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5" r:id="rId4"/>
    <p:sldId id="316" r:id="rId5"/>
    <p:sldId id="317" r:id="rId6"/>
    <p:sldId id="318" r:id="rId7"/>
    <p:sldId id="25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8" r:id="rId18"/>
    <p:sldId id="309" r:id="rId19"/>
    <p:sldId id="324" r:id="rId20"/>
    <p:sldId id="310" r:id="rId21"/>
  </p:sldIdLst>
  <p:sldSz cx="18002250" cy="1080135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822325" lvl="1" indent="-3651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644650" lvl="2" indent="-7302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2468880" lvl="3" indent="-109728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3291205" lvl="4" indent="-14624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14624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14624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14624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14624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750" y="-204"/>
      </p:cViewPr>
      <p:guideLst>
        <p:guide orient="horz" pos="3402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263D9-F6D7-4EE9-BBBF-849258E6DC8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F549ECD-55AD-4A73-B220-4329AAB1AA65}">
      <dgm:prSet phldr="0" custT="0"/>
      <dgm:spPr/>
      <dgm:t>
        <a:bodyPr vert="horz" wrap="square"/>
        <a:p>
          <a:pPr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学守则，讲美德</a:t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争做仪中文明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学</a:t>
          </a:r>
          <a:r>
            <a:rPr 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生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endParaRPr lang="zh-C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432D01-0F8B-49B8-9068-0DCEA01A9754}" cxnId="{1021418F-ACDC-49D8-929D-86C69DAE80B3}" type="parTrans">
      <dgm:prSet/>
      <dgm:spPr/>
      <dgm:t>
        <a:bodyPr/>
        <a:lstStyle/>
        <a:p>
          <a:endParaRPr lang="zh-CN" altLang="en-US"/>
        </a:p>
      </dgm:t>
    </dgm:pt>
    <dgm:pt modelId="{2F3DCC67-9CFB-4C43-A879-4F103CE13B4F}" cxnId="{1021418F-ACDC-49D8-929D-86C69DAE80B3}" type="sibTrans">
      <dgm:prSet/>
      <dgm:spPr/>
      <dgm:t>
        <a:bodyPr/>
        <a:lstStyle/>
        <a:p>
          <a:endParaRPr lang="zh-CN" altLang="en-US"/>
        </a:p>
      </dgm:t>
    </dgm:pt>
    <dgm:pt modelId="{C28EE7CE-BD3F-4D29-96AD-B047CD79ADF2}" type="pres">
      <dgm:prSet presAssocID="{BA6263D9-F6D7-4EE9-BBBF-849258E6DC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C04DB0-7DA4-4956-92B5-245B1C4B0D56}" type="pres">
      <dgm:prSet presAssocID="{4F549ECD-55AD-4A73-B220-4329AAB1AA65}" presName="parentText" presStyleLbl="node1" presStyleIdx="0" presStyleCnt="1" custLinFactNeighborX="4632" custLinFactNeighborY="-436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021418F-ACDC-49D8-929D-86C69DAE80B3}" srcId="{BA6263D9-F6D7-4EE9-BBBF-849258E6DC8A}" destId="{4F549ECD-55AD-4A73-B220-4329AAB1AA65}" srcOrd="0" destOrd="0" parTransId="{16432D01-0F8B-49B8-9068-0DCEA01A9754}" sibTransId="{2F3DCC67-9CFB-4C43-A879-4F103CE13B4F}"/>
    <dgm:cxn modelId="{0DE14ACE-CEE1-4DB4-95E4-D614360E8EEF}" type="presOf" srcId="{BA6263D9-F6D7-4EE9-BBBF-849258E6DC8A}" destId="{C28EE7CE-BD3F-4D29-96AD-B047CD79ADF2}" srcOrd="0" destOrd="0" presId="urn:microsoft.com/office/officeart/2005/8/layout/vList2"/>
    <dgm:cxn modelId="{1FD3FC53-EFF9-47C4-9282-7D5B0D29D31F}" type="presParOf" srcId="{C28EE7CE-BD3F-4D29-96AD-B047CD79ADF2}" destId="{45C04DB0-7DA4-4956-92B5-245B1C4B0D56}" srcOrd="0" destOrd="0" presId="urn:microsoft.com/office/officeart/2005/8/layout/vList2"/>
    <dgm:cxn modelId="{B7C7EA3F-CA6C-49E4-A8A6-3D6D4FEF3F91}" type="presOf" srcId="{4F549ECD-55AD-4A73-B220-4329AAB1AA65}" destId="{45C04DB0-7DA4-4956-92B5-245B1C4B0D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5400" b="1" dirty="0" smtClean="0">
              <a:solidFill>
                <a:schemeClr val="tx1"/>
              </a:solidFill>
            </a:rPr>
            <a:t>珍爱生命保安全。</a:t>
          </a:r>
          <a:r>
            <a:rPr lang="zh-CN" altLang="en-US" sz="5400" dirty="0" smtClean="0"/>
            <a:t>红灯停绿灯行，防溺水不玩火，会自护懂求救，坚决远离毒品。</a:t>
          </a:r>
          <a:endParaRPr lang="zh-CN" altLang="en-US" sz="54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D359DC0-7661-47CB-80E2-9EDAC82A29B7}" type="presOf" srcId="{3C6B1D0D-A2E5-4FA1-B7D4-76A245BCD6E1}" destId="{7030AE79-97C5-4D1A-969E-7B81B64A097F}" srcOrd="0" destOrd="0" presId="urn:microsoft.com/office/officeart/2005/8/layout/vList2"/>
    <dgm:cxn modelId="{119E4110-50A8-44F3-9FCD-B886E091C2D8}" type="presOf" srcId="{C5408091-39CD-4782-B672-047E717288CF}" destId="{67930825-4242-4556-8C52-27CF02F6F048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87029977-FDCB-435B-997E-D8B45FD3ED67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勤俭节约护家园。</a:t>
          </a:r>
          <a:r>
            <a:rPr lang="zh-CN" altLang="en-US" sz="4800" dirty="0" smtClean="0"/>
            <a:t>不比吃喝穿戴，爱惜花草树木，节粮节水节电，低碳环保生活。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8CF7CA9-5C6D-481F-A673-20439B3A086A}" type="presOf" srcId="{C5408091-39CD-4782-B672-047E717288CF}" destId="{67930825-4242-4556-8C52-27CF02F6F048}" srcOrd="0" destOrd="0" presId="urn:microsoft.com/office/officeart/2005/8/layout/vList2"/>
    <dgm:cxn modelId="{7AE5E83F-7A75-4916-B340-E072D4064CF6}" type="presOf" srcId="{3C6B1D0D-A2E5-4FA1-B7D4-76A245BCD6E1}" destId="{7030AE79-97C5-4D1A-969E-7B81B64A097F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86AD2C2F-905E-4E9B-99A4-993516942539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5400" b="1" dirty="0" smtClean="0">
              <a:solidFill>
                <a:schemeClr val="tx1"/>
              </a:solidFill>
            </a:rPr>
            <a:t>爱党爱国爱人民。</a:t>
          </a:r>
          <a:r>
            <a:rPr lang="zh-CN" altLang="en-US" sz="5400" dirty="0" smtClean="0"/>
            <a:t>了解党史国情，珍视国家荣誉，热爱祖国，热爱人民，热爱中国共产党。</a:t>
          </a:r>
          <a:endParaRPr lang="zh-CN" altLang="en-US" sz="54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29EB5C5-29B7-4690-9E1B-11460BD2E73F}" type="presOf" srcId="{3C6B1D0D-A2E5-4FA1-B7D4-76A245BCD6E1}" destId="{7030AE79-97C5-4D1A-969E-7B81B64A097F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4B75E9C0-880E-423B-9A42-613B59E13C46}" type="presOf" srcId="{C5408091-39CD-4782-B672-047E717288CF}" destId="{67930825-4242-4556-8C52-27CF02F6F048}" srcOrd="0" destOrd="0" presId="urn:microsoft.com/office/officeart/2005/8/layout/vList2"/>
    <dgm:cxn modelId="{DD9A86A8-6EFE-488F-992D-5A66ABEDF70C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5400" b="1" dirty="0" smtClean="0">
              <a:solidFill>
                <a:schemeClr val="tx2"/>
              </a:solidFill>
            </a:rPr>
            <a:t>好学多问肯钻研。</a:t>
          </a:r>
          <a:r>
            <a:rPr lang="zh-CN" altLang="en-US" sz="5400" dirty="0" smtClean="0"/>
            <a:t>上课专心听讲，积极发表见解，乐于科学探索，养成阅读习惯。</a:t>
          </a:r>
          <a:endParaRPr lang="zh-CN" altLang="en-US" sz="54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-466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923DB95-C012-43FD-A4BD-5F3475AFFDDE}" type="presOf" srcId="{C5408091-39CD-4782-B672-047E717288CF}" destId="{67930825-4242-4556-8C52-27CF02F6F048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99202AEC-1416-4B3A-8512-0ADF756F47C7}" type="presOf" srcId="{3C6B1D0D-A2E5-4FA1-B7D4-76A245BCD6E1}" destId="{7030AE79-97C5-4D1A-969E-7B81B64A097F}" srcOrd="0" destOrd="0" presId="urn:microsoft.com/office/officeart/2005/8/layout/vList2"/>
    <dgm:cxn modelId="{6C48962F-E6BE-4D99-B81B-141702F8FC3F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5400" b="1" dirty="0" smtClean="0">
              <a:solidFill>
                <a:schemeClr val="tx2"/>
              </a:solidFill>
            </a:rPr>
            <a:t>勤劳笃行乐奉献。</a:t>
          </a:r>
          <a:r>
            <a:rPr lang="zh-CN" altLang="en-US" sz="5400" dirty="0" smtClean="0"/>
            <a:t>自己事自己做，主动分担家务，参与劳动实践，热心志愿服务。</a:t>
          </a:r>
          <a:endParaRPr lang="zh-CN" altLang="en-US" sz="54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Y="-732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E0A8382F-7038-4A58-85CF-A628D2FD7550}" type="presOf" srcId="{3C6B1D0D-A2E5-4FA1-B7D4-76A245BCD6E1}" destId="{7030AE79-97C5-4D1A-969E-7B81B64A097F}" srcOrd="0" destOrd="0" presId="urn:microsoft.com/office/officeart/2005/8/layout/vList2"/>
    <dgm:cxn modelId="{5495C279-90D2-4487-8EB0-0AE318FC9B4F}" type="presOf" srcId="{C5408091-39CD-4782-B672-047E717288CF}" destId="{67930825-4242-4556-8C52-27CF02F6F048}" srcOrd="0" destOrd="0" presId="urn:microsoft.com/office/officeart/2005/8/layout/vList2"/>
    <dgm:cxn modelId="{7CAA734E-A023-468D-816C-C5C2C2064704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诚实守信有担当。</a:t>
          </a:r>
          <a:r>
            <a:rPr lang="zh-CN" altLang="en-US" sz="4800" dirty="0" smtClean="0"/>
            <a:t>保持言行一致，不说谎不作弊，借东西及时还，做到知错就改。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Y="-732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0572356-9CF2-4D41-B8B5-0883BCFBBB6D}" type="presOf" srcId="{3C6B1D0D-A2E5-4FA1-B7D4-76A245BCD6E1}" destId="{7030AE79-97C5-4D1A-969E-7B81B64A097F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03EB91D3-0523-44E7-B72A-4040D963CD47}" type="presOf" srcId="{C5408091-39CD-4782-B672-047E717288CF}" destId="{67930825-4242-4556-8C52-27CF02F6F048}" srcOrd="0" destOrd="0" presId="urn:microsoft.com/office/officeart/2005/8/layout/vList2"/>
    <dgm:cxn modelId="{F996B36D-2634-485B-86FB-EB329DC058DA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自强自律健身心。</a:t>
          </a:r>
          <a:r>
            <a:rPr lang="zh-CN" altLang="en-US" sz="4800" dirty="0" smtClean="0"/>
            <a:t>坚持锻炼身体，乐观开朗向上，不吸烟不喝酒，文明绿色上网。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8841AA-A905-4785-A0F5-D33C0670B44C}" type="presOf" srcId="{3C6B1D0D-A2E5-4FA1-B7D4-76A245BCD6E1}" destId="{7030AE79-97C5-4D1A-969E-7B81B64A097F}" srcOrd="0" destOrd="0" presId="urn:microsoft.com/office/officeart/2005/8/layout/vList2"/>
    <dgm:cxn modelId="{96565F6F-6447-45A6-BA84-07A243DB08E7}" type="presOf" srcId="{C5408091-39CD-4782-B672-047E717288CF}" destId="{67930825-4242-4556-8C52-27CF02F6F048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B56DE8B4-CF81-4FC8-ACF6-205DB93AFED3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珍爱生命保安全。</a:t>
          </a:r>
          <a:r>
            <a:rPr lang="zh-CN" altLang="en-US" sz="4800" dirty="0" smtClean="0"/>
            <a:t>红灯停绿灯行，防溺水不玩火，会自护懂求救，坚决远离毒品。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C68B56-54F9-4467-8B61-183A5B410363}" type="presOf" srcId="{3C6B1D0D-A2E5-4FA1-B7D4-76A245BCD6E1}" destId="{7030AE79-97C5-4D1A-969E-7B81B64A097F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277B3432-C9F5-4E5D-9D2F-5166734B7A7D}" type="presOf" srcId="{C5408091-39CD-4782-B672-047E717288CF}" destId="{67930825-4242-4556-8C52-27CF02F6F048}" srcOrd="0" destOrd="0" presId="urn:microsoft.com/office/officeart/2005/8/layout/vList2"/>
    <dgm:cxn modelId="{A385D09B-D030-48E8-B1CC-BC95838D3C8F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勤俭节约护家园。</a:t>
          </a:r>
          <a:r>
            <a:rPr lang="zh-CN" altLang="en-US" sz="4800" dirty="0" smtClean="0"/>
            <a:t>不比吃喝穿戴，爱惜花草树木，节粮节水节电，低碳环保生活。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A3E9AF-FC17-4A93-AC01-D4E687D89F02}" type="presOf" srcId="{C5408091-39CD-4782-B672-047E717288CF}" destId="{67930825-4242-4556-8C52-27CF02F6F048}" srcOrd="0" destOrd="0" presId="urn:microsoft.com/office/officeart/2005/8/layout/vList2"/>
    <dgm:cxn modelId="{3E021E74-BD07-476D-A40E-CB6D5CC7B477}" type="presOf" srcId="{3C6B1D0D-A2E5-4FA1-B7D4-76A245BCD6E1}" destId="{7030AE79-97C5-4D1A-969E-7B81B64A097F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C9CEF81B-71EE-4E63-B8A7-F382EF379B2A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E1B305-8BED-4680-9E5E-8ABDAD9233CD}" type="doc">
      <dgm:prSet loTypeId="urn:microsoft.com/office/officeart/2005/8/layout/vList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B89C89F-C492-4DEA-A0DA-FE1981D61736}">
      <dgm:prSet/>
      <dgm:spPr/>
      <dgm:t>
        <a:bodyPr/>
        <a:lstStyle/>
        <a:p>
          <a:pPr rtl="0"/>
          <a:r>
            <a:rPr lang="zh-CN" altLang="en-US" b="0" i="0" dirty="0" smtClean="0"/>
            <a:t>        </a:t>
          </a:r>
          <a:r>
            <a:rPr lang="zh-CN" altLang="en-US" b="0" i="0" dirty="0" smtClean="0">
              <a:solidFill>
                <a:schemeClr val="tx1"/>
              </a:solidFill>
              <a:effectLst/>
            </a:rPr>
            <a:t>少年智则国智，少年富则国富，少年强则国强，少年独立则国独立，少年自由则国自由，少年进步则国进步。</a:t>
          </a:r>
          <a:r>
            <a:rPr lang="zh-CN" b="0" dirty="0" smtClean="0">
              <a:solidFill>
                <a:schemeClr val="tx1"/>
              </a:solidFill>
              <a:effectLst/>
            </a:rPr>
            <a:t>同学们，</a:t>
          </a:r>
          <a:r>
            <a:rPr lang="zh-CN" altLang="en-US" b="0" dirty="0" smtClean="0">
              <a:solidFill>
                <a:schemeClr val="tx1"/>
              </a:solidFill>
              <a:effectLst/>
            </a:rPr>
            <a:t>相信</a:t>
          </a:r>
          <a:r>
            <a:rPr lang="zh-CN" b="0" dirty="0" smtClean="0">
              <a:solidFill>
                <a:schemeClr val="tx1"/>
              </a:solidFill>
              <a:effectLst/>
            </a:rPr>
            <a:t>通过学习</a:t>
          </a:r>
          <a:r>
            <a:rPr lang="en-US" b="0" dirty="0" smtClean="0">
              <a:solidFill>
                <a:schemeClr val="tx1"/>
              </a:solidFill>
              <a:effectLst/>
            </a:rPr>
            <a:t>《</a:t>
          </a:r>
          <a:r>
            <a:rPr lang="zh-CN" b="0" dirty="0" smtClean="0">
              <a:solidFill>
                <a:schemeClr val="tx1"/>
              </a:solidFill>
              <a:effectLst/>
            </a:rPr>
            <a:t>中小学生守则</a:t>
          </a:r>
          <a:r>
            <a:rPr lang="en-US" b="0" dirty="0" smtClean="0">
              <a:solidFill>
                <a:schemeClr val="tx1"/>
              </a:solidFill>
              <a:effectLst/>
            </a:rPr>
            <a:t>》</a:t>
          </a:r>
          <a:r>
            <a:rPr lang="zh-CN" b="0" dirty="0" smtClean="0">
              <a:solidFill>
                <a:schemeClr val="tx1"/>
              </a:solidFill>
              <a:effectLst/>
            </a:rPr>
            <a:t>，大家都收获很多。在以后的日子里，我们要以守则为基准，学守则，讲美德，争做</a:t>
          </a:r>
          <a:r>
            <a:rPr lang="zh-CN" b="0" smtClean="0">
              <a:solidFill>
                <a:schemeClr val="tx1"/>
              </a:solidFill>
              <a:effectLst/>
            </a:rPr>
            <a:t>文</a:t>
          </a:r>
          <a:r>
            <a:rPr lang="zh-CN" b="0" smtClean="0">
              <a:solidFill>
                <a:schemeClr val="tx1"/>
              </a:solidFill>
              <a:effectLst/>
            </a:rPr>
            <a:t>明</a:t>
          </a:r>
          <a:r>
            <a:rPr lang="zh-CN" altLang="en-US" b="0" smtClean="0">
              <a:solidFill>
                <a:schemeClr val="tx1"/>
              </a:solidFill>
              <a:effectLst/>
            </a:rPr>
            <a:t>中学</a:t>
          </a:r>
          <a:r>
            <a:rPr lang="zh-CN" b="0" smtClean="0">
              <a:solidFill>
                <a:schemeClr val="tx1"/>
              </a:solidFill>
              <a:effectLst/>
            </a:rPr>
            <a:t>生</a:t>
          </a:r>
          <a:r>
            <a:rPr lang="zh-CN" altLang="en-US" b="0" dirty="0" smtClean="0">
              <a:solidFill>
                <a:schemeClr val="tx1"/>
              </a:solidFill>
              <a:effectLst/>
            </a:rPr>
            <a:t>，成为一名优秀的社会主义接班人！</a:t>
          </a:r>
          <a:endParaRPr lang="en-US" altLang="zh-CN" b="0" dirty="0" smtClean="0">
            <a:solidFill>
              <a:schemeClr val="tx1"/>
            </a:solidFill>
            <a:effectLst/>
          </a:endParaRPr>
        </a:p>
      </dgm:t>
    </dgm:pt>
    <dgm:pt modelId="{C53E4725-4EAE-436A-871A-81CB6EF8613C}" cxnId="{DF2E67E6-96F9-446D-B086-2B227AF79FC8}" type="parTrans">
      <dgm:prSet/>
      <dgm:spPr/>
      <dgm:t>
        <a:bodyPr/>
        <a:lstStyle/>
        <a:p>
          <a:endParaRPr lang="zh-CN" altLang="en-US"/>
        </a:p>
      </dgm:t>
    </dgm:pt>
    <dgm:pt modelId="{D5E547DF-8053-4F96-9F59-10515A7B0910}" cxnId="{DF2E67E6-96F9-446D-B086-2B227AF79FC8}" type="sibTrans">
      <dgm:prSet/>
      <dgm:spPr/>
      <dgm:t>
        <a:bodyPr/>
        <a:lstStyle/>
        <a:p>
          <a:endParaRPr lang="zh-CN" altLang="en-US"/>
        </a:p>
      </dgm:t>
    </dgm:pt>
    <dgm:pt modelId="{3F862C79-6C30-4F20-AABE-5E8EFEF68708}" type="pres">
      <dgm:prSet presAssocID="{5EE1B305-8BED-4680-9E5E-8ABDAD9233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4E2D0D8-0344-4DE2-8951-F1608F6DC84D}" type="pres">
      <dgm:prSet presAssocID="{0B89C89F-C492-4DEA-A0DA-FE1981D61736}" presName="comp" presStyleCnt="0"/>
      <dgm:spPr/>
    </dgm:pt>
    <dgm:pt modelId="{8DC77AC8-19AA-4326-B04C-39E2A19CBC0B}" type="pres">
      <dgm:prSet presAssocID="{0B89C89F-C492-4DEA-A0DA-FE1981D61736}" presName="box" presStyleLbl="node1" presStyleIdx="0" presStyleCnt="1"/>
      <dgm:spPr/>
      <dgm:t>
        <a:bodyPr/>
        <a:lstStyle/>
        <a:p>
          <a:endParaRPr lang="zh-CN" altLang="en-US"/>
        </a:p>
      </dgm:t>
    </dgm:pt>
    <dgm:pt modelId="{2FF2DF04-72AA-4AE9-9047-53E10C25A881}" type="pres">
      <dgm:prSet presAssocID="{0B89C89F-C492-4DEA-A0DA-FE1981D61736}" presName="img" presStyleLbl="fgImgPlace1" presStyleIdx="0" presStyleCnt="1" custScaleX="114911" custLinFactNeighborX="-8772" custLinFactNeighborY="-15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A4A864-055A-4624-BF77-320BC17B592E}" type="pres">
      <dgm:prSet presAssocID="{0B89C89F-C492-4DEA-A0DA-FE1981D6173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B6C0644-D1A0-4F00-A0BE-8425C03B0E46}" type="presOf" srcId="{0B89C89F-C492-4DEA-A0DA-FE1981D61736}" destId="{4FA4A864-055A-4624-BF77-320BC17B592E}" srcOrd="1" destOrd="0" presId="urn:microsoft.com/office/officeart/2005/8/layout/vList4"/>
    <dgm:cxn modelId="{CDF5C868-8EAB-4EBF-AF6F-BAA078E22D3C}" type="presOf" srcId="{0B89C89F-C492-4DEA-A0DA-FE1981D61736}" destId="{8DC77AC8-19AA-4326-B04C-39E2A19CBC0B}" srcOrd="0" destOrd="0" presId="urn:microsoft.com/office/officeart/2005/8/layout/vList4"/>
    <dgm:cxn modelId="{EF42FC42-DE36-4C2A-A77E-0BF7EDC7F352}" type="presOf" srcId="{5EE1B305-8BED-4680-9E5E-8ABDAD9233CD}" destId="{3F862C79-6C30-4F20-AABE-5E8EFEF68708}" srcOrd="0" destOrd="0" presId="urn:microsoft.com/office/officeart/2005/8/layout/vList4"/>
    <dgm:cxn modelId="{DF2E67E6-96F9-446D-B086-2B227AF79FC8}" srcId="{5EE1B305-8BED-4680-9E5E-8ABDAD9233CD}" destId="{0B89C89F-C492-4DEA-A0DA-FE1981D61736}" srcOrd="0" destOrd="0" parTransId="{C53E4725-4EAE-436A-871A-81CB6EF8613C}" sibTransId="{D5E547DF-8053-4F96-9F59-10515A7B0910}"/>
    <dgm:cxn modelId="{AB81CAEA-9095-4851-AE31-FD7BF2486372}" type="presParOf" srcId="{3F862C79-6C30-4F20-AABE-5E8EFEF68708}" destId="{74E2D0D8-0344-4DE2-8951-F1608F6DC84D}" srcOrd="0" destOrd="0" presId="urn:microsoft.com/office/officeart/2005/8/layout/vList4"/>
    <dgm:cxn modelId="{2C333A2A-202E-403D-8027-EF2E7997C4BF}" type="presParOf" srcId="{74E2D0D8-0344-4DE2-8951-F1608F6DC84D}" destId="{8DC77AC8-19AA-4326-B04C-39E2A19CBC0B}" srcOrd="0" destOrd="0" presId="urn:microsoft.com/office/officeart/2005/8/layout/vList4"/>
    <dgm:cxn modelId="{CD65FAF0-3A3B-4BCD-8157-70AD2ABFBE69}" type="presParOf" srcId="{74E2D0D8-0344-4DE2-8951-F1608F6DC84D}" destId="{2FF2DF04-72AA-4AE9-9047-53E10C25A881}" srcOrd="1" destOrd="0" presId="urn:microsoft.com/office/officeart/2005/8/layout/vList4"/>
    <dgm:cxn modelId="{0C492552-8554-4CA7-A913-8D153F273E3B}" type="presParOf" srcId="{74E2D0D8-0344-4DE2-8951-F1608F6DC84D}" destId="{4FA4A864-055A-4624-BF77-320BC17B59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F1A70-7482-4ADC-BD2C-C420A9F2A55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AA99D3E-0AF7-4FDE-98A8-C49DA7C50CAF}">
      <dgm:prSet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4000" b="1" dirty="0" smtClean="0"/>
            <a:t>江苏省仪征中学   鸦元锋</a:t>
          </a:r>
          <a:r>
            <a:rPr lang="zh-CN" sz="4000" b="1" dirty="0"/>
            <a:t/>
          </a:r>
          <a:endParaRPr lang="zh-CN" sz="4000" b="1" dirty="0"/>
        </a:p>
      </dgm:t>
    </dgm:pt>
    <dgm:pt modelId="{D0676A96-C5FB-4BA3-A5D5-B9ADAA04E326}" cxnId="{2992621C-AF02-49F4-9258-20E5225CC78C}" type="parTrans">
      <dgm:prSet/>
      <dgm:spPr/>
      <dgm:t>
        <a:bodyPr/>
        <a:lstStyle/>
        <a:p>
          <a:endParaRPr lang="zh-CN" altLang="en-US"/>
        </a:p>
      </dgm:t>
    </dgm:pt>
    <dgm:pt modelId="{EF42B22F-F10B-4425-BA07-1B76D17C9B6A}" cxnId="{2992621C-AF02-49F4-9258-20E5225CC78C}" type="sibTrans">
      <dgm:prSet/>
      <dgm:spPr/>
      <dgm:t>
        <a:bodyPr/>
        <a:lstStyle/>
        <a:p>
          <a:endParaRPr lang="zh-CN" altLang="en-US"/>
        </a:p>
      </dgm:t>
    </dgm:pt>
    <dgm:pt modelId="{27A1AE50-A6AF-4995-92D8-B4B2976B0969}" type="pres">
      <dgm:prSet presAssocID="{E2EF1A70-7482-4ADC-BD2C-C420A9F2A5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56600D1-C0CA-4549-99A8-5800CF8755BF}" type="pres">
      <dgm:prSet presAssocID="{E2EF1A70-7482-4ADC-BD2C-C420A9F2A55B}" presName="arrow" presStyleLbl="bgShp" presStyleIdx="0" presStyleCnt="1"/>
      <dgm:spPr/>
    </dgm:pt>
    <dgm:pt modelId="{ED534D15-E74C-45A9-80DD-24D70ED1ADDA}" type="pres">
      <dgm:prSet presAssocID="{E2EF1A70-7482-4ADC-BD2C-C420A9F2A55B}" presName="points" presStyleCnt="0"/>
      <dgm:spPr/>
    </dgm:pt>
    <dgm:pt modelId="{E5C418BE-242A-4583-B62E-49189CDCAA75}" type="pres">
      <dgm:prSet presAssocID="{0AA99D3E-0AF7-4FDE-98A8-C49DA7C50CAF}" presName="compositeA" presStyleCnt="0"/>
      <dgm:spPr/>
    </dgm:pt>
    <dgm:pt modelId="{7EDAC990-DBEA-4543-BEA7-B812BA5D158A}" type="pres">
      <dgm:prSet presAssocID="{0AA99D3E-0AF7-4FDE-98A8-C49DA7C50CAF}" presName="textA" presStyleLbl="revTx" presStyleIdx="0" presStyleCnt="1" custScaleX="2000000" custLinFactX="773480" custLinFactNeighborX="800000" custLinFactNeighborY="217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C9B491-358F-402C-9706-2BB9ED9ACAE2}" type="pres">
      <dgm:prSet presAssocID="{0AA99D3E-0AF7-4FDE-98A8-C49DA7C50CAF}" presName="circleA" presStyleLbl="node1" presStyleIdx="0" presStyleCnt="1"/>
      <dgm:spPr/>
    </dgm:pt>
    <dgm:pt modelId="{4C64F8C1-EC93-4ECB-A062-E6E6BE753136}" type="pres">
      <dgm:prSet presAssocID="{0AA99D3E-0AF7-4FDE-98A8-C49DA7C50CAF}" presName="spaceA" presStyleCnt="0"/>
      <dgm:spPr/>
    </dgm:pt>
  </dgm:ptLst>
  <dgm:cxnLst>
    <dgm:cxn modelId="{2992621C-AF02-49F4-9258-20E5225CC78C}" srcId="{E2EF1A70-7482-4ADC-BD2C-C420A9F2A55B}" destId="{0AA99D3E-0AF7-4FDE-98A8-C49DA7C50CAF}" srcOrd="0" destOrd="0" parTransId="{D0676A96-C5FB-4BA3-A5D5-B9ADAA04E326}" sibTransId="{EF42B22F-F10B-4425-BA07-1B76D17C9B6A}"/>
    <dgm:cxn modelId="{20F1AA36-8F8D-4AF8-9A8F-1C76220DEA27}" type="presOf" srcId="{E2EF1A70-7482-4ADC-BD2C-C420A9F2A55B}" destId="{27A1AE50-A6AF-4995-92D8-B4B2976B0969}" srcOrd="0" destOrd="0" presId="urn:microsoft.com/office/officeart/2005/8/layout/hProcess11"/>
    <dgm:cxn modelId="{9E491294-E3E4-4C6F-B509-328EFA375913}" type="presParOf" srcId="{27A1AE50-A6AF-4995-92D8-B4B2976B0969}" destId="{556600D1-C0CA-4549-99A8-5800CF8755BF}" srcOrd="0" destOrd="0" presId="urn:microsoft.com/office/officeart/2005/8/layout/hProcess11"/>
    <dgm:cxn modelId="{7774D00D-D276-4591-AB42-2DB58CB499B2}" type="presParOf" srcId="{27A1AE50-A6AF-4995-92D8-B4B2976B0969}" destId="{ED534D15-E74C-45A9-80DD-24D70ED1ADDA}" srcOrd="1" destOrd="0" presId="urn:microsoft.com/office/officeart/2005/8/layout/hProcess11"/>
    <dgm:cxn modelId="{A83FB18C-77CE-4503-AE59-2D5458F609A2}" type="presParOf" srcId="{ED534D15-E74C-45A9-80DD-24D70ED1ADDA}" destId="{E5C418BE-242A-4583-B62E-49189CDCAA75}" srcOrd="0" destOrd="1" presId="urn:microsoft.com/office/officeart/2005/8/layout/hProcess11"/>
    <dgm:cxn modelId="{2FE45B42-0C0B-41F8-96AF-29ECBE44A948}" type="presParOf" srcId="{E5C418BE-242A-4583-B62E-49189CDCAA75}" destId="{7EDAC990-DBEA-4543-BEA7-B812BA5D158A}" srcOrd="0" destOrd="0" presId="urn:microsoft.com/office/officeart/2005/8/layout/hProcess11"/>
    <dgm:cxn modelId="{907BF97C-BEA1-4D7C-8EA8-12F3506E1516}" type="presOf" srcId="{0AA99D3E-0AF7-4FDE-98A8-C49DA7C50CAF}" destId="{7EDAC990-DBEA-4543-BEA7-B812BA5D158A}" srcOrd="0" destOrd="0" presId="urn:microsoft.com/office/officeart/2005/8/layout/hProcess11"/>
    <dgm:cxn modelId="{F8D1CB4A-AF43-4410-8333-DDE063651C8E}" type="presParOf" srcId="{E5C418BE-242A-4583-B62E-49189CDCAA75}" destId="{D9C9B491-358F-402C-9706-2BB9ED9ACAE2}" srcOrd="1" destOrd="0" presId="urn:microsoft.com/office/officeart/2005/8/layout/hProcess11"/>
    <dgm:cxn modelId="{556D3434-7724-4466-AF1A-5EA0610B0A8D}" type="presParOf" srcId="{E5C418BE-242A-4583-B62E-49189CDCAA75}" destId="{4C64F8C1-EC93-4ECB-A062-E6E6BE75313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爱党爱国爱人民。</a:t>
          </a:r>
          <a:r>
            <a:rPr lang="zh-CN" altLang="en-US" sz="4800" dirty="0" smtClean="0"/>
            <a:t>了解党史国情，珍视国家荣誉，热爱祖国，热爱人民，热爱中国共产党。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C95DCB5-B996-43A2-BA00-46A1CC6BFD31}" type="presOf" srcId="{3C6B1D0D-A2E5-4FA1-B7D4-76A245BCD6E1}" destId="{7030AE79-97C5-4D1A-969E-7B81B64A097F}" srcOrd="0" destOrd="0" presId="urn:microsoft.com/office/officeart/2005/8/layout/vList2"/>
    <dgm:cxn modelId="{52316AF4-E082-46A3-AD45-6F545C2BF4D5}" type="presOf" srcId="{C5408091-39CD-4782-B672-047E717288CF}" destId="{67930825-4242-4556-8C52-27CF02F6F048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C508A0DA-DCA1-4441-AE0D-F2124E028908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2"/>
              </a:solidFill>
            </a:rPr>
            <a:t>好学多问肯钻研。</a:t>
          </a:r>
          <a:r>
            <a:rPr lang="zh-CN" altLang="en-US" sz="4800" dirty="0" smtClean="0"/>
            <a:t>上课专心听讲，积极发表见解，乐于科学探索，养成阅读习惯。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D602ECD-6EE7-47E2-9B59-E0A9B74F23F5}" type="presOf" srcId="{3C6B1D0D-A2E5-4FA1-B7D4-76A245BCD6E1}" destId="{7030AE79-97C5-4D1A-969E-7B81B64A097F}" srcOrd="0" destOrd="0" presId="urn:microsoft.com/office/officeart/2005/8/layout/vList2"/>
    <dgm:cxn modelId="{E8AE0447-4867-48AE-9E27-1B2EB26291F4}" type="presOf" srcId="{C5408091-39CD-4782-B672-047E717288CF}" destId="{67930825-4242-4556-8C52-27CF02F6F048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92B21D49-576B-48E0-B54D-2B32C2A74775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400" b="1" dirty="0" smtClean="0">
              <a:solidFill>
                <a:schemeClr val="tx2"/>
              </a:solidFill>
            </a:rPr>
            <a:t>勤劳笃行乐奉献。</a:t>
          </a:r>
          <a:r>
            <a:rPr lang="zh-CN" altLang="en-US" sz="4400" dirty="0" smtClean="0"/>
            <a:t>自己事自己做，主动分担家务，参与劳动实践，热心志愿服务。</a:t>
          </a:r>
          <a:endParaRPr lang="zh-CN" altLang="en-US" sz="44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Y="-732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D0F259-A976-4DF5-9BC5-A9D72E87EC00}" type="presOf" srcId="{3C6B1D0D-A2E5-4FA1-B7D4-76A245BCD6E1}" destId="{7030AE79-97C5-4D1A-969E-7B81B64A097F}" srcOrd="0" destOrd="0" presId="urn:microsoft.com/office/officeart/2005/8/layout/vList2"/>
    <dgm:cxn modelId="{D00256B6-2228-4EFA-9687-4F1F53D8FF82}" type="presOf" srcId="{C5408091-39CD-4782-B672-047E717288CF}" destId="{67930825-4242-4556-8C52-27CF02F6F048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00A6F7C8-E8C7-410F-9608-6EAD580CC9A9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明礼守法讲美德。</a:t>
          </a:r>
          <a:r>
            <a:rPr lang="zh-CN" altLang="en-US" sz="4800" dirty="0" smtClean="0"/>
            <a:t>遵守国法校纪，自觉礼让排队，保持公共卫生，爱护公共财物。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10B7BECE-3D8C-4465-9A73-05C458CFB434}" type="presOf" srcId="{C5408091-39CD-4782-B672-047E717288CF}" destId="{67930825-4242-4556-8C52-27CF02F6F048}" srcOrd="0" destOrd="0" presId="urn:microsoft.com/office/officeart/2005/8/layout/vList2"/>
    <dgm:cxn modelId="{96AF9539-8E54-4C70-A01A-8234C2FC7DA8}" type="presOf" srcId="{3C6B1D0D-A2E5-4FA1-B7D4-76A245BCD6E1}" destId="{7030AE79-97C5-4D1A-969E-7B81B64A097F}" srcOrd="0" destOrd="0" presId="urn:microsoft.com/office/officeart/2005/8/layout/vList2"/>
    <dgm:cxn modelId="{77198FAA-F69C-459F-8D12-BA0D3D04DB09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孝亲尊师善待人。</a:t>
          </a:r>
          <a:r>
            <a:rPr lang="zh-CN" altLang="en-US" sz="4800" dirty="0" smtClean="0"/>
            <a:t>孝父母敬师长，爱集体助同学，虚心接受批评，学会合作共处。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66BCA05-DE7F-4FAD-9C11-ED20619251B6}" type="presOf" srcId="{3C6B1D0D-A2E5-4FA1-B7D4-76A245BCD6E1}" destId="{7030AE79-97C5-4D1A-969E-7B81B64A097F}" srcOrd="0" destOrd="0" presId="urn:microsoft.com/office/officeart/2005/8/layout/vList2"/>
    <dgm:cxn modelId="{395CE05B-869B-4D7B-9AAB-21AF35993A8E}" type="presOf" srcId="{C5408091-39CD-4782-B672-047E717288CF}" destId="{67930825-4242-4556-8C52-27CF02F6F048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64EE8074-D7B7-4E13-9617-97F58426F7CD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诚实守信有担当。</a:t>
          </a:r>
          <a:r>
            <a:rPr lang="zh-CN" altLang="en-US" sz="4800" dirty="0" smtClean="0"/>
            <a:t>保持言行一致，不说谎不作弊，借东西及时还，做到知错就改。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Y="-732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317C4E4-DBA5-4DBB-A2EA-A8B032CA474A}" type="presOf" srcId="{3C6B1D0D-A2E5-4FA1-B7D4-76A245BCD6E1}" destId="{7030AE79-97C5-4D1A-969E-7B81B64A097F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A8295845-5695-467E-B06A-83D4D2BDCB71}" type="presOf" srcId="{C5408091-39CD-4782-B672-047E717288CF}" destId="{67930825-4242-4556-8C52-27CF02F6F048}" srcOrd="0" destOrd="0" presId="urn:microsoft.com/office/officeart/2005/8/layout/vList2"/>
    <dgm:cxn modelId="{63BF136B-59A6-4C89-85E8-5A7CADC2CDB3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408091-39CD-4782-B672-047E717288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B1D0D-A2E5-4FA1-B7D4-76A245BCD6E1}">
      <dgm:prSet custT="1"/>
      <dgm:spPr/>
      <dgm:t>
        <a:bodyPr/>
        <a:lstStyle/>
        <a:p>
          <a:pPr rtl="0"/>
          <a:r>
            <a:rPr lang="zh-CN" altLang="en-US" sz="4800" b="1" dirty="0" smtClean="0">
              <a:solidFill>
                <a:schemeClr val="tx1"/>
              </a:solidFill>
            </a:rPr>
            <a:t>自强自律健身心。</a:t>
          </a:r>
          <a:r>
            <a:rPr lang="zh-CN" altLang="en-US" sz="4800" dirty="0" smtClean="0"/>
            <a:t>坚持锻炼身体，乐观开朗向上，不吸烟不喝酒，文明绿色上网。</a:t>
          </a:r>
          <a:endParaRPr lang="zh-CN" altLang="en-US" sz="4800" dirty="0"/>
        </a:p>
      </dgm:t>
    </dgm:pt>
    <dgm:pt modelId="{F1F2A403-4169-4E19-9F28-08525185C9C8}" cxnId="{AD939869-60DF-4D4E-9474-839F0EA992EC}" type="parTrans">
      <dgm:prSet/>
      <dgm:spPr/>
      <dgm:t>
        <a:bodyPr/>
        <a:lstStyle/>
        <a:p>
          <a:endParaRPr lang="zh-CN" altLang="en-US"/>
        </a:p>
      </dgm:t>
    </dgm:pt>
    <dgm:pt modelId="{21B28FE5-1419-4A27-99A9-22BFCF58F2F1}" cxnId="{AD939869-60DF-4D4E-9474-839F0EA992EC}" type="sibTrans">
      <dgm:prSet/>
      <dgm:spPr/>
      <dgm:t>
        <a:bodyPr/>
        <a:lstStyle/>
        <a:p>
          <a:endParaRPr lang="zh-CN" altLang="en-US"/>
        </a:p>
      </dgm:t>
    </dgm:pt>
    <dgm:pt modelId="{67930825-4242-4556-8C52-27CF02F6F048}" type="pres">
      <dgm:prSet presAssocID="{C5408091-39CD-4782-B672-047E71728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0AE79-97C5-4D1A-969E-7B81B64A097F}" type="pres">
      <dgm:prSet presAssocID="{3C6B1D0D-A2E5-4FA1-B7D4-76A245BCD6E1}" presName="parentText" presStyleLbl="node1" presStyleIdx="0" presStyleCnt="1" custLinFactNeighborX="368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364B1D1-21FA-454C-9D76-BE1B9FC51274}" type="presOf" srcId="{C5408091-39CD-4782-B672-047E717288CF}" destId="{67930825-4242-4556-8C52-27CF02F6F048}" srcOrd="0" destOrd="0" presId="urn:microsoft.com/office/officeart/2005/8/layout/vList2"/>
    <dgm:cxn modelId="{AD939869-60DF-4D4E-9474-839F0EA992EC}" srcId="{C5408091-39CD-4782-B672-047E717288CF}" destId="{3C6B1D0D-A2E5-4FA1-B7D4-76A245BCD6E1}" srcOrd="0" destOrd="0" parTransId="{F1F2A403-4169-4E19-9F28-08525185C9C8}" sibTransId="{21B28FE5-1419-4A27-99A9-22BFCF58F2F1}"/>
    <dgm:cxn modelId="{2008D2C3-FC67-4E7C-B881-B9B706384366}" type="presOf" srcId="{3C6B1D0D-A2E5-4FA1-B7D4-76A245BCD6E1}" destId="{7030AE79-97C5-4D1A-969E-7B81B64A097F}" srcOrd="0" destOrd="0" presId="urn:microsoft.com/office/officeart/2005/8/layout/vList2"/>
    <dgm:cxn modelId="{BC609042-02BA-45E7-A8D1-A4475E9AA883}" type="presParOf" srcId="{67930825-4242-4556-8C52-27CF02F6F048}" destId="{7030AE79-97C5-4D1A-969E-7B81B64A0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01913" cy="3445587"/>
        <a:chOff x="0" y="0"/>
        <a:chExt cx="15301913" cy="3445587"/>
      </a:xfrm>
    </dsp:grpSpPr>
    <dsp:sp modelId="{45C04DB0-7DA4-4956-92B5-245B1C4B0D56}">
      <dsp:nvSpPr>
        <dsp:cNvPr id="3" name="圆角矩形 2"/>
        <dsp:cNvSpPr/>
      </dsp:nvSpPr>
      <dsp:spPr bwMode="white">
        <a:xfrm>
          <a:off x="0" y="188385"/>
          <a:ext cx="15301913" cy="282257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247650" tIns="247650" rIns="247650" bIns="24765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学守则，讲美德</a:t>
          </a:r>
          <a:b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争做仪中文明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学</a:t>
          </a:r>
          <a:r>
            <a:rPr 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生</a:t>
          </a:r>
          <a:endParaRPr lang="zh-C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8385"/>
        <a:ext cx="15301913" cy="28225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05740" tIns="205740" rIns="205740" bIns="20574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400" b="1" dirty="0" smtClean="0">
              <a:solidFill>
                <a:schemeClr val="tx1"/>
              </a:solidFill>
            </a:rPr>
            <a:t>珍爱生命保安全。</a:t>
          </a:r>
          <a:r>
            <a:rPr lang="zh-CN" altLang="en-US" sz="5400" dirty="0" smtClean="0"/>
            <a:t>红灯停绿灯行，防溺水不玩火，会自护懂求救，坚决远离毒品。</a:t>
          </a:r>
          <a:endParaRPr lang="zh-CN" altLang="en-US" sz="5400" dirty="0"/>
        </a:p>
      </dsp:txBody>
      <dsp:txXfrm>
        <a:off x="0" y="0"/>
        <a:ext cx="15380584" cy="15511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勤俭节约护家园。</a:t>
          </a:r>
          <a:r>
            <a:rPr lang="zh-CN" altLang="en-US" sz="4800" dirty="0" smtClean="0"/>
            <a:t>不比吃喝穿戴，爱惜花草树木，节粮节水节电，低碳环保生活。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05740" tIns="205740" rIns="205740" bIns="20574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400" b="1" dirty="0" smtClean="0">
              <a:solidFill>
                <a:schemeClr val="tx1"/>
              </a:solidFill>
            </a:rPr>
            <a:t>爱党爱国爱人民。</a:t>
          </a:r>
          <a:r>
            <a:rPr lang="zh-CN" altLang="en-US" sz="5400" dirty="0" smtClean="0"/>
            <a:t>了解党史国情，珍视国家荣誉，热爱祖国，热爱人民，热爱中国共产党。</a:t>
          </a:r>
          <a:endParaRPr lang="zh-CN" altLang="en-US" sz="5400" dirty="0"/>
        </a:p>
      </dsp:txBody>
      <dsp:txXfrm>
        <a:off x="0" y="0"/>
        <a:ext cx="15380584" cy="15511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05740" tIns="205740" rIns="205740" bIns="20574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400" b="1" dirty="0" smtClean="0">
              <a:solidFill>
                <a:schemeClr val="tx2"/>
              </a:solidFill>
            </a:rPr>
            <a:t>好学多问肯钻研。</a:t>
          </a:r>
          <a:r>
            <a:rPr lang="zh-CN" altLang="en-US" sz="5400" dirty="0" smtClean="0"/>
            <a:t>上课专心听讲，积极发表见解，乐于科学探索，养成阅读习惯。</a:t>
          </a:r>
          <a:endParaRPr lang="zh-CN" altLang="en-US" sz="5400" dirty="0"/>
        </a:p>
      </dsp:txBody>
      <dsp:txXfrm>
        <a:off x="0" y="0"/>
        <a:ext cx="15380584" cy="15511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05740" tIns="205740" rIns="205740" bIns="20574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400" b="1" dirty="0" smtClean="0">
              <a:solidFill>
                <a:schemeClr val="tx2"/>
              </a:solidFill>
            </a:rPr>
            <a:t>勤劳笃行乐奉献。</a:t>
          </a:r>
          <a:r>
            <a:rPr lang="zh-CN" altLang="en-US" sz="5400" dirty="0" smtClean="0"/>
            <a:t>自己事自己做，主动分担家务，参与劳动实践，热心志愿服务。</a:t>
          </a:r>
          <a:endParaRPr lang="zh-CN" altLang="en-US" sz="5400" dirty="0"/>
        </a:p>
      </dsp:txBody>
      <dsp:txXfrm>
        <a:off x="0" y="0"/>
        <a:ext cx="15380584" cy="15511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诚实守信有担当。</a:t>
          </a:r>
          <a:r>
            <a:rPr lang="zh-CN" altLang="en-US" sz="4800" dirty="0" smtClean="0"/>
            <a:t>保持言行一致，不说谎不作弊，借东西及时还，做到知错就改。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自强自律健身心。</a:t>
          </a:r>
          <a:r>
            <a:rPr lang="zh-CN" altLang="en-US" sz="4800" dirty="0" smtClean="0"/>
            <a:t>坚持锻炼身体，乐观开朗向上，不吸烟不喝酒，文明绿色上网。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珍爱生命保安全。</a:t>
          </a:r>
          <a:r>
            <a:rPr lang="zh-CN" altLang="en-US" sz="4800" dirty="0" smtClean="0"/>
            <a:t>红灯停绿灯行，防溺水不玩火，会自护懂求救，坚决远离毒品。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勤俭节约护家园。</a:t>
          </a:r>
          <a:r>
            <a:rPr lang="zh-CN" altLang="en-US" sz="4800" dirty="0" smtClean="0"/>
            <a:t>不比吃喝穿戴，爱惜花草树木，节粮节水节电，低碳环保生活。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6161296" cy="6464518"/>
        <a:chOff x="0" y="0"/>
        <a:chExt cx="16161296" cy="6464518"/>
      </a:xfrm>
    </dsp:grpSpPr>
    <dsp:sp modelId="{8DC77AC8-19AA-4326-B04C-39E2A19CBC0B}">
      <dsp:nvSpPr>
        <dsp:cNvPr id="3" name="圆角矩形 2"/>
        <dsp:cNvSpPr/>
      </dsp:nvSpPr>
      <dsp:spPr bwMode="white">
        <a:xfrm>
          <a:off x="0" y="0"/>
          <a:ext cx="16161296" cy="6464518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lIns="186690" tIns="186690" rIns="186690" bIns="186690" anchor="ctr"/>
        <a:lstStyle>
          <a:lvl1pPr algn="l">
            <a:defRPr sz="4900"/>
          </a:lvl1pPr>
          <a:lvl2pPr marL="285750" indent="-285750" algn="l">
            <a:defRPr sz="3800"/>
          </a:lvl2pPr>
          <a:lvl3pPr marL="571500" indent="-285750" algn="l">
            <a:defRPr sz="3800"/>
          </a:lvl3pPr>
          <a:lvl4pPr marL="857250" indent="-285750" algn="l">
            <a:defRPr sz="3800"/>
          </a:lvl4pPr>
          <a:lvl5pPr marL="1143000" indent="-285750" algn="l">
            <a:defRPr sz="3800"/>
          </a:lvl5pPr>
          <a:lvl6pPr marL="1428750" indent="-285750" algn="l">
            <a:defRPr sz="3800"/>
          </a:lvl6pPr>
          <a:lvl7pPr marL="1714500" indent="-285750" algn="l">
            <a:defRPr sz="3800"/>
          </a:lvl7pPr>
          <a:lvl8pPr marL="2000250" indent="-285750" algn="l">
            <a:defRPr sz="3800"/>
          </a:lvl8pPr>
          <a:lvl9pPr marL="2286000" indent="-285750" algn="l">
            <a:defRPr sz="3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0" i="0" dirty="0" smtClean="0"/>
            <a:t>        </a:t>
          </a:r>
          <a:r>
            <a:rPr lang="zh-CN" altLang="en-US" b="0" i="0" dirty="0" smtClean="0">
              <a:solidFill>
                <a:schemeClr val="tx1"/>
              </a:solidFill>
              <a:effectLst/>
            </a:rPr>
            <a:t>少年智则国智，少年富则国富，少年强则国强，少年独立则国独立，少年自由则国自由，少年进步则国进步。</a:t>
          </a:r>
          <a:r>
            <a:rPr lang="zh-CN" b="0" dirty="0" smtClean="0">
              <a:solidFill>
                <a:schemeClr val="tx1"/>
              </a:solidFill>
              <a:effectLst/>
            </a:rPr>
            <a:t>同学们，</a:t>
          </a:r>
          <a:r>
            <a:rPr lang="zh-CN" altLang="en-US" b="0" dirty="0" smtClean="0">
              <a:solidFill>
                <a:schemeClr val="tx1"/>
              </a:solidFill>
              <a:effectLst/>
            </a:rPr>
            <a:t>相信</a:t>
          </a:r>
          <a:r>
            <a:rPr lang="zh-CN" b="0" dirty="0" smtClean="0">
              <a:solidFill>
                <a:schemeClr val="tx1"/>
              </a:solidFill>
              <a:effectLst/>
            </a:rPr>
            <a:t>通过学习</a:t>
          </a:r>
          <a:r>
            <a:rPr lang="en-US" b="0" dirty="0" smtClean="0">
              <a:solidFill>
                <a:schemeClr val="tx1"/>
              </a:solidFill>
              <a:effectLst/>
            </a:rPr>
            <a:t>《</a:t>
          </a:r>
          <a:r>
            <a:rPr lang="zh-CN" b="0" dirty="0" smtClean="0">
              <a:solidFill>
                <a:schemeClr val="tx1"/>
              </a:solidFill>
              <a:effectLst/>
            </a:rPr>
            <a:t>中小学生守则</a:t>
          </a:r>
          <a:r>
            <a:rPr lang="en-US" b="0" dirty="0" smtClean="0">
              <a:solidFill>
                <a:schemeClr val="tx1"/>
              </a:solidFill>
              <a:effectLst/>
            </a:rPr>
            <a:t>》</a:t>
          </a:r>
          <a:r>
            <a:rPr lang="zh-CN" b="0" dirty="0" smtClean="0">
              <a:solidFill>
                <a:schemeClr val="tx1"/>
              </a:solidFill>
              <a:effectLst/>
            </a:rPr>
            <a:t>，大家都收获很多。在以后的日子里，我们要以守则为基准，学守则，讲美德，争做</a:t>
          </a:r>
          <a:r>
            <a:rPr lang="zh-CN" b="0" smtClean="0">
              <a:solidFill>
                <a:schemeClr val="tx1"/>
              </a:solidFill>
              <a:effectLst/>
            </a:rPr>
            <a:t>文</a:t>
          </a:r>
          <a:r>
            <a:rPr lang="zh-CN" b="0" smtClean="0">
              <a:solidFill>
                <a:schemeClr val="tx1"/>
              </a:solidFill>
              <a:effectLst/>
            </a:rPr>
            <a:t>明</a:t>
          </a:r>
          <a:r>
            <a:rPr lang="zh-CN" altLang="en-US" b="0" smtClean="0">
              <a:solidFill>
                <a:schemeClr val="tx1"/>
              </a:solidFill>
              <a:effectLst/>
            </a:rPr>
            <a:t>中学</a:t>
          </a:r>
          <a:r>
            <a:rPr lang="zh-CN" b="0" smtClean="0">
              <a:solidFill>
                <a:schemeClr val="tx1"/>
              </a:solidFill>
              <a:effectLst/>
            </a:rPr>
            <a:t>生</a:t>
          </a:r>
          <a:r>
            <a:rPr lang="zh-CN" altLang="en-US" b="0" dirty="0" smtClean="0">
              <a:solidFill>
                <a:schemeClr val="tx1"/>
              </a:solidFill>
              <a:effectLst/>
            </a:rPr>
            <a:t>，成为一名优秀的社会主义接班人！</a:t>
          </a:r>
          <a:endParaRPr lang="en-US" altLang="zh-CN" b="0" dirty="0" smtClean="0">
            <a:solidFill>
              <a:schemeClr val="tx1"/>
            </a:solidFill>
            <a:effectLst/>
          </a:endParaRPr>
        </a:p>
      </dsp:txBody>
      <dsp:txXfrm>
        <a:off x="0" y="0"/>
        <a:ext cx="16161296" cy="6464518"/>
      </dsp:txXfrm>
    </dsp:sp>
    <dsp:sp modelId="{2FF2DF04-72AA-4AE9-9047-53E10C25A881}">
      <dsp:nvSpPr>
        <dsp:cNvPr id="4" name="圆角矩形 3"/>
        <dsp:cNvSpPr/>
      </dsp:nvSpPr>
      <dsp:spPr bwMode="white">
        <a:xfrm>
          <a:off x="399710" y="567068"/>
          <a:ext cx="3232259" cy="5171614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</dsp:spPr>
      <dsp:style>
        <a:lnRef idx="3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399710" y="567068"/>
        <a:ext cx="3232259" cy="5171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4743638" cy="2608490"/>
        <a:chOff x="0" y="0"/>
        <a:chExt cx="14743638" cy="2608490"/>
      </a:xfrm>
    </dsp:grpSpPr>
    <dsp:sp modelId="{556600D1-C0CA-4549-99A8-5800CF8755BF}">
      <dsp:nvSpPr>
        <dsp:cNvPr id="3" name="燕尾形箭头 2"/>
        <dsp:cNvSpPr/>
      </dsp:nvSpPr>
      <dsp:spPr bwMode="white">
        <a:xfrm>
          <a:off x="0" y="782547"/>
          <a:ext cx="14743638" cy="1043396"/>
        </a:xfrm>
        <a:prstGeom prst="notched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782547"/>
        <a:ext cx="14743638" cy="1043396"/>
      </dsp:txXfrm>
    </dsp:sp>
    <dsp:sp modelId="{7EDAC990-DBEA-4543-BEA7-B812BA5D158A}">
      <dsp:nvSpPr>
        <dsp:cNvPr id="4" name="矩形 3"/>
        <dsp:cNvSpPr/>
      </dsp:nvSpPr>
      <dsp:spPr bwMode="white">
        <a:xfrm>
          <a:off x="1474364" y="226824"/>
          <a:ext cx="13269274" cy="1043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84480" tIns="284480" rIns="284480" bIns="284480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4000" b="1" dirty="0" smtClean="0">
              <a:solidFill>
                <a:schemeClr val="tx1"/>
              </a:solidFill>
            </a:rPr>
            <a:t>江苏省仪征中学   鸦元锋</a:t>
          </a:r>
          <a:endParaRPr lang="zh-CN" sz="4000" b="1" dirty="0">
            <a:solidFill>
              <a:schemeClr val="tx1"/>
            </a:solidFill>
          </a:endParaRPr>
        </a:p>
      </dsp:txBody>
      <dsp:txXfrm>
        <a:off x="1474364" y="226824"/>
        <a:ext cx="13269274" cy="1043396"/>
      </dsp:txXfrm>
    </dsp:sp>
    <dsp:sp modelId="{D9C9B491-358F-402C-9706-2BB9ED9ACAE2}">
      <dsp:nvSpPr>
        <dsp:cNvPr id="5" name="椭圆 4"/>
        <dsp:cNvSpPr/>
      </dsp:nvSpPr>
      <dsp:spPr bwMode="white">
        <a:xfrm>
          <a:off x="6504213" y="1173820"/>
          <a:ext cx="260849" cy="26084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504213" y="1173820"/>
        <a:ext cx="260849" cy="260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787879" cy="1551194"/>
        <a:chOff x="0" y="0"/>
        <a:chExt cx="15787879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787879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爱党爱国爱人民。</a:t>
          </a:r>
          <a:r>
            <a:rPr lang="zh-CN" altLang="en-US" sz="4800" dirty="0" smtClean="0"/>
            <a:t>了解党史国情，珍视国家荣誉，热爱祖国，热爱人民，热爱中国共产党。</a:t>
          </a:r>
          <a:endParaRPr lang="zh-CN" altLang="en-US" sz="4800" dirty="0"/>
        </a:p>
      </dsp:txBody>
      <dsp:txXfrm>
        <a:off x="0" y="0"/>
        <a:ext cx="15787879" cy="1551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2"/>
              </a:solidFill>
            </a:rPr>
            <a:t>好学多问肯钻研。</a:t>
          </a:r>
          <a:r>
            <a:rPr lang="zh-CN" altLang="en-US" sz="4800" dirty="0" smtClean="0"/>
            <a:t>上课专心听讲，积极发表见解，乐于科学探索，养成阅读习惯。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67640" tIns="167640" rIns="167640" bIns="16764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dirty="0" smtClean="0">
              <a:solidFill>
                <a:schemeClr val="tx2"/>
              </a:solidFill>
            </a:rPr>
            <a:t>勤劳笃行乐奉献。</a:t>
          </a:r>
          <a:r>
            <a:rPr lang="zh-CN" altLang="en-US" sz="4400" dirty="0" smtClean="0"/>
            <a:t>自己事自己做，主动分担家务，参与劳动实践，热心志愿服务。</a:t>
          </a:r>
          <a:endParaRPr lang="zh-CN" altLang="en-US" sz="4400" dirty="0"/>
        </a:p>
      </dsp:txBody>
      <dsp:txXfrm>
        <a:off x="0" y="0"/>
        <a:ext cx="15380584" cy="15511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明礼守法讲美德。</a:t>
          </a:r>
          <a:r>
            <a:rPr lang="zh-CN" altLang="en-US" sz="4800" dirty="0" smtClean="0"/>
            <a:t>遵守国法校纪，自觉礼让排队，保持公共卫生，爱护公共财物。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孝亲尊师善待人。</a:t>
          </a:r>
          <a:r>
            <a:rPr lang="zh-CN" altLang="en-US" sz="4800" dirty="0" smtClean="0"/>
            <a:t>孝父母敬师长，爱集体助同学，虚心接受批评，学会合作共处。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诚实守信有担当。</a:t>
          </a:r>
          <a:r>
            <a:rPr lang="zh-CN" altLang="en-US" sz="4800" dirty="0" smtClean="0"/>
            <a:t>保持言行一致，不说谎不作弊，借东西及时还，做到知错就改。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380584" cy="1551194"/>
        <a:chOff x="0" y="0"/>
        <a:chExt cx="15380584" cy="1551194"/>
      </a:xfrm>
    </dsp:grpSpPr>
    <dsp:sp modelId="{7030AE79-97C5-4D1A-969E-7B81B64A097F}">
      <dsp:nvSpPr>
        <dsp:cNvPr id="3" name="圆角矩形 2"/>
        <dsp:cNvSpPr/>
      </dsp:nvSpPr>
      <dsp:spPr bwMode="white">
        <a:xfrm>
          <a:off x="0" y="0"/>
          <a:ext cx="15380584" cy="155119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82879" tIns="182879" rIns="182879" bIns="18287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dirty="0" smtClean="0">
              <a:solidFill>
                <a:schemeClr val="tx1"/>
              </a:solidFill>
            </a:rPr>
            <a:t>自强自律健身心。</a:t>
          </a:r>
          <a:r>
            <a:rPr lang="zh-CN" altLang="en-US" sz="4800" dirty="0" smtClean="0"/>
            <a:t>坚持锻炼身体，乐观开朗向上，不吸烟不喝酒，文明绿色上网。</a:t>
          </a:r>
          <a:endParaRPr lang="zh-CN" altLang="en-US" sz="4800" dirty="0"/>
        </a:p>
      </dsp:txBody>
      <dsp:txXfrm>
        <a:off x="0" y="0"/>
        <a:ext cx="15380584" cy="155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type="notchedRightArrow" r:blip="" rot="180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12627" y="8426096"/>
            <a:ext cx="16989623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4592" tIns="82296" rIns="164592" bIns="822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750094" y="7644123"/>
            <a:ext cx="16652081" cy="1925241"/>
          </a:xfrm>
        </p:spPr>
        <p:txBody>
          <a:bodyPr anchor="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750094" y="6120765"/>
            <a:ext cx="16652081" cy="1440180"/>
          </a:xfrm>
        </p:spPr>
        <p:txBody>
          <a:bodyPr anchor="b"/>
          <a:lstStyle>
            <a:lvl1pPr marL="0" indent="0" algn="l">
              <a:buNone/>
              <a:defRPr sz="4300">
                <a:solidFill>
                  <a:schemeClr val="tx2">
                    <a:shade val="75000"/>
                  </a:schemeClr>
                </a:solidFill>
              </a:defRPr>
            </a:lvl1pPr>
            <a:lvl2pPr marL="822960" indent="0" algn="ctr">
              <a:buNone/>
            </a:lvl2pPr>
            <a:lvl3pPr marL="1645920" indent="0" algn="ctr">
              <a:buNone/>
            </a:lvl3pPr>
            <a:lvl4pPr marL="2468880" indent="0" algn="ctr">
              <a:buNone/>
            </a:lvl4pPr>
            <a:lvl5pPr marL="3291840" indent="0" algn="ctr">
              <a:buNone/>
            </a:lvl5pPr>
            <a:lvl6pPr marL="4114800" indent="0" algn="ctr">
              <a:buNone/>
            </a:lvl6pPr>
            <a:lvl7pPr marL="4937760" indent="0" algn="ctr">
              <a:buNone/>
            </a:lvl7pPr>
            <a:lvl8pPr marL="5760720" indent="0" algn="ctr">
              <a:buNone/>
            </a:lvl8pPr>
            <a:lvl9pPr marL="658368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00DF42-6D3E-4E33-99E0-7E6BDE6C28B6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"/>
          <p:cNvSpPr>
            <a:spLocks noGrp="1"/>
          </p:cNvSpPr>
          <p:nvPr>
            <p:ph type="ftr" sz="quarter" idx="3"/>
          </p:nvPr>
        </p:nvSpPr>
        <p:spPr>
          <a:xfrm>
            <a:off x="6151563" y="120650"/>
            <a:ext cx="6600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16202025" y="10196513"/>
            <a:ext cx="1493838" cy="390525"/>
          </a:xfrm>
          <a:prstGeom prst="rect">
            <a:avLst/>
          </a:prstGeom>
        </p:spPr>
        <p:txBody>
          <a:bodyPr vert="horz" lIns="164592" tIns="82296" rIns="164592" bIns="82296"/>
          <a:p>
            <a:pPr algn="r">
              <a:buNone/>
            </a:pPr>
            <a:fld id="{9A0DB2DC-4C9A-4742-B13C-FB6460FD3503}" type="slidenum">
              <a:rPr lang="zh-CN" altLang="en-US" dirty="0">
                <a:latin typeface="Franklin Gothic Book" pitchFamily="34" charset="0"/>
                <a:ea typeface="华文楷体" pitchFamily="2" charset="-122"/>
              </a:rPr>
            </a:fld>
            <a:endParaRPr lang="zh-CN" altLang="en-US" dirty="0">
              <a:latin typeface="Franklin Gothic Book" pitchFamily="34" charset="0"/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BE32A-1447-464A-B5BB-67E527BD9806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501688" y="865110"/>
            <a:ext cx="3600450" cy="921615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2" y="865110"/>
            <a:ext cx="12301538" cy="921615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0A7743-033E-4A0E-90BE-9598D1DC05A5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6151563" y="120650"/>
            <a:ext cx="6600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6202025" y="10201275"/>
            <a:ext cx="1500188" cy="385763"/>
          </a:xfrm>
          <a:prstGeom prst="rect">
            <a:avLst/>
          </a:prstGeom>
        </p:spPr>
        <p:txBody>
          <a:bodyPr vert="horz" lIns="164592" tIns="82296" rIns="164592" bIns="82296"/>
          <a:p>
            <a:pPr algn="r">
              <a:buNone/>
            </a:pPr>
            <a:fld id="{9A0DB2DC-4C9A-4742-B13C-FB6460FD3503}" type="slidenum">
              <a:rPr lang="zh-CN" altLang="en-US" dirty="0">
                <a:latin typeface="Franklin Gothic Book" pitchFamily="34" charset="0"/>
                <a:ea typeface="华文楷体" pitchFamily="2" charset="-122"/>
              </a:rPr>
            </a:fld>
            <a:endParaRPr lang="zh-CN" altLang="en-US" dirty="0">
              <a:latin typeface="Franklin Gothic Book" pitchFamily="34" charset="0"/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237655" y="2875360"/>
            <a:ext cx="7650956" cy="685335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13639" y="2875360"/>
            <a:ext cx="7650956" cy="685335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KSO_FT"/>
          <p:cNvSpPr>
            <a:spLocks noGrp="1"/>
          </p:cNvSpPr>
          <p:nvPr>
            <p:ph type="ftr" sz="quarter" idx="3"/>
          </p:nvPr>
        </p:nvSpPr>
        <p:spPr>
          <a:xfrm>
            <a:off x="6151563" y="120650"/>
            <a:ext cx="6600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KSO_FN"/>
          <p:cNvSpPr>
            <a:spLocks noGrp="1"/>
          </p:cNvSpPr>
          <p:nvPr>
            <p:ph type="sldNum" sz="quarter" idx="4"/>
          </p:nvPr>
        </p:nvSpPr>
        <p:spPr>
          <a:xfrm>
            <a:off x="16202025" y="10201275"/>
            <a:ext cx="1500188" cy="385763"/>
          </a:xfrm>
          <a:prstGeom prst="rect">
            <a:avLst/>
          </a:prstGeom>
        </p:spPr>
        <p:txBody>
          <a:bodyPr vert="horz" lIns="164592" tIns="82296" rIns="164592" bIns="82296"/>
          <a:p>
            <a:pPr algn="r">
              <a:buNone/>
            </a:pPr>
            <a:fld id="{9A0DB2DC-4C9A-4742-B13C-FB6460FD3503}" type="slidenum">
              <a:rPr lang="zh-CN" altLang="en-US" dirty="0">
                <a:latin typeface="Franklin Gothic Book" pitchFamily="34" charset="0"/>
                <a:ea typeface="华文楷体" pitchFamily="2" charset="-122"/>
              </a:rPr>
            </a:fld>
            <a:endParaRPr lang="zh-CN" altLang="en-US" dirty="0">
              <a:latin typeface="Franklin Gothic Book" pitchFamily="34" charset="0"/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日期占位符 24"/>
          <p:cNvSpPr>
            <a:spLocks noGrp="1"/>
          </p:cNvSpPr>
          <p:nvPr>
            <p:ph type="dt" sz="half" idx="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41A0A-98FB-4C78-AF59-46C86426CA30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7050088" y="120650"/>
            <a:ext cx="5702300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16202025" y="10196513"/>
            <a:ext cx="1493838" cy="390525"/>
          </a:xfrm>
          <a:prstGeom prst="rect">
            <a:avLst/>
          </a:prstGeom>
        </p:spPr>
        <p:txBody>
          <a:bodyPr vert="horz" lIns="164592" tIns="82296" rIns="164592" bIns="82296"/>
          <a:p>
            <a:pPr algn="r">
              <a:buNone/>
            </a:pPr>
            <a:fld id="{9A0DB2DC-4C9A-4742-B13C-FB6460FD3503}" type="slidenum">
              <a:rPr lang="zh-CN" altLang="en-US" dirty="0">
                <a:latin typeface="Franklin Gothic Book" pitchFamily="34" charset="0"/>
                <a:ea typeface="华文楷体" pitchFamily="2" charset="-122"/>
              </a:rPr>
            </a:fld>
            <a:endParaRPr lang="zh-CN" altLang="en-US" dirty="0">
              <a:latin typeface="Franklin Gothic Book" pitchFamily="34" charset="0"/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12627" y="5425721"/>
            <a:ext cx="16989623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4592" tIns="82296" rIns="164592" bIns="822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50094" y="2640330"/>
            <a:ext cx="16652081" cy="1920240"/>
          </a:xfrm>
        </p:spPr>
        <p:txBody>
          <a:bodyPr anchor="b"/>
          <a:lstStyle>
            <a:lvl1pPr marL="0" indent="0" algn="r">
              <a:buNone/>
              <a:defRPr sz="36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355310" y="4641660"/>
            <a:ext cx="17102138" cy="186609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日期占位符 18"/>
          <p:cNvSpPr>
            <a:spLocks noGrp="1"/>
          </p:cNvSpPr>
          <p:nvPr>
            <p:ph type="dt" sz="half" idx="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B95341-A7CA-4404-B346-199A0DE0354B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0"/>
          <p:cNvSpPr>
            <a:spLocks noGrp="1"/>
          </p:cNvSpPr>
          <p:nvPr>
            <p:ph type="ftr" sz="quarter" idx="3"/>
          </p:nvPr>
        </p:nvSpPr>
        <p:spPr>
          <a:xfrm>
            <a:off x="6151563" y="120650"/>
            <a:ext cx="6600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16202025" y="10201275"/>
            <a:ext cx="1500188" cy="385763"/>
          </a:xfrm>
          <a:prstGeom prst="rect">
            <a:avLst/>
          </a:prstGeom>
        </p:spPr>
        <p:txBody>
          <a:bodyPr vert="horz" lIns="164592" tIns="82296" rIns="164592" bIns="82296"/>
          <a:p>
            <a:pPr algn="r">
              <a:buNone/>
            </a:pPr>
            <a:fld id="{9A0DB2DC-4C9A-4742-B13C-FB6460FD3503}" type="slidenum">
              <a:rPr lang="zh-CN" altLang="en-US" dirty="0">
                <a:latin typeface="Franklin Gothic Book" pitchFamily="34" charset="0"/>
                <a:ea typeface="华文楷体" pitchFamily="2" charset="-122"/>
              </a:rPr>
            </a:fld>
            <a:endParaRPr lang="zh-CN" altLang="en-US" dirty="0">
              <a:latin typeface="Franklin Gothic Book" pitchFamily="34" charset="0"/>
              <a:ea typeface="华文楷体" pitchFamily="2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594074" y="720090"/>
            <a:ext cx="17102138" cy="13249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600075" y="2520315"/>
            <a:ext cx="8251031" cy="744093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9151144" y="2520315"/>
            <a:ext cx="8551069" cy="744093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BE32A-1447-464A-B5BB-67E527BD9806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12"/>
          <p:cNvSpPr>
            <a:spLocks noChangeShapeType="1"/>
          </p:cNvSpPr>
          <p:nvPr/>
        </p:nvSpPr>
        <p:spPr bwMode="auto">
          <a:xfrm>
            <a:off x="1012627" y="9481186"/>
            <a:ext cx="16989623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4592" tIns="82296" rIns="164592" bIns="822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600075" y="8521065"/>
            <a:ext cx="16952119" cy="139017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554093" y="1050131"/>
            <a:ext cx="8447032" cy="1007625"/>
          </a:xfrm>
        </p:spPr>
        <p:txBody>
          <a:bodyPr anchor="ctr"/>
          <a:lstStyle>
            <a:lvl1pPr marL="0" indent="0">
              <a:buNone/>
              <a:defRPr sz="32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9144894" y="1050131"/>
            <a:ext cx="8450349" cy="1007625"/>
          </a:xfrm>
        </p:spPr>
        <p:txBody>
          <a:bodyPr anchor="ctr"/>
          <a:lstStyle>
            <a:lvl1pPr marL="0" indent="0">
              <a:buNone/>
              <a:defRPr sz="32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54093" y="2072759"/>
            <a:ext cx="8447032" cy="620827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9152187" y="2072759"/>
            <a:ext cx="8443055" cy="620827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C79A52-2392-43F4-8ECE-2C65B2D44F60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3"/>
          </p:nvPr>
        </p:nvSpPr>
        <p:spPr>
          <a:xfrm>
            <a:off x="6151563" y="120650"/>
            <a:ext cx="6600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14"/>
          </p:nvPr>
        </p:nvSpPr>
        <p:spPr>
          <a:xfrm>
            <a:off x="16202025" y="10201275"/>
            <a:ext cx="1500188" cy="390525"/>
          </a:xfrm>
          <a:prstGeom prst="rect">
            <a:avLst/>
          </a:prstGeom>
        </p:spPr>
        <p:txBody>
          <a:bodyPr vert="horz" lIns="164592" tIns="82296" rIns="164592" bIns="82296"/>
          <a:p>
            <a:pPr algn="r">
              <a:buNone/>
            </a:pPr>
            <a:fld id="{9A0DB2DC-4C9A-4742-B13C-FB6460FD3503}" type="slidenum">
              <a:rPr lang="zh-CN" altLang="en-US" dirty="0">
                <a:latin typeface="Franklin Gothic Book" pitchFamily="34" charset="0"/>
                <a:ea typeface="华文楷体" pitchFamily="2" charset="-122"/>
              </a:rPr>
            </a:fld>
            <a:endParaRPr lang="zh-CN" altLang="en-US" dirty="0">
              <a:latin typeface="Franklin Gothic Book" pitchFamily="34" charset="0"/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594074" y="720090"/>
            <a:ext cx="17102138" cy="13249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BE32A-1447-464A-B5BB-67E527BD9806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7C03F7-9F80-4BC9-B6F4-83FBB6E7EE68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23"/>
          <p:cNvSpPr>
            <a:spLocks noGrp="1"/>
          </p:cNvSpPr>
          <p:nvPr>
            <p:ph type="ftr" sz="quarter" idx="3"/>
          </p:nvPr>
        </p:nvSpPr>
        <p:spPr>
          <a:xfrm>
            <a:off x="6151563" y="120650"/>
            <a:ext cx="6600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6202025" y="10201275"/>
            <a:ext cx="1500188" cy="385763"/>
          </a:xfrm>
          <a:prstGeom prst="rect">
            <a:avLst/>
          </a:prstGeom>
        </p:spPr>
        <p:txBody>
          <a:bodyPr vert="horz" lIns="164592" tIns="82296" rIns="164592" bIns="82296"/>
          <a:p>
            <a:pPr algn="r">
              <a:buNone/>
            </a:pPr>
            <a:fld id="{9A0DB2DC-4C9A-4742-B13C-FB6460FD3503}" type="slidenum">
              <a:rPr lang="zh-CN" altLang="en-US" dirty="0">
                <a:latin typeface="Franklin Gothic Book" pitchFamily="34" charset="0"/>
                <a:ea typeface="华文楷体" pitchFamily="2" charset="-122"/>
              </a:rPr>
            </a:fld>
            <a:endParaRPr lang="zh-CN" altLang="en-US" dirty="0">
              <a:latin typeface="Franklin Gothic Book" pitchFamily="34" charset="0"/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12627" y="9212360"/>
            <a:ext cx="16989623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4592" tIns="82296" rIns="164592" bIns="822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900113" y="8641080"/>
            <a:ext cx="16652081" cy="820103"/>
          </a:xfrm>
        </p:spPr>
        <p:txBody>
          <a:bodyPr/>
          <a:lstStyle>
            <a:lvl1pPr algn="l">
              <a:buNone/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900114" y="960120"/>
            <a:ext cx="5922616" cy="7560945"/>
          </a:xfrm>
        </p:spPr>
        <p:txBody>
          <a:bodyPr/>
          <a:lstStyle>
            <a:lvl1pPr marL="0" indent="0">
              <a:buNone/>
              <a:defRPr sz="2500"/>
            </a:lvl1pPr>
            <a:lvl2pPr>
              <a:buNone/>
              <a:defRPr sz="22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7038380" y="960120"/>
            <a:ext cx="10513814" cy="7560945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日期占位符 24"/>
          <p:cNvSpPr>
            <a:spLocks noGrp="1"/>
          </p:cNvSpPr>
          <p:nvPr>
            <p:ph type="dt" sz="half" idx="1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443352-8287-4889-A2FC-497EE5666965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28"/>
          <p:cNvSpPr>
            <a:spLocks noGrp="1"/>
          </p:cNvSpPr>
          <p:nvPr>
            <p:ph type="ftr" sz="quarter" idx="3"/>
          </p:nvPr>
        </p:nvSpPr>
        <p:spPr>
          <a:xfrm>
            <a:off x="6151563" y="120650"/>
            <a:ext cx="6600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6202025" y="10201275"/>
            <a:ext cx="1500188" cy="385763"/>
          </a:xfrm>
          <a:prstGeom prst="rect">
            <a:avLst/>
          </a:prstGeom>
        </p:spPr>
        <p:txBody>
          <a:bodyPr vert="horz" lIns="164592" tIns="82296" rIns="164592" bIns="82296"/>
          <a:p>
            <a:pPr algn="r">
              <a:buNone/>
            </a:pPr>
            <a:fld id="{9A0DB2DC-4C9A-4742-B13C-FB6460FD3503}" type="slidenum">
              <a:rPr lang="zh-CN" altLang="en-US" dirty="0">
                <a:latin typeface="Franklin Gothic Book" pitchFamily="34" charset="0"/>
                <a:ea typeface="华文楷体" pitchFamily="2" charset="-122"/>
              </a:rPr>
            </a:fld>
            <a:endParaRPr lang="zh-CN" altLang="en-US" dirty="0">
              <a:latin typeface="Franklin Gothic Book" pitchFamily="34" charset="0"/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6900862" y="971199"/>
            <a:ext cx="9901238" cy="57607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164592" tIns="82296" rIns="164592" bIns="82296" numCol="1" anchor="t" anchorCtr="0" compatLnSpc="1">
            <a:normAutofit/>
          </a:bodyPr>
          <a:lstStyle>
            <a:lvl1pPr marL="0" indent="0">
              <a:buNone/>
              <a:defRPr sz="58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zh-CN" altLang="en-US" sz="5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750094" y="7865172"/>
            <a:ext cx="11551444" cy="822604"/>
          </a:xfrm>
        </p:spPr>
        <p:txBody>
          <a:bodyPr/>
          <a:lstStyle>
            <a:lvl1pPr algn="l">
              <a:buNone/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750094" y="8714818"/>
            <a:ext cx="11551444" cy="1210151"/>
          </a:xfrm>
        </p:spPr>
        <p:txBody>
          <a:bodyPr lIns="197510" tIns="0"/>
          <a:lstStyle>
            <a:lvl1pPr marL="0" indent="0">
              <a:buNone/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" name="日期占位符 6"/>
          <p:cNvSpPr>
            <a:spLocks noGrp="1"/>
          </p:cNvSpPr>
          <p:nvPr>
            <p:ph type="dt" sz="half" idx="1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D0C47C-768E-4CDD-BCB2-5BC1A7C84659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6151563" y="120650"/>
            <a:ext cx="6600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灯片编号占位符 30"/>
          <p:cNvSpPr>
            <a:spLocks noGrp="1"/>
          </p:cNvSpPr>
          <p:nvPr>
            <p:ph type="sldNum" sz="quarter" idx="4"/>
          </p:nvPr>
        </p:nvSpPr>
        <p:spPr>
          <a:xfrm>
            <a:off x="16202025" y="10201275"/>
            <a:ext cx="1500188" cy="385763"/>
          </a:xfrm>
          <a:prstGeom prst="rect">
            <a:avLst/>
          </a:prstGeom>
        </p:spPr>
        <p:txBody>
          <a:bodyPr vert="horz" lIns="164592" tIns="82296" rIns="164592" bIns="82296"/>
          <a:p>
            <a:pPr algn="r">
              <a:buNone/>
            </a:pPr>
            <a:fld id="{9A0DB2DC-4C9A-4742-B13C-FB6460FD3503}" type="slidenum">
              <a:rPr lang="zh-CN" altLang="en-US" dirty="0">
                <a:latin typeface="Franklin Gothic Book" pitchFamily="34" charset="0"/>
                <a:ea typeface="华文楷体" pitchFamily="2" charset="-122"/>
              </a:rPr>
            </a:fld>
            <a:endParaRPr lang="zh-CN" altLang="en-US" dirty="0">
              <a:latin typeface="Franklin Gothic Book" pitchFamily="34" charset="0"/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012627" y="1655165"/>
            <a:ext cx="16989623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4592" tIns="82296" rIns="164592" bIns="822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>
          <a:xfrm>
            <a:off x="600075" y="2447925"/>
            <a:ext cx="17102138" cy="7127875"/>
          </a:xfrm>
          <a:prstGeom prst="rect">
            <a:avLst/>
          </a:prstGeom>
          <a:noFill/>
          <a:ln w="9525">
            <a:noFill/>
          </a:ln>
        </p:spPr>
        <p:txBody>
          <a:bodyPr lIns="164592" tIns="82296" rIns="164592" bIns="82296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12752388" y="120650"/>
            <a:ext cx="4949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BE32A-1447-464A-B5BB-67E527BD9806}" type="datetimeFigureOut"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6151563" y="120650"/>
            <a:ext cx="6600825" cy="454025"/>
          </a:xfrm>
          <a:prstGeom prst="rect">
            <a:avLst/>
          </a:prstGeom>
        </p:spPr>
        <p:txBody>
          <a:bodyPr vert="horz" lIns="164592" tIns="82296" rIns="164592" bIns="82296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6202025" y="10201275"/>
            <a:ext cx="1500188" cy="385763"/>
          </a:xfrm>
          <a:prstGeom prst="rect">
            <a:avLst/>
          </a:prstGeom>
        </p:spPr>
        <p:txBody>
          <a:bodyPr vert="horz" lIns="164592" tIns="82296" rIns="164592" bIns="82296"/>
          <a:lstStyle>
            <a:lvl1pPr algn="r">
              <a:defRPr sz="2200">
                <a:solidFill>
                  <a:srgbClr val="D38E27"/>
                </a:solidFill>
                <a:latin typeface="Franklin Gothic Book" pitchFamily="34" charset="0"/>
                <a:ea typeface="华文楷体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600075" y="720725"/>
            <a:ext cx="17102138" cy="1319213"/>
          </a:xfrm>
          <a:prstGeom prst="rect">
            <a:avLst/>
          </a:prstGeom>
        </p:spPr>
        <p:txBody>
          <a:bodyPr vert="horz" lIns="164592" tIns="82296" rIns="164592" bIns="82296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012627" y="1655165"/>
            <a:ext cx="16989623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4592" tIns="82296" rIns="164592" bIns="822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012627" y="1666329"/>
            <a:ext cx="16989623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4592" tIns="82296" rIns="164592" bIns="822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5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5pPr>
      <a:lvl6pPr marL="822960" algn="l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6pPr>
      <a:lvl7pPr marL="1645920" algn="l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7pPr>
      <a:lvl8pPr marL="2468880" algn="l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8pPr>
      <a:lvl9pPr marL="3291840" algn="l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9pPr>
    </p:titleStyle>
    <p:bodyStyle>
      <a:lvl1pPr marL="61595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5800" kern="1200">
          <a:solidFill>
            <a:schemeClr val="tx2"/>
          </a:solidFill>
          <a:latin typeface="+mn-lt"/>
          <a:ea typeface="+mn-ea"/>
          <a:cs typeface="+mn-cs"/>
        </a:defRPr>
      </a:lvl1pPr>
      <a:lvl2pPr marL="1336675" indent="-514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5000" kern="1200">
          <a:solidFill>
            <a:schemeClr val="tx2"/>
          </a:solidFill>
          <a:latin typeface="+mn-lt"/>
          <a:ea typeface="+mn-ea"/>
          <a:cs typeface="+mn-cs"/>
        </a:defRPr>
      </a:lvl2pPr>
      <a:lvl3pPr marL="2057400" indent="-4114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4300" kern="1200">
          <a:solidFill>
            <a:schemeClr val="tx2"/>
          </a:solidFill>
          <a:latin typeface="+mn-lt"/>
          <a:ea typeface="+mn-ea"/>
          <a:cs typeface="+mn-cs"/>
        </a:defRPr>
      </a:lvl3pPr>
      <a:lvl4pPr marL="2879725" indent="-4114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3600" kern="1200">
          <a:solidFill>
            <a:schemeClr val="tx2"/>
          </a:solidFill>
          <a:latin typeface="+mn-lt"/>
          <a:ea typeface="+mn-ea"/>
          <a:cs typeface="+mn-cs"/>
        </a:defRPr>
      </a:lvl4pPr>
      <a:lvl5pPr marL="3702050" indent="-4114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3600" kern="1200">
          <a:solidFill>
            <a:schemeClr val="tx2"/>
          </a:solidFill>
          <a:latin typeface="+mn-lt"/>
          <a:ea typeface="+mn-ea"/>
          <a:cs typeface="+mn-cs"/>
        </a:defRPr>
      </a:lvl5pPr>
      <a:lvl6pPr marL="4526280" indent="-41148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6pPr>
      <a:lvl7pPr marL="5349240" indent="-41148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7pPr>
      <a:lvl8pPr marL="6172200" indent="-41148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9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995160" indent="-41148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1.wav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3.xml"/><Relationship Id="rId8" Type="http://schemas.openxmlformats.org/officeDocument/2006/relationships/diagramQuickStyle" Target="../diagrams/quickStyle13.xml"/><Relationship Id="rId7" Type="http://schemas.openxmlformats.org/officeDocument/2006/relationships/diagramLayout" Target="../diagrams/layout13.xml"/><Relationship Id="rId6" Type="http://schemas.openxmlformats.org/officeDocument/2006/relationships/diagramData" Target="../diagrams/data13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7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5" Type="http://schemas.microsoft.com/office/2007/relationships/diagramDrawing" Target="../diagrams/drawing14.xml"/><Relationship Id="rId14" Type="http://schemas.openxmlformats.org/officeDocument/2006/relationships/diagramColors" Target="../diagrams/colors14.xml"/><Relationship Id="rId13" Type="http://schemas.openxmlformats.org/officeDocument/2006/relationships/diagramQuickStyle" Target="../diagrams/quickStyle14.xml"/><Relationship Id="rId12" Type="http://schemas.openxmlformats.org/officeDocument/2006/relationships/diagramLayout" Target="../diagrams/layout14.xml"/><Relationship Id="rId11" Type="http://schemas.openxmlformats.org/officeDocument/2006/relationships/diagramData" Target="../diagrams/data14.xml"/><Relationship Id="rId10" Type="http://schemas.microsoft.com/office/2007/relationships/diagramDrawing" Target="../diagrams/drawing13.xml"/><Relationship Id="rId1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6.xml"/><Relationship Id="rId8" Type="http://schemas.openxmlformats.org/officeDocument/2006/relationships/diagramQuickStyle" Target="../diagrams/quickStyle16.xml"/><Relationship Id="rId7" Type="http://schemas.openxmlformats.org/officeDocument/2006/relationships/diagramLayout" Target="../diagrams/layout16.xml"/><Relationship Id="rId6" Type="http://schemas.openxmlformats.org/officeDocument/2006/relationships/diagramData" Target="../diagrams/data16.xml"/><Relationship Id="rId5" Type="http://schemas.microsoft.com/office/2007/relationships/diagramDrawing" Target="../diagrams/drawing15.xml"/><Relationship Id="rId4" Type="http://schemas.openxmlformats.org/officeDocument/2006/relationships/diagramColors" Target="../diagrams/colors15.xml"/><Relationship Id="rId3" Type="http://schemas.openxmlformats.org/officeDocument/2006/relationships/diagramQuickStyle" Target="../diagrams/quickStyle15.xml"/><Relationship Id="rId22" Type="http://schemas.openxmlformats.org/officeDocument/2006/relationships/slideLayout" Target="../slideLayouts/slideLayout2.xml"/><Relationship Id="rId21" Type="http://schemas.openxmlformats.org/officeDocument/2006/relationships/audio" Target="../media/audio1.wav"/><Relationship Id="rId20" Type="http://schemas.microsoft.com/office/2007/relationships/diagramDrawing" Target="../diagrams/drawing18.xml"/><Relationship Id="rId2" Type="http://schemas.openxmlformats.org/officeDocument/2006/relationships/diagramLayout" Target="../diagrams/layout15.xml"/><Relationship Id="rId19" Type="http://schemas.openxmlformats.org/officeDocument/2006/relationships/diagramColors" Target="../diagrams/colors18.xml"/><Relationship Id="rId18" Type="http://schemas.openxmlformats.org/officeDocument/2006/relationships/diagramQuickStyle" Target="../diagrams/quickStyle18.xml"/><Relationship Id="rId17" Type="http://schemas.openxmlformats.org/officeDocument/2006/relationships/diagramLayout" Target="../diagrams/layout18.xml"/><Relationship Id="rId16" Type="http://schemas.openxmlformats.org/officeDocument/2006/relationships/diagramData" Target="../diagrams/data18.xml"/><Relationship Id="rId15" Type="http://schemas.microsoft.com/office/2007/relationships/diagramDrawing" Target="../diagrams/drawing17.xml"/><Relationship Id="rId14" Type="http://schemas.openxmlformats.org/officeDocument/2006/relationships/diagramColors" Target="../diagrams/colors17.xml"/><Relationship Id="rId13" Type="http://schemas.openxmlformats.org/officeDocument/2006/relationships/diagramQuickStyle" Target="../diagrams/quickStyle17.xml"/><Relationship Id="rId12" Type="http://schemas.openxmlformats.org/officeDocument/2006/relationships/diagramLayout" Target="../diagrams/layout17.xml"/><Relationship Id="rId11" Type="http://schemas.openxmlformats.org/officeDocument/2006/relationships/diagramData" Target="../diagrams/data17.xml"/><Relationship Id="rId10" Type="http://schemas.microsoft.com/office/2007/relationships/diagramDrawing" Target="../diagrams/drawing16.xml"/><Relationship Id="rId1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diagramDrawing" Target="../diagrams/drawing19.xml"/><Relationship Id="rId4" Type="http://schemas.openxmlformats.org/officeDocument/2006/relationships/diagramColors" Target="../diagrams/colors19.xml"/><Relationship Id="rId3" Type="http://schemas.openxmlformats.org/officeDocument/2006/relationships/diagramQuickStyle" Target="../diagrams/quickStyle19.xml"/><Relationship Id="rId2" Type="http://schemas.openxmlformats.org/officeDocument/2006/relationships/diagramLayout" Target="../diagrams/layout19.xml"/><Relationship Id="rId1" Type="http://schemas.openxmlformats.org/officeDocument/2006/relationships/diagramData" Target="../diagrams/data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8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图示 5"/>
          <p:cNvGraphicFramePr/>
          <p:nvPr/>
        </p:nvGraphicFramePr>
        <p:xfrm>
          <a:off x="1487540" y="2111709"/>
          <a:ext cx="15301913" cy="344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2905198" y="6761626"/>
          <a:ext cx="14743638" cy="260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random/>
    <p:sndAc>
      <p:stSnd>
        <p:snd r:embed="rId11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89" y="288107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●学守则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40285" y="1872283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4818" name="Picture 2" descr="http://img.sucai.redocn.com/attachments/images/201008/20100810/20100810_1d74c15e75da6e4ac035sMvoLsw6M2y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488" y="4040188"/>
            <a:ext cx="9498012" cy="647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c:\documents and settings\administrator\application data\360se6\User Data\temp\13840921_210121985000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6013" y="3970338"/>
            <a:ext cx="4084637" cy="653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197" y="288107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●学守则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40285" y="2016299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379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5" y="4265613"/>
            <a:ext cx="10718800" cy="544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http://img.taopic.com/uploads/allimg/120611/188879-1206111Q2163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6188" y="4605338"/>
            <a:ext cx="6943725" cy="487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89" y="288107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●学守则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40285" y="1944291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2769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40188"/>
            <a:ext cx="9056688" cy="586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 descr="c:\documents and settings\administrator\application data\360se6\User Data\temp\279110586907973156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650" y="4978400"/>
            <a:ext cx="9245600" cy="5822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89" y="360115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●学守则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87540" y="2111710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1746" name="Picture 2" descr="c:\documents and settings\administrator\application data\360se6\User Data\temp\50S58PICaQ7_10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638" y="4040188"/>
            <a:ext cx="14177962" cy="442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c:\documents and settings\administrator\application data\360se6\User Data\temp\bki-20130124113332-104522318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36663" y="7548563"/>
            <a:ext cx="4065587" cy="3252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c:\documents and settings\administrator\application data\360se6\User Data\temp\53g58PICjS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556500"/>
            <a:ext cx="7148513" cy="324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197" y="360115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●学守则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87540" y="2111710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0722" name="Picture 2" descr="c:\documents and settings\administrator\application data\360se6\User Data\temp\1678140_090526140306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650" y="4040188"/>
            <a:ext cx="14898688" cy="396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 descr="c:\documents and settings\administrator\application data\360se6\User Data\temp\17758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538" y="7783513"/>
            <a:ext cx="3773487" cy="3017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 descr="c:\documents and settings\administrator\application data\360se6\User Data\temp\2926137229427228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163" y="7751763"/>
            <a:ext cx="5172075" cy="3049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197" y="216099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●学守则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368277" y="1800275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9698" name="Picture 2" descr="c:\documents and settings\administrator\application data\360se6\User Data\temp\17b1OOOPICf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5" y="4152900"/>
            <a:ext cx="11550650" cy="611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c:\documents and settings\administrator\application data\360se6\User Data\temp\90k58PICvM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9275" y="4152900"/>
            <a:ext cx="5822950" cy="6083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89" y="288107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●诵守则</a:t>
            </a:r>
            <a:r>
              <a:rPr kumimoji="0" lang="en-US" altLang="zh-CN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——《</a:t>
            </a: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中小学生守则</a:t>
            </a:r>
            <a:r>
              <a:rPr kumimoji="0" lang="en-US" altLang="zh-CN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》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87540" y="1998298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4" name="图示 3"/>
          <p:cNvGraphicFramePr/>
          <p:nvPr/>
        </p:nvGraphicFramePr>
        <p:xfrm>
          <a:off x="1487540" y="3812899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1487540" y="5627501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3" name="组合 6"/>
          <p:cNvGrpSpPr/>
          <p:nvPr/>
        </p:nvGrpSpPr>
        <p:grpSpPr>
          <a:xfrm>
            <a:off x="1487540" y="7365749"/>
            <a:ext cx="15452467" cy="1550717"/>
            <a:chOff x="0" y="3"/>
            <a:chExt cx="7848872" cy="984582"/>
          </a:xfrm>
          <a:scene3d>
            <a:camera prst="orthographicFront"/>
            <a:lightRig rig="flat" dir="t"/>
          </a:scene3d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7812360" cy="98458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132638" y="48066"/>
              <a:ext cx="7716234" cy="888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0" marR="0" lvl="0" indent="0" algn="l" defTabSz="224028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明礼守法讲美德。</a:t>
              </a:r>
              <a:r>
                <a:rPr kumimoji="0" lang="zh-CN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遵守国法校纪，自觉礼让排队，保持公共卫生，爱护公共财物。</a:t>
              </a: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9"/>
          <p:cNvGrpSpPr/>
          <p:nvPr/>
        </p:nvGrpSpPr>
        <p:grpSpPr>
          <a:xfrm>
            <a:off x="1559423" y="9143291"/>
            <a:ext cx="15380584" cy="1587776"/>
            <a:chOff x="0" y="-23767"/>
            <a:chExt cx="7812360" cy="1008112"/>
          </a:xfrm>
          <a:scene3d>
            <a:camera prst="orthographicFront"/>
            <a:lightRig rig="flat" dir="t"/>
          </a:scene3d>
        </p:grpSpPr>
        <p:sp>
          <p:nvSpPr>
            <p:cNvPr id="11" name="圆角矩形 10"/>
            <p:cNvSpPr/>
            <p:nvPr/>
          </p:nvSpPr>
          <p:spPr>
            <a:xfrm>
              <a:off x="0" y="243"/>
              <a:ext cx="7812360" cy="98410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/>
            <p:cNvSpPr/>
            <p:nvPr/>
          </p:nvSpPr>
          <p:spPr>
            <a:xfrm>
              <a:off x="48040" y="-23767"/>
              <a:ext cx="7716280" cy="888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0" marR="0" lvl="0" indent="0" algn="l" defTabSz="224028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孝亲尊师善待人。</a:t>
              </a:r>
              <a:r>
                <a:rPr kumimoji="0" lang="zh-CN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孝父母敬师长，爱集体助同学，虚心接受批评，学会合作共处。</a:t>
              </a: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random/>
    <p:sndAc>
      <p:stSnd>
        <p:snd r:embed="rId1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89" y="288107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●诵守则</a:t>
            </a:r>
            <a:r>
              <a:rPr kumimoji="0" lang="en-US" altLang="zh-CN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——《</a:t>
            </a: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中小学生守则</a:t>
            </a:r>
            <a:r>
              <a:rPr kumimoji="0" lang="en-US" altLang="zh-CN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》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1629306" y="2225123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1629306" y="4076307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1629306" y="5967739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1629306" y="7782340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p:transition>
    <p:random/>
    <p:sndAc>
      <p:stSnd>
        <p:snd r:embed="rId2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28673" descr="background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-409575"/>
            <a:ext cx="18002250" cy="1121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文本框 28674"/>
          <p:cNvSpPr txBox="1"/>
          <p:nvPr/>
        </p:nvSpPr>
        <p:spPr>
          <a:xfrm>
            <a:off x="792163" y="1728788"/>
            <a:ext cx="14701837" cy="5029200"/>
          </a:xfrm>
          <a:prstGeom prst="rect">
            <a:avLst/>
          </a:prstGeom>
          <a:noFill/>
          <a:ln w="9525">
            <a:noFill/>
          </a:ln>
        </p:spPr>
        <p:txBody>
          <a:bodyPr lIns="164592" tIns="82296" rIns="164592" bIns="82296">
            <a:spAutoFit/>
          </a:bodyPr>
          <a:p>
            <a:r>
              <a:rPr lang="zh-CN" altLang="en-US" sz="15800" b="1" dirty="0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千里之行，</a:t>
            </a:r>
            <a:endParaRPr lang="zh-CN" altLang="en-US" sz="15800" b="1" dirty="0">
              <a:solidFill>
                <a:srgbClr val="000066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15800" b="1" dirty="0">
                <a:solidFill>
                  <a:srgbClr val="000066"/>
                </a:solidFill>
                <a:latin typeface="华文行楷" pitchFamily="2" charset="-122"/>
                <a:ea typeface="华文行楷" pitchFamily="2" charset="-122"/>
              </a:rPr>
              <a:t>     始于规范</a:t>
            </a:r>
            <a:endParaRPr lang="zh-CN" altLang="en-US" sz="15800" b="1" dirty="0">
              <a:solidFill>
                <a:srgbClr val="000066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075" y="720090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●寄语：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062243" y="2792185"/>
          <a:ext cx="16161296" cy="646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random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占位符 6145"/>
          <p:cNvSpPr>
            <a:spLocks noGrp="1"/>
          </p:cNvSpPr>
          <p:nvPr>
            <p:ph type="body" sz="half" idx="1"/>
          </p:nvPr>
        </p:nvSpPr>
        <p:spPr bwMode="auto">
          <a:xfrm>
            <a:off x="2160365" y="576139"/>
            <a:ext cx="7932241" cy="7608452"/>
          </a:xfrm>
          <a:ln>
            <a:miter lim="800000"/>
          </a:ln>
          <a:effectLst/>
          <a:sp3d prstMaterial="plastic"/>
        </p:spPr>
        <p:txBody>
          <a:bodyPr vert="horz" wrap="square" lIns="164592" tIns="82296" rIns="164592" bIns="82296" numCol="1" anchor="t" anchorCtr="0" compatLnSpc="1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17220" marR="0" lvl="0" indent="-6172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kumimoji="0" lang="zh-CN" altLang="en-US" sz="5800" b="0" i="0" u="none" strike="noStrike" kern="1200" cap="none" spc="0" normalizeH="0" baseline="0" noProof="1"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什么是行为规范？</a:t>
            </a:r>
            <a:endParaRPr kumimoji="0" lang="zh-CN" altLang="en-US" sz="5800" b="0" i="0" u="none" strike="noStrike" kern="1200" cap="none" spc="0" normalizeH="0" baseline="0" noProof="1"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3187700" y="3473450"/>
            <a:ext cx="12509500" cy="3243263"/>
          </a:xfrm>
          <a:prstGeom prst="rect">
            <a:avLst/>
          </a:prstGeom>
          <a:noFill/>
          <a:ln w="9525">
            <a:noFill/>
          </a:ln>
        </p:spPr>
        <p:txBody>
          <a:bodyPr lIns="164592" tIns="82296" rIns="164592" bIns="82296">
            <a:spAutoFit/>
          </a:bodyPr>
          <a:p>
            <a:r>
              <a:rPr lang="zh-CN" altLang="en-US" sz="5000" dirty="0">
                <a:latin typeface="宋体" panose="02010600030101010101" pitchFamily="2" charset="-122"/>
              </a:rPr>
              <a:t>行为规范，是社会群体或个人在参与社会活动中所遵循的规则、准则的总称，是社会认可和人们普遍接受的具有一般约束力的行为标准。</a:t>
            </a:r>
            <a:endParaRPr lang="zh-CN" altLang="en-US" sz="50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没有规矩不成方圆，</a:t>
            </a:r>
            <a:br>
              <a:rPr kumimoji="0" lang="zh-CN" altLang="en-US" sz="5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5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没有规范就没有秩序</a:t>
            </a:r>
            <a:endParaRPr kumimoji="0" lang="zh-CN" altLang="en-US" sz="5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内容占位符 7170" descr="01300000763638128366476399672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263" y="3244850"/>
            <a:ext cx="10226675" cy="6135688"/>
          </a:xfrm>
        </p:spPr>
      </p:pic>
      <p:pic>
        <p:nvPicPr>
          <p:cNvPr id="7172" name="内容占位符 7171" descr="t01c420e82f372097e1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859838" y="296863"/>
            <a:ext cx="8504237" cy="680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4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7170" grpId="3"/>
      <p:bldP spid="7170" grpId="4"/>
      <p:bldP spid="7170" grpId="5"/>
      <p:bldP spid="7170" grpId="6"/>
      <p:bldP spid="7170" grpId="7"/>
      <p:bldP spid="7170" grpId="8"/>
      <p:bldP spid="7170" grpId="9"/>
      <p:bldP spid="7170" grpId="10"/>
      <p:bldP spid="7170" grpId="11"/>
      <p:bldP spid="7170" grpId="12"/>
      <p:bldP spid="7170" grpId="13"/>
      <p:bldP spid="7170" grpId="14"/>
      <p:bldP spid="7170" grpId="15"/>
      <p:bldP spid="7170" grpId="16"/>
      <p:bldP spid="7170" grpId="17"/>
      <p:bldP spid="7170" grpId="18"/>
      <p:bldP spid="7170" grpId="19"/>
      <p:bldP spid="7170" grpId="20"/>
      <p:bldP spid="7170" grpId="21"/>
      <p:bldP spid="7170" grpId="22"/>
      <p:bldP spid="7170" grpId="23"/>
      <p:bldP spid="7170" grpId="24"/>
      <p:bldP spid="7170" grpId="25"/>
      <p:bldP spid="7170" grpId="26"/>
      <p:bldP spid="7170" grpId="27"/>
      <p:bldP spid="7170" grpId="28"/>
      <p:bldP spid="7170" grpId="29"/>
      <p:bldP spid="7170" grpId="30"/>
      <p:bldP spid="7170" grpId="31"/>
      <p:bldP spid="7170" grpId="32"/>
      <p:bldP spid="7170" grpId="33"/>
      <p:bldP spid="7170" grpId="34"/>
      <p:bldP spid="7170" grpId="35"/>
      <p:bldP spid="7170" grpId="36"/>
      <p:bldP spid="7170" grpId="37"/>
      <p:bldP spid="7170" grpId="38"/>
      <p:bldP spid="7170" grpId="39"/>
      <p:bldP spid="7170" grpId="40"/>
      <p:bldP spid="7170" grpId="41"/>
      <p:bldP spid="7170" grpId="42"/>
      <p:bldP spid="7170" grpId="43"/>
      <p:bldP spid="7170" grpId="44"/>
      <p:bldP spid="7170" grpId="4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xfrm>
            <a:off x="-497564" y="184024"/>
            <a:ext cx="19493687" cy="127515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0" i="0" u="none" strike="noStrike" kern="1200" cap="all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r>
              <a:rPr kumimoji="0" lang="en-US" altLang="zh-CN" sz="6500" b="0" i="0" u="none" strike="noStrike" kern="1200" cap="all" spc="0" normalizeH="0" baseline="0" noProof="1">
                <a:ln>
                  <a:solidFill>
                    <a:srgbClr val="C00000"/>
                  </a:solidFill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n-US" altLang="zh-CN" sz="6500" b="0" i="0" u="none" strike="noStrike" kern="1200" cap="all" spc="0" normalizeH="0" baseline="0" noProof="1">
                <a:ln>
                  <a:solidFill>
                    <a:srgbClr val="C00000"/>
                  </a:solidFill>
                </a:ln>
                <a:solidFill>
                  <a:schemeClr val="tx2"/>
                </a:solidFill>
                <a:effectLst>
                  <a:reflection blurRad="6350" stA="60000" endA="900" endPos="6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6500" b="0" i="0" u="none" strike="noStrike" kern="1200" cap="all" spc="0" normalizeH="0" baseline="0" noProof="1">
                <a:ln>
                  <a:solidFill>
                    <a:srgbClr val="C00000"/>
                  </a:solidFill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6500" b="0" i="0" u="none" strike="noStrike" kern="1200" cap="all" spc="0" normalizeH="0" baseline="0" noProof="1">
                <a:ln>
                  <a:solidFill>
                    <a:srgbClr val="C00000"/>
                  </a:solidFill>
                </a:ln>
                <a:noFill/>
                <a:effectLst>
                  <a:outerShdw blurRad="60007" dist="152400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zh-CN" altLang="en-US" sz="6500" b="0" i="0" u="none" strike="noStrike" kern="1200" cap="all" spc="0" normalizeH="0" baseline="0" noProof="1">
                <a:ln>
                  <a:solidFill>
                    <a:srgbClr val="C00000"/>
                  </a:solidFill>
                </a:ln>
                <a:noFill/>
                <a:effectLst>
                  <a:outerShdw blurRad="60007" dist="152400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故事分享</a:t>
            </a:r>
            <a:endParaRPr kumimoji="0" lang="zh-CN" altLang="en-US" sz="7200" b="0" i="0" u="none" strike="noStrike" kern="1200" cap="all" spc="0" normalizeH="0" baseline="0" noProof="1">
              <a:ln>
                <a:solidFill>
                  <a:srgbClr val="C00000"/>
                </a:solidFill>
              </a:ln>
              <a:noFill/>
              <a:effectLst>
                <a:outerShdw blurRad="60007" dist="152400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文本占位符 8194"/>
          <p:cNvSpPr>
            <a:spLocks noGrp="1"/>
          </p:cNvSpPr>
          <p:nvPr>
            <p:ph idx="1"/>
          </p:nvPr>
        </p:nvSpPr>
        <p:spPr>
          <a:xfrm>
            <a:off x="431800" y="2000250"/>
            <a:ext cx="16922750" cy="4708525"/>
          </a:xfrm>
        </p:spPr>
        <p:txBody>
          <a:bodyPr vert="horz" wrap="square" lIns="164592" tIns="82296" rIns="164592" bIns="82296" numCol="1" anchor="t" anchorCtr="0" compatLnSpc="1"/>
          <a:lstStyle/>
          <a:p>
            <a:pPr marL="3175" marR="0" lvl="0" indent="-647065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zh-CN" altLang="en-US" sz="4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1988年75位诺贝尔获奖者在巴黎聚会，在会议期间，有人问一位诺贝尔获奖者，你在哪所大学哪所实验室学到了你认为最重要的东西？这位白发苍苍的获奖者说是幼儿园。在幼儿园学到了：把自己的东西分一半给伙伴们；不是自己的东西不要拿；东西要放整齐；吃饭前要洗手；做错事要表歉意；午饭后要休息；要仔细观察大自然和周围事物。从根本上说我学到的全部东西就是这些。  </a:t>
            </a:r>
            <a:endParaRPr kumimoji="0" lang="zh-CN" altLang="en-US" sz="4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64706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kumimoji="0" lang="zh-CN" altLang="en-US" sz="58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64706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zh-CN" altLang="en-US" sz="58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endParaRPr kumimoji="0" lang="zh-CN" altLang="en-US" sz="58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kumimoji="0" lang="zh-CN" altLang="en-US" sz="58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kumimoji="0" lang="zh-CN" altLang="en-US" sz="58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kumimoji="0" lang="zh-CN" altLang="en-US" sz="58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8063" y="8785225"/>
            <a:ext cx="16202025" cy="1166813"/>
          </a:xfrm>
          <a:prstGeom prst="rect">
            <a:avLst/>
          </a:prstGeom>
          <a:noFill/>
          <a:ln w="9525">
            <a:noFill/>
          </a:ln>
        </p:spPr>
        <p:txBody>
          <a:bodyPr lIns="164592" tIns="82296" rIns="164592" bIns="82296">
            <a:spAutoFit/>
          </a:bodyPr>
          <a:p>
            <a:r>
              <a:rPr lang="zh-CN" altLang="en-US" sz="6500" dirty="0">
                <a:solidFill>
                  <a:srgbClr val="FF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习惯源于生活的点点滴滴，却影响我们一生。</a:t>
            </a:r>
            <a:endParaRPr lang="zh-CN" altLang="en-US" sz="6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0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charRg st="0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195">
                                            <p:txEl>
                                              <p:charRg st="0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charRg st="0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2622550" y="3017838"/>
            <a:ext cx="13679488" cy="4167187"/>
          </a:xfrm>
          <a:prstGeom prst="rect">
            <a:avLst/>
          </a:prstGeom>
          <a:noFill/>
          <a:ln w="9525">
            <a:noFill/>
          </a:ln>
        </p:spPr>
        <p:txBody>
          <a:bodyPr lIns="164592" tIns="82296" rIns="164592" bIns="82296">
            <a:spAutoFit/>
          </a:bodyPr>
          <a:p>
            <a:pPr>
              <a:spcBef>
                <a:spcPct val="50000"/>
              </a:spcBef>
            </a:pPr>
            <a:r>
              <a:rPr lang="zh-CN" altLang="en-US" sz="6500" b="1" dirty="0">
                <a:latin typeface="Arial" panose="020B0604020202020204" pitchFamily="34" charset="0"/>
              </a:rPr>
              <a:t>播种一种习惯，收获一种行为；</a:t>
            </a:r>
            <a:endParaRPr lang="zh-CN" altLang="en-US" sz="6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6500" b="1" dirty="0">
                <a:latin typeface="Arial" panose="020B0604020202020204" pitchFamily="34" charset="0"/>
              </a:rPr>
              <a:t>播种一种行为，收获一种性格；</a:t>
            </a:r>
            <a:endParaRPr lang="zh-CN" altLang="en-US" sz="6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6500" b="1" dirty="0">
                <a:latin typeface="Arial" panose="020B0604020202020204" pitchFamily="34" charset="0"/>
              </a:rPr>
              <a:t>播种一种性格，收获一种命运。</a:t>
            </a:r>
            <a:endParaRPr lang="zh-CN" altLang="en-US" sz="65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8" grpId="2"/>
      <p:bldP spid="921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655" y="287655"/>
            <a:ext cx="8028940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</a:t>
            </a: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前言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1845" y="2265680"/>
            <a:ext cx="7978775" cy="78193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64592" tIns="82296" rIns="164592" bIns="82296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3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CN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战国时期的孟子说：“不以规矩，不成方圆。”大家都知道：规与矩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</a:t>
            </a:r>
            <a:r>
              <a:rPr kumimoji="0" lang="zh-CN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方形和圆形的两种工具，后来引申为人们言行上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</a:t>
            </a:r>
            <a:r>
              <a:rPr kumimoji="0" lang="zh-CN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准则和规范。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那么，</a:t>
            </a:r>
            <a:r>
              <a:rPr kumimoji="0" lang="zh-CN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我们中学生行为的“规”和“矩”指什么呢？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9" name="Picture 5" descr="c:\documents and settings\administrator\application data\360se6\User Data\temp\6859702_165940455560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7388" y="0"/>
            <a:ext cx="8424862" cy="10801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181" y="288107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●学守则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080245" y="1800275"/>
          <a:ext cx="15787879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Picture 4" descr="65486_439599_105988"/>
          <p:cNvPicPr>
            <a:picLocks noChangeAspect="1"/>
          </p:cNvPicPr>
          <p:nvPr/>
        </p:nvPicPr>
        <p:blipFill>
          <a:blip r:embed="rId6"/>
          <a:srcRect t="13690"/>
          <a:stretch>
            <a:fillRect/>
          </a:stretch>
        </p:blipFill>
        <p:spPr>
          <a:xfrm>
            <a:off x="493713" y="3813175"/>
            <a:ext cx="17083087" cy="6637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89" y="288107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●学守则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40285" y="1872283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6866" name="Picture 2" descr="c:\documents and settings\administrator\application data\360se6\User Data\temp\1266564_152053006390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338" y="3925888"/>
            <a:ext cx="5810250" cy="657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4" descr="c:\documents and settings\administrator\application data\360se6\User Data\temp\201312130903055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450" y="4605338"/>
            <a:ext cx="10352088" cy="526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181" y="288107"/>
            <a:ext cx="17102138" cy="132016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64592" tIns="82296" rIns="164592" bIns="82296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●学守则</a:t>
            </a:r>
            <a:endParaRPr kumimoji="0" lang="zh-CN" altLang="en-US" sz="6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87540" y="2111710"/>
          <a:ext cx="15380584" cy="15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5842" name="Picture 2" descr="c:\documents and settings\administrator\application data\360se6\User Data\temp\se126877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038" y="4379913"/>
            <a:ext cx="9377362" cy="562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c:\documents and settings\administrator\application data\360se6\User Data\temp\20110309151805-1965441304.jpg"/>
          <p:cNvPicPr>
            <a:picLocks noChangeAspect="1"/>
          </p:cNvPicPr>
          <p:nvPr/>
        </p:nvPicPr>
        <p:blipFill>
          <a:blip r:embed="rId7"/>
          <a:srcRect l="12300" r="13901"/>
          <a:stretch>
            <a:fillRect/>
          </a:stretch>
        </p:blipFill>
        <p:spPr>
          <a:xfrm>
            <a:off x="10985500" y="5060950"/>
            <a:ext cx="6294438" cy="4195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24e7accb-164a-4203-9804-745a2d81a981"/>
  <p:tag name="COMMONDATA" val="eyJoZGlkIjoiZTNkOTU3YzY0MjI4YTk1NzM4ZmNmMDBjNDIxNzFlM2EifQ==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629</Words>
  <Application>WPS 演示</Application>
  <PresentationFormat>自定义</PresentationFormat>
  <Paragraphs>57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Franklin Gothic Book</vt:lpstr>
      <vt:lpstr>华文楷体</vt:lpstr>
      <vt:lpstr>微软雅黑</vt:lpstr>
      <vt:lpstr>Franklin Gothic Medium</vt:lpstr>
      <vt:lpstr>隶书</vt:lpstr>
      <vt:lpstr>Wingdings 2</vt:lpstr>
      <vt:lpstr>Wingdings</vt:lpstr>
      <vt:lpstr>Wingdings 2</vt:lpstr>
      <vt:lpstr>Arial Unicode MS</vt:lpstr>
      <vt:lpstr>Calibri</vt:lpstr>
      <vt:lpstr>华文行楷</vt:lpstr>
      <vt:lpstr>华文楷体</vt:lpstr>
      <vt:lpstr>跋涉</vt:lpstr>
      <vt:lpstr>PowerPoint 演示文稿</vt:lpstr>
      <vt:lpstr>PowerPoint 演示文稿</vt:lpstr>
      <vt:lpstr>没有规矩不成方圆， 没有规范就没有秩序</vt:lpstr>
      <vt:lpstr>                          故事分享</vt:lpstr>
      <vt:lpstr>PowerPoint 演示文稿</vt:lpstr>
      <vt:lpstr>●前言</vt:lpstr>
      <vt:lpstr>●学守则</vt:lpstr>
      <vt:lpstr>●学守则</vt:lpstr>
      <vt:lpstr>●学守则</vt:lpstr>
      <vt:lpstr>●学守则</vt:lpstr>
      <vt:lpstr>●学守则</vt:lpstr>
      <vt:lpstr>●学守则</vt:lpstr>
      <vt:lpstr>●学守则</vt:lpstr>
      <vt:lpstr>●学守则</vt:lpstr>
      <vt:lpstr>●学守则</vt:lpstr>
      <vt:lpstr>●诵守则——《中小学生守则》</vt:lpstr>
      <vt:lpstr>●诵守则——《中小学生守则》</vt:lpstr>
      <vt:lpstr>PowerPoint 演示文稿</vt:lpstr>
      <vt:lpstr>●寄语：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学守则，讲美德 争做文明中职生</dc:title>
  <dc:creator/>
  <cp:lastModifiedBy>Administrator</cp:lastModifiedBy>
  <cp:revision>37</cp:revision>
  <dcterms:created xsi:type="dcterms:W3CDTF">2023-08-15T01:20:00Z</dcterms:created>
  <dcterms:modified xsi:type="dcterms:W3CDTF">2023-08-18T10:23:20Z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5A7B46F7D9A946A1B701957E2B3EB3DA_12</vt:lpwstr>
  </property>
  <property fmtid="{D5CDD505-2E9C-101B-9397-08002B2CF9AE}" pid="3" name="KSOProductBuildVer">
    <vt:lpwstr>2052-11.1.0.14309</vt:lpwstr>
  </property>
</Properties>
</file>