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75.xml" ContentType="application/vnd.openxmlformats-officedocument.presentationml.tags+xml"/>
  <Override PartName="/ppt/tags/tag276.xml" ContentType="application/vnd.openxmlformats-officedocument.presentationml.tags+xml"/>
  <Override PartName="/ppt/notesSlides/notesSlide1.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heme/themeOverride1.xml" ContentType="application/vnd.openxmlformats-officedocument.themeOverride+xml"/>
  <Override PartName="/ppt/tags/tag279.xml" ContentType="application/vnd.openxmlformats-officedocument.presentationml.tags+xml"/>
  <Override PartName="/ppt/tags/tag280.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5.xml" ContentType="application/vnd.openxmlformats-officedocument.presentationml.notesSlide+xml"/>
  <Override PartName="/ppt/theme/themeOverride5.xml" ContentType="application/vnd.openxmlformats-officedocument.themeOverr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6.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7.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notesSlides/notesSlide8.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9.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10.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notesSlides/notesSlide11.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notesSlides/notesSlide12.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3.xml" ContentType="application/vnd.openxmlformats-officedocument.presentationml.notesSlide+xml"/>
  <Override PartName="/ppt/theme/themeOverride6.xml" ContentType="application/vnd.openxmlformats-officedocument.themeOverride+xml"/>
  <Override PartName="/ppt/tags/tag351.xml" ContentType="application/vnd.openxmlformats-officedocument.presentationml.tags+xml"/>
  <Override PartName="/ppt/tags/tag35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7" r:id="rId2"/>
  </p:sldMasterIdLst>
  <p:notesMasterIdLst>
    <p:notesMasterId r:id="rId19"/>
  </p:notesMasterIdLst>
  <p:handoutMasterIdLst>
    <p:handoutMasterId r:id="rId20"/>
  </p:handoutMasterIdLst>
  <p:sldIdLst>
    <p:sldId id="303" r:id="rId3"/>
    <p:sldId id="302" r:id="rId4"/>
    <p:sldId id="256" r:id="rId5"/>
    <p:sldId id="257" r:id="rId6"/>
    <p:sldId id="258" r:id="rId7"/>
    <p:sldId id="262" r:id="rId8"/>
    <p:sldId id="259" r:id="rId9"/>
    <p:sldId id="276" r:id="rId10"/>
    <p:sldId id="300" r:id="rId11"/>
    <p:sldId id="296" r:id="rId12"/>
    <p:sldId id="298" r:id="rId13"/>
    <p:sldId id="299" r:id="rId14"/>
    <p:sldId id="301" r:id="rId15"/>
    <p:sldId id="304" r:id="rId16"/>
    <p:sldId id="295" r:id="rId17"/>
    <p:sldId id="287" r:id="rId1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EFEF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自己把自己吓死。自我暗示有积极的，也有消极的，不同类型的自我暗示会产生截然不同的结果。那么请大家思考，怎么样进行积极自我暗示呢？</a:t>
            </a:r>
          </a:p>
        </p:txBody>
      </p:sp>
      <p:sp>
        <p:nvSpPr>
          <p:cNvPr id="4" name="灯片编号占位符 3"/>
          <p:cNvSpPr>
            <a:spLocks noGrp="1"/>
          </p:cNvSpPr>
          <p:nvPr>
            <p:ph type="sldNum" sz="quarter" idx="10"/>
          </p:nvPr>
        </p:nvSpPr>
        <p:spPr/>
        <p:txBody>
          <a:bodyPr/>
          <a:lstStyle/>
          <a:p>
            <a:fld id="{3BC52682-DF9F-4C3A-8B5A-0F4EEF092A39}" type="slidenum">
              <a:rPr lang="zh-CN" altLang="en-US" smtClean="0"/>
              <a:t>12</a:t>
            </a:fld>
            <a:endParaRPr lang="zh-CN" altLang="en-US"/>
          </a:p>
        </p:txBody>
      </p:sp>
    </p:spTree>
    <p:extLst>
      <p:ext uri="{BB962C8B-B14F-4D97-AF65-F5344CB8AC3E}">
        <p14:creationId xmlns:p14="http://schemas.microsoft.com/office/powerpoint/2010/main" val="388497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0" lang="en-US" altLang="zh-CN" sz="12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2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展示几种情景，让同学感受用肯定句和否定句来表达同一种意思的区别。</a:t>
            </a:r>
            <a:r>
              <a:rPr kumimoji="0" lang="en-US" altLang="zh-CN" sz="12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lang="en-US" altLang="zh-CN" dirty="0"/>
              <a:t>(</a:t>
            </a:r>
            <a:r>
              <a:rPr lang="zh-CN" altLang="en-US" dirty="0"/>
              <a:t>请同学回答有哪些激励自己的话</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AE7BA843-FADB-444C-B5A0-7B8A76D7F09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6477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AE7BA843-FADB-444C-B5A0-7B8A76D7F09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7177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t>15</a:t>
            </a:fld>
            <a:endParaRPr lang="zh-CN" altLang="en-US"/>
          </a:p>
        </p:txBody>
      </p:sp>
    </p:spTree>
    <p:extLst>
      <p:ext uri="{BB962C8B-B14F-4D97-AF65-F5344CB8AC3E}">
        <p14:creationId xmlns:p14="http://schemas.microsoft.com/office/powerpoint/2010/main" val="416686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0A2E4C-7811-454F-B047-7BEE1EEBA49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0A2E4C-7811-454F-B047-7BEE1EEBA49E}" type="slidenum">
              <a:rPr lang="zh-CN" altLang="en-US" smtClean="0"/>
              <a:t>9</a:t>
            </a:fld>
            <a:endParaRPr lang="zh-CN" altLang="en-US"/>
          </a:p>
        </p:txBody>
      </p:sp>
    </p:spTree>
    <p:extLst>
      <p:ext uri="{BB962C8B-B14F-4D97-AF65-F5344CB8AC3E}">
        <p14:creationId xmlns:p14="http://schemas.microsoft.com/office/powerpoint/2010/main" val="230233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cap="all" dirty="0">
                <a:ea typeface="微软雅黑" panose="020B0503020204020204" charset="-122"/>
                <a:cs typeface="Arial" panose="020B0604020202020204" pitchFamily="34" charset="0"/>
              </a:rPr>
              <a:t>这个活动都是测大家的受暗示性的，其实我们每天都在暗示自己，这些暗示指引着我们身体的行动。</a:t>
            </a:r>
          </a:p>
        </p:txBody>
      </p:sp>
      <p:sp>
        <p:nvSpPr>
          <p:cNvPr id="4" name="灯片编号占位符 3"/>
          <p:cNvSpPr>
            <a:spLocks noGrp="1"/>
          </p:cNvSpPr>
          <p:nvPr>
            <p:ph type="sldNum" sz="quarter" idx="10"/>
          </p:nvPr>
        </p:nvSpPr>
        <p:spPr/>
        <p:txBody>
          <a:bodyPr/>
          <a:lstStyle/>
          <a:p>
            <a:fld id="{D08CFCF1-7EDD-4F32-9DF3-55C89842ADBC}"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a typeface="微软雅黑" panose="020B0503020204020204" charset="-122"/>
                <a:cs typeface="Arial" panose="020B0604020202020204" pitchFamily="34" charset="0"/>
              </a:rPr>
              <a:t>这就是心理学上著名的“安慰剂效应”。听了这个故事之后，问大家一个问题，老人的病是被这个“裹着糖衣的面粉”给治好的，还是被自己的暗示给治好的呢</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　</a:t>
            </a:r>
            <a:endParaRPr lang="zh-CN" altLang="en-US" dirty="0"/>
          </a:p>
        </p:txBody>
      </p:sp>
      <p:sp>
        <p:nvSpPr>
          <p:cNvPr id="4" name="灯片编号占位符 3"/>
          <p:cNvSpPr>
            <a:spLocks noGrp="1"/>
          </p:cNvSpPr>
          <p:nvPr>
            <p:ph type="sldNum" sz="quarter" idx="10"/>
          </p:nvPr>
        </p:nvSpPr>
        <p:spPr/>
        <p:txBody>
          <a:bodyPr/>
          <a:lstStyle/>
          <a:p>
            <a:fld id="{3BC52682-DF9F-4C3A-8B5A-0F4EEF092A39}" type="slidenum">
              <a:rPr lang="zh-CN" altLang="en-US" smtClean="0"/>
              <a:t>11</a:t>
            </a:fld>
            <a:endParaRPr lang="zh-CN" altLang="en-US"/>
          </a:p>
        </p:txBody>
      </p:sp>
    </p:spTree>
    <p:extLst>
      <p:ext uri="{BB962C8B-B14F-4D97-AF65-F5344CB8AC3E}">
        <p14:creationId xmlns:p14="http://schemas.microsoft.com/office/powerpoint/2010/main" val="5285183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jpeg"/><Relationship Id="rId4" Type="http://schemas.openxmlformats.org/officeDocument/2006/relationships/tags" Target="../tags/tag89.xml"/><Relationship Id="rId9"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1.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3.jpe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image" Target="../media/image1.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3.jpeg"/><Relationship Id="rId5" Type="http://schemas.openxmlformats.org/officeDocument/2006/relationships/tags" Target="../tags/tag106.xml"/><Relationship Id="rId10" Type="http://schemas.openxmlformats.org/officeDocument/2006/relationships/slideMaster" Target="../slideMasters/slideMaster1.xml"/><Relationship Id="rId4" Type="http://schemas.openxmlformats.org/officeDocument/2006/relationships/tags" Target="../tags/tag105.xml"/><Relationship Id="rId9" Type="http://schemas.openxmlformats.org/officeDocument/2006/relationships/tags" Target="../tags/tag11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3.jpeg"/><Relationship Id="rId5" Type="http://schemas.openxmlformats.org/officeDocument/2006/relationships/tags" Target="../tags/tag115.xml"/><Relationship Id="rId10" Type="http://schemas.openxmlformats.org/officeDocument/2006/relationships/slideMaster" Target="../slideMasters/slideMaster1.xml"/><Relationship Id="rId4" Type="http://schemas.openxmlformats.org/officeDocument/2006/relationships/tags" Target="../tags/tag114.xml"/><Relationship Id="rId9" Type="http://schemas.openxmlformats.org/officeDocument/2006/relationships/tags" Target="../tags/tag119.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3.jpe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image" Target="../media/image4.png"/><Relationship Id="rId4" Type="http://schemas.openxmlformats.org/officeDocument/2006/relationships/tags" Target="../tags/tag134.xml"/><Relationship Id="rId9"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10" Type="http://schemas.openxmlformats.org/officeDocument/2006/relationships/image" Target="../media/image1.jpeg"/><Relationship Id="rId4" Type="http://schemas.openxmlformats.org/officeDocument/2006/relationships/tags" Target="../tags/tag160.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image" Target="../media/image1.jpeg"/><Relationship Id="rId4" Type="http://schemas.openxmlformats.org/officeDocument/2006/relationships/tags" Target="../tags/tag168.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jpe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slideMaster" Target="../slideMasters/slideMaster2.xml"/><Relationship Id="rId5" Type="http://schemas.openxmlformats.org/officeDocument/2006/relationships/tags" Target="../tags/tag17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1.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Master" Target="../slideMasters/slideMaster2.xml"/><Relationship Id="rId5" Type="http://schemas.openxmlformats.org/officeDocument/2006/relationships/tags" Target="../tags/tag187.xml"/><Relationship Id="rId4" Type="http://schemas.openxmlformats.org/officeDocument/2006/relationships/tags" Target="../tags/tag186.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10" Type="http://schemas.openxmlformats.org/officeDocument/2006/relationships/image" Target="../media/image1.jpeg"/><Relationship Id="rId4" Type="http://schemas.openxmlformats.org/officeDocument/2006/relationships/tags" Target="../tags/tag194.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1.xml"/><Relationship Id="rId7" Type="http://schemas.openxmlformats.org/officeDocument/2006/relationships/tags" Target="../tags/tag20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9" Type="http://schemas.openxmlformats.org/officeDocument/2006/relationships/image" Target="../media/image1.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08.xml"/><Relationship Id="rId7" Type="http://schemas.openxmlformats.org/officeDocument/2006/relationships/slideMaster" Target="../slideMasters/slideMaster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jpe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Master" Target="../slideMasters/slideMaster2.xml"/><Relationship Id="rId5" Type="http://schemas.openxmlformats.org/officeDocument/2006/relationships/tags" Target="../tags/tag216.xml"/><Relationship Id="rId4" Type="http://schemas.openxmlformats.org/officeDocument/2006/relationships/tags" Target="../tags/tag2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1.jpeg"/><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19.xml"/><Relationship Id="rId7" Type="http://schemas.openxmlformats.org/officeDocument/2006/relationships/slideMaster" Target="../slideMasters/slideMaster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9" Type="http://schemas.openxmlformats.org/officeDocument/2006/relationships/image" Target="../media/image1.jpeg"/></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1.jpeg"/><Relationship Id="rId4" Type="http://schemas.openxmlformats.org/officeDocument/2006/relationships/tags" Target="../tags/tag226.xml"/><Relationship Id="rId9"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37.xml"/><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1.jpe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3.jpeg"/><Relationship Id="rId5" Type="http://schemas.openxmlformats.org/officeDocument/2006/relationships/tags" Target="../tags/tag234.xml"/><Relationship Id="rId10" Type="http://schemas.openxmlformats.org/officeDocument/2006/relationships/slideMaster" Target="../slideMasters/slideMaster2.xml"/><Relationship Id="rId4" Type="http://schemas.openxmlformats.org/officeDocument/2006/relationships/tags" Target="../tags/tag233.xml"/><Relationship Id="rId9" Type="http://schemas.openxmlformats.org/officeDocument/2006/relationships/tags" Target="../tags/tag23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1.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3.jpeg"/><Relationship Id="rId5" Type="http://schemas.openxmlformats.org/officeDocument/2006/relationships/tags" Target="../tags/tag243.xml"/><Relationship Id="rId10" Type="http://schemas.openxmlformats.org/officeDocument/2006/relationships/slideMaster" Target="../slideMasters/slideMaster2.xml"/><Relationship Id="rId4" Type="http://schemas.openxmlformats.org/officeDocument/2006/relationships/tags" Target="../tags/tag242.xml"/><Relationship Id="rId9" Type="http://schemas.openxmlformats.org/officeDocument/2006/relationships/tags" Target="../tags/tag247.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image" Target="../media/image1.jpe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image" Target="../media/image3.jpeg"/><Relationship Id="rId5" Type="http://schemas.openxmlformats.org/officeDocument/2006/relationships/tags" Target="../tags/tag252.xml"/><Relationship Id="rId10" Type="http://schemas.openxmlformats.org/officeDocument/2006/relationships/slideMaster" Target="../slideMasters/slideMaster2.xml"/><Relationship Id="rId4" Type="http://schemas.openxmlformats.org/officeDocument/2006/relationships/tags" Target="../tags/tag251.xml"/><Relationship Id="rId9" Type="http://schemas.openxmlformats.org/officeDocument/2006/relationships/tags" Target="../tags/tag25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3.jpe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slideMaster" Target="../slideMasters/slideMaster2.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image" Target="../media/image1.jpeg"/></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10" Type="http://schemas.openxmlformats.org/officeDocument/2006/relationships/image" Target="../media/image4.png"/><Relationship Id="rId4" Type="http://schemas.openxmlformats.org/officeDocument/2006/relationships/tags" Target="../tags/tag271.xml"/><Relationship Id="rId9"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jpeg"/><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Master" Target="../slideMasters/slideMaster1.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1.jpeg"/><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8"/>
          <a:stretch>
            <a:fillRect/>
          </a:stretch>
        </p:blipFill>
        <p:spPr>
          <a:xfrm>
            <a:off x="-1" y="0"/>
            <a:ext cx="9144001" cy="6858000"/>
          </a:xfrm>
          <a:prstGeom prst="rect">
            <a:avLst/>
          </a:prstGeom>
        </p:spPr>
      </p:pic>
      <p:sp>
        <p:nvSpPr>
          <p:cNvPr id="2" name="标题 1"/>
          <p:cNvSpPr>
            <a:spLocks noGrp="1"/>
          </p:cNvSpPr>
          <p:nvPr>
            <p:ph type="ctrTitle" hasCustomPrompt="1"/>
            <p:custDataLst>
              <p:tags r:id="rId2"/>
            </p:custDataLst>
          </p:nvPr>
        </p:nvSpPr>
        <p:spPr>
          <a:xfrm>
            <a:off x="2085974" y="1974990"/>
            <a:ext cx="4972051" cy="1285282"/>
          </a:xfrm>
        </p:spPr>
        <p:txBody>
          <a:bodyPr anchor="ctr">
            <a:normAutofit/>
          </a:bodyPr>
          <a:lstStyle>
            <a:lvl1pPr algn="ctr">
              <a:defRPr sz="4500" b="1"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
        <p:nvSpPr>
          <p:cNvPr id="8" name="文本占位符 7"/>
          <p:cNvSpPr>
            <a:spLocks noGrp="1"/>
          </p:cNvSpPr>
          <p:nvPr>
            <p:ph type="body" sz="quarter" idx="13"/>
            <p:custDataLst>
              <p:tags r:id="rId6"/>
            </p:custDataLst>
          </p:nvPr>
        </p:nvSpPr>
        <p:spPr>
          <a:xfrm>
            <a:off x="2085974" y="3313528"/>
            <a:ext cx="4972051" cy="1578610"/>
          </a:xfrm>
        </p:spPr>
        <p:txBody>
          <a:bodyPr>
            <a:normAutofit/>
          </a:bodyPr>
          <a:lstStyle>
            <a:lvl1pPr marL="0" indent="0" algn="ctr">
              <a:buNone/>
              <a:defRPr sz="1800" spc="0" baseline="0">
                <a:solidFill>
                  <a:schemeClr val="accent1"/>
                </a:solidFill>
                <a:latin typeface="Arial" panose="020B0604020202020204" pitchFamily="34" charset="0"/>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8"/>
          <a:stretch>
            <a:fillRect/>
          </a:stretch>
        </p:blipFill>
        <p:spPr>
          <a:xfrm>
            <a:off x="-1" y="0"/>
            <a:ext cx="9144001" cy="6858000"/>
          </a:xfrm>
          <a:prstGeom prst="rect">
            <a:avLst/>
          </a:prstGeom>
        </p:spPr>
      </p:pic>
      <p:sp>
        <p:nvSpPr>
          <p:cNvPr id="8" name="矩形 7"/>
          <p:cNvSpPr/>
          <p:nvPr>
            <p:custDataLst>
              <p:tags r:id="rId2"/>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02448" y="952508"/>
            <a:ext cx="8139178" cy="5388907"/>
          </a:xfrm>
        </p:spPr>
        <p:txBody>
          <a:bodyPr/>
          <a:lstStyle>
            <a:lvl1pPr>
              <a:defRPr>
                <a:latin typeface="Arial" panose="020B0604020202020204" pitchFamily="34" charset="0"/>
                <a:ea typeface="微软雅黑" panose="020B0503020204020204" charset="-122"/>
                <a:cs typeface="Arial" panose="020B0604020202020204" pitchFamily="34" charset="0"/>
              </a:defRPr>
            </a:lvl1pPr>
            <a:lvl2pPr>
              <a:defRPr>
                <a:latin typeface="Arial" panose="020B0604020202020204" pitchFamily="34" charset="0"/>
                <a:ea typeface="微软雅黑" panose="020B0503020204020204" charset="-122"/>
                <a:cs typeface="Arial" panose="020B0604020202020204" pitchFamily="34" charset="0"/>
              </a:defRPr>
            </a:lvl2pPr>
            <a:lvl3pPr>
              <a:defRPr>
                <a:latin typeface="Arial" panose="020B0604020202020204" pitchFamily="34" charset="0"/>
                <a:ea typeface="微软雅黑" panose="020B0503020204020204" charset="-122"/>
                <a:cs typeface="Arial" panose="020B0604020202020204" pitchFamily="34" charset="0"/>
              </a:defRPr>
            </a:lvl3pPr>
            <a:lvl4pPr>
              <a:defRPr>
                <a:latin typeface="Arial" panose="020B0604020202020204" pitchFamily="34" charset="0"/>
                <a:ea typeface="微软雅黑" panose="020B0503020204020204" charset="-122"/>
                <a:cs typeface="Arial" panose="020B0604020202020204" pitchFamily="34" charset="0"/>
              </a:defRPr>
            </a:lvl4pPr>
            <a:lvl5pPr>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7"/>
          <a:stretch>
            <a:fillRect/>
          </a:stretch>
        </p:blipFill>
        <p:spPr>
          <a:xfrm>
            <a:off x="-1" y="0"/>
            <a:ext cx="9144001" cy="685800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11" name="标题 10"/>
          <p:cNvSpPr>
            <a:spLocks noGrp="1"/>
          </p:cNvSpPr>
          <p:nvPr>
            <p:ph type="title" hasCustomPrompt="1"/>
            <p:custDataLst>
              <p:tags r:id="rId5"/>
            </p:custDataLst>
          </p:nvPr>
        </p:nvSpPr>
        <p:spPr>
          <a:xfrm>
            <a:off x="2085974" y="2639846"/>
            <a:ext cx="4972052" cy="1578307"/>
          </a:xfrm>
        </p:spPr>
        <p:txBody>
          <a:bodyPr lIns="90000" tIns="46800" rIns="90000" bIns="46800" anchor="ctr">
            <a:normAutofit/>
          </a:bodyPr>
          <a:lstStyle>
            <a:lvl1pPr algn="ctr">
              <a:defRPr sz="4500"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9"/>
          <a:stretch>
            <a:fillRect/>
          </a:stretch>
        </p:blipFill>
        <p:spPr>
          <a:xfrm>
            <a:off x="0" y="0"/>
            <a:ext cx="9144000" cy="6858000"/>
          </a:xfrm>
          <a:prstGeom prst="rect">
            <a:avLst/>
          </a:prstGeom>
        </p:spPr>
      </p:pic>
      <p:sp>
        <p:nvSpPr>
          <p:cNvPr id="10" name="矩形 9"/>
          <p:cNvSpPr/>
          <p:nvPr>
            <p:custDataLst>
              <p:tags r:id="rId2"/>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 name="标题 1"/>
          <p:cNvSpPr>
            <a:spLocks noGrp="1"/>
          </p:cNvSpPr>
          <p:nvPr>
            <p:ph type="title"/>
            <p:custDataLst>
              <p:tags r:id="rId3"/>
            </p:custDataLst>
          </p:nvPr>
        </p:nvSpPr>
        <p:spPr/>
        <p:txBody>
          <a:bodyPr/>
          <a:lstStyle>
            <a:lvl1pPr>
              <a:defRPr baseline="0">
                <a:latin typeface="微软雅黑" panose="020B0503020204020204" charset="-122"/>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10"/>
          <a:stretch>
            <a:fillRect/>
          </a:stretch>
        </p:blipFill>
        <p:spPr>
          <a:xfrm>
            <a:off x="-1" y="0"/>
            <a:ext cx="9144001" cy="6858000"/>
          </a:xfrm>
          <a:prstGeom prst="rect">
            <a:avLst/>
          </a:prstGeom>
        </p:spPr>
      </p:pic>
      <p:sp>
        <p:nvSpPr>
          <p:cNvPr id="8" name="矩形 7"/>
          <p:cNvSpPr/>
          <p:nvPr>
            <p:custDataLst>
              <p:tags r:id="rId2"/>
            </p:custDataLst>
          </p:nvPr>
        </p:nvSpPr>
        <p:spPr>
          <a:xfrm>
            <a:off x="219600" y="304200"/>
            <a:ext cx="8704800" cy="62496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2163600"/>
            <a:ext cx="7219950" cy="3445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2"/>
          <a:stretch>
            <a:fillRect/>
          </a:stretch>
        </p:blipFill>
        <p:spPr>
          <a:xfrm>
            <a:off x="0" y="8255"/>
            <a:ext cx="9144000" cy="6858000"/>
          </a:xfrm>
          <a:prstGeom prst="rect">
            <a:avLst/>
          </a:prstGeom>
        </p:spPr>
      </p:pic>
      <p:sp>
        <p:nvSpPr>
          <p:cNvPr id="13" name="矩形 12"/>
          <p:cNvSpPr/>
          <p:nvPr>
            <p:custDataLst>
              <p:tags r:id="rId2"/>
            </p:custDataLst>
          </p:nvPr>
        </p:nvSpPr>
        <p:spPr>
          <a:xfrm>
            <a:off x="0" y="8255"/>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8" name="矩形 7"/>
          <p:cNvSpPr/>
          <p:nvPr>
            <p:custDataLst>
              <p:tags r:id="rId3"/>
            </p:custDataLst>
          </p:nvPr>
        </p:nvSpPr>
        <p:spPr>
          <a:xfrm>
            <a:off x="0" y="0"/>
            <a:ext cx="3617595" cy="686625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dirty="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4"/>
            </p:custDataLst>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8"/>
            <a:ext cx="4860000" cy="5087937"/>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2"/>
          <a:stretch>
            <a:fillRect/>
          </a:stretch>
        </p:blipFill>
        <p:spPr>
          <a:xfrm>
            <a:off x="0" y="0"/>
            <a:ext cx="9144000" cy="6858000"/>
          </a:xfrm>
          <a:prstGeom prst="rect">
            <a:avLst/>
          </a:prstGeom>
        </p:spPr>
      </p:pic>
      <p:sp>
        <p:nvSpPr>
          <p:cNvPr id="13" name="矩形 12"/>
          <p:cNvSpPr/>
          <p:nvPr>
            <p:custDataLst>
              <p:tags r:id="rId2"/>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10" name="矩形 9"/>
          <p:cNvSpPr/>
          <p:nvPr>
            <p:custDataLst>
              <p:tags r:id="rId3"/>
            </p:custDataLst>
          </p:nvPr>
        </p:nvSpPr>
        <p:spPr>
          <a:xfrm>
            <a:off x="0" y="0"/>
            <a:ext cx="9144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12"/>
          <a:stretch>
            <a:fillRect/>
          </a:stretch>
        </p:blipFill>
        <p:spPr>
          <a:xfrm>
            <a:off x="0" y="0"/>
            <a:ext cx="9144000" cy="6858000"/>
          </a:xfrm>
          <a:prstGeom prst="rect">
            <a:avLst/>
          </a:prstGeom>
        </p:spPr>
      </p:pic>
      <p:sp>
        <p:nvSpPr>
          <p:cNvPr id="12" name="矩形 11"/>
          <p:cNvSpPr/>
          <p:nvPr>
            <p:custDataLst>
              <p:tags r:id="rId2"/>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微软雅黑" panose="020B0503020204020204" charset="-122"/>
              <a:ea typeface="微软雅黑" panose="020B0503020204020204" charset="-122"/>
            </a:endParaRPr>
          </a:p>
        </p:txBody>
      </p:sp>
      <p:sp>
        <p:nvSpPr>
          <p:cNvPr id="8" name="矩形 7"/>
          <p:cNvSpPr/>
          <p:nvPr>
            <p:custDataLst>
              <p:tags r:id="rId3"/>
            </p:custDataLst>
          </p:nvPr>
        </p:nvSpPr>
        <p:spPr>
          <a:xfrm>
            <a:off x="0" y="5029201"/>
            <a:ext cx="9144000" cy="1828799"/>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14"/>
          <a:stretch>
            <a:fillRect/>
          </a:stretch>
        </p:blipFill>
        <p:spPr>
          <a:xfrm>
            <a:off x="0" y="0"/>
            <a:ext cx="9144000" cy="6858000"/>
          </a:xfrm>
          <a:prstGeom prst="rect">
            <a:avLst/>
          </a:prstGeom>
        </p:spPr>
      </p:pic>
      <p:sp>
        <p:nvSpPr>
          <p:cNvPr id="15" name="矩形 14"/>
          <p:cNvSpPr/>
          <p:nvPr>
            <p:custDataLst>
              <p:tags r:id="rId2"/>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custDataLst>
              <p:tags r:id="rId3"/>
            </p:custDataLst>
          </p:nvPr>
        </p:nvSpPr>
        <p:spPr>
          <a:xfrm>
            <a:off x="0" y="0"/>
            <a:ext cx="9144000" cy="9144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6" name="图片 5" descr="图片3"/>
          <p:cNvPicPr>
            <a:picLocks noChangeAspect="1"/>
          </p:cNvPicPr>
          <p:nvPr>
            <p:custDataLst>
              <p:tags r:id="rId1"/>
            </p:custDataLst>
          </p:nvPr>
        </p:nvPicPr>
        <p:blipFill>
          <a:blip r:embed="rId10"/>
          <a:stretch>
            <a:fillRect/>
          </a:stretch>
        </p:blipFill>
        <p:spPr>
          <a:xfrm rot="10800000">
            <a:off x="0" y="-13017"/>
            <a:ext cx="713423" cy="1106170"/>
          </a:xfrm>
          <a:prstGeom prst="rect">
            <a:avLst/>
          </a:prstGeom>
        </p:spPr>
      </p:pic>
      <p:sp>
        <p:nvSpPr>
          <p:cNvPr id="10" name="矩形 9"/>
          <p:cNvSpPr/>
          <p:nvPr>
            <p:custDataLst>
              <p:tags r:id="rId2"/>
            </p:custDataLst>
          </p:nvPr>
        </p:nvSpPr>
        <p:spPr>
          <a:xfrm>
            <a:off x="0" y="959224"/>
            <a:ext cx="9144000" cy="4939553"/>
          </a:xfrm>
          <a:prstGeom prst="rect">
            <a:avLst/>
          </a:prstGeom>
          <a:solidFill>
            <a:schemeClr val="bg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8"/>
          <a:stretch>
            <a:fillRect/>
          </a:stretch>
        </p:blipFill>
        <p:spPr>
          <a:xfrm>
            <a:off x="-1" y="857250"/>
            <a:ext cx="9144001" cy="5143500"/>
          </a:xfrm>
          <a:prstGeom prst="rect">
            <a:avLst/>
          </a:prstGeom>
        </p:spPr>
      </p:pic>
      <p:sp>
        <p:nvSpPr>
          <p:cNvPr id="2" name="标题 1"/>
          <p:cNvSpPr>
            <a:spLocks noGrp="1"/>
          </p:cNvSpPr>
          <p:nvPr>
            <p:ph type="ctrTitle" hasCustomPrompt="1"/>
            <p:custDataLst>
              <p:tags r:id="rId2"/>
            </p:custDataLst>
          </p:nvPr>
        </p:nvSpPr>
        <p:spPr>
          <a:xfrm>
            <a:off x="2085974" y="2338493"/>
            <a:ext cx="4972051" cy="963962"/>
          </a:xfrm>
        </p:spPr>
        <p:txBody>
          <a:bodyPr anchor="ctr">
            <a:normAutofit/>
          </a:bodyPr>
          <a:lstStyle>
            <a:lvl1pPr algn="ctr">
              <a:defRPr sz="6000" b="1"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
        <p:nvSpPr>
          <p:cNvPr id="8" name="文本占位符 7"/>
          <p:cNvSpPr>
            <a:spLocks noGrp="1"/>
          </p:cNvSpPr>
          <p:nvPr>
            <p:ph type="body" sz="quarter" idx="13"/>
            <p:custDataLst>
              <p:tags r:id="rId6"/>
            </p:custDataLst>
          </p:nvPr>
        </p:nvSpPr>
        <p:spPr>
          <a:xfrm>
            <a:off x="2085974" y="3342396"/>
            <a:ext cx="4972051" cy="1183958"/>
          </a:xfrm>
        </p:spPr>
        <p:txBody>
          <a:bodyPr>
            <a:normAutofit/>
          </a:bodyPr>
          <a:lstStyle>
            <a:lvl1pPr marL="0" indent="0" algn="ctr">
              <a:buNone/>
              <a:defRPr sz="2400" spc="0" baseline="0">
                <a:solidFill>
                  <a:schemeClr val="accent1"/>
                </a:solidFill>
                <a:latin typeface="Arial" panose="020B0604020202020204" pitchFamily="34" charset="0"/>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9"/>
          <a:stretch>
            <a:fillRect/>
          </a:stretch>
        </p:blipFill>
        <p:spPr>
          <a:xfrm>
            <a:off x="-1" y="0"/>
            <a:ext cx="9144001" cy="6858000"/>
          </a:xfrm>
          <a:prstGeom prst="rect">
            <a:avLst/>
          </a:prstGeom>
        </p:spPr>
      </p:pic>
      <p:sp>
        <p:nvSpPr>
          <p:cNvPr id="8" name="矩形 7"/>
          <p:cNvSpPr/>
          <p:nvPr>
            <p:custDataLst>
              <p:tags r:id="rId2"/>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3"/>
            </p:custDataLst>
          </p:nvPr>
        </p:nvSpPr>
        <p:spPr>
          <a:xfrm>
            <a:off x="502412" y="451652"/>
            <a:ext cx="8139178"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960926"/>
            <a:ext cx="8139178"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9"/>
          <a:stretch>
            <a:fillRect/>
          </a:stretch>
        </p:blipFill>
        <p:spPr>
          <a:xfrm>
            <a:off x="-1" y="857250"/>
            <a:ext cx="9144001" cy="5143500"/>
          </a:xfrm>
          <a:prstGeom prst="rect">
            <a:avLst/>
          </a:prstGeom>
        </p:spPr>
      </p:pic>
      <p:sp>
        <p:nvSpPr>
          <p:cNvPr id="8" name="矩形 7"/>
          <p:cNvSpPr/>
          <p:nvPr>
            <p:custDataLst>
              <p:tags r:id="rId2"/>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3"/>
            </p:custDataLst>
          </p:nvPr>
        </p:nvSpPr>
        <p:spPr>
          <a:xfrm>
            <a:off x="502412" y="1195989"/>
            <a:ext cx="8139178" cy="331473"/>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1577945"/>
            <a:ext cx="8139178"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0"/>
          <a:stretch>
            <a:fillRect/>
          </a:stretch>
        </p:blipFill>
        <p:spPr>
          <a:xfrm>
            <a:off x="-1" y="857250"/>
            <a:ext cx="9144001" cy="5143500"/>
          </a:xfrm>
          <a:prstGeom prst="rect">
            <a:avLst/>
          </a:prstGeom>
        </p:spPr>
      </p:pic>
      <p:cxnSp>
        <p:nvCxnSpPr>
          <p:cNvPr id="9" name="Straight Connector 4"/>
          <p:cNvCxnSpPr/>
          <p:nvPr>
            <p:custDataLst>
              <p:tags r:id="rId2"/>
            </p:custDataLst>
          </p:nvPr>
        </p:nvCxnSpPr>
        <p:spPr>
          <a:xfrm>
            <a:off x="4104345" y="3547523"/>
            <a:ext cx="3917494"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3"/>
            </p:custDataLst>
          </p:nvPr>
        </p:nvSpPr>
        <p:spPr>
          <a:xfrm>
            <a:off x="4019573" y="3042133"/>
            <a:ext cx="4463393" cy="773519"/>
          </a:xfrm>
        </p:spPr>
        <p:txBody>
          <a:bodyPr lIns="90000" tIns="46800" rIns="90000" bIns="46800" anchor="b">
            <a:normAutofit/>
          </a:bodyPr>
          <a:lstStyle>
            <a:lvl1pPr algn="l">
              <a:defRPr sz="5400" spc="0" baseline="0">
                <a:solidFill>
                  <a:schemeClr val="tx1">
                    <a:lumMod val="75000"/>
                    <a:lumOff val="25000"/>
                  </a:schemeClr>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p>
        </p:txBody>
      </p:sp>
      <p:sp>
        <p:nvSpPr>
          <p:cNvPr id="3" name="文本占位符 2"/>
          <p:cNvSpPr>
            <a:spLocks noGrp="1"/>
          </p:cNvSpPr>
          <p:nvPr>
            <p:ph type="body" idx="1"/>
            <p:custDataLst>
              <p:tags r:id="rId4"/>
            </p:custDataLst>
          </p:nvPr>
        </p:nvSpPr>
        <p:spPr>
          <a:xfrm>
            <a:off x="4019573" y="3860604"/>
            <a:ext cx="4463393" cy="773519"/>
          </a:xfrm>
        </p:spPr>
        <p:txBody>
          <a:bodyPr lIns="90000" tIns="46800" rIns="90000" bIns="46800">
            <a:normAutofit/>
          </a:bodyPr>
          <a:lstStyle>
            <a:lvl1pPr marL="0" indent="0" algn="l">
              <a:buNone/>
              <a:defRPr sz="2000" spc="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Rectangle 1"/>
          <p:cNvSpPr/>
          <p:nvPr>
            <p:custDataLst>
              <p:tags r:id="rId8"/>
            </p:custDataLst>
          </p:nvPr>
        </p:nvSpPr>
        <p:spPr>
          <a:xfrm>
            <a:off x="1344815" y="2318714"/>
            <a:ext cx="3604696" cy="569470"/>
          </a:xfrm>
          <a:prstGeom prst="rect">
            <a:avLst/>
          </a:prstGeom>
          <a:solidFill>
            <a:schemeClr val="accent1"/>
          </a:soli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0"/>
          <a:stretch>
            <a:fillRect/>
          </a:stretch>
        </p:blipFill>
        <p:spPr>
          <a:xfrm>
            <a:off x="-1" y="857250"/>
            <a:ext cx="9144001" cy="5143500"/>
          </a:xfrm>
          <a:prstGeom prst="rect">
            <a:avLst/>
          </a:prstGeom>
        </p:spPr>
      </p:pic>
      <p:sp>
        <p:nvSpPr>
          <p:cNvPr id="9" name="矩形 8"/>
          <p:cNvSpPr/>
          <p:nvPr>
            <p:custDataLst>
              <p:tags r:id="rId2"/>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3"/>
            </p:custDataLst>
          </p:nvPr>
        </p:nvSpPr>
        <p:spPr>
          <a:xfrm>
            <a:off x="502412"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4"/>
            </p:custDataLst>
          </p:nvPr>
        </p:nvSpPr>
        <p:spPr>
          <a:xfrm>
            <a:off x="502448"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5"/>
            </p:custDataLst>
          </p:nvPr>
        </p:nvSpPr>
        <p:spPr>
          <a:xfrm>
            <a:off x="4679158" y="1571631"/>
            <a:ext cx="3962432" cy="4041680"/>
          </a:xfrm>
        </p:spPr>
        <p:txBody>
          <a:bodyPr>
            <a:normAutofit/>
          </a:bodyPr>
          <a:lstStyle>
            <a:lvl1pPr>
              <a:defRPr sz="1600">
                <a:latin typeface="Arial" panose="020B0604020202020204" pitchFamily="34" charset="0"/>
                <a:ea typeface="微软雅黑" panose="020B0503020204020204" charset="-122"/>
                <a:cs typeface="Arial" panose="020B0604020202020204" pitchFamily="34" charset="0"/>
              </a:defRPr>
            </a:lvl1pPr>
            <a:lvl2pPr>
              <a:defRPr sz="1600">
                <a:latin typeface="Arial" panose="020B0604020202020204" pitchFamily="34" charset="0"/>
                <a:ea typeface="微软雅黑" panose="020B0503020204020204" charset="-122"/>
                <a:cs typeface="Arial" panose="020B0604020202020204" pitchFamily="34" charset="0"/>
              </a:defRPr>
            </a:lvl2pPr>
            <a:lvl3pPr>
              <a:defRPr sz="1600">
                <a:latin typeface="Arial" panose="020B0604020202020204" pitchFamily="34" charset="0"/>
                <a:ea typeface="微软雅黑" panose="020B0503020204020204" charset="-122"/>
                <a:cs typeface="Arial" panose="020B0604020202020204" pitchFamily="34" charset="0"/>
              </a:defRPr>
            </a:lvl3pPr>
            <a:lvl4pPr>
              <a:defRPr sz="1600">
                <a:latin typeface="Arial" panose="020B0604020202020204" pitchFamily="34" charset="0"/>
                <a:ea typeface="微软雅黑" panose="020B0503020204020204" charset="-122"/>
                <a:cs typeface="Arial" panose="020B0604020202020204" pitchFamily="34" charset="0"/>
              </a:defRPr>
            </a:lvl4pPr>
            <a:lvl5pPr>
              <a:defRPr sz="160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t>2021/11/17</a:t>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2"/>
          <a:stretch>
            <a:fillRect/>
          </a:stretch>
        </p:blipFill>
        <p:spPr>
          <a:xfrm>
            <a:off x="-1" y="857250"/>
            <a:ext cx="9144001" cy="5143500"/>
          </a:xfrm>
          <a:prstGeom prst="rect">
            <a:avLst/>
          </a:prstGeom>
        </p:spPr>
      </p:pic>
      <p:sp>
        <p:nvSpPr>
          <p:cNvPr id="11" name="矩形 10"/>
          <p:cNvSpPr/>
          <p:nvPr>
            <p:custDataLst>
              <p:tags r:id="rId2"/>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3"/>
            </p:custDataLst>
          </p:nvPr>
        </p:nvSpPr>
        <p:spPr>
          <a:xfrm>
            <a:off x="502412"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1571631"/>
            <a:ext cx="3962432" cy="285752"/>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912144"/>
            <a:ext cx="3962400" cy="370106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1571631"/>
            <a:ext cx="3962432" cy="285752"/>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912144"/>
            <a:ext cx="3962432" cy="370106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t>2021/11/17</a:t>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7"/>
          <a:stretch>
            <a:fillRect/>
          </a:stretch>
        </p:blipFill>
        <p:spPr>
          <a:xfrm>
            <a:off x="-1" y="857250"/>
            <a:ext cx="9144001" cy="5143500"/>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0"/>
          <a:stretch>
            <a:fillRect/>
          </a:stretch>
        </p:blipFill>
        <p:spPr>
          <a:xfrm>
            <a:off x="-1" y="857250"/>
            <a:ext cx="9144001" cy="5143500"/>
          </a:xfrm>
          <a:prstGeom prst="rect">
            <a:avLst/>
          </a:prstGeom>
        </p:spPr>
      </p:pic>
      <p:sp>
        <p:nvSpPr>
          <p:cNvPr id="9" name="矩形 8"/>
          <p:cNvSpPr/>
          <p:nvPr>
            <p:custDataLst>
              <p:tags r:id="rId2"/>
            </p:custDataLst>
          </p:nvPr>
        </p:nvSpPr>
        <p:spPr>
          <a:xfrm>
            <a:off x="-1"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3"/>
            </p:custDataLst>
          </p:nvPr>
        </p:nvSpPr>
        <p:spPr>
          <a:xfrm>
            <a:off x="502447"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7" y="1571631"/>
            <a:ext cx="3962432" cy="4041680"/>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5"/>
            </p:custDataLst>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t>2021/11/17</a:t>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9"/>
          <a:stretch>
            <a:fillRect/>
          </a:stretch>
        </p:blipFill>
        <p:spPr>
          <a:xfrm>
            <a:off x="-1" y="857250"/>
            <a:ext cx="9144001" cy="5143500"/>
          </a:xfrm>
          <a:prstGeom prst="rect">
            <a:avLst/>
          </a:prstGeom>
        </p:spPr>
      </p:pic>
      <p:sp>
        <p:nvSpPr>
          <p:cNvPr id="8" name="矩形 7"/>
          <p:cNvSpPr/>
          <p:nvPr>
            <p:custDataLst>
              <p:tags r:id="rId2"/>
            </p:custDataLst>
          </p:nvPr>
        </p:nvSpPr>
        <p:spPr>
          <a:xfrm>
            <a:off x="0" y="1321594"/>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竖排标题 1"/>
          <p:cNvSpPr>
            <a:spLocks noGrp="1"/>
          </p:cNvSpPr>
          <p:nvPr>
            <p:ph type="title" orient="vert"/>
            <p:custDataLst>
              <p:tags r:id="rId3"/>
            </p:custDataLs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1571625"/>
            <a:ext cx="7371076" cy="4041680"/>
          </a:xfrm>
        </p:spPr>
        <p:txBody>
          <a:bodyPr vert="eaVert"/>
          <a:lstStyle>
            <a:lvl1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1pPr>
            <a:lvl2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2pPr>
            <a:lvl3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3pPr>
            <a:lvl4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4pPr>
            <a:lvl5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8"/>
          <a:stretch>
            <a:fillRect/>
          </a:stretch>
        </p:blipFill>
        <p:spPr>
          <a:xfrm>
            <a:off x="-1" y="857250"/>
            <a:ext cx="9144001" cy="5143500"/>
          </a:xfrm>
          <a:prstGeom prst="rect">
            <a:avLst/>
          </a:prstGeom>
        </p:spPr>
      </p:pic>
      <p:sp>
        <p:nvSpPr>
          <p:cNvPr id="8" name="矩形 7"/>
          <p:cNvSpPr/>
          <p:nvPr>
            <p:custDataLst>
              <p:tags r:id="rId2"/>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02448" y="1571631"/>
            <a:ext cx="8139178" cy="4041680"/>
          </a:xfrm>
        </p:spPr>
        <p:txBody>
          <a:bodyPr/>
          <a:lstStyle>
            <a:lvl1pPr>
              <a:defRPr>
                <a:latin typeface="Arial" panose="020B0604020202020204" pitchFamily="34" charset="0"/>
                <a:ea typeface="微软雅黑" panose="020B0503020204020204" charset="-122"/>
                <a:cs typeface="Arial" panose="020B0604020202020204" pitchFamily="34" charset="0"/>
              </a:defRPr>
            </a:lvl1pPr>
            <a:lvl2pPr>
              <a:defRPr>
                <a:latin typeface="Arial" panose="020B0604020202020204" pitchFamily="34" charset="0"/>
                <a:ea typeface="微软雅黑" panose="020B0503020204020204" charset="-122"/>
                <a:cs typeface="Arial" panose="020B0604020202020204" pitchFamily="34" charset="0"/>
              </a:defRPr>
            </a:lvl2pPr>
            <a:lvl3pPr>
              <a:defRPr>
                <a:latin typeface="Arial" panose="020B0604020202020204" pitchFamily="34" charset="0"/>
                <a:ea typeface="微软雅黑" panose="020B0503020204020204" charset="-122"/>
                <a:cs typeface="Arial" panose="020B0604020202020204" pitchFamily="34" charset="0"/>
              </a:defRPr>
            </a:lvl3pPr>
            <a:lvl4pPr>
              <a:defRPr>
                <a:latin typeface="Arial" panose="020B0604020202020204" pitchFamily="34" charset="0"/>
                <a:ea typeface="微软雅黑" panose="020B0503020204020204" charset="-122"/>
                <a:cs typeface="Arial" panose="020B0604020202020204" pitchFamily="34" charset="0"/>
              </a:defRPr>
            </a:lvl4pPr>
            <a:lvl5pPr>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7"/>
          <a:stretch>
            <a:fillRect/>
          </a:stretch>
        </p:blipFill>
        <p:spPr>
          <a:xfrm>
            <a:off x="-1" y="857250"/>
            <a:ext cx="9144001" cy="514350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11" name="标题 10"/>
          <p:cNvSpPr>
            <a:spLocks noGrp="1"/>
          </p:cNvSpPr>
          <p:nvPr>
            <p:ph type="title" hasCustomPrompt="1"/>
            <p:custDataLst>
              <p:tags r:id="rId5"/>
            </p:custDataLst>
          </p:nvPr>
        </p:nvSpPr>
        <p:spPr>
          <a:xfrm>
            <a:off x="2085974" y="2837135"/>
            <a:ext cx="4972052" cy="1183730"/>
          </a:xfrm>
        </p:spPr>
        <p:txBody>
          <a:bodyPr lIns="90000" tIns="46800" rIns="90000" bIns="46800" anchor="ctr">
            <a:normAutofit/>
          </a:bodyPr>
          <a:lstStyle>
            <a:lvl1pPr algn="ctr">
              <a:defRPr sz="6000"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编辑标题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10"/>
          <a:stretch>
            <a:fillRect/>
          </a:stretch>
        </p:blipFill>
        <p:spPr>
          <a:xfrm>
            <a:off x="-1" y="0"/>
            <a:ext cx="9144001" cy="6858000"/>
          </a:xfrm>
          <a:prstGeom prst="rect">
            <a:avLst/>
          </a:prstGeom>
        </p:spPr>
      </p:pic>
      <p:cxnSp>
        <p:nvCxnSpPr>
          <p:cNvPr id="9" name="Straight Connector 4"/>
          <p:cNvCxnSpPr/>
          <p:nvPr>
            <p:custDataLst>
              <p:tags r:id="rId2"/>
            </p:custDataLst>
          </p:nvPr>
        </p:nvCxnSpPr>
        <p:spPr>
          <a:xfrm>
            <a:off x="4104345" y="3587031"/>
            <a:ext cx="3917494"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3"/>
            </p:custDataLst>
          </p:nvPr>
        </p:nvSpPr>
        <p:spPr>
          <a:xfrm>
            <a:off x="4019573" y="2913177"/>
            <a:ext cx="4463393" cy="1031359"/>
          </a:xfrm>
        </p:spPr>
        <p:txBody>
          <a:bodyPr lIns="90000" tIns="46800" rIns="90000" bIns="46800" anchor="b">
            <a:normAutofit/>
          </a:bodyPr>
          <a:lstStyle>
            <a:lvl1pPr algn="l">
              <a:defRPr sz="4050" spc="0" baseline="0">
                <a:solidFill>
                  <a:schemeClr val="tx1">
                    <a:lumMod val="75000"/>
                    <a:lumOff val="25000"/>
                  </a:schemeClr>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p>
        </p:txBody>
      </p:sp>
      <p:sp>
        <p:nvSpPr>
          <p:cNvPr id="3" name="文本占位符 2"/>
          <p:cNvSpPr>
            <a:spLocks noGrp="1"/>
          </p:cNvSpPr>
          <p:nvPr>
            <p:ph type="body" idx="1"/>
            <p:custDataLst>
              <p:tags r:id="rId4"/>
            </p:custDataLst>
          </p:nvPr>
        </p:nvSpPr>
        <p:spPr>
          <a:xfrm>
            <a:off x="4019573" y="4004472"/>
            <a:ext cx="4463393" cy="1031359"/>
          </a:xfrm>
        </p:spPr>
        <p:txBody>
          <a:bodyPr lIns="90000" tIns="46800" rIns="90000" bIns="46800">
            <a:normAutofit/>
          </a:bodyPr>
          <a:lstStyle>
            <a:lvl1pPr marL="0" indent="0" algn="l">
              <a:buNone/>
              <a:defRPr sz="1500" spc="0" baseline="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
        <p:nvSpPr>
          <p:cNvPr id="7" name="Rectangle 1"/>
          <p:cNvSpPr/>
          <p:nvPr>
            <p:custDataLst>
              <p:tags r:id="rId8"/>
            </p:custDataLst>
          </p:nvPr>
        </p:nvSpPr>
        <p:spPr>
          <a:xfrm>
            <a:off x="1344815" y="1948619"/>
            <a:ext cx="3604696" cy="759293"/>
          </a:xfrm>
          <a:prstGeom prst="rect">
            <a:avLst/>
          </a:prstGeom>
          <a:solidFill>
            <a:schemeClr val="accent1"/>
          </a:soli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9"/>
          <a:stretch>
            <a:fillRect/>
          </a:stretch>
        </p:blipFill>
        <p:spPr>
          <a:xfrm>
            <a:off x="0" y="857250"/>
            <a:ext cx="9144000" cy="5143500"/>
          </a:xfrm>
          <a:prstGeom prst="rect">
            <a:avLst/>
          </a:prstGeom>
        </p:spPr>
      </p:pic>
      <p:sp>
        <p:nvSpPr>
          <p:cNvPr id="10" name="矩形 9"/>
          <p:cNvSpPr/>
          <p:nvPr userDrawn="1">
            <p:custDataLst>
              <p:tags r:id="rId2"/>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p:custDataLst>
              <p:tags r:id="rId3"/>
            </p:custDataLst>
          </p:nvPr>
        </p:nvSpPr>
        <p:spPr/>
        <p:txBody>
          <a:bodyPr/>
          <a:lstStyle>
            <a:lvl1pPr>
              <a:defRPr baseline="0">
                <a:latin typeface="微软雅黑" panose="020B0503020204020204" charset="-122"/>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a:blip r:embed="rId10"/>
          <a:stretch>
            <a:fillRect/>
          </a:stretch>
        </p:blipFill>
        <p:spPr>
          <a:xfrm>
            <a:off x="-1" y="857250"/>
            <a:ext cx="9144001" cy="5143500"/>
          </a:xfrm>
          <a:prstGeom prst="rect">
            <a:avLst/>
          </a:prstGeom>
        </p:spPr>
      </p:pic>
      <p:sp>
        <p:nvSpPr>
          <p:cNvPr id="8" name="矩形 7"/>
          <p:cNvSpPr/>
          <p:nvPr userDrawn="1">
            <p:custDataLst>
              <p:tags r:id="rId2"/>
            </p:custDataLst>
          </p:nvPr>
        </p:nvSpPr>
        <p:spPr>
          <a:xfrm>
            <a:off x="219600" y="1085400"/>
            <a:ext cx="8704800" cy="468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3"/>
            </p:custDataLst>
          </p:nvPr>
        </p:nvSpPr>
        <p:spPr>
          <a:xfrm>
            <a:off x="961200" y="1794150"/>
            <a:ext cx="7219800" cy="542700"/>
          </a:xfrm>
        </p:spPr>
        <p:txBody>
          <a:bodyPr anchor="ctr"/>
          <a:lstStyle>
            <a:lvl1pPr>
              <a:defRPr sz="32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2479950"/>
            <a:ext cx="7219950" cy="2583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2"/>
          <a:stretch>
            <a:fillRect/>
          </a:stretch>
        </p:blipFill>
        <p:spPr>
          <a:xfrm>
            <a:off x="0" y="863441"/>
            <a:ext cx="9144000" cy="5143500"/>
          </a:xfrm>
          <a:prstGeom prst="rect">
            <a:avLst/>
          </a:prstGeom>
        </p:spPr>
      </p:pic>
      <p:sp>
        <p:nvSpPr>
          <p:cNvPr id="13" name="矩形 12"/>
          <p:cNvSpPr/>
          <p:nvPr userDrawn="1">
            <p:custDataLst>
              <p:tags r:id="rId2"/>
            </p:custDataLst>
          </p:nvPr>
        </p:nvSpPr>
        <p:spPr>
          <a:xfrm>
            <a:off x="0" y="863441"/>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8" name="矩形 7"/>
          <p:cNvSpPr/>
          <p:nvPr userDrawn="1">
            <p:custDataLst>
              <p:tags r:id="rId3"/>
            </p:custDataLst>
          </p:nvPr>
        </p:nvSpPr>
        <p:spPr>
          <a:xfrm>
            <a:off x="0" y="857250"/>
            <a:ext cx="3617595" cy="5149691"/>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4"/>
            </p:custDataLst>
          </p:nvPr>
        </p:nvSpPr>
        <p:spPr>
          <a:xfrm>
            <a:off x="437400" y="1435050"/>
            <a:ext cx="2970000" cy="661500"/>
          </a:xfrm>
        </p:spPr>
        <p:txBody>
          <a:bodyPr anchor="ctr"/>
          <a:lstStyle>
            <a:lvl1pPr>
              <a:defRPr sz="36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40100" y="2180250"/>
            <a:ext cx="2967300" cy="3069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1434704"/>
            <a:ext cx="4860000" cy="3815953"/>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1"/>
            </p:custDataLst>
          </p:nvPr>
        </p:nvPicPr>
        <p:blipFill>
          <a:blip r:embed="rId12"/>
          <a:stretch>
            <a:fillRect/>
          </a:stretch>
        </p:blipFill>
        <p:spPr>
          <a:xfrm>
            <a:off x="0" y="857250"/>
            <a:ext cx="9144000" cy="5143500"/>
          </a:xfrm>
          <a:prstGeom prst="rect">
            <a:avLst/>
          </a:prstGeom>
        </p:spPr>
      </p:pic>
      <p:sp>
        <p:nvSpPr>
          <p:cNvPr id="13" name="矩形 12"/>
          <p:cNvSpPr/>
          <p:nvPr userDrawn="1">
            <p:custDataLst>
              <p:tags r:id="rId2"/>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10" name="矩形 9"/>
          <p:cNvSpPr/>
          <p:nvPr userDrawn="1">
            <p:custDataLst>
              <p:tags r:id="rId3"/>
            </p:custDataLst>
          </p:nvPr>
        </p:nvSpPr>
        <p:spPr>
          <a:xfrm>
            <a:off x="0" y="857250"/>
            <a:ext cx="9144000" cy="1998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59000" y="1443150"/>
            <a:ext cx="8232300" cy="469800"/>
          </a:xfrm>
        </p:spPr>
        <p:txBody>
          <a:bodyPr anchor="ctr"/>
          <a:lstStyle>
            <a:lvl1pPr algn="ctr">
              <a:defRPr sz="36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2101950"/>
            <a:ext cx="8231981" cy="621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963250"/>
            <a:ext cx="8224200" cy="25731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1"/>
            </p:custDataLst>
          </p:nvPr>
        </p:nvPicPr>
        <p:blipFill>
          <a:blip r:embed="rId12"/>
          <a:stretch>
            <a:fillRect/>
          </a:stretch>
        </p:blipFill>
        <p:spPr>
          <a:xfrm>
            <a:off x="0" y="857250"/>
            <a:ext cx="9144000" cy="5143500"/>
          </a:xfrm>
          <a:prstGeom prst="rect">
            <a:avLst/>
          </a:prstGeom>
        </p:spPr>
      </p:pic>
      <p:sp>
        <p:nvSpPr>
          <p:cNvPr id="12" name="矩形 11"/>
          <p:cNvSpPr/>
          <p:nvPr userDrawn="1">
            <p:custDataLst>
              <p:tags r:id="rId2"/>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endParaRPr>
          </a:p>
        </p:txBody>
      </p:sp>
      <p:sp>
        <p:nvSpPr>
          <p:cNvPr id="8" name="矩形 7"/>
          <p:cNvSpPr/>
          <p:nvPr userDrawn="1">
            <p:custDataLst>
              <p:tags r:id="rId3"/>
            </p:custDataLst>
          </p:nvPr>
        </p:nvSpPr>
        <p:spPr>
          <a:xfrm>
            <a:off x="0" y="4629151"/>
            <a:ext cx="9144000" cy="1371599"/>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53600" y="1359450"/>
            <a:ext cx="8232300" cy="423900"/>
          </a:xfrm>
        </p:spPr>
        <p:txBody>
          <a:bodyPr anchor="ctr"/>
          <a:lstStyle>
            <a:lvl1pPr algn="ctr">
              <a:defRPr sz="32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2118150"/>
            <a:ext cx="8243100" cy="2408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4742550"/>
            <a:ext cx="8251200" cy="7587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14"/>
          <a:stretch>
            <a:fillRect/>
          </a:stretch>
        </p:blipFill>
        <p:spPr>
          <a:xfrm>
            <a:off x="0" y="857250"/>
            <a:ext cx="9144000" cy="5143500"/>
          </a:xfrm>
          <a:prstGeom prst="rect">
            <a:avLst/>
          </a:prstGeom>
        </p:spPr>
      </p:pic>
      <p:sp>
        <p:nvSpPr>
          <p:cNvPr id="15" name="矩形 14"/>
          <p:cNvSpPr/>
          <p:nvPr userDrawn="1">
            <p:custDataLst>
              <p:tags r:id="rId2"/>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userDrawn="1">
            <p:custDataLst>
              <p:tags r:id="rId3"/>
            </p:custDataLst>
          </p:nvPr>
        </p:nvSpPr>
        <p:spPr>
          <a:xfrm>
            <a:off x="0" y="857250"/>
            <a:ext cx="9144000" cy="685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4"/>
            </p:custDataLst>
          </p:nvPr>
        </p:nvSpPr>
        <p:spPr>
          <a:xfrm>
            <a:off x="434700" y="1035450"/>
            <a:ext cx="8278200" cy="331473"/>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2104650"/>
            <a:ext cx="4006800" cy="217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2104650"/>
            <a:ext cx="4025700" cy="217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469850"/>
            <a:ext cx="4006800" cy="585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467150"/>
            <a:ext cx="4025700" cy="585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6" name="图片 5" descr="图片3"/>
          <p:cNvPicPr>
            <a:picLocks noChangeAspect="1"/>
          </p:cNvPicPr>
          <p:nvPr userDrawn="1">
            <p:custDataLst>
              <p:tags r:id="rId1"/>
            </p:custDataLst>
          </p:nvPr>
        </p:nvPicPr>
        <p:blipFill>
          <a:blip r:embed="rId10"/>
          <a:stretch>
            <a:fillRect/>
          </a:stretch>
        </p:blipFill>
        <p:spPr>
          <a:xfrm rot="10800000">
            <a:off x="0" y="847487"/>
            <a:ext cx="713423" cy="829628"/>
          </a:xfrm>
          <a:prstGeom prst="rect">
            <a:avLst/>
          </a:prstGeom>
        </p:spPr>
      </p:pic>
      <p:sp>
        <p:nvSpPr>
          <p:cNvPr id="10" name="矩形 9"/>
          <p:cNvSpPr/>
          <p:nvPr userDrawn="1">
            <p:custDataLst>
              <p:tags r:id="rId2"/>
            </p:custDataLst>
          </p:nvPr>
        </p:nvSpPr>
        <p:spPr>
          <a:xfrm>
            <a:off x="0" y="1576668"/>
            <a:ext cx="9144000" cy="3704665"/>
          </a:xfrm>
          <a:prstGeom prst="rect">
            <a:avLst/>
          </a:prstGeom>
          <a:solidFill>
            <a:schemeClr val="bg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142100" y="1861650"/>
            <a:ext cx="6858000" cy="1790100"/>
          </a:xfrm>
        </p:spPr>
        <p:txBody>
          <a:bodyPr anchor="b"/>
          <a:lstStyle>
            <a:lvl1pPr algn="ctr">
              <a:defRPr sz="60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3754350"/>
            <a:ext cx="6858000" cy="1242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10"/>
          <a:stretch>
            <a:fillRect/>
          </a:stretch>
        </p:blipFill>
        <p:spPr>
          <a:xfrm>
            <a:off x="-1" y="0"/>
            <a:ext cx="9144001" cy="6858000"/>
          </a:xfrm>
          <a:prstGeom prst="rect">
            <a:avLst/>
          </a:prstGeom>
        </p:spPr>
      </p:pic>
      <p:sp>
        <p:nvSpPr>
          <p:cNvPr id="9" name="矩形 8"/>
          <p:cNvSpPr/>
          <p:nvPr>
            <p:custDataLst>
              <p:tags r:id="rId2"/>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3"/>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4"/>
            </p:custDataLst>
          </p:nvPr>
        </p:nvSpPr>
        <p:spPr>
          <a:xfrm>
            <a:off x="502448"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5"/>
            </p:custDataLst>
          </p:nvPr>
        </p:nvSpPr>
        <p:spPr>
          <a:xfrm>
            <a:off x="4679158" y="952508"/>
            <a:ext cx="3962432" cy="5388907"/>
          </a:xfrm>
        </p:spPr>
        <p:txBody>
          <a:bodyPr>
            <a:normAutofit/>
          </a:bodyPr>
          <a:lstStyle>
            <a:lvl1pPr>
              <a:defRPr sz="1200">
                <a:latin typeface="Arial" panose="020B0604020202020204" pitchFamily="34" charset="0"/>
                <a:ea typeface="微软雅黑" panose="020B0503020204020204" charset="-122"/>
                <a:cs typeface="Arial" panose="020B0604020202020204" pitchFamily="34" charset="0"/>
              </a:defRPr>
            </a:lvl1pPr>
            <a:lvl2pPr>
              <a:defRPr sz="1200">
                <a:latin typeface="Arial" panose="020B0604020202020204" pitchFamily="34" charset="0"/>
                <a:ea typeface="微软雅黑" panose="020B0503020204020204" charset="-122"/>
                <a:cs typeface="Arial" panose="020B0604020202020204" pitchFamily="34" charset="0"/>
              </a:defRPr>
            </a:lvl2pPr>
            <a:lvl3pPr>
              <a:defRPr sz="1200">
                <a:latin typeface="Arial" panose="020B0604020202020204" pitchFamily="34" charset="0"/>
                <a:ea typeface="微软雅黑" panose="020B0503020204020204" charset="-122"/>
                <a:cs typeface="Arial" panose="020B0604020202020204" pitchFamily="34" charset="0"/>
              </a:defRPr>
            </a:lvl3pPr>
            <a:lvl4pPr>
              <a:defRPr sz="1200">
                <a:latin typeface="Arial" panose="020B0604020202020204" pitchFamily="34" charset="0"/>
                <a:ea typeface="微软雅黑" panose="020B0503020204020204" charset="-122"/>
                <a:cs typeface="Arial" panose="020B0604020202020204" pitchFamily="34" charset="0"/>
              </a:defRPr>
            </a:lvl4pPr>
            <a:lvl5pPr>
              <a:defRPr sz="120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t>2021/11/17</a:t>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2"/>
          <a:stretch>
            <a:fillRect/>
          </a:stretch>
        </p:blipFill>
        <p:spPr>
          <a:xfrm>
            <a:off x="-1" y="0"/>
            <a:ext cx="9144001" cy="6858000"/>
          </a:xfrm>
          <a:prstGeom prst="rect">
            <a:avLst/>
          </a:prstGeom>
        </p:spPr>
      </p:pic>
      <p:sp>
        <p:nvSpPr>
          <p:cNvPr id="11" name="矩形 10"/>
          <p:cNvSpPr/>
          <p:nvPr>
            <p:custDataLst>
              <p:tags r:id="rId2"/>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3"/>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952508"/>
            <a:ext cx="396243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406525"/>
            <a:ext cx="3962400"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952508"/>
            <a:ext cx="396243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406525"/>
            <a:ext cx="3962432"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t>2021/11/17</a:t>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7"/>
          <a:stretch>
            <a:fillRect/>
          </a:stretch>
        </p:blipFill>
        <p:spPr>
          <a:xfrm>
            <a:off x="-1" y="0"/>
            <a:ext cx="9144001" cy="6858000"/>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2021/11/17</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10"/>
          <a:stretch>
            <a:fillRect/>
          </a:stretch>
        </p:blipFill>
        <p:spPr>
          <a:xfrm>
            <a:off x="-1" y="0"/>
            <a:ext cx="9144001" cy="6858000"/>
          </a:xfrm>
          <a:prstGeom prst="rect">
            <a:avLst/>
          </a:prstGeom>
        </p:spPr>
      </p:pic>
      <p:sp>
        <p:nvSpPr>
          <p:cNvPr id="9" name="矩形 8"/>
          <p:cNvSpPr/>
          <p:nvPr>
            <p:custDataLst>
              <p:tags r:id="rId2"/>
            </p:custDataLst>
          </p:nvPr>
        </p:nvSpPr>
        <p:spPr>
          <a:xfrm>
            <a:off x="-1"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3"/>
            </p:custDataLst>
          </p:nvPr>
        </p:nvSpPr>
        <p:spPr>
          <a:xfrm>
            <a:off x="502447"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7" y="952508"/>
            <a:ext cx="396243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5"/>
            </p:custDataLst>
          </p:nvPr>
        </p:nvSpPr>
        <p:spPr>
          <a:xfrm>
            <a:off x="4679194"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t>2021/11/17</a:t>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9"/>
          <a:stretch>
            <a:fillRect/>
          </a:stretch>
        </p:blipFill>
        <p:spPr>
          <a:xfrm>
            <a:off x="-1" y="0"/>
            <a:ext cx="9144001" cy="6858000"/>
          </a:xfrm>
          <a:prstGeom prst="rect">
            <a:avLst/>
          </a:prstGeom>
        </p:spPr>
      </p:pic>
      <p:sp>
        <p:nvSpPr>
          <p:cNvPr id="8" name="矩形 7"/>
          <p:cNvSpPr/>
          <p:nvPr>
            <p:custDataLst>
              <p:tags r:id="rId2"/>
            </p:custDataLst>
          </p:nvPr>
        </p:nvSpPr>
        <p:spPr>
          <a:xfrm>
            <a:off x="0" y="619125"/>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竖排标题 1"/>
          <p:cNvSpPr>
            <a:spLocks noGrp="1"/>
          </p:cNvSpPr>
          <p:nvPr>
            <p:ph type="title" orient="vert"/>
            <p:custDataLst>
              <p:tags r:id="rId3"/>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952500"/>
            <a:ext cx="7371076" cy="5388907"/>
          </a:xfrm>
        </p:spPr>
        <p:txBody>
          <a:bodyPr vert="eaVert"/>
          <a:lstStyle>
            <a:lvl1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1pPr>
            <a:lvl2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2pPr>
            <a:lvl3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3pPr>
            <a:lvl4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4pPr>
            <a:lvl5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1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41.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59807" y="5619625"/>
            <a:ext cx="2025000" cy="2376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2021/11/17</a:t>
            </a:fld>
            <a:endParaRPr lang="zh-CN" altLang="en-US"/>
          </a:p>
        </p:txBody>
      </p:sp>
      <p:sp>
        <p:nvSpPr>
          <p:cNvPr id="5" name="页脚占位符 4"/>
          <p:cNvSpPr>
            <a:spLocks noGrp="1"/>
          </p:cNvSpPr>
          <p:nvPr>
            <p:ph type="ftr" sz="quarter" idx="3"/>
            <p:custDataLst>
              <p:tags r:id="rId23"/>
            </p:custDataLst>
          </p:nvPr>
        </p:nvSpPr>
        <p:spPr>
          <a:xfrm>
            <a:off x="3087000" y="5619625"/>
            <a:ext cx="2970000" cy="2376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619625"/>
            <a:ext cx="2025000" cy="2376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image" Target="../media/image15.png"/><Relationship Id="rId5" Type="http://schemas.openxmlformats.org/officeDocument/2006/relationships/notesSlide" Target="../notesSlides/notesSlide9.xml"/><Relationship Id="rId4"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image" Target="../media/image16.png"/><Relationship Id="rId5" Type="http://schemas.openxmlformats.org/officeDocument/2006/relationships/notesSlide" Target="../notesSlides/notesSlide10.xml"/><Relationship Id="rId4"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45.xml"/><Relationship Id="rId1" Type="http://schemas.openxmlformats.org/officeDocument/2006/relationships/tags" Target="../tags/tag344.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notesSlide" Target="../notesSlides/notesSlide13.xml"/><Relationship Id="rId4"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hemeOverride" Target="../theme/themeOverride6.xml"/><Relationship Id="rId5" Type="http://schemas.openxmlformats.org/officeDocument/2006/relationships/notesSlide" Target="../notesSlides/notesSlide14.xml"/><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4.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hyperlink" Target="https://baike.baidu.com/item/%E4%B8%AA%E4%BD%93%E5%BF%83%E7%90%86%E5%AD%A6/10062945" TargetMode="External"/><Relationship Id="rId3" Type="http://schemas.openxmlformats.org/officeDocument/2006/relationships/tags" Target="../tags/tag282.xml"/><Relationship Id="rId7" Type="http://schemas.openxmlformats.org/officeDocument/2006/relationships/hyperlink" Target="https://baike.baidu.com/item/%E7%B2%BE%E7%A5%9E%E7%97%85%E5%AD%A6/1252451" TargetMode="External"/><Relationship Id="rId2" Type="http://schemas.openxmlformats.org/officeDocument/2006/relationships/tags" Target="../tags/tag281.xml"/><Relationship Id="rId1" Type="http://schemas.openxmlformats.org/officeDocument/2006/relationships/themeOverride" Target="../theme/themeOverride2.xml"/><Relationship Id="rId6" Type="http://schemas.openxmlformats.org/officeDocument/2006/relationships/notesSlide" Target="../notesSlides/notesSlide3.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tags" Target="../tags/tag283.xml"/><Relationship Id="rId9" Type="http://schemas.openxmlformats.org/officeDocument/2006/relationships/hyperlink" Target="https://baike.baidu.com/item/%E5%BC%97%E6%B4%9B%E4%BC%8A%E5%BE%B7/122581"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290.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notesSlide" Target="../notesSlides/notesSlide4.xml"/><Relationship Id="rId2" Type="http://schemas.openxmlformats.org/officeDocument/2006/relationships/tags" Target="../tags/tag284.xml"/><Relationship Id="rId1" Type="http://schemas.openxmlformats.org/officeDocument/2006/relationships/themeOverride" Target="../theme/themeOverride3.xml"/><Relationship Id="rId6" Type="http://schemas.openxmlformats.org/officeDocument/2006/relationships/tags" Target="../tags/tag288.xml"/><Relationship Id="rId11" Type="http://schemas.openxmlformats.org/officeDocument/2006/relationships/slideLayout" Target="../slideLayouts/slideLayout24.xml"/><Relationship Id="rId5" Type="http://schemas.openxmlformats.org/officeDocument/2006/relationships/tags" Target="../tags/tag287.xml"/><Relationship Id="rId10" Type="http://schemas.openxmlformats.org/officeDocument/2006/relationships/tags" Target="../tags/tag292.xml"/><Relationship Id="rId4" Type="http://schemas.openxmlformats.org/officeDocument/2006/relationships/tags" Target="../tags/tag286.xml"/><Relationship Id="rId9" Type="http://schemas.openxmlformats.org/officeDocument/2006/relationships/tags" Target="../tags/tag29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94.xml"/><Relationship Id="rId7" Type="http://schemas.openxmlformats.org/officeDocument/2006/relationships/hyperlink" Target="https://haokan.baidu.com/v?pd=wisenatural&amp;vid=805922209192895353" TargetMode="External"/><Relationship Id="rId2" Type="http://schemas.openxmlformats.org/officeDocument/2006/relationships/tags" Target="../tags/tag293.xml"/><Relationship Id="rId1" Type="http://schemas.openxmlformats.org/officeDocument/2006/relationships/themeOverride" Target="../theme/themeOverride4.xml"/><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tags" Target="../tags/tag295.xml"/></Relationships>
</file>

<file path=ppt/slides/_rels/slide8.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tags" Target="../tags/tag320.xml"/><Relationship Id="rId3" Type="http://schemas.openxmlformats.org/officeDocument/2006/relationships/tags" Target="../tags/tag297.xml"/><Relationship Id="rId21" Type="http://schemas.openxmlformats.org/officeDocument/2006/relationships/tags" Target="../tags/tag315.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image" Target="../media/image8.png"/><Relationship Id="rId1" Type="http://schemas.openxmlformats.org/officeDocument/2006/relationships/themeOverride" Target="../theme/themeOverride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notesSlide" Target="../notesSlides/notesSlide6.xm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image" Target="../media/image10.png"/><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slideLayout" Target="../slideLayouts/slideLayout25.xml"/><Relationship Id="rId30"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image" Target="../media/image11.jpeg"/><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notesSlide" Target="../notesSlides/notesSlide7.xml"/><Relationship Id="rId2" Type="http://schemas.openxmlformats.org/officeDocument/2006/relationships/tags" Target="../tags/tag322.xml"/><Relationship Id="rId16" Type="http://schemas.openxmlformats.org/officeDocument/2006/relationships/slideLayout" Target="../slideLayouts/slideLayout25.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tags" Target="../tags/tag335.xml"/><Relationship Id="rId10" Type="http://schemas.openxmlformats.org/officeDocument/2006/relationships/tags" Target="../tags/tag330.xml"/><Relationship Id="rId19" Type="http://schemas.openxmlformats.org/officeDocument/2006/relationships/image" Target="../media/image12.jpeg"/><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908720"/>
            <a:ext cx="8139178" cy="331473"/>
          </a:xfrm>
        </p:spPr>
        <p:txBody>
          <a:bodyPr>
            <a:normAutofit fontScale="90000"/>
          </a:bodyPr>
          <a:lstStyle/>
          <a:p>
            <a:r>
              <a:rPr lang="zh-CN" altLang="en-US" dirty="0"/>
              <a:t>心理测试</a:t>
            </a:r>
          </a:p>
        </p:txBody>
      </p:sp>
      <p:sp>
        <p:nvSpPr>
          <p:cNvPr id="6" name="文本框 1">
            <a:extLst>
              <a:ext uri="{FF2B5EF4-FFF2-40B4-BE49-F238E27FC236}">
                <a16:creationId xmlns:a16="http://schemas.microsoft.com/office/drawing/2014/main" id="{3223839F-2A69-44AD-BE32-16EF15862199}"/>
              </a:ext>
            </a:extLst>
          </p:cNvPr>
          <p:cNvSpPr txBox="1">
            <a:spLocks noChangeArrowheads="1"/>
          </p:cNvSpPr>
          <p:nvPr/>
        </p:nvSpPr>
        <p:spPr bwMode="auto">
          <a:xfrm>
            <a:off x="611188" y="1773238"/>
            <a:ext cx="7972425" cy="31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rtl="0" fontAlgn="auto">
              <a:lnSpc>
                <a:spcPct val="130000"/>
              </a:lnSpc>
              <a:spcBef>
                <a:spcPts val="0"/>
              </a:spcBef>
              <a:spcAft>
                <a:spcPts val="1000"/>
              </a:spcAft>
              <a:buFont typeface="Arial" panose="020B0604020202020204" pitchFamily="34" charset="0"/>
              <a:buChar char="•"/>
            </a:pPr>
            <a:r>
              <a:rPr lang="zh-CN" altLang="en-US" sz="3600" spc="150" noProof="1">
                <a:solidFill>
                  <a:srgbClr val="333333"/>
                </a:solidFill>
                <a:latin typeface="Helvetica Neue"/>
                <a:ea typeface="微软雅黑" panose="020B0503020204020204" charset="-122"/>
                <a:cs typeface="Arial" panose="020B0604020202020204" pitchFamily="34" charset="0"/>
                <a:sym typeface="+mn-ea"/>
              </a:rPr>
              <a:t>    要求：</a:t>
            </a:r>
          </a:p>
          <a:p>
            <a:pPr marL="228600" indent="-228600" rtl="0" fontAlgn="auto">
              <a:lnSpc>
                <a:spcPct val="130000"/>
              </a:lnSpc>
              <a:spcBef>
                <a:spcPts val="0"/>
              </a:spcBef>
              <a:spcAft>
                <a:spcPts val="1000"/>
              </a:spcAft>
              <a:buFont typeface="Arial" panose="020B0604020202020204" pitchFamily="34" charset="0"/>
              <a:buChar char="•"/>
            </a:pPr>
            <a:r>
              <a:rPr lang="zh-CN" altLang="en-US" sz="3600" spc="150" noProof="1">
                <a:solidFill>
                  <a:srgbClr val="333333"/>
                </a:solidFill>
                <a:latin typeface="Helvetica Neue"/>
                <a:ea typeface="微软雅黑" panose="020B0503020204020204" charset="-122"/>
                <a:cs typeface="Arial" panose="020B0604020202020204" pitchFamily="34" charset="0"/>
                <a:sym typeface="+mn-ea"/>
              </a:rPr>
              <a:t>    </a:t>
            </a:r>
            <a:r>
              <a:rPr lang="en-US" altLang="zh-CN" sz="3600" spc="150" noProof="1">
                <a:solidFill>
                  <a:srgbClr val="333333"/>
                </a:solidFill>
                <a:latin typeface="Helvetica Neue"/>
                <a:ea typeface="微软雅黑" panose="020B0503020204020204" charset="-122"/>
                <a:cs typeface="Arial" panose="020B0604020202020204" pitchFamily="34" charset="0"/>
                <a:sym typeface="+mn-ea"/>
              </a:rPr>
              <a:t>1</a:t>
            </a:r>
            <a:r>
              <a:rPr lang="zh-CN" altLang="en-US" sz="3600" spc="150" noProof="1">
                <a:solidFill>
                  <a:srgbClr val="333333"/>
                </a:solidFill>
                <a:latin typeface="Helvetica Neue"/>
                <a:ea typeface="微软雅黑" panose="020B0503020204020204" charset="-122"/>
                <a:cs typeface="Arial" panose="020B0604020202020204" pitchFamily="34" charset="0"/>
                <a:sym typeface="+mn-ea"/>
              </a:rPr>
              <a:t>、 测试的分数不需要公开</a:t>
            </a:r>
          </a:p>
          <a:p>
            <a:pPr marL="228600" indent="-228600" rtl="0" fontAlgn="auto">
              <a:lnSpc>
                <a:spcPct val="130000"/>
              </a:lnSpc>
              <a:spcBef>
                <a:spcPts val="0"/>
              </a:spcBef>
              <a:spcAft>
                <a:spcPts val="1000"/>
              </a:spcAft>
              <a:buFont typeface="Arial" panose="020B0604020202020204" pitchFamily="34" charset="0"/>
              <a:buChar char="•"/>
            </a:pPr>
            <a:r>
              <a:rPr lang="zh-CN" altLang="en-US" sz="3600" spc="150" noProof="1">
                <a:solidFill>
                  <a:srgbClr val="333333"/>
                </a:solidFill>
                <a:latin typeface="Helvetica Neue"/>
                <a:ea typeface="微软雅黑" panose="020B0503020204020204" charset="-122"/>
                <a:cs typeface="Arial" panose="020B0604020202020204" pitchFamily="34" charset="0"/>
                <a:sym typeface="+mn-ea"/>
              </a:rPr>
              <a:t>    </a:t>
            </a:r>
            <a:r>
              <a:rPr lang="en-US" altLang="zh-CN" sz="3600" spc="150" noProof="1">
                <a:solidFill>
                  <a:srgbClr val="333333"/>
                </a:solidFill>
                <a:latin typeface="Helvetica Neue"/>
                <a:ea typeface="微软雅黑" panose="020B0503020204020204" charset="-122"/>
                <a:cs typeface="Arial" panose="020B0604020202020204" pitchFamily="34" charset="0"/>
                <a:sym typeface="+mn-ea"/>
              </a:rPr>
              <a:t>2</a:t>
            </a:r>
            <a:r>
              <a:rPr lang="zh-CN" altLang="en-US" sz="3600" spc="150" noProof="1">
                <a:solidFill>
                  <a:srgbClr val="333333"/>
                </a:solidFill>
                <a:latin typeface="Helvetica Neue"/>
                <a:ea typeface="微软雅黑" panose="020B0503020204020204" charset="-122"/>
                <a:cs typeface="Arial" panose="020B0604020202020204" pitchFamily="34" charset="0"/>
                <a:sym typeface="+mn-ea"/>
              </a:rPr>
              <a:t>、同学之间不要好奇他人分数，保护个人隐私，尊重他人。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文本框 215"/>
          <p:cNvSpPr txBox="1"/>
          <p:nvPr>
            <p:custDataLst>
              <p:tags r:id="rId2"/>
            </p:custDataLst>
          </p:nvPr>
        </p:nvSpPr>
        <p:spPr>
          <a:xfrm>
            <a:off x="539552" y="764704"/>
            <a:ext cx="5903181" cy="748904"/>
          </a:xfrm>
          <a:prstGeom prst="rect">
            <a:avLst/>
          </a:prstGeom>
        </p:spPr>
        <p:txBody>
          <a:bodyPr vert="horz" lIns="68580" tIns="34290" rIns="68580" bIns="34290" rtlCol="0" anchor="ctr">
            <a:normAutofit/>
          </a:bodyPr>
          <a:lstStyle>
            <a:defPPr>
              <a:defRPr lang="zh-CN"/>
            </a:defPPr>
            <a:lvl1pPr>
              <a:lnSpc>
                <a:spcPct val="90000"/>
              </a:lnSpc>
              <a:spcBef>
                <a:spcPct val="0"/>
              </a:spcBef>
              <a:buNone/>
              <a:defRPr sz="4400" cap="all">
                <a:latin typeface="+mj-lt"/>
                <a:ea typeface="+mj-ea"/>
                <a:cs typeface="+mj-cs"/>
              </a:defRPr>
            </a:lvl1pPr>
          </a:lstStyle>
          <a:p>
            <a:pPr>
              <a:lnSpc>
                <a:spcPct val="120000"/>
              </a:lnSpc>
            </a:pPr>
            <a:r>
              <a:rPr lang="zh-CN" altLang="en-US" sz="3300" dirty="0">
                <a:latin typeface="Arial" panose="020B0604020202020204" pitchFamily="34" charset="0"/>
                <a:ea typeface="微软雅黑" panose="020B0503020204020204" charset="-122"/>
                <a:cs typeface="Arial" panose="020B0604020202020204" pitchFamily="34" charset="0"/>
              </a:rPr>
              <a:t>跟我一起来！</a:t>
            </a:r>
            <a:endParaRPr lang="en-US" altLang="zh-CN" sz="3300" dirty="0">
              <a:latin typeface="Arial" panose="020B0604020202020204" pitchFamily="34" charset="0"/>
              <a:ea typeface="微软雅黑" panose="020B0503020204020204" charset="-122"/>
              <a:cs typeface="Arial" panose="020B0604020202020204" pitchFamily="34" charset="0"/>
            </a:endParaRPr>
          </a:p>
        </p:txBody>
      </p:sp>
      <p:sp>
        <p:nvSpPr>
          <p:cNvPr id="19" name="文本框 18">
            <a:extLst>
              <a:ext uri="{FF2B5EF4-FFF2-40B4-BE49-F238E27FC236}">
                <a16:creationId xmlns:a16="http://schemas.microsoft.com/office/drawing/2014/main" id="{39F9A55C-E090-40DD-9ED1-07E500CB3492}"/>
              </a:ext>
            </a:extLst>
          </p:cNvPr>
          <p:cNvSpPr txBox="1"/>
          <p:nvPr/>
        </p:nvSpPr>
        <p:spPr>
          <a:xfrm>
            <a:off x="2934072" y="1815584"/>
            <a:ext cx="5742384" cy="4133696"/>
          </a:xfrm>
          <a:prstGeom prst="rect">
            <a:avLst/>
          </a:prstGeom>
          <a:noFill/>
        </p:spPr>
        <p:txBody>
          <a:bodyPr wrap="square">
            <a:spAutoFit/>
          </a:bodyPr>
          <a:lstStyle/>
          <a:p>
            <a:pPr>
              <a:lnSpc>
                <a:spcPct val="150000"/>
              </a:lnSpc>
            </a:pPr>
            <a:r>
              <a:rPr lang="zh-CN" altLang="en-US" cap="all" dirty="0">
                <a:ea typeface="微软雅黑" panose="020B0503020204020204" charset="-122"/>
                <a:cs typeface="Arial" panose="020B0604020202020204" pitchFamily="34" charset="0"/>
              </a:rPr>
              <a:t>请大家双脚并拢，闭上眼睛，做一个深呼吸让自己更放松、更舒服。双手向前平伸，左手大拇指向上，右手掌心向上。现在闭上眼睛，想象你的左手大拇指上拴着一个很大很大的氢气球拽着你的手一直往上跑，你右的右手上托着一本很厚的大字典，压着你的手慢慢往下降，努力想象这个画面同时不要动你的双手，你的左手被气球拉得越升越高，你的右手被字典压得越来越向下，非常沉。努力想象这个画面。身体保持静止，睁开眼，看看自己双手的位置有没有改变? </a:t>
            </a:r>
            <a:endParaRPr lang="en-US" altLang="zh-CN" cap="all" dirty="0">
              <a:ea typeface="微软雅黑" panose="020B0503020204020204" charset="-122"/>
              <a:cs typeface="Arial" panose="020B0604020202020204" pitchFamily="34" charset="0"/>
            </a:endParaRPr>
          </a:p>
          <a:p>
            <a:pPr>
              <a:lnSpc>
                <a:spcPct val="120000"/>
              </a:lnSpc>
            </a:pPr>
            <a:endParaRPr lang="en-US" altLang="zh-CN" cap="all" dirty="0">
              <a:ea typeface="微软雅黑" panose="020B0503020204020204" charset="-122"/>
              <a:cs typeface="Arial" panose="020B0604020202020204" pitchFamily="34" charset="0"/>
            </a:endParaRPr>
          </a:p>
        </p:txBody>
      </p:sp>
      <p:pic>
        <p:nvPicPr>
          <p:cNvPr id="5" name="图片 4">
            <a:extLst>
              <a:ext uri="{FF2B5EF4-FFF2-40B4-BE49-F238E27FC236}">
                <a16:creationId xmlns:a16="http://schemas.microsoft.com/office/drawing/2014/main" id="{A348EC3C-1575-40E1-A3CD-8441A4E4684C}"/>
              </a:ext>
            </a:extLst>
          </p:cNvPr>
          <p:cNvPicPr>
            <a:picLocks noChangeAspect="1"/>
          </p:cNvPicPr>
          <p:nvPr/>
        </p:nvPicPr>
        <p:blipFill>
          <a:blip r:embed="rId5"/>
          <a:stretch>
            <a:fillRect/>
          </a:stretch>
        </p:blipFill>
        <p:spPr>
          <a:xfrm>
            <a:off x="86891" y="1844824"/>
            <a:ext cx="2828925" cy="1781175"/>
          </a:xfrm>
          <a:prstGeom prst="rect">
            <a:avLst/>
          </a:prstGeom>
        </p:spPr>
      </p:pic>
      <p:pic>
        <p:nvPicPr>
          <p:cNvPr id="6" name="图片 5">
            <a:extLst>
              <a:ext uri="{FF2B5EF4-FFF2-40B4-BE49-F238E27FC236}">
                <a16:creationId xmlns:a16="http://schemas.microsoft.com/office/drawing/2014/main" id="{F8F782D3-DC11-4D84-8355-E0EAF8157F98}"/>
              </a:ext>
            </a:extLst>
          </p:cNvPr>
          <p:cNvPicPr>
            <a:picLocks noChangeAspect="1"/>
          </p:cNvPicPr>
          <p:nvPr/>
        </p:nvPicPr>
        <p:blipFill>
          <a:blip r:embed="rId6"/>
          <a:stretch>
            <a:fillRect/>
          </a:stretch>
        </p:blipFill>
        <p:spPr>
          <a:xfrm>
            <a:off x="144040" y="3789040"/>
            <a:ext cx="2714625" cy="20383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499140B-9F19-4C36-B362-EF8DD570CE3D}"/>
              </a:ext>
            </a:extLst>
          </p:cNvPr>
          <p:cNvSpPr txBox="1"/>
          <p:nvPr>
            <p:custDataLst>
              <p:tags r:id="rId2"/>
            </p:custDataLst>
          </p:nvPr>
        </p:nvSpPr>
        <p:spPr>
          <a:xfrm>
            <a:off x="1187624" y="2060848"/>
            <a:ext cx="6696744" cy="4104456"/>
          </a:xfrm>
          <a:prstGeom prst="rect">
            <a:avLst/>
          </a:prstGeom>
          <a:noFill/>
        </p:spPr>
        <p:txBody>
          <a:bodyPr wrap="square" rtlCol="0">
            <a:noAutofit/>
          </a:bodyPr>
          <a:lstStyle/>
          <a:p>
            <a:pPr>
              <a:lnSpc>
                <a:spcPct val="140000"/>
              </a:lnSpc>
            </a:pPr>
            <a:r>
              <a:rPr lang="zh-CN" altLang="en-US" dirty="0">
                <a:ea typeface="微软雅黑" panose="020B0503020204020204" charset="-122"/>
                <a:cs typeface="Arial" panose="020B0604020202020204" pitchFamily="34" charset="0"/>
              </a:rPr>
              <a:t>　　案例 </a:t>
            </a:r>
            <a:r>
              <a:rPr lang="en-US" altLang="zh-CN" dirty="0">
                <a:ea typeface="微软雅黑" panose="020B0503020204020204" charset="-122"/>
                <a:cs typeface="Arial" panose="020B0604020202020204" pitchFamily="34" charset="0"/>
              </a:rPr>
              <a:t>1:</a:t>
            </a:r>
            <a:r>
              <a:rPr lang="zh-CN" altLang="en-US" dirty="0">
                <a:ea typeface="微软雅黑" panose="020B0503020204020204" charset="-122"/>
                <a:cs typeface="Arial" panose="020B0604020202020204" pitchFamily="34" charset="0"/>
              </a:rPr>
              <a:t>从前有个老人，总是觉得自己患上绝症，头痛腿酸，看了许多医生后都没发现问题所在。他很失落，觉得自己快要死了。后来有个朋友介绍个名医，医生就给他开了些药，规定他每天吃一次，每次一粒。他照着医生的规定吃了，慢慢地，头也不痛了，又过了几天，腿也不酸了。老人很感谢医生，就去问医生那是什么神药，医生回答，那只是裹着糖衣的面粉。其实老人得的只是心病，身体是很健康的。</a:t>
            </a:r>
            <a:endParaRPr lang="en-US" altLang="zh-CN" dirty="0">
              <a:ea typeface="微软雅黑" panose="020B0503020204020204" charset="-122"/>
              <a:cs typeface="Arial" panose="020B0604020202020204" pitchFamily="34" charset="0"/>
            </a:endParaRPr>
          </a:p>
          <a:p>
            <a:pPr>
              <a:lnSpc>
                <a:spcPct val="140000"/>
              </a:lnSpc>
            </a:pPr>
            <a:r>
              <a:rPr lang="zh-CN" altLang="en-US" dirty="0">
                <a:ea typeface="微软雅黑" panose="020B0503020204020204" charset="-122"/>
                <a:cs typeface="Arial" panose="020B0604020202020204" pitchFamily="34" charset="0"/>
              </a:rPr>
              <a:t>　　</a:t>
            </a:r>
            <a:endParaRPr lang="en-US" altLang="zh-CN" dirty="0">
              <a:latin typeface="Arial" panose="020B0604020202020204" pitchFamily="34" charset="0"/>
              <a:ea typeface="微软雅黑" panose="020B0503020204020204" charset="-122"/>
              <a:cs typeface="Arial" panose="020B0604020202020204" pitchFamily="34" charset="0"/>
            </a:endParaRPr>
          </a:p>
        </p:txBody>
      </p:sp>
      <p:sp>
        <p:nvSpPr>
          <p:cNvPr id="6" name="文本框 5">
            <a:extLst>
              <a:ext uri="{FF2B5EF4-FFF2-40B4-BE49-F238E27FC236}">
                <a16:creationId xmlns:a16="http://schemas.microsoft.com/office/drawing/2014/main" id="{D33C7225-4732-4B4B-A684-E6CD65220147}"/>
              </a:ext>
            </a:extLst>
          </p:cNvPr>
          <p:cNvSpPr txBox="1"/>
          <p:nvPr>
            <p:custDataLst>
              <p:tags r:id="rId3"/>
            </p:custDataLst>
          </p:nvPr>
        </p:nvSpPr>
        <p:spPr>
          <a:xfrm>
            <a:off x="395536" y="753917"/>
            <a:ext cx="5399396" cy="442835"/>
          </a:xfrm>
          <a:prstGeom prst="rect">
            <a:avLst/>
          </a:prstGeom>
        </p:spPr>
        <p:txBody>
          <a:bodyPr wrap="square">
            <a:no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pPr>
              <a:lnSpc>
                <a:spcPct val="120000"/>
              </a:lnSpc>
            </a:pPr>
            <a:r>
              <a:rPr lang="zh-CN" altLang="en-US" sz="3200" cap="all" dirty="0">
                <a:solidFill>
                  <a:schemeClr val="tx1"/>
                </a:solidFill>
                <a:latin typeface="Arial" panose="020B0604020202020204" pitchFamily="34" charset="0"/>
                <a:ea typeface="微软雅黑" panose="020B0503020204020204" charset="-122"/>
                <a:cs typeface="Arial" panose="020B0604020202020204" pitchFamily="34" charset="0"/>
              </a:rPr>
              <a:t>奇妙的自我暗示</a:t>
            </a:r>
            <a:endParaRPr lang="en-US" altLang="zh-CN" sz="3200" cap="all"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7" name="文本框 6">
            <a:extLst>
              <a:ext uri="{FF2B5EF4-FFF2-40B4-BE49-F238E27FC236}">
                <a16:creationId xmlns:a16="http://schemas.microsoft.com/office/drawing/2014/main" id="{B8570126-F52D-414C-AC7A-E354B456C67E}"/>
              </a:ext>
            </a:extLst>
          </p:cNvPr>
          <p:cNvSpPr txBox="1"/>
          <p:nvPr/>
        </p:nvSpPr>
        <p:spPr>
          <a:xfrm>
            <a:off x="2915816" y="5229200"/>
            <a:ext cx="3672408" cy="523220"/>
          </a:xfrm>
          <a:prstGeom prst="rect">
            <a:avLst/>
          </a:prstGeom>
          <a:noFill/>
        </p:spPr>
        <p:txBody>
          <a:bodyPr wrap="square" rtlCol="0">
            <a:spAutoFit/>
          </a:bodyPr>
          <a:lstStyle/>
          <a:p>
            <a:r>
              <a:rPr lang="zh-CN" altLang="en-US" sz="2800" dirty="0">
                <a:solidFill>
                  <a:srgbClr val="FF0000"/>
                </a:solidFill>
              </a:rPr>
              <a:t>安慰剂效应</a:t>
            </a:r>
          </a:p>
        </p:txBody>
      </p:sp>
      <p:pic>
        <p:nvPicPr>
          <p:cNvPr id="2" name="图片 1">
            <a:extLst>
              <a:ext uri="{FF2B5EF4-FFF2-40B4-BE49-F238E27FC236}">
                <a16:creationId xmlns:a16="http://schemas.microsoft.com/office/drawing/2014/main" id="{46603451-1D0B-44D9-AD29-DE217A08FB0C}"/>
              </a:ext>
            </a:extLst>
          </p:cNvPr>
          <p:cNvPicPr>
            <a:picLocks noChangeAspect="1"/>
          </p:cNvPicPr>
          <p:nvPr/>
        </p:nvPicPr>
        <p:blipFill>
          <a:blip r:embed="rId6"/>
          <a:stretch>
            <a:fillRect/>
          </a:stretch>
        </p:blipFill>
        <p:spPr>
          <a:xfrm>
            <a:off x="6372200" y="4797152"/>
            <a:ext cx="1403540" cy="1096516"/>
          </a:xfrm>
          <a:prstGeom prst="rect">
            <a:avLst/>
          </a:prstGeom>
        </p:spPr>
      </p:pic>
    </p:spTree>
    <p:custDataLst>
      <p:tags r:id="rId1"/>
    </p:custDataLst>
    <p:extLst>
      <p:ext uri="{BB962C8B-B14F-4D97-AF65-F5344CB8AC3E}">
        <p14:creationId xmlns:p14="http://schemas.microsoft.com/office/powerpoint/2010/main" val="215150227"/>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499140B-9F19-4C36-B362-EF8DD570CE3D}"/>
              </a:ext>
            </a:extLst>
          </p:cNvPr>
          <p:cNvSpPr txBox="1"/>
          <p:nvPr>
            <p:custDataLst>
              <p:tags r:id="rId2"/>
            </p:custDataLst>
          </p:nvPr>
        </p:nvSpPr>
        <p:spPr>
          <a:xfrm>
            <a:off x="1187624" y="2060848"/>
            <a:ext cx="6696744" cy="4104456"/>
          </a:xfrm>
          <a:prstGeom prst="rect">
            <a:avLst/>
          </a:prstGeom>
          <a:noFill/>
        </p:spPr>
        <p:txBody>
          <a:bodyPr wrap="square" rtlCol="0">
            <a:noAutofit/>
          </a:bodyPr>
          <a:lstStyle/>
          <a:p>
            <a:pPr>
              <a:lnSpc>
                <a:spcPct val="140000"/>
              </a:lnSpc>
            </a:pPr>
            <a:r>
              <a:rPr lang="zh-CN" altLang="en-US" dirty="0">
                <a:ea typeface="微软雅黑" panose="020B0503020204020204" charset="-122"/>
                <a:cs typeface="Arial" panose="020B0604020202020204" pitchFamily="34" charset="0"/>
              </a:rPr>
              <a:t>　　案例２：马克是一家食品公司的员工，这天他在冷冻库里检查储备的食品，下班时间到了，他开门准备回家，却惊恐地发现</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门坏了，怎么也开不开</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而且任他怎么按警铃，也没有人回应</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想到要在这零下二十多度的地方待一夜，马克绝望了</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第二天来上班的同事在冷冻库里发现了冻僵了的马克，令人惊讶的是</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为什么他是被冻死的</a:t>
            </a:r>
            <a:r>
              <a:rPr lang="en-US" altLang="zh-CN" dirty="0">
                <a:ea typeface="微软雅黑" panose="020B0503020204020204" charset="-122"/>
                <a:cs typeface="Arial" panose="020B0604020202020204" pitchFamily="34" charset="0"/>
              </a:rPr>
              <a:t>?</a:t>
            </a:r>
            <a:r>
              <a:rPr lang="zh-CN" altLang="en-US" dirty="0">
                <a:ea typeface="微软雅黑" panose="020B0503020204020204" charset="-122"/>
                <a:cs typeface="Arial" panose="020B0604020202020204" pitchFamily="34" charset="0"/>
              </a:rPr>
              <a:t>昨天公司停电了一个晚上，即使没人听到他按警铃，也不至于被冻死啊</a:t>
            </a:r>
            <a:r>
              <a:rPr lang="en-US" altLang="zh-CN" dirty="0">
                <a:ea typeface="微软雅黑" panose="020B0503020204020204" charset="-122"/>
                <a:cs typeface="Arial" panose="020B0604020202020204" pitchFamily="34" charset="0"/>
              </a:rPr>
              <a:t>……</a:t>
            </a:r>
          </a:p>
          <a:p>
            <a:pPr>
              <a:lnSpc>
                <a:spcPct val="140000"/>
              </a:lnSpc>
            </a:pPr>
            <a:r>
              <a:rPr lang="zh-CN" altLang="en-US" dirty="0">
                <a:ea typeface="微软雅黑" panose="020B0503020204020204" charset="-122"/>
                <a:cs typeface="Arial" panose="020B0604020202020204" pitchFamily="34" charset="0"/>
              </a:rPr>
              <a:t>　</a:t>
            </a:r>
            <a:endParaRPr lang="en-US" altLang="zh-CN" dirty="0">
              <a:latin typeface="Arial" panose="020B0604020202020204" pitchFamily="34" charset="0"/>
              <a:ea typeface="微软雅黑" panose="020B0503020204020204" charset="-122"/>
              <a:cs typeface="Arial" panose="020B0604020202020204" pitchFamily="34" charset="0"/>
            </a:endParaRPr>
          </a:p>
        </p:txBody>
      </p:sp>
      <p:sp>
        <p:nvSpPr>
          <p:cNvPr id="6" name="文本框 5">
            <a:extLst>
              <a:ext uri="{FF2B5EF4-FFF2-40B4-BE49-F238E27FC236}">
                <a16:creationId xmlns:a16="http://schemas.microsoft.com/office/drawing/2014/main" id="{D33C7225-4732-4B4B-A684-E6CD65220147}"/>
              </a:ext>
            </a:extLst>
          </p:cNvPr>
          <p:cNvSpPr txBox="1"/>
          <p:nvPr>
            <p:custDataLst>
              <p:tags r:id="rId3"/>
            </p:custDataLst>
          </p:nvPr>
        </p:nvSpPr>
        <p:spPr>
          <a:xfrm>
            <a:off x="395536" y="753917"/>
            <a:ext cx="5399396" cy="442835"/>
          </a:xfrm>
          <a:prstGeom prst="rect">
            <a:avLst/>
          </a:prstGeom>
        </p:spPr>
        <p:txBody>
          <a:bodyPr wrap="square">
            <a:no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pPr>
              <a:lnSpc>
                <a:spcPct val="120000"/>
              </a:lnSpc>
            </a:pPr>
            <a:r>
              <a:rPr lang="zh-CN" altLang="en-US" sz="3200" cap="all" dirty="0">
                <a:solidFill>
                  <a:schemeClr val="tx1"/>
                </a:solidFill>
                <a:latin typeface="Arial" panose="020B0604020202020204" pitchFamily="34" charset="0"/>
                <a:ea typeface="微软雅黑" panose="020B0503020204020204" charset="-122"/>
                <a:cs typeface="Arial" panose="020B0604020202020204" pitchFamily="34" charset="0"/>
              </a:rPr>
              <a:t>奇妙的自我暗示</a:t>
            </a:r>
            <a:endParaRPr lang="en-US" altLang="zh-CN" sz="3200" cap="all" dirty="0">
              <a:solidFill>
                <a:schemeClr val="tx1"/>
              </a:solidFill>
              <a:latin typeface="Arial" panose="020B0604020202020204" pitchFamily="34" charset="0"/>
              <a:ea typeface="微软雅黑" panose="020B0503020204020204" charset="-122"/>
              <a:cs typeface="Arial" panose="020B0604020202020204" pitchFamily="34" charset="0"/>
            </a:endParaRPr>
          </a:p>
        </p:txBody>
      </p:sp>
      <p:pic>
        <p:nvPicPr>
          <p:cNvPr id="2" name="图片 1">
            <a:extLst>
              <a:ext uri="{FF2B5EF4-FFF2-40B4-BE49-F238E27FC236}">
                <a16:creationId xmlns:a16="http://schemas.microsoft.com/office/drawing/2014/main" id="{397E6EB6-0BE7-4A65-BAA2-A898E8329058}"/>
              </a:ext>
            </a:extLst>
          </p:cNvPr>
          <p:cNvPicPr>
            <a:picLocks noChangeAspect="1"/>
          </p:cNvPicPr>
          <p:nvPr/>
        </p:nvPicPr>
        <p:blipFill>
          <a:blip r:embed="rId6"/>
          <a:stretch>
            <a:fillRect/>
          </a:stretch>
        </p:blipFill>
        <p:spPr>
          <a:xfrm>
            <a:off x="5120125" y="4847006"/>
            <a:ext cx="2548219" cy="1592637"/>
          </a:xfrm>
          <a:prstGeom prst="rect">
            <a:avLst/>
          </a:prstGeom>
        </p:spPr>
      </p:pic>
    </p:spTree>
    <p:custDataLst>
      <p:tags r:id="rId1"/>
    </p:custDataLst>
    <p:extLst>
      <p:ext uri="{BB962C8B-B14F-4D97-AF65-F5344CB8AC3E}">
        <p14:creationId xmlns:p14="http://schemas.microsoft.com/office/powerpoint/2010/main" val="2337661296"/>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B9E7B27-D94A-457C-B4AA-3ED6BC4EDAB8}"/>
              </a:ext>
            </a:extLst>
          </p:cNvPr>
          <p:cNvSpPr txBox="1"/>
          <p:nvPr/>
        </p:nvSpPr>
        <p:spPr>
          <a:xfrm>
            <a:off x="683568" y="2636912"/>
            <a:ext cx="7776864" cy="1703030"/>
          </a:xfrm>
          <a:prstGeom prst="rect">
            <a:avLst/>
          </a:prstGeom>
          <a:noFill/>
        </p:spPr>
        <p:txBody>
          <a:bodyPr wrap="square" rtlCol="0">
            <a:spAutoFit/>
          </a:bodyPr>
          <a:lstStyle/>
          <a:p>
            <a:pPr rtl="0">
              <a:lnSpc>
                <a:spcPct val="150000"/>
              </a:lnSpc>
            </a:pP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把每一次失败都当作是最后一次。试着在最不开心和失败时对自己说</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这是最糟糕的了，不会再有比这更倒霉的事发生了。”既然“最糟糕的事”都已经发生了，还有什么可怕的呢</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p>
          <a:p>
            <a:pPr>
              <a:lnSpc>
                <a:spcPct val="150000"/>
              </a:lnSpc>
            </a:pPr>
            <a:endParaRPr lang="zh-CN" altLang="en-US" dirty="0"/>
          </a:p>
        </p:txBody>
      </p:sp>
      <p:sp>
        <p:nvSpPr>
          <p:cNvPr id="13" name="标题 4">
            <a:extLst>
              <a:ext uri="{FF2B5EF4-FFF2-40B4-BE49-F238E27FC236}">
                <a16:creationId xmlns:a16="http://schemas.microsoft.com/office/drawing/2014/main" id="{A1745834-982B-415F-A65B-DD878EC4965A}"/>
              </a:ext>
            </a:extLst>
          </p:cNvPr>
          <p:cNvSpPr txBox="1">
            <a:spLocks/>
          </p:cNvSpPr>
          <p:nvPr>
            <p:custDataLst>
              <p:tags r:id="rId2"/>
            </p:custDataLst>
          </p:nvPr>
        </p:nvSpPr>
        <p:spPr>
          <a:xfrm>
            <a:off x="683568" y="1556792"/>
            <a:ext cx="7624464" cy="1008112"/>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(1)</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使用肯定句，避免否定和消极的词语。少一些消极的暗示，避免使用“我不行”“我真没用”等词语。</a:t>
            </a:r>
            <a:endPar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 name="文本框 5">
            <a:extLst>
              <a:ext uri="{FF2B5EF4-FFF2-40B4-BE49-F238E27FC236}">
                <a16:creationId xmlns:a16="http://schemas.microsoft.com/office/drawing/2014/main" id="{F0860ED9-F114-4D67-8CD5-3178223CB150}"/>
              </a:ext>
            </a:extLst>
          </p:cNvPr>
          <p:cNvSpPr txBox="1"/>
          <p:nvPr/>
        </p:nvSpPr>
        <p:spPr>
          <a:xfrm>
            <a:off x="683568" y="4061971"/>
            <a:ext cx="7624464" cy="2031325"/>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(3)</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把握最佳时间，进行自我激励。方法</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你可以躺在床上，每次花上几分钟，身体放松，进行自我心理谈话</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描述自己的天赋和能力</a:t>
            </a:r>
            <a:r>
              <a:rPr lang="zh-CN" altLang="en-US" sz="1800" spc="150" dirty="0">
                <a:solidFill>
                  <a:prstClr val="black"/>
                </a:solidFill>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回想你成功的景象</a:t>
            </a:r>
            <a:r>
              <a:rPr lang="zh-CN" altLang="en-US" sz="1800" spc="150" dirty="0">
                <a:solidFill>
                  <a:prstClr val="black"/>
                </a:solidFill>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用简短的语言给自己积极有力地暗示。自我激励的最佳时间是</a:t>
            </a:r>
            <a:r>
              <a:rPr kumimoji="0" lang="zh-CN" altLang="en-US" sz="1800" b="0" i="0" u="none" strike="noStrike" kern="1200" cap="none" spc="150" normalizeH="0" baseline="0" noProof="0" dirty="0">
                <a:ln>
                  <a:noFill/>
                </a:ln>
                <a:solidFill>
                  <a:srgbClr val="FF0000"/>
                </a:solidFill>
                <a:effectLst/>
                <a:uLnTx/>
                <a:uFillTx/>
                <a:latin typeface="Arial" panose="020B0604020202020204" pitchFamily="34" charset="0"/>
                <a:ea typeface="微软雅黑" panose="020B0503020204020204" charset="-122"/>
                <a:cs typeface="Arial" panose="020B0604020202020204" pitchFamily="34" charset="0"/>
              </a:rPr>
              <a:t>“早晨刚醒时”“中午午休前”“晚上临睡前”</a:t>
            </a:r>
            <a:r>
              <a:rPr lang="zh-CN" altLang="en-US" spc="150" dirty="0">
                <a:solidFill>
                  <a:prstClr val="black"/>
                </a:solidFill>
                <a:ea typeface="微软雅黑" panose="020B0503020204020204" charset="-122"/>
                <a:cs typeface="Arial" panose="020B0604020202020204" pitchFamily="34" charset="0"/>
              </a:rPr>
              <a:t>。</a:t>
            </a:r>
            <a:endParaRPr kumimoji="0" lang="zh-CN" altLang="en-US" sz="1800" b="0" i="0" u="none" strike="noStrike" kern="120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j-cs"/>
            </a:endParaRPr>
          </a:p>
          <a:p>
            <a:endParaRPr lang="zh-CN" altLang="en-US" dirty="0"/>
          </a:p>
        </p:txBody>
      </p:sp>
      <p:sp>
        <p:nvSpPr>
          <p:cNvPr id="4" name="文本框 3">
            <a:extLst>
              <a:ext uri="{FF2B5EF4-FFF2-40B4-BE49-F238E27FC236}">
                <a16:creationId xmlns:a16="http://schemas.microsoft.com/office/drawing/2014/main" id="{A69F30D3-C0BB-45FC-9C08-9B169642BDDF}"/>
              </a:ext>
            </a:extLst>
          </p:cNvPr>
          <p:cNvSpPr txBox="1"/>
          <p:nvPr/>
        </p:nvSpPr>
        <p:spPr>
          <a:xfrm>
            <a:off x="1835696" y="764704"/>
            <a:ext cx="4176464" cy="461665"/>
          </a:xfrm>
          <a:prstGeom prst="rect">
            <a:avLst/>
          </a:prstGeom>
          <a:noFill/>
        </p:spPr>
        <p:txBody>
          <a:bodyPr wrap="square" rtlCol="0">
            <a:spAutoFit/>
          </a:bodyPr>
          <a:lstStyle/>
          <a:p>
            <a:pPr rtl="0"/>
            <a:r>
              <a:rPr kumimoji="0" lang="zh-CN" altLang="en-US" sz="2400" b="1"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如何学会积极的自我暗示</a:t>
            </a:r>
            <a:r>
              <a:rPr lang="zh-CN" altLang="en-US" b="1" spc="150" dirty="0">
                <a:solidFill>
                  <a:prstClr val="black"/>
                </a:solidFill>
                <a:ea typeface="微软雅黑" panose="020B0503020204020204" charset="-122"/>
                <a:cs typeface="Arial" panose="020B0604020202020204" pitchFamily="34" charset="0"/>
              </a:rPr>
              <a:t>？</a:t>
            </a:r>
            <a:endParaRPr kumimoji="0" lang="en-US" altLang="zh-CN" sz="1800" b="1"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p:txBody>
      </p:sp>
    </p:spTree>
    <p:custDataLst>
      <p:tags r:id="rId1"/>
    </p:custDataLst>
    <p:extLst>
      <p:ext uri="{BB962C8B-B14F-4D97-AF65-F5344CB8AC3E}">
        <p14:creationId xmlns:p14="http://schemas.microsoft.com/office/powerpoint/2010/main" val="4227459364"/>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4">
            <a:extLst>
              <a:ext uri="{FF2B5EF4-FFF2-40B4-BE49-F238E27FC236}">
                <a16:creationId xmlns:a16="http://schemas.microsoft.com/office/drawing/2014/main" id="{A1745834-982B-415F-A65B-DD878EC4965A}"/>
              </a:ext>
            </a:extLst>
          </p:cNvPr>
          <p:cNvSpPr txBox="1">
            <a:spLocks/>
          </p:cNvSpPr>
          <p:nvPr>
            <p:custDataLst>
              <p:tags r:id="rId2"/>
            </p:custDataLst>
          </p:nvPr>
        </p:nvSpPr>
        <p:spPr>
          <a:xfrm>
            <a:off x="683568" y="1412776"/>
            <a:ext cx="7992888" cy="1872208"/>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１</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lang="zh-CN" altLang="en-US" sz="1800" spc="150" dirty="0">
                <a:solidFill>
                  <a:prstClr val="black"/>
                </a:solidFill>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安慰剂效应”里的名医埃米丽，是一位很有成就的医生，她有一句至理名言</a:t>
            </a:r>
            <a:r>
              <a:rPr lang="en-US" altLang="zh-CN" sz="1800" spc="150" dirty="0">
                <a:solidFill>
                  <a:prstClr val="black"/>
                </a:solidFill>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在每天适当的时候对着镜子默念</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每一天，不管用什么方式，我都会变得越来越好。”只要你每天重复这句话 </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20 </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遍，你的生活就会有令人惊喜的变化</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	</a:t>
            </a:r>
            <a:endParaRPr lang="en-US" altLang="zh-CN" sz="1800" spc="150" dirty="0">
              <a:solidFill>
                <a:prstClr val="black"/>
              </a:solidFill>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j-cs"/>
            </a:endParaRPr>
          </a:p>
        </p:txBody>
      </p:sp>
      <p:sp>
        <p:nvSpPr>
          <p:cNvPr id="4" name="文本框 3">
            <a:extLst>
              <a:ext uri="{FF2B5EF4-FFF2-40B4-BE49-F238E27FC236}">
                <a16:creationId xmlns:a16="http://schemas.microsoft.com/office/drawing/2014/main" id="{48013562-67D0-4BFD-84B6-025C945BE3E2}"/>
              </a:ext>
            </a:extLst>
          </p:cNvPr>
          <p:cNvSpPr txBox="1"/>
          <p:nvPr/>
        </p:nvSpPr>
        <p:spPr>
          <a:xfrm>
            <a:off x="1835696" y="764704"/>
            <a:ext cx="4176464" cy="461665"/>
          </a:xfrm>
          <a:prstGeom prst="rect">
            <a:avLst/>
          </a:prstGeom>
          <a:noFill/>
        </p:spPr>
        <p:txBody>
          <a:bodyPr wrap="square" rtlCol="0">
            <a:spAutoFit/>
          </a:bodyPr>
          <a:lstStyle/>
          <a:p>
            <a:pPr rtl="0"/>
            <a:r>
              <a:rPr kumimoji="0" lang="zh-CN" altLang="en-US" sz="2400" b="1"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具体操作方法</a:t>
            </a:r>
            <a:r>
              <a:rPr kumimoji="0" lang="en-US" altLang="zh-CN" sz="2400" b="1"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 </a:t>
            </a:r>
          </a:p>
        </p:txBody>
      </p:sp>
      <p:sp>
        <p:nvSpPr>
          <p:cNvPr id="5" name="文本框 4">
            <a:extLst>
              <a:ext uri="{FF2B5EF4-FFF2-40B4-BE49-F238E27FC236}">
                <a16:creationId xmlns:a16="http://schemas.microsoft.com/office/drawing/2014/main" id="{8743AEBB-1DCB-45D7-810F-62CF2DB58C47}"/>
              </a:ext>
            </a:extLst>
          </p:cNvPr>
          <p:cNvSpPr txBox="1"/>
          <p:nvPr/>
        </p:nvSpPr>
        <p:spPr>
          <a:xfrm>
            <a:off x="683568" y="3284984"/>
            <a:ext cx="7632848" cy="2031325"/>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２</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 写出消极的自我暗示，在旁边画“</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X”</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把它抛弃，撕掉消极标签。</a:t>
            </a:r>
            <a:endPar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①高中学习实在是太辛苦了，太紧张了</a:t>
            </a:r>
            <a:r>
              <a:rPr kumimoji="0" lang="en-US" altLang="zh-CN"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 </a:t>
            </a: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　　　　</a:t>
            </a:r>
            <a:r>
              <a:rPr kumimoji="0" lang="en-US" altLang="zh-CN" sz="1800" b="0" i="0" u="none" strike="noStrike" kern="1200" cap="none" spc="150" normalizeH="0" baseline="0" noProof="0" dirty="0">
                <a:ln>
                  <a:noFill/>
                </a:ln>
                <a:solidFill>
                  <a:srgbClr val="FF0000"/>
                </a:solidFill>
                <a:effectLst/>
                <a:uLnTx/>
                <a:uFillTx/>
                <a:latin typeface="Arial" panose="020B0604020202020204" pitchFamily="34" charset="0"/>
                <a:ea typeface="微软雅黑" panose="020B0503020204020204" charset="-122"/>
                <a:cs typeface="Arial" panose="020B0604020202020204" pitchFamily="34" charset="0"/>
              </a:rPr>
              <a:t>X</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②我虽然明白了老师说的道理，可惜太晚了。　　</a:t>
            </a:r>
            <a:r>
              <a:rPr lang="en-US" altLang="zh-CN" sz="1800" spc="150" dirty="0">
                <a:solidFill>
                  <a:srgbClr val="FF0000"/>
                </a:solidFill>
                <a:latin typeface="Arial" panose="020B0604020202020204" pitchFamily="34" charset="0"/>
                <a:ea typeface="微软雅黑" panose="020B0503020204020204" charset="-122"/>
                <a:cs typeface="Arial" panose="020B0604020202020204" pitchFamily="34" charset="0"/>
              </a:rPr>
              <a:t>X</a:t>
            </a:r>
          </a:p>
          <a:p>
            <a:pPr fontAlgn="auto">
              <a:lnSpc>
                <a:spcPct val="150000"/>
              </a:lnSpc>
              <a:spcAft>
                <a:spcPts val="0"/>
              </a:spcAft>
            </a:pPr>
            <a:r>
              <a:rPr kumimoji="0" lang="zh-CN" altLang="en-US" sz="1800" b="0" i="0" u="none" strike="noStrike" kern="1200" cap="none" spc="150" normalizeH="0" baseline="0" noProof="0" dirty="0">
                <a:ln>
                  <a:noFill/>
                </a:ln>
                <a:solidFill>
                  <a:prstClr val="black"/>
                </a:solidFill>
                <a:effectLst/>
                <a:uLnTx/>
                <a:uFillTx/>
                <a:latin typeface="Arial" panose="020B0604020202020204" pitchFamily="34" charset="0"/>
                <a:ea typeface="微软雅黑" panose="020B0503020204020204" charset="-122"/>
                <a:cs typeface="Arial" panose="020B0604020202020204" pitchFamily="34" charset="0"/>
              </a:rPr>
              <a:t>③我天生比别人笨。　　　　　　　　　　　　　</a:t>
            </a:r>
            <a:r>
              <a:rPr kumimoji="0" lang="en-US" altLang="zh-CN" sz="1800" b="0" i="0" u="none" strike="noStrike" kern="1200" cap="none" spc="150" normalizeH="0" baseline="0" noProof="0" dirty="0">
                <a:ln>
                  <a:noFill/>
                </a:ln>
                <a:solidFill>
                  <a:srgbClr val="FF0000"/>
                </a:solidFill>
                <a:effectLst/>
                <a:uLnTx/>
                <a:uFillTx/>
                <a:latin typeface="Arial" panose="020B0604020202020204" pitchFamily="34" charset="0"/>
                <a:ea typeface="微软雅黑" panose="020B0503020204020204" charset="-122"/>
                <a:cs typeface="Arial" panose="020B0604020202020204" pitchFamily="34" charset="0"/>
              </a:rPr>
              <a:t>X</a:t>
            </a:r>
          </a:p>
          <a:p>
            <a:endParaRPr lang="zh-CN" altLang="en-US" dirty="0"/>
          </a:p>
        </p:txBody>
      </p:sp>
    </p:spTree>
    <p:custDataLst>
      <p:tags r:id="rId1"/>
    </p:custDataLst>
    <p:extLst>
      <p:ext uri="{BB962C8B-B14F-4D97-AF65-F5344CB8AC3E}">
        <p14:creationId xmlns:p14="http://schemas.microsoft.com/office/powerpoint/2010/main" val="2160967995"/>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文本框 215"/>
          <p:cNvSpPr txBox="1"/>
          <p:nvPr>
            <p:custDataLst>
              <p:tags r:id="rId2"/>
            </p:custDataLst>
          </p:nvPr>
        </p:nvSpPr>
        <p:spPr>
          <a:xfrm>
            <a:off x="467544" y="692696"/>
            <a:ext cx="5903181" cy="748904"/>
          </a:xfrm>
          <a:prstGeom prst="rect">
            <a:avLst/>
          </a:prstGeom>
        </p:spPr>
        <p:txBody>
          <a:bodyPr vert="horz" lIns="68580" tIns="34290" rIns="68580" bIns="34290" rtlCol="0" anchor="ctr">
            <a:normAutofit/>
          </a:bodyPr>
          <a:lstStyle>
            <a:defPPr>
              <a:defRPr lang="zh-CN"/>
            </a:defPPr>
            <a:lvl1pPr>
              <a:lnSpc>
                <a:spcPct val="90000"/>
              </a:lnSpc>
              <a:spcBef>
                <a:spcPct val="0"/>
              </a:spcBef>
              <a:buNone/>
              <a:defRPr sz="4400" cap="all">
                <a:latin typeface="+mj-lt"/>
                <a:ea typeface="+mj-ea"/>
                <a:cs typeface="+mj-cs"/>
              </a:defRPr>
            </a:lvl1pPr>
          </a:lstStyle>
          <a:p>
            <a:pPr>
              <a:lnSpc>
                <a:spcPct val="120000"/>
              </a:lnSpc>
            </a:pPr>
            <a:r>
              <a:rPr lang="zh-CN" altLang="en-US" sz="3300" dirty="0">
                <a:latin typeface="Arial" panose="020B0604020202020204" pitchFamily="34" charset="0"/>
                <a:ea typeface="微软雅黑" panose="020B0503020204020204" charset="-122"/>
                <a:cs typeface="Arial" panose="020B0604020202020204" pitchFamily="34" charset="0"/>
              </a:rPr>
              <a:t>“</a:t>
            </a:r>
            <a:r>
              <a:rPr lang="en-US" altLang="zh-CN" sz="3300" dirty="0">
                <a:latin typeface="Arial" panose="020B0604020202020204" pitchFamily="34" charset="0"/>
                <a:ea typeface="微软雅黑" panose="020B0503020204020204" charset="-122"/>
                <a:cs typeface="Arial" panose="020B0604020202020204" pitchFamily="34" charset="0"/>
              </a:rPr>
              <a:t>ABCDE</a:t>
            </a:r>
            <a:r>
              <a:rPr lang="zh-CN" altLang="en-US" sz="3300" dirty="0">
                <a:latin typeface="Arial" panose="020B0604020202020204" pitchFamily="34" charset="0"/>
                <a:ea typeface="微软雅黑" panose="020B0503020204020204" charset="-122"/>
                <a:cs typeface="Arial" panose="020B0604020202020204" pitchFamily="34" charset="0"/>
              </a:rPr>
              <a:t>”模式</a:t>
            </a:r>
            <a:endParaRPr lang="en-US" altLang="zh-CN" sz="3300" dirty="0">
              <a:latin typeface="Arial" panose="020B0604020202020204" pitchFamily="34" charset="0"/>
              <a:ea typeface="微软雅黑" panose="020B0503020204020204" charset="-122"/>
              <a:cs typeface="Arial" panose="020B0604020202020204" pitchFamily="34" charset="0"/>
            </a:endParaRPr>
          </a:p>
        </p:txBody>
      </p:sp>
      <p:sp>
        <p:nvSpPr>
          <p:cNvPr id="215" name="文本框 214"/>
          <p:cNvSpPr txBox="1"/>
          <p:nvPr>
            <p:custDataLst>
              <p:tags r:id="rId3"/>
            </p:custDataLst>
          </p:nvPr>
        </p:nvSpPr>
        <p:spPr>
          <a:xfrm>
            <a:off x="395536" y="3210037"/>
            <a:ext cx="2421182" cy="1926708"/>
          </a:xfrm>
          <a:prstGeom prst="rect">
            <a:avLst/>
          </a:prstGeom>
        </p:spPr>
        <p:txBody>
          <a:bodyPr wrap="square">
            <a:normAutofit/>
          </a:bodyPr>
          <a:lstStyle>
            <a:defPPr>
              <a:defRPr lang="zh-CN"/>
            </a:defPPr>
            <a:lvl1pPr algn="ctr">
              <a:defRPr>
                <a:solidFill>
                  <a:schemeClr val="bg1"/>
                </a:solidFill>
              </a:defRPr>
            </a:lvl1pPr>
          </a:lstStyle>
          <a:p>
            <a:pPr>
              <a:lnSpc>
                <a:spcPct val="120000"/>
              </a:lnSpc>
            </a:pPr>
            <a:r>
              <a:rPr lang="zh-CN" altLang="en-US" sz="2400" dirty="0">
                <a:latin typeface="Arial" panose="020B0604020202020204" pitchFamily="34" charset="0"/>
                <a:ea typeface="微软雅黑" panose="020B0503020204020204" charset="-122"/>
                <a:cs typeface="Arial" panose="020B0604020202020204" pitchFamily="34" charset="0"/>
              </a:rPr>
              <a:t>人生银行</a:t>
            </a:r>
            <a:endParaRPr lang="en-US" altLang="zh-CN" sz="2400" dirty="0">
              <a:latin typeface="Arial" panose="020B0604020202020204" pitchFamily="34" charset="0"/>
              <a:ea typeface="微软雅黑" panose="020B0503020204020204" charset="-122"/>
              <a:cs typeface="Arial" panose="020B0604020202020204" pitchFamily="34" charset="0"/>
            </a:endParaRPr>
          </a:p>
          <a:p>
            <a:pPr>
              <a:lnSpc>
                <a:spcPct val="120000"/>
              </a:lnSpc>
            </a:pPr>
            <a:endParaRPr lang="en-US" altLang="zh-CN" sz="1350" dirty="0">
              <a:ea typeface="微软雅黑" panose="020B0503020204020204" charset="-122"/>
              <a:cs typeface="Arial" panose="020B0604020202020204" pitchFamily="34" charset="0"/>
            </a:endParaRPr>
          </a:p>
          <a:p>
            <a:pPr>
              <a:lnSpc>
                <a:spcPct val="120000"/>
              </a:lnSpc>
            </a:pPr>
            <a:endParaRPr lang="en-US" altLang="zh-CN" sz="1350" dirty="0">
              <a:latin typeface="Arial" panose="020B0604020202020204" pitchFamily="34" charset="0"/>
              <a:ea typeface="微软雅黑" panose="020B0503020204020204" charset="-122"/>
              <a:cs typeface="Arial" panose="020B0604020202020204" pitchFamily="34" charset="0"/>
            </a:endParaRPr>
          </a:p>
          <a:p>
            <a:pPr>
              <a:lnSpc>
                <a:spcPct val="120000"/>
              </a:lnSpc>
            </a:pPr>
            <a:endParaRPr lang="en-US" altLang="zh-CN" sz="1350" dirty="0">
              <a:ea typeface="微软雅黑" panose="020B0503020204020204" charset="-122"/>
              <a:cs typeface="Arial" panose="020B0604020202020204" pitchFamily="34" charset="0"/>
            </a:endParaRPr>
          </a:p>
          <a:p>
            <a:pPr>
              <a:lnSpc>
                <a:spcPct val="120000"/>
              </a:lnSpc>
            </a:pPr>
            <a:r>
              <a:rPr lang="zh-CN" altLang="en-US" sz="1600" dirty="0">
                <a:latin typeface="Arial" panose="020B0604020202020204" pitchFamily="34" charset="0"/>
                <a:ea typeface="微软雅黑" panose="020B0503020204020204" charset="-122"/>
                <a:cs typeface="Arial" panose="020B0604020202020204" pitchFamily="34" charset="0"/>
              </a:rPr>
              <a:t>生命资产一本通</a:t>
            </a:r>
            <a:endParaRPr lang="en-US" altLang="zh-CN" sz="1600" dirty="0">
              <a:latin typeface="Arial" panose="020B0604020202020204" pitchFamily="34" charset="0"/>
              <a:ea typeface="微软雅黑" panose="020B0503020204020204" charset="-122"/>
              <a:cs typeface="Arial" panose="020B0604020202020204" pitchFamily="34" charset="0"/>
            </a:endParaRPr>
          </a:p>
        </p:txBody>
      </p:sp>
      <p:sp>
        <p:nvSpPr>
          <p:cNvPr id="2" name="文本框 1">
            <a:extLst>
              <a:ext uri="{FF2B5EF4-FFF2-40B4-BE49-F238E27FC236}">
                <a16:creationId xmlns:a16="http://schemas.microsoft.com/office/drawing/2014/main" id="{1041D257-2D45-465B-8596-43E5E4CCA71E}"/>
              </a:ext>
            </a:extLst>
          </p:cNvPr>
          <p:cNvSpPr txBox="1"/>
          <p:nvPr/>
        </p:nvSpPr>
        <p:spPr>
          <a:xfrm>
            <a:off x="1259632" y="2138080"/>
            <a:ext cx="5976664" cy="2793072"/>
          </a:xfrm>
          <a:prstGeom prst="rect">
            <a:avLst/>
          </a:prstGeom>
          <a:noFill/>
        </p:spPr>
        <p:txBody>
          <a:bodyPr wrap="square" rtlCol="0">
            <a:spAutoFit/>
          </a:bodyPr>
          <a:lstStyle/>
          <a:p>
            <a:pPr>
              <a:lnSpc>
                <a:spcPct val="150000"/>
              </a:lnSpc>
            </a:pPr>
            <a:r>
              <a:rPr lang="en-US" altLang="zh-CN" sz="2400" dirty="0">
                <a:solidFill>
                  <a:srgbClr val="FF0000"/>
                </a:solidFill>
                <a:latin typeface="+mn-lt"/>
              </a:rPr>
              <a:t>A</a:t>
            </a:r>
            <a:r>
              <a:rPr lang="en-US" altLang="zh-CN" sz="2400" dirty="0">
                <a:latin typeface="+mn-lt"/>
              </a:rPr>
              <a:t>dversity                  </a:t>
            </a:r>
            <a:r>
              <a:rPr lang="zh-CN" altLang="en-US" sz="2400" dirty="0">
                <a:latin typeface="+mn-lt"/>
              </a:rPr>
              <a:t>事件</a:t>
            </a:r>
            <a:endParaRPr lang="en-US" altLang="zh-CN" sz="2400" dirty="0">
              <a:latin typeface="+mn-lt"/>
            </a:endParaRPr>
          </a:p>
          <a:p>
            <a:pPr>
              <a:lnSpc>
                <a:spcPct val="150000"/>
              </a:lnSpc>
            </a:pPr>
            <a:r>
              <a:rPr lang="en-US" altLang="zh-CN" sz="2400" dirty="0">
                <a:solidFill>
                  <a:srgbClr val="FF0000"/>
                </a:solidFill>
                <a:latin typeface="+mn-lt"/>
              </a:rPr>
              <a:t>B</a:t>
            </a:r>
            <a:r>
              <a:rPr lang="en-US" altLang="zh-CN" sz="2400" dirty="0">
                <a:latin typeface="+mn-lt"/>
              </a:rPr>
              <a:t>elief                        </a:t>
            </a:r>
            <a:r>
              <a:rPr lang="zh-CN" altLang="en-US" sz="2400" dirty="0">
                <a:latin typeface="+mn-lt"/>
              </a:rPr>
              <a:t>对事件的想法</a:t>
            </a:r>
            <a:endParaRPr lang="en-US" altLang="zh-CN" sz="2400" dirty="0">
              <a:latin typeface="+mn-lt"/>
            </a:endParaRPr>
          </a:p>
          <a:p>
            <a:pPr>
              <a:lnSpc>
                <a:spcPct val="150000"/>
              </a:lnSpc>
            </a:pPr>
            <a:r>
              <a:rPr lang="en-US" altLang="zh-CN" sz="2400" dirty="0">
                <a:solidFill>
                  <a:srgbClr val="FF0000"/>
                </a:solidFill>
                <a:latin typeface="+mn-lt"/>
              </a:rPr>
              <a:t>C</a:t>
            </a:r>
            <a:r>
              <a:rPr lang="en-US" altLang="zh-CN" sz="2400" dirty="0">
                <a:latin typeface="+mn-lt"/>
              </a:rPr>
              <a:t>onsequence           </a:t>
            </a:r>
            <a:r>
              <a:rPr lang="zh-CN" altLang="en-US" sz="2400" dirty="0">
                <a:latin typeface="+mn-lt"/>
              </a:rPr>
              <a:t>行为后的结果</a:t>
            </a:r>
            <a:endParaRPr lang="en-US" altLang="zh-CN" sz="2400" dirty="0">
              <a:latin typeface="+mn-lt"/>
            </a:endParaRPr>
          </a:p>
          <a:p>
            <a:pPr>
              <a:lnSpc>
                <a:spcPct val="150000"/>
              </a:lnSpc>
            </a:pPr>
            <a:r>
              <a:rPr lang="en-US" altLang="zh-CN" sz="2400" dirty="0">
                <a:solidFill>
                  <a:srgbClr val="FF0000"/>
                </a:solidFill>
                <a:latin typeface="+mn-lt"/>
              </a:rPr>
              <a:t>D</a:t>
            </a:r>
            <a:r>
              <a:rPr lang="en-US" altLang="zh-CN" sz="2400" dirty="0">
                <a:latin typeface="+mn-lt"/>
              </a:rPr>
              <a:t>isputation              </a:t>
            </a:r>
            <a:r>
              <a:rPr lang="zh-CN" altLang="en-US" sz="2400" dirty="0">
                <a:latin typeface="+mn-lt"/>
              </a:rPr>
              <a:t>自我干预后的新想法</a:t>
            </a:r>
            <a:endParaRPr lang="en-US" altLang="zh-CN" sz="2400" dirty="0">
              <a:latin typeface="+mn-lt"/>
            </a:endParaRPr>
          </a:p>
          <a:p>
            <a:pPr>
              <a:lnSpc>
                <a:spcPct val="150000"/>
              </a:lnSpc>
            </a:pPr>
            <a:r>
              <a:rPr lang="en-US" altLang="zh-CN" sz="2400" dirty="0">
                <a:solidFill>
                  <a:srgbClr val="FF0000"/>
                </a:solidFill>
                <a:latin typeface="+mn-lt"/>
              </a:rPr>
              <a:t>E</a:t>
            </a:r>
            <a:r>
              <a:rPr lang="en-US" altLang="zh-CN" sz="2400" dirty="0">
                <a:latin typeface="+mn-lt"/>
              </a:rPr>
              <a:t>nergization             </a:t>
            </a:r>
            <a:r>
              <a:rPr lang="zh-CN" altLang="en-US" sz="2400" dirty="0">
                <a:latin typeface="+mn-lt"/>
              </a:rPr>
              <a:t>新效果和新能量                 </a:t>
            </a:r>
          </a:p>
        </p:txBody>
      </p:sp>
    </p:spTree>
    <p:custDataLst>
      <p:tags r:id="rId1"/>
    </p:custDataLst>
    <p:extLst>
      <p:ext uri="{BB962C8B-B14F-4D97-AF65-F5344CB8AC3E}">
        <p14:creationId xmlns:p14="http://schemas.microsoft.com/office/powerpoint/2010/main" val="185278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3"/>
            </p:custDataLst>
          </p:nvPr>
        </p:nvSpPr>
        <p:spPr>
          <a:xfrm>
            <a:off x="1475656" y="2708920"/>
            <a:ext cx="7058026" cy="1183730"/>
          </a:xfrm>
        </p:spPr>
        <p:txBody>
          <a:bodyPr>
            <a:normAutofit fontScale="90000"/>
          </a:bodyPr>
          <a:lstStyle/>
          <a:p>
            <a:r>
              <a:rPr lang="zh-CN" altLang="en-US" dirty="0"/>
              <a:t>超越自卑，</a:t>
            </a:r>
            <a:br>
              <a:rPr lang="en-US" altLang="zh-CN" dirty="0"/>
            </a:br>
            <a:r>
              <a:rPr lang="zh-CN" altLang="en-US" dirty="0"/>
              <a:t>美丽的风景就在前方！</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a16="http://schemas.microsoft.com/office/drawing/2014/main" id="{850AFDE5-344D-4F03-97B1-0C96D1EAEF70}"/>
              </a:ext>
            </a:extLst>
          </p:cNvPr>
          <p:cNvSpPr txBox="1">
            <a:spLocks noGrp="1" noChangeArrowheads="1"/>
          </p:cNvSpPr>
          <p:nvPr>
            <p:ph idx="1"/>
          </p:nvPr>
        </p:nvSpPr>
        <p:spPr bwMode="auto">
          <a:xfrm>
            <a:off x="501650" y="1055709"/>
            <a:ext cx="8139178" cy="568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altLang="zh-CN" sz="2000" dirty="0"/>
              <a:t>  1</a:t>
            </a:r>
            <a:r>
              <a:rPr lang="zh-CN" altLang="en-US" sz="2000" dirty="0"/>
              <a:t>、你的情绪是否时常变动？</a:t>
            </a:r>
          </a:p>
          <a:p>
            <a:pPr>
              <a:lnSpc>
                <a:spcPct val="80000"/>
              </a:lnSpc>
            </a:pPr>
            <a:r>
              <a:rPr lang="en-US" altLang="zh-CN" sz="2000" dirty="0"/>
              <a:t>  2</a:t>
            </a:r>
            <a:r>
              <a:rPr lang="zh-CN" altLang="en-US" sz="2000" dirty="0"/>
              <a:t>、你对别人的友情是否能保持很久？</a:t>
            </a:r>
          </a:p>
          <a:p>
            <a:pPr>
              <a:lnSpc>
                <a:spcPct val="80000"/>
              </a:lnSpc>
            </a:pPr>
            <a:r>
              <a:rPr lang="en-US" altLang="zh-CN" sz="2000" dirty="0"/>
              <a:t>  3</a:t>
            </a:r>
            <a:r>
              <a:rPr lang="zh-CN" altLang="en-US" sz="2000" dirty="0"/>
              <a:t>、你购买廉价或处理商品，是否常超出自己的需要？</a:t>
            </a:r>
          </a:p>
          <a:p>
            <a:pPr>
              <a:lnSpc>
                <a:spcPct val="80000"/>
              </a:lnSpc>
            </a:pPr>
            <a:r>
              <a:rPr lang="en-US" altLang="zh-CN" sz="2000" dirty="0"/>
              <a:t>  4</a:t>
            </a:r>
            <a:r>
              <a:rPr lang="zh-CN" altLang="en-US" sz="2000" dirty="0"/>
              <a:t>、你守信用吗？</a:t>
            </a:r>
          </a:p>
          <a:p>
            <a:pPr>
              <a:lnSpc>
                <a:spcPct val="80000"/>
              </a:lnSpc>
            </a:pPr>
            <a:r>
              <a:rPr lang="en-US" altLang="zh-CN" sz="2000" dirty="0"/>
              <a:t>  5</a:t>
            </a:r>
            <a:r>
              <a:rPr lang="zh-CN" altLang="en-US" sz="2000" dirty="0"/>
              <a:t>、你是否轻率的结识异性朋友和定下约会？</a:t>
            </a:r>
          </a:p>
          <a:p>
            <a:pPr>
              <a:lnSpc>
                <a:spcPct val="80000"/>
              </a:lnSpc>
            </a:pPr>
            <a:r>
              <a:rPr lang="en-US" altLang="zh-CN" sz="2000" dirty="0"/>
              <a:t>  6</a:t>
            </a:r>
            <a:r>
              <a:rPr lang="zh-CN" altLang="en-US" sz="2000" dirty="0"/>
              <a:t>、你对自己购买的东西常能满意吗？</a:t>
            </a:r>
          </a:p>
          <a:p>
            <a:pPr>
              <a:lnSpc>
                <a:spcPct val="80000"/>
              </a:lnSpc>
            </a:pPr>
            <a:r>
              <a:rPr lang="en-US" altLang="zh-CN" sz="2000" dirty="0"/>
              <a:t>  7</a:t>
            </a:r>
            <a:r>
              <a:rPr lang="zh-CN" altLang="en-US" sz="2000" dirty="0"/>
              <a:t>、你是否轻率地对人或事下定论？</a:t>
            </a:r>
          </a:p>
          <a:p>
            <a:pPr>
              <a:lnSpc>
                <a:spcPct val="80000"/>
              </a:lnSpc>
            </a:pPr>
            <a:r>
              <a:rPr lang="en-US" altLang="zh-CN" sz="2000" dirty="0"/>
              <a:t>  8</a:t>
            </a:r>
            <a:r>
              <a:rPr lang="zh-CN" altLang="en-US" sz="2000" dirty="0"/>
              <a:t>、你是否会因做错事而感到不安？</a:t>
            </a:r>
          </a:p>
          <a:p>
            <a:pPr>
              <a:lnSpc>
                <a:spcPct val="80000"/>
              </a:lnSpc>
            </a:pPr>
            <a:r>
              <a:rPr lang="en-US" altLang="zh-CN" sz="2000" dirty="0"/>
              <a:t>  9</a:t>
            </a:r>
            <a:r>
              <a:rPr lang="zh-CN" altLang="en-US" sz="2000" dirty="0"/>
              <a:t>、你是否有你已不再喜欢的老朋友？</a:t>
            </a:r>
          </a:p>
          <a:p>
            <a:pPr>
              <a:lnSpc>
                <a:spcPct val="80000"/>
              </a:lnSpc>
            </a:pPr>
            <a:r>
              <a:rPr lang="en-US" altLang="zh-CN" sz="2000" dirty="0"/>
              <a:t>10</a:t>
            </a:r>
            <a:r>
              <a:rPr lang="zh-CN" altLang="en-US" sz="2000" dirty="0"/>
              <a:t>、你的生活习惯正常吗？</a:t>
            </a:r>
          </a:p>
          <a:p>
            <a:pPr>
              <a:lnSpc>
                <a:spcPct val="80000"/>
              </a:lnSpc>
            </a:pPr>
            <a:r>
              <a:rPr lang="en-US" altLang="zh-CN" sz="2000" dirty="0"/>
              <a:t>11</a:t>
            </a:r>
            <a:r>
              <a:rPr lang="zh-CN" altLang="en-US" sz="2000" dirty="0"/>
              <a:t>、你是否常凭初次印象判断人和事物？</a:t>
            </a:r>
          </a:p>
          <a:p>
            <a:pPr>
              <a:lnSpc>
                <a:spcPct val="80000"/>
              </a:lnSpc>
            </a:pPr>
            <a:r>
              <a:rPr lang="en-US" altLang="zh-CN" sz="2000" dirty="0"/>
              <a:t>12</a:t>
            </a:r>
            <a:r>
              <a:rPr lang="zh-CN" altLang="en-US" sz="2000" dirty="0"/>
              <a:t>、你能认真地写信给他人吗？</a:t>
            </a:r>
          </a:p>
          <a:p>
            <a:pPr>
              <a:lnSpc>
                <a:spcPct val="80000"/>
              </a:lnSpc>
            </a:pPr>
            <a:r>
              <a:rPr lang="en-US" altLang="zh-CN" sz="2000" dirty="0"/>
              <a:t>13</a:t>
            </a:r>
            <a:r>
              <a:rPr lang="zh-CN" altLang="en-US" sz="2000" dirty="0"/>
              <a:t>、你工作时是否常有疏误？</a:t>
            </a:r>
          </a:p>
          <a:p>
            <a:pPr>
              <a:lnSpc>
                <a:spcPct val="80000"/>
              </a:lnSpc>
            </a:pPr>
            <a:r>
              <a:rPr lang="en-US" altLang="zh-CN" sz="2000" dirty="0"/>
              <a:t>14</a:t>
            </a:r>
            <a:r>
              <a:rPr lang="zh-CN" altLang="en-US" sz="2000" dirty="0"/>
              <a:t>、你平时遵守交通规则吗？</a:t>
            </a:r>
          </a:p>
          <a:p>
            <a:pPr>
              <a:lnSpc>
                <a:spcPct val="80000"/>
              </a:lnSpc>
            </a:pPr>
            <a:r>
              <a:rPr lang="en-US" altLang="zh-CN" sz="2000" dirty="0"/>
              <a:t>15</a:t>
            </a:r>
            <a:r>
              <a:rPr lang="zh-CN" altLang="en-US" sz="2000" dirty="0"/>
              <a:t>、你在阅读书刊或文件时，是否会习惯性地忽略注解？</a:t>
            </a:r>
            <a:endParaRPr lang="zh-CN" altLang="en-US" sz="2000" spc="150" noProof="1">
              <a:latin typeface="Helvetica Neue"/>
              <a:sym typeface="+mn-ea"/>
            </a:endParaRPr>
          </a:p>
        </p:txBody>
      </p:sp>
      <p:sp>
        <p:nvSpPr>
          <p:cNvPr id="5" name="标题 1">
            <a:extLst>
              <a:ext uri="{FF2B5EF4-FFF2-40B4-BE49-F238E27FC236}">
                <a16:creationId xmlns:a16="http://schemas.microsoft.com/office/drawing/2014/main" id="{61C2A1D0-0AAA-4B23-9A44-323141C9410C}"/>
              </a:ext>
            </a:extLst>
          </p:cNvPr>
          <p:cNvSpPr>
            <a:spLocks noGrp="1"/>
          </p:cNvSpPr>
          <p:nvPr>
            <p:ph type="title"/>
            <p:custDataLst>
              <p:tags r:id="rId1"/>
            </p:custDataLst>
          </p:nvPr>
        </p:nvSpPr>
        <p:spPr>
          <a:xfrm>
            <a:off x="501650" y="452438"/>
            <a:ext cx="8140700" cy="441325"/>
          </a:xfrm>
        </p:spPr>
        <p:txBody>
          <a:bodyPr>
            <a:normAutofit fontScale="90000"/>
          </a:bodyPr>
          <a:lstStyle/>
          <a:p>
            <a:pPr>
              <a:lnSpc>
                <a:spcPct val="150000"/>
              </a:lnSpc>
            </a:pPr>
            <a:r>
              <a:rPr lang="zh-CN" altLang="en-US" sz="2400" dirty="0">
                <a:solidFill>
                  <a:srgbClr val="FF0000"/>
                </a:solidFill>
              </a:rPr>
              <a:t>请大家根据实际情况作出“是”或“否”的选择。</a:t>
            </a:r>
          </a:p>
        </p:txBody>
      </p:sp>
    </p:spTree>
    <p:extLst>
      <p:ext uri="{BB962C8B-B14F-4D97-AF65-F5344CB8AC3E}">
        <p14:creationId xmlns:p14="http://schemas.microsoft.com/office/powerpoint/2010/main" val="7338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685800" y="2130425"/>
            <a:ext cx="7772400" cy="1470025"/>
          </a:xfrm>
        </p:spPr>
        <p:txBody>
          <a:bodyPr anchor="ctr"/>
          <a:lstStyle/>
          <a:p>
            <a:pPr defTabSz="914400">
              <a:buClrTx/>
              <a:buSzTx/>
              <a:buFontTx/>
            </a:pPr>
            <a:r>
              <a:rPr lang="zh-CN" sz="4400" kern="1200" baseline="0" dirty="0">
                <a:latin typeface="Arial" panose="020B0604020202020204" pitchFamily="34" charset="0"/>
                <a:ea typeface="宋体" panose="02010600030101010101" pitchFamily="2" charset="-122"/>
              </a:rPr>
              <a:t>自卑与超越</a:t>
            </a:r>
          </a:p>
        </p:txBody>
      </p:sp>
      <p:sp>
        <p:nvSpPr>
          <p:cNvPr id="3075" name="副标题 3074"/>
          <p:cNvSpPr>
            <a:spLocks noGrp="1"/>
          </p:cNvSpPr>
          <p:nvPr>
            <p:ph type="subTitle" idx="1"/>
          </p:nvPr>
        </p:nvSpPr>
        <p:spPr>
          <a:xfrm>
            <a:off x="1371600" y="3886200"/>
            <a:ext cx="6400800" cy="1752600"/>
          </a:xfrm>
        </p:spPr>
        <p:txBody>
          <a:bodyPr/>
          <a:lstStyle/>
          <a:p>
            <a:pPr marL="0" indent="0" algn="r" defTabSz="914400">
              <a:buClrTx/>
              <a:buSzTx/>
              <a:buNone/>
            </a:pPr>
            <a:endParaRPr lang="en-US" altLang="zh-CN" sz="2800" kern="1200" baseline="0" dirty="0">
              <a:latin typeface="Arial" panose="020B0604020202020204" pitchFamily="34" charset="0"/>
              <a:ea typeface="宋体" panose="02010600030101010101" pitchFamily="2" charset="-122"/>
            </a:endParaRPr>
          </a:p>
          <a:p>
            <a:pPr marL="0" indent="0" algn="r" defTabSz="914400">
              <a:buClrTx/>
              <a:buSzTx/>
              <a:buNone/>
            </a:pPr>
            <a:r>
              <a:rPr lang="zh-CN" altLang="en-US" sz="2800" kern="1200" baseline="0" dirty="0">
                <a:latin typeface="Arial" panose="020B0604020202020204" pitchFamily="34" charset="0"/>
                <a:ea typeface="宋体" panose="02010600030101010101" pitchFamily="2" charset="-122"/>
              </a:rPr>
              <a:t>心理备课组：高凡</a:t>
            </a:r>
            <a:endParaRPr sz="2800" kern="1200" baseline="0"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副标题 2"/>
          <p:cNvSpPr>
            <a:spLocks noGrp="1"/>
          </p:cNvSpPr>
          <p:nvPr>
            <p:ph type="body" sz="quarter" idx="13"/>
            <p:custDataLst>
              <p:tags r:id="rId3"/>
            </p:custDataLst>
          </p:nvPr>
        </p:nvSpPr>
        <p:spPr>
          <a:xfrm>
            <a:off x="1933699" y="3429000"/>
            <a:ext cx="6094685" cy="1743710"/>
          </a:xfrm>
        </p:spPr>
        <p:txBody>
          <a:bodyPr>
            <a:normAutofit fontScale="60000" lnSpcReduction="20000"/>
          </a:bodyPr>
          <a:lstStyle/>
          <a:p>
            <a:r>
              <a:rPr lang="zh-CN" altLang="en-US" sz="4445" dirty="0"/>
              <a:t>自卑能毁灭你，也能成就你。</a:t>
            </a:r>
          </a:p>
          <a:p>
            <a:r>
              <a:rPr lang="zh-CN" altLang="en-US" sz="4445" dirty="0"/>
              <a:t>超越自卑，你将成为内心强大的自己</a:t>
            </a:r>
            <a:r>
              <a:rPr lang="zh-CN" altLang="en-US" dirty="0"/>
              <a:t>。</a:t>
            </a:r>
          </a:p>
          <a:p>
            <a:pPr algn="r"/>
            <a:r>
              <a:rPr lang="en-US" altLang="zh-CN" sz="3335" dirty="0"/>
              <a:t>——</a:t>
            </a:r>
            <a:r>
              <a:rPr lang="zh-CN" altLang="en-US" sz="3335" dirty="0"/>
              <a:t>阿尔弗雷德</a:t>
            </a:r>
            <a:r>
              <a:rPr lang="en-US" altLang="zh-CN" sz="3335" dirty="0"/>
              <a:t>·</a:t>
            </a:r>
            <a:r>
              <a:rPr lang="zh-CN" altLang="en-US" sz="3335" dirty="0"/>
              <a:t>阿德勒</a:t>
            </a:r>
          </a:p>
        </p:txBody>
      </p:sp>
      <p:pic>
        <p:nvPicPr>
          <p:cNvPr id="2" name="图片 1">
            <a:extLst>
              <a:ext uri="{FF2B5EF4-FFF2-40B4-BE49-F238E27FC236}">
                <a16:creationId xmlns:a16="http://schemas.microsoft.com/office/drawing/2014/main" id="{45D75FCF-D0F5-4283-B802-B9C6D67A6D51}"/>
              </a:ext>
            </a:extLst>
          </p:cNvPr>
          <p:cNvPicPr>
            <a:picLocks noChangeAspect="1"/>
          </p:cNvPicPr>
          <p:nvPr/>
        </p:nvPicPr>
        <p:blipFill>
          <a:blip r:embed="rId6"/>
          <a:stretch>
            <a:fillRect/>
          </a:stretch>
        </p:blipFill>
        <p:spPr>
          <a:xfrm>
            <a:off x="1475656" y="836712"/>
            <a:ext cx="6431950" cy="2315710"/>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2" y="908720"/>
            <a:ext cx="8139178" cy="331473"/>
          </a:xfrm>
        </p:spPr>
        <p:txBody>
          <a:bodyPr>
            <a:normAutofit fontScale="90000"/>
          </a:bodyPr>
          <a:lstStyle/>
          <a:p>
            <a:r>
              <a:rPr lang="zh-CN" altLang="en-US" b="0" i="0" dirty="0">
                <a:solidFill>
                  <a:srgbClr val="333333"/>
                </a:solidFill>
                <a:effectLst/>
                <a:latin typeface="Helvetica Neue"/>
              </a:rPr>
              <a:t>阿尔弗雷德</a:t>
            </a:r>
            <a:r>
              <a:rPr lang="en-US" altLang="zh-CN" b="0" i="0" dirty="0">
                <a:solidFill>
                  <a:srgbClr val="333333"/>
                </a:solidFill>
                <a:effectLst/>
                <a:latin typeface="Helvetica Neue"/>
              </a:rPr>
              <a:t>·</a:t>
            </a:r>
            <a:r>
              <a:rPr lang="zh-CN" altLang="en-US" b="0" i="0" dirty="0">
                <a:solidFill>
                  <a:srgbClr val="333333"/>
                </a:solidFill>
                <a:effectLst/>
                <a:latin typeface="Helvetica Neue"/>
              </a:rPr>
              <a:t>阿德勒（</a:t>
            </a:r>
            <a:r>
              <a:rPr lang="en-US" altLang="zh-CN" b="0" i="0" dirty="0">
                <a:solidFill>
                  <a:srgbClr val="333333"/>
                </a:solidFill>
                <a:effectLst/>
                <a:latin typeface="Helvetica Neue"/>
              </a:rPr>
              <a:t>Alfred Adler</a:t>
            </a:r>
            <a:r>
              <a:rPr lang="zh-CN" altLang="en-US" b="0" i="0" dirty="0">
                <a:solidFill>
                  <a:srgbClr val="333333"/>
                </a:solidFill>
                <a:effectLst/>
                <a:latin typeface="Helvetica Neue"/>
              </a:rPr>
              <a:t>）</a:t>
            </a:r>
            <a:br>
              <a:rPr lang="en-US" altLang="zh-CN" b="0" i="0" dirty="0">
                <a:solidFill>
                  <a:srgbClr val="333333"/>
                </a:solidFill>
                <a:effectLst/>
                <a:latin typeface="Helvetica Neue"/>
              </a:rPr>
            </a:br>
            <a:br>
              <a:rPr lang="en-US" altLang="zh-CN" b="0" i="0" dirty="0">
                <a:solidFill>
                  <a:srgbClr val="333333"/>
                </a:solidFill>
                <a:effectLst/>
                <a:latin typeface="Helvetica Neue"/>
              </a:rPr>
            </a:br>
            <a:br>
              <a:rPr lang="en-US" altLang="zh-CN" b="0" i="0" dirty="0">
                <a:solidFill>
                  <a:srgbClr val="333333"/>
                </a:solidFill>
                <a:effectLst/>
                <a:latin typeface="Helvetica Neue"/>
              </a:rPr>
            </a:br>
            <a:endParaRPr lang="zh-CN" altLang="en-US" dirty="0"/>
          </a:p>
        </p:txBody>
      </p:sp>
      <p:sp>
        <p:nvSpPr>
          <p:cNvPr id="3" name="内容占位符 2"/>
          <p:cNvSpPr>
            <a:spLocks noGrp="1"/>
          </p:cNvSpPr>
          <p:nvPr>
            <p:ph idx="1"/>
            <p:custDataLst>
              <p:tags r:id="rId4"/>
            </p:custDataLst>
          </p:nvPr>
        </p:nvSpPr>
        <p:spPr>
          <a:xfrm>
            <a:off x="502412" y="1691576"/>
            <a:ext cx="5653764" cy="4041680"/>
          </a:xfrm>
        </p:spPr>
        <p:txBody>
          <a:bodyPr>
            <a:normAutofit/>
          </a:bodyPr>
          <a:lstStyle/>
          <a:p>
            <a:pPr algn="l"/>
            <a:r>
              <a:rPr lang="zh-CN" altLang="en-US" b="0" i="0" dirty="0">
                <a:solidFill>
                  <a:srgbClr val="333333"/>
                </a:solidFill>
                <a:effectLst/>
                <a:latin typeface="Helvetica Neue"/>
              </a:rPr>
              <a:t>奥地利</a:t>
            </a:r>
            <a:r>
              <a:rPr lang="zh-CN" altLang="en-US" b="0" i="0" u="none" strike="noStrike" dirty="0">
                <a:solidFill>
                  <a:srgbClr val="136EC2"/>
                </a:solidFill>
                <a:effectLst/>
                <a:latin typeface="Helvetica Neue"/>
                <a:hlinkClick r:id="rId7"/>
              </a:rPr>
              <a:t>精神病学</a:t>
            </a:r>
            <a:r>
              <a:rPr lang="zh-CN" altLang="en-US" b="0" i="0" dirty="0">
                <a:solidFill>
                  <a:srgbClr val="333333"/>
                </a:solidFill>
                <a:effectLst/>
                <a:latin typeface="Helvetica Neue"/>
              </a:rPr>
              <a:t>家，人本主义心理学先驱，</a:t>
            </a:r>
            <a:r>
              <a:rPr lang="zh-CN" altLang="en-US" b="0" i="0" u="none" strike="noStrike" dirty="0">
                <a:solidFill>
                  <a:srgbClr val="136EC2"/>
                </a:solidFill>
                <a:effectLst/>
                <a:latin typeface="Helvetica Neue"/>
                <a:hlinkClick r:id="rId8"/>
              </a:rPr>
              <a:t>个体心理学</a:t>
            </a:r>
            <a:r>
              <a:rPr lang="zh-CN" altLang="en-US" b="0" i="0" dirty="0">
                <a:solidFill>
                  <a:srgbClr val="333333"/>
                </a:solidFill>
                <a:effectLst/>
                <a:latin typeface="Helvetica Neue"/>
              </a:rPr>
              <a:t>的创始人，曾追随</a:t>
            </a:r>
            <a:r>
              <a:rPr lang="zh-CN" altLang="en-US" b="0" i="0" u="none" strike="noStrike" dirty="0">
                <a:solidFill>
                  <a:srgbClr val="136EC2"/>
                </a:solidFill>
                <a:effectLst/>
                <a:latin typeface="Helvetica Neue"/>
                <a:hlinkClick r:id="rId9"/>
              </a:rPr>
              <a:t>弗洛伊德</a:t>
            </a:r>
            <a:r>
              <a:rPr lang="zh-CN" altLang="en-US" b="0" i="0" dirty="0">
                <a:solidFill>
                  <a:srgbClr val="333333"/>
                </a:solidFill>
                <a:effectLst/>
                <a:latin typeface="Helvetica Neue"/>
              </a:rPr>
              <a:t>探讨神经症问题，但也是精神分析学派内部第一个反对弗洛伊德的心理学体系的心理学家。</a:t>
            </a:r>
            <a:endParaRPr lang="en-US" altLang="zh-CN" b="0" i="0" dirty="0">
              <a:solidFill>
                <a:srgbClr val="333333"/>
              </a:solidFill>
              <a:effectLst/>
              <a:latin typeface="Helvetica Neue"/>
            </a:endParaRPr>
          </a:p>
          <a:p>
            <a:pPr marL="0" indent="0">
              <a:buNone/>
            </a:pPr>
            <a:endParaRPr dirty="0"/>
          </a:p>
        </p:txBody>
      </p:sp>
      <p:pic>
        <p:nvPicPr>
          <p:cNvPr id="4" name="图片 3"/>
          <p:cNvPicPr>
            <a:picLocks noChangeAspect="1"/>
          </p:cNvPicPr>
          <p:nvPr/>
        </p:nvPicPr>
        <p:blipFill>
          <a:blip r:embed="rId10"/>
          <a:srcRect l="1090" t="9868" r="27" b="13065"/>
          <a:stretch>
            <a:fillRect/>
          </a:stretch>
        </p:blipFill>
        <p:spPr>
          <a:xfrm>
            <a:off x="6443980" y="1773143"/>
            <a:ext cx="2304415" cy="3888105"/>
          </a:xfrm>
          <a:prstGeom prst="rect">
            <a:avLst/>
          </a:prstGeom>
        </p:spPr>
      </p:pic>
      <p:sp>
        <p:nvSpPr>
          <p:cNvPr id="7" name="文本框 6">
            <a:extLst>
              <a:ext uri="{FF2B5EF4-FFF2-40B4-BE49-F238E27FC236}">
                <a16:creationId xmlns:a16="http://schemas.microsoft.com/office/drawing/2014/main" id="{2E3A784F-A4CD-4DF6-80AD-3FC7CD2676DD}"/>
              </a:ext>
            </a:extLst>
          </p:cNvPr>
          <p:cNvSpPr txBox="1"/>
          <p:nvPr/>
        </p:nvSpPr>
        <p:spPr>
          <a:xfrm>
            <a:off x="539552" y="3212976"/>
            <a:ext cx="5328592" cy="2937599"/>
          </a:xfrm>
          <a:prstGeom prst="rect">
            <a:avLst/>
          </a:prstGeom>
          <a:noFill/>
        </p:spPr>
        <p:txBody>
          <a:bodyPr wrap="square" rtlCol="0">
            <a:spAutoFit/>
          </a:bodyPr>
          <a:lstStyle/>
          <a:p>
            <a:pPr marL="228600" indent="-228600" rtl="0" fontAlgn="auto">
              <a:lnSpc>
                <a:spcPct val="130000"/>
              </a:lnSpc>
              <a:spcBef>
                <a:spcPts val="0"/>
              </a:spcBef>
              <a:spcAft>
                <a:spcPts val="1000"/>
              </a:spcAft>
              <a:buFont typeface="Arial" panose="020B0604020202020204" pitchFamily="34" charset="0"/>
              <a:buChar char="•"/>
            </a:pP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在</a:t>
            </a:r>
            <a:r>
              <a:rPr lang="en-US" altLang="zh-CN" sz="1600" spc="150" noProof="1">
                <a:solidFill>
                  <a:srgbClr val="333333"/>
                </a:solidFill>
                <a:latin typeface="Helvetica Neue"/>
                <a:ea typeface="微软雅黑" panose="020B0503020204020204" charset="-122"/>
                <a:cs typeface="Arial" panose="020B0604020202020204" pitchFamily="34" charset="0"/>
                <a:sym typeface="+mn-ea"/>
              </a:rPr>
              <a:t>《</a:t>
            </a: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自卑与超越</a:t>
            </a:r>
            <a:r>
              <a:rPr lang="en-US" altLang="zh-CN" sz="1600" spc="150" noProof="1">
                <a:solidFill>
                  <a:srgbClr val="333333"/>
                </a:solidFill>
                <a:latin typeface="Helvetica Neue"/>
                <a:ea typeface="微软雅黑" panose="020B0503020204020204" charset="-122"/>
                <a:cs typeface="Arial" panose="020B0604020202020204" pitchFamily="34" charset="0"/>
                <a:sym typeface="+mn-ea"/>
              </a:rPr>
              <a:t>》</a:t>
            </a: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中，作者提出：</a:t>
            </a:r>
            <a:r>
              <a:rPr lang="zh-CN" altLang="en-US" sz="1600" spc="150" noProof="1">
                <a:solidFill>
                  <a:srgbClr val="FF0000"/>
                </a:solidFill>
                <a:latin typeface="Helvetica Neue"/>
                <a:ea typeface="微软雅黑" panose="020B0503020204020204" charset="-122"/>
                <a:cs typeface="Arial" panose="020B0604020202020204" pitchFamily="34" charset="0"/>
                <a:sym typeface="+mn-ea"/>
              </a:rPr>
              <a:t>每个人</a:t>
            </a: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都有不同程度的自卑感，因为没有一个人对其现时的地位感到满意；对</a:t>
            </a:r>
            <a:r>
              <a:rPr lang="zh-CN" altLang="en-US" sz="1600" spc="150" noProof="1">
                <a:solidFill>
                  <a:srgbClr val="FF0000"/>
                </a:solidFill>
                <a:latin typeface="Helvetica Neue"/>
                <a:ea typeface="微软雅黑" panose="020B0503020204020204" charset="-122"/>
                <a:cs typeface="Arial" panose="020B0604020202020204" pitchFamily="34" charset="0"/>
                <a:sym typeface="+mn-ea"/>
              </a:rPr>
              <a:t>优越感</a:t>
            </a: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的追求是</a:t>
            </a:r>
            <a:r>
              <a:rPr lang="zh-CN" altLang="en-US" sz="1600" spc="150" noProof="1">
                <a:solidFill>
                  <a:srgbClr val="FF0000"/>
                </a:solidFill>
                <a:latin typeface="Helvetica Neue"/>
                <a:ea typeface="微软雅黑" panose="020B0503020204020204" charset="-122"/>
                <a:cs typeface="Arial" panose="020B0604020202020204" pitchFamily="34" charset="0"/>
                <a:sym typeface="+mn-ea"/>
              </a:rPr>
              <a:t>所有人的通性</a:t>
            </a:r>
            <a:r>
              <a:rPr lang="zh-CN" altLang="en-US" sz="1600" spc="150" noProof="1">
                <a:solidFill>
                  <a:srgbClr val="333333"/>
                </a:solidFill>
                <a:latin typeface="Helvetica Neue"/>
                <a:ea typeface="微软雅黑" panose="020B0503020204020204" charset="-122"/>
                <a:cs typeface="Arial" panose="020B0604020202020204" pitchFamily="34" charset="0"/>
                <a:sym typeface="+mn-ea"/>
              </a:rPr>
              <a:t>。然而，并不是人人都能超越自卑、关键在于正确对待职业、社会和性，在于正确理解生活。那些自幼就有器官缺陷或被娇纵、被忽视的儿童，以后在生活中容易走上错误的道路；家长和教师应培养他们对别人、对社会的兴趣，使他们真正认识“奉献乃是生活的真正意义”。这样，他们就能够从自卑走向超越。</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矩形 30"/>
          <p:cNvSpPr/>
          <p:nvPr>
            <p:custDataLst>
              <p:tags r:id="rId3"/>
            </p:custDataLst>
          </p:nvPr>
        </p:nvSpPr>
        <p:spPr>
          <a:xfrm>
            <a:off x="1367344" y="2931876"/>
            <a:ext cx="1304100" cy="776944"/>
          </a:xfrm>
          <a:prstGeom prst="rect">
            <a:avLst/>
          </a:prstGeom>
        </p:spPr>
        <p:txBody>
          <a:bodyPr wrap="square" lIns="67500" tIns="35100" rIns="67500" bIns="35100">
            <a:normAutofit lnSpcReduction="10000"/>
          </a:bodyPr>
          <a:lstStyle/>
          <a:p>
            <a:pPr algn="ctr">
              <a:lnSpc>
                <a:spcPct val="130000"/>
              </a:lnSpc>
            </a:pPr>
            <a:r>
              <a:rPr lang="zh-CN" altLang="en-US" sz="4050" b="1" dirty="0">
                <a:solidFill>
                  <a:schemeClr val="accent1"/>
                </a:solidFill>
                <a:latin typeface="Arial" panose="020B0604020202020204" pitchFamily="34" charset="0"/>
                <a:ea typeface="汉仪旗黑-25S" panose="00020600040101010101" charset="-122"/>
                <a:cs typeface="Arial" panose="020B0604020202020204" pitchFamily="34" charset="0"/>
              </a:rPr>
              <a:t>目录</a:t>
            </a:r>
          </a:p>
        </p:txBody>
      </p:sp>
      <p:sp>
        <p:nvSpPr>
          <p:cNvPr id="4" name="矩形 3"/>
          <p:cNvSpPr/>
          <p:nvPr>
            <p:custDataLst>
              <p:tags r:id="rId4"/>
            </p:custDataLst>
          </p:nvPr>
        </p:nvSpPr>
        <p:spPr>
          <a:xfrm>
            <a:off x="1367344" y="3701456"/>
            <a:ext cx="1304100" cy="276999"/>
          </a:xfrm>
          <a:prstGeom prst="rect">
            <a:avLst/>
          </a:prstGeom>
        </p:spPr>
        <p:txBody>
          <a:bodyPr wrap="square" lIns="67500" tIns="35100" rIns="67500" bIns="35100">
            <a:normAutofit fontScale="90000" lnSpcReduction="20000"/>
          </a:bodyPr>
          <a:lstStyle/>
          <a:p>
            <a:pPr algn="ctr">
              <a:lnSpc>
                <a:spcPct val="140000"/>
              </a:lnSpc>
            </a:pPr>
            <a:r>
              <a:rPr lang="en-US" altLang="zh-CN" sz="1350" b="1" dirty="0">
                <a:solidFill>
                  <a:schemeClr val="accent1"/>
                </a:solidFill>
                <a:latin typeface="Arial" panose="020B0604020202020204" pitchFamily="34" charset="0"/>
                <a:ea typeface="微软雅黑" panose="020B0503020204020204" charset="-122"/>
                <a:cs typeface="Arial" panose="020B0604020202020204" pitchFamily="34" charset="0"/>
              </a:rPr>
              <a:t>CONTENT</a:t>
            </a:r>
          </a:p>
        </p:txBody>
      </p:sp>
      <p:sp>
        <p:nvSpPr>
          <p:cNvPr id="13" name="菱形 12"/>
          <p:cNvSpPr/>
          <p:nvPr>
            <p:custDataLst>
              <p:tags r:id="rId5"/>
            </p:custDataLst>
          </p:nvPr>
        </p:nvSpPr>
        <p:spPr>
          <a:xfrm>
            <a:off x="3374570" y="3525563"/>
            <a:ext cx="594000" cy="594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Autofit/>
          </a:bodyPr>
          <a:lstStyle/>
          <a:p>
            <a:pPr algn="ctr">
              <a:lnSpc>
                <a:spcPct val="140000"/>
              </a:lnSpc>
            </a:pPr>
            <a:r>
              <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rPr>
              <a:t>02</a:t>
            </a:r>
          </a:p>
        </p:txBody>
      </p:sp>
      <p:sp>
        <p:nvSpPr>
          <p:cNvPr id="19" name="文本框 18"/>
          <p:cNvSpPr txBox="1"/>
          <p:nvPr>
            <p:custDataLst>
              <p:tags r:id="rId6"/>
            </p:custDataLst>
          </p:nvPr>
        </p:nvSpPr>
        <p:spPr>
          <a:xfrm>
            <a:off x="4049316" y="3636056"/>
            <a:ext cx="2592000" cy="297000"/>
          </a:xfrm>
          <a:prstGeom prst="rect">
            <a:avLst/>
          </a:prstGeom>
          <a:noFill/>
        </p:spPr>
        <p:txBody>
          <a:bodyPr wrap="square" lIns="67500" tIns="35100" rIns="67500" bIns="0" anchor="b" anchorCtr="0">
            <a:noAutofit/>
          </a:bodyPr>
          <a:lstStyle/>
          <a:p>
            <a:pPr>
              <a:lnSpc>
                <a:spcPct val="130000"/>
              </a:lnSpc>
            </a:pPr>
            <a:r>
              <a:rPr lang="zh-CN" altLang="en-US" sz="2000" b="1" dirty="0">
                <a:ea typeface="微软雅黑" panose="020B0503020204020204" charset="-122"/>
                <a:cs typeface="Arial" panose="020B0604020202020204" pitchFamily="34" charset="0"/>
              </a:rPr>
              <a:t>自卑心理的双面性</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15" name="菱形 14"/>
          <p:cNvSpPr/>
          <p:nvPr>
            <p:custDataLst>
              <p:tags r:id="rId7"/>
            </p:custDataLst>
          </p:nvPr>
        </p:nvSpPr>
        <p:spPr>
          <a:xfrm>
            <a:off x="3374570" y="2866433"/>
            <a:ext cx="594000" cy="594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Autofit/>
          </a:bodyPr>
          <a:lstStyle/>
          <a:p>
            <a:pPr algn="ctr">
              <a:lnSpc>
                <a:spcPct val="140000"/>
              </a:lnSpc>
            </a:pPr>
            <a:r>
              <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rPr>
              <a:t>01</a:t>
            </a:r>
          </a:p>
        </p:txBody>
      </p:sp>
      <p:sp>
        <p:nvSpPr>
          <p:cNvPr id="17" name="文本框 16"/>
          <p:cNvSpPr txBox="1"/>
          <p:nvPr>
            <p:custDataLst>
              <p:tags r:id="rId8"/>
            </p:custDataLst>
          </p:nvPr>
        </p:nvSpPr>
        <p:spPr>
          <a:xfrm>
            <a:off x="4049316" y="2987984"/>
            <a:ext cx="2592000" cy="297000"/>
          </a:xfrm>
          <a:prstGeom prst="rect">
            <a:avLst/>
          </a:prstGeom>
          <a:noFill/>
        </p:spPr>
        <p:txBody>
          <a:bodyPr wrap="square" lIns="67500" tIns="35100" rIns="67500" bIns="0" anchor="b" anchorCtr="0">
            <a:noAutofit/>
          </a:bodyPr>
          <a:lstStyle/>
          <a:p>
            <a:pPr>
              <a:lnSpc>
                <a:spcPct val="130000"/>
              </a:lnSpc>
            </a:pPr>
            <a:r>
              <a:rPr lang="zh-CN" altLang="en-US" sz="2000" b="1" dirty="0">
                <a:latin typeface="Arial" panose="020B0604020202020204" pitchFamily="34" charset="0"/>
                <a:ea typeface="微软雅黑" panose="020B0503020204020204" charset="-122"/>
                <a:cs typeface="Arial" panose="020B0604020202020204" pitchFamily="34" charset="0"/>
              </a:rPr>
              <a:t>什么是“习得性无助”</a:t>
            </a:r>
          </a:p>
        </p:txBody>
      </p:sp>
      <p:sp>
        <p:nvSpPr>
          <p:cNvPr id="11" name="文本框 10">
            <a:extLst>
              <a:ext uri="{FF2B5EF4-FFF2-40B4-BE49-F238E27FC236}">
                <a16:creationId xmlns:a16="http://schemas.microsoft.com/office/drawing/2014/main" id="{36887DC4-AA83-461A-B749-8ED2990F976E}"/>
              </a:ext>
            </a:extLst>
          </p:cNvPr>
          <p:cNvSpPr txBox="1"/>
          <p:nvPr>
            <p:custDataLst>
              <p:tags r:id="rId9"/>
            </p:custDataLst>
          </p:nvPr>
        </p:nvSpPr>
        <p:spPr>
          <a:xfrm>
            <a:off x="4068232" y="4340549"/>
            <a:ext cx="2592000" cy="297000"/>
          </a:xfrm>
          <a:prstGeom prst="rect">
            <a:avLst/>
          </a:prstGeom>
          <a:noFill/>
        </p:spPr>
        <p:txBody>
          <a:bodyPr wrap="square" lIns="67500" tIns="35100" rIns="67500" bIns="0" anchor="b" anchorCtr="0">
            <a:noAutofit/>
          </a:bodyPr>
          <a:lstStyle/>
          <a:p>
            <a:pPr>
              <a:lnSpc>
                <a:spcPct val="130000"/>
              </a:lnSpc>
            </a:pPr>
            <a:r>
              <a:rPr lang="zh-CN" altLang="en-US" sz="2000" b="1" dirty="0">
                <a:ea typeface="微软雅黑" panose="020B0503020204020204" charset="-122"/>
                <a:cs typeface="Arial" panose="020B0604020202020204" pitchFamily="34" charset="0"/>
              </a:rPr>
              <a:t>超越自卑的</a:t>
            </a:r>
            <a:r>
              <a:rPr lang="en-US" altLang="zh-CN" sz="2000" b="1" dirty="0">
                <a:ea typeface="微软雅黑" panose="020B0503020204020204" charset="-122"/>
                <a:cs typeface="Arial" panose="020B0604020202020204" pitchFamily="34" charset="0"/>
              </a:rPr>
              <a:t>Tips</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12" name="菱形 11">
            <a:extLst>
              <a:ext uri="{FF2B5EF4-FFF2-40B4-BE49-F238E27FC236}">
                <a16:creationId xmlns:a16="http://schemas.microsoft.com/office/drawing/2014/main" id="{B17C3094-CB0A-45F3-879D-661D666A77F4}"/>
              </a:ext>
            </a:extLst>
          </p:cNvPr>
          <p:cNvSpPr/>
          <p:nvPr>
            <p:custDataLst>
              <p:tags r:id="rId10"/>
            </p:custDataLst>
          </p:nvPr>
        </p:nvSpPr>
        <p:spPr>
          <a:xfrm>
            <a:off x="3365783" y="4203152"/>
            <a:ext cx="594000" cy="594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a:bodyPr>
          <a:lstStyle/>
          <a:p>
            <a:pPr algn="ctr">
              <a:lnSpc>
                <a:spcPct val="140000"/>
              </a:lnSpc>
            </a:pPr>
            <a:r>
              <a:rPr lang="en-US" altLang="zh-CN" sz="900" b="1">
                <a:solidFill>
                  <a:schemeClr val="bg1"/>
                </a:solidFill>
                <a:latin typeface="Arial" panose="020B0604020202020204" pitchFamily="34" charset="0"/>
                <a:ea typeface="微软雅黑" panose="020B0503020204020204" charset="-122"/>
                <a:cs typeface="Arial" panose="020B0604020202020204" pitchFamily="34" charset="0"/>
              </a:rPr>
              <a:t>03</a:t>
            </a: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502412" y="908720"/>
            <a:ext cx="8139178" cy="331473"/>
          </a:xfrm>
        </p:spPr>
        <p:txBody>
          <a:bodyPr>
            <a:normAutofit fontScale="90000"/>
          </a:bodyPr>
          <a:lstStyle/>
          <a:p>
            <a:r>
              <a:rPr lang="zh-CN" altLang="en-US" dirty="0"/>
              <a:t>塞利格曼“习得性无助”实验（</a:t>
            </a:r>
            <a:r>
              <a:rPr lang="en-US" altLang="zh-CN" b="0" i="0" dirty="0">
                <a:solidFill>
                  <a:srgbClr val="333333"/>
                </a:solidFill>
                <a:effectLst/>
                <a:latin typeface="Helvetica Neue"/>
              </a:rPr>
              <a:t>Learned helplessness</a:t>
            </a:r>
            <a:r>
              <a:rPr lang="zh-CN" altLang="en-US" dirty="0"/>
              <a:t>）</a:t>
            </a:r>
          </a:p>
        </p:txBody>
      </p:sp>
      <p:sp>
        <p:nvSpPr>
          <p:cNvPr id="4" name="内容占位符 3"/>
          <p:cNvSpPr>
            <a:spLocks noGrp="1"/>
          </p:cNvSpPr>
          <p:nvPr>
            <p:ph sz="half" idx="2"/>
            <p:custDataLst>
              <p:tags r:id="rId4"/>
            </p:custDataLst>
          </p:nvPr>
        </p:nvSpPr>
        <p:spPr>
          <a:xfrm>
            <a:off x="4679158" y="2699688"/>
            <a:ext cx="3962432" cy="4041680"/>
          </a:xfrm>
        </p:spPr>
        <p:txBody>
          <a:bodyPr/>
          <a:lstStyle/>
          <a:p>
            <a:pPr marL="0" indent="0">
              <a:buNone/>
            </a:pPr>
            <a:r>
              <a:rPr lang="zh-CN" altLang="en-US" dirty="0">
                <a:hlinkClick r:id="rId7"/>
              </a:rPr>
              <a:t>「生活心理学</a:t>
            </a:r>
            <a:r>
              <a:rPr lang="en-US" altLang="zh-CN" dirty="0">
                <a:hlinkClick r:id="rId7"/>
              </a:rPr>
              <a:t>•</a:t>
            </a:r>
            <a:r>
              <a:rPr lang="zh-CN" altLang="en-US" dirty="0">
                <a:hlinkClick r:id="rId7"/>
              </a:rPr>
              <a:t>习得性无助」无助都是伪命题，乐观可以习得</a:t>
            </a:r>
            <a:r>
              <a:rPr lang="en-US" altLang="zh-CN" dirty="0">
                <a:hlinkClick r:id="rId7"/>
              </a:rPr>
              <a:t>,</a:t>
            </a:r>
            <a:r>
              <a:rPr lang="zh-CN" altLang="en-US" dirty="0">
                <a:hlinkClick r:id="rId7"/>
              </a:rPr>
              <a:t>情感</a:t>
            </a:r>
            <a:r>
              <a:rPr lang="en-US" altLang="zh-CN" dirty="0">
                <a:hlinkClick r:id="rId7"/>
              </a:rPr>
              <a:t>,</a:t>
            </a:r>
            <a:r>
              <a:rPr lang="zh-CN" altLang="en-US" dirty="0">
                <a:hlinkClick r:id="rId7"/>
              </a:rPr>
              <a:t>人生导师</a:t>
            </a:r>
            <a:r>
              <a:rPr lang="en-US" altLang="zh-CN" dirty="0">
                <a:hlinkClick r:id="rId7"/>
              </a:rPr>
              <a:t>,</a:t>
            </a:r>
            <a:r>
              <a:rPr lang="zh-CN" altLang="en-US" dirty="0">
                <a:hlinkClick r:id="rId7"/>
              </a:rPr>
              <a:t>好看视频 </a:t>
            </a:r>
            <a:r>
              <a:rPr lang="en-US" altLang="zh-CN" dirty="0">
                <a:hlinkClick r:id="rId7"/>
              </a:rPr>
              <a:t>(baidu.com)</a:t>
            </a:r>
            <a:endParaRPr lang="en-US" altLang="zh-CN" dirty="0"/>
          </a:p>
        </p:txBody>
      </p:sp>
      <p:pic>
        <p:nvPicPr>
          <p:cNvPr id="1026" name="Picture 2">
            <a:extLst>
              <a:ext uri="{FF2B5EF4-FFF2-40B4-BE49-F238E27FC236}">
                <a16:creationId xmlns:a16="http://schemas.microsoft.com/office/drawing/2014/main" id="{F5EB521A-91EC-46D2-9CD0-AE12683B38A8}"/>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503238" y="2520414"/>
            <a:ext cx="3962400" cy="22767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custDataLst>
              <p:tags r:id="rId3"/>
            </p:custDataLst>
          </p:nvPr>
        </p:nvSpPr>
        <p:spPr>
          <a:xfrm>
            <a:off x="395536" y="681909"/>
            <a:ext cx="5399396" cy="442835"/>
          </a:xfrm>
          <a:prstGeom prst="rect">
            <a:avLst/>
          </a:prstGeom>
        </p:spPr>
        <p:txBody>
          <a:bodyPr wrap="square">
            <a:no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pPr>
              <a:lnSpc>
                <a:spcPct val="120000"/>
              </a:lnSpc>
            </a:pPr>
            <a:r>
              <a:rPr lang="zh-CN" altLang="en-US" sz="3200" cap="all" dirty="0">
                <a:solidFill>
                  <a:schemeClr val="tx1"/>
                </a:solidFill>
                <a:latin typeface="Arial" panose="020B0604020202020204" pitchFamily="34" charset="0"/>
                <a:ea typeface="微软雅黑" panose="020B0503020204020204" charset="-122"/>
                <a:cs typeface="Arial" panose="020B0604020202020204" pitchFamily="34" charset="0"/>
              </a:rPr>
              <a:t>自卑感产生原因</a:t>
            </a:r>
            <a:endParaRPr lang="en-US" altLang="zh-CN" sz="3200" cap="all"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12" name="Freeform 6"/>
          <p:cNvSpPr/>
          <p:nvPr>
            <p:custDataLst>
              <p:tags r:id="rId4"/>
            </p:custDataLst>
          </p:nvPr>
        </p:nvSpPr>
        <p:spPr bwMode="auto">
          <a:xfrm>
            <a:off x="2321123" y="2988469"/>
            <a:ext cx="2108597" cy="939404"/>
          </a:xfrm>
          <a:custGeom>
            <a:avLst/>
            <a:gdLst>
              <a:gd name="T0" fmla="*/ 0 w 942"/>
              <a:gd name="T1" fmla="*/ 162 h 418"/>
              <a:gd name="T2" fmla="*/ 942 w 942"/>
              <a:gd name="T3" fmla="*/ 166 h 418"/>
              <a:gd name="T4" fmla="*/ 942 w 942"/>
              <a:gd name="T5" fmla="*/ 166 h 418"/>
              <a:gd name="T6" fmla="*/ 543 w 942"/>
              <a:gd name="T7" fmla="*/ 402 h 418"/>
              <a:gd name="T8" fmla="*/ 396 w 942"/>
              <a:gd name="T9" fmla="*/ 399 h 418"/>
              <a:gd name="T10" fmla="*/ 0 w 942"/>
              <a:gd name="T11" fmla="*/ 162 h 418"/>
              <a:gd name="T12" fmla="*/ 0 w 942"/>
              <a:gd name="T13" fmla="*/ 162 h 418"/>
            </a:gdLst>
            <a:ahLst/>
            <a:cxnLst>
              <a:cxn ang="0">
                <a:pos x="T0" y="T1"/>
              </a:cxn>
              <a:cxn ang="0">
                <a:pos x="T2" y="T3"/>
              </a:cxn>
              <a:cxn ang="0">
                <a:pos x="T4" y="T5"/>
              </a:cxn>
              <a:cxn ang="0">
                <a:pos x="T6" y="T7"/>
              </a:cxn>
              <a:cxn ang="0">
                <a:pos x="T8" y="T9"/>
              </a:cxn>
              <a:cxn ang="0">
                <a:pos x="T10" y="T11"/>
              </a:cxn>
              <a:cxn ang="0">
                <a:pos x="T12" y="T13"/>
              </a:cxn>
            </a:cxnLst>
            <a:rect l="0" t="0" r="r" b="b"/>
            <a:pathLst>
              <a:path w="942" h="418">
                <a:moveTo>
                  <a:pt x="0" y="162"/>
                </a:moveTo>
                <a:cubicBezTo>
                  <a:pt x="299" y="0"/>
                  <a:pt x="665" y="2"/>
                  <a:pt x="942" y="166"/>
                </a:cubicBezTo>
                <a:cubicBezTo>
                  <a:pt x="942" y="166"/>
                  <a:pt x="942" y="166"/>
                  <a:pt x="942" y="166"/>
                </a:cubicBezTo>
                <a:cubicBezTo>
                  <a:pt x="809" y="246"/>
                  <a:pt x="681" y="328"/>
                  <a:pt x="543" y="402"/>
                </a:cubicBezTo>
                <a:cubicBezTo>
                  <a:pt x="513" y="418"/>
                  <a:pt x="427" y="415"/>
                  <a:pt x="396" y="399"/>
                </a:cubicBezTo>
                <a:cubicBezTo>
                  <a:pt x="261" y="326"/>
                  <a:pt x="137" y="245"/>
                  <a:pt x="0" y="162"/>
                </a:cubicBezTo>
                <a:cubicBezTo>
                  <a:pt x="0" y="162"/>
                  <a:pt x="0" y="162"/>
                  <a:pt x="0" y="162"/>
                </a:cubicBezTo>
                <a:close/>
              </a:path>
            </a:pathLst>
          </a:custGeom>
          <a:solidFill>
            <a:schemeClr val="accent1"/>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4" name="Freeform 66"/>
          <p:cNvSpPr/>
          <p:nvPr>
            <p:custDataLst>
              <p:tags r:id="rId5"/>
            </p:custDataLst>
          </p:nvPr>
        </p:nvSpPr>
        <p:spPr bwMode="auto">
          <a:xfrm>
            <a:off x="3225077" y="3492478"/>
            <a:ext cx="125427" cy="125427"/>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5" name="Freeform 67"/>
          <p:cNvSpPr>
            <a:spLocks noEditPoints="1"/>
          </p:cNvSpPr>
          <p:nvPr>
            <p:custDataLst>
              <p:tags r:id="rId6"/>
            </p:custDataLst>
          </p:nvPr>
        </p:nvSpPr>
        <p:spPr bwMode="auto">
          <a:xfrm>
            <a:off x="3323341" y="3327905"/>
            <a:ext cx="194931" cy="194931"/>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6" name="Freeform 68"/>
          <p:cNvSpPr>
            <a:spLocks noEditPoints="1"/>
          </p:cNvSpPr>
          <p:nvPr>
            <p:custDataLst>
              <p:tags r:id="rId7"/>
            </p:custDataLst>
          </p:nvPr>
        </p:nvSpPr>
        <p:spPr bwMode="auto">
          <a:xfrm>
            <a:off x="3378465" y="3492478"/>
            <a:ext cx="132617" cy="13261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7" name="Freeform 69"/>
          <p:cNvSpPr/>
          <p:nvPr>
            <p:custDataLst>
              <p:tags r:id="rId8"/>
            </p:custDataLst>
          </p:nvPr>
        </p:nvSpPr>
        <p:spPr bwMode="auto">
          <a:xfrm>
            <a:off x="3197115" y="3309530"/>
            <a:ext cx="154986" cy="154986"/>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9" name="Freeform 7"/>
          <p:cNvSpPr/>
          <p:nvPr>
            <p:custDataLst>
              <p:tags r:id="rId9"/>
            </p:custDataLst>
          </p:nvPr>
        </p:nvSpPr>
        <p:spPr bwMode="auto">
          <a:xfrm>
            <a:off x="3534371" y="3482579"/>
            <a:ext cx="2068116" cy="898922"/>
          </a:xfrm>
          <a:custGeom>
            <a:avLst/>
            <a:gdLst>
              <a:gd name="T0" fmla="*/ 924 w 924"/>
              <a:gd name="T1" fmla="*/ 252 h 400"/>
              <a:gd name="T2" fmla="*/ 0 w 924"/>
              <a:gd name="T3" fmla="*/ 250 h 400"/>
              <a:gd name="T4" fmla="*/ 0 w 924"/>
              <a:gd name="T5" fmla="*/ 250 h 400"/>
              <a:gd name="T6" fmla="*/ 406 w 924"/>
              <a:gd name="T7" fmla="*/ 14 h 400"/>
              <a:gd name="T8" fmla="*/ 539 w 924"/>
              <a:gd name="T9" fmla="*/ 21 h 400"/>
              <a:gd name="T10" fmla="*/ 924 w 924"/>
              <a:gd name="T11" fmla="*/ 252 h 400"/>
              <a:gd name="T12" fmla="*/ 924 w 924"/>
              <a:gd name="T13" fmla="*/ 252 h 400"/>
            </a:gdLst>
            <a:ahLst/>
            <a:cxnLst>
              <a:cxn ang="0">
                <a:pos x="T0" y="T1"/>
              </a:cxn>
              <a:cxn ang="0">
                <a:pos x="T2" y="T3"/>
              </a:cxn>
              <a:cxn ang="0">
                <a:pos x="T4" y="T5"/>
              </a:cxn>
              <a:cxn ang="0">
                <a:pos x="T6" y="T7"/>
              </a:cxn>
              <a:cxn ang="0">
                <a:pos x="T8" y="T9"/>
              </a:cxn>
              <a:cxn ang="0">
                <a:pos x="T10" y="T11"/>
              </a:cxn>
              <a:cxn ang="0">
                <a:pos x="T12" y="T13"/>
              </a:cxn>
            </a:cxnLst>
            <a:rect l="0" t="0" r="r" b="b"/>
            <a:pathLst>
              <a:path w="924" h="400">
                <a:moveTo>
                  <a:pt x="924" y="252"/>
                </a:moveTo>
                <a:cubicBezTo>
                  <a:pt x="624" y="400"/>
                  <a:pt x="306" y="399"/>
                  <a:pt x="0" y="250"/>
                </a:cubicBezTo>
                <a:cubicBezTo>
                  <a:pt x="0" y="250"/>
                  <a:pt x="0" y="250"/>
                  <a:pt x="0" y="250"/>
                </a:cubicBezTo>
                <a:cubicBezTo>
                  <a:pt x="137" y="168"/>
                  <a:pt x="267" y="87"/>
                  <a:pt x="406" y="14"/>
                </a:cubicBezTo>
                <a:cubicBezTo>
                  <a:pt x="431" y="0"/>
                  <a:pt x="510" y="5"/>
                  <a:pt x="539" y="21"/>
                </a:cubicBezTo>
                <a:cubicBezTo>
                  <a:pt x="668" y="92"/>
                  <a:pt x="788" y="169"/>
                  <a:pt x="924" y="252"/>
                </a:cubicBezTo>
                <a:cubicBezTo>
                  <a:pt x="924" y="252"/>
                  <a:pt x="924" y="252"/>
                  <a:pt x="924" y="252"/>
                </a:cubicBezTo>
                <a:close/>
              </a:path>
            </a:pathLst>
          </a:custGeom>
          <a:solidFill>
            <a:schemeClr val="accent2"/>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21" name="Oval 50"/>
          <p:cNvSpPr>
            <a:spLocks noChangeArrowheads="1"/>
          </p:cNvSpPr>
          <p:nvPr>
            <p:custDataLst>
              <p:tags r:id="rId10"/>
            </p:custDataLst>
          </p:nvPr>
        </p:nvSpPr>
        <p:spPr bwMode="auto">
          <a:xfrm>
            <a:off x="4505107" y="3805339"/>
            <a:ext cx="107426" cy="107426"/>
          </a:xfrm>
          <a:prstGeom prst="ellipse">
            <a:avLst/>
          </a:pr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2" name="Freeform 51"/>
          <p:cNvSpPr/>
          <p:nvPr>
            <p:custDataLst>
              <p:tags r:id="rId11"/>
            </p:custDataLst>
          </p:nvPr>
        </p:nvSpPr>
        <p:spPr bwMode="auto">
          <a:xfrm>
            <a:off x="4464822" y="3922836"/>
            <a:ext cx="188836" cy="162818"/>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3" name="Freeform 52"/>
          <p:cNvSpPr/>
          <p:nvPr>
            <p:custDataLst>
              <p:tags r:id="rId12"/>
            </p:custDataLst>
          </p:nvPr>
        </p:nvSpPr>
        <p:spPr bwMode="auto">
          <a:xfrm>
            <a:off x="4610015" y="3770090"/>
            <a:ext cx="97355" cy="99034"/>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4" name="Freeform 53"/>
          <p:cNvSpPr/>
          <p:nvPr>
            <p:custDataLst>
              <p:tags r:id="rId13"/>
            </p:custDataLst>
          </p:nvPr>
        </p:nvSpPr>
        <p:spPr bwMode="auto">
          <a:xfrm>
            <a:off x="4407752" y="3770090"/>
            <a:ext cx="99034" cy="99034"/>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5" name="Freeform 54"/>
          <p:cNvSpPr/>
          <p:nvPr>
            <p:custDataLst>
              <p:tags r:id="rId14"/>
            </p:custDataLst>
          </p:nvPr>
        </p:nvSpPr>
        <p:spPr bwMode="auto">
          <a:xfrm>
            <a:off x="4610015" y="3877516"/>
            <a:ext cx="135122" cy="151068"/>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6" name="Freeform 55"/>
          <p:cNvSpPr/>
          <p:nvPr>
            <p:custDataLst>
              <p:tags r:id="rId15"/>
            </p:custDataLst>
          </p:nvPr>
        </p:nvSpPr>
        <p:spPr bwMode="auto">
          <a:xfrm>
            <a:off x="4371663" y="3877516"/>
            <a:ext cx="136801" cy="151068"/>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8" name="Freeform 5"/>
          <p:cNvSpPr/>
          <p:nvPr>
            <p:custDataLst>
              <p:tags r:id="rId16"/>
            </p:custDataLst>
          </p:nvPr>
        </p:nvSpPr>
        <p:spPr bwMode="auto">
          <a:xfrm>
            <a:off x="4739283" y="2970610"/>
            <a:ext cx="2083594" cy="1017985"/>
          </a:xfrm>
          <a:custGeom>
            <a:avLst/>
            <a:gdLst>
              <a:gd name="T0" fmla="*/ 460 w 931"/>
              <a:gd name="T1" fmla="*/ 453 h 453"/>
              <a:gd name="T2" fmla="*/ 0 w 931"/>
              <a:gd name="T3" fmla="*/ 172 h 453"/>
              <a:gd name="T4" fmla="*/ 931 w 931"/>
              <a:gd name="T5" fmla="*/ 165 h 453"/>
              <a:gd name="T6" fmla="*/ 461 w 931"/>
              <a:gd name="T7" fmla="*/ 453 h 453"/>
              <a:gd name="T8" fmla="*/ 460 w 931"/>
              <a:gd name="T9" fmla="*/ 453 h 453"/>
            </a:gdLst>
            <a:ahLst/>
            <a:cxnLst>
              <a:cxn ang="0">
                <a:pos x="T0" y="T1"/>
              </a:cxn>
              <a:cxn ang="0">
                <a:pos x="T2" y="T3"/>
              </a:cxn>
              <a:cxn ang="0">
                <a:pos x="T4" y="T5"/>
              </a:cxn>
              <a:cxn ang="0">
                <a:pos x="T6" y="T7"/>
              </a:cxn>
              <a:cxn ang="0">
                <a:pos x="T8" y="T9"/>
              </a:cxn>
            </a:cxnLst>
            <a:rect l="0" t="0" r="r" b="b"/>
            <a:pathLst>
              <a:path w="931" h="453">
                <a:moveTo>
                  <a:pt x="460" y="453"/>
                </a:moveTo>
                <a:cubicBezTo>
                  <a:pt x="289" y="348"/>
                  <a:pt x="143" y="259"/>
                  <a:pt x="0" y="172"/>
                </a:cubicBezTo>
                <a:cubicBezTo>
                  <a:pt x="185" y="0"/>
                  <a:pt x="704" y="4"/>
                  <a:pt x="931" y="165"/>
                </a:cubicBezTo>
                <a:cubicBezTo>
                  <a:pt x="779" y="258"/>
                  <a:pt x="627" y="351"/>
                  <a:pt x="461" y="453"/>
                </a:cubicBezTo>
                <a:cubicBezTo>
                  <a:pt x="461" y="453"/>
                  <a:pt x="460" y="453"/>
                  <a:pt x="460" y="453"/>
                </a:cubicBezTo>
                <a:close/>
              </a:path>
            </a:pathLst>
          </a:custGeom>
          <a:solidFill>
            <a:schemeClr val="accent2"/>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30" name="Freeform 478"/>
          <p:cNvSpPr/>
          <p:nvPr>
            <p:custDataLst>
              <p:tags r:id="rId17"/>
            </p:custDataLst>
          </p:nvPr>
        </p:nvSpPr>
        <p:spPr bwMode="auto">
          <a:xfrm>
            <a:off x="5634399" y="3285813"/>
            <a:ext cx="283292" cy="283291"/>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1" name="Freeform 479"/>
          <p:cNvSpPr>
            <a:spLocks noEditPoints="1"/>
          </p:cNvSpPr>
          <p:nvPr>
            <p:custDataLst>
              <p:tags r:id="rId18"/>
            </p:custDataLst>
          </p:nvPr>
        </p:nvSpPr>
        <p:spPr bwMode="auto">
          <a:xfrm>
            <a:off x="5659501" y="3310915"/>
            <a:ext cx="233088" cy="233087"/>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2" name="Freeform 480"/>
          <p:cNvSpPr/>
          <p:nvPr>
            <p:custDataLst>
              <p:tags r:id="rId19"/>
            </p:custDataLst>
          </p:nvPr>
        </p:nvSpPr>
        <p:spPr bwMode="auto">
          <a:xfrm>
            <a:off x="5837006" y="3492005"/>
            <a:ext cx="111165" cy="109373"/>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3" name="Freeform 481"/>
          <p:cNvSpPr>
            <a:spLocks noEditPoints="1"/>
          </p:cNvSpPr>
          <p:nvPr>
            <p:custDataLst>
              <p:tags r:id="rId20"/>
            </p:custDataLst>
          </p:nvPr>
        </p:nvSpPr>
        <p:spPr bwMode="auto">
          <a:xfrm>
            <a:off x="5811904" y="3461525"/>
            <a:ext cx="112958" cy="114751"/>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4" name="文本框 33"/>
          <p:cNvSpPr txBox="1"/>
          <p:nvPr>
            <p:custDataLst>
              <p:tags r:id="rId21"/>
            </p:custDataLst>
          </p:nvPr>
        </p:nvSpPr>
        <p:spPr>
          <a:xfrm>
            <a:off x="3583603" y="4500563"/>
            <a:ext cx="1969652" cy="345920"/>
          </a:xfrm>
          <a:prstGeom prst="rect">
            <a:avLst/>
          </a:prstGeom>
          <a:noFill/>
        </p:spPr>
        <p:txBody>
          <a:bodyPr wrap="square" rtlCol="0" anchor="ctr" anchorCtr="0">
            <a:normAutofit/>
          </a:bodyPr>
          <a:lstStyle/>
          <a:p>
            <a:pPr algn="ctr">
              <a:lnSpc>
                <a:spcPct val="120000"/>
              </a:lnSpc>
            </a:pPr>
            <a:r>
              <a:rPr lang="zh-CN" altLang="en-US" sz="1500" b="1" dirty="0">
                <a:ea typeface="微软雅黑" panose="020B0503020204020204" charset="-122"/>
                <a:cs typeface="Arial" panose="020B0604020202020204" pitchFamily="34" charset="0"/>
              </a:rPr>
              <a:t>自我</a:t>
            </a:r>
            <a:endParaRPr lang="en-US" altLang="zh-CN" sz="1500" b="1" dirty="0">
              <a:latin typeface="Arial" panose="020B0604020202020204" pitchFamily="34" charset="0"/>
              <a:ea typeface="微软雅黑" panose="020B0503020204020204" charset="-122"/>
              <a:cs typeface="Arial" panose="020B0604020202020204" pitchFamily="34" charset="0"/>
            </a:endParaRPr>
          </a:p>
        </p:txBody>
      </p:sp>
      <p:sp>
        <p:nvSpPr>
          <p:cNvPr id="35" name="文本框 34"/>
          <p:cNvSpPr txBox="1"/>
          <p:nvPr>
            <p:custDataLst>
              <p:tags r:id="rId22"/>
            </p:custDataLst>
          </p:nvPr>
        </p:nvSpPr>
        <p:spPr>
          <a:xfrm>
            <a:off x="3583602" y="4854846"/>
            <a:ext cx="1969652" cy="662355"/>
          </a:xfrm>
          <a:prstGeom prst="rect">
            <a:avLst/>
          </a:prstGeom>
          <a:noFill/>
        </p:spPr>
        <p:txBody>
          <a:bodyPr wrap="square" rtlCol="0">
            <a:noAutofit/>
          </a:bodyPr>
          <a:lstStyle/>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价值观受冲击</a:t>
            </a:r>
            <a:endParaRPr lang="en-US" altLang="zh-CN" dirty="0">
              <a:solidFill>
                <a:schemeClr val="tx1">
                  <a:lumMod val="50000"/>
                  <a:lumOff val="50000"/>
                </a:schemeClr>
              </a:solidFill>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叛逆期心理</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40" name="文本框 39"/>
          <p:cNvSpPr txBox="1"/>
          <p:nvPr>
            <p:custDataLst>
              <p:tags r:id="rId23"/>
            </p:custDataLst>
          </p:nvPr>
        </p:nvSpPr>
        <p:spPr>
          <a:xfrm>
            <a:off x="4791219" y="2008490"/>
            <a:ext cx="1969652" cy="345920"/>
          </a:xfrm>
          <a:prstGeom prst="rect">
            <a:avLst/>
          </a:prstGeom>
          <a:noFill/>
        </p:spPr>
        <p:txBody>
          <a:bodyPr wrap="square" rtlCol="0" anchor="ctr" anchorCtr="0">
            <a:normAutofit/>
          </a:bodyPr>
          <a:lstStyle/>
          <a:p>
            <a:pPr algn="ctr">
              <a:lnSpc>
                <a:spcPct val="120000"/>
              </a:lnSpc>
            </a:pPr>
            <a:r>
              <a:rPr lang="zh-CN" altLang="en-US" sz="1500" b="1" dirty="0">
                <a:ea typeface="微软雅黑" panose="020B0503020204020204" charset="-122"/>
                <a:cs typeface="Arial" panose="020B0604020202020204" pitchFamily="34" charset="0"/>
              </a:rPr>
              <a:t>学校</a:t>
            </a:r>
            <a:endParaRPr lang="en-US" altLang="zh-CN" sz="1500" b="1" dirty="0">
              <a:latin typeface="Arial" panose="020B0604020202020204" pitchFamily="34" charset="0"/>
              <a:ea typeface="微软雅黑" panose="020B0503020204020204" charset="-122"/>
              <a:cs typeface="Arial" panose="020B0604020202020204" pitchFamily="34" charset="0"/>
            </a:endParaRPr>
          </a:p>
        </p:txBody>
      </p:sp>
      <p:sp>
        <p:nvSpPr>
          <p:cNvPr id="41" name="文本框 40"/>
          <p:cNvSpPr txBox="1"/>
          <p:nvPr>
            <p:custDataLst>
              <p:tags r:id="rId24"/>
            </p:custDataLst>
          </p:nvPr>
        </p:nvSpPr>
        <p:spPr>
          <a:xfrm>
            <a:off x="4644008" y="2276872"/>
            <a:ext cx="2445078" cy="662355"/>
          </a:xfrm>
          <a:prstGeom prst="rect">
            <a:avLst/>
          </a:prstGeom>
          <a:noFill/>
        </p:spPr>
        <p:txBody>
          <a:bodyPr wrap="square" rtlCol="0">
            <a:noAutofit/>
          </a:bodyPr>
          <a:lstStyle/>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唯分数论</a:t>
            </a:r>
            <a:endParaRPr lang="en-US" altLang="zh-CN" dirty="0">
              <a:solidFill>
                <a:schemeClr val="tx1">
                  <a:lumMod val="50000"/>
                  <a:lumOff val="50000"/>
                </a:schemeClr>
              </a:solidFill>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人际关系不良</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43" name="文本框 42"/>
          <p:cNvSpPr txBox="1"/>
          <p:nvPr>
            <p:custDataLst>
              <p:tags r:id="rId25"/>
            </p:custDataLst>
          </p:nvPr>
        </p:nvSpPr>
        <p:spPr>
          <a:xfrm>
            <a:off x="2390596" y="2008490"/>
            <a:ext cx="1969652" cy="345920"/>
          </a:xfrm>
          <a:prstGeom prst="rect">
            <a:avLst/>
          </a:prstGeom>
          <a:noFill/>
        </p:spPr>
        <p:txBody>
          <a:bodyPr wrap="square" rtlCol="0" anchor="ctr" anchorCtr="0">
            <a:normAutofit/>
          </a:bodyPr>
          <a:lstStyle/>
          <a:p>
            <a:pPr algn="ctr">
              <a:lnSpc>
                <a:spcPct val="120000"/>
              </a:lnSpc>
            </a:pPr>
            <a:r>
              <a:rPr lang="zh-CN" altLang="en-US" sz="1500" b="1" dirty="0">
                <a:ea typeface="微软雅黑" panose="020B0503020204020204" charset="-122"/>
                <a:cs typeface="Arial" panose="020B0604020202020204" pitchFamily="34" charset="0"/>
              </a:rPr>
              <a:t>家庭</a:t>
            </a:r>
            <a:endParaRPr lang="en-US" altLang="zh-CN" sz="1500" b="1" dirty="0">
              <a:latin typeface="Arial" panose="020B0604020202020204" pitchFamily="34" charset="0"/>
              <a:ea typeface="微软雅黑" panose="020B0503020204020204" charset="-122"/>
              <a:cs typeface="Arial" panose="020B0604020202020204" pitchFamily="34" charset="0"/>
            </a:endParaRPr>
          </a:p>
        </p:txBody>
      </p:sp>
      <p:sp>
        <p:nvSpPr>
          <p:cNvPr id="44" name="文本框 43"/>
          <p:cNvSpPr txBox="1"/>
          <p:nvPr>
            <p:custDataLst>
              <p:tags r:id="rId26"/>
            </p:custDataLst>
          </p:nvPr>
        </p:nvSpPr>
        <p:spPr>
          <a:xfrm>
            <a:off x="2390595" y="2262589"/>
            <a:ext cx="1969652" cy="662355"/>
          </a:xfrm>
          <a:prstGeom prst="rect">
            <a:avLst/>
          </a:prstGeom>
          <a:noFill/>
        </p:spPr>
        <p:txBody>
          <a:bodyPr wrap="square" rtlCol="0">
            <a:noAutofit/>
          </a:bodyPr>
          <a:lstStyle/>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多胎家庭</a:t>
            </a:r>
            <a:endParaRPr lang="en-US" altLang="zh-CN" dirty="0">
              <a:solidFill>
                <a:schemeClr val="tx1">
                  <a:lumMod val="50000"/>
                  <a:lumOff val="50000"/>
                </a:schemeClr>
              </a:solidFill>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父母教养方式</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p:txBody>
      </p:sp>
      <p:pic>
        <p:nvPicPr>
          <p:cNvPr id="2" name="图片 1">
            <a:extLst>
              <a:ext uri="{FF2B5EF4-FFF2-40B4-BE49-F238E27FC236}">
                <a16:creationId xmlns:a16="http://schemas.microsoft.com/office/drawing/2014/main" id="{506F19F6-41F8-4C30-8F65-ADE7258670EE}"/>
              </a:ext>
            </a:extLst>
          </p:cNvPr>
          <p:cNvPicPr>
            <a:picLocks noChangeAspect="1"/>
          </p:cNvPicPr>
          <p:nvPr/>
        </p:nvPicPr>
        <p:blipFill>
          <a:blip r:embed="rId29"/>
          <a:stretch>
            <a:fillRect/>
          </a:stretch>
        </p:blipFill>
        <p:spPr>
          <a:xfrm>
            <a:off x="395536" y="1772816"/>
            <a:ext cx="1802411" cy="1827644"/>
          </a:xfrm>
          <a:prstGeom prst="rect">
            <a:avLst/>
          </a:prstGeom>
        </p:spPr>
      </p:pic>
      <p:pic>
        <p:nvPicPr>
          <p:cNvPr id="3" name="图片 2">
            <a:extLst>
              <a:ext uri="{FF2B5EF4-FFF2-40B4-BE49-F238E27FC236}">
                <a16:creationId xmlns:a16="http://schemas.microsoft.com/office/drawing/2014/main" id="{E562EE45-D70B-470F-AF5F-C071C2EEFF24}"/>
              </a:ext>
            </a:extLst>
          </p:cNvPr>
          <p:cNvPicPr>
            <a:picLocks noChangeAspect="1"/>
          </p:cNvPicPr>
          <p:nvPr/>
        </p:nvPicPr>
        <p:blipFill>
          <a:blip r:embed="rId30"/>
          <a:stretch>
            <a:fillRect/>
          </a:stretch>
        </p:blipFill>
        <p:spPr>
          <a:xfrm>
            <a:off x="6444208" y="664837"/>
            <a:ext cx="2405552" cy="1626153"/>
          </a:xfrm>
          <a:prstGeom prst="rect">
            <a:avLst/>
          </a:prstGeom>
        </p:spPr>
      </p:pic>
      <p:pic>
        <p:nvPicPr>
          <p:cNvPr id="4" name="图片 3">
            <a:extLst>
              <a:ext uri="{FF2B5EF4-FFF2-40B4-BE49-F238E27FC236}">
                <a16:creationId xmlns:a16="http://schemas.microsoft.com/office/drawing/2014/main" id="{02CF76AF-C6C9-43DA-A01D-4BD47F023AD3}"/>
              </a:ext>
            </a:extLst>
          </p:cNvPr>
          <p:cNvPicPr>
            <a:picLocks noChangeAspect="1"/>
          </p:cNvPicPr>
          <p:nvPr/>
        </p:nvPicPr>
        <p:blipFill>
          <a:blip r:embed="rId31"/>
          <a:stretch>
            <a:fillRect/>
          </a:stretch>
        </p:blipFill>
        <p:spPr>
          <a:xfrm>
            <a:off x="5460607" y="4580836"/>
            <a:ext cx="2600528" cy="1612327"/>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custDataLst>
              <p:tags r:id="rId2"/>
            </p:custDataLst>
          </p:nvPr>
        </p:nvSpPr>
        <p:spPr>
          <a:xfrm>
            <a:off x="395536" y="681909"/>
            <a:ext cx="5399396" cy="442835"/>
          </a:xfrm>
          <a:prstGeom prst="rect">
            <a:avLst/>
          </a:prstGeom>
        </p:spPr>
        <p:txBody>
          <a:bodyPr wrap="square">
            <a:no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pPr>
              <a:lnSpc>
                <a:spcPct val="120000"/>
              </a:lnSpc>
            </a:pPr>
            <a:r>
              <a:rPr lang="zh-CN" altLang="en-US" sz="3200" cap="all" dirty="0">
                <a:solidFill>
                  <a:schemeClr val="tx1"/>
                </a:solidFill>
                <a:latin typeface="Arial" panose="020B0604020202020204" pitchFamily="34" charset="0"/>
                <a:ea typeface="微软雅黑" panose="020B0503020204020204" charset="-122"/>
                <a:cs typeface="Arial" panose="020B0604020202020204" pitchFamily="34" charset="0"/>
              </a:rPr>
              <a:t>自卑心理的双面性</a:t>
            </a:r>
            <a:endParaRPr lang="en-US" altLang="zh-CN" sz="3200" cap="all"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12" name="Freeform 6"/>
          <p:cNvSpPr/>
          <p:nvPr>
            <p:custDataLst>
              <p:tags r:id="rId3"/>
            </p:custDataLst>
          </p:nvPr>
        </p:nvSpPr>
        <p:spPr bwMode="auto">
          <a:xfrm>
            <a:off x="3327499" y="2988469"/>
            <a:ext cx="2108597" cy="939404"/>
          </a:xfrm>
          <a:custGeom>
            <a:avLst/>
            <a:gdLst>
              <a:gd name="T0" fmla="*/ 0 w 942"/>
              <a:gd name="T1" fmla="*/ 162 h 418"/>
              <a:gd name="T2" fmla="*/ 942 w 942"/>
              <a:gd name="T3" fmla="*/ 166 h 418"/>
              <a:gd name="T4" fmla="*/ 942 w 942"/>
              <a:gd name="T5" fmla="*/ 166 h 418"/>
              <a:gd name="T6" fmla="*/ 543 w 942"/>
              <a:gd name="T7" fmla="*/ 402 h 418"/>
              <a:gd name="T8" fmla="*/ 396 w 942"/>
              <a:gd name="T9" fmla="*/ 399 h 418"/>
              <a:gd name="T10" fmla="*/ 0 w 942"/>
              <a:gd name="T11" fmla="*/ 162 h 418"/>
              <a:gd name="T12" fmla="*/ 0 w 942"/>
              <a:gd name="T13" fmla="*/ 162 h 418"/>
            </a:gdLst>
            <a:ahLst/>
            <a:cxnLst>
              <a:cxn ang="0">
                <a:pos x="T0" y="T1"/>
              </a:cxn>
              <a:cxn ang="0">
                <a:pos x="T2" y="T3"/>
              </a:cxn>
              <a:cxn ang="0">
                <a:pos x="T4" y="T5"/>
              </a:cxn>
              <a:cxn ang="0">
                <a:pos x="T6" y="T7"/>
              </a:cxn>
              <a:cxn ang="0">
                <a:pos x="T8" y="T9"/>
              </a:cxn>
              <a:cxn ang="0">
                <a:pos x="T10" y="T11"/>
              </a:cxn>
              <a:cxn ang="0">
                <a:pos x="T12" y="T13"/>
              </a:cxn>
            </a:cxnLst>
            <a:rect l="0" t="0" r="r" b="b"/>
            <a:pathLst>
              <a:path w="942" h="418">
                <a:moveTo>
                  <a:pt x="0" y="162"/>
                </a:moveTo>
                <a:cubicBezTo>
                  <a:pt x="299" y="0"/>
                  <a:pt x="665" y="2"/>
                  <a:pt x="942" y="166"/>
                </a:cubicBezTo>
                <a:cubicBezTo>
                  <a:pt x="942" y="166"/>
                  <a:pt x="942" y="166"/>
                  <a:pt x="942" y="166"/>
                </a:cubicBezTo>
                <a:cubicBezTo>
                  <a:pt x="809" y="246"/>
                  <a:pt x="681" y="328"/>
                  <a:pt x="543" y="402"/>
                </a:cubicBezTo>
                <a:cubicBezTo>
                  <a:pt x="513" y="418"/>
                  <a:pt x="427" y="415"/>
                  <a:pt x="396" y="399"/>
                </a:cubicBezTo>
                <a:cubicBezTo>
                  <a:pt x="261" y="326"/>
                  <a:pt x="137" y="245"/>
                  <a:pt x="0" y="162"/>
                </a:cubicBezTo>
                <a:cubicBezTo>
                  <a:pt x="0" y="162"/>
                  <a:pt x="0" y="162"/>
                  <a:pt x="0" y="162"/>
                </a:cubicBezTo>
                <a:close/>
              </a:path>
            </a:pathLst>
          </a:custGeom>
          <a:solidFill>
            <a:schemeClr val="accent1"/>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4" name="Freeform 66"/>
          <p:cNvSpPr/>
          <p:nvPr>
            <p:custDataLst>
              <p:tags r:id="rId4"/>
            </p:custDataLst>
          </p:nvPr>
        </p:nvSpPr>
        <p:spPr bwMode="auto">
          <a:xfrm>
            <a:off x="3225077" y="3492478"/>
            <a:ext cx="125427" cy="125427"/>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5" name="Freeform 67"/>
          <p:cNvSpPr>
            <a:spLocks noEditPoints="1"/>
          </p:cNvSpPr>
          <p:nvPr>
            <p:custDataLst>
              <p:tags r:id="rId5"/>
            </p:custDataLst>
          </p:nvPr>
        </p:nvSpPr>
        <p:spPr bwMode="auto">
          <a:xfrm>
            <a:off x="4299361" y="3361590"/>
            <a:ext cx="194931" cy="194931"/>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6" name="Freeform 68"/>
          <p:cNvSpPr>
            <a:spLocks noEditPoints="1"/>
          </p:cNvSpPr>
          <p:nvPr>
            <p:custDataLst>
              <p:tags r:id="rId6"/>
            </p:custDataLst>
          </p:nvPr>
        </p:nvSpPr>
        <p:spPr bwMode="auto">
          <a:xfrm>
            <a:off x="4427984" y="3429000"/>
            <a:ext cx="132617" cy="13261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7" name="Freeform 69"/>
          <p:cNvSpPr/>
          <p:nvPr>
            <p:custDataLst>
              <p:tags r:id="rId7"/>
            </p:custDataLst>
          </p:nvPr>
        </p:nvSpPr>
        <p:spPr bwMode="auto">
          <a:xfrm>
            <a:off x="4283968" y="3284984"/>
            <a:ext cx="154986" cy="154986"/>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5" name="Freeform 54"/>
          <p:cNvSpPr/>
          <p:nvPr>
            <p:custDataLst>
              <p:tags r:id="rId8"/>
            </p:custDataLst>
          </p:nvPr>
        </p:nvSpPr>
        <p:spPr bwMode="auto">
          <a:xfrm>
            <a:off x="4610015" y="3877516"/>
            <a:ext cx="135122" cy="151068"/>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28" name="Freeform 5"/>
          <p:cNvSpPr/>
          <p:nvPr>
            <p:custDataLst>
              <p:tags r:id="rId9"/>
            </p:custDataLst>
          </p:nvPr>
        </p:nvSpPr>
        <p:spPr bwMode="auto">
          <a:xfrm rot="10800000">
            <a:off x="3329866" y="4034154"/>
            <a:ext cx="2083594" cy="1017985"/>
          </a:xfrm>
          <a:custGeom>
            <a:avLst/>
            <a:gdLst>
              <a:gd name="T0" fmla="*/ 460 w 931"/>
              <a:gd name="T1" fmla="*/ 453 h 453"/>
              <a:gd name="T2" fmla="*/ 0 w 931"/>
              <a:gd name="T3" fmla="*/ 172 h 453"/>
              <a:gd name="T4" fmla="*/ 931 w 931"/>
              <a:gd name="T5" fmla="*/ 165 h 453"/>
              <a:gd name="T6" fmla="*/ 461 w 931"/>
              <a:gd name="T7" fmla="*/ 453 h 453"/>
              <a:gd name="T8" fmla="*/ 460 w 931"/>
              <a:gd name="T9" fmla="*/ 453 h 453"/>
            </a:gdLst>
            <a:ahLst/>
            <a:cxnLst>
              <a:cxn ang="0">
                <a:pos x="T0" y="T1"/>
              </a:cxn>
              <a:cxn ang="0">
                <a:pos x="T2" y="T3"/>
              </a:cxn>
              <a:cxn ang="0">
                <a:pos x="T4" y="T5"/>
              </a:cxn>
              <a:cxn ang="0">
                <a:pos x="T6" y="T7"/>
              </a:cxn>
              <a:cxn ang="0">
                <a:pos x="T8" y="T9"/>
              </a:cxn>
            </a:cxnLst>
            <a:rect l="0" t="0" r="r" b="b"/>
            <a:pathLst>
              <a:path w="931" h="453">
                <a:moveTo>
                  <a:pt x="460" y="453"/>
                </a:moveTo>
                <a:cubicBezTo>
                  <a:pt x="289" y="348"/>
                  <a:pt x="143" y="259"/>
                  <a:pt x="0" y="172"/>
                </a:cubicBezTo>
                <a:cubicBezTo>
                  <a:pt x="185" y="0"/>
                  <a:pt x="704" y="4"/>
                  <a:pt x="931" y="165"/>
                </a:cubicBezTo>
                <a:cubicBezTo>
                  <a:pt x="779" y="258"/>
                  <a:pt x="627" y="351"/>
                  <a:pt x="461" y="453"/>
                </a:cubicBezTo>
                <a:cubicBezTo>
                  <a:pt x="461" y="453"/>
                  <a:pt x="460" y="453"/>
                  <a:pt x="460" y="453"/>
                </a:cubicBezTo>
                <a:close/>
              </a:path>
            </a:pathLst>
          </a:custGeom>
          <a:solidFill>
            <a:schemeClr val="accent2"/>
          </a:solidFill>
          <a:ln w="952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30" name="Freeform 478"/>
          <p:cNvSpPr/>
          <p:nvPr>
            <p:custDataLst>
              <p:tags r:id="rId10"/>
            </p:custDataLst>
          </p:nvPr>
        </p:nvSpPr>
        <p:spPr bwMode="auto">
          <a:xfrm>
            <a:off x="5634399" y="3309530"/>
            <a:ext cx="283292" cy="259574"/>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1" name="Freeform 479"/>
          <p:cNvSpPr>
            <a:spLocks noEditPoints="1"/>
          </p:cNvSpPr>
          <p:nvPr>
            <p:custDataLst>
              <p:tags r:id="rId11"/>
            </p:custDataLst>
          </p:nvPr>
        </p:nvSpPr>
        <p:spPr bwMode="auto">
          <a:xfrm>
            <a:off x="4291208" y="4452353"/>
            <a:ext cx="233088" cy="233087"/>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2" name="Freeform 480"/>
          <p:cNvSpPr/>
          <p:nvPr>
            <p:custDataLst>
              <p:tags r:id="rId12"/>
            </p:custDataLst>
          </p:nvPr>
        </p:nvSpPr>
        <p:spPr bwMode="auto">
          <a:xfrm>
            <a:off x="5837006" y="3492005"/>
            <a:ext cx="111165" cy="109373"/>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33" name="Freeform 481"/>
          <p:cNvSpPr>
            <a:spLocks noEditPoints="1"/>
          </p:cNvSpPr>
          <p:nvPr>
            <p:custDataLst>
              <p:tags r:id="rId13"/>
            </p:custDataLst>
          </p:nvPr>
        </p:nvSpPr>
        <p:spPr bwMode="auto">
          <a:xfrm>
            <a:off x="4427984" y="4581128"/>
            <a:ext cx="112958" cy="114751"/>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solidFill>
            <a:schemeClr val="bg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41" name="文本框 40"/>
          <p:cNvSpPr txBox="1"/>
          <p:nvPr>
            <p:custDataLst>
              <p:tags r:id="rId14"/>
            </p:custDataLst>
          </p:nvPr>
        </p:nvSpPr>
        <p:spPr>
          <a:xfrm>
            <a:off x="3162144" y="5158420"/>
            <a:ext cx="2664296" cy="662355"/>
          </a:xfrm>
          <a:prstGeom prst="rect">
            <a:avLst/>
          </a:prstGeom>
          <a:noFill/>
        </p:spPr>
        <p:txBody>
          <a:bodyPr wrap="square" rtlCol="0">
            <a:noAutofit/>
          </a:bodyPr>
          <a:lstStyle/>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行为的原始的决定力量</a:t>
            </a:r>
            <a:endParaRPr lang="en-US" altLang="zh-CN" dirty="0">
              <a:solidFill>
                <a:schemeClr val="tx1">
                  <a:lumMod val="50000"/>
                  <a:lumOff val="50000"/>
                </a:schemeClr>
              </a:solidFill>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向上的意志的基本动力</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44" name="文本框 43"/>
          <p:cNvSpPr txBox="1"/>
          <p:nvPr>
            <p:custDataLst>
              <p:tags r:id="rId15"/>
            </p:custDataLst>
          </p:nvPr>
        </p:nvSpPr>
        <p:spPr>
          <a:xfrm>
            <a:off x="3322428" y="1742932"/>
            <a:ext cx="1969652" cy="662355"/>
          </a:xfrm>
          <a:prstGeom prst="rect">
            <a:avLst/>
          </a:prstGeom>
          <a:noFill/>
        </p:spPr>
        <p:txBody>
          <a:bodyPr wrap="square" rtlCol="0">
            <a:noAutofit/>
          </a:bodyPr>
          <a:lstStyle/>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兴趣降低</a:t>
            </a:r>
            <a:endParaRPr lang="en-US" altLang="zh-CN" dirty="0">
              <a:solidFill>
                <a:schemeClr val="tx1">
                  <a:lumMod val="50000"/>
                  <a:lumOff val="50000"/>
                </a:schemeClr>
              </a:solidFill>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认知阻碍</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a:p>
            <a:pPr algn="ctr">
              <a:lnSpc>
                <a:spcPct val="140000"/>
              </a:lnSpc>
            </a:pPr>
            <a:r>
              <a:rPr lang="zh-CN" altLang="en-US" dirty="0">
                <a:solidFill>
                  <a:schemeClr val="tx1">
                    <a:lumMod val="50000"/>
                    <a:lumOff val="50000"/>
                  </a:schemeClr>
                </a:solidFill>
                <a:ea typeface="微软雅黑" panose="020B0503020204020204" charset="-122"/>
                <a:cs typeface="Arial" panose="020B0604020202020204" pitchFamily="34" charset="0"/>
              </a:rPr>
              <a:t>情绪失调</a:t>
            </a:r>
            <a:endParaRPr lang="en-US" altLang="zh-CN"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endParaRPr>
          </a:p>
        </p:txBody>
      </p:sp>
      <p:pic>
        <p:nvPicPr>
          <p:cNvPr id="1026" name="Picture 2" descr="兴趣降低 的图像结果">
            <a:extLst>
              <a:ext uri="{FF2B5EF4-FFF2-40B4-BE49-F238E27FC236}">
                <a16:creationId xmlns:a16="http://schemas.microsoft.com/office/drawing/2014/main" id="{40927473-3A92-4049-A55D-AF645E354B5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36096" y="1298125"/>
            <a:ext cx="30670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积极向上 的图像结果">
            <a:extLst>
              <a:ext uri="{FF2B5EF4-FFF2-40B4-BE49-F238E27FC236}">
                <a16:creationId xmlns:a16="http://schemas.microsoft.com/office/drawing/2014/main" id="{8A524BA5-6362-413A-9025-48F9E03859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173" y="4452353"/>
            <a:ext cx="1638300" cy="1695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5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1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77594_1"/>
  <p:tag name="KSO_WM_TEMPLATE_CATEGORY" val="custom"/>
  <p:tag name="KSO_WM_TEMPLATE_INDEX" val="20180456"/>
  <p:tag name="KSO_WM_TEMPLATE_SUBCATEGORY" val="0"/>
  <p:tag name="KSO_WM_TEMPLATE_THUMBS_INDEX" val="1、5、9、11、15、23、31"/>
  <p:tag name="KSO_WM_UNIT_SHOW_EDIT_AREA_INDICATION" val="0"/>
  <p:tag name="KSO_WM_TEMPLATE_MASTER_TYPE" val="1"/>
  <p:tag name="KSO_WM_TEMPLATE_COLOR_TYPE" val="1"/>
  <p:tag name="KSO_WM_TEMPLATE_MASTER_THUMB_INDEX" val="1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1"/>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75.xml><?xml version="1.0" encoding="utf-8"?>
<p:tagLst xmlns:a="http://schemas.openxmlformats.org/drawingml/2006/main" xmlns:r="http://schemas.openxmlformats.org/officeDocument/2006/relationships" xmlns:p="http://schemas.openxmlformats.org/presentationml/2006/main">
  <p:tag name="KSO_WM_SLIDE_SIZE" val="854*464"/>
  <p:tag name="KSO_WM_SLIDE_POSITION" val="52*35"/>
  <p:tag name="KSO_WM_SLIDE_LAYOUT_CNT" val="1_1"/>
  <p:tag name="KSO_WM_SLIDE_LAYOUT" val="a_f"/>
  <p:tag name="KSO_WM_BEAUTIFY_FLAG" val="#wm#"/>
  <p:tag name="KSO_WM_SLIDE_TYPE" val="text"/>
  <p:tag name="KSO_WM_SLIDE_ITEM_CNT" val="0"/>
  <p:tag name="KSO_WM_TAG_VERSION" val="1.0"/>
  <p:tag name="KSO_WM_COMBINE_RELATE_SLIDE_ID" val="background20177594_2"/>
  <p:tag name="KSO_WM_TEMPLATE_CATEGORY" val="custom"/>
  <p:tag name="KSO_WM_TEMPLATE_INDEX" val="20180456"/>
  <p:tag name="KSO_WM_SLIDE_ID" val="custom20180456_2"/>
  <p:tag name="KSO_WM_SLIDE_INDEX" val="2"/>
  <p:tag name="KSO_WM_TEMPLATE_SUBCATEGORY" val="0"/>
  <p:tag name="KSO_WM_SLIDE_SUBTYPE" val="pureTxt"/>
  <p:tag name="KSO_WM_TEMPLATE_MASTER_TYPE" val="1"/>
  <p:tag name="KSO_WM_TEMPLATE_COLOR_TYPE" val="1"/>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2*a*1"/>
  <p:tag name="KSO_WM_UNIT_PRESET_TEXT" val="LOREM IPSUM DOLOR"/>
  <p:tag name="KSO_WM_UNIT_NOCLEAR" val="0"/>
  <p:tag name="KSO_WM_UNIT_DIAGRAM_ISNUMVISUAL" val="0"/>
  <p:tag name="KSO_WM_UNIT_DIAGRAM_ISREFERUNIT" val="0"/>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2*a*1"/>
  <p:tag name="KSO_WM_UNIT_PRESET_TEXT" val="LOREM IPSUM DOLOR"/>
  <p:tag name="KSO_WM_UNIT_NOCLEAR" val="0"/>
  <p:tag name="KSO_WM_UNIT_DIAGRAM_ISNUMVISUAL" val="0"/>
  <p:tag name="KSO_WM_UNIT_DIAGRAM_ISREFERUNIT" val="0"/>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Lst>
</file>

<file path=ppt/tags/tag281.xml><?xml version="1.0" encoding="utf-8"?>
<p:tagLst xmlns:a="http://schemas.openxmlformats.org/drawingml/2006/main" xmlns:r="http://schemas.openxmlformats.org/officeDocument/2006/relationships" xmlns:p="http://schemas.openxmlformats.org/presentationml/2006/main">
  <p:tag name="KSO_WM_SLIDE_SIZE" val="854*464"/>
  <p:tag name="KSO_WM_SLIDE_POSITION" val="52*35"/>
  <p:tag name="KSO_WM_SLIDE_LAYOUT_CNT" val="1_1"/>
  <p:tag name="KSO_WM_SLIDE_LAYOUT" val="a_f"/>
  <p:tag name="KSO_WM_BEAUTIFY_FLAG" val="#wm#"/>
  <p:tag name="KSO_WM_SLIDE_TYPE" val="text"/>
  <p:tag name="KSO_WM_SLIDE_ITEM_CNT" val="0"/>
  <p:tag name="KSO_WM_TAG_VERSION" val="1.0"/>
  <p:tag name="KSO_WM_COMBINE_RELATE_SLIDE_ID" val="background20177594_2"/>
  <p:tag name="KSO_WM_TEMPLATE_CATEGORY" val="custom"/>
  <p:tag name="KSO_WM_TEMPLATE_INDEX" val="20180456"/>
  <p:tag name="KSO_WM_SLIDE_ID" val="custom20180456_2"/>
  <p:tag name="KSO_WM_SLIDE_INDEX" val="2"/>
  <p:tag name="KSO_WM_TEMPLATE_SUBCATEGORY" val="0"/>
  <p:tag name="KSO_WM_SLIDE_SUBTYPE" val="pureTxt"/>
  <p:tag name="KSO_WM_TEMPLATE_MASTER_TYPE" val="1"/>
  <p:tag name="KSO_WM_TEMPLATE_COLOR_TYPE" val="1"/>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2*a*1"/>
  <p:tag name="KSO_WM_UNIT_PRESET_TEXT" val="LOREM IPSUM DOLOR"/>
  <p:tag name="KSO_WM_UNIT_NOCLEAR" val="0"/>
  <p:tag name="KSO_WM_UNIT_DIAGRAM_ISNUMVISUAL" val="0"/>
  <p:tag name="KSO_WM_UNIT_DIAGRAM_ISREFERUNIT" val="0"/>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VALUE" val="440"/>
  <p:tag name="KSO_WM_UNIT_LAYERLEVEL" val="1"/>
  <p:tag name="KSO_WM_UNIT_INDEX" val="1"/>
  <p:tag name="KSO_WM_UNIT_TYPE" val="f"/>
  <p:tag name="KSO_WM_UNIT_ID" val="custom20180456_2*f*1"/>
  <p:tag name="KSO_WM_UNIT_PRESET_TEXT" val="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284.xml><?xml version="1.0" encoding="utf-8"?>
<p:tagLst xmlns:a="http://schemas.openxmlformats.org/drawingml/2006/main" xmlns:r="http://schemas.openxmlformats.org/officeDocument/2006/relationships" xmlns:p="http://schemas.openxmlformats.org/presentationml/2006/main">
  <p:tag name="KSO_WM_TEMPLATE_INDEX" val="20180456"/>
  <p:tag name="KSO_WM_TAG_VERSION" val="1.0"/>
  <p:tag name="KSO_WM_SLIDE_INDEX" val="6"/>
  <p:tag name="KSO_WM_SLIDE_ITEM_CNT" val="2"/>
  <p:tag name="KSO_WM_SLIDE_LAYOUT" val="a_b_l"/>
  <p:tag name="KSO_WM_SLIDE_LAYOUT_CNT" val="1_1_1"/>
  <p:tag name="KSO_WM_SLIDE_TYPE" val="contents"/>
  <p:tag name="KSO_WM_SLIDE_SUBTYPE" val="diag"/>
  <p:tag name="KSO_WM_BEAUTIFY_FLAG" val="#wm#"/>
  <p:tag name="KSO_WM_DIAGRAM_GROUP_CODE" val="l1-1"/>
  <p:tag name="KSO_WM_TEMPLATE_CATEGORY" val="custom"/>
  <p:tag name="KSO_WM_SLIDE_ID" val="custom20180456_6"/>
  <p:tag name="KSO_WM_SLIDE_DIAGTYPE" val="l"/>
  <p:tag name="KSO_WM_SLIDE_COLORSCHEME_VERSION" val="3.2"/>
  <p:tag name="KSO_WM_TEMPLATE_SUBCATEGORY" val="0"/>
  <p:tag name="KSO_WM_TEMPLATE_MASTER_TYPE" val="1"/>
  <p:tag name="KSO_WM_TEMPLATE_COLOR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ISCONTENTSTITLE" val="1"/>
  <p:tag name="KSO_WM_TEMPLATE_CATEGORY" val="custom"/>
  <p:tag name="KSO_WM_TEMPLATE_INDEX" val="20180456"/>
  <p:tag name="KSO_WM_UNIT_TYPE" val="a"/>
  <p:tag name="KSO_WM_UNIT_INDEX" val="1"/>
  <p:tag name="KSO_WM_UNIT_ID" val="custom20180456_6*a*1"/>
  <p:tag name="KSO_WM_UNIT_LAYERLEVEL" val="1"/>
  <p:tag name="KSO_WM_UNIT_VALUE" val="5"/>
  <p:tag name="KSO_WM_UNIT_HIGHLIGHT" val="0"/>
  <p:tag name="KSO_WM_UNIT_COMPATIBLE" val="0"/>
  <p:tag name="KSO_WM_BEAUTIFY_FLAG" val="#wm#"/>
  <p:tag name="KSO_WM_TAG_VERSION" val="1.0"/>
  <p:tag name="KSO_WM_UNIT_PRESET_TEXT" val="目录"/>
  <p:tag name="KSO_WM_DIAGRAM_GROUP_CODE" val="l1-1"/>
  <p:tag name="KSO_WM_UNIT_DIAGRAM_ISNUMVISUAL" val="0"/>
  <p:tag name="KSO_WM_UNIT_DIAGRAM_ISREFERUNIT" val="0"/>
  <p:tag name="KSO_WM_UNIT_COLOR_SCHEME_SHAPE_ID" val="31"/>
  <p:tag name="KSO_WM_UNIT_COLOR_SCHEME_PARENT_PAGE" val="0_1"/>
  <p:tag name="KSO_WM_UNIT_NOCLEAR" val="0"/>
  <p:tag name="KSO_WM_UNIT_TEXT_FILL_FORE_SCHEMECOLOR_INDEX" val="5"/>
  <p:tag name="KSO_WM_UNIT_TEXT_FILL_TYPE" val="1"/>
  <p:tag name="KSO_WM_UNIT_USESOURCEFORMAT_APPLY" val="1"/>
</p:tagLst>
</file>

<file path=ppt/tags/tag286.xml><?xml version="1.0" encoding="utf-8"?>
<p:tagLst xmlns:a="http://schemas.openxmlformats.org/drawingml/2006/main" xmlns:r="http://schemas.openxmlformats.org/officeDocument/2006/relationships" xmlns:p="http://schemas.openxmlformats.org/presentationml/2006/main">
  <p:tag name="KSO_WM_UNIT_ISCONTENTSTITLE" val="0"/>
  <p:tag name="KSO_WM_TEMPLATE_CATEGORY" val="custom"/>
  <p:tag name="KSO_WM_TEMPLATE_INDEX" val="20180456"/>
  <p:tag name="KSO_WM_UNIT_TYPE" val="b"/>
  <p:tag name="KSO_WM_UNIT_INDEX" val="1"/>
  <p:tag name="KSO_WM_UNIT_ID" val="custom20180456_6*b*1"/>
  <p:tag name="KSO_WM_UNIT_LAYERLEVEL" val="1"/>
  <p:tag name="KSO_WM_UNIT_VALUE" val="6"/>
  <p:tag name="KSO_WM_UNIT_HIGHLIGHT" val="0"/>
  <p:tag name="KSO_WM_UNIT_COMPATIBLE" val="0"/>
  <p:tag name="KSO_WM_BEAUTIFY_FLAG" val="#wm#"/>
  <p:tag name="KSO_WM_TAG_VERSION" val="1.0"/>
  <p:tag name="KSO_WM_UNIT_PRESET_TEXT" val="CONTENT"/>
  <p:tag name="KSO_WM_DIAGRAM_GROUP_CODE" val="l1-1"/>
  <p:tag name="KSO_WM_UNIT_DIAGRAM_ISNUMVISUAL" val="0"/>
  <p:tag name="KSO_WM_UNIT_DIAGRAM_ISREFERUNIT" val="0"/>
  <p:tag name="KSO_WM_UNIT_COLOR_SCHEME_SHAPE_ID" val="4"/>
  <p:tag name="KSO_WM_UNIT_COLOR_SCHEME_PARENT_PAGE" val="0_1"/>
  <p:tag name="KSO_WM_UNIT_NOCLEAR" val="0"/>
  <p:tag name="KSO_WM_UNIT_TEXT_FILL_FORE_SCHEMECOLOR_INDEX" val="5"/>
  <p:tag name="KSO_WM_UNIT_TEXT_FILL_TYPE" val="1"/>
  <p:tag name="KSO_WM_UNIT_USESOURCEFORMAT_APPLY" val="1"/>
</p:tagLst>
</file>

<file path=ppt/tags/tag2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i"/>
  <p:tag name="KSO_WM_UNIT_INDEX" val="1_2_1"/>
  <p:tag name="KSO_WM_UNIT_ID" val="custom20180456_6*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3"/>
  <p:tag name="KSO_WM_UNIT_COLOR_SCHEME_PARENT_PAGE" val="0_1"/>
  <p:tag name="KSO_WM_UNIT_FILL_FORE_SCHEMECOLOR_INDEX" val="6"/>
  <p:tag name="KSO_WM_UNIT_FILL_TYPE" val="1"/>
  <p:tag name="KSO_WM_UNIT_TEXT_FILL_FORE_SCHEMECOLOR_INDEX" val="14"/>
  <p:tag name="KSO_WM_UNIT_TEXT_FILL_TYPE" val="1"/>
  <p:tag name="KSO_WM_UNIT_USESOURCEFORMAT_APPLY" val="1"/>
</p:tagLst>
</file>

<file path=ppt/tags/tag2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a"/>
  <p:tag name="KSO_WM_UNIT_INDEX" val="1_2_1"/>
  <p:tag name="KSO_WM_UNIT_ID" val="custom20180456_6*l_h_a*1_2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9"/>
  <p:tag name="KSO_WM_UNIT_COLOR_SCHEME_PARENT_PAGE" val="0_1"/>
  <p:tag name="KSO_WM_UNIT_NOCLEAR" val="0"/>
  <p:tag name="KSO_WM_UNIT_TEXT_FILL_FORE_SCHEMECOLOR_INDEX" val="13"/>
  <p:tag name="KSO_WM_UNIT_TEXT_FILL_TYPE" val="1"/>
  <p:tag name="KSO_WM_UNIT_USESOURCEFORMAT_APPLY" val="1"/>
</p:tagLst>
</file>

<file path=ppt/tags/tag2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i"/>
  <p:tag name="KSO_WM_UNIT_INDEX" val="1_1_1"/>
  <p:tag name="KSO_WM_UNIT_ID" val="custom20180456_6*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5"/>
  <p:tag name="KSO_WM_UNIT_COLOR_SCHEME_PARENT_PAGE" val="0_1"/>
  <p:tag name="KSO_WM_UNIT_FILL_FORE_SCHEMECOLOR_INDEX" val="5"/>
  <p:tag name="KSO_WM_UNIT_FILL_TYPE" val="1"/>
  <p:tag name="KSO_WM_UNIT_TEXT_FILL_FORE_SCHEMECOLOR_INDEX" val="14"/>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a"/>
  <p:tag name="KSO_WM_UNIT_INDEX" val="1_1_1"/>
  <p:tag name="KSO_WM_UNIT_ID" val="custom20180456_6*l_h_a*1_1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7"/>
  <p:tag name="KSO_WM_UNIT_COLOR_SCHEME_PARENT_PAGE" val="0_1"/>
  <p:tag name="KSO_WM_UNIT_NOCLEAR" val="0"/>
  <p:tag name="KSO_WM_UNIT_TEXT_FILL_FORE_SCHEMECOLOR_INDEX" val="13"/>
  <p:tag name="KSO_WM_UNIT_TEXT_FILL_TYPE" val="1"/>
  <p:tag name="KSO_WM_UNIT_USESOURCEFORMAT_APPLY" val="1"/>
</p:tagLst>
</file>

<file path=ppt/tags/tag2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a"/>
  <p:tag name="KSO_WM_UNIT_INDEX" val="1_2_1"/>
  <p:tag name="KSO_WM_UNIT_ID" val="custom20180456_6*l_h_a*1_2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9"/>
  <p:tag name="KSO_WM_UNIT_COLOR_SCHEME_PARENT_PAGE" val="0_1"/>
  <p:tag name="KSO_WM_UNIT_NOCLEAR" val="0"/>
  <p:tag name="KSO_WM_UNIT_TEXT_FILL_FORE_SCHEMECOLOR_INDEX" val="13"/>
  <p:tag name="KSO_WM_UNIT_TEXT_FILL_TYPE" val="1"/>
  <p:tag name="KSO_WM_UNIT_USESOURCEFORMAT_APPLY" val="1"/>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UNIT_TYPE" val="l_h_i"/>
  <p:tag name="KSO_WM_UNIT_INDEX" val="1_3_1"/>
  <p:tag name="KSO_WM_UNIT_ID" val="custom20180456_7*l_h_i*1_3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1"/>
  <p:tag name="KSO_WM_UNIT_COLOR_SCHEME_PARENT_PAGE" val="0_2"/>
  <p:tag name="KSO_WM_UNIT_FILL_FORE_SCHEMECOLOR_INDEX" val="7"/>
  <p:tag name="KSO_WM_UNIT_FILL_TYPE" val="1"/>
  <p:tag name="KSO_WM_UNIT_TEXT_FILL_FORE_SCHEMECOLOR_INDEX" val="14"/>
  <p:tag name="KSO_WM_UNIT_TEXT_FILL_TYPE" val="1"/>
  <p:tag name="KSO_WM_UNIT_USESOURCEFORMAT_APPLY" val="1"/>
</p:tagLst>
</file>

<file path=ppt/tags/tag293.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2"/>
  <p:tag name="KSO_WM_SLIDE_LAYOUT" val="a_f"/>
  <p:tag name="KSO_WM_BEAUTIFY_FLAG" val="#wm#"/>
  <p:tag name="KSO_WM_SLIDE_TYPE" val="text"/>
  <p:tag name="KSO_WM_SLIDE_ITEM_CNT" val="0"/>
  <p:tag name="KSO_WM_TAG_VERSION" val="1.0"/>
  <p:tag name="KSO_WM_COMBINE_RELATE_SLIDE_ID" val="background20177594_3"/>
  <p:tag name="KSO_WM_TEMPLATE_CATEGORY" val="custom"/>
  <p:tag name="KSO_WM_TEMPLATE_INDEX" val="20180456"/>
  <p:tag name="KSO_WM_SLIDE_ID" val="custom20180456_3"/>
  <p:tag name="KSO_WM_SLIDE_INDEX" val="3"/>
  <p:tag name="KSO_WM_TEMPLATE_SUBCATEGORY" val="0"/>
  <p:tag name="KSO_WM_SLIDE_SUBTYPE" val="pureTxt"/>
  <p:tag name="KSO_WM_TEMPLATE_MASTER_TYPE" val="1"/>
  <p:tag name="KSO_WM_TEMPLATE_COLOR_TYPE" val="1"/>
</p:tagLst>
</file>

<file path=ppt/tags/tag2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3*a*1"/>
  <p:tag name="KSO_WM_UNIT_PRESET_TEXT" val="LOREM IPSUM DOLOR"/>
  <p:tag name="KSO_WM_UNIT_NOCLEAR" val="0"/>
  <p:tag name="KSO_WM_UNIT_DIAGRAM_ISNUMVISUAL" val="0"/>
  <p:tag name="KSO_WM_UNIT_DIAGRAM_ISREFERUNIT" val="0"/>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VALUE" val="209"/>
  <p:tag name="KSO_WM_UNIT_LAYERLEVEL" val="1"/>
  <p:tag name="KSO_WM_UNIT_INDEX" val="2"/>
  <p:tag name="KSO_WM_UNIT_TYPE" val="f"/>
  <p:tag name="KSO_WM_UNIT_ID" val="custom20180456_3*f*2"/>
  <p:tag name="KSO_WM_UNIT_PRESET_TEXT" val="Lorem ipsum dolor sit amet, consectetur adipisicing elit.Lorem ipsum dolor sit amet, consectetur adipisicing elit.Lorem ipsum dolor sit amet, consectetur adipisicing elit.Lorem ipsum dolor sit amet, consectetur adipisicing elit."/>
  <p:tag name="KSO_WM_UNIT_NOCLEAR" val="0"/>
  <p:tag name="KSO_WM_UNIT_DIAGRAM_ISNUMVISUAL" val="0"/>
  <p:tag name="KSO_WM_UNIT_DIAGRAM_ISREFERUNIT" val="0"/>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m"/>
  <p:tag name="KSO_WM_SLIDE_LAYOUT_CNT" val="1_1"/>
  <p:tag name="KSO_WM_SLIDE_TYPE" val="text"/>
  <p:tag name="KSO_WM_BEAUTIFY_FLAG" val="#wm#"/>
  <p:tag name="KSO_WM_SLIDE_POSITION" val="243.687*158.06"/>
  <p:tag name="KSO_WM_SLIDE_SIZE" val="472.625*331.174"/>
  <p:tag name="KSO_WM_COMBINE_RELATE_SLIDE_ID" val="diagram20174754_3"/>
  <p:tag name="KSO_WM_TEMPLATE_CATEGORY" val="custom"/>
  <p:tag name="KSO_WM_TEMPLATE_INDEX" val="20180456"/>
  <p:tag name="KSO_WM_SLIDE_ID" val="custom20180456_20"/>
  <p:tag name="KSO_WM_SLIDE_INDEX" val="20"/>
  <p:tag name="KSO_WM_DIAGRAM_GROUP_CODE" val="m1-1"/>
  <p:tag name="KSO_WM_TEMPLATE_SUBCATEGORY" val="0"/>
  <p:tag name="KSO_WM_SLIDE_SUBTYPE" val="diag"/>
  <p:tag name="KSO_WM_SLIDE_DIAGTYPE" val="m"/>
  <p:tag name="KSO_WM_TEMPLATE_MASTER_TYPE" val="1"/>
  <p:tag name="KSO_WM_TEMPLATE_COLOR_TYPE" val="1"/>
</p:tagLst>
</file>

<file path=ppt/tags/tag2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9"/>
  <p:tag name="KSO_WM_UNIT_ISCONTENTSTITLE" val="0"/>
  <p:tag name="KSO_WM_UNIT_HIGHLIGHT" val="0"/>
  <p:tag name="KSO_WM_UNIT_COMPATIBLE" val="0"/>
  <p:tag name="KSO_WM_DIAGRAM_GROUP_CODE" val="m1-1"/>
  <p:tag name="KSO_WM_UNIT_ID" val="custom20180456_20*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1"/>
  <p:tag name="KSO_WM_UNIT_LAYERLEVEL" val="1_1_1"/>
  <p:tag name="KSO_WM_DIAGRAM_GROUP_CODE" val="m1-1"/>
  <p:tag name="KSO_WM_UNIT_ID" val="custom20180456_20*m_h_i*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USESOURCEFORMAT_APPLY" val="1"/>
</p:tagLst>
</file>

<file path=ppt/tags/tag2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2"/>
  <p:tag name="KSO_WM_UNIT_LAYERLEVEL" val="1_1_1"/>
  <p:tag name="KSO_WM_DIAGRAM_GROUP_CODE" val="m1-1"/>
  <p:tag name="KSO_WM_UNIT_ID" val="custom20180456_20*m_h_i*1_1_2"/>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3"/>
  <p:tag name="KSO_WM_UNIT_LAYERLEVEL" val="1_1_1"/>
  <p:tag name="KSO_WM_DIAGRAM_GROUP_CODE" val="m1-1"/>
  <p:tag name="KSO_WM_UNIT_ID" val="custom20180456_20*m_h_i*1_1_3"/>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4"/>
  <p:tag name="KSO_WM_UNIT_LAYERLEVEL" val="1_1_1"/>
  <p:tag name="KSO_WM_DIAGRAM_GROUP_CODE" val="m1-1"/>
  <p:tag name="KSO_WM_UNIT_ID" val="custom20180456_20*m_h_i*1_1_4"/>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5"/>
  <p:tag name="KSO_WM_UNIT_LAYERLEVEL" val="1_1_1"/>
  <p:tag name="KSO_WM_DIAGRAM_GROUP_CODE" val="m1-1"/>
  <p:tag name="KSO_WM_UNIT_ID" val="custom20180456_20*m_h_i*1_1_5"/>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7"/>
  <p:tag name="KSO_WM_UNIT_LAYERLEVEL" val="1_1_1"/>
  <p:tag name="KSO_WM_DIAGRAM_GROUP_CODE" val="m1-1"/>
  <p:tag name="KSO_WM_UNIT_ID" val="custom20180456_20*m_h_i*1_2_7"/>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USESOURCEFORMAT_APPLY" val="1"/>
</p:tagLst>
</file>

<file path=ppt/tags/tag3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1"/>
  <p:tag name="KSO_WM_UNIT_LAYERLEVEL" val="1_1_1"/>
  <p:tag name="KSO_WM_DIAGRAM_GROUP_CODE" val="m1-1"/>
  <p:tag name="KSO_WM_UNIT_ID" val="custom20180456_20*m_h_i*1_2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2"/>
  <p:tag name="KSO_WM_UNIT_LAYERLEVEL" val="1_1_1"/>
  <p:tag name="KSO_WM_DIAGRAM_GROUP_CODE" val="m1-1"/>
  <p:tag name="KSO_WM_UNIT_ID" val="custom20180456_20*m_h_i*1_2_2"/>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3"/>
  <p:tag name="KSO_WM_UNIT_LAYERLEVEL" val="1_1_1"/>
  <p:tag name="KSO_WM_DIAGRAM_GROUP_CODE" val="m1-1"/>
  <p:tag name="KSO_WM_UNIT_ID" val="custom20180456_20*m_h_i*1_2_3"/>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4"/>
  <p:tag name="KSO_WM_UNIT_LAYERLEVEL" val="1_1_1"/>
  <p:tag name="KSO_WM_DIAGRAM_GROUP_CODE" val="m1-1"/>
  <p:tag name="KSO_WM_UNIT_ID" val="custom20180456_20*m_h_i*1_2_4"/>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5"/>
  <p:tag name="KSO_WM_UNIT_LAYERLEVEL" val="1_1_1"/>
  <p:tag name="KSO_WM_DIAGRAM_GROUP_CODE" val="m1-1"/>
  <p:tag name="KSO_WM_UNIT_ID" val="custom20180456_20*m_h_i*1_2_5"/>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6"/>
  <p:tag name="KSO_WM_UNIT_LAYERLEVEL" val="1_1_1"/>
  <p:tag name="KSO_WM_DIAGRAM_GROUP_CODE" val="m1-1"/>
  <p:tag name="KSO_WM_UNIT_ID" val="custom20180456_20*m_h_i*1_2_6"/>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5"/>
  <p:tag name="KSO_WM_UNIT_LAYERLEVEL" val="1_1_1"/>
  <p:tag name="KSO_WM_DIAGRAM_GROUP_CODE" val="m1-1"/>
  <p:tag name="KSO_WM_UNIT_ID" val="custom20180456_20*m_h_i*1_3_5"/>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1"/>
  <p:tag name="KSO_WM_UNIT_LAYERLEVEL" val="1_1_1"/>
  <p:tag name="KSO_WM_DIAGRAM_GROUP_CODE" val="m1-1"/>
  <p:tag name="KSO_WM_UNIT_ID" val="custom20180456_20*m_h_i*1_3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2"/>
  <p:tag name="KSO_WM_UNIT_LAYERLEVEL" val="1_1_1"/>
  <p:tag name="KSO_WM_DIAGRAM_GROUP_CODE" val="m1-1"/>
  <p:tag name="KSO_WM_UNIT_ID" val="custom20180456_20*m_h_i*1_3_2"/>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3"/>
  <p:tag name="KSO_WM_UNIT_LAYERLEVEL" val="1_1_1"/>
  <p:tag name="KSO_WM_DIAGRAM_GROUP_CODE" val="m1-1"/>
  <p:tag name="KSO_WM_UNIT_ID" val="custom20180456_20*m_h_i*1_3_3"/>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4"/>
  <p:tag name="KSO_WM_UNIT_LAYERLEVEL" val="1_1_1"/>
  <p:tag name="KSO_WM_DIAGRAM_GROUP_CODE" val="m1-1"/>
  <p:tag name="KSO_WM_UNIT_ID" val="custom20180456_20*m_h_i*1_3_4"/>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a"/>
  <p:tag name="KSO_WM_UNIT_INDEX" val="1_2_1"/>
  <p:tag name="KSO_WM_UNIT_LAYERLEVEL" val="1_1_1"/>
  <p:tag name="KSO_WM_UNIT_VALUE" val="10"/>
  <p:tag name="KSO_WM_UNIT_HIGHLIGHT" val="0"/>
  <p:tag name="KSO_WM_UNIT_COMPATIBLE" val="0"/>
  <p:tag name="KSO_WM_DIAGRAM_GROUP_CODE" val="m1-1"/>
  <p:tag name="KSO_WM_UNIT_ID" val="custom20180456_20*m_h_a*1_2_1"/>
  <p:tag name="KSO_WM_UNIT_ISCONTENTSTITLE" val="0"/>
  <p:tag name="KSO_WM_UNIT_PRESET_TEXT" val="LOREM IPSUM"/>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2_1"/>
  <p:tag name="KSO_WM_UNIT_LAYERLEVEL" val="1_1_1"/>
  <p:tag name="KSO_WM_UNIT_VALUE" val="24"/>
  <p:tag name="KSO_WM_UNIT_HIGHLIGHT" val="0"/>
  <p:tag name="KSO_WM_UNIT_COMPATIBLE" val="0"/>
  <p:tag name="KSO_WM_DIAGRAM_GROUP_CODE" val="m1-1"/>
  <p:tag name="KSO_WM_UNIT_ID" val="custom20180456_20*m_h_f*1_2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a"/>
  <p:tag name="KSO_WM_UNIT_INDEX" val="1_3_1"/>
  <p:tag name="KSO_WM_UNIT_LAYERLEVEL" val="1_1_1"/>
  <p:tag name="KSO_WM_UNIT_VALUE" val="10"/>
  <p:tag name="KSO_WM_UNIT_HIGHLIGHT" val="0"/>
  <p:tag name="KSO_WM_UNIT_COMPATIBLE" val="0"/>
  <p:tag name="KSO_WM_DIAGRAM_GROUP_CODE" val="m1-1"/>
  <p:tag name="KSO_WM_UNIT_ID" val="custom20180456_20*m_h_a*1_3_1"/>
  <p:tag name="KSO_WM_UNIT_ISCONTENTSTITLE" val="0"/>
  <p:tag name="KSO_WM_UNIT_PRESET_TEXT" val="LOREM IPSUM"/>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3_1"/>
  <p:tag name="KSO_WM_UNIT_LAYERLEVEL" val="1_1_1"/>
  <p:tag name="KSO_WM_UNIT_VALUE" val="24"/>
  <p:tag name="KSO_WM_UNIT_HIGHLIGHT" val="0"/>
  <p:tag name="KSO_WM_UNIT_COMPATIBLE" val="0"/>
  <p:tag name="KSO_WM_DIAGRAM_GROUP_CODE" val="m1-1"/>
  <p:tag name="KSO_WM_UNIT_ID" val="custom20180456_20*m_h_f*1_3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a"/>
  <p:tag name="KSO_WM_UNIT_INDEX" val="1_1_1"/>
  <p:tag name="KSO_WM_UNIT_LAYERLEVEL" val="1_1_1"/>
  <p:tag name="KSO_WM_UNIT_VALUE" val="10"/>
  <p:tag name="KSO_WM_UNIT_HIGHLIGHT" val="0"/>
  <p:tag name="KSO_WM_UNIT_COMPATIBLE" val="0"/>
  <p:tag name="KSO_WM_DIAGRAM_GROUP_CODE" val="m1-1"/>
  <p:tag name="KSO_WM_UNIT_ID" val="custom20180456_20*m_h_a*1_1_1"/>
  <p:tag name="KSO_WM_UNIT_ISCONTENTSTITLE" val="0"/>
  <p:tag name="KSO_WM_UNIT_PRESET_TEXT" val="LOREM IPSUM"/>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1_1"/>
  <p:tag name="KSO_WM_UNIT_LAYERLEVEL" val="1_1_1"/>
  <p:tag name="KSO_WM_UNIT_VALUE" val="24"/>
  <p:tag name="KSO_WM_UNIT_HIGHLIGHT" val="0"/>
  <p:tag name="KSO_WM_UNIT_COMPATIBLE" val="0"/>
  <p:tag name="KSO_WM_DIAGRAM_GROUP_CODE" val="m1-1"/>
  <p:tag name="KSO_WM_UNIT_ID" val="custom20180456_20*m_h_f*1_1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m"/>
  <p:tag name="KSO_WM_SLIDE_LAYOUT_CNT" val="1_1"/>
  <p:tag name="KSO_WM_SLIDE_TYPE" val="text"/>
  <p:tag name="KSO_WM_BEAUTIFY_FLAG" val="#wm#"/>
  <p:tag name="KSO_WM_SLIDE_POSITION" val="243.687*158.06"/>
  <p:tag name="KSO_WM_SLIDE_SIZE" val="472.625*331.174"/>
  <p:tag name="KSO_WM_COMBINE_RELATE_SLIDE_ID" val="diagram20174754_3"/>
  <p:tag name="KSO_WM_TEMPLATE_CATEGORY" val="custom"/>
  <p:tag name="KSO_WM_TEMPLATE_INDEX" val="20180456"/>
  <p:tag name="KSO_WM_SLIDE_ID" val="custom20180456_20"/>
  <p:tag name="KSO_WM_SLIDE_INDEX" val="20"/>
  <p:tag name="KSO_WM_DIAGRAM_GROUP_CODE" val="m1-1"/>
  <p:tag name="KSO_WM_TEMPLATE_SUBCATEGORY" val="0"/>
  <p:tag name="KSO_WM_SLIDE_SUBTYPE" val="diag"/>
  <p:tag name="KSO_WM_SLIDE_DIAGTYPE" val="m"/>
  <p:tag name="KSO_WM_TEMPLATE_MASTER_TYPE" val="1"/>
  <p:tag name="KSO_WM_TEMPLATE_COLOR_TYPE" val="1"/>
</p:tagLst>
</file>

<file path=ppt/tags/tag3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9"/>
  <p:tag name="KSO_WM_UNIT_ISCONTENTSTITLE" val="0"/>
  <p:tag name="KSO_WM_UNIT_HIGHLIGHT" val="0"/>
  <p:tag name="KSO_WM_UNIT_COMPATIBLE" val="0"/>
  <p:tag name="KSO_WM_DIAGRAM_GROUP_CODE" val="m1-1"/>
  <p:tag name="KSO_WM_UNIT_ID" val="custom20180456_20*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1"/>
  <p:tag name="KSO_WM_UNIT_LAYERLEVEL" val="1_1_1"/>
  <p:tag name="KSO_WM_DIAGRAM_GROUP_CODE" val="m1-1"/>
  <p:tag name="KSO_WM_UNIT_ID" val="custom20180456_20*m_h_i*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2"/>
  <p:tag name="KSO_WM_UNIT_LAYERLEVEL" val="1_1_1"/>
  <p:tag name="KSO_WM_DIAGRAM_GROUP_CODE" val="m1-1"/>
  <p:tag name="KSO_WM_UNIT_ID" val="custom20180456_20*m_h_i*1_1_2"/>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3"/>
  <p:tag name="KSO_WM_UNIT_LAYERLEVEL" val="1_1_1"/>
  <p:tag name="KSO_WM_DIAGRAM_GROUP_CODE" val="m1-1"/>
  <p:tag name="KSO_WM_UNIT_ID" val="custom20180456_20*m_h_i*1_1_3"/>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4"/>
  <p:tag name="KSO_WM_UNIT_LAYERLEVEL" val="1_1_1"/>
  <p:tag name="KSO_WM_DIAGRAM_GROUP_CODE" val="m1-1"/>
  <p:tag name="KSO_WM_UNIT_ID" val="custom20180456_20*m_h_i*1_1_4"/>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1_5"/>
  <p:tag name="KSO_WM_UNIT_LAYERLEVEL" val="1_1_1"/>
  <p:tag name="KSO_WM_DIAGRAM_GROUP_CODE" val="m1-1"/>
  <p:tag name="KSO_WM_UNIT_ID" val="custom20180456_20*m_h_i*1_1_5"/>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2_5"/>
  <p:tag name="KSO_WM_UNIT_LAYERLEVEL" val="1_1_1"/>
  <p:tag name="KSO_WM_DIAGRAM_GROUP_CODE" val="m1-1"/>
  <p:tag name="KSO_WM_UNIT_ID" val="custom20180456_20*m_h_i*1_2_5"/>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5"/>
  <p:tag name="KSO_WM_UNIT_LAYERLEVEL" val="1_1_1"/>
  <p:tag name="KSO_WM_DIAGRAM_GROUP_CODE" val="m1-1"/>
  <p:tag name="KSO_WM_UNIT_ID" val="custom20180456_20*m_h_i*1_3_5"/>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1"/>
  <p:tag name="KSO_WM_UNIT_LAYERLEVEL" val="1_1_1"/>
  <p:tag name="KSO_WM_DIAGRAM_GROUP_CODE" val="m1-1"/>
  <p:tag name="KSO_WM_UNIT_ID" val="custom20180456_20*m_h_i*1_3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2"/>
  <p:tag name="KSO_WM_UNIT_LAYERLEVEL" val="1_1_1"/>
  <p:tag name="KSO_WM_DIAGRAM_GROUP_CODE" val="m1-1"/>
  <p:tag name="KSO_WM_UNIT_ID" val="custom20180456_20*m_h_i*1_3_2"/>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3"/>
  <p:tag name="KSO_WM_UNIT_LAYERLEVEL" val="1_1_1"/>
  <p:tag name="KSO_WM_DIAGRAM_GROUP_CODE" val="m1-1"/>
  <p:tag name="KSO_WM_UNIT_ID" val="custom20180456_20*m_h_i*1_3_3"/>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i"/>
  <p:tag name="KSO_WM_UNIT_INDEX" val="1_3_4"/>
  <p:tag name="KSO_WM_UNIT_LAYERLEVEL" val="1_1_1"/>
  <p:tag name="KSO_WM_DIAGRAM_GROUP_CODE" val="m1-1"/>
  <p:tag name="KSO_WM_UNIT_ID" val="custom20180456_20*m_h_i*1_3_4"/>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3_1"/>
  <p:tag name="KSO_WM_UNIT_LAYERLEVEL" val="1_1_1"/>
  <p:tag name="KSO_WM_UNIT_VALUE" val="24"/>
  <p:tag name="KSO_WM_UNIT_HIGHLIGHT" val="0"/>
  <p:tag name="KSO_WM_UNIT_COMPATIBLE" val="0"/>
  <p:tag name="KSO_WM_DIAGRAM_GROUP_CODE" val="m1-1"/>
  <p:tag name="KSO_WM_UNIT_ID" val="custom20180456_20*m_h_f*1_3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1_1"/>
  <p:tag name="KSO_WM_UNIT_LAYERLEVEL" val="1_1_1"/>
  <p:tag name="KSO_WM_UNIT_VALUE" val="24"/>
  <p:tag name="KSO_WM_UNIT_HIGHLIGHT" val="0"/>
  <p:tag name="KSO_WM_UNIT_COMPATIBLE" val="0"/>
  <p:tag name="KSO_WM_DIAGRAM_GROUP_CODE" val="m1-1"/>
  <p:tag name="KSO_WM_UNIT_ID" val="custom20180456_20*m_h_f*1_1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text"/>
  <p:tag name="KSO_WM_BEAUTIFY_FLAG" val="#wm#"/>
  <p:tag name="KSO_WM_SLIDE_POSITION" val="44.177*179.429"/>
  <p:tag name="KSO_WM_SLIDE_SIZE" val="871.646*228.714"/>
  <p:tag name="KSO_WM_COMBINE_RELATE_SLIDE_ID" val="diagram20174810_2"/>
  <p:tag name="KSO_WM_TEMPLATE_CATEGORY" val="custom"/>
  <p:tag name="KSO_WM_TEMPLATE_INDEX" val="20180456"/>
  <p:tag name="KSO_WM_SLIDE_ID" val="custom20180456_13"/>
  <p:tag name="KSO_WM_SLIDE_INDEX" val="13"/>
  <p:tag name="KSO_WM_DIAGRAM_GROUP_CODE" val="l1-2"/>
  <p:tag name="KSO_WM_TEMPLATE_SUBCATEGORY" val="0"/>
  <p:tag name="KSO_WM_SLIDE_SUBTYPE" val="picTxt"/>
  <p:tag name="KSO_WM_SLIDE_DIAGTYPE" val="l"/>
  <p:tag name="KSO_WM_TEMPLATE_MASTER_TYPE" val="1"/>
  <p:tag name="KSO_WM_TEMPLATE_COLOR_TYPE" val="1"/>
</p:tagLst>
</file>

<file path=ppt/tags/tag3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5"/>
  <p:tag name="KSO_WM_UNIT_ISCONTENTSTITLE" val="0"/>
  <p:tag name="KSO_WM_UNIT_HIGHLIGHT" val="0"/>
  <p:tag name="KSO_WM_UNIT_COMPATIBLE" val="0"/>
  <p:tag name="KSO_WM_DIAGRAM_GROUP_CODE" val="l1-2"/>
  <p:tag name="KSO_WM_UNIT_ID" val="custom20180456_13*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SLIDE_SIZE" val="854*424"/>
  <p:tag name="KSO_WM_SLIDE_POSITION" val="52*75"/>
  <p:tag name="KSO_WM_SLIDE_LAYOUT_CNT" val="1"/>
  <p:tag name="KSO_WM_SLIDE_LAYOUT" val="f"/>
  <p:tag name="KSO_WM_BEAUTIFY_FLAG" val="#wm#"/>
  <p:tag name="KSO_WM_SLIDE_TYPE" val="text"/>
  <p:tag name="KSO_WM_SLIDE_ITEM_CNT" val="0"/>
  <p:tag name="KSO_WM_TAG_VERSION" val="1.0"/>
  <p:tag name="KSO_WM_COMBINE_RELATE_SLIDE_ID" val="background20177594_8"/>
  <p:tag name="KSO_WM_TEMPLATE_CATEGORY" val="custom"/>
  <p:tag name="KSO_WM_TEMPLATE_INDEX" val="20180456"/>
  <p:tag name="KSO_WM_SLIDE_ID" val="custom20180456_28"/>
  <p:tag name="KSO_WM_SLIDE_INDEX" val="28"/>
  <p:tag name="KSO_WM_TEMPLATE_SUBCATEGORY" val="0"/>
  <p:tag name="KSO_WM_SLIDE_SUBTYPE" val="pureTxt"/>
  <p:tag name="KSO_WM_TEMPLATE_MASTER_TYPE" val="1"/>
  <p:tag name="KSO_WM_TEMPLATE_COLOR_TYPE" val="1"/>
</p:tagLst>
</file>

<file path=ppt/tags/tag3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1_1"/>
  <p:tag name="KSO_WM_UNIT_LAYERLEVEL" val="1_1_1"/>
  <p:tag name="KSO_WM_UNIT_VALUE" val="24"/>
  <p:tag name="KSO_WM_UNIT_HIGHLIGHT" val="0"/>
  <p:tag name="KSO_WM_UNIT_COMPATIBLE" val="0"/>
  <p:tag name="KSO_WM_DIAGRAM_GROUP_CODE" val="m1-1"/>
  <p:tag name="KSO_WM_UNIT_ID" val="custom20180456_20*m_h_f*1_1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9"/>
  <p:tag name="KSO_WM_UNIT_ISCONTENTSTITLE" val="0"/>
  <p:tag name="KSO_WM_UNIT_HIGHLIGHT" val="0"/>
  <p:tag name="KSO_WM_UNIT_COMPATIBLE" val="0"/>
  <p:tag name="KSO_WM_DIAGRAM_GROUP_CODE" val="m1-1"/>
  <p:tag name="KSO_WM_UNIT_ID" val="custom20180456_20*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SLIDE_SIZE" val="854*424"/>
  <p:tag name="KSO_WM_SLIDE_POSITION" val="52*75"/>
  <p:tag name="KSO_WM_SLIDE_LAYOUT_CNT" val="1"/>
  <p:tag name="KSO_WM_SLIDE_LAYOUT" val="f"/>
  <p:tag name="KSO_WM_BEAUTIFY_FLAG" val="#wm#"/>
  <p:tag name="KSO_WM_SLIDE_TYPE" val="text"/>
  <p:tag name="KSO_WM_SLIDE_ITEM_CNT" val="0"/>
  <p:tag name="KSO_WM_TAG_VERSION" val="1.0"/>
  <p:tag name="KSO_WM_COMBINE_RELATE_SLIDE_ID" val="background20177594_8"/>
  <p:tag name="KSO_WM_TEMPLATE_CATEGORY" val="custom"/>
  <p:tag name="KSO_WM_TEMPLATE_INDEX" val="20180456"/>
  <p:tag name="KSO_WM_SLIDE_ID" val="custom20180456_28"/>
  <p:tag name="KSO_WM_SLIDE_INDEX" val="28"/>
  <p:tag name="KSO_WM_TEMPLATE_SUBCATEGORY" val="0"/>
  <p:tag name="KSO_WM_SLIDE_SUBTYPE" val="pureTxt"/>
  <p:tag name="KSO_WM_TEMPLATE_MASTER_TYPE" val="1"/>
  <p:tag name="KSO_WM_TEMPLATE_COLOR_TYPE" val="1"/>
</p:tagLst>
</file>

<file path=ppt/tags/tag3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m_h_f"/>
  <p:tag name="KSO_WM_UNIT_INDEX" val="1_1_1"/>
  <p:tag name="KSO_WM_UNIT_LAYERLEVEL" val="1_1_1"/>
  <p:tag name="KSO_WM_UNIT_VALUE" val="24"/>
  <p:tag name="KSO_WM_UNIT_HIGHLIGHT" val="0"/>
  <p:tag name="KSO_WM_UNIT_COMPATIBLE" val="0"/>
  <p:tag name="KSO_WM_DIAGRAM_GROUP_CODE" val="m1-1"/>
  <p:tag name="KSO_WM_UNIT_ID" val="custom20180456_20*m_h_f*1_1_1"/>
  <p:tag name="KSO_WM_UNIT_PRESET_TEXT" val="Lorem ipsum dolor sit amet, consectetur adipisicing elit."/>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9"/>
  <p:tag name="KSO_WM_UNIT_ISCONTENTSTITLE" val="0"/>
  <p:tag name="KSO_WM_UNIT_HIGHLIGHT" val="0"/>
  <p:tag name="KSO_WM_UNIT_COMPATIBLE" val="0"/>
  <p:tag name="KSO_WM_DIAGRAM_GROUP_CODE" val="m1-1"/>
  <p:tag name="KSO_WM_UNIT_ID" val="custom20180456_20*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diagram20170953_2"/>
  <p:tag name="KSO_WM_TEMPLATE_CATEGORY" val="custom"/>
  <p:tag name="KSO_WM_TEMPLATE_INDEX" val="20180850"/>
  <p:tag name="KSO_WM_SLIDE_ID" val="20180850_2"/>
  <p:tag name="KSO_WM_SLIDE_INDEX" val="2"/>
  <p:tag name="KSO_WM_DIAGRAM_GROUP_CODE" val="l1-1"/>
  <p:tag name="KSO_WM_TEMPLATE_RELATED_ID" val="20180456"/>
  <p:tag name="KSO_WM_TEMPLATE_SUBCATEGORY" val="subcombine"/>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456"/>
  <p:tag name="KSO_WM_UNIT_ID" val="custom20180456_31*a*1"/>
  <p:tag name="KSO_WM_UNIT_LAYERLEVEL" val="1"/>
  <p:tag name="KSO_WM_UNIT_ISCONTENTSTITLE" val="0"/>
  <p:tag name="KSO_WM_UNIT_HIGHLIGHT" val="0"/>
  <p:tag name="KSO_WM_UNIT_COMPATIBLE" val="0"/>
  <p:tag name="KSO_WM_BEAUTIFY_FLAG" val="#wm#"/>
  <p:tag name="KSO_WM_UNIT_NOCLEAR" val="1"/>
  <p:tag name="KSO_WM_UNIT_DIAGRAM_ISNUMVISUAL" val="0"/>
  <p:tag name="KSO_WM_UNIT_DIAGRAM_ISREFERUNIT" val="0"/>
  <p:tag name="KSO_WM_UNIT_TYPE" val="a"/>
  <p:tag name="KSO_WM_UNIT_INDEX" val="1"/>
  <p:tag name="KSO_WM_UNIT_PRESET_TEXT" val="谢谢观看"/>
</p:tagLst>
</file>

<file path=ppt/tags/tag34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diagram20170953_2"/>
  <p:tag name="KSO_WM_TEMPLATE_CATEGORY" val="custom"/>
  <p:tag name="KSO_WM_TEMPLATE_INDEX" val="20180850"/>
  <p:tag name="KSO_WM_SLIDE_ID" val="20180850_2"/>
  <p:tag name="KSO_WM_SLIDE_INDEX" val="2"/>
  <p:tag name="KSO_WM_DIAGRAM_GROUP_CODE" val="l1-1"/>
  <p:tag name="KSO_WM_TEMPLATE_RELATED_ID" val="20180456"/>
  <p:tag name="KSO_WM_TEMPLATE_SUBCATEGORY" val="subcombine"/>
</p:tagLst>
</file>

<file path=ppt/tags/tag3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456"/>
  <p:tag name="KSO_WM_UNIT_ID" val="custom20180456_31*a*1"/>
  <p:tag name="KSO_WM_UNIT_LAYERLEVEL" val="1"/>
  <p:tag name="KSO_WM_UNIT_ISCONTENTSTITLE" val="0"/>
  <p:tag name="KSO_WM_UNIT_HIGHLIGHT" val="0"/>
  <p:tag name="KSO_WM_UNIT_COMPATIBLE" val="0"/>
  <p:tag name="KSO_WM_BEAUTIFY_FLAG" val="#wm#"/>
  <p:tag name="KSO_WM_UNIT_NOCLEAR" val="1"/>
  <p:tag name="KSO_WM_UNIT_DIAGRAM_ISNUMVISUAL" val="0"/>
  <p:tag name="KSO_WM_UNIT_DIAGRAM_ISREFERUNIT" val="0"/>
  <p:tag name="KSO_WM_UNIT_TYPE" val="a"/>
  <p:tag name="KSO_WM_UNIT_INDEX" val="1"/>
  <p:tag name="KSO_WM_UNIT_PRESET_TEXT" val="谢谢观看"/>
</p:tagLst>
</file>

<file path=ppt/tags/tag34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text"/>
  <p:tag name="KSO_WM_BEAUTIFY_FLAG" val="#wm#"/>
  <p:tag name="KSO_WM_SLIDE_POSITION" val="184.472*142.857"/>
  <p:tag name="KSO_WM_SLIDE_SIZE" val="591.055*322.286"/>
  <p:tag name="KSO_WM_COMBINE_RELATE_SLIDE_ID" val="diagram20174810_1"/>
  <p:tag name="KSO_WM_TEMPLATE_CATEGORY" val="custom"/>
  <p:tag name="KSO_WM_TEMPLATE_INDEX" val="20180456"/>
  <p:tag name="KSO_WM_SLIDE_ID" val="custom20180456_12"/>
  <p:tag name="KSO_WM_SLIDE_INDEX" val="12"/>
  <p:tag name="KSO_WM_DIAGRAM_GROUP_CODE" val="l1-2"/>
  <p:tag name="KSO_WM_TEMPLATE_SUBCATEGORY" val="0"/>
  <p:tag name="KSO_WM_SLIDE_SUBTYPE" val="picTxt"/>
  <p:tag name="KSO_WM_SLIDE_DIAGTYPE" val="l"/>
  <p:tag name="KSO_WM_TEMPLATE_MASTER_TYPE" val="1"/>
  <p:tag name="KSO_WM_TEMPLATE_COLOR_TYPE" val="1"/>
</p:tagLst>
</file>

<file path=ppt/tags/tag3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a"/>
  <p:tag name="KSO_WM_UNIT_INDEX" val="1"/>
  <p:tag name="KSO_WM_UNIT_LAYERLEVEL" val="1"/>
  <p:tag name="KSO_WM_UNIT_VALUE" val="15"/>
  <p:tag name="KSO_WM_UNIT_ISCONTENTSTITLE" val="0"/>
  <p:tag name="KSO_WM_UNIT_HIGHLIGHT" val="0"/>
  <p:tag name="KSO_WM_UNIT_COMPATIBLE" val="0"/>
  <p:tag name="KSO_WM_DIAGRAM_GROUP_CODE" val="l1-2"/>
  <p:tag name="KSO_WM_UNIT_ID" val="custom20180456_12*a*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456"/>
  <p:tag name="KSO_WM_TAG_VERSION" val="1.0"/>
  <p:tag name="KSO_WM_BEAUTIFY_FLAG" val="#wm#"/>
  <p:tag name="KSO_WM_UNIT_TYPE" val="l_h_f"/>
  <p:tag name="KSO_WM_UNIT_INDEX" val="1_1_1"/>
  <p:tag name="KSO_WM_UNIT_LAYERLEVEL" val="1_1_1"/>
  <p:tag name="KSO_WM_UNIT_VALUE" val="91"/>
  <p:tag name="KSO_WM_UNIT_HIGHLIGHT" val="0"/>
  <p:tag name="KSO_WM_UNIT_COMPATIBLE" val="0"/>
  <p:tag name="KSO_WM_DIAGRAM_GROUP_CODE" val="l1-2"/>
  <p:tag name="KSO_WM_UNIT_ID" val="custom20180456_12*l_h_f*1_1_1"/>
  <p:tag name="KSO_WM_UNIT_PRESET_TEXT" val="Lorem ipsum dolor sit amet, consectetur adipisicing elit.Lorem ipsum dolor sit amet, consectetur adipisicing elit.Lorem ipsum dolor sit amet, consectetur adipisicing elit."/>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
  <p:tag name="KSO_WM_SLIDE_LAYOUT_CNT" val="1"/>
  <p:tag name="KSO_WM_SLIDE_TYPE" val="endPage"/>
  <p:tag name="KSO_WM_BEAUTIFY_FLAG" val="#wm#"/>
  <p:tag name="KSO_WM_COMBINE_RELATE_SLIDE_ID" val="background20177594_11"/>
  <p:tag name="KSO_WM_TEMPLATE_CATEGORY" val="custom"/>
  <p:tag name="KSO_WM_TEMPLATE_INDEX" val="20180456"/>
  <p:tag name="KSO_WM_SLIDE_ID" val="custom20180456_31"/>
  <p:tag name="KSO_WM_SLIDE_INDEX" val="31"/>
  <p:tag name="KSO_WM_TEMPLATE_SUBCATEGORY" val="0"/>
  <p:tag name="KSO_WM_SLIDE_SUBTYPE" val="pureTxt"/>
  <p:tag name="KSO_WM_TEMPLATE_MASTER_TYPE" val="1"/>
  <p:tag name="KSO_WM_TEMPLATE_COLOR_TYPE" val="1"/>
</p:tagLst>
</file>

<file path=ppt/tags/tag35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456"/>
  <p:tag name="KSO_WM_UNIT_ID" val="custom20180456_31*a*1"/>
  <p:tag name="KSO_WM_UNIT_LAYERLEVEL" val="1"/>
  <p:tag name="KSO_WM_UNIT_ISCONTENTSTITLE" val="0"/>
  <p:tag name="KSO_WM_UNIT_HIGHLIGHT" val="0"/>
  <p:tag name="KSO_WM_UNIT_COMPATIBLE" val="0"/>
  <p:tag name="KSO_WM_BEAUTIFY_FLAG" val="#wm#"/>
  <p:tag name="KSO_WM_UNIT_NOCLEAR" val="1"/>
  <p:tag name="KSO_WM_UNIT_DIAGRAM_ISNUMVISUAL" val="0"/>
  <p:tag name="KSO_WM_UNIT_DIAGRAM_ISREFERUNIT" val="0"/>
  <p:tag name="KSO_WM_UNIT_TYPE" val="a"/>
  <p:tag name="KSO_WM_UNIT_INDEX" val="1"/>
  <p:tag name="KSO_WM_UNIT_PRESET_TEXT" val="谢谢观看"/>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77594_1"/>
  <p:tag name="KSO_WM_TEMPLATE_CATEGORY" val="custom"/>
  <p:tag name="KSO_WM_TEMPLATE_INDEX" val="20180456"/>
  <p:tag name="KSO_WM_TEMPLATE_SUBCATEGORY" val="0"/>
  <p:tag name="KSO_WM_TEMPLATE_THUMBS_INDEX" val="1、5、9、11、15、23、31"/>
  <p:tag name="KSO_WM_UNIT_SHOW_EDIT_AREA_INDICATION" val="0"/>
  <p:tag name="KSO_WM_TEMPLATE_MASTER_TYPE" val="1"/>
  <p:tag name="KSO_WM_TEMPLATE_COLOR_TYPE" val="1"/>
  <p:tag name="KSO_WM_TEMPLATE_MASTER_THUMB_INDEX" val="12"/>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70.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1_Office 主题​​">
  <a:themeElements>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fontScheme name="自定义 1">
      <a:majorFont>
        <a:latin typeface="微软雅黑"/>
        <a:ea typeface="汉仪旗黑-2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fontScheme name="自定义 1">
      <a:majorFont>
        <a:latin typeface="微软雅黑"/>
        <a:ea typeface="汉仪旗黑-2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2.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3.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4.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5.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6.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docProps/app.xml><?xml version="1.0" encoding="utf-8"?>
<Properties xmlns="http://schemas.openxmlformats.org/officeDocument/2006/extended-properties" xmlns:vt="http://schemas.openxmlformats.org/officeDocument/2006/docPropsVTypes">
  <TotalTime>1119</TotalTime>
  <Words>1441</Words>
  <Application>Microsoft Office PowerPoint</Application>
  <PresentationFormat>全屏显示(4:3)</PresentationFormat>
  <Paragraphs>104</Paragraphs>
  <Slides>16</Slides>
  <Notes>14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16</vt:i4>
      </vt:variant>
    </vt:vector>
  </HeadingPairs>
  <TitlesOfParts>
    <vt:vector size="23" baseType="lpstr">
      <vt:lpstr>Helvetica Neue</vt:lpstr>
      <vt:lpstr>Microsoft YaHei Light</vt:lpstr>
      <vt:lpstr>微软雅黑</vt:lpstr>
      <vt:lpstr>Arial</vt:lpstr>
      <vt:lpstr>Calibri</vt:lpstr>
      <vt:lpstr>1_Office 主题​​</vt:lpstr>
      <vt:lpstr>2_Office 主题​​</vt:lpstr>
      <vt:lpstr>心理测试</vt:lpstr>
      <vt:lpstr>请大家根据实际情况作出“是”或“否”的选择。</vt:lpstr>
      <vt:lpstr>自卑与超越</vt:lpstr>
      <vt:lpstr>PowerPoint 演示文稿</vt:lpstr>
      <vt:lpstr>阿尔弗雷德·阿德勒（Alfred Adler）   </vt:lpstr>
      <vt:lpstr>PowerPoint 演示文稿</vt:lpstr>
      <vt:lpstr>塞利格曼“习得性无助”实验（Learned helplessness）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超越自卑， 美丽的风景就在前方！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自卑与超越</dc:title>
  <dc:creator>gaofan</dc:creator>
  <cp:lastModifiedBy>gao fan</cp:lastModifiedBy>
  <cp:revision>18</cp:revision>
  <dcterms:created xsi:type="dcterms:W3CDTF">2021-10-28T14:17:57Z</dcterms:created>
  <dcterms:modified xsi:type="dcterms:W3CDTF">2021-11-17T07:19:01Z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