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 id="2147483667" r:id="rId3"/>
    <p:sldMasterId id="2147483686" r:id="rId4"/>
  </p:sldMasterIdLst>
  <p:notesMasterIdLst>
    <p:notesMasterId r:id="rId7"/>
  </p:notesMasterIdLst>
  <p:handoutMasterIdLst>
    <p:handoutMasterId r:id="rId19"/>
  </p:handoutMasterIdLst>
  <p:sldIdLst>
    <p:sldId id="256" r:id="rId5"/>
    <p:sldId id="262" r:id="rId6"/>
    <p:sldId id="270" r:id="rId8"/>
    <p:sldId id="257" r:id="rId9"/>
    <p:sldId id="296" r:id="rId10"/>
    <p:sldId id="318" r:id="rId11"/>
    <p:sldId id="305" r:id="rId12"/>
    <p:sldId id="284" r:id="rId13"/>
    <p:sldId id="326" r:id="rId14"/>
    <p:sldId id="317" r:id="rId15"/>
    <p:sldId id="289" r:id="rId16"/>
    <p:sldId id="285" r:id="rId17"/>
    <p:sldId id="287" r:id="rId18"/>
  </p:sldIdLst>
  <p:sldSz cx="9144000" cy="6858000" type="screen4x3"/>
  <p:notesSz cx="6858000" cy="9144000"/>
  <p:custDataLst>
    <p:tags r:id="rId23"/>
  </p:custDataLst>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EFEFE"/>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5" d="100"/>
          <a:sy n="85" d="100"/>
        </p:scale>
        <p:origin x="1554" y="90"/>
      </p:cViewPr>
      <p:guideLst>
        <p:guide orient="horz" pos="2160"/>
        <p:guide pos="28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notesMaster" Target="notesMasters/notesMaster1.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3" Type="http://schemas.openxmlformats.org/officeDocument/2006/relationships/tags" Target="tags/tag315.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8E374D-6E28-41D4-B529-E46F9BB5955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7BA843-FADB-444C-B5A0-7B8A76D7F09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C52682-DF9F-4C3A-8B5A-0F4EEF092A3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8CFCF1-7EDD-4F32-9DF3-55C89842ADB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C52682-DF9F-4C3A-8B5A-0F4EEF092A3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8CFCF1-7EDD-4F32-9DF3-55C89842ADB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C52682-DF9F-4C3A-8B5A-0F4EEF092A3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C52682-DF9F-4C3A-8B5A-0F4EEF092A3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C52682-DF9F-4C3A-8B5A-0F4EEF092A3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68.xml"/><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image" Target="../media/image1.jpeg"/><Relationship Id="rId2" Type="http://schemas.openxmlformats.org/officeDocument/2006/relationships/tags" Target="../tags/tag63.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image" Target="../media/image1.jpeg"/><Relationship Id="rId2" Type="http://schemas.openxmlformats.org/officeDocument/2006/relationships/tags" Target="../tags/tag69.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image" Target="../media/image1.jpeg"/><Relationship Id="rId3" Type="http://schemas.openxmlformats.org/officeDocument/2006/relationships/tags" Target="../tags/tag74.xm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image" Target="../media/image1.jpeg"/><Relationship Id="rId3" Type="http://schemas.openxmlformats.org/officeDocument/2006/relationships/tags" Target="../tags/tag80.xml"/><Relationship Id="rId2" Type="http://schemas.openxmlformats.org/officeDocument/2006/relationships/image" Target="../media/image3.jpeg"/><Relationship Id="rId10" Type="http://schemas.openxmlformats.org/officeDocument/2006/relationships/tags" Target="../tags/tag86.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image" Target="../media/image1.jpeg"/><Relationship Id="rId3" Type="http://schemas.openxmlformats.org/officeDocument/2006/relationships/tags" Target="../tags/tag87.xml"/><Relationship Id="rId2" Type="http://schemas.openxmlformats.org/officeDocument/2006/relationships/image" Target="../media/image3.jpeg"/><Relationship Id="rId12" Type="http://schemas.openxmlformats.org/officeDocument/2006/relationships/tags" Target="../tags/tag95.xml"/><Relationship Id="rId11" Type="http://schemas.openxmlformats.org/officeDocument/2006/relationships/tags" Target="../tags/tag94.xml"/><Relationship Id="rId10" Type="http://schemas.openxmlformats.org/officeDocument/2006/relationships/tags" Target="../tags/tag93.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image" Target="../media/image1.jpeg"/><Relationship Id="rId3" Type="http://schemas.openxmlformats.org/officeDocument/2006/relationships/tags" Target="../tags/tag96.xml"/><Relationship Id="rId2" Type="http://schemas.openxmlformats.org/officeDocument/2006/relationships/image" Target="../media/image3.jpeg"/><Relationship Id="rId12" Type="http://schemas.openxmlformats.org/officeDocument/2006/relationships/tags" Target="../tags/tag104.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image" Target="../media/image1.jpeg"/><Relationship Id="rId3" Type="http://schemas.openxmlformats.org/officeDocument/2006/relationships/tags" Target="../tags/tag105.xml"/><Relationship Id="rId2" Type="http://schemas.openxmlformats.org/officeDocument/2006/relationships/image" Target="../media/image3.jpeg"/><Relationship Id="rId12" Type="http://schemas.openxmlformats.org/officeDocument/2006/relationships/tags" Target="../tags/tag113.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tags" Target="../tags/tag118.xml"/><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image" Target="../media/image1.jpeg"/><Relationship Id="rId3" Type="http://schemas.openxmlformats.org/officeDocument/2006/relationships/tags" Target="../tags/tag114.xml"/><Relationship Id="rId2" Type="http://schemas.openxmlformats.org/officeDocument/2006/relationships/image" Target="../media/image3.jpeg"/><Relationship Id="rId14" Type="http://schemas.openxmlformats.org/officeDocument/2006/relationships/tags" Target="../tags/tag124.xml"/><Relationship Id="rId13" Type="http://schemas.openxmlformats.org/officeDocument/2006/relationships/tags" Target="../tags/tag123.xml"/><Relationship Id="rId12" Type="http://schemas.openxmlformats.org/officeDocument/2006/relationships/tags" Target="../tags/tag122.xml"/><Relationship Id="rId11" Type="http://schemas.openxmlformats.org/officeDocument/2006/relationships/tags" Target="../tags/tag121.xml"/><Relationship Id="rId10" Type="http://schemas.openxmlformats.org/officeDocument/2006/relationships/tags" Target="../tags/tag120.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tags" Target="../tags/tag129.xml"/><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image" Target="../media/image4.png"/><Relationship Id="rId3" Type="http://schemas.openxmlformats.org/officeDocument/2006/relationships/tags" Target="../tags/tag125.xml"/><Relationship Id="rId2" Type="http://schemas.openxmlformats.org/officeDocument/2006/relationships/image" Target="../media/image3.jpeg"/><Relationship Id="rId10" Type="http://schemas.openxmlformats.org/officeDocument/2006/relationships/tags" Target="../tags/tag131.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143.xml"/><Relationship Id="rId7" Type="http://schemas.openxmlformats.org/officeDocument/2006/relationships/tags" Target="../tags/tag142.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image" Target="../media/image1.jpeg"/><Relationship Id="rId2" Type="http://schemas.openxmlformats.org/officeDocument/2006/relationships/tags" Target="../tags/tag13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image" Target="../media/image1.jpeg"/><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50.xml"/><Relationship Id="rId8" Type="http://schemas.openxmlformats.org/officeDocument/2006/relationships/tags" Target="../tags/tag149.xml"/><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3" Type="http://schemas.openxmlformats.org/officeDocument/2006/relationships/image" Target="../media/image1.jpeg"/><Relationship Id="rId2" Type="http://schemas.openxmlformats.org/officeDocument/2006/relationships/tags" Target="../tags/tag14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57.xml"/><Relationship Id="rId8" Type="http://schemas.openxmlformats.org/officeDocument/2006/relationships/tags" Target="../tags/tag156.xml"/><Relationship Id="rId7" Type="http://schemas.openxmlformats.org/officeDocument/2006/relationships/tags" Target="../tags/tag155.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image" Target="../media/image1.jpeg"/><Relationship Id="rId2" Type="http://schemas.openxmlformats.org/officeDocument/2006/relationships/tags" Target="../tags/tag151.xml"/><Relationship Id="rId10" Type="http://schemas.openxmlformats.org/officeDocument/2006/relationships/tags" Target="../tags/tag158.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65.xml"/><Relationship Id="rId8" Type="http://schemas.openxmlformats.org/officeDocument/2006/relationships/tags" Target="../tags/tag164.xml"/><Relationship Id="rId7" Type="http://schemas.openxmlformats.org/officeDocument/2006/relationships/tags" Target="../tags/tag163.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3" Type="http://schemas.openxmlformats.org/officeDocument/2006/relationships/image" Target="../media/image1.jpeg"/><Relationship Id="rId2" Type="http://schemas.openxmlformats.org/officeDocument/2006/relationships/tags" Target="../tags/tag159.xml"/><Relationship Id="rId10" Type="http://schemas.openxmlformats.org/officeDocument/2006/relationships/tags" Target="../tags/tag166.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73.xml"/><Relationship Id="rId8" Type="http://schemas.openxmlformats.org/officeDocument/2006/relationships/tags" Target="../tags/tag172.xml"/><Relationship Id="rId7" Type="http://schemas.openxmlformats.org/officeDocument/2006/relationships/tags" Target="../tags/tag171.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image" Target="../media/image1.jpeg"/><Relationship Id="rId2" Type="http://schemas.openxmlformats.org/officeDocument/2006/relationships/tags" Target="../tags/tag167.xml"/><Relationship Id="rId12" Type="http://schemas.openxmlformats.org/officeDocument/2006/relationships/tags" Target="../tags/tag176.xml"/><Relationship Id="rId11" Type="http://schemas.openxmlformats.org/officeDocument/2006/relationships/tags" Target="../tags/tag175.xml"/><Relationship Id="rId10" Type="http://schemas.openxmlformats.org/officeDocument/2006/relationships/tags" Target="../tags/tag174.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7" Type="http://schemas.openxmlformats.org/officeDocument/2006/relationships/tags" Target="../tags/tag181.xml"/><Relationship Id="rId6" Type="http://schemas.openxmlformats.org/officeDocument/2006/relationships/tags" Target="../tags/tag180.xml"/><Relationship Id="rId5" Type="http://schemas.openxmlformats.org/officeDocument/2006/relationships/tags" Target="../tags/tag179.xml"/><Relationship Id="rId4" Type="http://schemas.openxmlformats.org/officeDocument/2006/relationships/tags" Target="../tags/tag178.xml"/><Relationship Id="rId3" Type="http://schemas.openxmlformats.org/officeDocument/2006/relationships/image" Target="../media/image1.jpeg"/><Relationship Id="rId2" Type="http://schemas.openxmlformats.org/officeDocument/2006/relationships/tags" Target="../tags/tag177.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5" Type="http://schemas.openxmlformats.org/officeDocument/2006/relationships/tags" Target="../tags/tag184.xml"/><Relationship Id="rId4" Type="http://schemas.openxmlformats.org/officeDocument/2006/relationships/tags" Target="../tags/tag183.xml"/><Relationship Id="rId3" Type="http://schemas.openxmlformats.org/officeDocument/2006/relationships/tags" Target="../tags/tag182.xml"/><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91.xml"/><Relationship Id="rId8" Type="http://schemas.openxmlformats.org/officeDocument/2006/relationships/tags" Target="../tags/tag190.xml"/><Relationship Id="rId7" Type="http://schemas.openxmlformats.org/officeDocument/2006/relationships/tags" Target="../tags/tag189.xml"/><Relationship Id="rId6" Type="http://schemas.openxmlformats.org/officeDocument/2006/relationships/tags" Target="../tags/tag188.xml"/><Relationship Id="rId5" Type="http://schemas.openxmlformats.org/officeDocument/2006/relationships/tags" Target="../tags/tag187.xml"/><Relationship Id="rId4" Type="http://schemas.openxmlformats.org/officeDocument/2006/relationships/tags" Target="../tags/tag186.xml"/><Relationship Id="rId3" Type="http://schemas.openxmlformats.org/officeDocument/2006/relationships/image" Target="../media/image1.jpeg"/><Relationship Id="rId2" Type="http://schemas.openxmlformats.org/officeDocument/2006/relationships/tags" Target="../tags/tag185.xml"/><Relationship Id="rId10" Type="http://schemas.openxmlformats.org/officeDocument/2006/relationships/tags" Target="../tags/tag192.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99.xml"/><Relationship Id="rId8" Type="http://schemas.openxmlformats.org/officeDocument/2006/relationships/tags" Target="../tags/tag198.xml"/><Relationship Id="rId7" Type="http://schemas.openxmlformats.org/officeDocument/2006/relationships/tags" Target="../tags/tag197.xml"/><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 Id="rId3" Type="http://schemas.openxmlformats.org/officeDocument/2006/relationships/image" Target="../media/image1.jpeg"/><Relationship Id="rId2" Type="http://schemas.openxmlformats.org/officeDocument/2006/relationships/tags" Target="../tags/tag193.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205.xml"/><Relationship Id="rId7" Type="http://schemas.openxmlformats.org/officeDocument/2006/relationships/tags" Target="../tags/tag204.xml"/><Relationship Id="rId6" Type="http://schemas.openxmlformats.org/officeDocument/2006/relationships/tags" Target="../tags/tag203.xml"/><Relationship Id="rId5" Type="http://schemas.openxmlformats.org/officeDocument/2006/relationships/tags" Target="../tags/tag202.xml"/><Relationship Id="rId4" Type="http://schemas.openxmlformats.org/officeDocument/2006/relationships/tags" Target="../tags/tag201.xml"/><Relationship Id="rId3" Type="http://schemas.openxmlformats.org/officeDocument/2006/relationships/image" Target="../media/image1.jpeg"/><Relationship Id="rId2" Type="http://schemas.openxmlformats.org/officeDocument/2006/relationships/tags" Target="../tags/tag200.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7" Type="http://schemas.openxmlformats.org/officeDocument/2006/relationships/tags" Target="../tags/tag210.xml"/><Relationship Id="rId6" Type="http://schemas.openxmlformats.org/officeDocument/2006/relationships/tags" Target="../tags/tag209.xml"/><Relationship Id="rId5" Type="http://schemas.openxmlformats.org/officeDocument/2006/relationships/tags" Target="../tags/tag208.xml"/><Relationship Id="rId4" Type="http://schemas.openxmlformats.org/officeDocument/2006/relationships/tags" Target="../tags/tag207.xml"/><Relationship Id="rId3" Type="http://schemas.openxmlformats.org/officeDocument/2006/relationships/image" Target="../media/image1.jpeg"/><Relationship Id="rId2" Type="http://schemas.openxmlformats.org/officeDocument/2006/relationships/tags" Target="../tags/tag20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image" Target="../media/image1.jpeg"/><Relationship Id="rId2" Type="http://schemas.openxmlformats.org/officeDocument/2006/relationships/tags" Target="../tags/tag14.xml"/><Relationship Id="rId10" Type="http://schemas.openxmlformats.org/officeDocument/2006/relationships/tags" Target="../tags/tag2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216.xml"/><Relationship Id="rId8" Type="http://schemas.openxmlformats.org/officeDocument/2006/relationships/tags" Target="../tags/tag215.xml"/><Relationship Id="rId7" Type="http://schemas.openxmlformats.org/officeDocument/2006/relationships/tags" Target="../tags/tag214.xml"/><Relationship Id="rId6" Type="http://schemas.openxmlformats.org/officeDocument/2006/relationships/tags" Target="../tags/tag213.xml"/><Relationship Id="rId5" Type="http://schemas.openxmlformats.org/officeDocument/2006/relationships/tags" Target="../tags/tag212.xml"/><Relationship Id="rId4" Type="http://schemas.openxmlformats.org/officeDocument/2006/relationships/image" Target="../media/image1.jpeg"/><Relationship Id="rId3" Type="http://schemas.openxmlformats.org/officeDocument/2006/relationships/tags" Target="../tags/tag211.xml"/><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222.xml"/><Relationship Id="rId8" Type="http://schemas.openxmlformats.org/officeDocument/2006/relationships/tags" Target="../tags/tag221.xml"/><Relationship Id="rId7" Type="http://schemas.openxmlformats.org/officeDocument/2006/relationships/tags" Target="../tags/tag220.xml"/><Relationship Id="rId6" Type="http://schemas.openxmlformats.org/officeDocument/2006/relationships/tags" Target="../tags/tag219.xml"/><Relationship Id="rId5" Type="http://schemas.openxmlformats.org/officeDocument/2006/relationships/tags" Target="../tags/tag218.xml"/><Relationship Id="rId4" Type="http://schemas.openxmlformats.org/officeDocument/2006/relationships/image" Target="../media/image1.jpeg"/><Relationship Id="rId3" Type="http://schemas.openxmlformats.org/officeDocument/2006/relationships/tags" Target="../tags/tag217.xml"/><Relationship Id="rId2" Type="http://schemas.openxmlformats.org/officeDocument/2006/relationships/image" Target="../media/image3.jpeg"/><Relationship Id="rId10" Type="http://schemas.openxmlformats.org/officeDocument/2006/relationships/tags" Target="../tags/tag223.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229.xml"/><Relationship Id="rId8" Type="http://schemas.openxmlformats.org/officeDocument/2006/relationships/tags" Target="../tags/tag228.xml"/><Relationship Id="rId7" Type="http://schemas.openxmlformats.org/officeDocument/2006/relationships/tags" Target="../tags/tag227.xml"/><Relationship Id="rId6" Type="http://schemas.openxmlformats.org/officeDocument/2006/relationships/tags" Target="../tags/tag226.xml"/><Relationship Id="rId5" Type="http://schemas.openxmlformats.org/officeDocument/2006/relationships/tags" Target="../tags/tag225.xml"/><Relationship Id="rId4" Type="http://schemas.openxmlformats.org/officeDocument/2006/relationships/image" Target="../media/image1.jpeg"/><Relationship Id="rId3" Type="http://schemas.openxmlformats.org/officeDocument/2006/relationships/tags" Target="../tags/tag224.xml"/><Relationship Id="rId2" Type="http://schemas.openxmlformats.org/officeDocument/2006/relationships/image" Target="../media/image3.jpeg"/><Relationship Id="rId12" Type="http://schemas.openxmlformats.org/officeDocument/2006/relationships/tags" Target="../tags/tag232.xml"/><Relationship Id="rId11" Type="http://schemas.openxmlformats.org/officeDocument/2006/relationships/tags" Target="../tags/tag231.xml"/><Relationship Id="rId10" Type="http://schemas.openxmlformats.org/officeDocument/2006/relationships/tags" Target="../tags/tag230.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38.xml"/><Relationship Id="rId8" Type="http://schemas.openxmlformats.org/officeDocument/2006/relationships/tags" Target="../tags/tag237.xml"/><Relationship Id="rId7" Type="http://schemas.openxmlformats.org/officeDocument/2006/relationships/tags" Target="../tags/tag236.xml"/><Relationship Id="rId6" Type="http://schemas.openxmlformats.org/officeDocument/2006/relationships/tags" Target="../tags/tag235.xml"/><Relationship Id="rId5" Type="http://schemas.openxmlformats.org/officeDocument/2006/relationships/tags" Target="../tags/tag234.xml"/><Relationship Id="rId4" Type="http://schemas.openxmlformats.org/officeDocument/2006/relationships/image" Target="../media/image1.jpeg"/><Relationship Id="rId3" Type="http://schemas.openxmlformats.org/officeDocument/2006/relationships/tags" Target="../tags/tag233.xml"/><Relationship Id="rId2" Type="http://schemas.openxmlformats.org/officeDocument/2006/relationships/image" Target="../media/image3.jpeg"/><Relationship Id="rId12" Type="http://schemas.openxmlformats.org/officeDocument/2006/relationships/tags" Target="../tags/tag241.xml"/><Relationship Id="rId11" Type="http://schemas.openxmlformats.org/officeDocument/2006/relationships/tags" Target="../tags/tag240.xml"/><Relationship Id="rId10" Type="http://schemas.openxmlformats.org/officeDocument/2006/relationships/tags" Target="../tags/tag239.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47.xml"/><Relationship Id="rId8" Type="http://schemas.openxmlformats.org/officeDocument/2006/relationships/tags" Target="../tags/tag246.xml"/><Relationship Id="rId7" Type="http://schemas.openxmlformats.org/officeDocument/2006/relationships/tags" Target="../tags/tag245.xml"/><Relationship Id="rId6" Type="http://schemas.openxmlformats.org/officeDocument/2006/relationships/tags" Target="../tags/tag244.xml"/><Relationship Id="rId5" Type="http://schemas.openxmlformats.org/officeDocument/2006/relationships/tags" Target="../tags/tag243.xml"/><Relationship Id="rId4" Type="http://schemas.openxmlformats.org/officeDocument/2006/relationships/image" Target="../media/image1.jpeg"/><Relationship Id="rId3" Type="http://schemas.openxmlformats.org/officeDocument/2006/relationships/tags" Target="../tags/tag242.xml"/><Relationship Id="rId2" Type="http://schemas.openxmlformats.org/officeDocument/2006/relationships/image" Target="../media/image3.jpeg"/><Relationship Id="rId12" Type="http://schemas.openxmlformats.org/officeDocument/2006/relationships/tags" Target="../tags/tag250.xml"/><Relationship Id="rId11" Type="http://schemas.openxmlformats.org/officeDocument/2006/relationships/tags" Target="../tags/tag249.xml"/><Relationship Id="rId10" Type="http://schemas.openxmlformats.org/officeDocument/2006/relationships/tags" Target="../tags/tag248.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56.xml"/><Relationship Id="rId8" Type="http://schemas.openxmlformats.org/officeDocument/2006/relationships/tags" Target="../tags/tag255.xml"/><Relationship Id="rId7" Type="http://schemas.openxmlformats.org/officeDocument/2006/relationships/tags" Target="../tags/tag254.xml"/><Relationship Id="rId6" Type="http://schemas.openxmlformats.org/officeDocument/2006/relationships/tags" Target="../tags/tag253.xml"/><Relationship Id="rId5" Type="http://schemas.openxmlformats.org/officeDocument/2006/relationships/tags" Target="../tags/tag252.xml"/><Relationship Id="rId4" Type="http://schemas.openxmlformats.org/officeDocument/2006/relationships/image" Target="../media/image1.jpeg"/><Relationship Id="rId3" Type="http://schemas.openxmlformats.org/officeDocument/2006/relationships/tags" Target="../tags/tag251.xml"/><Relationship Id="rId2" Type="http://schemas.openxmlformats.org/officeDocument/2006/relationships/image" Target="../media/image3.jpeg"/><Relationship Id="rId14" Type="http://schemas.openxmlformats.org/officeDocument/2006/relationships/tags" Target="../tags/tag261.xml"/><Relationship Id="rId13" Type="http://schemas.openxmlformats.org/officeDocument/2006/relationships/tags" Target="../tags/tag260.xml"/><Relationship Id="rId12" Type="http://schemas.openxmlformats.org/officeDocument/2006/relationships/tags" Target="../tags/tag259.xml"/><Relationship Id="rId11" Type="http://schemas.openxmlformats.org/officeDocument/2006/relationships/tags" Target="../tags/tag258.xml"/><Relationship Id="rId10" Type="http://schemas.openxmlformats.org/officeDocument/2006/relationships/tags" Target="../tags/tag257.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267.xml"/><Relationship Id="rId8" Type="http://schemas.openxmlformats.org/officeDocument/2006/relationships/tags" Target="../tags/tag266.xml"/><Relationship Id="rId7" Type="http://schemas.openxmlformats.org/officeDocument/2006/relationships/tags" Target="../tags/tag265.xml"/><Relationship Id="rId6" Type="http://schemas.openxmlformats.org/officeDocument/2006/relationships/tags" Target="../tags/tag264.xml"/><Relationship Id="rId5" Type="http://schemas.openxmlformats.org/officeDocument/2006/relationships/tags" Target="../tags/tag263.xml"/><Relationship Id="rId4" Type="http://schemas.openxmlformats.org/officeDocument/2006/relationships/image" Target="../media/image4.png"/><Relationship Id="rId3" Type="http://schemas.openxmlformats.org/officeDocument/2006/relationships/tags" Target="../tags/tag262.xml"/><Relationship Id="rId2" Type="http://schemas.openxmlformats.org/officeDocument/2006/relationships/image" Target="../media/image3.jpeg"/><Relationship Id="rId10" Type="http://schemas.openxmlformats.org/officeDocument/2006/relationships/tags" Target="../tags/tag268.xm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image" Target="../media/image1.jpeg"/><Relationship Id="rId2" Type="http://schemas.openxmlformats.org/officeDocument/2006/relationships/tags" Target="../tags/tag22.xml"/><Relationship Id="rId10" Type="http://schemas.openxmlformats.org/officeDocument/2006/relationships/tags" Target="../tags/tag29.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image" Target="../media/image1.jpeg"/><Relationship Id="rId2" Type="http://schemas.openxmlformats.org/officeDocument/2006/relationships/tags" Target="../tags/tag30.xml"/><Relationship Id="rId12" Type="http://schemas.openxmlformats.org/officeDocument/2006/relationships/tags" Target="../tags/tag39.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image" Target="../media/image1.jpeg"/><Relationship Id="rId2" Type="http://schemas.openxmlformats.org/officeDocument/2006/relationships/tags" Target="../tags/tag4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image" Target="../media/image1.jpeg"/><Relationship Id="rId2" Type="http://schemas.openxmlformats.org/officeDocument/2006/relationships/tags" Target="../tags/tag48.xml"/><Relationship Id="rId10" Type="http://schemas.openxmlformats.org/officeDocument/2006/relationships/tags" Target="../tags/tag55.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tags" Target="../tags/tag61.xml"/><Relationship Id="rId7" Type="http://schemas.openxmlformats.org/officeDocument/2006/relationships/tags" Target="../tags/tag60.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image" Target="../media/image1.jpeg"/><Relationship Id="rId2" Type="http://schemas.openxmlformats.org/officeDocument/2006/relationships/tags" Target="../tags/tag56.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1" y="0"/>
            <a:ext cx="9144001" cy="6858000"/>
          </a:xfrm>
          <a:prstGeom prst="rect">
            <a:avLst/>
          </a:prstGeom>
        </p:spPr>
      </p:pic>
      <p:sp>
        <p:nvSpPr>
          <p:cNvPr id="2" name="标题 1"/>
          <p:cNvSpPr>
            <a:spLocks noGrp="1"/>
          </p:cNvSpPr>
          <p:nvPr>
            <p:ph type="ctrTitle" hasCustomPrompt="1"/>
            <p:custDataLst>
              <p:tags r:id="rId4"/>
            </p:custDataLst>
          </p:nvPr>
        </p:nvSpPr>
        <p:spPr>
          <a:xfrm>
            <a:off x="2085974" y="1974990"/>
            <a:ext cx="4972051" cy="1285282"/>
          </a:xfrm>
        </p:spPr>
        <p:txBody>
          <a:bodyPr anchor="ctr">
            <a:normAutofit/>
          </a:bodyPr>
          <a:lstStyle>
            <a:lvl1pPr algn="ctr">
              <a:defRPr sz="4500" b="1" spc="0" baseline="0">
                <a:solidFill>
                  <a:schemeClr val="accent1"/>
                </a:solidFill>
                <a:latin typeface="Arial" panose="020B0604020202020204" pitchFamily="34" charset="0"/>
                <a:ea typeface="汉仪旗黑-25S" panose="00020600040101010101" charset="-122"/>
                <a:cs typeface="Arial" panose="020B0604020202020204" pitchFamily="34" charset="0"/>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5"/>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lstStyle>
            <a:lvl1pPr>
              <a:defRPr>
                <a:solidFill>
                  <a:schemeClr val="tx1">
                    <a:lumMod val="85000"/>
                    <a:lumOff val="15000"/>
                  </a:schemeClr>
                </a:solidFill>
              </a:defRPr>
            </a:lvl1pPr>
          </a:lstStyle>
          <a:p>
            <a:endParaRPr lang="zh-CN" altLang="en-US"/>
          </a:p>
        </p:txBody>
      </p:sp>
      <p:sp>
        <p:nvSpPr>
          <p:cNvPr id="6" name="灯片编号占位符 5"/>
          <p:cNvSpPr>
            <a:spLocks noGrp="1"/>
          </p:cNvSpPr>
          <p:nvPr>
            <p:ph type="sldNum" sz="quarter" idx="12"/>
            <p:custDataLst>
              <p:tags r:id="rId7"/>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
        <p:nvSpPr>
          <p:cNvPr id="8" name="文本占位符 7"/>
          <p:cNvSpPr>
            <a:spLocks noGrp="1"/>
          </p:cNvSpPr>
          <p:nvPr>
            <p:ph type="body" sz="quarter" idx="13"/>
            <p:custDataLst>
              <p:tags r:id="rId8"/>
            </p:custDataLst>
          </p:nvPr>
        </p:nvSpPr>
        <p:spPr>
          <a:xfrm>
            <a:off x="2085974" y="3313528"/>
            <a:ext cx="4972051" cy="1578610"/>
          </a:xfrm>
        </p:spPr>
        <p:txBody>
          <a:bodyPr>
            <a:normAutofit/>
          </a:bodyPr>
          <a:lstStyle>
            <a:lvl1pPr marL="0" indent="0" algn="ctr">
              <a:buNone/>
              <a:defRPr sz="1800" spc="0" baseline="0">
                <a:solidFill>
                  <a:schemeClr val="accent1"/>
                </a:solidFill>
                <a:latin typeface="Arial" panose="020B0604020202020204" pitchFamily="34" charset="0"/>
                <a:cs typeface="Arial" panose="020B0604020202020204" pitchFamily="34" charset="0"/>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1" y="0"/>
            <a:ext cx="9144001" cy="6858000"/>
          </a:xfrm>
          <a:prstGeom prst="rect">
            <a:avLst/>
          </a:prstGeom>
        </p:spPr>
      </p:pic>
      <p:sp>
        <p:nvSpPr>
          <p:cNvPr id="8" name="矩形 7"/>
          <p:cNvSpPr/>
          <p:nvPr>
            <p:custDataLst>
              <p:tags r:id="rId4"/>
            </p:custDataLst>
          </p:nvPr>
        </p:nvSpPr>
        <p:spPr>
          <a:xfrm>
            <a:off x="0" y="619124"/>
            <a:ext cx="9144000" cy="6238875"/>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8"/>
            </p:custDataLst>
          </p:nvPr>
        </p:nvSpPr>
        <p:spPr>
          <a:xfrm>
            <a:off x="502448" y="952508"/>
            <a:ext cx="8139178" cy="5388907"/>
          </a:xfrm>
        </p:spPr>
        <p:txBody>
          <a:bodyPr/>
          <a:lstStyle>
            <a:lvl1pPr>
              <a:defRPr>
                <a:latin typeface="Arial" panose="020B0604020202020204" pitchFamily="34" charset="0"/>
                <a:ea typeface="微软雅黑" panose="020B0503020204020204" charset="-122"/>
                <a:cs typeface="Arial" panose="020B0604020202020204" pitchFamily="34" charset="0"/>
              </a:defRPr>
            </a:lvl1pPr>
            <a:lvl2pPr>
              <a:defRPr>
                <a:latin typeface="Arial" panose="020B0604020202020204" pitchFamily="34" charset="0"/>
                <a:ea typeface="微软雅黑" panose="020B0503020204020204" charset="-122"/>
                <a:cs typeface="Arial" panose="020B0604020202020204" pitchFamily="34" charset="0"/>
              </a:defRPr>
            </a:lvl2pPr>
            <a:lvl3pPr>
              <a:defRPr>
                <a:latin typeface="Arial" panose="020B0604020202020204" pitchFamily="34" charset="0"/>
                <a:ea typeface="微软雅黑" panose="020B0503020204020204" charset="-122"/>
                <a:cs typeface="Arial" panose="020B0604020202020204" pitchFamily="34" charset="0"/>
              </a:defRPr>
            </a:lvl3pPr>
            <a:lvl4pPr>
              <a:defRPr>
                <a:latin typeface="Arial" panose="020B0604020202020204" pitchFamily="34" charset="0"/>
                <a:ea typeface="微软雅黑" panose="020B0503020204020204" charset="-122"/>
                <a:cs typeface="Arial" panose="020B0604020202020204" pitchFamily="34" charset="0"/>
              </a:defRPr>
            </a:lvl4pPr>
            <a:lvl5pPr>
              <a:defRPr>
                <a:latin typeface="Arial" panose="020B0604020202020204" pitchFamily="34" charset="0"/>
                <a:ea typeface="微软雅黑" panose="020B0503020204020204" charset="-122"/>
                <a:cs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stretch>
            <a:fillRect/>
          </a:stretch>
        </p:blipFill>
        <p:spPr>
          <a:xfrm>
            <a:off x="-1" y="0"/>
            <a:ext cx="9144001" cy="6858000"/>
          </a:xfrm>
          <a:prstGeom prst="rect">
            <a:avLst/>
          </a:prstGeom>
        </p:spPr>
      </p:pic>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11" name="标题 10"/>
          <p:cNvSpPr>
            <a:spLocks noGrp="1"/>
          </p:cNvSpPr>
          <p:nvPr>
            <p:ph type="title" hasCustomPrompt="1"/>
            <p:custDataLst>
              <p:tags r:id="rId7"/>
            </p:custDataLst>
          </p:nvPr>
        </p:nvSpPr>
        <p:spPr>
          <a:xfrm>
            <a:off x="2085974" y="2639846"/>
            <a:ext cx="4972052" cy="1578307"/>
          </a:xfrm>
        </p:spPr>
        <p:txBody>
          <a:bodyPr lIns="90000" tIns="46800" rIns="90000" bIns="46800" anchor="ctr">
            <a:normAutofit/>
          </a:bodyPr>
          <a:lstStyle>
            <a:lvl1pPr algn="ctr">
              <a:defRPr sz="4500" spc="0" baseline="0">
                <a:solidFill>
                  <a:schemeClr val="accent1"/>
                </a:solidFill>
                <a:latin typeface="Arial" panose="020B0604020202020204" pitchFamily="34" charset="0"/>
                <a:ea typeface="汉仪旗黑-25S" panose="00020600040101010101" charset="-122"/>
                <a:cs typeface="Arial" panose="020B0604020202020204" pitchFamily="34" charset="0"/>
              </a:defRPr>
            </a:lvl1pPr>
          </a:lstStyle>
          <a:p>
            <a:r>
              <a:rPr lang="zh-CN" altLang="en-US" dirty="0"/>
              <a:t>编辑标题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9" name="图片 8"/>
          <p:cNvPicPr>
            <a:picLocks noChangeAspect="1"/>
          </p:cNvPicPr>
          <p:nvPr>
            <p:custDataLst>
              <p:tags r:id="rId3"/>
            </p:custDataLst>
          </p:nvPr>
        </p:nvPicPr>
        <p:blipFill>
          <a:blip r:embed="rId4"/>
          <a:stretch>
            <a:fillRect/>
          </a:stretch>
        </p:blipFill>
        <p:spPr>
          <a:xfrm>
            <a:off x="0" y="0"/>
            <a:ext cx="9144000" cy="6858000"/>
          </a:xfrm>
          <a:prstGeom prst="rect">
            <a:avLst/>
          </a:prstGeom>
        </p:spPr>
      </p:pic>
      <p:sp>
        <p:nvSpPr>
          <p:cNvPr id="10" name="矩形 9"/>
          <p:cNvSpPr/>
          <p:nvPr>
            <p:custDataLst>
              <p:tags r:id="rId5"/>
            </p:custDataLst>
          </p:nvPr>
        </p:nvSpPr>
        <p:spPr>
          <a:xfrm>
            <a:off x="0" y="0"/>
            <a:ext cx="9144000"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微软雅黑" panose="020B0503020204020204" charset="-122"/>
              <a:ea typeface="微软雅黑" panose="020B0503020204020204" charset="-122"/>
            </a:endParaRPr>
          </a:p>
        </p:txBody>
      </p:sp>
      <p:sp>
        <p:nvSpPr>
          <p:cNvPr id="2" name="标题 1"/>
          <p:cNvSpPr>
            <a:spLocks noGrp="1"/>
          </p:cNvSpPr>
          <p:nvPr>
            <p:ph type="title"/>
            <p:custDataLst>
              <p:tags r:id="rId6"/>
            </p:custDataLst>
          </p:nvPr>
        </p:nvSpPr>
        <p:spPr/>
        <p:txBody>
          <a:bodyPr/>
          <a:lstStyle>
            <a:lvl1pPr>
              <a:defRPr baseline="0">
                <a:latin typeface="微软雅黑" panose="020B0503020204020204" charset="-122"/>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p:custDataLst>
              <p:tags r:id="rId3"/>
            </p:custDataLst>
          </p:nvPr>
        </p:nvPicPr>
        <p:blipFill>
          <a:blip r:embed="rId4"/>
          <a:stretch>
            <a:fillRect/>
          </a:stretch>
        </p:blipFill>
        <p:spPr>
          <a:xfrm>
            <a:off x="-1" y="0"/>
            <a:ext cx="9144001" cy="6858000"/>
          </a:xfrm>
          <a:prstGeom prst="rect">
            <a:avLst/>
          </a:prstGeom>
        </p:spPr>
      </p:pic>
      <p:sp>
        <p:nvSpPr>
          <p:cNvPr id="8" name="矩形 7"/>
          <p:cNvSpPr/>
          <p:nvPr>
            <p:custDataLst>
              <p:tags r:id="rId5"/>
            </p:custDataLst>
          </p:nvPr>
        </p:nvSpPr>
        <p:spPr>
          <a:xfrm>
            <a:off x="219600" y="304200"/>
            <a:ext cx="8704800" cy="62496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微软雅黑" panose="020B0503020204020204" charset="-122"/>
              <a:ea typeface="微软雅黑" panose="020B0503020204020204" charset="-122"/>
            </a:endParaRPr>
          </a:p>
        </p:txBody>
      </p:sp>
      <p:sp>
        <p:nvSpPr>
          <p:cNvPr id="2" name="标题 1"/>
          <p:cNvSpPr>
            <a:spLocks noGrp="1"/>
          </p:cNvSpPr>
          <p:nvPr>
            <p:ph type="title" hasCustomPrompt="1"/>
            <p:custDataLst>
              <p:tags r:id="rId6"/>
            </p:custDataLst>
          </p:nvPr>
        </p:nvSpPr>
        <p:spPr>
          <a:xfrm>
            <a:off x="961200" y="1249200"/>
            <a:ext cx="7219800" cy="723600"/>
          </a:xfrm>
        </p:spPr>
        <p:txBody>
          <a:bodyPr anchor="ctr"/>
          <a:lstStyle>
            <a:lvl1pPr>
              <a:defRPr sz="2400" baseline="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960835" y="2163600"/>
            <a:ext cx="7219950" cy="3445200"/>
          </a:xfrm>
        </p:spPr>
        <p:txBody>
          <a:bodyPr/>
          <a:lstStyle>
            <a:lvl1pPr>
              <a:defRPr baseline="0">
                <a:latin typeface="Arial" panose="020B0604020202020204" pitchFamily="34" charset="0"/>
                <a:ea typeface="微软雅黑" panose="020B0503020204020204" charset="-122"/>
                <a:cs typeface="Arial" panose="020B0604020202020204" pitchFamily="34" charset="0"/>
              </a:defRPr>
            </a:lvl1pPr>
            <a:lvl2pPr>
              <a:defRPr baseline="0">
                <a:latin typeface="Arial" panose="020B0604020202020204" pitchFamily="34" charset="0"/>
                <a:ea typeface="微软雅黑" panose="020B0503020204020204" charset="-122"/>
                <a:cs typeface="Arial" panose="020B0604020202020204" pitchFamily="34" charset="0"/>
              </a:defRPr>
            </a:lvl2pPr>
            <a:lvl3pPr>
              <a:defRPr baseline="0">
                <a:latin typeface="Arial" panose="020B0604020202020204" pitchFamily="34" charset="0"/>
                <a:ea typeface="微软雅黑" panose="020B0503020204020204" charset="-122"/>
                <a:cs typeface="Arial" panose="020B0604020202020204" pitchFamily="34" charset="0"/>
              </a:defRPr>
            </a:lvl3pPr>
            <a:lvl4pPr>
              <a:defRPr baseline="0">
                <a:latin typeface="Arial" panose="020B0604020202020204" pitchFamily="34" charset="0"/>
                <a:ea typeface="微软雅黑" panose="020B0503020204020204" charset="-122"/>
                <a:cs typeface="Arial" panose="020B0604020202020204" pitchFamily="34" charset="0"/>
              </a:defRPr>
            </a:lvl4pPr>
            <a:lvl5pPr>
              <a:defRPr baseline="0">
                <a:latin typeface="Arial" panose="020B0604020202020204" pitchFamily="34" charset="0"/>
                <a:ea typeface="微软雅黑" panose="020B0503020204020204" charset="-122"/>
                <a:cs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2" name="图片 11"/>
          <p:cNvPicPr>
            <a:picLocks noChangeAspect="1"/>
          </p:cNvPicPr>
          <p:nvPr>
            <p:custDataLst>
              <p:tags r:id="rId3"/>
            </p:custDataLst>
          </p:nvPr>
        </p:nvPicPr>
        <p:blipFill>
          <a:blip r:embed="rId4"/>
          <a:stretch>
            <a:fillRect/>
          </a:stretch>
        </p:blipFill>
        <p:spPr>
          <a:xfrm>
            <a:off x="0" y="8255"/>
            <a:ext cx="9144000" cy="6858000"/>
          </a:xfrm>
          <a:prstGeom prst="rect">
            <a:avLst/>
          </a:prstGeom>
        </p:spPr>
      </p:pic>
      <p:sp>
        <p:nvSpPr>
          <p:cNvPr id="13" name="矩形 12"/>
          <p:cNvSpPr/>
          <p:nvPr>
            <p:custDataLst>
              <p:tags r:id="rId5"/>
            </p:custDataLst>
          </p:nvPr>
        </p:nvSpPr>
        <p:spPr>
          <a:xfrm>
            <a:off x="0" y="8255"/>
            <a:ext cx="9144000"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微软雅黑" panose="020B0503020204020204" charset="-122"/>
              <a:ea typeface="微软雅黑" panose="020B0503020204020204" charset="-122"/>
            </a:endParaRPr>
          </a:p>
        </p:txBody>
      </p:sp>
      <p:sp>
        <p:nvSpPr>
          <p:cNvPr id="8" name="矩形 7"/>
          <p:cNvSpPr/>
          <p:nvPr>
            <p:custDataLst>
              <p:tags r:id="rId6"/>
            </p:custDataLst>
          </p:nvPr>
        </p:nvSpPr>
        <p:spPr>
          <a:xfrm>
            <a:off x="0" y="0"/>
            <a:ext cx="3617595" cy="6866255"/>
          </a:xfrm>
          <a:prstGeom prst="rect">
            <a:avLst/>
          </a:prstGeom>
          <a:solidFill>
            <a:schemeClr val="tx2">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00" dirty="0">
              <a:latin typeface="微软雅黑" panose="020B0503020204020204" charset="-122"/>
              <a:ea typeface="微软雅黑" panose="020B0503020204020204" charset="-122"/>
              <a:sym typeface="+mn-ea"/>
            </a:endParaRPr>
          </a:p>
        </p:txBody>
      </p:sp>
      <p:sp>
        <p:nvSpPr>
          <p:cNvPr id="2" name="标题 1"/>
          <p:cNvSpPr>
            <a:spLocks noGrp="1"/>
          </p:cNvSpPr>
          <p:nvPr>
            <p:ph type="title" hasCustomPrompt="1"/>
            <p:custDataLst>
              <p:tags r:id="rId7"/>
            </p:custDataLst>
          </p:nvPr>
        </p:nvSpPr>
        <p:spPr>
          <a:xfrm>
            <a:off x="437400" y="770400"/>
            <a:ext cx="2970000" cy="882000"/>
          </a:xfrm>
        </p:spPr>
        <p:txBody>
          <a:bodyPr anchor="ctr"/>
          <a:lstStyle>
            <a:lvl1pPr>
              <a:defRPr sz="2700" baseline="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440100" y="1764000"/>
            <a:ext cx="2967300" cy="4093200"/>
          </a:xfrm>
        </p:spPr>
        <p:txBody>
          <a:bodyPr/>
          <a:lstStyle>
            <a:lvl1pPr>
              <a:defRPr baseline="0">
                <a:latin typeface="Arial" panose="020B0604020202020204" pitchFamily="34" charset="0"/>
                <a:ea typeface="微软雅黑" panose="020B0503020204020204" charset="-122"/>
                <a:cs typeface="Arial" panose="020B0604020202020204" pitchFamily="34" charset="0"/>
              </a:defRPr>
            </a:lvl1pPr>
            <a:lvl2pPr>
              <a:defRPr baseline="0">
                <a:latin typeface="Arial" panose="020B0604020202020204" pitchFamily="34" charset="0"/>
                <a:ea typeface="微软雅黑" panose="020B0503020204020204" charset="-122"/>
                <a:cs typeface="Arial" panose="020B0604020202020204" pitchFamily="34" charset="0"/>
              </a:defRPr>
            </a:lvl2pPr>
            <a:lvl3pPr>
              <a:defRPr baseline="0">
                <a:latin typeface="Arial" panose="020B0604020202020204" pitchFamily="34" charset="0"/>
                <a:ea typeface="微软雅黑" panose="020B0503020204020204" charset="-122"/>
                <a:cs typeface="Arial" panose="020B0604020202020204" pitchFamily="34" charset="0"/>
              </a:defRPr>
            </a:lvl3pPr>
            <a:lvl4pPr>
              <a:defRPr baseline="0">
                <a:latin typeface="Arial" panose="020B0604020202020204" pitchFamily="34" charset="0"/>
                <a:ea typeface="微软雅黑" panose="020B0503020204020204" charset="-122"/>
                <a:cs typeface="Arial" panose="020B0604020202020204" pitchFamily="34" charset="0"/>
              </a:defRPr>
            </a:lvl4pPr>
            <a:lvl5pPr>
              <a:defRPr baseline="0">
                <a:latin typeface="Arial" panose="020B0604020202020204" pitchFamily="34" charset="0"/>
                <a:ea typeface="微软雅黑" panose="020B0503020204020204" charset="-122"/>
                <a:cs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3825900" y="769938"/>
            <a:ext cx="4860000" cy="5087937"/>
          </a:xfrm>
        </p:spPr>
        <p:txBody>
          <a:bodyPr/>
          <a:lstStyle>
            <a:lvl1pPr>
              <a:defRPr baseline="0">
                <a:latin typeface="Arial" panose="020B0604020202020204" pitchFamily="34" charset="0"/>
                <a:ea typeface="微软雅黑" panose="020B0503020204020204" charset="-122"/>
                <a:cs typeface="Arial" panose="020B0604020202020204" pitchFamily="34" charset="0"/>
              </a:defRPr>
            </a:lvl1pPr>
            <a:lvl2pPr>
              <a:defRPr baseline="0">
                <a:latin typeface="Arial" panose="020B0604020202020204" pitchFamily="34" charset="0"/>
                <a:ea typeface="微软雅黑" panose="020B0503020204020204" charset="-122"/>
                <a:cs typeface="Arial" panose="020B0604020202020204" pitchFamily="34" charset="0"/>
              </a:defRPr>
            </a:lvl2pPr>
            <a:lvl3pPr>
              <a:defRPr baseline="0">
                <a:latin typeface="Arial" panose="020B0604020202020204" pitchFamily="34" charset="0"/>
                <a:ea typeface="微软雅黑" panose="020B0503020204020204" charset="-122"/>
                <a:cs typeface="Arial" panose="020B0604020202020204" pitchFamily="34" charset="0"/>
              </a:defRPr>
            </a:lvl3pPr>
            <a:lvl4pPr>
              <a:defRPr baseline="0">
                <a:latin typeface="Arial" panose="020B0604020202020204" pitchFamily="34" charset="0"/>
                <a:ea typeface="微软雅黑" panose="020B0503020204020204" charset="-122"/>
                <a:cs typeface="Arial" panose="020B0604020202020204" pitchFamily="34" charset="0"/>
              </a:defRPr>
            </a:lvl4pPr>
            <a:lvl5pPr>
              <a:defRPr baseline="0">
                <a:latin typeface="Arial" panose="020B0604020202020204" pitchFamily="34" charset="0"/>
                <a:ea typeface="微软雅黑" panose="020B0503020204020204" charset="-122"/>
                <a:cs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2" name="图片 11"/>
          <p:cNvPicPr>
            <a:picLocks noChangeAspect="1"/>
          </p:cNvPicPr>
          <p:nvPr>
            <p:custDataLst>
              <p:tags r:id="rId3"/>
            </p:custDataLst>
          </p:nvPr>
        </p:nvPicPr>
        <p:blipFill>
          <a:blip r:embed="rId4"/>
          <a:stretch>
            <a:fillRect/>
          </a:stretch>
        </p:blipFill>
        <p:spPr>
          <a:xfrm>
            <a:off x="0" y="0"/>
            <a:ext cx="9144000" cy="6858000"/>
          </a:xfrm>
          <a:prstGeom prst="rect">
            <a:avLst/>
          </a:prstGeom>
        </p:spPr>
      </p:pic>
      <p:sp>
        <p:nvSpPr>
          <p:cNvPr id="13" name="矩形 12"/>
          <p:cNvSpPr/>
          <p:nvPr>
            <p:custDataLst>
              <p:tags r:id="rId5"/>
            </p:custDataLst>
          </p:nvPr>
        </p:nvSpPr>
        <p:spPr>
          <a:xfrm>
            <a:off x="0" y="0"/>
            <a:ext cx="9144000"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微软雅黑" panose="020B0503020204020204" charset="-122"/>
              <a:ea typeface="微软雅黑" panose="020B0503020204020204" charset="-122"/>
            </a:endParaRPr>
          </a:p>
        </p:txBody>
      </p:sp>
      <p:sp>
        <p:nvSpPr>
          <p:cNvPr id="10" name="矩形 9"/>
          <p:cNvSpPr/>
          <p:nvPr>
            <p:custDataLst>
              <p:tags r:id="rId6"/>
            </p:custDataLst>
          </p:nvPr>
        </p:nvSpPr>
        <p:spPr>
          <a:xfrm>
            <a:off x="0" y="0"/>
            <a:ext cx="9144000" cy="2664000"/>
          </a:xfrm>
          <a:prstGeom prst="rect">
            <a:avLst/>
          </a:prstGeom>
          <a:solidFill>
            <a:schemeClr val="tx2">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00">
              <a:latin typeface="微软雅黑" panose="020B0503020204020204" charset="-122"/>
              <a:ea typeface="微软雅黑" panose="020B0503020204020204" charset="-122"/>
              <a:sym typeface="+mn-ea"/>
            </a:endParaRPr>
          </a:p>
        </p:txBody>
      </p:sp>
      <p:sp>
        <p:nvSpPr>
          <p:cNvPr id="2" name="标题 1"/>
          <p:cNvSpPr>
            <a:spLocks noGrp="1"/>
          </p:cNvSpPr>
          <p:nvPr>
            <p:ph type="title"/>
            <p:custDataLst>
              <p:tags r:id="rId7"/>
            </p:custDataLst>
          </p:nvPr>
        </p:nvSpPr>
        <p:spPr>
          <a:xfrm>
            <a:off x="459000" y="781200"/>
            <a:ext cx="8232300" cy="626400"/>
          </a:xfrm>
        </p:spPr>
        <p:txBody>
          <a:bodyPr anchor="ctr"/>
          <a:lstStyle>
            <a:lvl1pPr algn="ctr">
              <a:defRPr sz="2700" baseline="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459000" y="1659600"/>
            <a:ext cx="8231981" cy="828000"/>
          </a:xfrm>
        </p:spPr>
        <p:txBody>
          <a:bodyPr/>
          <a:lstStyle>
            <a:lvl1pPr algn="ctr">
              <a:defRPr baseline="0">
                <a:latin typeface="Arial" panose="020B0604020202020204" pitchFamily="34" charset="0"/>
                <a:ea typeface="微软雅黑" panose="020B0503020204020204" charset="-122"/>
                <a:cs typeface="Arial" panose="020B0604020202020204" pitchFamily="34" charset="0"/>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459581" y="2808000"/>
            <a:ext cx="8224200" cy="3430800"/>
          </a:xfrm>
        </p:spPr>
        <p:txBody>
          <a:bodyPr/>
          <a:lstStyle>
            <a:lvl1pPr>
              <a:defRPr baseline="0">
                <a:latin typeface="Arial" panose="020B0604020202020204" pitchFamily="34" charset="0"/>
                <a:ea typeface="微软雅黑" panose="020B0503020204020204" charset="-122"/>
                <a:cs typeface="Arial" panose="020B0604020202020204" pitchFamily="34" charset="0"/>
              </a:defRPr>
            </a:lvl1pPr>
            <a:lvl2pPr>
              <a:defRPr baseline="0">
                <a:latin typeface="Arial" panose="020B0604020202020204" pitchFamily="34" charset="0"/>
                <a:ea typeface="微软雅黑" panose="020B0503020204020204" charset="-122"/>
                <a:cs typeface="Arial" panose="020B0604020202020204" pitchFamily="34" charset="0"/>
              </a:defRPr>
            </a:lvl2pPr>
            <a:lvl3pPr>
              <a:defRPr baseline="0">
                <a:latin typeface="Arial" panose="020B0604020202020204" pitchFamily="34" charset="0"/>
                <a:ea typeface="微软雅黑" panose="020B0503020204020204" charset="-122"/>
                <a:cs typeface="Arial" panose="020B0604020202020204" pitchFamily="34" charset="0"/>
              </a:defRPr>
            </a:lvl3pPr>
            <a:lvl4pPr>
              <a:defRPr baseline="0">
                <a:latin typeface="Arial" panose="020B0604020202020204" pitchFamily="34" charset="0"/>
                <a:ea typeface="微软雅黑" panose="020B0503020204020204" charset="-122"/>
                <a:cs typeface="Arial" panose="020B0604020202020204" pitchFamily="34" charset="0"/>
              </a:defRPr>
            </a:lvl4pPr>
            <a:lvl5pPr>
              <a:defRPr baseline="0">
                <a:latin typeface="Arial" panose="020B0604020202020204" pitchFamily="34" charset="0"/>
                <a:ea typeface="微软雅黑" panose="020B0503020204020204" charset="-122"/>
                <a:cs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custDataLst>
              <p:tags r:id="rId3"/>
            </p:custDataLst>
          </p:nvPr>
        </p:nvPicPr>
        <p:blipFill>
          <a:blip r:embed="rId4"/>
          <a:stretch>
            <a:fillRect/>
          </a:stretch>
        </p:blipFill>
        <p:spPr>
          <a:xfrm>
            <a:off x="0" y="0"/>
            <a:ext cx="9144000" cy="6858000"/>
          </a:xfrm>
          <a:prstGeom prst="rect">
            <a:avLst/>
          </a:prstGeom>
        </p:spPr>
      </p:pic>
      <p:sp>
        <p:nvSpPr>
          <p:cNvPr id="12" name="矩形 11"/>
          <p:cNvSpPr/>
          <p:nvPr>
            <p:custDataLst>
              <p:tags r:id="rId5"/>
            </p:custDataLst>
          </p:nvPr>
        </p:nvSpPr>
        <p:spPr>
          <a:xfrm>
            <a:off x="0" y="0"/>
            <a:ext cx="9144000"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latin typeface="微软雅黑" panose="020B0503020204020204" charset="-122"/>
              <a:ea typeface="微软雅黑" panose="020B0503020204020204" charset="-122"/>
            </a:endParaRPr>
          </a:p>
        </p:txBody>
      </p:sp>
      <p:sp>
        <p:nvSpPr>
          <p:cNvPr id="8" name="矩形 7"/>
          <p:cNvSpPr/>
          <p:nvPr>
            <p:custDataLst>
              <p:tags r:id="rId6"/>
            </p:custDataLst>
          </p:nvPr>
        </p:nvSpPr>
        <p:spPr>
          <a:xfrm>
            <a:off x="0" y="5029201"/>
            <a:ext cx="9144000" cy="1828799"/>
          </a:xfrm>
          <a:prstGeom prst="rect">
            <a:avLst/>
          </a:prstGeom>
          <a:solidFill>
            <a:schemeClr val="tx2">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00">
              <a:latin typeface="微软雅黑" panose="020B0503020204020204" charset="-122"/>
              <a:ea typeface="微软雅黑" panose="020B0503020204020204" charset="-122"/>
              <a:sym typeface="+mn-ea"/>
            </a:endParaRPr>
          </a:p>
        </p:txBody>
      </p:sp>
      <p:sp>
        <p:nvSpPr>
          <p:cNvPr id="2" name="标题 1"/>
          <p:cNvSpPr>
            <a:spLocks noGrp="1"/>
          </p:cNvSpPr>
          <p:nvPr>
            <p:ph type="title"/>
            <p:custDataLst>
              <p:tags r:id="rId7"/>
            </p:custDataLst>
          </p:nvPr>
        </p:nvSpPr>
        <p:spPr>
          <a:xfrm>
            <a:off x="453600" y="669600"/>
            <a:ext cx="8232300" cy="565200"/>
          </a:xfrm>
        </p:spPr>
        <p:txBody>
          <a:bodyPr anchor="ctr"/>
          <a:lstStyle>
            <a:lvl1pPr algn="ctr">
              <a:defRPr sz="2400" baseline="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453628" y="1681200"/>
            <a:ext cx="8243100" cy="3211200"/>
          </a:xfrm>
        </p:spPr>
        <p:txBody>
          <a:bodyPr/>
          <a:lstStyle>
            <a:lvl1pPr>
              <a:defRPr baseline="0">
                <a:latin typeface="Arial" panose="020B0604020202020204" pitchFamily="34" charset="0"/>
                <a:ea typeface="微软雅黑" panose="020B0503020204020204" charset="-122"/>
                <a:cs typeface="Arial" panose="020B0604020202020204" pitchFamily="34" charset="0"/>
              </a:defRPr>
            </a:lvl1pPr>
            <a:lvl2pPr>
              <a:defRPr baseline="0">
                <a:latin typeface="Arial" panose="020B0604020202020204" pitchFamily="34" charset="0"/>
                <a:ea typeface="微软雅黑" panose="020B0503020204020204" charset="-122"/>
                <a:cs typeface="Arial" panose="020B0604020202020204" pitchFamily="34" charset="0"/>
              </a:defRPr>
            </a:lvl2pPr>
            <a:lvl3pPr>
              <a:defRPr baseline="0">
                <a:latin typeface="Arial" panose="020B0604020202020204" pitchFamily="34" charset="0"/>
                <a:ea typeface="微软雅黑" panose="020B0503020204020204" charset="-122"/>
                <a:cs typeface="Arial" panose="020B0604020202020204" pitchFamily="34" charset="0"/>
              </a:defRPr>
            </a:lvl3pPr>
            <a:lvl4pPr>
              <a:defRPr baseline="0">
                <a:latin typeface="Arial" panose="020B0604020202020204" pitchFamily="34" charset="0"/>
                <a:ea typeface="微软雅黑" panose="020B0503020204020204" charset="-122"/>
                <a:cs typeface="Arial" panose="020B0604020202020204" pitchFamily="34" charset="0"/>
              </a:defRPr>
            </a:lvl4pPr>
            <a:lvl5pPr>
              <a:defRPr baseline="0">
                <a:latin typeface="Arial" panose="020B0604020202020204" pitchFamily="34" charset="0"/>
                <a:ea typeface="微软雅黑" panose="020B0503020204020204" charset="-122"/>
                <a:cs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445500" y="5180400"/>
            <a:ext cx="8251200" cy="1011600"/>
          </a:xfrm>
        </p:spPr>
        <p:txBody>
          <a:bodyPr/>
          <a:lstStyle>
            <a:lvl1pPr>
              <a:defRPr baseline="0">
                <a:latin typeface="Arial" panose="020B0604020202020204" pitchFamily="34" charset="0"/>
                <a:ea typeface="微软雅黑" panose="020B0503020204020204" charset="-122"/>
                <a:cs typeface="Arial" panose="020B0604020202020204" pitchFamily="34" charset="0"/>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custDataLst>
              <p:tags r:id="rId3"/>
            </p:custDataLst>
          </p:nvPr>
        </p:nvPicPr>
        <p:blipFill>
          <a:blip r:embed="rId4"/>
          <a:stretch>
            <a:fillRect/>
          </a:stretch>
        </p:blipFill>
        <p:spPr>
          <a:xfrm>
            <a:off x="0" y="0"/>
            <a:ext cx="9144000" cy="6858000"/>
          </a:xfrm>
          <a:prstGeom prst="rect">
            <a:avLst/>
          </a:prstGeom>
        </p:spPr>
      </p:pic>
      <p:sp>
        <p:nvSpPr>
          <p:cNvPr id="15" name="矩形 14"/>
          <p:cNvSpPr/>
          <p:nvPr>
            <p:custDataLst>
              <p:tags r:id="rId5"/>
            </p:custDataLst>
          </p:nvPr>
        </p:nvSpPr>
        <p:spPr>
          <a:xfrm>
            <a:off x="0" y="0"/>
            <a:ext cx="9144000"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Arial" panose="020B0604020202020204" pitchFamily="34" charset="0"/>
              <a:ea typeface="微软雅黑" panose="020B0503020204020204" charset="-122"/>
              <a:cs typeface="Arial" panose="020B0604020202020204" pitchFamily="34" charset="0"/>
            </a:endParaRPr>
          </a:p>
        </p:txBody>
      </p:sp>
      <p:sp>
        <p:nvSpPr>
          <p:cNvPr id="10" name="矩形 9"/>
          <p:cNvSpPr/>
          <p:nvPr>
            <p:custDataLst>
              <p:tags r:id="rId6"/>
            </p:custDataLst>
          </p:nvPr>
        </p:nvSpPr>
        <p:spPr>
          <a:xfrm>
            <a:off x="0" y="0"/>
            <a:ext cx="9144000" cy="914400"/>
          </a:xfrm>
          <a:prstGeom prst="rect">
            <a:avLst/>
          </a:prstGeom>
          <a:solidFill>
            <a:schemeClr val="tx2">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00">
              <a:latin typeface="微软雅黑" panose="020B0503020204020204" charset="-122"/>
              <a:ea typeface="微软雅黑" panose="020B0503020204020204" charset="-122"/>
              <a:sym typeface="+mn-ea"/>
            </a:endParaRPr>
          </a:p>
        </p:txBody>
      </p:sp>
      <p:sp>
        <p:nvSpPr>
          <p:cNvPr id="2" name="标题 1"/>
          <p:cNvSpPr>
            <a:spLocks noGrp="1"/>
          </p:cNvSpPr>
          <p:nvPr>
            <p:ph type="title"/>
            <p:custDataLst>
              <p:tags r:id="rId7"/>
            </p:custDataLst>
          </p:nvPr>
        </p:nvSpPr>
        <p:spPr>
          <a:xfrm>
            <a:off x="434700" y="237600"/>
            <a:ext cx="8278200" cy="441964"/>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434700" y="1663200"/>
            <a:ext cx="4006800" cy="2894400"/>
          </a:xfrm>
        </p:spPr>
        <p:txBody>
          <a:bodyPr/>
          <a:lstStyle>
            <a:lvl1pPr>
              <a:defRPr baseline="0">
                <a:latin typeface="Arial" panose="020B0604020202020204" pitchFamily="34" charset="0"/>
                <a:ea typeface="微软雅黑" panose="020B0503020204020204" charset="-122"/>
                <a:cs typeface="Arial" panose="020B0604020202020204" pitchFamily="34" charset="0"/>
              </a:defRPr>
            </a:lvl1pPr>
            <a:lvl2pPr>
              <a:defRPr baseline="0">
                <a:latin typeface="Arial" panose="020B0604020202020204" pitchFamily="34" charset="0"/>
                <a:ea typeface="微软雅黑" panose="020B0503020204020204" charset="-122"/>
                <a:cs typeface="Arial" panose="020B0604020202020204" pitchFamily="34" charset="0"/>
              </a:defRPr>
            </a:lvl2pPr>
            <a:lvl3pPr>
              <a:defRPr baseline="0">
                <a:latin typeface="Arial" panose="020B0604020202020204" pitchFamily="34" charset="0"/>
                <a:ea typeface="微软雅黑" panose="020B0503020204020204" charset="-122"/>
                <a:cs typeface="Arial" panose="020B0604020202020204" pitchFamily="34" charset="0"/>
              </a:defRPr>
            </a:lvl3pPr>
            <a:lvl4pPr>
              <a:defRPr baseline="0">
                <a:latin typeface="Arial" panose="020B0604020202020204" pitchFamily="34" charset="0"/>
                <a:ea typeface="微软雅黑" panose="020B0503020204020204" charset="-122"/>
                <a:cs typeface="Arial" panose="020B0604020202020204" pitchFamily="34" charset="0"/>
              </a:defRPr>
            </a:lvl4pPr>
            <a:lvl5pPr>
              <a:defRPr baseline="0">
                <a:latin typeface="Arial" panose="020B0604020202020204" pitchFamily="34" charset="0"/>
                <a:ea typeface="微软雅黑" panose="020B0503020204020204" charset="-122"/>
                <a:cs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4681800" y="1663200"/>
            <a:ext cx="4025700" cy="2894400"/>
          </a:xfrm>
        </p:spPr>
        <p:txBody>
          <a:bodyPr/>
          <a:lstStyle>
            <a:lvl1pPr>
              <a:defRPr baseline="0">
                <a:latin typeface="Arial" panose="020B0604020202020204" pitchFamily="34" charset="0"/>
                <a:ea typeface="微软雅黑" panose="020B0503020204020204" charset="-122"/>
                <a:cs typeface="Arial" panose="020B0604020202020204" pitchFamily="34" charset="0"/>
              </a:defRPr>
            </a:lvl1pPr>
            <a:lvl2pPr>
              <a:defRPr baseline="0">
                <a:latin typeface="Arial" panose="020B0604020202020204" pitchFamily="34" charset="0"/>
                <a:ea typeface="微软雅黑" panose="020B0503020204020204" charset="-122"/>
                <a:cs typeface="Arial" panose="020B0604020202020204" pitchFamily="34" charset="0"/>
              </a:defRPr>
            </a:lvl2pPr>
            <a:lvl3pPr>
              <a:defRPr baseline="0">
                <a:latin typeface="Arial" panose="020B0604020202020204" pitchFamily="34" charset="0"/>
                <a:ea typeface="微软雅黑" panose="020B0503020204020204" charset="-122"/>
                <a:cs typeface="Arial" panose="020B0604020202020204" pitchFamily="34" charset="0"/>
              </a:defRPr>
            </a:lvl3pPr>
            <a:lvl4pPr>
              <a:defRPr baseline="0">
                <a:latin typeface="Arial" panose="020B0604020202020204" pitchFamily="34" charset="0"/>
                <a:ea typeface="微软雅黑" panose="020B0503020204020204" charset="-122"/>
                <a:cs typeface="Arial" panose="020B0604020202020204" pitchFamily="34" charset="0"/>
              </a:defRPr>
            </a:lvl4pPr>
            <a:lvl5pPr>
              <a:defRPr baseline="0">
                <a:latin typeface="Arial" panose="020B0604020202020204" pitchFamily="34" charset="0"/>
                <a:ea typeface="微软雅黑" panose="020B0503020204020204" charset="-122"/>
                <a:cs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429300" y="4816800"/>
            <a:ext cx="4006800" cy="781200"/>
          </a:xfrm>
        </p:spPr>
        <p:txBody>
          <a:bodyPr/>
          <a:lstStyle>
            <a:lvl1pPr>
              <a:defRPr baseline="0">
                <a:latin typeface="Arial" panose="020B0604020202020204" pitchFamily="34" charset="0"/>
                <a:ea typeface="微软雅黑" panose="020B0503020204020204" charset="-122"/>
                <a:cs typeface="Arial" panose="020B0604020202020204" pitchFamily="34" charset="0"/>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4689900" y="4813200"/>
            <a:ext cx="4025700" cy="781200"/>
          </a:xfrm>
        </p:spPr>
        <p:txBody>
          <a:bodyPr/>
          <a:lstStyle>
            <a:lvl1pPr>
              <a:defRPr baseline="0">
                <a:latin typeface="Arial" panose="020B0604020202020204" pitchFamily="34" charset="0"/>
                <a:ea typeface="微软雅黑" panose="020B0503020204020204" charset="-122"/>
                <a:cs typeface="Arial" panose="020B0604020202020204" pitchFamily="34" charset="0"/>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图片 5" descr="图片3"/>
          <p:cNvPicPr>
            <a:picLocks noChangeAspect="1"/>
          </p:cNvPicPr>
          <p:nvPr>
            <p:custDataLst>
              <p:tags r:id="rId3"/>
            </p:custDataLst>
          </p:nvPr>
        </p:nvPicPr>
        <p:blipFill>
          <a:blip r:embed="rId4"/>
          <a:stretch>
            <a:fillRect/>
          </a:stretch>
        </p:blipFill>
        <p:spPr>
          <a:xfrm rot="10800000">
            <a:off x="0" y="-13017"/>
            <a:ext cx="713423" cy="1106170"/>
          </a:xfrm>
          <a:prstGeom prst="rect">
            <a:avLst/>
          </a:prstGeom>
        </p:spPr>
      </p:pic>
      <p:sp>
        <p:nvSpPr>
          <p:cNvPr id="10" name="矩形 9"/>
          <p:cNvSpPr/>
          <p:nvPr>
            <p:custDataLst>
              <p:tags r:id="rId5"/>
            </p:custDataLst>
          </p:nvPr>
        </p:nvSpPr>
        <p:spPr>
          <a:xfrm>
            <a:off x="0" y="959224"/>
            <a:ext cx="9144000" cy="4939553"/>
          </a:xfrm>
          <a:prstGeom prst="rect">
            <a:avLst/>
          </a:prstGeom>
          <a:solidFill>
            <a:schemeClr val="bg2">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00">
              <a:latin typeface="微软雅黑" panose="020B0503020204020204" charset="-122"/>
              <a:ea typeface="微软雅黑" panose="020B0503020204020204" charset="-122"/>
              <a:sym typeface="+mn-ea"/>
            </a:endParaRPr>
          </a:p>
        </p:txBody>
      </p:sp>
      <p:sp>
        <p:nvSpPr>
          <p:cNvPr id="2" name="标题 1"/>
          <p:cNvSpPr>
            <a:spLocks noGrp="1"/>
          </p:cNvSpPr>
          <p:nvPr>
            <p:ph type="title" hasCustomPrompt="1"/>
            <p:custDataLst>
              <p:tags r:id="rId6"/>
            </p:custDataLst>
          </p:nvPr>
        </p:nvSpPr>
        <p:spPr>
          <a:xfrm>
            <a:off x="1142100" y="1339200"/>
            <a:ext cx="6858000" cy="2386800"/>
          </a:xfrm>
        </p:spPr>
        <p:txBody>
          <a:bodyPr anchor="b"/>
          <a:lstStyle>
            <a:lvl1pPr algn="ctr">
              <a:defRPr sz="4500" baseline="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1141810" y="3862800"/>
            <a:ext cx="6858000" cy="1656000"/>
          </a:xfrm>
        </p:spPr>
        <p:txBody>
          <a:bodyPr/>
          <a:lstStyle>
            <a:lvl1pPr algn="ctr">
              <a:defRPr baseline="0">
                <a:latin typeface="Arial" panose="020B0604020202020204" pitchFamily="34" charset="0"/>
                <a:ea typeface="微软雅黑" panose="020B0503020204020204" charset="-122"/>
                <a:cs typeface="Arial" panose="020B0604020202020204" pitchFamily="34" charset="0"/>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custDataLst>
              <p:tags r:id="rId2"/>
            </p:custDataLst>
          </p:nvPr>
        </p:nvPicPr>
        <p:blipFill>
          <a:blip r:embed="rId3"/>
          <a:stretch>
            <a:fillRect/>
          </a:stretch>
        </p:blipFill>
        <p:spPr>
          <a:xfrm>
            <a:off x="-1" y="857250"/>
            <a:ext cx="9144001" cy="5143500"/>
          </a:xfrm>
          <a:prstGeom prst="rect">
            <a:avLst/>
          </a:prstGeom>
        </p:spPr>
      </p:pic>
      <p:sp>
        <p:nvSpPr>
          <p:cNvPr id="2" name="标题 1"/>
          <p:cNvSpPr>
            <a:spLocks noGrp="1"/>
          </p:cNvSpPr>
          <p:nvPr>
            <p:ph type="ctrTitle" hasCustomPrompt="1"/>
            <p:custDataLst>
              <p:tags r:id="rId4"/>
            </p:custDataLst>
          </p:nvPr>
        </p:nvSpPr>
        <p:spPr>
          <a:xfrm>
            <a:off x="2085974" y="2338493"/>
            <a:ext cx="4972051" cy="963962"/>
          </a:xfrm>
        </p:spPr>
        <p:txBody>
          <a:bodyPr anchor="ctr">
            <a:normAutofit/>
          </a:bodyPr>
          <a:lstStyle>
            <a:lvl1pPr algn="ctr">
              <a:defRPr sz="6000" b="1" spc="0" baseline="0">
                <a:solidFill>
                  <a:schemeClr val="accent1"/>
                </a:solidFill>
                <a:latin typeface="Arial" panose="020B0604020202020204" pitchFamily="34" charset="0"/>
                <a:ea typeface="汉仪旗黑-25S" panose="00020600040101010101" charset="-122"/>
                <a:cs typeface="Arial" panose="020B0604020202020204" pitchFamily="34" charset="0"/>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5"/>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lstStyle>
            <a:lvl1pPr>
              <a:defRPr>
                <a:solidFill>
                  <a:schemeClr val="tx1">
                    <a:lumMod val="85000"/>
                    <a:lumOff val="15000"/>
                  </a:schemeClr>
                </a:solidFill>
              </a:defRPr>
            </a:lvl1pPr>
          </a:lstStyle>
          <a:p>
            <a:endParaRPr lang="zh-CN" altLang="en-US"/>
          </a:p>
        </p:txBody>
      </p:sp>
      <p:sp>
        <p:nvSpPr>
          <p:cNvPr id="6" name="灯片编号占位符 5"/>
          <p:cNvSpPr>
            <a:spLocks noGrp="1"/>
          </p:cNvSpPr>
          <p:nvPr>
            <p:ph type="sldNum" sz="quarter" idx="12"/>
            <p:custDataLst>
              <p:tags r:id="rId7"/>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
        <p:nvSpPr>
          <p:cNvPr id="8" name="文本占位符 7"/>
          <p:cNvSpPr>
            <a:spLocks noGrp="1"/>
          </p:cNvSpPr>
          <p:nvPr>
            <p:ph type="body" sz="quarter" idx="13"/>
            <p:custDataLst>
              <p:tags r:id="rId8"/>
            </p:custDataLst>
          </p:nvPr>
        </p:nvSpPr>
        <p:spPr>
          <a:xfrm>
            <a:off x="2085974" y="3342396"/>
            <a:ext cx="4972051" cy="1183958"/>
          </a:xfrm>
        </p:spPr>
        <p:txBody>
          <a:bodyPr>
            <a:normAutofit/>
          </a:bodyPr>
          <a:lstStyle>
            <a:lvl1pPr marL="0" indent="0" algn="ctr">
              <a:buNone/>
              <a:defRPr sz="2400" spc="0" baseline="0">
                <a:solidFill>
                  <a:schemeClr val="accent1"/>
                </a:solidFill>
                <a:latin typeface="Arial" panose="020B0604020202020204" pitchFamily="34" charset="0"/>
                <a:cs typeface="Arial" panose="020B0604020202020204" pitchFamily="34" charset="0"/>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1" y="0"/>
            <a:ext cx="9144001" cy="6858000"/>
          </a:xfrm>
          <a:prstGeom prst="rect">
            <a:avLst/>
          </a:prstGeom>
        </p:spPr>
      </p:pic>
      <p:sp>
        <p:nvSpPr>
          <p:cNvPr id="8" name="矩形 7"/>
          <p:cNvSpPr/>
          <p:nvPr>
            <p:custDataLst>
              <p:tags r:id="rId4"/>
            </p:custDataLst>
          </p:nvPr>
        </p:nvSpPr>
        <p:spPr>
          <a:xfrm>
            <a:off x="0" y="619124"/>
            <a:ext cx="9144000" cy="6238875"/>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 name="标题 1"/>
          <p:cNvSpPr>
            <a:spLocks noGrp="1"/>
          </p:cNvSpPr>
          <p:nvPr>
            <p:ph type="title"/>
            <p:custDataLst>
              <p:tags r:id="rId5"/>
            </p:custDataLst>
          </p:nvPr>
        </p:nvSpPr>
        <p:spPr>
          <a:xfrm>
            <a:off x="502412" y="451652"/>
            <a:ext cx="8139178" cy="441964"/>
          </a:xfrm>
        </p:spPr>
        <p:txBody>
          <a:bodyPr vert="horz" lIns="101600" tIns="38100" rIns="76200" bIns="38100" rtlCol="0" anchor="t"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6"/>
            </p:custDataLst>
          </p:nvPr>
        </p:nvSpPr>
        <p:spPr>
          <a:xfrm>
            <a:off x="502412" y="960926"/>
            <a:ext cx="8139178" cy="53889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p>
            <a:endParaRPr lang="zh-CN" altLang="en-US"/>
          </a:p>
        </p:txBody>
      </p:sp>
      <p:sp>
        <p:nvSpPr>
          <p:cNvPr id="6" name="灯片编号占位符 5"/>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custDataLst>
              <p:tags r:id="rId2"/>
            </p:custDataLst>
          </p:nvPr>
        </p:nvPicPr>
        <p:blipFill>
          <a:blip r:embed="rId3"/>
          <a:stretch>
            <a:fillRect/>
          </a:stretch>
        </p:blipFill>
        <p:spPr>
          <a:xfrm>
            <a:off x="-1" y="857250"/>
            <a:ext cx="9144001" cy="5143500"/>
          </a:xfrm>
          <a:prstGeom prst="rect">
            <a:avLst/>
          </a:prstGeom>
        </p:spPr>
      </p:pic>
      <p:sp>
        <p:nvSpPr>
          <p:cNvPr id="8" name="矩形 7"/>
          <p:cNvSpPr/>
          <p:nvPr>
            <p:custDataLst>
              <p:tags r:id="rId4"/>
            </p:custDataLst>
          </p:nvPr>
        </p:nvSpPr>
        <p:spPr>
          <a:xfrm>
            <a:off x="0" y="1321593"/>
            <a:ext cx="9144000" cy="46791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标题 1"/>
          <p:cNvSpPr>
            <a:spLocks noGrp="1"/>
          </p:cNvSpPr>
          <p:nvPr>
            <p:ph type="title"/>
            <p:custDataLst>
              <p:tags r:id="rId5"/>
            </p:custDataLst>
          </p:nvPr>
        </p:nvSpPr>
        <p:spPr>
          <a:xfrm>
            <a:off x="502412" y="1195989"/>
            <a:ext cx="8139178" cy="331473"/>
          </a:xfrm>
        </p:spPr>
        <p:txBody>
          <a:bodyPr vert="horz" lIns="101600" tIns="38100" rIns="76200" bIns="381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6"/>
            </p:custDataLst>
          </p:nvPr>
        </p:nvSpPr>
        <p:spPr>
          <a:xfrm>
            <a:off x="502412" y="1577945"/>
            <a:ext cx="8139178" cy="404168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p>
            <a:endParaRPr lang="zh-CN" altLang="en-US"/>
          </a:p>
        </p:txBody>
      </p:sp>
      <p:sp>
        <p:nvSpPr>
          <p:cNvPr id="6" name="灯片编号占位符 5"/>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custDataLst>
              <p:tags r:id="rId2"/>
            </p:custDataLst>
          </p:nvPr>
        </p:nvPicPr>
        <p:blipFill>
          <a:blip r:embed="rId3"/>
          <a:stretch>
            <a:fillRect/>
          </a:stretch>
        </p:blipFill>
        <p:spPr>
          <a:xfrm>
            <a:off x="-1" y="857250"/>
            <a:ext cx="9144001" cy="5143500"/>
          </a:xfrm>
          <a:prstGeom prst="rect">
            <a:avLst/>
          </a:prstGeom>
        </p:spPr>
      </p:pic>
      <p:cxnSp>
        <p:nvCxnSpPr>
          <p:cNvPr id="9" name="Straight Connector 4"/>
          <p:cNvCxnSpPr/>
          <p:nvPr>
            <p:custDataLst>
              <p:tags r:id="rId4"/>
            </p:custDataLst>
          </p:nvPr>
        </p:nvCxnSpPr>
        <p:spPr>
          <a:xfrm>
            <a:off x="4104345" y="3547523"/>
            <a:ext cx="3917494" cy="0"/>
          </a:xfrm>
          <a:prstGeom prst="line">
            <a:avLst/>
          </a:prstGeom>
          <a:ln w="31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5"/>
            </p:custDataLst>
          </p:nvPr>
        </p:nvSpPr>
        <p:spPr>
          <a:xfrm>
            <a:off x="4019573" y="3042133"/>
            <a:ext cx="4463393" cy="773519"/>
          </a:xfrm>
        </p:spPr>
        <p:txBody>
          <a:bodyPr lIns="90000" tIns="46800" rIns="90000" bIns="46800" anchor="b">
            <a:normAutofit/>
          </a:bodyPr>
          <a:lstStyle>
            <a:lvl1pPr algn="l">
              <a:defRPr sz="5400" spc="0" baseline="0">
                <a:solidFill>
                  <a:schemeClr val="tx1">
                    <a:lumMod val="75000"/>
                    <a:lumOff val="25000"/>
                  </a:schemeClr>
                </a:solidFill>
                <a:latin typeface="Arial" panose="020B0604020202020204" pitchFamily="34" charset="0"/>
                <a:ea typeface="汉仪旗黑-25S" panose="00020600040101010101" charset="-122"/>
                <a:cs typeface="Arial" panose="020B0604020202020204" pitchFamily="34" charset="0"/>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6"/>
            </p:custDataLst>
          </p:nvPr>
        </p:nvSpPr>
        <p:spPr>
          <a:xfrm>
            <a:off x="4019573" y="3860604"/>
            <a:ext cx="4463393" cy="773519"/>
          </a:xfrm>
        </p:spPr>
        <p:txBody>
          <a:bodyPr lIns="90000" tIns="46800" rIns="90000" bIns="46800">
            <a:normAutofit/>
          </a:bodyPr>
          <a:lstStyle>
            <a:lvl1pPr marL="0" indent="0" algn="l">
              <a:buNone/>
              <a:defRPr sz="2000" spc="0" baseline="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p>
            <a:endParaRPr lang="zh-CN" altLang="en-US"/>
          </a:p>
        </p:txBody>
      </p:sp>
      <p:sp>
        <p:nvSpPr>
          <p:cNvPr id="6" name="灯片编号占位符 5"/>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
        <p:nvSpPr>
          <p:cNvPr id="7" name="Rectangle 1"/>
          <p:cNvSpPr/>
          <p:nvPr>
            <p:custDataLst>
              <p:tags r:id="rId10"/>
            </p:custDataLst>
          </p:nvPr>
        </p:nvSpPr>
        <p:spPr>
          <a:xfrm>
            <a:off x="1344815" y="2318714"/>
            <a:ext cx="3604696" cy="569470"/>
          </a:xfrm>
          <a:prstGeom prst="rect">
            <a:avLst/>
          </a:prstGeom>
          <a:solidFill>
            <a:schemeClr val="accent1"/>
          </a:solidFill>
          <a:ln>
            <a:noFill/>
          </a:ln>
          <a:effectLst>
            <a:outerShdw blurRad="88900" dist="88900" dir="5400000" sx="99000" sy="99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Tree>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custDataLst>
              <p:tags r:id="rId2"/>
            </p:custDataLst>
          </p:nvPr>
        </p:nvPicPr>
        <p:blipFill>
          <a:blip r:embed="rId3"/>
          <a:stretch>
            <a:fillRect/>
          </a:stretch>
        </p:blipFill>
        <p:spPr>
          <a:xfrm>
            <a:off x="-1" y="857250"/>
            <a:ext cx="9144001" cy="5143500"/>
          </a:xfrm>
          <a:prstGeom prst="rect">
            <a:avLst/>
          </a:prstGeom>
        </p:spPr>
      </p:pic>
      <p:sp>
        <p:nvSpPr>
          <p:cNvPr id="9" name="矩形 8"/>
          <p:cNvSpPr/>
          <p:nvPr>
            <p:custDataLst>
              <p:tags r:id="rId4"/>
            </p:custDataLst>
          </p:nvPr>
        </p:nvSpPr>
        <p:spPr>
          <a:xfrm>
            <a:off x="0" y="1321593"/>
            <a:ext cx="9144000" cy="46791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标题 1"/>
          <p:cNvSpPr>
            <a:spLocks noGrp="1"/>
          </p:cNvSpPr>
          <p:nvPr>
            <p:ph type="title"/>
            <p:custDataLst>
              <p:tags r:id="rId5"/>
            </p:custDataLst>
          </p:nvPr>
        </p:nvSpPr>
        <p:spPr>
          <a:xfrm>
            <a:off x="502412" y="1189676"/>
            <a:ext cx="8139178" cy="331473"/>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6"/>
            </p:custDataLst>
          </p:nvPr>
        </p:nvSpPr>
        <p:spPr>
          <a:xfrm>
            <a:off x="502448" y="1571631"/>
            <a:ext cx="3962432" cy="404168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7"/>
            </p:custDataLst>
          </p:nvPr>
        </p:nvSpPr>
        <p:spPr>
          <a:xfrm>
            <a:off x="4679158" y="1571631"/>
            <a:ext cx="3962432" cy="4041680"/>
          </a:xfrm>
        </p:spPr>
        <p:txBody>
          <a:bodyPr>
            <a:normAutofit/>
          </a:bodyPr>
          <a:lstStyle>
            <a:lvl1pPr>
              <a:defRPr sz="1600">
                <a:latin typeface="Arial" panose="020B0604020202020204" pitchFamily="34" charset="0"/>
                <a:ea typeface="微软雅黑" panose="020B0503020204020204" charset="-122"/>
                <a:cs typeface="Arial" panose="020B0604020202020204" pitchFamily="34" charset="0"/>
              </a:defRPr>
            </a:lvl1pPr>
            <a:lvl2pPr>
              <a:defRPr sz="1600">
                <a:latin typeface="Arial" panose="020B0604020202020204" pitchFamily="34" charset="0"/>
                <a:ea typeface="微软雅黑" panose="020B0503020204020204" charset="-122"/>
                <a:cs typeface="Arial" panose="020B0604020202020204" pitchFamily="34" charset="0"/>
              </a:defRPr>
            </a:lvl2pPr>
            <a:lvl3pPr>
              <a:defRPr sz="1600">
                <a:latin typeface="Arial" panose="020B0604020202020204" pitchFamily="34" charset="0"/>
                <a:ea typeface="微软雅黑" panose="020B0503020204020204" charset="-122"/>
                <a:cs typeface="Arial" panose="020B0604020202020204" pitchFamily="34" charset="0"/>
              </a:defRPr>
            </a:lvl3pPr>
            <a:lvl4pPr>
              <a:defRPr sz="1600">
                <a:latin typeface="Arial" panose="020B0604020202020204" pitchFamily="34" charset="0"/>
                <a:ea typeface="微软雅黑" panose="020B0503020204020204" charset="-122"/>
                <a:cs typeface="Arial" panose="020B0604020202020204" pitchFamily="34" charset="0"/>
              </a:defRPr>
            </a:lvl4pPr>
            <a:lvl5pPr>
              <a:defRPr sz="1600">
                <a:latin typeface="Arial" panose="020B0604020202020204" pitchFamily="34" charset="0"/>
                <a:ea typeface="微软雅黑" panose="020B0503020204020204" charset="-122"/>
                <a:cs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9"/>
            </p:custDataLst>
          </p:nvPr>
        </p:nvSpPr>
        <p:spPr/>
        <p:txBody>
          <a:bodyPr/>
          <a:lstStyle/>
          <a:p>
            <a:endParaRPr lang="zh-CN" altLang="en-US"/>
          </a:p>
        </p:txBody>
      </p:sp>
      <p:sp>
        <p:nvSpPr>
          <p:cNvPr id="7" name="灯片编号占位符 6"/>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2" name="图片 11"/>
          <p:cNvPicPr>
            <a:picLocks noChangeAspect="1"/>
          </p:cNvPicPr>
          <p:nvPr userDrawn="1">
            <p:custDataLst>
              <p:tags r:id="rId2"/>
            </p:custDataLst>
          </p:nvPr>
        </p:nvPicPr>
        <p:blipFill>
          <a:blip r:embed="rId3"/>
          <a:stretch>
            <a:fillRect/>
          </a:stretch>
        </p:blipFill>
        <p:spPr>
          <a:xfrm>
            <a:off x="-1" y="857250"/>
            <a:ext cx="9144001" cy="5143500"/>
          </a:xfrm>
          <a:prstGeom prst="rect">
            <a:avLst/>
          </a:prstGeom>
        </p:spPr>
      </p:pic>
      <p:sp>
        <p:nvSpPr>
          <p:cNvPr id="11" name="矩形 10"/>
          <p:cNvSpPr/>
          <p:nvPr>
            <p:custDataLst>
              <p:tags r:id="rId4"/>
            </p:custDataLst>
          </p:nvPr>
        </p:nvSpPr>
        <p:spPr>
          <a:xfrm>
            <a:off x="0" y="1321593"/>
            <a:ext cx="9144000" cy="46791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标题 1"/>
          <p:cNvSpPr>
            <a:spLocks noGrp="1"/>
          </p:cNvSpPr>
          <p:nvPr>
            <p:ph type="title"/>
            <p:custDataLst>
              <p:tags r:id="rId5"/>
            </p:custDataLst>
          </p:nvPr>
        </p:nvSpPr>
        <p:spPr>
          <a:xfrm>
            <a:off x="502412" y="1189676"/>
            <a:ext cx="8139178" cy="331473"/>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6"/>
            </p:custDataLst>
          </p:nvPr>
        </p:nvSpPr>
        <p:spPr>
          <a:xfrm>
            <a:off x="502448" y="1571631"/>
            <a:ext cx="3962432" cy="285752"/>
          </a:xfrm>
        </p:spPr>
        <p:txBody>
          <a:bodyPr lIns="101600" tIns="38100" rIns="76200" bIns="381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7"/>
            </p:custDataLst>
          </p:nvPr>
        </p:nvSpPr>
        <p:spPr>
          <a:xfrm>
            <a:off x="502444" y="1912144"/>
            <a:ext cx="3962400" cy="3701064"/>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8"/>
            </p:custDataLst>
          </p:nvPr>
        </p:nvSpPr>
        <p:spPr>
          <a:xfrm>
            <a:off x="4676813" y="1571631"/>
            <a:ext cx="3962432" cy="285752"/>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9"/>
            </p:custDataLst>
          </p:nvPr>
        </p:nvSpPr>
        <p:spPr>
          <a:xfrm>
            <a:off x="4676813" y="1912144"/>
            <a:ext cx="3962432" cy="3701064"/>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p:txBody>
          <a:bodyPr/>
          <a:lstStyle/>
          <a:p>
            <a:endParaRPr lang="zh-CN" altLang="en-US"/>
          </a:p>
        </p:txBody>
      </p:sp>
      <p:sp>
        <p:nvSpPr>
          <p:cNvPr id="9" name="灯片编号占位符 8"/>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custDataLst>
              <p:tags r:id="rId2"/>
            </p:custDataLst>
          </p:nvPr>
        </p:nvPicPr>
        <p:blipFill>
          <a:blip r:embed="rId3"/>
          <a:stretch>
            <a:fillRect/>
          </a:stretch>
        </p:blipFill>
        <p:spPr>
          <a:xfrm>
            <a:off x="-1" y="857250"/>
            <a:ext cx="9144001" cy="5143500"/>
          </a:xfrm>
          <a:prstGeom prst="rect">
            <a:avLst/>
          </a:prstGeom>
        </p:spPr>
      </p:pic>
      <p:sp>
        <p:nvSpPr>
          <p:cNvPr id="2" name="标题 1"/>
          <p:cNvSpPr>
            <a:spLocks noGrp="1"/>
          </p:cNvSpPr>
          <p:nvPr>
            <p:ph type="title"/>
            <p:custDataLst>
              <p:tags r:id="rId4"/>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4"/>
            </p:custDataLst>
          </p:nvPr>
        </p:nvSpPr>
        <p:spPr/>
        <p:txBody>
          <a:bodyPr/>
          <a:lstStyle/>
          <a:p>
            <a:endParaRPr lang="zh-CN" altLang="en-US"/>
          </a:p>
        </p:txBody>
      </p:sp>
      <p:sp>
        <p:nvSpPr>
          <p:cNvPr id="4" name="灯片编号占位符 3"/>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custDataLst>
              <p:tags r:id="rId2"/>
            </p:custDataLst>
          </p:nvPr>
        </p:nvPicPr>
        <p:blipFill>
          <a:blip r:embed="rId3"/>
          <a:stretch>
            <a:fillRect/>
          </a:stretch>
        </p:blipFill>
        <p:spPr>
          <a:xfrm>
            <a:off x="-1" y="857250"/>
            <a:ext cx="9144001" cy="5143500"/>
          </a:xfrm>
          <a:prstGeom prst="rect">
            <a:avLst/>
          </a:prstGeom>
        </p:spPr>
      </p:pic>
      <p:sp>
        <p:nvSpPr>
          <p:cNvPr id="9" name="矩形 8"/>
          <p:cNvSpPr/>
          <p:nvPr>
            <p:custDataLst>
              <p:tags r:id="rId4"/>
            </p:custDataLst>
          </p:nvPr>
        </p:nvSpPr>
        <p:spPr>
          <a:xfrm>
            <a:off x="-1" y="1321593"/>
            <a:ext cx="9144000" cy="46791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标题 1"/>
          <p:cNvSpPr>
            <a:spLocks noGrp="1"/>
          </p:cNvSpPr>
          <p:nvPr>
            <p:ph type="title"/>
            <p:custDataLst>
              <p:tags r:id="rId5"/>
            </p:custDataLst>
          </p:nvPr>
        </p:nvSpPr>
        <p:spPr>
          <a:xfrm>
            <a:off x="502447" y="1189676"/>
            <a:ext cx="8139178" cy="331473"/>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6"/>
            </p:custDataLst>
          </p:nvPr>
        </p:nvSpPr>
        <p:spPr>
          <a:xfrm>
            <a:off x="502447" y="1571631"/>
            <a:ext cx="3962432" cy="4041680"/>
          </a:xfrm>
        </p:spPr>
        <p:txBody>
          <a:bodyPr vert="horz" lIns="101600" tIns="0" rIns="82550" bIns="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7"/>
            </p:custDataLst>
          </p:nvPr>
        </p:nvSpPr>
        <p:spPr>
          <a:xfrm>
            <a:off x="4679194" y="1571631"/>
            <a:ext cx="3962432" cy="404168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8"/>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9"/>
            </p:custDataLst>
          </p:nvPr>
        </p:nvSpPr>
        <p:spPr/>
        <p:txBody>
          <a:bodyPr/>
          <a:lstStyle/>
          <a:p>
            <a:endParaRPr lang="zh-CN" altLang="en-US" dirty="0"/>
          </a:p>
        </p:txBody>
      </p:sp>
      <p:sp>
        <p:nvSpPr>
          <p:cNvPr id="7" name="灯片编号占位符 6"/>
          <p:cNvSpPr>
            <a:spLocks noGrp="1"/>
          </p:cNvSpPr>
          <p:nvPr>
            <p:ph type="sldNum" sz="quarter" idx="12"/>
            <p:custDataLst>
              <p:tags r:id="rId10"/>
            </p:custDataLst>
          </p:nvPr>
        </p:nvSpPr>
        <p:spPr/>
        <p:txBody>
          <a:body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custDataLst>
              <p:tags r:id="rId2"/>
            </p:custDataLst>
          </p:nvPr>
        </p:nvPicPr>
        <p:blipFill>
          <a:blip r:embed="rId3"/>
          <a:stretch>
            <a:fillRect/>
          </a:stretch>
        </p:blipFill>
        <p:spPr>
          <a:xfrm>
            <a:off x="-1" y="857250"/>
            <a:ext cx="9144001" cy="5143500"/>
          </a:xfrm>
          <a:prstGeom prst="rect">
            <a:avLst/>
          </a:prstGeom>
        </p:spPr>
      </p:pic>
      <p:sp>
        <p:nvSpPr>
          <p:cNvPr id="8" name="矩形 7"/>
          <p:cNvSpPr/>
          <p:nvPr>
            <p:custDataLst>
              <p:tags r:id="rId4"/>
            </p:custDataLst>
          </p:nvPr>
        </p:nvSpPr>
        <p:spPr>
          <a:xfrm>
            <a:off x="0" y="1321594"/>
            <a:ext cx="9144000" cy="46791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竖排标题 1"/>
          <p:cNvSpPr>
            <a:spLocks noGrp="1"/>
          </p:cNvSpPr>
          <p:nvPr>
            <p:ph type="title" orient="vert"/>
            <p:custDataLst>
              <p:tags r:id="rId5"/>
            </p:custDataLst>
          </p:nvPr>
        </p:nvSpPr>
        <p:spPr>
          <a:xfrm>
            <a:off x="7928351" y="1571631"/>
            <a:ext cx="713238" cy="4041680"/>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stStyle>
          <a:p>
            <a:pPr lvl="0"/>
            <a:r>
              <a:rPr dirty="0">
                <a:sym typeface="+mn-ea"/>
              </a:rPr>
              <a:t>单击此处编辑母版标题样式</a:t>
            </a:r>
            <a:endParaRPr dirty="0">
              <a:sym typeface="+mn-ea"/>
            </a:endParaRPr>
          </a:p>
        </p:txBody>
      </p:sp>
      <p:sp>
        <p:nvSpPr>
          <p:cNvPr id="3" name="竖排文字占位符 2"/>
          <p:cNvSpPr>
            <a:spLocks noGrp="1"/>
          </p:cNvSpPr>
          <p:nvPr>
            <p:ph type="body" orient="vert" idx="1"/>
            <p:custDataLst>
              <p:tags r:id="rId6"/>
            </p:custDataLst>
          </p:nvPr>
        </p:nvSpPr>
        <p:spPr>
          <a:xfrm>
            <a:off x="502444" y="1571625"/>
            <a:ext cx="7371076" cy="4041680"/>
          </a:xfrm>
        </p:spPr>
        <p:txBody>
          <a:bodyPr vert="eaVert"/>
          <a:lstStyle>
            <a:lvl1pPr indent="0" eaLnBrk="1" fontAlgn="auto" latinLnBrk="0" hangingPunct="1">
              <a:defRPr>
                <a:latin typeface="Arial" panose="020B0604020202020204" pitchFamily="34" charset="0"/>
                <a:ea typeface="微软雅黑" panose="020B0503020204020204" charset="-122"/>
                <a:cs typeface="Arial" panose="020B0604020202020204" pitchFamily="34" charset="0"/>
              </a:defRPr>
            </a:lvl1pPr>
            <a:lvl2pPr indent="0" eaLnBrk="1" fontAlgn="auto" latinLnBrk="0" hangingPunct="1">
              <a:defRPr>
                <a:latin typeface="Arial" panose="020B0604020202020204" pitchFamily="34" charset="0"/>
                <a:ea typeface="微软雅黑" panose="020B0503020204020204" charset="-122"/>
                <a:cs typeface="Arial" panose="020B0604020202020204" pitchFamily="34" charset="0"/>
              </a:defRPr>
            </a:lvl2pPr>
            <a:lvl3pPr indent="0" eaLnBrk="1" fontAlgn="auto" latinLnBrk="0" hangingPunct="1">
              <a:defRPr>
                <a:latin typeface="Arial" panose="020B0604020202020204" pitchFamily="34" charset="0"/>
                <a:ea typeface="微软雅黑" panose="020B0503020204020204" charset="-122"/>
                <a:cs typeface="Arial" panose="020B0604020202020204" pitchFamily="34" charset="0"/>
              </a:defRPr>
            </a:lvl3pPr>
            <a:lvl4pPr indent="0" eaLnBrk="1" fontAlgn="auto" latinLnBrk="0" hangingPunct="1">
              <a:defRPr>
                <a:latin typeface="Arial" panose="020B0604020202020204" pitchFamily="34" charset="0"/>
                <a:ea typeface="微软雅黑" panose="020B0503020204020204" charset="-122"/>
                <a:cs typeface="Arial" panose="020B0604020202020204" pitchFamily="34" charset="0"/>
              </a:defRPr>
            </a:lvl4pPr>
            <a:lvl5pPr indent="0" eaLnBrk="1" fontAlgn="auto" latinLnBrk="0" hangingPunct="1">
              <a:defRPr>
                <a:latin typeface="Arial" panose="020B0604020202020204" pitchFamily="34" charset="0"/>
                <a:ea typeface="微软雅黑" panose="020B0503020204020204" charset="-122"/>
                <a:cs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p>
            <a:endParaRPr lang="zh-CN" altLang="en-US"/>
          </a:p>
        </p:txBody>
      </p:sp>
      <p:sp>
        <p:nvSpPr>
          <p:cNvPr id="6" name="灯片编号占位符 5"/>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custDataLst>
              <p:tags r:id="rId2"/>
            </p:custDataLst>
          </p:nvPr>
        </p:nvPicPr>
        <p:blipFill>
          <a:blip r:embed="rId3"/>
          <a:stretch>
            <a:fillRect/>
          </a:stretch>
        </p:blipFill>
        <p:spPr>
          <a:xfrm>
            <a:off x="-1" y="857250"/>
            <a:ext cx="9144001" cy="5143500"/>
          </a:xfrm>
          <a:prstGeom prst="rect">
            <a:avLst/>
          </a:prstGeom>
        </p:spPr>
      </p:pic>
      <p:sp>
        <p:nvSpPr>
          <p:cNvPr id="8" name="矩形 7"/>
          <p:cNvSpPr/>
          <p:nvPr>
            <p:custDataLst>
              <p:tags r:id="rId4"/>
            </p:custDataLst>
          </p:nvPr>
        </p:nvSpPr>
        <p:spPr>
          <a:xfrm>
            <a:off x="0" y="1321593"/>
            <a:ext cx="9144000" cy="46791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8"/>
            </p:custDataLst>
          </p:nvPr>
        </p:nvSpPr>
        <p:spPr>
          <a:xfrm>
            <a:off x="502448" y="1571631"/>
            <a:ext cx="8139178" cy="4041680"/>
          </a:xfrm>
        </p:spPr>
        <p:txBody>
          <a:bodyPr/>
          <a:lstStyle>
            <a:lvl1pPr>
              <a:defRPr>
                <a:latin typeface="Arial" panose="020B0604020202020204" pitchFamily="34" charset="0"/>
                <a:ea typeface="微软雅黑" panose="020B0503020204020204" charset="-122"/>
                <a:cs typeface="Arial" panose="020B0604020202020204" pitchFamily="34" charset="0"/>
              </a:defRPr>
            </a:lvl1pPr>
            <a:lvl2pPr>
              <a:defRPr>
                <a:latin typeface="Arial" panose="020B0604020202020204" pitchFamily="34" charset="0"/>
                <a:ea typeface="微软雅黑" panose="020B0503020204020204" charset="-122"/>
                <a:cs typeface="Arial" panose="020B0604020202020204" pitchFamily="34" charset="0"/>
              </a:defRPr>
            </a:lvl2pPr>
            <a:lvl3pPr>
              <a:defRPr>
                <a:latin typeface="Arial" panose="020B0604020202020204" pitchFamily="34" charset="0"/>
                <a:ea typeface="微软雅黑" panose="020B0503020204020204" charset="-122"/>
                <a:cs typeface="Arial" panose="020B0604020202020204" pitchFamily="34" charset="0"/>
              </a:defRPr>
            </a:lvl3pPr>
            <a:lvl4pPr>
              <a:defRPr>
                <a:latin typeface="Arial" panose="020B0604020202020204" pitchFamily="34" charset="0"/>
                <a:ea typeface="微软雅黑" panose="020B0503020204020204" charset="-122"/>
                <a:cs typeface="Arial" panose="020B0604020202020204" pitchFamily="34" charset="0"/>
              </a:defRPr>
            </a:lvl4pPr>
            <a:lvl5pPr>
              <a:defRPr>
                <a:latin typeface="Arial" panose="020B0604020202020204" pitchFamily="34" charset="0"/>
                <a:ea typeface="微软雅黑" panose="020B0503020204020204" charset="-122"/>
                <a:cs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2"/>
            </p:custDataLst>
          </p:nvPr>
        </p:nvPicPr>
        <p:blipFill>
          <a:blip r:embed="rId3"/>
          <a:stretch>
            <a:fillRect/>
          </a:stretch>
        </p:blipFill>
        <p:spPr>
          <a:xfrm>
            <a:off x="-1" y="857250"/>
            <a:ext cx="9144001" cy="5143500"/>
          </a:xfrm>
          <a:prstGeom prst="rect">
            <a:avLst/>
          </a:prstGeom>
        </p:spPr>
      </p:pic>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11" name="标题 10"/>
          <p:cNvSpPr>
            <a:spLocks noGrp="1"/>
          </p:cNvSpPr>
          <p:nvPr>
            <p:ph type="title" hasCustomPrompt="1"/>
            <p:custDataLst>
              <p:tags r:id="rId7"/>
            </p:custDataLst>
          </p:nvPr>
        </p:nvSpPr>
        <p:spPr>
          <a:xfrm>
            <a:off x="2085974" y="2837135"/>
            <a:ext cx="4972052" cy="1183730"/>
          </a:xfrm>
        </p:spPr>
        <p:txBody>
          <a:bodyPr lIns="90000" tIns="46800" rIns="90000" bIns="46800" anchor="ctr">
            <a:normAutofit/>
          </a:bodyPr>
          <a:lstStyle>
            <a:lvl1pPr algn="ctr">
              <a:defRPr sz="6000" spc="0" baseline="0">
                <a:solidFill>
                  <a:schemeClr val="accent1"/>
                </a:solidFill>
                <a:latin typeface="Arial" panose="020B0604020202020204" pitchFamily="34" charset="0"/>
                <a:ea typeface="汉仪旗黑-25S" panose="00020600040101010101" charset="-122"/>
                <a:cs typeface="Arial" panose="020B0604020202020204" pitchFamily="34" charset="0"/>
              </a:defRPr>
            </a:lvl1pPr>
          </a:lstStyle>
          <a:p>
            <a:r>
              <a:rPr lang="zh-CN" altLang="en-US" dirty="0"/>
              <a:t>编辑标题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p:custDataLst>
              <p:tags r:id="rId2"/>
            </p:custDataLst>
          </p:nvPr>
        </p:nvPicPr>
        <p:blipFill>
          <a:blip r:embed="rId3"/>
          <a:stretch>
            <a:fillRect/>
          </a:stretch>
        </p:blipFill>
        <p:spPr>
          <a:xfrm>
            <a:off x="-1" y="0"/>
            <a:ext cx="9144001" cy="6858000"/>
          </a:xfrm>
          <a:prstGeom prst="rect">
            <a:avLst/>
          </a:prstGeom>
        </p:spPr>
      </p:pic>
      <p:cxnSp>
        <p:nvCxnSpPr>
          <p:cNvPr id="9" name="Straight Connector 4"/>
          <p:cNvCxnSpPr/>
          <p:nvPr>
            <p:custDataLst>
              <p:tags r:id="rId4"/>
            </p:custDataLst>
          </p:nvPr>
        </p:nvCxnSpPr>
        <p:spPr>
          <a:xfrm>
            <a:off x="4104345" y="3587031"/>
            <a:ext cx="3917494" cy="0"/>
          </a:xfrm>
          <a:prstGeom prst="line">
            <a:avLst/>
          </a:prstGeom>
          <a:ln w="31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5"/>
            </p:custDataLst>
          </p:nvPr>
        </p:nvSpPr>
        <p:spPr>
          <a:xfrm>
            <a:off x="4019573" y="2913177"/>
            <a:ext cx="4463393" cy="1031359"/>
          </a:xfrm>
        </p:spPr>
        <p:txBody>
          <a:bodyPr lIns="90000" tIns="46800" rIns="90000" bIns="46800" anchor="b">
            <a:normAutofit/>
          </a:bodyPr>
          <a:lstStyle>
            <a:lvl1pPr algn="l">
              <a:defRPr sz="4050" spc="0" baseline="0">
                <a:solidFill>
                  <a:schemeClr val="tx1">
                    <a:lumMod val="75000"/>
                    <a:lumOff val="25000"/>
                  </a:schemeClr>
                </a:solidFill>
                <a:latin typeface="Arial" panose="020B0604020202020204" pitchFamily="34" charset="0"/>
                <a:ea typeface="汉仪旗黑-25S" panose="00020600040101010101" charset="-122"/>
                <a:cs typeface="Arial" panose="020B0604020202020204" pitchFamily="34" charset="0"/>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6"/>
            </p:custDataLst>
          </p:nvPr>
        </p:nvSpPr>
        <p:spPr>
          <a:xfrm>
            <a:off x="4019573" y="4004472"/>
            <a:ext cx="4463393" cy="1031359"/>
          </a:xfrm>
        </p:spPr>
        <p:txBody>
          <a:bodyPr lIns="90000" tIns="46800" rIns="90000" bIns="46800">
            <a:normAutofit/>
          </a:bodyPr>
          <a:lstStyle>
            <a:lvl1pPr marL="0" indent="0" algn="l">
              <a:buNone/>
              <a:defRPr sz="1500" spc="0" baseline="0">
                <a:solidFill>
                  <a:schemeClr val="tx1">
                    <a:lumMod val="75000"/>
                    <a:lumOff val="2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p>
            <a:endParaRPr lang="zh-CN" altLang="en-US"/>
          </a:p>
        </p:txBody>
      </p:sp>
      <p:sp>
        <p:nvSpPr>
          <p:cNvPr id="6" name="灯片编号占位符 5"/>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
        <p:nvSpPr>
          <p:cNvPr id="7" name="Rectangle 1"/>
          <p:cNvSpPr/>
          <p:nvPr>
            <p:custDataLst>
              <p:tags r:id="rId10"/>
            </p:custDataLst>
          </p:nvPr>
        </p:nvSpPr>
        <p:spPr>
          <a:xfrm>
            <a:off x="1344815" y="1948619"/>
            <a:ext cx="3604696" cy="759293"/>
          </a:xfrm>
          <a:prstGeom prst="rect">
            <a:avLst/>
          </a:prstGeom>
          <a:solidFill>
            <a:schemeClr val="accent1"/>
          </a:solidFill>
          <a:ln>
            <a:noFill/>
          </a:ln>
          <a:effectLst>
            <a:outerShdw blurRad="88900" dist="88900" dir="5400000" sx="99000" sy="99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
          </a:p>
        </p:txBody>
      </p:sp>
    </p:spTree>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通用">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9" name="图片 8"/>
          <p:cNvPicPr>
            <a:picLocks noChangeAspect="1"/>
          </p:cNvPicPr>
          <p:nvPr userDrawn="1">
            <p:custDataLst>
              <p:tags r:id="rId3"/>
            </p:custDataLst>
          </p:nvPr>
        </p:nvPicPr>
        <p:blipFill>
          <a:blip r:embed="rId4"/>
          <a:stretch>
            <a:fillRect/>
          </a:stretch>
        </p:blipFill>
        <p:spPr>
          <a:xfrm>
            <a:off x="0" y="857250"/>
            <a:ext cx="9144000" cy="5143500"/>
          </a:xfrm>
          <a:prstGeom prst="rect">
            <a:avLst/>
          </a:prstGeom>
        </p:spPr>
      </p:pic>
      <p:sp>
        <p:nvSpPr>
          <p:cNvPr id="10" name="矩形 9"/>
          <p:cNvSpPr/>
          <p:nvPr userDrawn="1">
            <p:custDataLst>
              <p:tags r:id="rId5"/>
            </p:custDataLst>
          </p:nvPr>
        </p:nvSpPr>
        <p:spPr>
          <a:xfrm>
            <a:off x="0" y="857250"/>
            <a:ext cx="9144000" cy="51435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charset="-122"/>
              <a:ea typeface="微软雅黑" panose="020B0503020204020204" charset="-122"/>
            </a:endParaRPr>
          </a:p>
        </p:txBody>
      </p:sp>
      <p:sp>
        <p:nvSpPr>
          <p:cNvPr id="2" name="标题 1"/>
          <p:cNvSpPr>
            <a:spLocks noGrp="1"/>
          </p:cNvSpPr>
          <p:nvPr>
            <p:ph type="title"/>
            <p:custDataLst>
              <p:tags r:id="rId6"/>
            </p:custDataLst>
          </p:nvPr>
        </p:nvSpPr>
        <p:spPr/>
        <p:txBody>
          <a:bodyPr/>
          <a:lstStyle>
            <a:lvl1pPr>
              <a:defRPr baseline="0">
                <a:latin typeface="微软雅黑" panose="020B0503020204020204" charset="-122"/>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相框">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userDrawn="1">
            <p:custDataLst>
              <p:tags r:id="rId3"/>
            </p:custDataLst>
          </p:nvPr>
        </p:nvPicPr>
        <p:blipFill>
          <a:blip r:embed="rId4"/>
          <a:stretch>
            <a:fillRect/>
          </a:stretch>
        </p:blipFill>
        <p:spPr>
          <a:xfrm>
            <a:off x="-1" y="857250"/>
            <a:ext cx="9144001" cy="5143500"/>
          </a:xfrm>
          <a:prstGeom prst="rect">
            <a:avLst/>
          </a:prstGeom>
        </p:spPr>
      </p:pic>
      <p:sp>
        <p:nvSpPr>
          <p:cNvPr id="8" name="矩形 7"/>
          <p:cNvSpPr/>
          <p:nvPr userDrawn="1">
            <p:custDataLst>
              <p:tags r:id="rId5"/>
            </p:custDataLst>
          </p:nvPr>
        </p:nvSpPr>
        <p:spPr>
          <a:xfrm>
            <a:off x="219600" y="1085400"/>
            <a:ext cx="8704800" cy="46872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charset="-122"/>
              <a:ea typeface="微软雅黑" panose="020B0503020204020204" charset="-122"/>
            </a:endParaRPr>
          </a:p>
        </p:txBody>
      </p:sp>
      <p:sp>
        <p:nvSpPr>
          <p:cNvPr id="2" name="标题 1"/>
          <p:cNvSpPr>
            <a:spLocks noGrp="1"/>
          </p:cNvSpPr>
          <p:nvPr>
            <p:ph type="title" hasCustomPrompt="1"/>
            <p:custDataLst>
              <p:tags r:id="rId6"/>
            </p:custDataLst>
          </p:nvPr>
        </p:nvSpPr>
        <p:spPr>
          <a:xfrm>
            <a:off x="961200" y="1794150"/>
            <a:ext cx="7219800" cy="542700"/>
          </a:xfrm>
        </p:spPr>
        <p:txBody>
          <a:bodyPr anchor="ctr"/>
          <a:lstStyle>
            <a:lvl1pPr>
              <a:defRPr sz="3200" baseline="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960835" y="2479950"/>
            <a:ext cx="7219950" cy="2583900"/>
          </a:xfrm>
        </p:spPr>
        <p:txBody>
          <a:bodyPr/>
          <a:lstStyle>
            <a:lvl1pPr>
              <a:defRPr baseline="0">
                <a:latin typeface="Arial" panose="020B0604020202020204" pitchFamily="34" charset="0"/>
                <a:ea typeface="微软雅黑" panose="020B0503020204020204" charset="-122"/>
                <a:cs typeface="Arial" panose="020B0604020202020204" pitchFamily="34" charset="0"/>
              </a:defRPr>
            </a:lvl1pPr>
            <a:lvl2pPr>
              <a:defRPr baseline="0">
                <a:latin typeface="Arial" panose="020B0604020202020204" pitchFamily="34" charset="0"/>
                <a:ea typeface="微软雅黑" panose="020B0503020204020204" charset="-122"/>
                <a:cs typeface="Arial" panose="020B0604020202020204" pitchFamily="34" charset="0"/>
              </a:defRPr>
            </a:lvl2pPr>
            <a:lvl3pPr>
              <a:defRPr baseline="0">
                <a:latin typeface="Arial" panose="020B0604020202020204" pitchFamily="34" charset="0"/>
                <a:ea typeface="微软雅黑" panose="020B0503020204020204" charset="-122"/>
                <a:cs typeface="Arial" panose="020B0604020202020204" pitchFamily="34" charset="0"/>
              </a:defRPr>
            </a:lvl3pPr>
            <a:lvl4pPr>
              <a:defRPr baseline="0">
                <a:latin typeface="Arial" panose="020B0604020202020204" pitchFamily="34" charset="0"/>
                <a:ea typeface="微软雅黑" panose="020B0503020204020204" charset="-122"/>
                <a:cs typeface="Arial" panose="020B0604020202020204" pitchFamily="34" charset="0"/>
              </a:defRPr>
            </a:lvl4pPr>
            <a:lvl5pPr>
              <a:defRPr baseline="0">
                <a:latin typeface="Arial" panose="020B0604020202020204" pitchFamily="34" charset="0"/>
                <a:ea typeface="微软雅黑" panose="020B0503020204020204" charset="-122"/>
                <a:cs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左右">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2" name="图片 11"/>
          <p:cNvPicPr>
            <a:picLocks noChangeAspect="1"/>
          </p:cNvPicPr>
          <p:nvPr userDrawn="1">
            <p:custDataLst>
              <p:tags r:id="rId3"/>
            </p:custDataLst>
          </p:nvPr>
        </p:nvPicPr>
        <p:blipFill>
          <a:blip r:embed="rId4"/>
          <a:stretch>
            <a:fillRect/>
          </a:stretch>
        </p:blipFill>
        <p:spPr>
          <a:xfrm>
            <a:off x="0" y="863441"/>
            <a:ext cx="9144000" cy="5143500"/>
          </a:xfrm>
          <a:prstGeom prst="rect">
            <a:avLst/>
          </a:prstGeom>
        </p:spPr>
      </p:pic>
      <p:sp>
        <p:nvSpPr>
          <p:cNvPr id="13" name="矩形 12"/>
          <p:cNvSpPr/>
          <p:nvPr userDrawn="1">
            <p:custDataLst>
              <p:tags r:id="rId5"/>
            </p:custDataLst>
          </p:nvPr>
        </p:nvSpPr>
        <p:spPr>
          <a:xfrm>
            <a:off x="0" y="863441"/>
            <a:ext cx="9144000" cy="51435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charset="-122"/>
              <a:ea typeface="微软雅黑" panose="020B0503020204020204" charset="-122"/>
            </a:endParaRPr>
          </a:p>
        </p:txBody>
      </p:sp>
      <p:sp>
        <p:nvSpPr>
          <p:cNvPr id="8" name="矩形 7"/>
          <p:cNvSpPr/>
          <p:nvPr userDrawn="1">
            <p:custDataLst>
              <p:tags r:id="rId6"/>
            </p:custDataLst>
          </p:nvPr>
        </p:nvSpPr>
        <p:spPr>
          <a:xfrm>
            <a:off x="0" y="857250"/>
            <a:ext cx="3617595" cy="5149691"/>
          </a:xfrm>
          <a:prstGeom prst="rect">
            <a:avLst/>
          </a:prstGeom>
          <a:solidFill>
            <a:schemeClr val="tx2">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dirty="0">
              <a:latin typeface="微软雅黑" panose="020B0503020204020204" charset="-122"/>
              <a:ea typeface="微软雅黑" panose="020B0503020204020204" charset="-122"/>
              <a:sym typeface="+mn-ea"/>
            </a:endParaRPr>
          </a:p>
        </p:txBody>
      </p:sp>
      <p:sp>
        <p:nvSpPr>
          <p:cNvPr id="2" name="标题 1"/>
          <p:cNvSpPr>
            <a:spLocks noGrp="1"/>
          </p:cNvSpPr>
          <p:nvPr>
            <p:ph type="title" hasCustomPrompt="1"/>
            <p:custDataLst>
              <p:tags r:id="rId7"/>
            </p:custDataLst>
          </p:nvPr>
        </p:nvSpPr>
        <p:spPr>
          <a:xfrm>
            <a:off x="437400" y="1435050"/>
            <a:ext cx="2970000" cy="661500"/>
          </a:xfrm>
        </p:spPr>
        <p:txBody>
          <a:bodyPr anchor="ctr"/>
          <a:lstStyle>
            <a:lvl1pPr>
              <a:defRPr sz="3600" baseline="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440100" y="2180250"/>
            <a:ext cx="2967300" cy="3069900"/>
          </a:xfrm>
        </p:spPr>
        <p:txBody>
          <a:bodyPr/>
          <a:lstStyle>
            <a:lvl1pPr>
              <a:defRPr baseline="0">
                <a:latin typeface="Arial" panose="020B0604020202020204" pitchFamily="34" charset="0"/>
                <a:ea typeface="微软雅黑" panose="020B0503020204020204" charset="-122"/>
                <a:cs typeface="Arial" panose="020B0604020202020204" pitchFamily="34" charset="0"/>
              </a:defRPr>
            </a:lvl1pPr>
            <a:lvl2pPr>
              <a:defRPr baseline="0">
                <a:latin typeface="Arial" panose="020B0604020202020204" pitchFamily="34" charset="0"/>
                <a:ea typeface="微软雅黑" panose="020B0503020204020204" charset="-122"/>
                <a:cs typeface="Arial" panose="020B0604020202020204" pitchFamily="34" charset="0"/>
              </a:defRPr>
            </a:lvl2pPr>
            <a:lvl3pPr>
              <a:defRPr baseline="0">
                <a:latin typeface="Arial" panose="020B0604020202020204" pitchFamily="34" charset="0"/>
                <a:ea typeface="微软雅黑" panose="020B0503020204020204" charset="-122"/>
                <a:cs typeface="Arial" panose="020B0604020202020204" pitchFamily="34" charset="0"/>
              </a:defRPr>
            </a:lvl3pPr>
            <a:lvl4pPr>
              <a:defRPr baseline="0">
                <a:latin typeface="Arial" panose="020B0604020202020204" pitchFamily="34" charset="0"/>
                <a:ea typeface="微软雅黑" panose="020B0503020204020204" charset="-122"/>
                <a:cs typeface="Arial" panose="020B0604020202020204" pitchFamily="34" charset="0"/>
              </a:defRPr>
            </a:lvl4pPr>
            <a:lvl5pPr>
              <a:defRPr baseline="0">
                <a:latin typeface="Arial" panose="020B0604020202020204" pitchFamily="34" charset="0"/>
                <a:ea typeface="微软雅黑" panose="020B0503020204020204" charset="-122"/>
                <a:cs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3825900" y="1434704"/>
            <a:ext cx="4860000" cy="3815953"/>
          </a:xfrm>
        </p:spPr>
        <p:txBody>
          <a:bodyPr/>
          <a:lstStyle>
            <a:lvl1pPr>
              <a:defRPr baseline="0">
                <a:latin typeface="Arial" panose="020B0604020202020204" pitchFamily="34" charset="0"/>
                <a:ea typeface="微软雅黑" panose="020B0503020204020204" charset="-122"/>
                <a:cs typeface="Arial" panose="020B0604020202020204" pitchFamily="34" charset="0"/>
              </a:defRPr>
            </a:lvl1pPr>
            <a:lvl2pPr>
              <a:defRPr baseline="0">
                <a:latin typeface="Arial" panose="020B0604020202020204" pitchFamily="34" charset="0"/>
                <a:ea typeface="微软雅黑" panose="020B0503020204020204" charset="-122"/>
                <a:cs typeface="Arial" panose="020B0604020202020204" pitchFamily="34" charset="0"/>
              </a:defRPr>
            </a:lvl2pPr>
            <a:lvl3pPr>
              <a:defRPr baseline="0">
                <a:latin typeface="Arial" panose="020B0604020202020204" pitchFamily="34" charset="0"/>
                <a:ea typeface="微软雅黑" panose="020B0503020204020204" charset="-122"/>
                <a:cs typeface="Arial" panose="020B0604020202020204" pitchFamily="34" charset="0"/>
              </a:defRPr>
            </a:lvl3pPr>
            <a:lvl4pPr>
              <a:defRPr baseline="0">
                <a:latin typeface="Arial" panose="020B0604020202020204" pitchFamily="34" charset="0"/>
                <a:ea typeface="微软雅黑" panose="020B0503020204020204" charset="-122"/>
                <a:cs typeface="Arial" panose="020B0604020202020204" pitchFamily="34" charset="0"/>
              </a:defRPr>
            </a:lvl4pPr>
            <a:lvl5pPr>
              <a:defRPr baseline="0">
                <a:latin typeface="Arial" panose="020B0604020202020204" pitchFamily="34" charset="0"/>
                <a:ea typeface="微软雅黑" panose="020B0503020204020204" charset="-122"/>
                <a:cs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上下">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2" name="图片 11"/>
          <p:cNvPicPr>
            <a:picLocks noChangeAspect="1"/>
          </p:cNvPicPr>
          <p:nvPr userDrawn="1">
            <p:custDataLst>
              <p:tags r:id="rId3"/>
            </p:custDataLst>
          </p:nvPr>
        </p:nvPicPr>
        <p:blipFill>
          <a:blip r:embed="rId4"/>
          <a:stretch>
            <a:fillRect/>
          </a:stretch>
        </p:blipFill>
        <p:spPr>
          <a:xfrm>
            <a:off x="0" y="857250"/>
            <a:ext cx="9144000" cy="5143500"/>
          </a:xfrm>
          <a:prstGeom prst="rect">
            <a:avLst/>
          </a:prstGeom>
        </p:spPr>
      </p:pic>
      <p:sp>
        <p:nvSpPr>
          <p:cNvPr id="13" name="矩形 12"/>
          <p:cNvSpPr/>
          <p:nvPr userDrawn="1">
            <p:custDataLst>
              <p:tags r:id="rId5"/>
            </p:custDataLst>
          </p:nvPr>
        </p:nvSpPr>
        <p:spPr>
          <a:xfrm>
            <a:off x="0" y="857250"/>
            <a:ext cx="9144000" cy="51435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charset="-122"/>
              <a:ea typeface="微软雅黑" panose="020B0503020204020204" charset="-122"/>
            </a:endParaRPr>
          </a:p>
        </p:txBody>
      </p:sp>
      <p:sp>
        <p:nvSpPr>
          <p:cNvPr id="10" name="矩形 9"/>
          <p:cNvSpPr/>
          <p:nvPr userDrawn="1">
            <p:custDataLst>
              <p:tags r:id="rId6"/>
            </p:custDataLst>
          </p:nvPr>
        </p:nvSpPr>
        <p:spPr>
          <a:xfrm>
            <a:off x="0" y="857250"/>
            <a:ext cx="9144000" cy="1998000"/>
          </a:xfrm>
          <a:prstGeom prst="rect">
            <a:avLst/>
          </a:prstGeom>
          <a:solidFill>
            <a:schemeClr val="tx2">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latin typeface="微软雅黑" panose="020B0503020204020204" charset="-122"/>
              <a:ea typeface="微软雅黑" panose="020B0503020204020204" charset="-122"/>
              <a:sym typeface="+mn-ea"/>
            </a:endParaRPr>
          </a:p>
        </p:txBody>
      </p:sp>
      <p:sp>
        <p:nvSpPr>
          <p:cNvPr id="2" name="标题 1"/>
          <p:cNvSpPr>
            <a:spLocks noGrp="1"/>
          </p:cNvSpPr>
          <p:nvPr>
            <p:ph type="title"/>
            <p:custDataLst>
              <p:tags r:id="rId7"/>
            </p:custDataLst>
          </p:nvPr>
        </p:nvSpPr>
        <p:spPr>
          <a:xfrm>
            <a:off x="459000" y="1443150"/>
            <a:ext cx="8232300" cy="469800"/>
          </a:xfrm>
        </p:spPr>
        <p:txBody>
          <a:bodyPr anchor="ctr"/>
          <a:lstStyle>
            <a:lvl1pPr algn="ctr">
              <a:defRPr sz="3600" baseline="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459000" y="2101950"/>
            <a:ext cx="8231981" cy="621000"/>
          </a:xfrm>
        </p:spPr>
        <p:txBody>
          <a:bodyPr/>
          <a:lstStyle>
            <a:lvl1pPr algn="ctr">
              <a:defRPr baseline="0">
                <a:latin typeface="Arial" panose="020B0604020202020204" pitchFamily="34" charset="0"/>
                <a:ea typeface="微软雅黑" panose="020B0503020204020204" charset="-122"/>
                <a:cs typeface="Arial" panose="020B0604020202020204" pitchFamily="34" charset="0"/>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459581" y="2963250"/>
            <a:ext cx="8224200" cy="2573100"/>
          </a:xfrm>
        </p:spPr>
        <p:txBody>
          <a:bodyPr/>
          <a:lstStyle>
            <a:lvl1pPr>
              <a:defRPr baseline="0">
                <a:latin typeface="Arial" panose="020B0604020202020204" pitchFamily="34" charset="0"/>
                <a:ea typeface="微软雅黑" panose="020B0503020204020204" charset="-122"/>
                <a:cs typeface="Arial" panose="020B0604020202020204" pitchFamily="34" charset="0"/>
              </a:defRPr>
            </a:lvl1pPr>
            <a:lvl2pPr>
              <a:defRPr baseline="0">
                <a:latin typeface="Arial" panose="020B0604020202020204" pitchFamily="34" charset="0"/>
                <a:ea typeface="微软雅黑" panose="020B0503020204020204" charset="-122"/>
                <a:cs typeface="Arial" panose="020B0604020202020204" pitchFamily="34" charset="0"/>
              </a:defRPr>
            </a:lvl2pPr>
            <a:lvl3pPr>
              <a:defRPr baseline="0">
                <a:latin typeface="Arial" panose="020B0604020202020204" pitchFamily="34" charset="0"/>
                <a:ea typeface="微软雅黑" panose="020B0503020204020204" charset="-122"/>
                <a:cs typeface="Arial" panose="020B0604020202020204" pitchFamily="34" charset="0"/>
              </a:defRPr>
            </a:lvl3pPr>
            <a:lvl4pPr>
              <a:defRPr baseline="0">
                <a:latin typeface="Arial" panose="020B0604020202020204" pitchFamily="34" charset="0"/>
                <a:ea typeface="微软雅黑" panose="020B0503020204020204" charset="-122"/>
                <a:cs typeface="Arial" panose="020B0604020202020204" pitchFamily="34" charset="0"/>
              </a:defRPr>
            </a:lvl4pPr>
            <a:lvl5pPr>
              <a:defRPr baseline="0">
                <a:latin typeface="Arial" panose="020B0604020202020204" pitchFamily="34" charset="0"/>
                <a:ea typeface="微软雅黑" panose="020B0503020204020204" charset="-122"/>
                <a:cs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下上">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1" name="图片 10"/>
          <p:cNvPicPr>
            <a:picLocks noChangeAspect="1"/>
          </p:cNvPicPr>
          <p:nvPr userDrawn="1">
            <p:custDataLst>
              <p:tags r:id="rId3"/>
            </p:custDataLst>
          </p:nvPr>
        </p:nvPicPr>
        <p:blipFill>
          <a:blip r:embed="rId4"/>
          <a:stretch>
            <a:fillRect/>
          </a:stretch>
        </p:blipFill>
        <p:spPr>
          <a:xfrm>
            <a:off x="0" y="857250"/>
            <a:ext cx="9144000" cy="5143500"/>
          </a:xfrm>
          <a:prstGeom prst="rect">
            <a:avLst/>
          </a:prstGeom>
        </p:spPr>
      </p:pic>
      <p:sp>
        <p:nvSpPr>
          <p:cNvPr id="12" name="矩形 11"/>
          <p:cNvSpPr/>
          <p:nvPr userDrawn="1">
            <p:custDataLst>
              <p:tags r:id="rId5"/>
            </p:custDataLst>
          </p:nvPr>
        </p:nvSpPr>
        <p:spPr>
          <a:xfrm>
            <a:off x="0" y="857250"/>
            <a:ext cx="9144000" cy="51435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微软雅黑" panose="020B0503020204020204" charset="-122"/>
              <a:ea typeface="微软雅黑" panose="020B0503020204020204" charset="-122"/>
            </a:endParaRPr>
          </a:p>
        </p:txBody>
      </p:sp>
      <p:sp>
        <p:nvSpPr>
          <p:cNvPr id="8" name="矩形 7"/>
          <p:cNvSpPr/>
          <p:nvPr userDrawn="1">
            <p:custDataLst>
              <p:tags r:id="rId6"/>
            </p:custDataLst>
          </p:nvPr>
        </p:nvSpPr>
        <p:spPr>
          <a:xfrm>
            <a:off x="0" y="4629151"/>
            <a:ext cx="9144000" cy="1371599"/>
          </a:xfrm>
          <a:prstGeom prst="rect">
            <a:avLst/>
          </a:prstGeom>
          <a:solidFill>
            <a:schemeClr val="tx2">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latin typeface="微软雅黑" panose="020B0503020204020204" charset="-122"/>
              <a:ea typeface="微软雅黑" panose="020B0503020204020204" charset="-122"/>
              <a:sym typeface="+mn-ea"/>
            </a:endParaRPr>
          </a:p>
        </p:txBody>
      </p:sp>
      <p:sp>
        <p:nvSpPr>
          <p:cNvPr id="2" name="标题 1"/>
          <p:cNvSpPr>
            <a:spLocks noGrp="1"/>
          </p:cNvSpPr>
          <p:nvPr>
            <p:ph type="title"/>
            <p:custDataLst>
              <p:tags r:id="rId7"/>
            </p:custDataLst>
          </p:nvPr>
        </p:nvSpPr>
        <p:spPr>
          <a:xfrm>
            <a:off x="453600" y="1359450"/>
            <a:ext cx="8232300" cy="423900"/>
          </a:xfrm>
        </p:spPr>
        <p:txBody>
          <a:bodyPr anchor="ctr"/>
          <a:lstStyle>
            <a:lvl1pPr algn="ctr">
              <a:defRPr sz="3200" baseline="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453628" y="2118150"/>
            <a:ext cx="8243100" cy="2408400"/>
          </a:xfrm>
        </p:spPr>
        <p:txBody>
          <a:bodyPr/>
          <a:lstStyle>
            <a:lvl1pPr>
              <a:defRPr baseline="0">
                <a:latin typeface="Arial" panose="020B0604020202020204" pitchFamily="34" charset="0"/>
                <a:ea typeface="微软雅黑" panose="020B0503020204020204" charset="-122"/>
                <a:cs typeface="Arial" panose="020B0604020202020204" pitchFamily="34" charset="0"/>
              </a:defRPr>
            </a:lvl1pPr>
            <a:lvl2pPr>
              <a:defRPr baseline="0">
                <a:latin typeface="Arial" panose="020B0604020202020204" pitchFamily="34" charset="0"/>
                <a:ea typeface="微软雅黑" panose="020B0503020204020204" charset="-122"/>
                <a:cs typeface="Arial" panose="020B0604020202020204" pitchFamily="34" charset="0"/>
              </a:defRPr>
            </a:lvl2pPr>
            <a:lvl3pPr>
              <a:defRPr baseline="0">
                <a:latin typeface="Arial" panose="020B0604020202020204" pitchFamily="34" charset="0"/>
                <a:ea typeface="微软雅黑" panose="020B0503020204020204" charset="-122"/>
                <a:cs typeface="Arial" panose="020B0604020202020204" pitchFamily="34" charset="0"/>
              </a:defRPr>
            </a:lvl3pPr>
            <a:lvl4pPr>
              <a:defRPr baseline="0">
                <a:latin typeface="Arial" panose="020B0604020202020204" pitchFamily="34" charset="0"/>
                <a:ea typeface="微软雅黑" panose="020B0503020204020204" charset="-122"/>
                <a:cs typeface="Arial" panose="020B0604020202020204" pitchFamily="34" charset="0"/>
              </a:defRPr>
            </a:lvl4pPr>
            <a:lvl5pPr>
              <a:defRPr baseline="0">
                <a:latin typeface="Arial" panose="020B0604020202020204" pitchFamily="34" charset="0"/>
                <a:ea typeface="微软雅黑" panose="020B0503020204020204" charset="-122"/>
                <a:cs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445500" y="4742550"/>
            <a:ext cx="8251200" cy="758700"/>
          </a:xfrm>
        </p:spPr>
        <p:txBody>
          <a:bodyPr/>
          <a:lstStyle>
            <a:lvl1pPr>
              <a:defRPr baseline="0">
                <a:latin typeface="Arial" panose="020B0604020202020204" pitchFamily="34" charset="0"/>
                <a:ea typeface="微软雅黑" panose="020B0503020204020204" charset="-122"/>
                <a:cs typeface="Arial" panose="020B0604020202020204" pitchFamily="34" charset="0"/>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导航">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userDrawn="1">
            <p:custDataLst>
              <p:tags r:id="rId3"/>
            </p:custDataLst>
          </p:nvPr>
        </p:nvPicPr>
        <p:blipFill>
          <a:blip r:embed="rId4"/>
          <a:stretch>
            <a:fillRect/>
          </a:stretch>
        </p:blipFill>
        <p:spPr>
          <a:xfrm>
            <a:off x="0" y="857250"/>
            <a:ext cx="9144000" cy="5143500"/>
          </a:xfrm>
          <a:prstGeom prst="rect">
            <a:avLst/>
          </a:prstGeom>
        </p:spPr>
      </p:pic>
      <p:sp>
        <p:nvSpPr>
          <p:cNvPr id="15" name="矩形 14"/>
          <p:cNvSpPr/>
          <p:nvPr userDrawn="1">
            <p:custDataLst>
              <p:tags r:id="rId5"/>
            </p:custDataLst>
          </p:nvPr>
        </p:nvSpPr>
        <p:spPr>
          <a:xfrm>
            <a:off x="0" y="857250"/>
            <a:ext cx="9144000" cy="51435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charset="-122"/>
              <a:cs typeface="Arial" panose="020B0604020202020204" pitchFamily="34" charset="0"/>
            </a:endParaRPr>
          </a:p>
        </p:txBody>
      </p:sp>
      <p:sp>
        <p:nvSpPr>
          <p:cNvPr id="10" name="矩形 9"/>
          <p:cNvSpPr/>
          <p:nvPr userDrawn="1">
            <p:custDataLst>
              <p:tags r:id="rId6"/>
            </p:custDataLst>
          </p:nvPr>
        </p:nvSpPr>
        <p:spPr>
          <a:xfrm>
            <a:off x="0" y="857250"/>
            <a:ext cx="9144000" cy="685800"/>
          </a:xfrm>
          <a:prstGeom prst="rect">
            <a:avLst/>
          </a:prstGeom>
          <a:solidFill>
            <a:schemeClr val="tx2">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latin typeface="微软雅黑" panose="020B0503020204020204" charset="-122"/>
              <a:ea typeface="微软雅黑" panose="020B0503020204020204" charset="-122"/>
              <a:sym typeface="+mn-ea"/>
            </a:endParaRPr>
          </a:p>
        </p:txBody>
      </p:sp>
      <p:sp>
        <p:nvSpPr>
          <p:cNvPr id="2" name="标题 1"/>
          <p:cNvSpPr>
            <a:spLocks noGrp="1"/>
          </p:cNvSpPr>
          <p:nvPr>
            <p:ph type="title"/>
            <p:custDataLst>
              <p:tags r:id="rId7"/>
            </p:custDataLst>
          </p:nvPr>
        </p:nvSpPr>
        <p:spPr>
          <a:xfrm>
            <a:off x="434700" y="1035450"/>
            <a:ext cx="8278200" cy="331473"/>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434700" y="2104650"/>
            <a:ext cx="4006800" cy="2170800"/>
          </a:xfrm>
        </p:spPr>
        <p:txBody>
          <a:bodyPr/>
          <a:lstStyle>
            <a:lvl1pPr>
              <a:defRPr baseline="0">
                <a:latin typeface="Arial" panose="020B0604020202020204" pitchFamily="34" charset="0"/>
                <a:ea typeface="微软雅黑" panose="020B0503020204020204" charset="-122"/>
                <a:cs typeface="Arial" panose="020B0604020202020204" pitchFamily="34" charset="0"/>
              </a:defRPr>
            </a:lvl1pPr>
            <a:lvl2pPr>
              <a:defRPr baseline="0">
                <a:latin typeface="Arial" panose="020B0604020202020204" pitchFamily="34" charset="0"/>
                <a:ea typeface="微软雅黑" panose="020B0503020204020204" charset="-122"/>
                <a:cs typeface="Arial" panose="020B0604020202020204" pitchFamily="34" charset="0"/>
              </a:defRPr>
            </a:lvl2pPr>
            <a:lvl3pPr>
              <a:defRPr baseline="0">
                <a:latin typeface="Arial" panose="020B0604020202020204" pitchFamily="34" charset="0"/>
                <a:ea typeface="微软雅黑" panose="020B0503020204020204" charset="-122"/>
                <a:cs typeface="Arial" panose="020B0604020202020204" pitchFamily="34" charset="0"/>
              </a:defRPr>
            </a:lvl3pPr>
            <a:lvl4pPr>
              <a:defRPr baseline="0">
                <a:latin typeface="Arial" panose="020B0604020202020204" pitchFamily="34" charset="0"/>
                <a:ea typeface="微软雅黑" panose="020B0503020204020204" charset="-122"/>
                <a:cs typeface="Arial" panose="020B0604020202020204" pitchFamily="34" charset="0"/>
              </a:defRPr>
            </a:lvl4pPr>
            <a:lvl5pPr>
              <a:defRPr baseline="0">
                <a:latin typeface="Arial" panose="020B0604020202020204" pitchFamily="34" charset="0"/>
                <a:ea typeface="微软雅黑" panose="020B0503020204020204" charset="-122"/>
                <a:cs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4681800" y="2104650"/>
            <a:ext cx="4025700" cy="2170800"/>
          </a:xfrm>
        </p:spPr>
        <p:txBody>
          <a:bodyPr/>
          <a:lstStyle>
            <a:lvl1pPr>
              <a:defRPr baseline="0">
                <a:latin typeface="Arial" panose="020B0604020202020204" pitchFamily="34" charset="0"/>
                <a:ea typeface="微软雅黑" panose="020B0503020204020204" charset="-122"/>
                <a:cs typeface="Arial" panose="020B0604020202020204" pitchFamily="34" charset="0"/>
              </a:defRPr>
            </a:lvl1pPr>
            <a:lvl2pPr>
              <a:defRPr baseline="0">
                <a:latin typeface="Arial" panose="020B0604020202020204" pitchFamily="34" charset="0"/>
                <a:ea typeface="微软雅黑" panose="020B0503020204020204" charset="-122"/>
                <a:cs typeface="Arial" panose="020B0604020202020204" pitchFamily="34" charset="0"/>
              </a:defRPr>
            </a:lvl2pPr>
            <a:lvl3pPr>
              <a:defRPr baseline="0">
                <a:latin typeface="Arial" panose="020B0604020202020204" pitchFamily="34" charset="0"/>
                <a:ea typeface="微软雅黑" panose="020B0503020204020204" charset="-122"/>
                <a:cs typeface="Arial" panose="020B0604020202020204" pitchFamily="34" charset="0"/>
              </a:defRPr>
            </a:lvl3pPr>
            <a:lvl4pPr>
              <a:defRPr baseline="0">
                <a:latin typeface="Arial" panose="020B0604020202020204" pitchFamily="34" charset="0"/>
                <a:ea typeface="微软雅黑" panose="020B0503020204020204" charset="-122"/>
                <a:cs typeface="Arial" panose="020B0604020202020204" pitchFamily="34" charset="0"/>
              </a:defRPr>
            </a:lvl4pPr>
            <a:lvl5pPr>
              <a:defRPr baseline="0">
                <a:latin typeface="Arial" panose="020B0604020202020204" pitchFamily="34" charset="0"/>
                <a:ea typeface="微软雅黑" panose="020B0503020204020204" charset="-122"/>
                <a:cs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429300" y="4469850"/>
            <a:ext cx="4006800" cy="585900"/>
          </a:xfrm>
        </p:spPr>
        <p:txBody>
          <a:bodyPr/>
          <a:lstStyle>
            <a:lvl1pPr>
              <a:defRPr baseline="0">
                <a:latin typeface="Arial" panose="020B0604020202020204" pitchFamily="34" charset="0"/>
                <a:ea typeface="微软雅黑" panose="020B0503020204020204" charset="-122"/>
                <a:cs typeface="Arial" panose="020B0604020202020204" pitchFamily="34" charset="0"/>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4689900" y="4467150"/>
            <a:ext cx="4025700" cy="585900"/>
          </a:xfrm>
        </p:spPr>
        <p:txBody>
          <a:bodyPr/>
          <a:lstStyle>
            <a:lvl1pPr>
              <a:defRPr baseline="0">
                <a:latin typeface="Arial" panose="020B0604020202020204" pitchFamily="34" charset="0"/>
                <a:ea typeface="微软雅黑" panose="020B0503020204020204" charset="-122"/>
                <a:cs typeface="Arial" panose="020B0604020202020204" pitchFamily="34" charset="0"/>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腰带">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图片 5" descr="图片3"/>
          <p:cNvPicPr>
            <a:picLocks noChangeAspect="1"/>
          </p:cNvPicPr>
          <p:nvPr userDrawn="1">
            <p:custDataLst>
              <p:tags r:id="rId3"/>
            </p:custDataLst>
          </p:nvPr>
        </p:nvPicPr>
        <p:blipFill>
          <a:blip r:embed="rId4"/>
          <a:stretch>
            <a:fillRect/>
          </a:stretch>
        </p:blipFill>
        <p:spPr>
          <a:xfrm rot="10800000">
            <a:off x="0" y="847487"/>
            <a:ext cx="713423" cy="829628"/>
          </a:xfrm>
          <a:prstGeom prst="rect">
            <a:avLst/>
          </a:prstGeom>
        </p:spPr>
      </p:pic>
      <p:sp>
        <p:nvSpPr>
          <p:cNvPr id="10" name="矩形 9"/>
          <p:cNvSpPr/>
          <p:nvPr userDrawn="1">
            <p:custDataLst>
              <p:tags r:id="rId5"/>
            </p:custDataLst>
          </p:nvPr>
        </p:nvSpPr>
        <p:spPr>
          <a:xfrm>
            <a:off x="0" y="1576668"/>
            <a:ext cx="9144000" cy="3704665"/>
          </a:xfrm>
          <a:prstGeom prst="rect">
            <a:avLst/>
          </a:prstGeom>
          <a:solidFill>
            <a:schemeClr val="bg2">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latin typeface="微软雅黑" panose="020B0503020204020204" charset="-122"/>
              <a:ea typeface="微软雅黑" panose="020B0503020204020204" charset="-122"/>
              <a:sym typeface="+mn-ea"/>
            </a:endParaRPr>
          </a:p>
        </p:txBody>
      </p:sp>
      <p:sp>
        <p:nvSpPr>
          <p:cNvPr id="2" name="标题 1"/>
          <p:cNvSpPr>
            <a:spLocks noGrp="1"/>
          </p:cNvSpPr>
          <p:nvPr>
            <p:ph type="title" hasCustomPrompt="1"/>
            <p:custDataLst>
              <p:tags r:id="rId6"/>
            </p:custDataLst>
          </p:nvPr>
        </p:nvSpPr>
        <p:spPr>
          <a:xfrm>
            <a:off x="1142100" y="1861650"/>
            <a:ext cx="6858000" cy="1790100"/>
          </a:xfrm>
        </p:spPr>
        <p:txBody>
          <a:bodyPr anchor="b"/>
          <a:lstStyle>
            <a:lvl1pPr algn="ctr">
              <a:defRPr sz="6000" baseline="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1141810" y="3754350"/>
            <a:ext cx="6858000" cy="1242000"/>
          </a:xfrm>
        </p:spPr>
        <p:txBody>
          <a:bodyPr/>
          <a:lstStyle>
            <a:lvl1pPr algn="ctr">
              <a:defRPr baseline="0">
                <a:latin typeface="Arial" panose="020B0604020202020204" pitchFamily="34" charset="0"/>
                <a:ea typeface="微软雅黑" panose="020B0503020204020204" charset="-122"/>
                <a:cs typeface="Arial" panose="020B0604020202020204" pitchFamily="34" charset="0"/>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2085974" y="1507628"/>
            <a:ext cx="4972051" cy="1183730"/>
          </a:xfrm>
        </p:spPr>
        <p:txBody>
          <a:bodyPr anchor="b">
            <a:normAutofit/>
          </a:bodyPr>
          <a:lstStyle>
            <a:lvl1pPr algn="ctr">
              <a:defRPr sz="4800" b="1">
                <a:solidFill>
                  <a:schemeClr val="bg2"/>
                </a:solidFill>
              </a:defRPr>
            </a:lvl1pPr>
          </a:lstStyle>
          <a:p>
            <a:r>
              <a:rPr lang="zh-CN" altLang="en-US" dirty="0"/>
              <a:t>单击此处编辑标题</a:t>
            </a:r>
            <a:endParaRPr lang="zh-CN" altLang="en-US" dirty="0"/>
          </a:p>
        </p:txBody>
      </p:sp>
      <p:sp>
        <p:nvSpPr>
          <p:cNvPr id="3" name="副标题 2"/>
          <p:cNvSpPr>
            <a:spLocks noGrp="1"/>
          </p:cNvSpPr>
          <p:nvPr>
            <p:ph type="subTitle" idx="1" hasCustomPrompt="1"/>
          </p:nvPr>
        </p:nvSpPr>
        <p:spPr>
          <a:xfrm>
            <a:off x="2085975" y="2723255"/>
            <a:ext cx="4972050" cy="861246"/>
          </a:xfrm>
        </p:spPr>
        <p:txBody>
          <a:bodyPr anchor="b">
            <a:normAutofit/>
          </a:bodyPr>
          <a:lstStyle>
            <a:lvl1pPr marL="0" indent="0" algn="dist">
              <a:buNone/>
              <a:defRPr sz="7200" b="0">
                <a:solidFill>
                  <a:schemeClr val="bg2"/>
                </a:solidFill>
                <a:latin typeface="+mj-ea"/>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编辑副标题</a:t>
            </a:r>
            <a:endParaRPr lang="zh-CN" altLang="en-US" dirty="0"/>
          </a:p>
        </p:txBody>
      </p:sp>
      <p:sp>
        <p:nvSpPr>
          <p:cNvPr id="4" name="日期占位符 3"/>
          <p:cNvSpPr>
            <a:spLocks noGrp="1"/>
          </p:cNvSpPr>
          <p:nvPr>
            <p:ph type="dt" sz="half" idx="10"/>
          </p:nvPr>
        </p:nvSpPr>
        <p:spPr/>
        <p:txBody>
          <a:bodyPr/>
          <a:lstStyle>
            <a:lvl1pPr>
              <a:defRPr>
                <a:solidFill>
                  <a:schemeClr val="tx1">
                    <a:lumMod val="85000"/>
                    <a:lumOff val="15000"/>
                  </a:schemeClr>
                </a:solidFill>
              </a:defRPr>
            </a:lvl1pPr>
          </a:lstStyle>
          <a:p>
            <a:fld id="{6E530453-A89C-4699-98A4-279C324E5CC9}"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solidFill>
                  <a:schemeClr val="tx1">
                    <a:lumMod val="85000"/>
                    <a:lumOff val="15000"/>
                  </a:schemeClr>
                </a:solidFill>
              </a:defRPr>
            </a:lvl1pPr>
          </a:lstStyle>
          <a:p>
            <a:endParaRPr lang="zh-CN" altLang="en-US"/>
          </a:p>
        </p:txBody>
      </p:sp>
      <p:sp>
        <p:nvSpPr>
          <p:cNvPr id="6" name="灯片编号占位符 5"/>
          <p:cNvSpPr>
            <a:spLocks noGrp="1"/>
          </p:cNvSpPr>
          <p:nvPr>
            <p:ph type="sldNum" sz="quarter" idx="12"/>
          </p:nvPr>
        </p:nvSpPr>
        <p:spPr/>
        <p:txBody>
          <a:bodyPr/>
          <a:lstStyle>
            <a:lvl1pPr>
              <a:defRPr>
                <a:solidFill>
                  <a:schemeClr val="tx1">
                    <a:lumMod val="85000"/>
                    <a:lumOff val="15000"/>
                  </a:schemeClr>
                </a:solidFill>
              </a:defRPr>
            </a:lvl1pPr>
          </a:lstStyle>
          <a:p>
            <a:fld id="{BE84ABA5-5B51-4E78-8CF5-AE3127196FC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0" y="1270907"/>
            <a:ext cx="9144000" cy="4729843"/>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标题 1"/>
          <p:cNvSpPr>
            <a:spLocks noGrp="1"/>
          </p:cNvSpPr>
          <p:nvPr>
            <p:ph type="title"/>
          </p:nvPr>
        </p:nvSpPr>
        <p:spPr/>
        <p:txBody>
          <a:bodyPr/>
          <a:lstStyle>
            <a:lvl1pPr>
              <a:defRPr>
                <a:solidFill>
                  <a:schemeClr val="bg2"/>
                </a:solidFill>
              </a:defRPr>
            </a:lvl1pPr>
          </a:lstStyle>
          <a:p>
            <a:r>
              <a:rPr lang="zh-CN" altLang="en-US"/>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dirty="0"/>
          </a:p>
        </p:txBody>
      </p:sp>
      <p:sp>
        <p:nvSpPr>
          <p:cNvPr id="4" name="日期占位符 3"/>
          <p:cNvSpPr>
            <a:spLocks noGrp="1"/>
          </p:cNvSpPr>
          <p:nvPr>
            <p:ph type="dt" sz="half" idx="10"/>
          </p:nvPr>
        </p:nvSpPr>
        <p:spPr/>
        <p:txBody>
          <a:bodyPr/>
          <a:lstStyle/>
          <a:p>
            <a:fld id="{6E530453-A89C-4699-98A4-279C324E5CC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84ABA5-5B51-4E78-8CF5-AE3127196FC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4"/>
          <p:cNvCxnSpPr/>
          <p:nvPr/>
        </p:nvCxnSpPr>
        <p:spPr>
          <a:xfrm>
            <a:off x="4104345" y="3547523"/>
            <a:ext cx="3917494" cy="0"/>
          </a:xfrm>
          <a:prstGeom prst="line">
            <a:avLst/>
          </a:prstGeom>
          <a:ln w="31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nvPr>
        </p:nvSpPr>
        <p:spPr>
          <a:xfrm>
            <a:off x="4047195" y="2139554"/>
            <a:ext cx="4463393" cy="1407970"/>
          </a:xfrm>
        </p:spPr>
        <p:txBody>
          <a:bodyPr anchor="b">
            <a:normAutofit/>
          </a:bodyPr>
          <a:lstStyle>
            <a:lvl1pPr algn="ctr">
              <a:defRPr sz="5400">
                <a:solidFill>
                  <a:schemeClr val="tx1">
                    <a:lumMod val="75000"/>
                    <a:lumOff val="25000"/>
                  </a:schemeClr>
                </a:solidFill>
              </a:defRPr>
            </a:lvl1pPr>
          </a:lstStyle>
          <a:p>
            <a:r>
              <a:rPr lang="zh-CN" altLang="en-US" dirty="0"/>
              <a:t>单击此处编辑标题</a:t>
            </a:r>
            <a:endParaRPr lang="zh-CN" altLang="en-US" dirty="0"/>
          </a:p>
        </p:txBody>
      </p:sp>
      <p:sp>
        <p:nvSpPr>
          <p:cNvPr id="3" name="文本占位符 2"/>
          <p:cNvSpPr>
            <a:spLocks noGrp="1"/>
          </p:cNvSpPr>
          <p:nvPr>
            <p:ph type="body" idx="1"/>
          </p:nvPr>
        </p:nvSpPr>
        <p:spPr>
          <a:xfrm>
            <a:off x="4047195" y="3592475"/>
            <a:ext cx="4463393" cy="773519"/>
          </a:xfrm>
        </p:spPr>
        <p:txBody>
          <a:bodyPr>
            <a:normAutofit/>
          </a:bodyPr>
          <a:lstStyle>
            <a:lvl1pPr marL="0" indent="0" algn="ctr">
              <a:buNone/>
              <a:defRPr sz="20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E530453-A89C-4699-98A4-279C324E5CC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84ABA5-5B51-4E78-8CF5-AE3127196FC1}" type="slidenum">
              <a:rPr lang="zh-CN" altLang="en-US" smtClean="0"/>
            </a:fld>
            <a:endParaRPr lang="zh-CN" altLang="en-US"/>
          </a:p>
        </p:txBody>
      </p:sp>
      <p:sp>
        <p:nvSpPr>
          <p:cNvPr id="7" name="Rectangle 1"/>
          <p:cNvSpPr/>
          <p:nvPr/>
        </p:nvSpPr>
        <p:spPr>
          <a:xfrm>
            <a:off x="1344815" y="2318714"/>
            <a:ext cx="3604696" cy="569470"/>
          </a:xfrm>
          <a:prstGeom prst="rect">
            <a:avLst/>
          </a:prstGeom>
          <a:solidFill>
            <a:schemeClr val="accent1"/>
          </a:solidFill>
          <a:ln>
            <a:noFill/>
          </a:ln>
          <a:effectLst>
            <a:outerShdw blurRad="88900" dist="88900" dir="5400000" sx="99000" sy="99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8" name="Rectangle 3"/>
          <p:cNvSpPr txBox="1">
            <a:spLocks noChangeArrowheads="1"/>
          </p:cNvSpPr>
          <p:nvPr/>
        </p:nvSpPr>
        <p:spPr bwMode="auto">
          <a:xfrm>
            <a:off x="4047195" y="2314091"/>
            <a:ext cx="580862" cy="578717"/>
          </a:xfrm>
          <a:prstGeom prst="rect">
            <a:avLst/>
          </a:prstGeom>
          <a:noFill/>
        </p:spPr>
        <p:txBody>
          <a:bodyPr wrap="square" lIns="67500" tIns="35100" rIns="67500" bIns="35100">
            <a:norm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sz="3300" dirty="0">
                <a:effectLst/>
                <a:latin typeface="Calibri" panose="020F0502020204030204" charset="0"/>
              </a:rPr>
              <a:t>01</a:t>
            </a:r>
            <a:endParaRPr lang="en-US" altLang="ko-KR" sz="3300" dirty="0">
              <a:effectLst/>
              <a:latin typeface="Calibri" panose="020F0502020204030204" charset="0"/>
            </a:endParaRPr>
          </a:p>
        </p:txBody>
      </p:sp>
    </p:spTree>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p:custDataLst>
              <p:tags r:id="rId2"/>
            </p:custDataLst>
          </p:nvPr>
        </p:nvPicPr>
        <p:blipFill>
          <a:blip r:embed="rId3"/>
          <a:stretch>
            <a:fillRect/>
          </a:stretch>
        </p:blipFill>
        <p:spPr>
          <a:xfrm>
            <a:off x="-1" y="0"/>
            <a:ext cx="9144001" cy="6858000"/>
          </a:xfrm>
          <a:prstGeom prst="rect">
            <a:avLst/>
          </a:prstGeom>
        </p:spPr>
      </p:pic>
      <p:sp>
        <p:nvSpPr>
          <p:cNvPr id="9" name="矩形 8"/>
          <p:cNvSpPr/>
          <p:nvPr>
            <p:custDataLst>
              <p:tags r:id="rId4"/>
            </p:custDataLst>
          </p:nvPr>
        </p:nvSpPr>
        <p:spPr>
          <a:xfrm>
            <a:off x="0" y="619124"/>
            <a:ext cx="9144000" cy="6238875"/>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 name="标题 1"/>
          <p:cNvSpPr>
            <a:spLocks noGrp="1"/>
          </p:cNvSpPr>
          <p:nvPr>
            <p:ph type="title"/>
            <p:custDataLst>
              <p:tags r:id="rId5"/>
            </p:custDataLst>
          </p:nvPr>
        </p:nvSpPr>
        <p:spPr>
          <a:xfrm>
            <a:off x="502412" y="443234"/>
            <a:ext cx="8139178"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6"/>
            </p:custDataLst>
          </p:nvPr>
        </p:nvSpPr>
        <p:spPr>
          <a:xfrm>
            <a:off x="502448" y="952508"/>
            <a:ext cx="3962432" cy="53889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7"/>
            </p:custDataLst>
          </p:nvPr>
        </p:nvSpPr>
        <p:spPr>
          <a:xfrm>
            <a:off x="4679158" y="952508"/>
            <a:ext cx="3962432" cy="5388907"/>
          </a:xfrm>
        </p:spPr>
        <p:txBody>
          <a:bodyPr>
            <a:normAutofit/>
          </a:bodyPr>
          <a:lstStyle>
            <a:lvl1pPr>
              <a:defRPr sz="1200">
                <a:latin typeface="Arial" panose="020B0604020202020204" pitchFamily="34" charset="0"/>
                <a:ea typeface="微软雅黑" panose="020B0503020204020204" charset="-122"/>
                <a:cs typeface="Arial" panose="020B0604020202020204" pitchFamily="34" charset="0"/>
              </a:defRPr>
            </a:lvl1pPr>
            <a:lvl2pPr>
              <a:defRPr sz="1200">
                <a:latin typeface="Arial" panose="020B0604020202020204" pitchFamily="34" charset="0"/>
                <a:ea typeface="微软雅黑" panose="020B0503020204020204" charset="-122"/>
                <a:cs typeface="Arial" panose="020B0604020202020204" pitchFamily="34" charset="0"/>
              </a:defRPr>
            </a:lvl2pPr>
            <a:lvl3pPr>
              <a:defRPr sz="1200">
                <a:latin typeface="Arial" panose="020B0604020202020204" pitchFamily="34" charset="0"/>
                <a:ea typeface="微软雅黑" panose="020B0503020204020204" charset="-122"/>
                <a:cs typeface="Arial" panose="020B0604020202020204" pitchFamily="34" charset="0"/>
              </a:defRPr>
            </a:lvl3pPr>
            <a:lvl4pPr>
              <a:defRPr sz="1200">
                <a:latin typeface="Arial" panose="020B0604020202020204" pitchFamily="34" charset="0"/>
                <a:ea typeface="微软雅黑" panose="020B0503020204020204" charset="-122"/>
                <a:cs typeface="Arial" panose="020B0604020202020204" pitchFamily="34" charset="0"/>
              </a:defRPr>
            </a:lvl4pPr>
            <a:lvl5pPr>
              <a:defRPr sz="1200">
                <a:latin typeface="Arial" panose="020B0604020202020204" pitchFamily="34" charset="0"/>
                <a:ea typeface="微软雅黑" panose="020B0503020204020204" charset="-122"/>
                <a:cs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9"/>
            </p:custDataLst>
          </p:nvPr>
        </p:nvSpPr>
        <p:spPr/>
        <p:txBody>
          <a:bodyPr/>
          <a:lstStyle/>
          <a:p>
            <a:endParaRPr lang="zh-CN" altLang="en-US"/>
          </a:p>
        </p:txBody>
      </p:sp>
      <p:sp>
        <p:nvSpPr>
          <p:cNvPr id="7" name="灯片编号占位符 6"/>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0" y="1270907"/>
            <a:ext cx="9144000" cy="4729843"/>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标题 1"/>
          <p:cNvSpPr>
            <a:spLocks noGrp="1"/>
          </p:cNvSpPr>
          <p:nvPr>
            <p:ph type="title"/>
          </p:nvPr>
        </p:nvSpPr>
        <p:spPr/>
        <p:txBody>
          <a:bodyPr/>
          <a:lstStyle>
            <a:lvl1pPr>
              <a:defRPr>
                <a:solidFill>
                  <a:schemeClr val="bg2"/>
                </a:solidFill>
              </a:defRPr>
            </a:lvl1pPr>
          </a:lstStyle>
          <a:p>
            <a:r>
              <a:rPr lang="zh-CN" altLang="en-US"/>
              <a:t>单击此处编辑母版标题样式</a:t>
            </a:r>
            <a:endParaRPr lang="zh-CN" altLang="en-US"/>
          </a:p>
        </p:txBody>
      </p:sp>
      <p:sp>
        <p:nvSpPr>
          <p:cNvPr id="3" name="内容占位符 2"/>
          <p:cNvSpPr>
            <a:spLocks noGrp="1"/>
          </p:cNvSpPr>
          <p:nvPr>
            <p:ph sz="half" idx="1"/>
          </p:nvPr>
        </p:nvSpPr>
        <p:spPr>
          <a:xfrm>
            <a:off x="628650" y="222646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dirty="0"/>
          </a:p>
        </p:txBody>
      </p:sp>
      <p:sp>
        <p:nvSpPr>
          <p:cNvPr id="4" name="内容占位符 3"/>
          <p:cNvSpPr>
            <a:spLocks noGrp="1"/>
          </p:cNvSpPr>
          <p:nvPr>
            <p:ph sz="half" idx="2"/>
          </p:nvPr>
        </p:nvSpPr>
        <p:spPr>
          <a:xfrm>
            <a:off x="4629150" y="222646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dirty="0"/>
          </a:p>
        </p:txBody>
      </p:sp>
      <p:sp>
        <p:nvSpPr>
          <p:cNvPr id="5" name="日期占位符 4"/>
          <p:cNvSpPr>
            <a:spLocks noGrp="1"/>
          </p:cNvSpPr>
          <p:nvPr>
            <p:ph type="dt" sz="half" idx="10"/>
          </p:nvPr>
        </p:nvSpPr>
        <p:spPr/>
        <p:txBody>
          <a:bodyPr/>
          <a:lstStyle/>
          <a:p>
            <a:fld id="{6E530453-A89C-4699-98A4-279C324E5CC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E84ABA5-5B51-4E78-8CF5-AE3127196FC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1131094"/>
            <a:ext cx="7886700" cy="994172"/>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9841" y="2165971"/>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29841" y="2818957"/>
            <a:ext cx="3868340" cy="26805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dirty="0"/>
          </a:p>
        </p:txBody>
      </p:sp>
      <p:sp>
        <p:nvSpPr>
          <p:cNvPr id="5" name="文本占位符 4"/>
          <p:cNvSpPr>
            <a:spLocks noGrp="1"/>
          </p:cNvSpPr>
          <p:nvPr>
            <p:ph type="body" sz="quarter" idx="3"/>
          </p:nvPr>
        </p:nvSpPr>
        <p:spPr>
          <a:xfrm>
            <a:off x="4629150" y="2165971"/>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2818957"/>
            <a:ext cx="3887391" cy="26805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dirty="0"/>
          </a:p>
        </p:txBody>
      </p:sp>
      <p:sp>
        <p:nvSpPr>
          <p:cNvPr id="7" name="日期占位符 6"/>
          <p:cNvSpPr>
            <a:spLocks noGrp="1"/>
          </p:cNvSpPr>
          <p:nvPr>
            <p:ph type="dt" sz="half" idx="10"/>
          </p:nvPr>
        </p:nvSpPr>
        <p:spPr/>
        <p:txBody>
          <a:bodyPr/>
          <a:lstStyle/>
          <a:p>
            <a:fld id="{6E530453-A89C-4699-98A4-279C324E5CC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E84ABA5-5B51-4E78-8CF5-AE3127196FC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仅标题">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085974" y="1507628"/>
            <a:ext cx="4972051" cy="1183730"/>
          </a:xfrm>
        </p:spPr>
        <p:txBody>
          <a:bodyPr anchor="b">
            <a:normAutofit/>
          </a:bodyPr>
          <a:lstStyle>
            <a:lvl1pPr algn="ctr">
              <a:defRPr sz="4800" b="1">
                <a:solidFill>
                  <a:schemeClr val="bg2"/>
                </a:solidFill>
              </a:defRPr>
            </a:lvl1pPr>
          </a:lstStyle>
          <a:p>
            <a:r>
              <a:rPr lang="zh-CN" altLang="en-US" dirty="0"/>
              <a:t>单击此处编辑标题</a:t>
            </a:r>
            <a:endParaRPr lang="zh-CN" altLang="en-US" dirty="0"/>
          </a:p>
        </p:txBody>
      </p:sp>
      <p:sp>
        <p:nvSpPr>
          <p:cNvPr id="3" name="日期占位符 2"/>
          <p:cNvSpPr>
            <a:spLocks noGrp="1"/>
          </p:cNvSpPr>
          <p:nvPr>
            <p:ph type="dt" sz="half" idx="10"/>
          </p:nvPr>
        </p:nvSpPr>
        <p:spPr/>
        <p:txBody>
          <a:bodyPr/>
          <a:lstStyle/>
          <a:p>
            <a:fld id="{6E530453-A89C-4699-98A4-279C324E5CC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E84ABA5-5B51-4E78-8CF5-AE3127196FC1}" type="slidenum">
              <a:rPr lang="zh-CN" altLang="en-US" smtClean="0"/>
            </a:fld>
            <a:endParaRPr lang="zh-CN" altLang="en-US"/>
          </a:p>
        </p:txBody>
      </p:sp>
      <p:sp>
        <p:nvSpPr>
          <p:cNvPr id="13" name="文本占位符 12"/>
          <p:cNvSpPr>
            <a:spLocks noGrp="1"/>
          </p:cNvSpPr>
          <p:nvPr>
            <p:ph type="body" sz="quarter" idx="14"/>
          </p:nvPr>
        </p:nvSpPr>
        <p:spPr>
          <a:xfrm>
            <a:off x="2085975" y="3615929"/>
            <a:ext cx="4972050" cy="581025"/>
          </a:xfrm>
        </p:spPr>
        <p:txBody>
          <a:bodyPr>
            <a:normAutofit/>
          </a:bodyPr>
          <a:lstStyle>
            <a:lvl1pPr marL="0" indent="0" algn="ctr">
              <a:buNone/>
              <a:defRPr sz="1800">
                <a:solidFill>
                  <a:schemeClr val="tx1">
                    <a:lumMod val="75000"/>
                    <a:lumOff val="25000"/>
                  </a:schemeClr>
                </a:solidFill>
              </a:defRPr>
            </a:lvl1pPr>
          </a:lstStyle>
          <a:p>
            <a:pPr lvl="0"/>
            <a:r>
              <a:rPr lang="zh-CN" altLang="en-US"/>
              <a:t>单击此处编辑母版文本样式</a:t>
            </a:r>
            <a:endParaRPr lang="zh-CN" altLang="en-US"/>
          </a:p>
        </p:txBody>
      </p:sp>
      <p:sp>
        <p:nvSpPr>
          <p:cNvPr id="15" name="文本占位符 14"/>
          <p:cNvSpPr>
            <a:spLocks noGrp="1"/>
          </p:cNvSpPr>
          <p:nvPr>
            <p:ph type="body" sz="quarter" idx="15"/>
          </p:nvPr>
        </p:nvSpPr>
        <p:spPr>
          <a:xfrm>
            <a:off x="2085975" y="4229100"/>
            <a:ext cx="4972050" cy="325041"/>
          </a:xfrm>
        </p:spPr>
        <p:txBody>
          <a:bodyPr>
            <a:normAutofit/>
          </a:bodyPr>
          <a:lstStyle>
            <a:lvl1pPr marL="0" indent="0" algn="ctr">
              <a:buNone/>
              <a:defRPr sz="1800">
                <a:solidFill>
                  <a:schemeClr val="tx1">
                    <a:lumMod val="75000"/>
                    <a:lumOff val="25000"/>
                  </a:schemeClr>
                </a:solidFill>
              </a:defRPr>
            </a:lvl1pPr>
          </a:lstStyle>
          <a:p>
            <a:pPr lvl="0"/>
            <a:r>
              <a:rPr lang="zh-CN" altLang="en-US"/>
              <a:t>单击此处编辑母版文本样式</a:t>
            </a:r>
            <a:endParaRPr lang="zh-CN" altLang="en-US"/>
          </a:p>
        </p:txBody>
      </p:sp>
      <p:sp>
        <p:nvSpPr>
          <p:cNvPr id="17" name="内容占位符 16"/>
          <p:cNvSpPr>
            <a:spLocks noGrp="1"/>
          </p:cNvSpPr>
          <p:nvPr>
            <p:ph sz="quarter" idx="16"/>
          </p:nvPr>
        </p:nvSpPr>
        <p:spPr>
          <a:xfrm>
            <a:off x="2085975" y="2722785"/>
            <a:ext cx="4972050" cy="860996"/>
          </a:xfrm>
        </p:spPr>
        <p:txBody>
          <a:bodyPr anchor="b">
            <a:noAutofit/>
          </a:bodyPr>
          <a:lstStyle>
            <a:lvl1pPr marL="0" indent="0" algn="dist">
              <a:buNone/>
              <a:defRPr sz="7200">
                <a:solidFill>
                  <a:schemeClr val="bg2"/>
                </a:solidFill>
                <a:latin typeface="+mj-ea"/>
                <a:ea typeface="+mj-ea"/>
              </a:defRPr>
            </a:lvl1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0" y="1270907"/>
            <a:ext cx="9144000" cy="4729843"/>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日期占位符 1"/>
          <p:cNvSpPr>
            <a:spLocks noGrp="1"/>
          </p:cNvSpPr>
          <p:nvPr>
            <p:ph type="dt" sz="half" idx="10"/>
          </p:nvPr>
        </p:nvSpPr>
        <p:spPr/>
        <p:txBody>
          <a:bodyPr/>
          <a:lstStyle/>
          <a:p>
            <a:fld id="{6E530453-A89C-4699-98A4-279C324E5CC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E84ABA5-5B51-4E78-8CF5-AE3127196FC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图片与标题">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0" y="1270907"/>
            <a:ext cx="9144000" cy="4729843"/>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标题 1"/>
          <p:cNvSpPr>
            <a:spLocks noGrp="1"/>
          </p:cNvSpPr>
          <p:nvPr>
            <p:ph type="title"/>
          </p:nvPr>
        </p:nvSpPr>
        <p:spPr>
          <a:xfrm>
            <a:off x="629840" y="1200150"/>
            <a:ext cx="3123900" cy="1200150"/>
          </a:xfrm>
        </p:spPr>
        <p:txBody>
          <a:bodyPr anchor="t" anchorCtr="0">
            <a:normAutofit/>
          </a:bodyPr>
          <a:lstStyle>
            <a:lvl1pPr>
              <a:defRPr sz="3600">
                <a:solidFill>
                  <a:schemeClr val="bg2"/>
                </a:solidFill>
              </a:defRPr>
            </a:lvl1pPr>
          </a:lstStyle>
          <a:p>
            <a:r>
              <a:rPr lang="zh-CN" altLang="en-US"/>
              <a:t>单击此处编辑母版标题样式</a:t>
            </a:r>
            <a:endParaRPr lang="zh-CN" altLang="en-US" dirty="0"/>
          </a:p>
        </p:txBody>
      </p:sp>
      <p:sp>
        <p:nvSpPr>
          <p:cNvPr id="3" name="图片占位符 2"/>
          <p:cNvSpPr>
            <a:spLocks noGrp="1" noChangeAspect="1"/>
          </p:cNvSpPr>
          <p:nvPr>
            <p:ph type="pic" idx="1"/>
          </p:nvPr>
        </p:nvSpPr>
        <p:spPr>
          <a:xfrm>
            <a:off x="3888000" y="1200150"/>
            <a:ext cx="4627800" cy="4052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zh-CN" altLang="en-US" dirty="0"/>
          </a:p>
        </p:txBody>
      </p:sp>
      <p:sp>
        <p:nvSpPr>
          <p:cNvPr id="4" name="文本占位符 3"/>
          <p:cNvSpPr>
            <a:spLocks noGrp="1"/>
          </p:cNvSpPr>
          <p:nvPr>
            <p:ph type="body" sz="half" idx="2"/>
          </p:nvPr>
        </p:nvSpPr>
        <p:spPr>
          <a:xfrm>
            <a:off x="629840" y="2400300"/>
            <a:ext cx="3123900" cy="285869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E530453-A89C-4699-98A4-279C324E5CC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E84ABA5-5B51-4E78-8CF5-AE3127196FC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8363" y="1131094"/>
            <a:ext cx="1146987" cy="4358879"/>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1131094"/>
            <a:ext cx="6659969" cy="435887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dirty="0"/>
          </a:p>
        </p:txBody>
      </p:sp>
      <p:sp>
        <p:nvSpPr>
          <p:cNvPr id="4" name="日期占位符 3"/>
          <p:cNvSpPr>
            <a:spLocks noGrp="1"/>
          </p:cNvSpPr>
          <p:nvPr>
            <p:ph type="dt" sz="half" idx="10"/>
          </p:nvPr>
        </p:nvSpPr>
        <p:spPr/>
        <p:txBody>
          <a:bodyPr/>
          <a:lstStyle/>
          <a:p>
            <a:fld id="{6E530453-A89C-4699-98A4-279C324E5CC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84ABA5-5B51-4E78-8CF5-AE3127196FC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内容">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0" y="1270907"/>
            <a:ext cx="9144000" cy="4729843"/>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日期占位符 2"/>
          <p:cNvSpPr>
            <a:spLocks noGrp="1"/>
          </p:cNvSpPr>
          <p:nvPr>
            <p:ph type="dt" sz="half" idx="10"/>
          </p:nvPr>
        </p:nvSpPr>
        <p:spPr/>
        <p:txBody>
          <a:bodyPr/>
          <a:lstStyle/>
          <a:p>
            <a:fld id="{6E530453-A89C-4699-98A4-279C324E5CC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E84ABA5-5B51-4E78-8CF5-AE3127196FC1}" type="slidenum">
              <a:rPr lang="zh-CN" altLang="en-US" smtClean="0"/>
            </a:fld>
            <a:endParaRPr lang="zh-CN" altLang="en-US"/>
          </a:p>
        </p:txBody>
      </p:sp>
      <p:sp>
        <p:nvSpPr>
          <p:cNvPr id="7" name="内容占位符 6"/>
          <p:cNvSpPr>
            <a:spLocks noGrp="1"/>
          </p:cNvSpPr>
          <p:nvPr>
            <p:ph sz="quarter" idx="13"/>
          </p:nvPr>
        </p:nvSpPr>
        <p:spPr>
          <a:xfrm>
            <a:off x="628650" y="1270907"/>
            <a:ext cx="7886700" cy="416922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grpSp>
        <p:nvGrpSpPr>
          <p:cNvPr id="6" name="组合 5"/>
          <p:cNvGrpSpPr/>
          <p:nvPr/>
        </p:nvGrpSpPr>
        <p:grpSpPr>
          <a:xfrm>
            <a:off x="0" y="857250"/>
            <a:ext cx="9144001" cy="5143500"/>
            <a:chOff x="0" y="0"/>
            <a:chExt cx="12192001" cy="6858000"/>
          </a:xfrm>
        </p:grpSpPr>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r="289" b="25217"/>
            <a:stretch>
              <a:fillRect/>
            </a:stretch>
          </p:blipFill>
          <p:spPr>
            <a:xfrm>
              <a:off x="0" y="0"/>
              <a:ext cx="12192000" cy="6858000"/>
            </a:xfrm>
            <a:prstGeom prst="rect">
              <a:avLst/>
            </a:prstGeom>
          </p:spPr>
        </p:pic>
        <p:sp>
          <p:nvSpPr>
            <p:cNvPr id="8" name="矩形 7"/>
            <p:cNvSpPr/>
            <p:nvPr/>
          </p:nvSpPr>
          <p:spPr>
            <a:xfrm>
              <a:off x="1" y="1"/>
              <a:ext cx="12192000" cy="6857999"/>
            </a:xfrm>
            <a:prstGeom prst="rect">
              <a:avLst/>
            </a:prstGeom>
            <a:solidFill>
              <a:schemeClr val="bg1">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 name="标题 1"/>
          <p:cNvSpPr>
            <a:spLocks noGrp="1"/>
          </p:cNvSpPr>
          <p:nvPr>
            <p:ph type="title" hasCustomPrompt="1"/>
          </p:nvPr>
        </p:nvSpPr>
        <p:spPr>
          <a:xfrm>
            <a:off x="4144617" y="3173850"/>
            <a:ext cx="4696078" cy="985500"/>
          </a:xfrm>
        </p:spPr>
        <p:txBody>
          <a:bodyPr>
            <a:normAutofit/>
          </a:bodyPr>
          <a:lstStyle>
            <a:lvl1pPr algn="ctr">
              <a:defRPr sz="8800">
                <a:solidFill>
                  <a:schemeClr val="accent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7E209CE7-C191-49CB-93DE-563C8614E8C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31067DD-7756-4DF3-904A-8F40BA684AA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2" name="图片 11"/>
          <p:cNvPicPr>
            <a:picLocks noChangeAspect="1"/>
          </p:cNvPicPr>
          <p:nvPr>
            <p:custDataLst>
              <p:tags r:id="rId2"/>
            </p:custDataLst>
          </p:nvPr>
        </p:nvPicPr>
        <p:blipFill>
          <a:blip r:embed="rId3"/>
          <a:stretch>
            <a:fillRect/>
          </a:stretch>
        </p:blipFill>
        <p:spPr>
          <a:xfrm>
            <a:off x="-1" y="0"/>
            <a:ext cx="9144001" cy="6858000"/>
          </a:xfrm>
          <a:prstGeom prst="rect">
            <a:avLst/>
          </a:prstGeom>
        </p:spPr>
      </p:pic>
      <p:sp>
        <p:nvSpPr>
          <p:cNvPr id="11" name="矩形 10"/>
          <p:cNvSpPr/>
          <p:nvPr>
            <p:custDataLst>
              <p:tags r:id="rId4"/>
            </p:custDataLst>
          </p:nvPr>
        </p:nvSpPr>
        <p:spPr>
          <a:xfrm>
            <a:off x="0" y="619124"/>
            <a:ext cx="9144000" cy="6238875"/>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 name="标题 1"/>
          <p:cNvSpPr>
            <a:spLocks noGrp="1"/>
          </p:cNvSpPr>
          <p:nvPr>
            <p:ph type="title"/>
            <p:custDataLst>
              <p:tags r:id="rId5"/>
            </p:custDataLst>
          </p:nvPr>
        </p:nvSpPr>
        <p:spPr>
          <a:xfrm>
            <a:off x="502412" y="443234"/>
            <a:ext cx="8139178"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6"/>
            </p:custDataLst>
          </p:nvPr>
        </p:nvSpPr>
        <p:spPr>
          <a:xfrm>
            <a:off x="502448" y="952508"/>
            <a:ext cx="3962432" cy="381003"/>
          </a:xfrm>
        </p:spPr>
        <p:txBody>
          <a:bodyPr lIns="101600" tIns="38100" rIns="76200" bIns="38100" anchor="t"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7"/>
            </p:custDataLst>
          </p:nvPr>
        </p:nvSpPr>
        <p:spPr>
          <a:xfrm>
            <a:off x="502444" y="1406525"/>
            <a:ext cx="3962400" cy="4934752"/>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8"/>
            </p:custDataLst>
          </p:nvPr>
        </p:nvSpPr>
        <p:spPr>
          <a:xfrm>
            <a:off x="4676813" y="952508"/>
            <a:ext cx="3962432" cy="381003"/>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9"/>
            </p:custDataLst>
          </p:nvPr>
        </p:nvSpPr>
        <p:spPr>
          <a:xfrm>
            <a:off x="4676813" y="1406525"/>
            <a:ext cx="3962432" cy="4934752"/>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p:txBody>
          <a:bodyPr/>
          <a:lstStyle/>
          <a:p>
            <a:endParaRPr lang="zh-CN" altLang="en-US"/>
          </a:p>
        </p:txBody>
      </p:sp>
      <p:sp>
        <p:nvSpPr>
          <p:cNvPr id="9" name="灯片编号占位符 8"/>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1" y="0"/>
            <a:ext cx="9144001" cy="6858000"/>
          </a:xfrm>
          <a:prstGeom prst="rect">
            <a:avLst/>
          </a:prstGeom>
        </p:spPr>
      </p:pic>
      <p:sp>
        <p:nvSpPr>
          <p:cNvPr id="2" name="标题 1"/>
          <p:cNvSpPr>
            <a:spLocks noGrp="1"/>
          </p:cNvSpPr>
          <p:nvPr>
            <p:ph type="title"/>
            <p:custDataLst>
              <p:tags r:id="rId4"/>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4"/>
            </p:custDataLst>
          </p:nvPr>
        </p:nvSpPr>
        <p:spPr/>
        <p:txBody>
          <a:bodyPr/>
          <a:lstStyle/>
          <a:p>
            <a:endParaRPr lang="zh-CN" altLang="en-US"/>
          </a:p>
        </p:txBody>
      </p:sp>
      <p:sp>
        <p:nvSpPr>
          <p:cNvPr id="4" name="灯片编号占位符 3"/>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p:custDataLst>
              <p:tags r:id="rId2"/>
            </p:custDataLst>
          </p:nvPr>
        </p:nvPicPr>
        <p:blipFill>
          <a:blip r:embed="rId3"/>
          <a:stretch>
            <a:fillRect/>
          </a:stretch>
        </p:blipFill>
        <p:spPr>
          <a:xfrm>
            <a:off x="-1" y="0"/>
            <a:ext cx="9144001" cy="6858000"/>
          </a:xfrm>
          <a:prstGeom prst="rect">
            <a:avLst/>
          </a:prstGeom>
        </p:spPr>
      </p:pic>
      <p:sp>
        <p:nvSpPr>
          <p:cNvPr id="9" name="矩形 8"/>
          <p:cNvSpPr/>
          <p:nvPr>
            <p:custDataLst>
              <p:tags r:id="rId4"/>
            </p:custDataLst>
          </p:nvPr>
        </p:nvSpPr>
        <p:spPr>
          <a:xfrm>
            <a:off x="-1" y="619124"/>
            <a:ext cx="9144000" cy="6238875"/>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 name="标题 1"/>
          <p:cNvSpPr>
            <a:spLocks noGrp="1"/>
          </p:cNvSpPr>
          <p:nvPr>
            <p:ph type="title"/>
            <p:custDataLst>
              <p:tags r:id="rId5"/>
            </p:custDataLst>
          </p:nvPr>
        </p:nvSpPr>
        <p:spPr>
          <a:xfrm>
            <a:off x="502447" y="443234"/>
            <a:ext cx="8139178"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6"/>
            </p:custDataLst>
          </p:nvPr>
        </p:nvSpPr>
        <p:spPr>
          <a:xfrm>
            <a:off x="502447" y="952508"/>
            <a:ext cx="3962432" cy="5388907"/>
          </a:xfrm>
        </p:spPr>
        <p:txBody>
          <a:bodyPr vert="horz" lIns="101600" tIns="0" rIns="82550" bIns="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7"/>
            </p:custDataLst>
          </p:nvPr>
        </p:nvSpPr>
        <p:spPr>
          <a:xfrm>
            <a:off x="4679194" y="952508"/>
            <a:ext cx="3962432" cy="53889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8"/>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9"/>
            </p:custDataLst>
          </p:nvPr>
        </p:nvSpPr>
        <p:spPr/>
        <p:txBody>
          <a:bodyPr/>
          <a:lstStyle/>
          <a:p>
            <a:endParaRPr lang="zh-CN" altLang="en-US" dirty="0"/>
          </a:p>
        </p:txBody>
      </p:sp>
      <p:sp>
        <p:nvSpPr>
          <p:cNvPr id="7" name="灯片编号占位符 6"/>
          <p:cNvSpPr>
            <a:spLocks noGrp="1"/>
          </p:cNvSpPr>
          <p:nvPr>
            <p:ph type="sldNum" sz="quarter" idx="12"/>
            <p:custDataLst>
              <p:tags r:id="rId10"/>
            </p:custDataLst>
          </p:nvPr>
        </p:nvSpPr>
        <p:spPr/>
        <p:txBody>
          <a:body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1" y="0"/>
            <a:ext cx="9144001" cy="6858000"/>
          </a:xfrm>
          <a:prstGeom prst="rect">
            <a:avLst/>
          </a:prstGeom>
        </p:spPr>
      </p:pic>
      <p:sp>
        <p:nvSpPr>
          <p:cNvPr id="8" name="矩形 7"/>
          <p:cNvSpPr/>
          <p:nvPr>
            <p:custDataLst>
              <p:tags r:id="rId4"/>
            </p:custDataLst>
          </p:nvPr>
        </p:nvSpPr>
        <p:spPr>
          <a:xfrm>
            <a:off x="0" y="619125"/>
            <a:ext cx="9144000" cy="6238875"/>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 name="竖排标题 1"/>
          <p:cNvSpPr>
            <a:spLocks noGrp="1"/>
          </p:cNvSpPr>
          <p:nvPr>
            <p:ph type="title" orient="vert"/>
            <p:custDataLst>
              <p:tags r:id="rId5"/>
            </p:custDataLst>
          </p:nvPr>
        </p:nvSpPr>
        <p:spPr>
          <a:xfrm>
            <a:off x="7928351" y="952508"/>
            <a:ext cx="713238"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stStyle>
          <a:p>
            <a:pPr lvl="0"/>
            <a:r>
              <a:rPr dirty="0">
                <a:sym typeface="+mn-ea"/>
              </a:rPr>
              <a:t>单击此处编辑母版标题样式</a:t>
            </a:r>
            <a:endParaRPr dirty="0">
              <a:sym typeface="+mn-ea"/>
            </a:endParaRPr>
          </a:p>
        </p:txBody>
      </p:sp>
      <p:sp>
        <p:nvSpPr>
          <p:cNvPr id="3" name="竖排文字占位符 2"/>
          <p:cNvSpPr>
            <a:spLocks noGrp="1"/>
          </p:cNvSpPr>
          <p:nvPr>
            <p:ph type="body" orient="vert" idx="1"/>
            <p:custDataLst>
              <p:tags r:id="rId6"/>
            </p:custDataLst>
          </p:nvPr>
        </p:nvSpPr>
        <p:spPr>
          <a:xfrm>
            <a:off x="502444" y="952500"/>
            <a:ext cx="7371076" cy="5388907"/>
          </a:xfrm>
        </p:spPr>
        <p:txBody>
          <a:bodyPr vert="eaVert"/>
          <a:lstStyle>
            <a:lvl1pPr indent="0" eaLnBrk="1" fontAlgn="auto" latinLnBrk="0" hangingPunct="1">
              <a:defRPr>
                <a:latin typeface="Arial" panose="020B0604020202020204" pitchFamily="34" charset="0"/>
                <a:ea typeface="微软雅黑" panose="020B0503020204020204" charset="-122"/>
                <a:cs typeface="Arial" panose="020B0604020202020204" pitchFamily="34" charset="0"/>
              </a:defRPr>
            </a:lvl1pPr>
            <a:lvl2pPr indent="0" eaLnBrk="1" fontAlgn="auto" latinLnBrk="0" hangingPunct="1">
              <a:defRPr>
                <a:latin typeface="Arial" panose="020B0604020202020204" pitchFamily="34" charset="0"/>
                <a:ea typeface="微软雅黑" panose="020B0503020204020204" charset="-122"/>
                <a:cs typeface="Arial" panose="020B0604020202020204" pitchFamily="34" charset="0"/>
              </a:defRPr>
            </a:lvl2pPr>
            <a:lvl3pPr indent="0" eaLnBrk="1" fontAlgn="auto" latinLnBrk="0" hangingPunct="1">
              <a:defRPr>
                <a:latin typeface="Arial" panose="020B0604020202020204" pitchFamily="34" charset="0"/>
                <a:ea typeface="微软雅黑" panose="020B0503020204020204" charset="-122"/>
                <a:cs typeface="Arial" panose="020B0604020202020204" pitchFamily="34" charset="0"/>
              </a:defRPr>
            </a:lvl3pPr>
            <a:lvl4pPr indent="0" eaLnBrk="1" fontAlgn="auto" latinLnBrk="0" hangingPunct="1">
              <a:defRPr>
                <a:latin typeface="Arial" panose="020B0604020202020204" pitchFamily="34" charset="0"/>
                <a:ea typeface="微软雅黑" panose="020B0503020204020204" charset="-122"/>
                <a:cs typeface="Arial" panose="020B0604020202020204" pitchFamily="34" charset="0"/>
              </a:defRPr>
            </a:lvl4pPr>
            <a:lvl5pPr indent="0" eaLnBrk="1" fontAlgn="auto" latinLnBrk="0" hangingPunct="1">
              <a:defRPr>
                <a:latin typeface="Arial" panose="020B0604020202020204" pitchFamily="34" charset="0"/>
                <a:ea typeface="微软雅黑" panose="020B0503020204020204" charset="-122"/>
                <a:cs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p>
            <a:endParaRPr lang="zh-CN" altLang="en-US"/>
          </a:p>
        </p:txBody>
      </p:sp>
      <p:sp>
        <p:nvSpPr>
          <p:cNvPr id="6" name="灯片编号占位符 5"/>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37.xml"/><Relationship Id="rId23" Type="http://schemas.openxmlformats.org/officeDocument/2006/relationships/tags" Target="../tags/tag136.xml"/><Relationship Id="rId22" Type="http://schemas.openxmlformats.org/officeDocument/2006/relationships/tags" Target="../tags/tag135.xml"/><Relationship Id="rId21" Type="http://schemas.openxmlformats.org/officeDocument/2006/relationships/tags" Target="../tags/tag134.xml"/><Relationship Id="rId20" Type="http://schemas.openxmlformats.org/officeDocument/2006/relationships/tags" Target="../tags/tag133.xml"/><Relationship Id="rId2" Type="http://schemas.openxmlformats.org/officeDocument/2006/relationships/slideLayout" Target="../slideLayouts/slideLayout2.xml"/><Relationship Id="rId19" Type="http://schemas.openxmlformats.org/officeDocument/2006/relationships/tags" Target="../tags/tag132.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5" Type="http://schemas.openxmlformats.org/officeDocument/2006/relationships/theme" Target="../theme/theme2.xml"/><Relationship Id="rId24" Type="http://schemas.openxmlformats.org/officeDocument/2006/relationships/tags" Target="../tags/tag274.xml"/><Relationship Id="rId23" Type="http://schemas.openxmlformats.org/officeDocument/2006/relationships/tags" Target="../tags/tag273.xml"/><Relationship Id="rId22" Type="http://schemas.openxmlformats.org/officeDocument/2006/relationships/tags" Target="../tags/tag272.xml"/><Relationship Id="rId21" Type="http://schemas.openxmlformats.org/officeDocument/2006/relationships/tags" Target="../tags/tag271.xml"/><Relationship Id="rId20" Type="http://schemas.openxmlformats.org/officeDocument/2006/relationships/tags" Target="../tags/tag270.xml"/><Relationship Id="rId2" Type="http://schemas.openxmlformats.org/officeDocument/2006/relationships/slideLayout" Target="../slideLayouts/slideLayout20.xml"/><Relationship Id="rId19" Type="http://schemas.openxmlformats.org/officeDocument/2006/relationships/tags" Target="../tags/tag269.xml"/><Relationship Id="rId18" Type="http://schemas.openxmlformats.org/officeDocument/2006/relationships/slideLayout" Target="../slideLayouts/slideLayout36.xml"/><Relationship Id="rId17" Type="http://schemas.openxmlformats.org/officeDocument/2006/relationships/slideLayout" Target="../slideLayouts/slideLayout35.xml"/><Relationship Id="rId16" Type="http://schemas.openxmlformats.org/officeDocument/2006/relationships/slideLayout" Target="../slideLayouts/slideLayout34.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 Type="http://schemas.openxmlformats.org/officeDocument/2006/relationships/slideLayout" Target="../slideLayouts/slideLayout38.xml"/><Relationship Id="rId15" Type="http://schemas.openxmlformats.org/officeDocument/2006/relationships/theme" Target="../theme/theme3.xml"/><Relationship Id="rId14" Type="http://schemas.openxmlformats.org/officeDocument/2006/relationships/tags" Target="../tags/tag277.xml"/><Relationship Id="rId13" Type="http://schemas.openxmlformats.org/officeDocument/2006/relationships/tags" Target="../tags/tag276.xml"/><Relationship Id="rId12" Type="http://schemas.openxmlformats.org/officeDocument/2006/relationships/tags" Target="../tags/tag275.xml"/><Relationship Id="rId11" Type="http://schemas.openxmlformats.org/officeDocument/2006/relationships/slideLayout" Target="../slideLayouts/slideLayout47.xml"/><Relationship Id="rId10" Type="http://schemas.openxmlformats.org/officeDocument/2006/relationships/slideLayout" Target="../slideLayouts/slideLayout46.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443230"/>
            <a:ext cx="8139178"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952508"/>
            <a:ext cx="8139178"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59807" y="6349833"/>
            <a:ext cx="2025000" cy="316800"/>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087000" y="6349833"/>
            <a:ext cx="2970000" cy="316800"/>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6457950" y="6349833"/>
            <a:ext cx="2025000" cy="316800"/>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微软雅黑" panose="020B0503020204020204" charset="-122"/>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1631"/>
            <a:ext cx="8139178" cy="404168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59807" y="5619625"/>
            <a:ext cx="2025000" cy="2376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087000" y="5619625"/>
            <a:ext cx="2970000" cy="2376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6457950" y="5619625"/>
            <a:ext cx="2025000" cy="2376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charset="-122"/>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28650" y="1131094"/>
            <a:ext cx="7886700" cy="994172"/>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28650" y="2226469"/>
            <a:ext cx="7886700" cy="3263504"/>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28650" y="5624513"/>
            <a:ext cx="2057400" cy="273844"/>
          </a:xfrm>
          <a:prstGeom prst="rect">
            <a:avLst/>
          </a:prstGeom>
        </p:spPr>
        <p:txBody>
          <a:bodyPr vert="horz" lIns="91440" tIns="45720" rIns="91440" bIns="45720" rtlCol="0" anchor="ctr">
            <a:normAutofit/>
          </a:bodyPr>
          <a:lstStyle>
            <a:lvl1pPr algn="l">
              <a:defRPr sz="1200">
                <a:solidFill>
                  <a:schemeClr val="tx1">
                    <a:lumMod val="75000"/>
                    <a:lumOff val="25000"/>
                  </a:schemeClr>
                </a:solidFill>
              </a:defRPr>
            </a:lvl1pPr>
          </a:lstStyle>
          <a:p>
            <a:fld id="{6E530453-A89C-4699-98A4-279C324E5CC9}" type="datetimeFigureOut">
              <a:rPr lang="zh-CN" altLang="en-US" smtClean="0"/>
            </a:fld>
            <a:endParaRPr lang="zh-CN" altLang="en-US"/>
          </a:p>
        </p:txBody>
      </p:sp>
      <p:sp>
        <p:nvSpPr>
          <p:cNvPr id="5" name="页脚占位符 4"/>
          <p:cNvSpPr>
            <a:spLocks noGrp="1"/>
          </p:cNvSpPr>
          <p:nvPr>
            <p:ph type="ftr" sz="quarter" idx="3"/>
          </p:nvPr>
        </p:nvSpPr>
        <p:spPr>
          <a:xfrm>
            <a:off x="3028950" y="5624513"/>
            <a:ext cx="3086100" cy="273844"/>
          </a:xfrm>
          <a:prstGeom prst="rect">
            <a:avLst/>
          </a:prstGeom>
        </p:spPr>
        <p:txBody>
          <a:bodyPr vert="horz" lIns="91440" tIns="45720" rIns="91440" bIns="45720" rtlCol="0" anchor="ctr">
            <a:normAutofit/>
          </a:bodyPr>
          <a:lstStyle>
            <a:lvl1pPr algn="ctr">
              <a:defRPr sz="1200">
                <a:solidFill>
                  <a:schemeClr val="tx1">
                    <a:lumMod val="75000"/>
                    <a:lumOff val="25000"/>
                  </a:schemeClr>
                </a:solidFill>
              </a:defRPr>
            </a:lvl1pPr>
          </a:lstStyle>
          <a:p>
            <a:endParaRPr lang="zh-CN" altLang="en-US"/>
          </a:p>
        </p:txBody>
      </p:sp>
      <p:sp>
        <p:nvSpPr>
          <p:cNvPr id="6" name="灯片编号占位符 5"/>
          <p:cNvSpPr>
            <a:spLocks noGrp="1"/>
          </p:cNvSpPr>
          <p:nvPr>
            <p:ph type="sldNum" sz="quarter" idx="4"/>
          </p:nvPr>
        </p:nvSpPr>
        <p:spPr>
          <a:xfrm>
            <a:off x="6457950" y="5624513"/>
            <a:ext cx="2057400" cy="273844"/>
          </a:xfrm>
          <a:prstGeom prst="rect">
            <a:avLst/>
          </a:prstGeom>
        </p:spPr>
        <p:txBody>
          <a:bodyPr vert="horz" lIns="91440" tIns="45720" rIns="91440" bIns="45720" rtlCol="0" anchor="ctr">
            <a:normAutofit/>
          </a:bodyPr>
          <a:lstStyle>
            <a:lvl1pPr algn="r">
              <a:defRPr sz="1200">
                <a:solidFill>
                  <a:schemeClr val="tx1">
                    <a:lumMod val="75000"/>
                    <a:lumOff val="25000"/>
                  </a:schemeClr>
                </a:solidFill>
              </a:defRPr>
            </a:lvl1pPr>
          </a:lstStyle>
          <a:p>
            <a:fld id="{BE84ABA5-5B51-4E78-8CF5-AE3127196FC1}" type="slidenum">
              <a:rPr lang="zh-CN" altLang="en-US" smtClean="0"/>
            </a:fld>
            <a:endParaRPr lang="zh-CN" altLang="en-US"/>
          </a:p>
        </p:txBody>
      </p:sp>
      <p:sp>
        <p:nvSpPr>
          <p:cNvPr id="7" name="KSO_TEMPLATE" hidden="1"/>
          <p:cNvSpPr/>
          <p:nvPr>
            <p:custDataLst>
              <p:tags r:id="rId14"/>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78.xml"/><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8.xml"/><Relationship Id="rId2" Type="http://schemas.openxmlformats.org/officeDocument/2006/relationships/themeOverride" Target="../theme/themeOverride6.xml"/><Relationship Id="rId1" Type="http://schemas.openxmlformats.org/officeDocument/2006/relationships/tags" Target="../tags/tag303.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43.xml"/><Relationship Id="rId3" Type="http://schemas.openxmlformats.org/officeDocument/2006/relationships/tags" Target="../tags/tag306.xml"/><Relationship Id="rId2" Type="http://schemas.openxmlformats.org/officeDocument/2006/relationships/tags" Target="../tags/tag305.xml"/><Relationship Id="rId1" Type="http://schemas.openxmlformats.org/officeDocument/2006/relationships/tags" Target="../tags/tag304.xml"/></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11.xml"/><Relationship Id="rId8" Type="http://schemas.openxmlformats.org/officeDocument/2006/relationships/slideLayout" Target="../slideLayouts/slideLayout25.xml"/><Relationship Id="rId7" Type="http://schemas.openxmlformats.org/officeDocument/2006/relationships/themeOverride" Target="../theme/themeOverride7.xml"/><Relationship Id="rId6" Type="http://schemas.openxmlformats.org/officeDocument/2006/relationships/tags" Target="../tags/tag312.xml"/><Relationship Id="rId5" Type="http://schemas.openxmlformats.org/officeDocument/2006/relationships/tags" Target="../tags/tag311.xml"/><Relationship Id="rId4" Type="http://schemas.openxmlformats.org/officeDocument/2006/relationships/tags" Target="../tags/tag310.xml"/><Relationship Id="rId3" Type="http://schemas.openxmlformats.org/officeDocument/2006/relationships/tags" Target="../tags/tag309.xml"/><Relationship Id="rId2" Type="http://schemas.openxmlformats.org/officeDocument/2006/relationships/tags" Target="../tags/tag308.xml"/><Relationship Id="rId1" Type="http://schemas.openxmlformats.org/officeDocument/2006/relationships/tags" Target="../tags/tag307.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9.xml"/><Relationship Id="rId3" Type="http://schemas.openxmlformats.org/officeDocument/2006/relationships/themeOverride" Target="../theme/themeOverride8.xml"/><Relationship Id="rId2" Type="http://schemas.openxmlformats.org/officeDocument/2006/relationships/tags" Target="../tags/tag314.xml"/><Relationship Id="rId1" Type="http://schemas.openxmlformats.org/officeDocument/2006/relationships/tags" Target="../tags/tag313.xml"/></Relationships>
</file>

<file path=ppt/slides/_rels/slide2.xml.rels><?xml version="1.0" encoding="UTF-8" standalone="yes"?>
<Relationships xmlns="http://schemas.openxmlformats.org/package/2006/relationships"><Relationship Id="rId9" Type="http://schemas.openxmlformats.org/officeDocument/2006/relationships/tags" Target="../tags/tag287.xml"/><Relationship Id="rId8" Type="http://schemas.openxmlformats.org/officeDocument/2006/relationships/tags" Target="../tags/tag286.xml"/><Relationship Id="rId7" Type="http://schemas.openxmlformats.org/officeDocument/2006/relationships/tags" Target="../tags/tag285.xml"/><Relationship Id="rId6" Type="http://schemas.openxmlformats.org/officeDocument/2006/relationships/tags" Target="../tags/tag284.xml"/><Relationship Id="rId5" Type="http://schemas.openxmlformats.org/officeDocument/2006/relationships/tags" Target="../tags/tag283.xml"/><Relationship Id="rId4" Type="http://schemas.openxmlformats.org/officeDocument/2006/relationships/tags" Target="../tags/tag282.xml"/><Relationship Id="rId3" Type="http://schemas.openxmlformats.org/officeDocument/2006/relationships/tags" Target="../tags/tag281.xml"/><Relationship Id="rId2" Type="http://schemas.openxmlformats.org/officeDocument/2006/relationships/tags" Target="../tags/tag280.xml"/><Relationship Id="rId12" Type="http://schemas.openxmlformats.org/officeDocument/2006/relationships/notesSlide" Target="../notesSlides/notesSlide1.xml"/><Relationship Id="rId11" Type="http://schemas.openxmlformats.org/officeDocument/2006/relationships/slideLayout" Target="../slideLayouts/slideLayout24.xml"/><Relationship Id="rId10" Type="http://schemas.openxmlformats.org/officeDocument/2006/relationships/themeOverride" Target="../theme/themeOverride1.xml"/><Relationship Id="rId1" Type="http://schemas.openxmlformats.org/officeDocument/2006/relationships/tags" Target="../tags/tag279.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5.xml"/><Relationship Id="rId3" Type="http://schemas.openxmlformats.org/officeDocument/2006/relationships/themeOverride" Target="../theme/themeOverride2.xml"/><Relationship Id="rId2" Type="http://schemas.openxmlformats.org/officeDocument/2006/relationships/tags" Target="../tags/tag289.xml"/><Relationship Id="rId1" Type="http://schemas.openxmlformats.org/officeDocument/2006/relationships/tags" Target="../tags/tag288.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9.xml"/><Relationship Id="rId3" Type="http://schemas.openxmlformats.org/officeDocument/2006/relationships/themeOverride" Target="../theme/themeOverride3.xml"/><Relationship Id="rId2" Type="http://schemas.openxmlformats.org/officeDocument/2006/relationships/tags" Target="../tags/tag291.xml"/><Relationship Id="rId1" Type="http://schemas.openxmlformats.org/officeDocument/2006/relationships/tags" Target="../tags/tag290.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5.xml"/><Relationship Id="rId2" Type="http://schemas.openxmlformats.org/officeDocument/2006/relationships/tags" Target="../tags/tag293.xml"/><Relationship Id="rId1" Type="http://schemas.openxmlformats.org/officeDocument/2006/relationships/tags" Target="../tags/tag292.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0.xml"/><Relationship Id="rId4" Type="http://schemas.openxmlformats.org/officeDocument/2006/relationships/tags" Target="../tags/tag297.xml"/><Relationship Id="rId3" Type="http://schemas.openxmlformats.org/officeDocument/2006/relationships/tags" Target="../tags/tag296.xml"/><Relationship Id="rId2" Type="http://schemas.openxmlformats.org/officeDocument/2006/relationships/tags" Target="../tags/tag295.xml"/><Relationship Id="rId1" Type="http://schemas.openxmlformats.org/officeDocument/2006/relationships/tags" Target="../tags/tag294.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0.xml"/><Relationship Id="rId2" Type="http://schemas.openxmlformats.org/officeDocument/2006/relationships/tags" Target="../tags/tag299.xml"/><Relationship Id="rId1" Type="http://schemas.openxmlformats.org/officeDocument/2006/relationships/tags" Target="../tags/tag298.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8.xml"/><Relationship Id="rId4" Type="http://schemas.openxmlformats.org/officeDocument/2006/relationships/themeOverride" Target="../theme/themeOverride4.xml"/><Relationship Id="rId3" Type="http://schemas.openxmlformats.org/officeDocument/2006/relationships/tags" Target="../tags/tag301.xml"/><Relationship Id="rId2" Type="http://schemas.openxmlformats.org/officeDocument/2006/relationships/tags" Target="../tags/tag300.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8.xml"/><Relationship Id="rId2" Type="http://schemas.openxmlformats.org/officeDocument/2006/relationships/themeOverride" Target="../theme/themeOverride5.xml"/><Relationship Id="rId1" Type="http://schemas.openxmlformats.org/officeDocument/2006/relationships/tags" Target="../tags/tag30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3073"/>
          <p:cNvSpPr>
            <a:spLocks noGrp="1"/>
          </p:cNvSpPr>
          <p:nvPr>
            <p:ph type="ctrTitle"/>
          </p:nvPr>
        </p:nvSpPr>
        <p:spPr>
          <a:xfrm>
            <a:off x="685800" y="2130425"/>
            <a:ext cx="8062664" cy="2234679"/>
          </a:xfrm>
        </p:spPr>
        <p:txBody>
          <a:bodyPr anchor="ctr"/>
          <a:lstStyle/>
          <a:p>
            <a:pPr defTabSz="914400">
              <a:buClrTx/>
              <a:buSzTx/>
              <a:buFontTx/>
            </a:pPr>
            <a:r>
              <a:rPr lang="zh-CN" altLang="en-US" sz="4400" dirty="0">
                <a:ea typeface="宋体" panose="02010600030101010101" pitchFamily="2" charset="-122"/>
              </a:rPr>
              <a:t>认识并悦纳自己</a:t>
            </a:r>
            <a:endParaRPr lang="zh-CN" sz="4400" kern="1200" baseline="0" dirty="0">
              <a:latin typeface="Arial" panose="020B0604020202020204" pitchFamily="34" charset="0"/>
              <a:ea typeface="宋体" panose="02010600030101010101" pitchFamily="2" charset="-122"/>
            </a:endParaRPr>
          </a:p>
        </p:txBody>
      </p:sp>
      <p:sp>
        <p:nvSpPr>
          <p:cNvPr id="3075" name="副标题 3074"/>
          <p:cNvSpPr>
            <a:spLocks noGrp="1"/>
          </p:cNvSpPr>
          <p:nvPr>
            <p:ph type="subTitle" idx="1"/>
          </p:nvPr>
        </p:nvSpPr>
        <p:spPr>
          <a:xfrm>
            <a:off x="1371600" y="3886200"/>
            <a:ext cx="6400800" cy="1752600"/>
          </a:xfrm>
        </p:spPr>
        <p:txBody>
          <a:bodyPr/>
          <a:lstStyle/>
          <a:p>
            <a:pPr marL="0" indent="0" algn="r" defTabSz="914400">
              <a:buClrTx/>
              <a:buSzTx/>
              <a:buNone/>
            </a:pPr>
            <a:endParaRPr lang="en-US" altLang="zh-CN" sz="2800" kern="1200" baseline="0" dirty="0">
              <a:latin typeface="Arial" panose="020B0604020202020204" pitchFamily="34" charset="0"/>
              <a:ea typeface="宋体" panose="02010600030101010101" pitchFamily="2" charset="-122"/>
            </a:endParaRPr>
          </a:p>
          <a:p>
            <a:pPr marL="0" indent="0" algn="r" defTabSz="914400">
              <a:buClrTx/>
              <a:buSzTx/>
              <a:buNone/>
            </a:pPr>
            <a:r>
              <a:rPr lang="zh-CN" altLang="en-US" sz="2800" kern="1200" baseline="0" dirty="0"/>
              <a:t>心理备课组：高凡</a:t>
            </a:r>
            <a:endParaRPr sz="2800" kern="1200" baseline="0" dirty="0"/>
          </a:p>
        </p:txBody>
      </p:sp>
      <p:pic>
        <p:nvPicPr>
          <p:cNvPr id="3" name="图片 2" descr="Pusheen 驾驶车辆"/>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751027" y="4333682"/>
            <a:ext cx="1273696" cy="1273696"/>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文本框 1"/>
          <p:cNvSpPr txBox="1"/>
          <p:nvPr/>
        </p:nvSpPr>
        <p:spPr>
          <a:xfrm>
            <a:off x="395536" y="836712"/>
            <a:ext cx="4032448" cy="521970"/>
          </a:xfrm>
          <a:prstGeom prst="rect">
            <a:avLst/>
          </a:prstGeom>
          <a:noFill/>
        </p:spPr>
        <p:txBody>
          <a:bodyPr wrap="square" rtlCol="0">
            <a:spAutoFit/>
          </a:bodyPr>
          <a:lstStyle/>
          <a:p>
            <a:r>
              <a:rPr lang="zh-CN" altLang="en-US" sz="2800" cap="all" dirty="0">
                <a:ea typeface="微软雅黑" panose="020B0503020204020204" charset="-122"/>
                <a:cs typeface="Arial" panose="020B0604020202020204" pitchFamily="34" charset="0"/>
              </a:rPr>
              <a:t>如何认识并悦纳自己？</a:t>
            </a:r>
            <a:endParaRPr lang="zh-CN" altLang="en-US" sz="2800" cap="all" dirty="0">
              <a:ea typeface="微软雅黑" panose="020B0503020204020204" charset="-122"/>
              <a:cs typeface="Arial" panose="020B0604020202020204" pitchFamily="34" charset="0"/>
            </a:endParaRPr>
          </a:p>
        </p:txBody>
      </p:sp>
      <p:sp>
        <p:nvSpPr>
          <p:cNvPr id="3" name="文本框 2"/>
          <p:cNvSpPr txBox="1"/>
          <p:nvPr/>
        </p:nvSpPr>
        <p:spPr>
          <a:xfrm>
            <a:off x="611307" y="2491631"/>
            <a:ext cx="7992888" cy="1753235"/>
          </a:xfrm>
          <a:prstGeom prst="rect">
            <a:avLst/>
          </a:prstGeom>
          <a:noFill/>
        </p:spPr>
        <p:txBody>
          <a:bodyPr wrap="square" rtlCol="0">
            <a:spAutoFit/>
          </a:bodyPr>
          <a:lstStyle/>
          <a:p>
            <a:pPr marL="0" lvl="0" indent="0">
              <a:lnSpc>
                <a:spcPct val="150000"/>
              </a:lnSpc>
              <a:buNone/>
            </a:pPr>
            <a:r>
              <a:rPr lang="en-US" altLang="zh-CN" spc="150" dirty="0">
                <a:ea typeface="微软雅黑" panose="020B0503020204020204" charset="-122"/>
                <a:cs typeface="Arial" panose="020B0604020202020204" pitchFamily="34" charset="0"/>
                <a:sym typeface="+mn-ea"/>
              </a:rPr>
              <a:t>     </a:t>
            </a:r>
            <a:r>
              <a:rPr lang="zh-CN" altLang="en-US" spc="150" dirty="0">
                <a:ea typeface="微软雅黑" panose="020B0503020204020204" charset="-122"/>
                <a:cs typeface="Arial" panose="020B0604020202020204" pitchFamily="34" charset="0"/>
                <a:sym typeface="+mn-ea"/>
              </a:rPr>
              <a:t>充分客观地认识自己是很重要的，如果我们不能很好地认识自己，我们可能会丢掉自己身上很珍贵的东西。我们要善于去发掘自己的优势，而不是拿别人拥有的东西跟自己做比较，而忽略自己的</a:t>
            </a:r>
            <a:r>
              <a:rPr lang="zh-CN" altLang="en-US" spc="150" dirty="0">
                <a:ea typeface="微软雅黑" panose="020B0503020204020204" charset="-122"/>
                <a:cs typeface="Arial" panose="020B0604020202020204" pitchFamily="34" charset="0"/>
                <a:sym typeface="+mn-ea"/>
              </a:rPr>
              <a:t>闪光点。同时面对自己的不足之处时要学会悦纳自己，做到欣赏他人，扬长避短。</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custDataLst>
              <p:tags r:id="rId1"/>
            </p:custDataLst>
          </p:nvPr>
        </p:nvSpPr>
        <p:spPr>
          <a:xfrm>
            <a:off x="0" y="2850356"/>
            <a:ext cx="2999232" cy="1297019"/>
          </a:xfrm>
          <a:prstGeom prst="rect">
            <a:avLst/>
          </a:prstGeom>
          <a:noFill/>
        </p:spPr>
        <p:txBody>
          <a:bodyPr wrap="square" rtlCol="0" anchor="ctr" anchorCtr="0">
            <a:normAutofit/>
          </a:bodyPr>
          <a:lstStyle/>
          <a:p>
            <a:r>
              <a:rPr lang="en-US" altLang="zh-CN" sz="4950">
                <a:solidFill>
                  <a:schemeClr val="bg1"/>
                </a:solidFill>
                <a:latin typeface="+mj-lt"/>
                <a:ea typeface="+mj-ea"/>
                <a:cs typeface="+mj-cs"/>
              </a:rPr>
              <a:t>contents</a:t>
            </a:r>
            <a:endParaRPr lang="en-US" altLang="zh-CN" sz="4950">
              <a:solidFill>
                <a:schemeClr val="bg1"/>
              </a:solidFill>
              <a:latin typeface="+mj-lt"/>
              <a:ea typeface="+mj-ea"/>
              <a:cs typeface="+mj-cs"/>
            </a:endParaRPr>
          </a:p>
        </p:txBody>
      </p:sp>
      <p:sp>
        <p:nvSpPr>
          <p:cNvPr id="13" name="标题 4"/>
          <p:cNvSpPr txBox="1"/>
          <p:nvPr>
            <p:custDataLst>
              <p:tags r:id="rId2"/>
            </p:custDataLst>
          </p:nvPr>
        </p:nvSpPr>
        <p:spPr>
          <a:xfrm>
            <a:off x="601345" y="2347595"/>
            <a:ext cx="8100060" cy="2541905"/>
          </a:xfrm>
          <a:prstGeom prst="rect">
            <a:avLst/>
          </a:prstGeom>
        </p:spPr>
        <p:txBody>
          <a:bodyP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lvl="0" indent="0">
              <a:lnSpc>
                <a:spcPct val="150000"/>
              </a:lnSpc>
              <a:buNone/>
            </a:pPr>
            <a:r>
              <a:rPr lang="zh-CN" altLang="en-US" sz="1800" spc="150" dirty="0">
                <a:ea typeface="微软雅黑" panose="020B0503020204020204" charset="-122"/>
                <a:cs typeface="Arial" panose="020B0604020202020204" pitchFamily="34" charset="0"/>
                <a:sym typeface="+mn-ea"/>
              </a:rPr>
              <a:t>一、自我反思探索自己，站在客观的角度分析自己的行为，</a:t>
            </a:r>
            <a:endParaRPr lang="zh-CN" altLang="en-US" sz="1800" spc="150" dirty="0">
              <a:ea typeface="微软雅黑" panose="020B0503020204020204" charset="-122"/>
              <a:cs typeface="Arial" panose="020B0604020202020204" pitchFamily="34" charset="0"/>
              <a:sym typeface="+mn-ea"/>
            </a:endParaRPr>
          </a:p>
          <a:p>
            <a:pPr marL="0" lvl="0" indent="0">
              <a:lnSpc>
                <a:spcPct val="150000"/>
              </a:lnSpc>
              <a:buNone/>
            </a:pPr>
            <a:r>
              <a:rPr lang="zh-CN" altLang="en-US" sz="1800" spc="150" dirty="0">
                <a:ea typeface="微软雅黑" panose="020B0503020204020204" charset="-122"/>
                <a:cs typeface="Arial" panose="020B0604020202020204" pitchFamily="34" charset="0"/>
                <a:sym typeface="+mn-ea"/>
              </a:rPr>
              <a:t> </a:t>
            </a:r>
            <a:r>
              <a:rPr lang="en-US" altLang="zh-CN" sz="1800" spc="150" dirty="0">
                <a:ea typeface="微软雅黑" panose="020B0503020204020204" charset="-122"/>
                <a:cs typeface="Arial" panose="020B0604020202020204" pitchFamily="34" charset="0"/>
                <a:sym typeface="+mn-ea"/>
              </a:rPr>
              <a:t>     </a:t>
            </a:r>
            <a:r>
              <a:rPr lang="zh-CN" altLang="en-US" sz="1800" spc="150" dirty="0">
                <a:ea typeface="微软雅黑" panose="020B0503020204020204" charset="-122"/>
                <a:cs typeface="Arial" panose="020B0604020202020204" pitchFamily="34" charset="0"/>
                <a:sym typeface="+mn-ea"/>
              </a:rPr>
              <a:t>看到自己的特点。</a:t>
            </a:r>
            <a:endParaRPr lang="en-US" altLang="zh-CN" sz="1800" spc="150" dirty="0">
              <a:ea typeface="微软雅黑" panose="020B0503020204020204" charset="-122"/>
              <a:cs typeface="Arial" panose="020B0604020202020204" pitchFamily="34" charset="0"/>
            </a:endParaRPr>
          </a:p>
          <a:p>
            <a:pPr marL="0" lvl="0" indent="0">
              <a:lnSpc>
                <a:spcPct val="150000"/>
              </a:lnSpc>
              <a:buNone/>
            </a:pPr>
            <a:r>
              <a:rPr lang="zh-CN" altLang="en-US" sz="1800" spc="150" dirty="0">
                <a:ea typeface="微软雅黑" panose="020B0503020204020204" charset="-122"/>
                <a:cs typeface="Arial" panose="020B0604020202020204" pitchFamily="34" charset="0"/>
                <a:sym typeface="+mn-ea"/>
              </a:rPr>
              <a:t>二，寻找参照了解自己，找出与他人之间的差异，但不可以妄自菲薄。</a:t>
            </a:r>
            <a:endParaRPr lang="en-US" altLang="zh-CN" sz="1800" spc="150" dirty="0">
              <a:ea typeface="微软雅黑" panose="020B0503020204020204" charset="-122"/>
              <a:cs typeface="Arial" panose="020B0604020202020204" pitchFamily="34" charset="0"/>
            </a:endParaRPr>
          </a:p>
          <a:p>
            <a:pPr marL="0" lvl="0" indent="0">
              <a:lnSpc>
                <a:spcPct val="150000"/>
              </a:lnSpc>
              <a:buNone/>
            </a:pPr>
            <a:r>
              <a:rPr lang="zh-CN" altLang="en-US" sz="1800" spc="150" dirty="0">
                <a:ea typeface="微软雅黑" panose="020B0503020204020204" charset="-122"/>
                <a:cs typeface="Arial" panose="020B0604020202020204" pitchFamily="34" charset="0"/>
                <a:sym typeface="+mn-ea"/>
              </a:rPr>
              <a:t>三，全面评估自己，发掘自身的优势与长处，另一方面接纳自己的不足，</a:t>
            </a:r>
            <a:endParaRPr lang="zh-CN" altLang="en-US" sz="1800" spc="150" dirty="0">
              <a:ea typeface="微软雅黑" panose="020B0503020204020204" charset="-122"/>
              <a:cs typeface="Arial" panose="020B0604020202020204" pitchFamily="34" charset="0"/>
              <a:sym typeface="+mn-ea"/>
            </a:endParaRPr>
          </a:p>
          <a:p>
            <a:pPr marL="0" lvl="0" indent="0">
              <a:lnSpc>
                <a:spcPct val="150000"/>
              </a:lnSpc>
              <a:buNone/>
            </a:pPr>
            <a:r>
              <a:rPr lang="zh-CN" altLang="en-US" sz="1800" spc="150" dirty="0">
                <a:ea typeface="微软雅黑" panose="020B0503020204020204" charset="-122"/>
                <a:cs typeface="Arial" panose="020B0604020202020204" pitchFamily="34" charset="0"/>
                <a:sym typeface="+mn-ea"/>
              </a:rPr>
              <a:t> </a:t>
            </a:r>
            <a:r>
              <a:rPr lang="en-US" altLang="zh-CN" sz="1800" spc="150" dirty="0">
                <a:ea typeface="微软雅黑" panose="020B0503020204020204" charset="-122"/>
                <a:cs typeface="Arial" panose="020B0604020202020204" pitchFamily="34" charset="0"/>
                <a:sym typeface="+mn-ea"/>
              </a:rPr>
              <a:t>     </a:t>
            </a:r>
            <a:r>
              <a:rPr lang="zh-CN" altLang="en-US" sz="1800" spc="150" dirty="0">
                <a:ea typeface="微软雅黑" panose="020B0503020204020204" charset="-122"/>
                <a:cs typeface="Arial" panose="020B0604020202020204" pitchFamily="34" charset="0"/>
                <a:sym typeface="+mn-ea"/>
              </a:rPr>
              <a:t>寻找成长点，进行积极的自我暗示，撕掉消极标签，树立合适的</a:t>
            </a:r>
            <a:endParaRPr lang="zh-CN" altLang="en-US" sz="1800" spc="150" dirty="0">
              <a:ea typeface="微软雅黑" panose="020B0503020204020204" charset="-122"/>
              <a:cs typeface="Arial" panose="020B0604020202020204" pitchFamily="34" charset="0"/>
              <a:sym typeface="+mn-ea"/>
            </a:endParaRPr>
          </a:p>
          <a:p>
            <a:pPr marL="0" lvl="0" indent="0">
              <a:lnSpc>
                <a:spcPct val="150000"/>
              </a:lnSpc>
              <a:buNone/>
            </a:pPr>
            <a:r>
              <a:rPr lang="zh-CN" altLang="en-US" sz="1800" spc="150" dirty="0">
                <a:ea typeface="微软雅黑" panose="020B0503020204020204" charset="-122"/>
                <a:cs typeface="Arial" panose="020B0604020202020204" pitchFamily="34" charset="0"/>
                <a:sym typeface="+mn-ea"/>
              </a:rPr>
              <a:t> </a:t>
            </a:r>
            <a:r>
              <a:rPr lang="en-US" altLang="zh-CN" sz="1800" spc="150" dirty="0">
                <a:ea typeface="微软雅黑" panose="020B0503020204020204" charset="-122"/>
                <a:cs typeface="Arial" panose="020B0604020202020204" pitchFamily="34" charset="0"/>
                <a:sym typeface="+mn-ea"/>
              </a:rPr>
              <a:t>     </a:t>
            </a:r>
            <a:r>
              <a:rPr lang="zh-CN" altLang="en-US" sz="1800" spc="150" dirty="0">
                <a:ea typeface="微软雅黑" panose="020B0503020204020204" charset="-122"/>
                <a:cs typeface="Arial" panose="020B0604020202020204" pitchFamily="34" charset="0"/>
                <a:sym typeface="+mn-ea"/>
              </a:rPr>
              <a:t>自我发展目标。</a:t>
            </a:r>
            <a:endParaRPr lang="en-US" altLang="zh-CN" sz="1800" spc="150" dirty="0">
              <a:ea typeface="微软雅黑" panose="020B0503020204020204" charset="-122"/>
              <a:cs typeface="Arial" panose="020B0604020202020204" pitchFamily="34" charset="0"/>
            </a:endParaRPr>
          </a:p>
          <a:p>
            <a:pPr fontAlgn="auto">
              <a:lnSpc>
                <a:spcPct val="150000"/>
              </a:lnSpc>
              <a:spcAft>
                <a:spcPts val="0"/>
              </a:spcAft>
            </a:pPr>
            <a:endParaRPr lang="zh-CN" altLang="en-US" sz="1800" dirty="0">
              <a:latin typeface="微软雅黑 Light" panose="020B0502040204020203" pitchFamily="34" charset="-122"/>
              <a:ea typeface="微软雅黑 Light" panose="020B0502040204020203" pitchFamily="34"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Line 6"/>
          <p:cNvSpPr>
            <a:spLocks noChangeShapeType="1"/>
          </p:cNvSpPr>
          <p:nvPr>
            <p:custDataLst>
              <p:tags r:id="rId1"/>
            </p:custDataLst>
          </p:nvPr>
        </p:nvSpPr>
        <p:spPr bwMode="auto">
          <a:xfrm>
            <a:off x="1698173" y="1556792"/>
            <a:ext cx="6117770" cy="0"/>
          </a:xfrm>
          <a:prstGeom prst="line">
            <a:avLst/>
          </a:prstGeom>
          <a:noFill/>
          <a:ln w="25400" cap="flat" cmpd="sng">
            <a:solidFill>
              <a:schemeClr val="accent1"/>
            </a:solidFill>
            <a:prstDash val="solid"/>
            <a:round/>
          </a:ln>
          <a:effectLst/>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buClrTx/>
              <a:buSzTx/>
              <a:buFontTx/>
              <a:buNone/>
            </a:pPr>
            <a:endParaRPr kumimoji="0" lang="es-ES" sz="1500" b="0" i="0" u="none" strike="noStrike" kern="1200" cap="none" spc="0" normalizeH="0" baseline="0" noProof="0">
              <a:ln>
                <a:noFill/>
              </a:ln>
              <a:solidFill>
                <a:srgbClr val="000000"/>
              </a:solidFill>
              <a:effectLst>
                <a:outerShdw blurRad="38100" dist="38100" dir="2700000" algn="tl">
                  <a:srgbClr val="DDDDDD"/>
                </a:outerShdw>
              </a:effectLst>
              <a:uLnTx/>
              <a:uFillTx/>
              <a:latin typeface="Arial" panose="020B0604020202020204" pitchFamily="34" charset="0"/>
              <a:ea typeface="微软雅黑" panose="020B0503020204020204" charset="-122"/>
              <a:cs typeface="Arial" panose="020B0604020202020204" pitchFamily="34" charset="0"/>
              <a:sym typeface="Lucida Sans" panose="020B0602030504020204" charset="0"/>
            </a:endParaRPr>
          </a:p>
        </p:txBody>
      </p:sp>
      <p:sp>
        <p:nvSpPr>
          <p:cNvPr id="15" name="Line 6"/>
          <p:cNvSpPr>
            <a:spLocks noChangeShapeType="1"/>
          </p:cNvSpPr>
          <p:nvPr>
            <p:custDataLst>
              <p:tags r:id="rId2"/>
            </p:custDataLst>
          </p:nvPr>
        </p:nvSpPr>
        <p:spPr bwMode="auto">
          <a:xfrm>
            <a:off x="1141943" y="4725144"/>
            <a:ext cx="6066101" cy="0"/>
          </a:xfrm>
          <a:prstGeom prst="line">
            <a:avLst/>
          </a:prstGeom>
          <a:noFill/>
          <a:ln w="25400" cap="flat" cmpd="sng">
            <a:solidFill>
              <a:schemeClr val="accent1"/>
            </a:solidFill>
            <a:prstDash val="solid"/>
            <a:round/>
          </a:ln>
          <a:effectLst/>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buClrTx/>
              <a:buSzTx/>
              <a:buFontTx/>
              <a:buNone/>
            </a:pPr>
            <a:endParaRPr kumimoji="0" lang="es-ES" sz="1500" b="0" i="0" u="none" strike="noStrike" kern="1200" cap="none" spc="0" normalizeH="0" baseline="0" noProof="0">
              <a:ln>
                <a:noFill/>
              </a:ln>
              <a:solidFill>
                <a:srgbClr val="000000"/>
              </a:solidFill>
              <a:effectLst>
                <a:outerShdw blurRad="38100" dist="38100" dir="2700000" algn="tl">
                  <a:srgbClr val="DDDDDD"/>
                </a:outerShdw>
              </a:effectLst>
              <a:uLnTx/>
              <a:uFillTx/>
              <a:latin typeface="Arial" panose="020B0604020202020204" pitchFamily="34" charset="0"/>
              <a:ea typeface="微软雅黑" panose="020B0503020204020204" charset="-122"/>
              <a:cs typeface="Arial" panose="020B0604020202020204" pitchFamily="34" charset="0"/>
              <a:sym typeface="Lucida Sans" panose="020B0602030504020204" charset="0"/>
            </a:endParaRPr>
          </a:p>
        </p:txBody>
      </p:sp>
      <p:sp>
        <p:nvSpPr>
          <p:cNvPr id="2" name="文本框 1"/>
          <p:cNvSpPr txBox="1"/>
          <p:nvPr>
            <p:custDataLst>
              <p:tags r:id="rId3"/>
            </p:custDataLst>
          </p:nvPr>
        </p:nvSpPr>
        <p:spPr>
          <a:xfrm>
            <a:off x="971600" y="1772816"/>
            <a:ext cx="7034285" cy="3096341"/>
          </a:xfrm>
          <a:prstGeom prst="rect">
            <a:avLst/>
          </a:prstGeom>
        </p:spPr>
        <p:txBody>
          <a:bodyPr vert="horz" wrap="square" lIns="68580" tIns="34290" rIns="68580" bIns="34290" rtlCol="0" anchor="ctr">
            <a:normAutofit fontScale="92500"/>
          </a:bodyPr>
          <a:lstStyle>
            <a:defPPr>
              <a:defRPr lang="zh-CN"/>
            </a:defPPr>
            <a:lvl1pPr marR="0" lvl="0" indent="0" algn="just" fontAlgn="auto">
              <a:lnSpc>
                <a:spcPct val="120000"/>
              </a:lnSpc>
              <a:spcBef>
                <a:spcPts val="1000"/>
              </a:spcBef>
              <a:spcAft>
                <a:spcPts val="0"/>
              </a:spcAft>
              <a:buClrTx/>
              <a:buSzTx/>
              <a:buFont typeface="Arial" panose="020B0604020202020204" pitchFamily="34" charset="0"/>
              <a:buNone/>
              <a:defRPr kumimoji="0" sz="2400" b="0" i="0" u="none" strike="noStrike" cap="none" spc="0" normalizeH="0" baseline="0">
                <a:ln>
                  <a:noFill/>
                </a:ln>
                <a:effectLst/>
                <a:uLnTx/>
                <a:uFillTx/>
                <a:latin typeface="Arial" panose="020B0604020202020204"/>
                <a:ea typeface="黑体" panose="02010609060101010101" charset="-122"/>
              </a:defRPr>
            </a:lvl1pPr>
            <a:lvl2pPr marL="685800" indent="-228600">
              <a:lnSpc>
                <a:spcPct val="90000"/>
              </a:lnSpc>
              <a:spcBef>
                <a:spcPts val="500"/>
              </a:spcBef>
              <a:buFont typeface="Arial" panose="020B0604020202020204" pitchFamily="34" charset="0"/>
              <a:buChar char="•"/>
              <a:defRPr sz="2000">
                <a:solidFill>
                  <a:schemeClr val="bg1">
                    <a:lumMod val="85000"/>
                  </a:schemeClr>
                </a:solidFill>
              </a:defRPr>
            </a:lvl2pPr>
            <a:lvl3pPr marL="1143000" indent="-228600">
              <a:lnSpc>
                <a:spcPct val="90000"/>
              </a:lnSpc>
              <a:spcBef>
                <a:spcPts val="500"/>
              </a:spcBef>
              <a:buFont typeface="Arial" panose="020B0604020202020204" pitchFamily="34" charset="0"/>
              <a:buChar char="•"/>
              <a:defRPr>
                <a:solidFill>
                  <a:schemeClr val="bg1">
                    <a:lumMod val="85000"/>
                  </a:schemeClr>
                </a:solidFill>
              </a:defRPr>
            </a:lvl3pPr>
            <a:lvl4pPr marL="1600200" indent="-228600">
              <a:lnSpc>
                <a:spcPct val="90000"/>
              </a:lnSpc>
              <a:spcBef>
                <a:spcPts val="500"/>
              </a:spcBef>
              <a:buFont typeface="Arial" panose="020B0604020202020204" pitchFamily="34" charset="0"/>
              <a:buChar char="•"/>
              <a:defRPr>
                <a:solidFill>
                  <a:schemeClr val="bg1">
                    <a:lumMod val="85000"/>
                  </a:schemeClr>
                </a:solidFill>
              </a:defRPr>
            </a:lvl4pPr>
            <a:lvl5pPr marL="2057400" indent="-228600">
              <a:lnSpc>
                <a:spcPct val="90000"/>
              </a:lnSpc>
              <a:spcBef>
                <a:spcPts val="500"/>
              </a:spcBef>
              <a:buFont typeface="Arial" panose="020B0604020202020204" pitchFamily="34" charset="0"/>
              <a:buChar char="•"/>
              <a:defRPr>
                <a:solidFill>
                  <a:schemeClr val="bg1">
                    <a:lumMod val="8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spcBef>
                <a:spcPts val="0"/>
              </a:spcBef>
            </a:pPr>
            <a:r>
              <a:rPr lang="zh-CN" altLang="en-US" sz="1600" b="0" i="0" dirty="0">
                <a:solidFill>
                  <a:srgbClr val="333333"/>
                </a:solidFill>
                <a:effectLst/>
                <a:latin typeface="微软雅黑" panose="020B0503020204020204" charset="-122"/>
                <a:ea typeface="微软雅黑" panose="020B0503020204020204" charset="-122"/>
              </a:rPr>
              <a:t>要想了解自己，最好问问别人。　　　　　　　　　　</a:t>
            </a:r>
            <a:endParaRPr lang="en-US" altLang="zh-CN" sz="1600" b="0" i="0" dirty="0">
              <a:solidFill>
                <a:srgbClr val="333333"/>
              </a:solidFill>
              <a:effectLst/>
              <a:latin typeface="微软雅黑" panose="020B0503020204020204" charset="-122"/>
              <a:ea typeface="微软雅黑" panose="020B0503020204020204" charset="-122"/>
            </a:endParaRPr>
          </a:p>
          <a:p>
            <a:pPr algn="l">
              <a:spcBef>
                <a:spcPts val="0"/>
              </a:spcBef>
            </a:pPr>
            <a:r>
              <a:rPr lang="zh-CN" altLang="en-US" sz="1600" b="0" i="0" dirty="0">
                <a:solidFill>
                  <a:srgbClr val="333333"/>
                </a:solidFill>
                <a:effectLst/>
                <a:latin typeface="微软雅黑" panose="020B0503020204020204" charset="-122"/>
                <a:ea typeface="微软雅黑" panose="020B0503020204020204" charset="-122"/>
              </a:rPr>
              <a:t>　　　　　　　　　　　　　　　　　　　　　　　　　　　　　　　　</a:t>
            </a:r>
            <a:r>
              <a:rPr lang="en-US" altLang="zh-CN" sz="1600" b="0" i="0" dirty="0">
                <a:solidFill>
                  <a:srgbClr val="333333"/>
                </a:solidFill>
                <a:effectLst/>
                <a:latin typeface="微软雅黑" panose="020B0503020204020204" charset="-122"/>
                <a:ea typeface="微软雅黑" panose="020B0503020204020204" charset="-122"/>
              </a:rPr>
              <a:t>——</a:t>
            </a:r>
            <a:r>
              <a:rPr lang="zh-CN" altLang="en-US" sz="1600" b="0" i="0" dirty="0">
                <a:solidFill>
                  <a:srgbClr val="333333"/>
                </a:solidFill>
                <a:effectLst/>
                <a:latin typeface="微软雅黑" panose="020B0503020204020204" charset="-122"/>
                <a:ea typeface="微软雅黑" panose="020B0503020204020204" charset="-122"/>
              </a:rPr>
              <a:t>日本</a:t>
            </a:r>
            <a:endParaRPr lang="en-US" altLang="zh-CN" sz="1600" b="0" i="0" dirty="0">
              <a:solidFill>
                <a:srgbClr val="333333"/>
              </a:solidFill>
              <a:effectLst/>
              <a:latin typeface="微软雅黑" panose="020B0503020204020204" charset="-122"/>
              <a:ea typeface="微软雅黑" panose="020B0503020204020204" charset="-122"/>
            </a:endParaRPr>
          </a:p>
          <a:p>
            <a:pPr algn="l">
              <a:spcBef>
                <a:spcPts val="0"/>
              </a:spcBef>
            </a:pPr>
            <a:endParaRPr lang="en-US" altLang="zh-CN" sz="1600" b="0" i="0" dirty="0">
              <a:solidFill>
                <a:srgbClr val="333333"/>
              </a:solidFill>
              <a:effectLst/>
              <a:latin typeface="微软雅黑" panose="020B0503020204020204" charset="-122"/>
              <a:ea typeface="微软雅黑" panose="020B0503020204020204" charset="-122"/>
            </a:endParaRPr>
          </a:p>
          <a:p>
            <a:pPr algn="l">
              <a:spcBef>
                <a:spcPts val="0"/>
              </a:spcBef>
            </a:pPr>
            <a:r>
              <a:rPr lang="zh-CN" altLang="en-US" sz="1600" b="0" i="0" dirty="0">
                <a:solidFill>
                  <a:srgbClr val="333333"/>
                </a:solidFill>
                <a:effectLst/>
                <a:latin typeface="微软雅黑" panose="020B0503020204020204" charset="-122"/>
                <a:ea typeface="微软雅黑" panose="020B0503020204020204" charset="-122"/>
              </a:rPr>
              <a:t>无论在什么时候，永远不要以为自己已经知道了一切。不管人们把你们评价的多么高，但你们永远要有勇气对自己说：我是个毫无所知的人。</a:t>
            </a:r>
            <a:endParaRPr lang="en-US" altLang="zh-CN" sz="1600" b="0" i="0" dirty="0">
              <a:solidFill>
                <a:srgbClr val="333333"/>
              </a:solidFill>
              <a:effectLst/>
              <a:latin typeface="微软雅黑" panose="020B0503020204020204" charset="-122"/>
              <a:ea typeface="微软雅黑" panose="020B0503020204020204" charset="-122"/>
            </a:endParaRPr>
          </a:p>
          <a:p>
            <a:pPr algn="l">
              <a:spcBef>
                <a:spcPts val="0"/>
              </a:spcBef>
            </a:pPr>
            <a:r>
              <a:rPr lang="zh-CN" altLang="en-US" sz="1600" b="0" i="0" dirty="0">
                <a:solidFill>
                  <a:srgbClr val="333333"/>
                </a:solidFill>
                <a:effectLst/>
                <a:latin typeface="微软雅黑" panose="020B0503020204020204" charset="-122"/>
                <a:ea typeface="微软雅黑" panose="020B0503020204020204" charset="-122"/>
              </a:rPr>
              <a:t>　　　　　　　　　　　　　　　　　　　　　　　　　　　　　　　　</a:t>
            </a:r>
            <a:r>
              <a:rPr lang="en-US" altLang="zh-CN" sz="1600" b="0" i="0" dirty="0">
                <a:solidFill>
                  <a:srgbClr val="333333"/>
                </a:solidFill>
                <a:effectLst/>
                <a:latin typeface="微软雅黑" panose="020B0503020204020204" charset="-122"/>
                <a:ea typeface="微软雅黑" panose="020B0503020204020204" charset="-122"/>
              </a:rPr>
              <a:t>——</a:t>
            </a:r>
            <a:r>
              <a:rPr lang="zh-CN" altLang="en-US" sz="1600" b="0" i="0" dirty="0">
                <a:solidFill>
                  <a:srgbClr val="333333"/>
                </a:solidFill>
                <a:effectLst/>
                <a:latin typeface="微软雅黑" panose="020B0503020204020204" charset="-122"/>
                <a:ea typeface="微软雅黑" panose="020B0503020204020204" charset="-122"/>
              </a:rPr>
              <a:t>巴甫洛夫</a:t>
            </a:r>
            <a:endParaRPr lang="en-US" altLang="zh-CN" sz="1600" b="0" i="0" dirty="0">
              <a:solidFill>
                <a:srgbClr val="333333"/>
              </a:solidFill>
              <a:effectLst/>
              <a:latin typeface="微软雅黑" panose="020B0503020204020204" charset="-122"/>
              <a:ea typeface="微软雅黑" panose="020B0503020204020204" charset="-122"/>
            </a:endParaRPr>
          </a:p>
          <a:p>
            <a:pPr algn="l">
              <a:spcBef>
                <a:spcPts val="0"/>
              </a:spcBef>
            </a:pPr>
            <a:endParaRPr lang="en-US" altLang="zh-CN" sz="1600" b="0" i="0" dirty="0">
              <a:solidFill>
                <a:srgbClr val="333333"/>
              </a:solidFill>
              <a:effectLst/>
              <a:latin typeface="微软雅黑" panose="020B0503020204020204" charset="-122"/>
              <a:ea typeface="微软雅黑" panose="020B0503020204020204" charset="-122"/>
            </a:endParaRPr>
          </a:p>
          <a:p>
            <a:pPr algn="l">
              <a:spcBef>
                <a:spcPts val="0"/>
              </a:spcBef>
            </a:pPr>
            <a:r>
              <a:rPr lang="zh-CN" altLang="en-US" sz="1600" b="0" i="0" dirty="0">
                <a:solidFill>
                  <a:srgbClr val="333333"/>
                </a:solidFill>
                <a:effectLst/>
                <a:latin typeface="微软雅黑" panose="020B0503020204020204" charset="-122"/>
                <a:ea typeface="微软雅黑" panose="020B0503020204020204" charset="-122"/>
              </a:rPr>
              <a:t>一个真认识自己的人，就没法不谦虚。谦虚使人的心缩小，像一个小石卵，虽然小，而极结实。结实才能诚实。</a:t>
            </a:r>
            <a:endParaRPr lang="en-US" altLang="zh-CN" sz="1600" b="0" i="0" dirty="0">
              <a:solidFill>
                <a:srgbClr val="333333"/>
              </a:solidFill>
              <a:effectLst/>
              <a:latin typeface="微软雅黑" panose="020B0503020204020204" charset="-122"/>
              <a:ea typeface="微软雅黑" panose="020B0503020204020204" charset="-122"/>
            </a:endParaRPr>
          </a:p>
          <a:p>
            <a:pPr algn="l">
              <a:spcBef>
                <a:spcPts val="0"/>
              </a:spcBef>
            </a:pPr>
            <a:r>
              <a:rPr lang="zh-CN" altLang="en-US" sz="1600" b="0" i="0" dirty="0">
                <a:solidFill>
                  <a:srgbClr val="333333"/>
                </a:solidFill>
                <a:effectLst/>
                <a:latin typeface="微软雅黑" panose="020B0503020204020204" charset="-122"/>
                <a:ea typeface="微软雅黑" panose="020B0503020204020204" charset="-122"/>
              </a:rPr>
              <a:t>　　　　　　　　　　　　　　　　　　　　　　　　　　　　　　　　</a:t>
            </a:r>
            <a:r>
              <a:rPr lang="en-US" altLang="zh-CN" sz="1600" b="0" i="0" dirty="0">
                <a:solidFill>
                  <a:srgbClr val="333333"/>
                </a:solidFill>
                <a:effectLst/>
                <a:latin typeface="微软雅黑" panose="020B0503020204020204" charset="-122"/>
                <a:ea typeface="微软雅黑" panose="020B0503020204020204" charset="-122"/>
              </a:rPr>
              <a:t>——</a:t>
            </a:r>
            <a:r>
              <a:rPr lang="zh-CN" altLang="en-US" sz="1600" b="0" i="0" dirty="0">
                <a:solidFill>
                  <a:srgbClr val="333333"/>
                </a:solidFill>
                <a:effectLst/>
                <a:latin typeface="微软雅黑" panose="020B0503020204020204" charset="-122"/>
                <a:ea typeface="微软雅黑" panose="020B0503020204020204" charset="-122"/>
              </a:rPr>
              <a:t>老舍</a:t>
            </a:r>
            <a:endParaRPr lang="en-US" altLang="zh-CN" sz="1600" b="0" i="0" dirty="0">
              <a:solidFill>
                <a:srgbClr val="333333"/>
              </a:solidFill>
              <a:effectLst/>
              <a:latin typeface="微软雅黑" panose="020B0503020204020204" charset="-122"/>
              <a:ea typeface="微软雅黑" panose="020B0503020204020204" charset="-122"/>
            </a:endParaRPr>
          </a:p>
          <a:p>
            <a:pPr>
              <a:spcBef>
                <a:spcPts val="0"/>
              </a:spcBef>
            </a:pPr>
            <a:endParaRPr lang="en-US" altLang="zh-CN" sz="1400" dirty="0">
              <a:solidFill>
                <a:srgbClr val="333333"/>
              </a:solidFill>
              <a:latin typeface="微软雅黑" panose="020B0503020204020204" charset="-122"/>
              <a:ea typeface="微软雅黑" panose="020B0503020204020204" charset="-122"/>
              <a:cs typeface="Arial" panose="020B0604020202020204" pitchFamily="34" charset="0"/>
            </a:endParaRPr>
          </a:p>
        </p:txBody>
      </p:sp>
      <p:sp>
        <p:nvSpPr>
          <p:cNvPr id="18" name="Freeform 5"/>
          <p:cNvSpPr>
            <a:spLocks noEditPoints="1"/>
          </p:cNvSpPr>
          <p:nvPr>
            <p:custDataLst>
              <p:tags r:id="rId4"/>
            </p:custDataLst>
          </p:nvPr>
        </p:nvSpPr>
        <p:spPr bwMode="auto">
          <a:xfrm>
            <a:off x="1138115" y="1340768"/>
            <a:ext cx="300407" cy="271797"/>
          </a:xfrm>
          <a:custGeom>
            <a:avLst/>
            <a:gdLst>
              <a:gd name="T0" fmla="*/ 106 w 336"/>
              <a:gd name="T1" fmla="*/ 0 h 304"/>
              <a:gd name="T2" fmla="*/ 140 w 336"/>
              <a:gd name="T3" fmla="*/ 38 h 304"/>
              <a:gd name="T4" fmla="*/ 140 w 336"/>
              <a:gd name="T5" fmla="*/ 38 h 304"/>
              <a:gd name="T6" fmla="*/ 124 w 336"/>
              <a:gd name="T7" fmla="*/ 50 h 304"/>
              <a:gd name="T8" fmla="*/ 110 w 336"/>
              <a:gd name="T9" fmla="*/ 64 h 304"/>
              <a:gd name="T10" fmla="*/ 100 w 336"/>
              <a:gd name="T11" fmla="*/ 78 h 304"/>
              <a:gd name="T12" fmla="*/ 88 w 336"/>
              <a:gd name="T13" fmla="*/ 92 h 304"/>
              <a:gd name="T14" fmla="*/ 82 w 336"/>
              <a:gd name="T15" fmla="*/ 108 h 304"/>
              <a:gd name="T16" fmla="*/ 76 w 336"/>
              <a:gd name="T17" fmla="*/ 124 h 304"/>
              <a:gd name="T18" fmla="*/ 72 w 336"/>
              <a:gd name="T19" fmla="*/ 140 h 304"/>
              <a:gd name="T20" fmla="*/ 70 w 336"/>
              <a:gd name="T21" fmla="*/ 156 h 304"/>
              <a:gd name="T22" fmla="*/ 70 w 336"/>
              <a:gd name="T23" fmla="*/ 156 h 304"/>
              <a:gd name="T24" fmla="*/ 144 w 336"/>
              <a:gd name="T25" fmla="*/ 156 h 304"/>
              <a:gd name="T26" fmla="*/ 144 w 336"/>
              <a:gd name="T27" fmla="*/ 304 h 304"/>
              <a:gd name="T28" fmla="*/ 0 w 336"/>
              <a:gd name="T29" fmla="*/ 304 h 304"/>
              <a:gd name="T30" fmla="*/ 0 w 336"/>
              <a:gd name="T31" fmla="*/ 192 h 304"/>
              <a:gd name="T32" fmla="*/ 0 w 336"/>
              <a:gd name="T33" fmla="*/ 192 h 304"/>
              <a:gd name="T34" fmla="*/ 0 w 336"/>
              <a:gd name="T35" fmla="*/ 160 h 304"/>
              <a:gd name="T36" fmla="*/ 4 w 336"/>
              <a:gd name="T37" fmla="*/ 130 h 304"/>
              <a:gd name="T38" fmla="*/ 12 w 336"/>
              <a:gd name="T39" fmla="*/ 104 h 304"/>
              <a:gd name="T40" fmla="*/ 26 w 336"/>
              <a:gd name="T41" fmla="*/ 78 h 304"/>
              <a:gd name="T42" fmla="*/ 40 w 336"/>
              <a:gd name="T43" fmla="*/ 54 h 304"/>
              <a:gd name="T44" fmla="*/ 56 w 336"/>
              <a:gd name="T45" fmla="*/ 34 h 304"/>
              <a:gd name="T46" fmla="*/ 80 w 336"/>
              <a:gd name="T47" fmla="*/ 16 h 304"/>
              <a:gd name="T48" fmla="*/ 106 w 336"/>
              <a:gd name="T49" fmla="*/ 0 h 304"/>
              <a:gd name="T50" fmla="*/ 106 w 336"/>
              <a:gd name="T51" fmla="*/ 0 h 304"/>
              <a:gd name="T52" fmla="*/ 106 w 336"/>
              <a:gd name="T53" fmla="*/ 0 h 304"/>
              <a:gd name="T54" fmla="*/ 106 w 336"/>
              <a:gd name="T55" fmla="*/ 0 h 304"/>
              <a:gd name="T56" fmla="*/ 298 w 336"/>
              <a:gd name="T57" fmla="*/ 0 h 304"/>
              <a:gd name="T58" fmla="*/ 298 w 336"/>
              <a:gd name="T59" fmla="*/ 0 h 304"/>
              <a:gd name="T60" fmla="*/ 298 w 336"/>
              <a:gd name="T61" fmla="*/ 0 h 304"/>
              <a:gd name="T62" fmla="*/ 272 w 336"/>
              <a:gd name="T63" fmla="*/ 16 h 304"/>
              <a:gd name="T64" fmla="*/ 250 w 336"/>
              <a:gd name="T65" fmla="*/ 36 h 304"/>
              <a:gd name="T66" fmla="*/ 232 w 336"/>
              <a:gd name="T67" fmla="*/ 56 h 304"/>
              <a:gd name="T68" fmla="*/ 218 w 336"/>
              <a:gd name="T69" fmla="*/ 80 h 304"/>
              <a:gd name="T70" fmla="*/ 204 w 336"/>
              <a:gd name="T71" fmla="*/ 106 h 304"/>
              <a:gd name="T72" fmla="*/ 196 w 336"/>
              <a:gd name="T73" fmla="*/ 130 h 304"/>
              <a:gd name="T74" fmla="*/ 192 w 336"/>
              <a:gd name="T75" fmla="*/ 160 h 304"/>
              <a:gd name="T76" fmla="*/ 192 w 336"/>
              <a:gd name="T77" fmla="*/ 192 h 304"/>
              <a:gd name="T78" fmla="*/ 192 w 336"/>
              <a:gd name="T79" fmla="*/ 192 h 304"/>
              <a:gd name="T80" fmla="*/ 192 w 336"/>
              <a:gd name="T81" fmla="*/ 304 h 304"/>
              <a:gd name="T82" fmla="*/ 336 w 336"/>
              <a:gd name="T83" fmla="*/ 304 h 304"/>
              <a:gd name="T84" fmla="*/ 336 w 336"/>
              <a:gd name="T85" fmla="*/ 156 h 304"/>
              <a:gd name="T86" fmla="*/ 260 w 336"/>
              <a:gd name="T87" fmla="*/ 156 h 304"/>
              <a:gd name="T88" fmla="*/ 260 w 336"/>
              <a:gd name="T89" fmla="*/ 156 h 304"/>
              <a:gd name="T90" fmla="*/ 264 w 336"/>
              <a:gd name="T91" fmla="*/ 140 h 304"/>
              <a:gd name="T92" fmla="*/ 268 w 336"/>
              <a:gd name="T93" fmla="*/ 124 h 304"/>
              <a:gd name="T94" fmla="*/ 274 w 336"/>
              <a:gd name="T95" fmla="*/ 108 h 304"/>
              <a:gd name="T96" fmla="*/ 280 w 336"/>
              <a:gd name="T97" fmla="*/ 92 h 304"/>
              <a:gd name="T98" fmla="*/ 292 w 336"/>
              <a:gd name="T99" fmla="*/ 78 h 304"/>
              <a:gd name="T100" fmla="*/ 304 w 336"/>
              <a:gd name="T101" fmla="*/ 64 h 304"/>
              <a:gd name="T102" fmla="*/ 316 w 336"/>
              <a:gd name="T103" fmla="*/ 50 h 304"/>
              <a:gd name="T104" fmla="*/ 332 w 336"/>
              <a:gd name="T105" fmla="*/ 38 h 304"/>
              <a:gd name="T106" fmla="*/ 332 w 336"/>
              <a:gd name="T107" fmla="*/ 38 h 304"/>
              <a:gd name="T108" fmla="*/ 298 w 336"/>
              <a:gd name="T109" fmla="*/ 0 h 304"/>
              <a:gd name="T110" fmla="*/ 298 w 336"/>
              <a:gd name="T111"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6" h="304">
                <a:moveTo>
                  <a:pt x="106" y="0"/>
                </a:moveTo>
                <a:lnTo>
                  <a:pt x="140" y="38"/>
                </a:lnTo>
                <a:lnTo>
                  <a:pt x="140" y="38"/>
                </a:lnTo>
                <a:lnTo>
                  <a:pt x="124" y="50"/>
                </a:lnTo>
                <a:lnTo>
                  <a:pt x="110" y="64"/>
                </a:lnTo>
                <a:lnTo>
                  <a:pt x="100" y="78"/>
                </a:lnTo>
                <a:lnTo>
                  <a:pt x="88" y="92"/>
                </a:lnTo>
                <a:lnTo>
                  <a:pt x="82" y="108"/>
                </a:lnTo>
                <a:lnTo>
                  <a:pt x="76" y="124"/>
                </a:lnTo>
                <a:lnTo>
                  <a:pt x="72" y="140"/>
                </a:lnTo>
                <a:lnTo>
                  <a:pt x="70" y="156"/>
                </a:lnTo>
                <a:lnTo>
                  <a:pt x="70" y="156"/>
                </a:lnTo>
                <a:lnTo>
                  <a:pt x="144" y="156"/>
                </a:lnTo>
                <a:lnTo>
                  <a:pt x="144" y="304"/>
                </a:lnTo>
                <a:lnTo>
                  <a:pt x="0" y="304"/>
                </a:lnTo>
                <a:lnTo>
                  <a:pt x="0" y="192"/>
                </a:lnTo>
                <a:lnTo>
                  <a:pt x="0" y="192"/>
                </a:lnTo>
                <a:lnTo>
                  <a:pt x="0" y="160"/>
                </a:lnTo>
                <a:lnTo>
                  <a:pt x="4" y="130"/>
                </a:lnTo>
                <a:lnTo>
                  <a:pt x="12" y="104"/>
                </a:lnTo>
                <a:lnTo>
                  <a:pt x="26" y="78"/>
                </a:lnTo>
                <a:lnTo>
                  <a:pt x="40" y="54"/>
                </a:lnTo>
                <a:lnTo>
                  <a:pt x="56" y="34"/>
                </a:lnTo>
                <a:lnTo>
                  <a:pt x="80" y="16"/>
                </a:lnTo>
                <a:lnTo>
                  <a:pt x="106" y="0"/>
                </a:lnTo>
                <a:lnTo>
                  <a:pt x="106" y="0"/>
                </a:lnTo>
                <a:lnTo>
                  <a:pt x="106" y="0"/>
                </a:lnTo>
                <a:lnTo>
                  <a:pt x="106" y="0"/>
                </a:lnTo>
                <a:close/>
                <a:moveTo>
                  <a:pt x="298" y="0"/>
                </a:moveTo>
                <a:lnTo>
                  <a:pt x="298" y="0"/>
                </a:lnTo>
                <a:lnTo>
                  <a:pt x="298" y="0"/>
                </a:lnTo>
                <a:lnTo>
                  <a:pt x="272" y="16"/>
                </a:lnTo>
                <a:lnTo>
                  <a:pt x="250" y="36"/>
                </a:lnTo>
                <a:lnTo>
                  <a:pt x="232" y="56"/>
                </a:lnTo>
                <a:lnTo>
                  <a:pt x="218" y="80"/>
                </a:lnTo>
                <a:lnTo>
                  <a:pt x="204" y="106"/>
                </a:lnTo>
                <a:lnTo>
                  <a:pt x="196" y="130"/>
                </a:lnTo>
                <a:lnTo>
                  <a:pt x="192" y="160"/>
                </a:lnTo>
                <a:lnTo>
                  <a:pt x="192" y="192"/>
                </a:lnTo>
                <a:lnTo>
                  <a:pt x="192" y="192"/>
                </a:lnTo>
                <a:lnTo>
                  <a:pt x="192" y="304"/>
                </a:lnTo>
                <a:lnTo>
                  <a:pt x="336" y="304"/>
                </a:lnTo>
                <a:lnTo>
                  <a:pt x="336" y="156"/>
                </a:lnTo>
                <a:lnTo>
                  <a:pt x="260" y="156"/>
                </a:lnTo>
                <a:lnTo>
                  <a:pt x="260" y="156"/>
                </a:lnTo>
                <a:lnTo>
                  <a:pt x="264" y="140"/>
                </a:lnTo>
                <a:lnTo>
                  <a:pt x="268" y="124"/>
                </a:lnTo>
                <a:lnTo>
                  <a:pt x="274" y="108"/>
                </a:lnTo>
                <a:lnTo>
                  <a:pt x="280" y="92"/>
                </a:lnTo>
                <a:lnTo>
                  <a:pt x="292" y="78"/>
                </a:lnTo>
                <a:lnTo>
                  <a:pt x="304" y="64"/>
                </a:lnTo>
                <a:lnTo>
                  <a:pt x="316" y="50"/>
                </a:lnTo>
                <a:lnTo>
                  <a:pt x="332" y="38"/>
                </a:lnTo>
                <a:lnTo>
                  <a:pt x="332" y="38"/>
                </a:lnTo>
                <a:lnTo>
                  <a:pt x="298" y="0"/>
                </a:lnTo>
                <a:lnTo>
                  <a:pt x="298" y="0"/>
                </a:lnTo>
                <a:close/>
              </a:path>
            </a:pathLst>
          </a:custGeom>
          <a:solidFill>
            <a:schemeClr val="accent1"/>
          </a:solidFill>
          <a:ln>
            <a:noFill/>
          </a:ln>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charset="-122"/>
              <a:cs typeface="Arial" panose="020B0604020202020204" pitchFamily="34" charset="0"/>
            </a:endParaRPr>
          </a:p>
        </p:txBody>
      </p:sp>
      <p:sp>
        <p:nvSpPr>
          <p:cNvPr id="19" name="Freeform 6"/>
          <p:cNvSpPr>
            <a:spLocks noEditPoints="1"/>
          </p:cNvSpPr>
          <p:nvPr>
            <p:custDataLst>
              <p:tags r:id="rId5"/>
            </p:custDataLst>
          </p:nvPr>
        </p:nvSpPr>
        <p:spPr bwMode="auto">
          <a:xfrm>
            <a:off x="7508381" y="4813387"/>
            <a:ext cx="307560" cy="271797"/>
          </a:xfrm>
          <a:custGeom>
            <a:avLst/>
            <a:gdLst>
              <a:gd name="T0" fmla="*/ 0 w 344"/>
              <a:gd name="T1" fmla="*/ 0 h 304"/>
              <a:gd name="T2" fmla="*/ 152 w 344"/>
              <a:gd name="T3" fmla="*/ 0 h 304"/>
              <a:gd name="T4" fmla="*/ 152 w 344"/>
              <a:gd name="T5" fmla="*/ 116 h 304"/>
              <a:gd name="T6" fmla="*/ 152 w 344"/>
              <a:gd name="T7" fmla="*/ 116 h 304"/>
              <a:gd name="T8" fmla="*/ 152 w 344"/>
              <a:gd name="T9" fmla="*/ 146 h 304"/>
              <a:gd name="T10" fmla="*/ 144 w 344"/>
              <a:gd name="T11" fmla="*/ 176 h 304"/>
              <a:gd name="T12" fmla="*/ 136 w 344"/>
              <a:gd name="T13" fmla="*/ 202 h 304"/>
              <a:gd name="T14" fmla="*/ 126 w 344"/>
              <a:gd name="T15" fmla="*/ 228 h 304"/>
              <a:gd name="T16" fmla="*/ 110 w 344"/>
              <a:gd name="T17" fmla="*/ 250 h 304"/>
              <a:gd name="T18" fmla="*/ 90 w 344"/>
              <a:gd name="T19" fmla="*/ 270 h 304"/>
              <a:gd name="T20" fmla="*/ 68 w 344"/>
              <a:gd name="T21" fmla="*/ 288 h 304"/>
              <a:gd name="T22" fmla="*/ 40 w 344"/>
              <a:gd name="T23" fmla="*/ 304 h 304"/>
              <a:gd name="T24" fmla="*/ 4 w 344"/>
              <a:gd name="T25" fmla="*/ 268 h 304"/>
              <a:gd name="T26" fmla="*/ 4 w 344"/>
              <a:gd name="T27" fmla="*/ 268 h 304"/>
              <a:gd name="T28" fmla="*/ 22 w 344"/>
              <a:gd name="T29" fmla="*/ 256 h 304"/>
              <a:gd name="T30" fmla="*/ 36 w 344"/>
              <a:gd name="T31" fmla="*/ 242 h 304"/>
              <a:gd name="T32" fmla="*/ 48 w 344"/>
              <a:gd name="T33" fmla="*/ 228 h 304"/>
              <a:gd name="T34" fmla="*/ 60 w 344"/>
              <a:gd name="T35" fmla="*/ 214 h 304"/>
              <a:gd name="T36" fmla="*/ 68 w 344"/>
              <a:gd name="T37" fmla="*/ 198 h 304"/>
              <a:gd name="T38" fmla="*/ 74 w 344"/>
              <a:gd name="T39" fmla="*/ 182 h 304"/>
              <a:gd name="T40" fmla="*/ 76 w 344"/>
              <a:gd name="T41" fmla="*/ 164 h 304"/>
              <a:gd name="T42" fmla="*/ 78 w 344"/>
              <a:gd name="T43" fmla="*/ 148 h 304"/>
              <a:gd name="T44" fmla="*/ 78 w 344"/>
              <a:gd name="T45" fmla="*/ 148 h 304"/>
              <a:gd name="T46" fmla="*/ 0 w 344"/>
              <a:gd name="T47" fmla="*/ 148 h 304"/>
              <a:gd name="T48" fmla="*/ 0 w 344"/>
              <a:gd name="T49" fmla="*/ 0 h 304"/>
              <a:gd name="T50" fmla="*/ 0 w 344"/>
              <a:gd name="T51" fmla="*/ 0 h 304"/>
              <a:gd name="T52" fmla="*/ 0 w 344"/>
              <a:gd name="T53" fmla="*/ 0 h 304"/>
              <a:gd name="T54" fmla="*/ 0 w 344"/>
              <a:gd name="T55" fmla="*/ 0 h 304"/>
              <a:gd name="T56" fmla="*/ 0 w 344"/>
              <a:gd name="T57" fmla="*/ 0 h 304"/>
              <a:gd name="T58" fmla="*/ 202 w 344"/>
              <a:gd name="T59" fmla="*/ 0 h 304"/>
              <a:gd name="T60" fmla="*/ 202 w 344"/>
              <a:gd name="T61" fmla="*/ 0 h 304"/>
              <a:gd name="T62" fmla="*/ 202 w 344"/>
              <a:gd name="T63" fmla="*/ 148 h 304"/>
              <a:gd name="T64" fmla="*/ 202 w 344"/>
              <a:gd name="T65" fmla="*/ 148 h 304"/>
              <a:gd name="T66" fmla="*/ 274 w 344"/>
              <a:gd name="T67" fmla="*/ 148 h 304"/>
              <a:gd name="T68" fmla="*/ 274 w 344"/>
              <a:gd name="T69" fmla="*/ 148 h 304"/>
              <a:gd name="T70" fmla="*/ 272 w 344"/>
              <a:gd name="T71" fmla="*/ 164 h 304"/>
              <a:gd name="T72" fmla="*/ 266 w 344"/>
              <a:gd name="T73" fmla="*/ 184 h 304"/>
              <a:gd name="T74" fmla="*/ 260 w 344"/>
              <a:gd name="T75" fmla="*/ 200 h 304"/>
              <a:gd name="T76" fmla="*/ 254 w 344"/>
              <a:gd name="T77" fmla="*/ 216 h 304"/>
              <a:gd name="T78" fmla="*/ 244 w 344"/>
              <a:gd name="T79" fmla="*/ 230 h 304"/>
              <a:gd name="T80" fmla="*/ 230 w 344"/>
              <a:gd name="T81" fmla="*/ 244 h 304"/>
              <a:gd name="T82" fmla="*/ 218 w 344"/>
              <a:gd name="T83" fmla="*/ 258 h 304"/>
              <a:gd name="T84" fmla="*/ 202 w 344"/>
              <a:gd name="T85" fmla="*/ 268 h 304"/>
              <a:gd name="T86" fmla="*/ 240 w 344"/>
              <a:gd name="T87" fmla="*/ 304 h 304"/>
              <a:gd name="T88" fmla="*/ 240 w 344"/>
              <a:gd name="T89" fmla="*/ 304 h 304"/>
              <a:gd name="T90" fmla="*/ 264 w 344"/>
              <a:gd name="T91" fmla="*/ 288 h 304"/>
              <a:gd name="T92" fmla="*/ 288 w 344"/>
              <a:gd name="T93" fmla="*/ 270 h 304"/>
              <a:gd name="T94" fmla="*/ 304 w 344"/>
              <a:gd name="T95" fmla="*/ 250 h 304"/>
              <a:gd name="T96" fmla="*/ 318 w 344"/>
              <a:gd name="T97" fmla="*/ 228 h 304"/>
              <a:gd name="T98" fmla="*/ 332 w 344"/>
              <a:gd name="T99" fmla="*/ 202 h 304"/>
              <a:gd name="T100" fmla="*/ 340 w 344"/>
              <a:gd name="T101" fmla="*/ 176 h 304"/>
              <a:gd name="T102" fmla="*/ 344 w 344"/>
              <a:gd name="T103" fmla="*/ 146 h 304"/>
              <a:gd name="T104" fmla="*/ 344 w 344"/>
              <a:gd name="T105" fmla="*/ 116 h 304"/>
              <a:gd name="T106" fmla="*/ 344 w 344"/>
              <a:gd name="T107" fmla="*/ 0 h 304"/>
              <a:gd name="T108" fmla="*/ 202 w 344"/>
              <a:gd name="T109" fmla="*/ 0 h 304"/>
              <a:gd name="T110" fmla="*/ 202 w 344"/>
              <a:gd name="T111" fmla="*/ 0 h 304"/>
              <a:gd name="T112" fmla="*/ 202 w 344"/>
              <a:gd name="T113" fmla="*/ 0 h 304"/>
              <a:gd name="T114" fmla="*/ 202 w 344"/>
              <a:gd name="T115"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4" h="304">
                <a:moveTo>
                  <a:pt x="0" y="0"/>
                </a:moveTo>
                <a:lnTo>
                  <a:pt x="152" y="0"/>
                </a:lnTo>
                <a:lnTo>
                  <a:pt x="152" y="116"/>
                </a:lnTo>
                <a:lnTo>
                  <a:pt x="152" y="116"/>
                </a:lnTo>
                <a:lnTo>
                  <a:pt x="152" y="146"/>
                </a:lnTo>
                <a:lnTo>
                  <a:pt x="144" y="176"/>
                </a:lnTo>
                <a:lnTo>
                  <a:pt x="136" y="202"/>
                </a:lnTo>
                <a:lnTo>
                  <a:pt x="126" y="228"/>
                </a:lnTo>
                <a:lnTo>
                  <a:pt x="110" y="250"/>
                </a:lnTo>
                <a:lnTo>
                  <a:pt x="90" y="270"/>
                </a:lnTo>
                <a:lnTo>
                  <a:pt x="68" y="288"/>
                </a:lnTo>
                <a:lnTo>
                  <a:pt x="40" y="304"/>
                </a:lnTo>
                <a:lnTo>
                  <a:pt x="4" y="268"/>
                </a:lnTo>
                <a:lnTo>
                  <a:pt x="4" y="268"/>
                </a:lnTo>
                <a:lnTo>
                  <a:pt x="22" y="256"/>
                </a:lnTo>
                <a:lnTo>
                  <a:pt x="36" y="242"/>
                </a:lnTo>
                <a:lnTo>
                  <a:pt x="48" y="228"/>
                </a:lnTo>
                <a:lnTo>
                  <a:pt x="60" y="214"/>
                </a:lnTo>
                <a:lnTo>
                  <a:pt x="68" y="198"/>
                </a:lnTo>
                <a:lnTo>
                  <a:pt x="74" y="182"/>
                </a:lnTo>
                <a:lnTo>
                  <a:pt x="76" y="164"/>
                </a:lnTo>
                <a:lnTo>
                  <a:pt x="78" y="148"/>
                </a:lnTo>
                <a:lnTo>
                  <a:pt x="78" y="148"/>
                </a:lnTo>
                <a:lnTo>
                  <a:pt x="0" y="148"/>
                </a:lnTo>
                <a:lnTo>
                  <a:pt x="0" y="0"/>
                </a:lnTo>
                <a:lnTo>
                  <a:pt x="0" y="0"/>
                </a:lnTo>
                <a:lnTo>
                  <a:pt x="0" y="0"/>
                </a:lnTo>
                <a:lnTo>
                  <a:pt x="0" y="0"/>
                </a:lnTo>
                <a:lnTo>
                  <a:pt x="0" y="0"/>
                </a:lnTo>
                <a:close/>
                <a:moveTo>
                  <a:pt x="202" y="0"/>
                </a:moveTo>
                <a:lnTo>
                  <a:pt x="202" y="0"/>
                </a:lnTo>
                <a:lnTo>
                  <a:pt x="202" y="148"/>
                </a:lnTo>
                <a:lnTo>
                  <a:pt x="202" y="148"/>
                </a:lnTo>
                <a:lnTo>
                  <a:pt x="274" y="148"/>
                </a:lnTo>
                <a:lnTo>
                  <a:pt x="274" y="148"/>
                </a:lnTo>
                <a:lnTo>
                  <a:pt x="272" y="164"/>
                </a:lnTo>
                <a:lnTo>
                  <a:pt x="266" y="184"/>
                </a:lnTo>
                <a:lnTo>
                  <a:pt x="260" y="200"/>
                </a:lnTo>
                <a:lnTo>
                  <a:pt x="254" y="216"/>
                </a:lnTo>
                <a:lnTo>
                  <a:pt x="244" y="230"/>
                </a:lnTo>
                <a:lnTo>
                  <a:pt x="230" y="244"/>
                </a:lnTo>
                <a:lnTo>
                  <a:pt x="218" y="258"/>
                </a:lnTo>
                <a:lnTo>
                  <a:pt x="202" y="268"/>
                </a:lnTo>
                <a:lnTo>
                  <a:pt x="240" y="304"/>
                </a:lnTo>
                <a:lnTo>
                  <a:pt x="240" y="304"/>
                </a:lnTo>
                <a:lnTo>
                  <a:pt x="264" y="288"/>
                </a:lnTo>
                <a:lnTo>
                  <a:pt x="288" y="270"/>
                </a:lnTo>
                <a:lnTo>
                  <a:pt x="304" y="250"/>
                </a:lnTo>
                <a:lnTo>
                  <a:pt x="318" y="228"/>
                </a:lnTo>
                <a:lnTo>
                  <a:pt x="332" y="202"/>
                </a:lnTo>
                <a:lnTo>
                  <a:pt x="340" y="176"/>
                </a:lnTo>
                <a:lnTo>
                  <a:pt x="344" y="146"/>
                </a:lnTo>
                <a:lnTo>
                  <a:pt x="344" y="116"/>
                </a:lnTo>
                <a:lnTo>
                  <a:pt x="344" y="0"/>
                </a:lnTo>
                <a:lnTo>
                  <a:pt x="202" y="0"/>
                </a:lnTo>
                <a:lnTo>
                  <a:pt x="202" y="0"/>
                </a:lnTo>
                <a:lnTo>
                  <a:pt x="202" y="0"/>
                </a:lnTo>
                <a:lnTo>
                  <a:pt x="202" y="0"/>
                </a:lnTo>
                <a:close/>
              </a:path>
            </a:pathLst>
          </a:custGeom>
          <a:solidFill>
            <a:schemeClr val="accent1"/>
          </a:solidFill>
          <a:ln>
            <a:noFill/>
          </a:ln>
        </p:spPr>
        <p:txBody>
          <a:bodyPr vert="horz" wrap="square" lIns="68580" tIns="34290" rIns="68580" bIns="34290" numCol="1" anchor="t" anchorCtr="0" compatLnSpc="1"/>
          <a:lstStyle/>
          <a:p>
            <a:pPr>
              <a:lnSpc>
                <a:spcPct val="120000"/>
              </a:lnSpc>
            </a:pPr>
            <a:endParaRPr lang="zh-CN" altLang="en-US" sz="1350">
              <a:latin typeface="Arial" panose="020B0604020202020204" pitchFamily="34" charset="0"/>
              <a:ea typeface="微软雅黑" panose="020B0503020204020204" charset="-122"/>
              <a:cs typeface="Arial" panose="020B0604020202020204" pitchFamily="34" charset="0"/>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a:xfrm>
            <a:off x="1475656" y="2708920"/>
            <a:ext cx="7058026" cy="1183730"/>
          </a:xfrm>
        </p:spPr>
        <p:txBody>
          <a:bodyPr>
            <a:normAutofit fontScale="90000"/>
          </a:bodyPr>
          <a:lstStyle/>
          <a:p>
            <a:pPr>
              <a:lnSpc>
                <a:spcPct val="140000"/>
              </a:lnSpc>
            </a:pPr>
            <a:r>
              <a:rPr lang="zh-CN" altLang="en-US" sz="3555" b="0" dirty="0">
                <a:solidFill>
                  <a:schemeClr val="tx2">
                    <a:lumMod val="50000"/>
                  </a:schemeClr>
                </a:solidFill>
                <a:latin typeface="+mn-ea"/>
                <a:ea typeface="+mn-ea"/>
                <a:cs typeface="方正喵呜体"/>
              </a:rPr>
              <a:t>塑造出自我的灿烂天地！</a:t>
            </a:r>
            <a:br>
              <a:rPr lang="zh-CN" altLang="en-US" sz="3555" b="0" dirty="0">
                <a:solidFill>
                  <a:schemeClr val="tx2">
                    <a:lumMod val="50000"/>
                  </a:schemeClr>
                </a:solidFill>
                <a:latin typeface="+mn-ea"/>
                <a:ea typeface="+mn-ea"/>
                <a:cs typeface="方正喵呜体"/>
              </a:rPr>
            </a:br>
            <a:r>
              <a:rPr lang="zh-CN" altLang="en-US" sz="3555" b="0" dirty="0">
                <a:solidFill>
                  <a:schemeClr val="tx2">
                    <a:lumMod val="50000"/>
                  </a:schemeClr>
                </a:solidFill>
                <a:latin typeface="+mn-ea"/>
                <a:ea typeface="+mn-ea"/>
                <a:cs typeface="方正喵呜体"/>
              </a:rPr>
              <a:t>   拥抱精彩的未来！</a:t>
            </a:r>
            <a:endParaRPr lang="zh-CN" altLang="en-US" dirty="0">
              <a:solidFill>
                <a:schemeClr val="tx2">
                  <a:lumMod val="50000"/>
                </a:schemeClr>
              </a:solidFill>
              <a:latin typeface="+mn-ea"/>
              <a:ea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矩形 30"/>
          <p:cNvSpPr/>
          <p:nvPr>
            <p:custDataLst>
              <p:tags r:id="rId1"/>
            </p:custDataLst>
          </p:nvPr>
        </p:nvSpPr>
        <p:spPr>
          <a:xfrm>
            <a:off x="1367344" y="2931876"/>
            <a:ext cx="1304100" cy="776944"/>
          </a:xfrm>
          <a:prstGeom prst="rect">
            <a:avLst/>
          </a:prstGeom>
        </p:spPr>
        <p:txBody>
          <a:bodyPr wrap="square" lIns="67500" tIns="35100" rIns="67500" bIns="35100">
            <a:normAutofit lnSpcReduction="10000"/>
          </a:bodyPr>
          <a:lstStyle/>
          <a:p>
            <a:pPr algn="ctr">
              <a:lnSpc>
                <a:spcPct val="130000"/>
              </a:lnSpc>
            </a:pPr>
            <a:r>
              <a:rPr lang="zh-CN" altLang="en-US" sz="4050" b="1" dirty="0">
                <a:solidFill>
                  <a:schemeClr val="accent1"/>
                </a:solidFill>
                <a:latin typeface="Arial" panose="020B0604020202020204" pitchFamily="34" charset="0"/>
                <a:ea typeface="汉仪旗黑-25S" panose="00020600040101010101" charset="-122"/>
                <a:cs typeface="Arial" panose="020B0604020202020204" pitchFamily="34" charset="0"/>
              </a:rPr>
              <a:t>目录</a:t>
            </a:r>
            <a:endParaRPr lang="zh-CN" altLang="en-US" sz="4050" b="1" dirty="0">
              <a:solidFill>
                <a:schemeClr val="accent1"/>
              </a:solidFill>
              <a:latin typeface="Arial" panose="020B0604020202020204" pitchFamily="34" charset="0"/>
              <a:ea typeface="汉仪旗黑-25S" panose="00020600040101010101" charset="-122"/>
              <a:cs typeface="Arial" panose="020B0604020202020204" pitchFamily="34" charset="0"/>
            </a:endParaRPr>
          </a:p>
        </p:txBody>
      </p:sp>
      <p:sp>
        <p:nvSpPr>
          <p:cNvPr id="4" name="矩形 3"/>
          <p:cNvSpPr/>
          <p:nvPr>
            <p:custDataLst>
              <p:tags r:id="rId2"/>
            </p:custDataLst>
          </p:nvPr>
        </p:nvSpPr>
        <p:spPr>
          <a:xfrm>
            <a:off x="1367344" y="3701456"/>
            <a:ext cx="1304100" cy="276999"/>
          </a:xfrm>
          <a:prstGeom prst="rect">
            <a:avLst/>
          </a:prstGeom>
        </p:spPr>
        <p:txBody>
          <a:bodyPr wrap="square" lIns="67500" tIns="35100" rIns="67500" bIns="35100">
            <a:normAutofit fontScale="90000" lnSpcReduction="20000"/>
          </a:bodyPr>
          <a:lstStyle/>
          <a:p>
            <a:pPr algn="ctr">
              <a:lnSpc>
                <a:spcPct val="140000"/>
              </a:lnSpc>
            </a:pPr>
            <a:r>
              <a:rPr lang="en-US" altLang="zh-CN" sz="1350" b="1" dirty="0">
                <a:solidFill>
                  <a:schemeClr val="accent1"/>
                </a:solidFill>
                <a:latin typeface="Arial" panose="020B0604020202020204" pitchFamily="34" charset="0"/>
                <a:ea typeface="微软雅黑" panose="020B0503020204020204" charset="-122"/>
                <a:cs typeface="Arial" panose="020B0604020202020204" pitchFamily="34" charset="0"/>
              </a:rPr>
              <a:t>CONTENT</a:t>
            </a:r>
            <a:endParaRPr lang="en-US" altLang="zh-CN" sz="1350" b="1" dirty="0">
              <a:solidFill>
                <a:schemeClr val="accent1"/>
              </a:solidFill>
              <a:latin typeface="Arial" panose="020B0604020202020204" pitchFamily="34" charset="0"/>
              <a:ea typeface="微软雅黑" panose="020B0503020204020204" charset="-122"/>
              <a:cs typeface="Arial" panose="020B0604020202020204" pitchFamily="34" charset="0"/>
            </a:endParaRPr>
          </a:p>
        </p:txBody>
      </p:sp>
      <p:sp>
        <p:nvSpPr>
          <p:cNvPr id="13" name="菱形 12"/>
          <p:cNvSpPr/>
          <p:nvPr>
            <p:custDataLst>
              <p:tags r:id="rId3"/>
            </p:custDataLst>
          </p:nvPr>
        </p:nvSpPr>
        <p:spPr>
          <a:xfrm>
            <a:off x="3374570" y="3525563"/>
            <a:ext cx="594000" cy="594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anchor="ctr">
            <a:noAutofit/>
          </a:bodyPr>
          <a:lstStyle/>
          <a:p>
            <a:pPr algn="ctr">
              <a:lnSpc>
                <a:spcPct val="140000"/>
              </a:lnSpc>
            </a:pPr>
            <a:r>
              <a:rPr lang="en-US" altLang="zh-CN" sz="900" b="1" dirty="0">
                <a:solidFill>
                  <a:schemeClr val="bg1"/>
                </a:solidFill>
                <a:latin typeface="Arial" panose="020B0604020202020204" pitchFamily="34" charset="0"/>
                <a:ea typeface="微软雅黑" panose="020B0503020204020204" charset="-122"/>
                <a:cs typeface="Arial" panose="020B0604020202020204" pitchFamily="34" charset="0"/>
              </a:rPr>
              <a:t>02</a:t>
            </a:r>
            <a:endParaRPr lang="en-US" altLang="zh-CN" sz="900" b="1" dirty="0">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19" name="文本框 18"/>
          <p:cNvSpPr txBox="1"/>
          <p:nvPr>
            <p:custDataLst>
              <p:tags r:id="rId4"/>
            </p:custDataLst>
          </p:nvPr>
        </p:nvSpPr>
        <p:spPr>
          <a:xfrm>
            <a:off x="4049316" y="3636056"/>
            <a:ext cx="2592000" cy="297000"/>
          </a:xfrm>
          <a:prstGeom prst="rect">
            <a:avLst/>
          </a:prstGeom>
          <a:noFill/>
        </p:spPr>
        <p:txBody>
          <a:bodyPr wrap="square" lIns="67500" tIns="35100" rIns="67500" bIns="0" anchor="b" anchorCtr="0">
            <a:noAutofit/>
          </a:bodyPr>
          <a:lstStyle/>
          <a:p>
            <a:pPr>
              <a:lnSpc>
                <a:spcPct val="130000"/>
              </a:lnSpc>
            </a:pPr>
            <a:r>
              <a:rPr lang="zh-CN" altLang="en-US" sz="2000" b="1" dirty="0">
                <a:ea typeface="微软雅黑" panose="020B0503020204020204" charset="-122"/>
                <a:cs typeface="Arial" panose="020B0604020202020204" pitchFamily="34" charset="0"/>
              </a:rPr>
              <a:t>如何认识自我？</a:t>
            </a:r>
            <a:endParaRPr lang="zh-CN" altLang="en-US" sz="2000" b="1" dirty="0">
              <a:latin typeface="Arial" panose="020B0604020202020204" pitchFamily="34" charset="0"/>
              <a:ea typeface="微软雅黑" panose="020B0503020204020204" charset="-122"/>
              <a:cs typeface="Arial" panose="020B0604020202020204" pitchFamily="34" charset="0"/>
            </a:endParaRPr>
          </a:p>
        </p:txBody>
      </p:sp>
      <p:sp>
        <p:nvSpPr>
          <p:cNvPr id="15" name="菱形 14"/>
          <p:cNvSpPr/>
          <p:nvPr>
            <p:custDataLst>
              <p:tags r:id="rId5"/>
            </p:custDataLst>
          </p:nvPr>
        </p:nvSpPr>
        <p:spPr>
          <a:xfrm>
            <a:off x="3374570" y="2492896"/>
            <a:ext cx="594000" cy="594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anchor="ctr">
            <a:noAutofit/>
          </a:bodyPr>
          <a:lstStyle/>
          <a:p>
            <a:pPr algn="ctr">
              <a:lnSpc>
                <a:spcPct val="140000"/>
              </a:lnSpc>
            </a:pPr>
            <a:r>
              <a:rPr lang="en-US" altLang="zh-CN" sz="900" b="1" dirty="0">
                <a:solidFill>
                  <a:schemeClr val="bg1"/>
                </a:solidFill>
                <a:latin typeface="Arial" panose="020B0604020202020204" pitchFamily="34" charset="0"/>
                <a:ea typeface="微软雅黑" panose="020B0503020204020204" charset="-122"/>
                <a:cs typeface="Arial" panose="020B0604020202020204" pitchFamily="34" charset="0"/>
              </a:rPr>
              <a:t>01</a:t>
            </a:r>
            <a:endParaRPr lang="en-US" altLang="zh-CN" sz="900" b="1" dirty="0">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17" name="文本框 16"/>
          <p:cNvSpPr txBox="1"/>
          <p:nvPr>
            <p:custDataLst>
              <p:tags r:id="rId6"/>
            </p:custDataLst>
          </p:nvPr>
        </p:nvSpPr>
        <p:spPr>
          <a:xfrm>
            <a:off x="4068366" y="2603257"/>
            <a:ext cx="2592000" cy="297000"/>
          </a:xfrm>
          <a:prstGeom prst="rect">
            <a:avLst/>
          </a:prstGeom>
          <a:noFill/>
        </p:spPr>
        <p:txBody>
          <a:bodyPr wrap="square" lIns="67500" tIns="35100" rIns="67500" bIns="0" anchor="b" anchorCtr="0">
            <a:noAutofit/>
          </a:bodyPr>
          <a:lstStyle/>
          <a:p>
            <a:pPr>
              <a:lnSpc>
                <a:spcPct val="130000"/>
              </a:lnSpc>
            </a:pPr>
            <a:r>
              <a:rPr lang="zh-CN" altLang="en-US" sz="2000" b="1" dirty="0">
                <a:ea typeface="微软雅黑" panose="020B0503020204020204" charset="-122"/>
                <a:cs typeface="Arial" panose="020B0604020202020204" pitchFamily="34" charset="0"/>
              </a:rPr>
              <a:t>我</a:t>
            </a:r>
            <a:r>
              <a:rPr lang="en-US" altLang="zh-CN" sz="2000" b="1" dirty="0">
                <a:ea typeface="微软雅黑" panose="020B0503020204020204" charset="-122"/>
                <a:cs typeface="Arial" panose="020B0604020202020204" pitchFamily="34" charset="0"/>
              </a:rPr>
              <a:t> </a:t>
            </a:r>
            <a:r>
              <a:rPr lang="zh-CN" altLang="en-US" sz="2000" b="1" dirty="0">
                <a:ea typeface="微软雅黑" panose="020B0503020204020204" charset="-122"/>
                <a:cs typeface="Arial" panose="020B0604020202020204" pitchFamily="34" charset="0"/>
              </a:rPr>
              <a:t>是</a:t>
            </a:r>
            <a:r>
              <a:rPr lang="en-US" altLang="zh-CN" sz="2000" b="1" dirty="0">
                <a:ea typeface="微软雅黑" panose="020B0503020204020204" charset="-122"/>
                <a:cs typeface="Arial" panose="020B0604020202020204" pitchFamily="34" charset="0"/>
              </a:rPr>
              <a:t> </a:t>
            </a:r>
            <a:r>
              <a:rPr lang="zh-CN" altLang="en-US" sz="2000" b="1" dirty="0">
                <a:ea typeface="微软雅黑" panose="020B0503020204020204" charset="-122"/>
                <a:cs typeface="Arial" panose="020B0604020202020204" pitchFamily="34" charset="0"/>
              </a:rPr>
              <a:t>谁？</a:t>
            </a:r>
            <a:endParaRPr lang="en-US" altLang="zh-CN" sz="2000" b="1" dirty="0">
              <a:ea typeface="微软雅黑" panose="020B0503020204020204" charset="-122"/>
              <a:cs typeface="Arial" panose="020B0604020202020204" pitchFamily="34" charset="0"/>
            </a:endParaRPr>
          </a:p>
        </p:txBody>
      </p:sp>
      <p:sp>
        <p:nvSpPr>
          <p:cNvPr id="11" name="文本框 10"/>
          <p:cNvSpPr txBox="1"/>
          <p:nvPr>
            <p:custDataLst>
              <p:tags r:id="rId7"/>
            </p:custDataLst>
          </p:nvPr>
        </p:nvSpPr>
        <p:spPr>
          <a:xfrm>
            <a:off x="4068445" y="4716145"/>
            <a:ext cx="2705735" cy="297180"/>
          </a:xfrm>
          <a:prstGeom prst="rect">
            <a:avLst/>
          </a:prstGeom>
          <a:noFill/>
        </p:spPr>
        <p:txBody>
          <a:bodyPr wrap="square" lIns="67500" tIns="35100" rIns="67500" bIns="0" anchor="b" anchorCtr="0">
            <a:noAutofit/>
          </a:bodyPr>
          <a:lstStyle/>
          <a:p>
            <a:pPr>
              <a:lnSpc>
                <a:spcPct val="130000"/>
              </a:lnSpc>
            </a:pPr>
            <a:r>
              <a:rPr lang="zh-CN" altLang="en-US" sz="2000" b="1" dirty="0">
                <a:latin typeface="Arial" panose="020B0604020202020204" pitchFamily="34" charset="0"/>
                <a:ea typeface="微软雅黑" panose="020B0503020204020204" charset="-122"/>
                <a:cs typeface="Arial" panose="020B0604020202020204" pitchFamily="34" charset="0"/>
              </a:rPr>
              <a:t>如何</a:t>
            </a:r>
            <a:r>
              <a:rPr lang="zh-CN" altLang="en-US" sz="2000" b="1" dirty="0">
                <a:ea typeface="微软雅黑" panose="020B0503020204020204" charset="-122"/>
                <a:cs typeface="Arial" panose="020B0604020202020204" pitchFamily="34" charset="0"/>
              </a:rPr>
              <a:t>悦纳</a:t>
            </a:r>
            <a:r>
              <a:rPr lang="zh-CN" altLang="en-US" sz="2000" b="1" dirty="0">
                <a:latin typeface="Arial" panose="020B0604020202020204" pitchFamily="34" charset="0"/>
                <a:ea typeface="微软雅黑" panose="020B0503020204020204" charset="-122"/>
                <a:cs typeface="Arial" panose="020B0604020202020204" pitchFamily="34" charset="0"/>
              </a:rPr>
              <a:t>自我？</a:t>
            </a:r>
            <a:endParaRPr lang="zh-CN" altLang="en-US" sz="2000" b="1" dirty="0">
              <a:latin typeface="Arial" panose="020B0604020202020204" pitchFamily="34" charset="0"/>
              <a:ea typeface="微软雅黑" panose="020B0503020204020204" charset="-122"/>
              <a:cs typeface="Arial" panose="020B0604020202020204" pitchFamily="34" charset="0"/>
            </a:endParaRPr>
          </a:p>
        </p:txBody>
      </p:sp>
      <p:sp>
        <p:nvSpPr>
          <p:cNvPr id="12" name="菱形 11"/>
          <p:cNvSpPr/>
          <p:nvPr>
            <p:custDataLst>
              <p:tags r:id="rId8"/>
            </p:custDataLst>
          </p:nvPr>
        </p:nvSpPr>
        <p:spPr>
          <a:xfrm>
            <a:off x="3365783" y="4563192"/>
            <a:ext cx="594000" cy="594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anchor="ctr">
            <a:normAutofit/>
          </a:bodyPr>
          <a:lstStyle/>
          <a:p>
            <a:pPr algn="ctr">
              <a:lnSpc>
                <a:spcPct val="140000"/>
              </a:lnSpc>
            </a:pPr>
            <a:r>
              <a:rPr lang="en-US" altLang="zh-CN" sz="900" b="1">
                <a:solidFill>
                  <a:schemeClr val="bg1"/>
                </a:solidFill>
                <a:latin typeface="Arial" panose="020B0604020202020204" pitchFamily="34" charset="0"/>
                <a:ea typeface="微软雅黑" panose="020B0503020204020204" charset="-122"/>
                <a:cs typeface="Arial" panose="020B0604020202020204" pitchFamily="34" charset="0"/>
              </a:rPr>
              <a:t>03</a:t>
            </a:r>
            <a:endParaRPr lang="en-US" altLang="zh-CN" sz="900" b="1">
              <a:solidFill>
                <a:schemeClr val="bg1"/>
              </a:solidFill>
              <a:latin typeface="Arial" panose="020B0604020202020204" pitchFamily="34" charset="0"/>
              <a:ea typeface="微软雅黑" panose="020B0503020204020204" charset="-122"/>
              <a:cs typeface="Arial" panose="020B0604020202020204" pitchFamily="34" charset="0"/>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文本框 218"/>
          <p:cNvSpPr txBox="1"/>
          <p:nvPr>
            <p:custDataLst>
              <p:tags r:id="rId1"/>
            </p:custDataLst>
          </p:nvPr>
        </p:nvSpPr>
        <p:spPr>
          <a:xfrm>
            <a:off x="2992502" y="4419521"/>
            <a:ext cx="1460665" cy="1162355"/>
          </a:xfrm>
          <a:prstGeom prst="rect">
            <a:avLst/>
          </a:prstGeom>
        </p:spPr>
        <p:txBody>
          <a:bodyPr wrap="square">
            <a:normAutofit/>
          </a:bodyPr>
          <a:lstStyle>
            <a:defPPr>
              <a:defRPr lang="zh-CN"/>
            </a:defPPr>
            <a:lvl1pPr algn="ctr">
              <a:defRPr>
                <a:solidFill>
                  <a:schemeClr val="bg1"/>
                </a:solidFill>
              </a:defRPr>
            </a:lvl1pPr>
          </a:lstStyle>
          <a:p>
            <a:pPr>
              <a:lnSpc>
                <a:spcPct val="120000"/>
              </a:lnSpc>
            </a:pPr>
            <a:r>
              <a:rPr lang="en-US" altLang="zh-CN" sz="1350">
                <a:latin typeface="Arial" panose="020B0604020202020204" pitchFamily="34" charset="0"/>
                <a:ea typeface="微软雅黑" panose="020B0503020204020204" charset="-122"/>
                <a:cs typeface="Arial" panose="020B0604020202020204" pitchFamily="34" charset="0"/>
              </a:rPr>
              <a:t>Lorem ipsum dolor sit amet, consectetur adipisicing elit.</a:t>
            </a:r>
            <a:endParaRPr lang="en-US" altLang="zh-CN" sz="1350">
              <a:latin typeface="Arial" panose="020B0604020202020204" pitchFamily="34" charset="0"/>
              <a:ea typeface="微软雅黑" panose="020B0503020204020204" charset="-122"/>
              <a:cs typeface="Arial" panose="020B0604020202020204" pitchFamily="34" charset="0"/>
            </a:endParaRPr>
          </a:p>
        </p:txBody>
      </p:sp>
      <p:sp>
        <p:nvSpPr>
          <p:cNvPr id="2" name="文本框 1"/>
          <p:cNvSpPr txBox="1"/>
          <p:nvPr/>
        </p:nvSpPr>
        <p:spPr>
          <a:xfrm>
            <a:off x="323528" y="1646229"/>
            <a:ext cx="8640961" cy="2999740"/>
          </a:xfrm>
          <a:prstGeom prst="rect">
            <a:avLst/>
          </a:prstGeom>
          <a:noFill/>
        </p:spPr>
        <p:txBody>
          <a:bodyPr wrap="square" rtlCol="0">
            <a:spAutoFit/>
          </a:bodyPr>
          <a:lstStyle/>
          <a:p>
            <a:pPr>
              <a:lnSpc>
                <a:spcPct val="150000"/>
              </a:lnSpc>
            </a:pPr>
            <a:r>
              <a:rPr lang="zh-CN" altLang="en-US" cap="all" dirty="0">
                <a:ea typeface="微软雅黑" panose="020B0503020204020204" charset="-122"/>
                <a:cs typeface="Arial" panose="020B0604020202020204" pitchFamily="34" charset="0"/>
              </a:rPr>
              <a:t>同学们可以尝试从以下三个方面来描述自己（</a:t>
            </a:r>
            <a:r>
              <a:rPr lang="zh-CN" altLang="en-US" cap="all" dirty="0">
                <a:solidFill>
                  <a:srgbClr val="FF0000"/>
                </a:solidFill>
                <a:ea typeface="微软雅黑" panose="020B0503020204020204" charset="-122"/>
                <a:cs typeface="Arial" panose="020B0604020202020204" pitchFamily="34" charset="0"/>
              </a:rPr>
              <a:t>优缺点</a:t>
            </a:r>
            <a:r>
              <a:rPr lang="zh-CN" altLang="en-US" cap="all" dirty="0">
                <a:ea typeface="微软雅黑" panose="020B0503020204020204" charset="-122"/>
                <a:cs typeface="Arial" panose="020B0604020202020204" pitchFamily="34" charset="0"/>
              </a:rPr>
              <a:t>） ：</a:t>
            </a:r>
            <a:endParaRPr lang="en-US" altLang="zh-CN" cap="all" dirty="0">
              <a:ea typeface="微软雅黑" panose="020B0503020204020204" charset="-122"/>
              <a:cs typeface="Arial" panose="020B0604020202020204" pitchFamily="34" charset="0"/>
            </a:endParaRPr>
          </a:p>
          <a:p>
            <a:pPr>
              <a:lnSpc>
                <a:spcPct val="150000"/>
              </a:lnSpc>
            </a:pPr>
            <a:r>
              <a:rPr lang="zh-CN" altLang="en-US" b="1" cap="all" dirty="0">
                <a:ea typeface="微软雅黑" panose="020B0503020204020204" charset="-122"/>
                <a:cs typeface="Arial" panose="020B0604020202020204" pitchFamily="34" charset="0"/>
              </a:rPr>
              <a:t>生理特质：</a:t>
            </a:r>
            <a:r>
              <a:rPr lang="zh-CN" altLang="en-US" cap="all" dirty="0">
                <a:ea typeface="微软雅黑" panose="020B0503020204020204" charset="-122"/>
                <a:cs typeface="Arial" panose="020B0604020202020204" pitchFamily="34" charset="0"/>
              </a:rPr>
              <a:t>外表及体质状况等。</a:t>
            </a:r>
            <a:endParaRPr lang="en-US" altLang="zh-CN" cap="all" dirty="0">
              <a:ea typeface="微软雅黑" panose="020B0503020204020204" charset="-122"/>
              <a:cs typeface="Arial" panose="020B0604020202020204" pitchFamily="34" charset="0"/>
            </a:endParaRPr>
          </a:p>
          <a:p>
            <a:pPr>
              <a:lnSpc>
                <a:spcPct val="150000"/>
              </a:lnSpc>
            </a:pPr>
            <a:r>
              <a:rPr lang="zh-CN" altLang="en-US" b="1" cap="all" dirty="0">
                <a:ea typeface="微软雅黑" panose="020B0503020204020204" charset="-122"/>
                <a:cs typeface="Arial" panose="020B0604020202020204" pitchFamily="34" charset="0"/>
              </a:rPr>
              <a:t>心理特质：</a:t>
            </a:r>
            <a:r>
              <a:rPr lang="zh-CN" altLang="en-US" cap="all" dirty="0">
                <a:ea typeface="微软雅黑" panose="020B0503020204020204" charset="-122"/>
                <a:cs typeface="Arial" panose="020B0604020202020204" pitchFamily="34" charset="0"/>
              </a:rPr>
              <a:t>性格、能力、兴趣、道德等。</a:t>
            </a:r>
            <a:endParaRPr lang="en-US" altLang="zh-CN" cap="all" dirty="0">
              <a:ea typeface="微软雅黑" panose="020B0503020204020204" charset="-122"/>
              <a:cs typeface="Arial" panose="020B0604020202020204" pitchFamily="34" charset="0"/>
            </a:endParaRPr>
          </a:p>
          <a:p>
            <a:pPr>
              <a:lnSpc>
                <a:spcPct val="150000"/>
              </a:lnSpc>
            </a:pPr>
            <a:r>
              <a:rPr lang="zh-CN" altLang="en-US" b="1" cap="all" dirty="0">
                <a:ea typeface="微软雅黑" panose="020B0503020204020204" charset="-122"/>
                <a:cs typeface="Arial" panose="020B0604020202020204" pitchFamily="34" charset="0"/>
              </a:rPr>
              <a:t>社会特质：</a:t>
            </a:r>
            <a:r>
              <a:rPr lang="zh-CN" altLang="en-US" cap="all" dirty="0">
                <a:ea typeface="微软雅黑" panose="020B0503020204020204" charset="-122"/>
                <a:cs typeface="Arial" panose="020B0604020202020204" pitchFamily="34" charset="0"/>
              </a:rPr>
              <a:t>集体中的角色及作用，适应情况等。尽量写一些自己独有的特质，而不是一些普遍的大众型特征，比如我是男生，我是高一的学生等。（５分钟）</a:t>
            </a:r>
            <a:endParaRPr lang="en-US" altLang="zh-CN" cap="all" dirty="0">
              <a:ea typeface="微软雅黑" panose="020B0503020204020204" charset="-122"/>
              <a:cs typeface="Arial" panose="020B0604020202020204" pitchFamily="34" charset="0"/>
            </a:endParaRPr>
          </a:p>
          <a:p>
            <a:pPr>
              <a:lnSpc>
                <a:spcPct val="150000"/>
              </a:lnSpc>
            </a:pPr>
            <a:endParaRPr lang="en-US" altLang="zh-CN" cap="all" dirty="0">
              <a:ea typeface="微软雅黑" panose="020B0503020204020204" charset="-122"/>
              <a:cs typeface="Arial" panose="020B0604020202020204" pitchFamily="34" charset="0"/>
            </a:endParaRPr>
          </a:p>
          <a:p>
            <a:pPr>
              <a:lnSpc>
                <a:spcPct val="150000"/>
              </a:lnSpc>
            </a:pPr>
            <a:endParaRPr lang="zh-CN" altLang="en-US" dirty="0">
              <a:latin typeface="+mn-lt"/>
            </a:endParaRPr>
          </a:p>
        </p:txBody>
      </p:sp>
      <p:sp>
        <p:nvSpPr>
          <p:cNvPr id="3" name="文本框 2"/>
          <p:cNvSpPr txBox="1"/>
          <p:nvPr/>
        </p:nvSpPr>
        <p:spPr>
          <a:xfrm>
            <a:off x="442361" y="552311"/>
            <a:ext cx="3985623" cy="583565"/>
          </a:xfrm>
          <a:prstGeom prst="rect">
            <a:avLst/>
          </a:prstGeom>
          <a:noFill/>
        </p:spPr>
        <p:txBody>
          <a:bodyPr wrap="square" rtlCol="0">
            <a:spAutoFit/>
          </a:bodyPr>
          <a:lstStyle/>
          <a:p>
            <a:r>
              <a:rPr lang="zh-CN" altLang="en-US" sz="3200" cap="all" dirty="0">
                <a:ea typeface="微软雅黑" panose="020B0503020204020204" charset="-122"/>
                <a:cs typeface="Arial" panose="020B0604020202020204" pitchFamily="34" charset="0"/>
              </a:rPr>
              <a:t>我的</a:t>
            </a:r>
            <a:r>
              <a:rPr lang="zh-CN" altLang="en-US" sz="3200" cap="all" dirty="0">
                <a:ea typeface="微软雅黑" panose="020B0503020204020204" charset="-122"/>
                <a:cs typeface="Arial" panose="020B0604020202020204" pitchFamily="34" charset="0"/>
              </a:rPr>
              <a:t>自画像</a:t>
            </a:r>
            <a:endParaRPr lang="zh-CN" altLang="en-US" sz="3200" cap="all" dirty="0">
              <a:ea typeface="微软雅黑" panose="020B0503020204020204" charset="-122"/>
              <a:cs typeface="Arial" panose="020B0604020202020204" pitchFamily="34" charset="0"/>
            </a:endParaRPr>
          </a:p>
        </p:txBody>
      </p:sp>
      <p:sp>
        <p:nvSpPr>
          <p:cNvPr id="4" name="文本框 3"/>
          <p:cNvSpPr txBox="1"/>
          <p:nvPr/>
        </p:nvSpPr>
        <p:spPr>
          <a:xfrm>
            <a:off x="551180" y="4221480"/>
            <a:ext cx="7705725" cy="2030095"/>
          </a:xfrm>
          <a:prstGeom prst="rect">
            <a:avLst/>
          </a:prstGeom>
          <a:noFill/>
        </p:spPr>
        <p:txBody>
          <a:bodyPr wrap="square" rtlCol="0">
            <a:spAutoFit/>
          </a:bodyPr>
          <a:p>
            <a:pPr>
              <a:lnSpc>
                <a:spcPct val="150000"/>
              </a:lnSpc>
            </a:pPr>
            <a:r>
              <a:rPr lang="zh-CN" altLang="en-US" b="1" cap="all" dirty="0">
                <a:ea typeface="微软雅黑" panose="020B0503020204020204" charset="-122"/>
                <a:cs typeface="Arial" panose="020B0604020202020204" pitchFamily="34" charset="0"/>
                <a:sym typeface="+mn-ea"/>
              </a:rPr>
              <a:t>参考词语：</a:t>
            </a:r>
            <a:r>
              <a:rPr lang="zh-CN" altLang="en-US" cap="all" dirty="0">
                <a:ea typeface="微软雅黑" panose="020B0503020204020204" charset="-122"/>
                <a:cs typeface="Arial" panose="020B0604020202020204" pitchFamily="34" charset="0"/>
                <a:sym typeface="+mn-ea"/>
              </a:rPr>
              <a:t>有恒心的</a:t>
            </a:r>
            <a:r>
              <a:rPr lang="en-US" altLang="zh-CN" cap="all" dirty="0">
                <a:ea typeface="微软雅黑" panose="020B0503020204020204" charset="-122"/>
                <a:cs typeface="Arial" panose="020B0604020202020204" pitchFamily="34" charset="0"/>
                <a:sym typeface="+mn-ea"/>
              </a:rPr>
              <a:t>/</a:t>
            </a:r>
            <a:r>
              <a:rPr lang="zh-CN" altLang="en-US" cap="all" dirty="0">
                <a:ea typeface="微软雅黑" panose="020B0503020204020204" charset="-122"/>
                <a:cs typeface="Arial" panose="020B0604020202020204" pitchFamily="34" charset="0"/>
                <a:sym typeface="+mn-ea"/>
              </a:rPr>
              <a:t>顺从的</a:t>
            </a:r>
            <a:r>
              <a:rPr lang="en-US" altLang="zh-CN" cap="all" dirty="0">
                <a:ea typeface="微软雅黑" panose="020B0503020204020204" charset="-122"/>
                <a:cs typeface="Arial" panose="020B0604020202020204" pitchFamily="34" charset="0"/>
                <a:sym typeface="+mn-ea"/>
              </a:rPr>
              <a:t>/</a:t>
            </a:r>
            <a:r>
              <a:rPr lang="zh-CN" altLang="en-US" cap="all" dirty="0">
                <a:ea typeface="微软雅黑" panose="020B0503020204020204" charset="-122"/>
                <a:cs typeface="Arial" panose="020B0604020202020204" pitchFamily="34" charset="0"/>
                <a:sym typeface="+mn-ea"/>
              </a:rPr>
              <a:t>冲动的</a:t>
            </a:r>
            <a:r>
              <a:rPr lang="en-US" altLang="zh-CN" cap="all" dirty="0">
                <a:ea typeface="微软雅黑" panose="020B0503020204020204" charset="-122"/>
                <a:cs typeface="Arial" panose="020B0604020202020204" pitchFamily="34" charset="0"/>
                <a:sym typeface="+mn-ea"/>
              </a:rPr>
              <a:t>/</a:t>
            </a:r>
            <a:r>
              <a:rPr lang="zh-CN" altLang="en-US" cap="all" dirty="0">
                <a:ea typeface="微软雅黑" panose="020B0503020204020204" charset="-122"/>
                <a:cs typeface="Arial" panose="020B0604020202020204" pitchFamily="34" charset="0"/>
                <a:sym typeface="+mn-ea"/>
              </a:rPr>
              <a:t>有谋略的</a:t>
            </a:r>
            <a:r>
              <a:rPr lang="en-US" altLang="zh-CN" cap="all" dirty="0">
                <a:ea typeface="微软雅黑" panose="020B0503020204020204" charset="-122"/>
                <a:cs typeface="Arial" panose="020B0604020202020204" pitchFamily="34" charset="0"/>
                <a:sym typeface="+mn-ea"/>
              </a:rPr>
              <a:t>/</a:t>
            </a:r>
            <a:r>
              <a:rPr lang="zh-CN" altLang="en-US" cap="all" dirty="0">
                <a:ea typeface="微软雅黑" panose="020B0503020204020204" charset="-122"/>
                <a:cs typeface="Arial" panose="020B0604020202020204" pitchFamily="34" charset="0"/>
                <a:sym typeface="+mn-ea"/>
              </a:rPr>
              <a:t>爱争辩的</a:t>
            </a:r>
            <a:r>
              <a:rPr lang="en-US" altLang="zh-CN" cap="all" dirty="0">
                <a:ea typeface="微软雅黑" panose="020B0503020204020204" charset="-122"/>
                <a:cs typeface="Arial" panose="020B0604020202020204" pitchFamily="34" charset="0"/>
                <a:sym typeface="+mn-ea"/>
              </a:rPr>
              <a:t>/</a:t>
            </a:r>
            <a:r>
              <a:rPr lang="zh-CN" altLang="en-US" cap="all" dirty="0">
                <a:ea typeface="微软雅黑" panose="020B0503020204020204" charset="-122"/>
                <a:cs typeface="Arial" panose="020B0604020202020204" pitchFamily="34" charset="0"/>
                <a:sym typeface="+mn-ea"/>
              </a:rPr>
              <a:t>冷漠的</a:t>
            </a:r>
            <a:r>
              <a:rPr lang="en-US" altLang="zh-CN" cap="all" dirty="0">
                <a:ea typeface="微软雅黑" panose="020B0503020204020204" charset="-122"/>
                <a:cs typeface="Arial" panose="020B0604020202020204" pitchFamily="34" charset="0"/>
                <a:sym typeface="+mn-ea"/>
              </a:rPr>
              <a:t>/</a:t>
            </a:r>
            <a:r>
              <a:rPr lang="zh-CN" altLang="en-US" cap="all" dirty="0">
                <a:ea typeface="微软雅黑" panose="020B0503020204020204" charset="-122"/>
                <a:cs typeface="Arial" panose="020B0604020202020204" pitchFamily="34" charset="0"/>
                <a:sym typeface="+mn-ea"/>
              </a:rPr>
              <a:t>有主见的</a:t>
            </a:r>
            <a:r>
              <a:rPr lang="en-US" altLang="zh-CN" cap="all" dirty="0">
                <a:ea typeface="微软雅黑" panose="020B0503020204020204" charset="-122"/>
                <a:cs typeface="Arial" panose="020B0604020202020204" pitchFamily="34" charset="0"/>
                <a:sym typeface="+mn-ea"/>
              </a:rPr>
              <a:t>/</a:t>
            </a:r>
            <a:r>
              <a:rPr lang="zh-CN" altLang="en-US" cap="all" dirty="0">
                <a:ea typeface="微软雅黑" panose="020B0503020204020204" charset="-122"/>
                <a:cs typeface="Arial" panose="020B0604020202020204" pitchFamily="34" charset="0"/>
                <a:sym typeface="+mn-ea"/>
              </a:rPr>
              <a:t>理性的</a:t>
            </a:r>
            <a:r>
              <a:rPr lang="en-US" altLang="zh-CN" cap="all" dirty="0">
                <a:ea typeface="微软雅黑" panose="020B0503020204020204" charset="-122"/>
                <a:cs typeface="Arial" panose="020B0604020202020204" pitchFamily="34" charset="0"/>
                <a:sym typeface="+mn-ea"/>
              </a:rPr>
              <a:t>/</a:t>
            </a:r>
            <a:r>
              <a:rPr lang="zh-CN" altLang="en-US" cap="all" dirty="0">
                <a:ea typeface="微软雅黑" panose="020B0503020204020204" charset="-122"/>
                <a:cs typeface="Arial" panose="020B0604020202020204" pitchFamily="34" charset="0"/>
                <a:sym typeface="+mn-ea"/>
              </a:rPr>
              <a:t>缺乏想象的</a:t>
            </a:r>
            <a:r>
              <a:rPr lang="en-US" altLang="zh-CN" cap="all" dirty="0">
                <a:ea typeface="微软雅黑" panose="020B0503020204020204" charset="-122"/>
                <a:cs typeface="Arial" panose="020B0604020202020204" pitchFamily="34" charset="0"/>
                <a:sym typeface="+mn-ea"/>
              </a:rPr>
              <a:t>/</a:t>
            </a:r>
            <a:r>
              <a:rPr lang="zh-CN" altLang="en-US" cap="all" dirty="0">
                <a:ea typeface="微软雅黑" panose="020B0503020204020204" charset="-122"/>
                <a:cs typeface="Arial" panose="020B0604020202020204" pitchFamily="34" charset="0"/>
                <a:sym typeface="+mn-ea"/>
              </a:rPr>
              <a:t>文静的</a:t>
            </a:r>
            <a:r>
              <a:rPr lang="en-US" altLang="zh-CN" cap="all" dirty="0">
                <a:ea typeface="微软雅黑" panose="020B0503020204020204" charset="-122"/>
                <a:cs typeface="Arial" panose="020B0604020202020204" pitchFamily="34" charset="0"/>
                <a:sym typeface="+mn-ea"/>
              </a:rPr>
              <a:t>/</a:t>
            </a:r>
            <a:r>
              <a:rPr lang="zh-CN" altLang="en-US" cap="all" dirty="0">
                <a:ea typeface="微软雅黑" panose="020B0503020204020204" charset="-122"/>
                <a:cs typeface="Arial" panose="020B0604020202020204" pitchFamily="34" charset="0"/>
                <a:sym typeface="+mn-ea"/>
              </a:rPr>
              <a:t>富有想象力的</a:t>
            </a:r>
            <a:r>
              <a:rPr lang="en-US" altLang="zh-CN" cap="all" dirty="0">
                <a:ea typeface="微软雅黑" panose="020B0503020204020204" charset="-122"/>
                <a:cs typeface="Arial" panose="020B0604020202020204" pitchFamily="34" charset="0"/>
                <a:sym typeface="+mn-ea"/>
              </a:rPr>
              <a:t>/</a:t>
            </a:r>
            <a:r>
              <a:rPr lang="zh-CN" altLang="en-US" cap="all" dirty="0">
                <a:ea typeface="微软雅黑" panose="020B0503020204020204" charset="-122"/>
                <a:cs typeface="Arial" panose="020B0604020202020204" pitchFamily="34" charset="0"/>
                <a:sym typeface="+mn-ea"/>
              </a:rPr>
              <a:t>有条理的</a:t>
            </a:r>
            <a:r>
              <a:rPr lang="en-US" altLang="zh-CN" cap="all" dirty="0">
                <a:ea typeface="微软雅黑" panose="020B0503020204020204" charset="-122"/>
                <a:cs typeface="Arial" panose="020B0604020202020204" pitchFamily="34" charset="0"/>
                <a:sym typeface="+mn-ea"/>
              </a:rPr>
              <a:t>/</a:t>
            </a:r>
            <a:r>
              <a:rPr lang="zh-CN" altLang="en-US" cap="all" dirty="0">
                <a:ea typeface="微软雅黑" panose="020B0503020204020204" charset="-122"/>
                <a:cs typeface="Arial" panose="020B0604020202020204" pitchFamily="34" charset="0"/>
                <a:sym typeface="+mn-ea"/>
              </a:rPr>
              <a:t>被动的</a:t>
            </a:r>
            <a:r>
              <a:rPr lang="en-US" altLang="zh-CN" cap="all" dirty="0">
                <a:ea typeface="微软雅黑" panose="020B0503020204020204" charset="-122"/>
                <a:cs typeface="Arial" panose="020B0604020202020204" pitchFamily="34" charset="0"/>
                <a:sym typeface="+mn-ea"/>
              </a:rPr>
              <a:t>/</a:t>
            </a:r>
            <a:r>
              <a:rPr lang="zh-CN" altLang="en-US" cap="all" dirty="0">
                <a:ea typeface="微软雅黑" panose="020B0503020204020204" charset="-122"/>
                <a:cs typeface="Arial" panose="020B0604020202020204" pitchFamily="34" charset="0"/>
                <a:sym typeface="+mn-ea"/>
              </a:rPr>
              <a:t>善解人意的</a:t>
            </a:r>
            <a:r>
              <a:rPr lang="en-US" altLang="zh-CN" cap="all" dirty="0">
                <a:ea typeface="微软雅黑" panose="020B0503020204020204" charset="-122"/>
                <a:cs typeface="Arial" panose="020B0604020202020204" pitchFamily="34" charset="0"/>
                <a:sym typeface="+mn-ea"/>
              </a:rPr>
              <a:t>/</a:t>
            </a:r>
            <a:r>
              <a:rPr lang="zh-CN" altLang="en-US" cap="all" dirty="0">
                <a:ea typeface="微软雅黑" panose="020B0503020204020204" charset="-122"/>
                <a:cs typeface="Arial" panose="020B0604020202020204" pitchFamily="34" charset="0"/>
                <a:sym typeface="+mn-ea"/>
              </a:rPr>
              <a:t>直觉的</a:t>
            </a:r>
            <a:r>
              <a:rPr lang="en-US" altLang="zh-CN" cap="all" dirty="0">
                <a:ea typeface="微软雅黑" panose="020B0503020204020204" charset="-122"/>
                <a:cs typeface="Arial" panose="020B0604020202020204" pitchFamily="34" charset="0"/>
                <a:sym typeface="+mn-ea"/>
              </a:rPr>
              <a:t>/</a:t>
            </a:r>
            <a:r>
              <a:rPr lang="zh-CN" altLang="en-US" cap="all" dirty="0">
                <a:ea typeface="微软雅黑" panose="020B0503020204020204" charset="-122"/>
                <a:cs typeface="Arial" panose="020B0604020202020204" pitchFamily="34" charset="0"/>
                <a:sym typeface="+mn-ea"/>
              </a:rPr>
              <a:t>追根究底的</a:t>
            </a:r>
            <a:r>
              <a:rPr lang="en-US" altLang="zh-CN" cap="all" dirty="0">
                <a:ea typeface="微软雅黑" panose="020B0503020204020204" charset="-122"/>
                <a:cs typeface="Arial" panose="020B0604020202020204" pitchFamily="34" charset="0"/>
                <a:sym typeface="+mn-ea"/>
              </a:rPr>
              <a:t>/</a:t>
            </a:r>
            <a:r>
              <a:rPr lang="zh-CN" altLang="en-US" cap="all" dirty="0">
                <a:ea typeface="微软雅黑" panose="020B0503020204020204" charset="-122"/>
                <a:cs typeface="Arial" panose="020B0604020202020204" pitchFamily="34" charset="0"/>
                <a:sym typeface="+mn-ea"/>
              </a:rPr>
              <a:t>活跃的</a:t>
            </a:r>
            <a:r>
              <a:rPr lang="en-US" altLang="zh-CN" cap="all" dirty="0">
                <a:ea typeface="微软雅黑" panose="020B0503020204020204" charset="-122"/>
                <a:cs typeface="Arial" panose="020B0604020202020204" pitchFamily="34" charset="0"/>
                <a:sym typeface="+mn-ea"/>
              </a:rPr>
              <a:t>/</a:t>
            </a:r>
            <a:r>
              <a:rPr lang="zh-CN" altLang="en-US" cap="all" dirty="0">
                <a:ea typeface="微软雅黑" panose="020B0503020204020204" charset="-122"/>
                <a:cs typeface="Arial" panose="020B0604020202020204" pitchFamily="34" charset="0"/>
                <a:sym typeface="+mn-ea"/>
              </a:rPr>
              <a:t>有责任心的</a:t>
            </a:r>
            <a:r>
              <a:rPr lang="en-US" altLang="zh-CN" cap="all" dirty="0">
                <a:ea typeface="微软雅黑" panose="020B0503020204020204" charset="-122"/>
                <a:cs typeface="Arial" panose="020B0604020202020204" pitchFamily="34" charset="0"/>
                <a:sym typeface="+mn-ea"/>
              </a:rPr>
              <a:t>/</a:t>
            </a:r>
            <a:r>
              <a:rPr lang="zh-CN" altLang="en-US" cap="all" dirty="0">
                <a:ea typeface="微软雅黑" panose="020B0503020204020204" charset="-122"/>
                <a:cs typeface="Arial" panose="020B0604020202020204" pitchFamily="34" charset="0"/>
                <a:sym typeface="+mn-ea"/>
              </a:rPr>
              <a:t>乐观的</a:t>
            </a:r>
            <a:r>
              <a:rPr lang="en-US" altLang="zh-CN" cap="all" dirty="0">
                <a:ea typeface="微软雅黑" panose="020B0503020204020204" charset="-122"/>
                <a:cs typeface="Arial" panose="020B0604020202020204" pitchFamily="34" charset="0"/>
                <a:sym typeface="+mn-ea"/>
              </a:rPr>
              <a:t>/</a:t>
            </a:r>
            <a:r>
              <a:rPr lang="zh-CN" altLang="en-US" cap="all" dirty="0">
                <a:ea typeface="微软雅黑" panose="020B0503020204020204" charset="-122"/>
                <a:cs typeface="Arial" panose="020B0604020202020204" pitchFamily="34" charset="0"/>
                <a:sym typeface="+mn-ea"/>
              </a:rPr>
              <a:t>依赖的</a:t>
            </a:r>
            <a:r>
              <a:rPr lang="en-US" altLang="zh-CN" cap="all" dirty="0">
                <a:ea typeface="微软雅黑" panose="020B0503020204020204" charset="-122"/>
                <a:cs typeface="Arial" panose="020B0604020202020204" pitchFamily="34" charset="0"/>
                <a:sym typeface="+mn-ea"/>
              </a:rPr>
              <a:t>/</a:t>
            </a:r>
            <a:r>
              <a:rPr lang="zh-CN" altLang="en-US" cap="all" dirty="0">
                <a:ea typeface="微软雅黑" panose="020B0503020204020204" charset="-122"/>
                <a:cs typeface="Arial" panose="020B0604020202020204" pitchFamily="34" charset="0"/>
                <a:sym typeface="+mn-ea"/>
              </a:rPr>
              <a:t>好交际的</a:t>
            </a:r>
            <a:r>
              <a:rPr lang="en-US" altLang="zh-CN" cap="all" dirty="0">
                <a:ea typeface="微软雅黑" panose="020B0503020204020204" charset="-122"/>
                <a:cs typeface="Arial" panose="020B0604020202020204" pitchFamily="34" charset="0"/>
                <a:sym typeface="+mn-ea"/>
              </a:rPr>
              <a:t>/</a:t>
            </a:r>
            <a:r>
              <a:rPr lang="zh-CN" altLang="en-US" cap="all" dirty="0">
                <a:ea typeface="微软雅黑" panose="020B0503020204020204" charset="-122"/>
                <a:cs typeface="Arial" panose="020B0604020202020204" pitchFamily="34" charset="0"/>
                <a:sym typeface="+mn-ea"/>
              </a:rPr>
              <a:t>友善的</a:t>
            </a:r>
            <a:r>
              <a:rPr lang="en-US" altLang="zh-CN" cap="all" dirty="0">
                <a:ea typeface="微软雅黑" panose="020B0503020204020204" charset="-122"/>
                <a:cs typeface="Arial" panose="020B0604020202020204" pitchFamily="34" charset="0"/>
                <a:sym typeface="+mn-ea"/>
              </a:rPr>
              <a:t>/</a:t>
            </a:r>
            <a:r>
              <a:rPr lang="zh-CN" altLang="en-US" cap="all" dirty="0">
                <a:ea typeface="微软雅黑" panose="020B0503020204020204" charset="-122"/>
                <a:cs typeface="Arial" panose="020B0604020202020204" pitchFamily="34" charset="0"/>
                <a:sym typeface="+mn-ea"/>
              </a:rPr>
              <a:t>擅言辞的</a:t>
            </a:r>
            <a:r>
              <a:rPr lang="en-US" altLang="zh-CN" cap="all" dirty="0">
                <a:ea typeface="微软雅黑" panose="020B0503020204020204" charset="-122"/>
                <a:cs typeface="Arial" panose="020B0604020202020204" pitchFamily="34" charset="0"/>
                <a:sym typeface="+mn-ea"/>
              </a:rPr>
              <a:t>/</a:t>
            </a:r>
            <a:r>
              <a:rPr lang="zh-CN" altLang="en-US" cap="all" dirty="0">
                <a:ea typeface="微软雅黑" panose="020B0503020204020204" charset="-122"/>
                <a:cs typeface="Arial" panose="020B0604020202020204" pitchFamily="34" charset="0"/>
                <a:sym typeface="+mn-ea"/>
              </a:rPr>
              <a:t>好奇的</a:t>
            </a:r>
            <a:r>
              <a:rPr lang="en-US" altLang="zh-CN" cap="all" dirty="0">
                <a:ea typeface="微软雅黑" panose="020B0503020204020204" charset="-122"/>
                <a:cs typeface="Arial" panose="020B0604020202020204" pitchFamily="34" charset="0"/>
                <a:sym typeface="+mn-ea"/>
              </a:rPr>
              <a:t>/</a:t>
            </a:r>
            <a:r>
              <a:rPr lang="zh-CN" altLang="en-US" cap="all" dirty="0">
                <a:ea typeface="微软雅黑" panose="020B0503020204020204" charset="-122"/>
                <a:cs typeface="Arial" panose="020B0604020202020204" pitchFamily="34" charset="0"/>
                <a:sym typeface="+mn-ea"/>
              </a:rPr>
              <a:t>助人的</a:t>
            </a:r>
            <a:r>
              <a:rPr lang="en-US" altLang="zh-CN" cap="all" dirty="0">
                <a:ea typeface="微软雅黑" panose="020B0503020204020204" charset="-122"/>
                <a:cs typeface="Arial" panose="020B0604020202020204" pitchFamily="34" charset="0"/>
                <a:sym typeface="+mn-ea"/>
              </a:rPr>
              <a:t>......</a:t>
            </a:r>
            <a:endParaRPr lang="zh-CN" altLang="en-US" dirty="0">
              <a:latin typeface="+mn-lt"/>
            </a:endParaRPr>
          </a:p>
          <a:p>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副标题 2"/>
          <p:cNvSpPr>
            <a:spLocks noGrp="1"/>
          </p:cNvSpPr>
          <p:nvPr>
            <p:ph type="body" sz="quarter" idx="13"/>
            <p:custDataLst>
              <p:tags r:id="rId1"/>
            </p:custDataLst>
          </p:nvPr>
        </p:nvSpPr>
        <p:spPr>
          <a:xfrm>
            <a:off x="1691680" y="2909426"/>
            <a:ext cx="6094685" cy="1743710"/>
          </a:xfrm>
        </p:spPr>
        <p:txBody>
          <a:bodyPr>
            <a:normAutofit fontScale="97500"/>
          </a:bodyPr>
          <a:lstStyle/>
          <a:p>
            <a:r>
              <a:rPr lang="en-US" altLang="zh-CN" sz="4445" dirty="0"/>
              <a:t>Self introduction</a:t>
            </a:r>
            <a:endParaRPr lang="zh-CN" altLang="en-US" sz="3335" dirty="0"/>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文本框 218"/>
          <p:cNvSpPr txBox="1"/>
          <p:nvPr>
            <p:custDataLst>
              <p:tags r:id="rId1"/>
            </p:custDataLst>
          </p:nvPr>
        </p:nvSpPr>
        <p:spPr>
          <a:xfrm>
            <a:off x="2992502" y="4419521"/>
            <a:ext cx="1460665" cy="1162355"/>
          </a:xfrm>
          <a:prstGeom prst="rect">
            <a:avLst/>
          </a:prstGeom>
        </p:spPr>
        <p:txBody>
          <a:bodyPr wrap="square">
            <a:normAutofit/>
          </a:bodyPr>
          <a:lstStyle>
            <a:defPPr>
              <a:defRPr lang="zh-CN"/>
            </a:defPPr>
            <a:lvl1pPr algn="ctr">
              <a:defRPr>
                <a:solidFill>
                  <a:schemeClr val="bg1"/>
                </a:solidFill>
              </a:defRPr>
            </a:lvl1pPr>
          </a:lstStyle>
          <a:p>
            <a:pPr>
              <a:lnSpc>
                <a:spcPct val="120000"/>
              </a:lnSpc>
            </a:pPr>
            <a:r>
              <a:rPr lang="en-US" altLang="zh-CN" sz="1350">
                <a:latin typeface="Arial" panose="020B0604020202020204" pitchFamily="34" charset="0"/>
                <a:ea typeface="微软雅黑" panose="020B0503020204020204" charset="-122"/>
                <a:cs typeface="Arial" panose="020B0604020202020204" pitchFamily="34" charset="0"/>
              </a:rPr>
              <a:t>Lorem ipsum dolor sit amet, consectetur adipisicing elit.</a:t>
            </a:r>
            <a:endParaRPr lang="en-US" altLang="zh-CN" sz="1350">
              <a:latin typeface="Arial" panose="020B0604020202020204" pitchFamily="34" charset="0"/>
              <a:ea typeface="微软雅黑" panose="020B0503020204020204" charset="-122"/>
              <a:cs typeface="Arial" panose="020B0604020202020204" pitchFamily="34" charset="0"/>
            </a:endParaRPr>
          </a:p>
        </p:txBody>
      </p:sp>
      <p:sp>
        <p:nvSpPr>
          <p:cNvPr id="2" name="文本框 1"/>
          <p:cNvSpPr txBox="1"/>
          <p:nvPr/>
        </p:nvSpPr>
        <p:spPr>
          <a:xfrm>
            <a:off x="442361" y="1736710"/>
            <a:ext cx="8522128" cy="1337945"/>
          </a:xfrm>
          <a:prstGeom prst="rect">
            <a:avLst/>
          </a:prstGeom>
          <a:noFill/>
        </p:spPr>
        <p:txBody>
          <a:bodyPr wrap="square" rtlCol="0">
            <a:spAutoFit/>
          </a:bodyPr>
          <a:lstStyle/>
          <a:p>
            <a:pPr>
              <a:lnSpc>
                <a:spcPct val="150000"/>
              </a:lnSpc>
            </a:pPr>
            <a:r>
              <a:rPr lang="zh-CN" altLang="en-US" cap="all" dirty="0">
                <a:ea typeface="微软雅黑" panose="020B0503020204020204" charset="-122"/>
                <a:cs typeface="Arial" panose="020B0604020202020204" pitchFamily="34" charset="0"/>
              </a:rPr>
              <a:t>       每名同学可以选择自己熟悉的一名同学（可以是同桌，也可以是熟悉的朋友），选择合适的形容词，描述你眼中的他是什么样的请，填写到“他人版本”中。同学们一定要</a:t>
            </a:r>
            <a:r>
              <a:rPr lang="zh-CN" altLang="en-US" cap="all" dirty="0">
                <a:solidFill>
                  <a:srgbClr val="FF0000"/>
                </a:solidFill>
                <a:ea typeface="微软雅黑" panose="020B0503020204020204" charset="-122"/>
                <a:cs typeface="Arial" panose="020B0604020202020204" pitchFamily="34" charset="0"/>
              </a:rPr>
              <a:t>真诚地帮助对方客观</a:t>
            </a:r>
            <a:r>
              <a:rPr lang="zh-CN" altLang="en-US" cap="all" dirty="0">
                <a:ea typeface="微软雅黑" panose="020B0503020204020204" charset="-122"/>
                <a:cs typeface="Arial" panose="020B0604020202020204" pitchFamily="34" charset="0"/>
              </a:rPr>
              <a:t>认识自我。</a:t>
            </a:r>
            <a:endParaRPr lang="en-US" altLang="zh-CN" cap="all" dirty="0">
              <a:ea typeface="微软雅黑" panose="020B0503020204020204" charset="-122"/>
              <a:cs typeface="Arial" panose="020B0604020202020204" pitchFamily="34" charset="0"/>
            </a:endParaRPr>
          </a:p>
        </p:txBody>
      </p:sp>
      <p:sp>
        <p:nvSpPr>
          <p:cNvPr id="3" name="文本框 2"/>
          <p:cNvSpPr txBox="1"/>
          <p:nvPr/>
        </p:nvSpPr>
        <p:spPr>
          <a:xfrm>
            <a:off x="442361" y="552311"/>
            <a:ext cx="3985623" cy="584775"/>
          </a:xfrm>
          <a:prstGeom prst="rect">
            <a:avLst/>
          </a:prstGeom>
          <a:noFill/>
        </p:spPr>
        <p:txBody>
          <a:bodyPr wrap="square" rtlCol="0">
            <a:spAutoFit/>
          </a:bodyPr>
          <a:lstStyle/>
          <a:p>
            <a:r>
              <a:rPr lang="zh-CN" altLang="en-US" sz="3200" cap="all" dirty="0">
                <a:ea typeface="微软雅黑" panose="020B0503020204020204" charset="-122"/>
                <a:cs typeface="Arial" panose="020B0604020202020204" pitchFamily="34" charset="0"/>
              </a:rPr>
              <a:t>他人眼中的我</a:t>
            </a:r>
            <a:endParaRPr lang="en-US" altLang="zh-CN" sz="3200" cap="all" dirty="0">
              <a:ea typeface="微软雅黑" panose="020B0503020204020204" charset="-122"/>
              <a:cs typeface="Arial" panose="020B0604020202020204" pitchFamily="34" charset="0"/>
            </a:endParaRPr>
          </a:p>
        </p:txBody>
      </p:sp>
      <p:sp>
        <p:nvSpPr>
          <p:cNvPr id="4" name="文本框 3"/>
          <p:cNvSpPr txBox="1"/>
          <p:nvPr/>
        </p:nvSpPr>
        <p:spPr>
          <a:xfrm>
            <a:off x="707390" y="3627120"/>
            <a:ext cx="7782560" cy="2445385"/>
          </a:xfrm>
          <a:prstGeom prst="rect">
            <a:avLst/>
          </a:prstGeom>
          <a:noFill/>
        </p:spPr>
        <p:txBody>
          <a:bodyPr wrap="square" rtlCol="0">
            <a:spAutoFit/>
          </a:bodyPr>
          <a:p>
            <a:pPr>
              <a:lnSpc>
                <a:spcPct val="150000"/>
              </a:lnSpc>
            </a:pPr>
            <a:r>
              <a:rPr lang="zh-CN" altLang="en-US" b="1" cap="all" dirty="0">
                <a:ea typeface="微软雅黑" panose="020B0503020204020204" charset="-122"/>
                <a:cs typeface="Arial" panose="020B0604020202020204" pitchFamily="34" charset="0"/>
                <a:sym typeface="+mn-ea"/>
              </a:rPr>
              <a:t>参</a:t>
            </a:r>
            <a:r>
              <a:rPr lang="zh-CN" altLang="en-US" b="1" cap="all" dirty="0">
                <a:ea typeface="微软雅黑" panose="020B0503020204020204" charset="-122"/>
                <a:cs typeface="Arial" panose="020B0604020202020204" pitchFamily="34" charset="0"/>
                <a:sym typeface="+mn-ea"/>
              </a:rPr>
              <a:t>考词语</a:t>
            </a:r>
            <a:r>
              <a:rPr lang="zh-CN" altLang="en-US" cap="all" dirty="0">
                <a:ea typeface="微软雅黑" panose="020B0503020204020204" charset="-122"/>
                <a:cs typeface="Arial" panose="020B0604020202020204" pitchFamily="34" charset="0"/>
                <a:sym typeface="+mn-ea"/>
              </a:rPr>
              <a:t>：内向，外向；勇敢，懦弱；冷淡，热情；认真，马虎；勤劳，懒惰；独立，依赖；礼貌，粗鲁；浪费，节俭；虚伪，真诚；骄傲，谦虚；因循守旧，创新；平和，暴躁；文静，活泼；诚实，说谎；冲动，耐心；自信，自卑；坚强，软弱；负责，草率；细致，粗心</a:t>
            </a:r>
            <a:r>
              <a:rPr lang="en-US" altLang="zh-CN" cap="all" dirty="0">
                <a:ea typeface="微软雅黑" panose="020B0503020204020204" charset="-122"/>
                <a:cs typeface="Arial" panose="020B0604020202020204" pitchFamily="34" charset="0"/>
                <a:sym typeface="+mn-ea"/>
              </a:rPr>
              <a:t>……</a:t>
            </a:r>
            <a:br>
              <a:rPr lang="en-US" altLang="zh-CN" cap="all" dirty="0">
                <a:ea typeface="微软雅黑" panose="020B0503020204020204" charset="-122"/>
                <a:cs typeface="Arial" panose="020B0604020202020204" pitchFamily="34" charset="0"/>
                <a:sym typeface="+mn-ea"/>
              </a:rPr>
            </a:br>
            <a:endParaRPr lang="en-US" altLang="zh-CN" cap="all" dirty="0">
              <a:ea typeface="微软雅黑" panose="020B0503020204020204" charset="-122"/>
              <a:cs typeface="Arial" panose="020B0604020202020204" pitchFamily="34" charset="0"/>
            </a:endParaRPr>
          </a:p>
          <a:p>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836965"/>
            <a:ext cx="8139178" cy="331473"/>
          </a:xfrm>
        </p:spPr>
        <p:txBody>
          <a:bodyPr>
            <a:normAutofit fontScale="90000"/>
          </a:bodyPr>
          <a:lstStyle/>
          <a:p>
            <a:r>
              <a:rPr lang="zh-CN" altLang="en-US" sz="3110" dirty="0"/>
              <a:t>画廊评画</a:t>
            </a:r>
            <a:endParaRPr lang="zh-CN" altLang="en-US" sz="3110" dirty="0"/>
          </a:p>
        </p:txBody>
      </p:sp>
      <p:sp>
        <p:nvSpPr>
          <p:cNvPr id="3" name="内容占位符 2"/>
          <p:cNvSpPr>
            <a:spLocks noGrp="1"/>
          </p:cNvSpPr>
          <p:nvPr>
            <p:ph idx="1"/>
            <p:custDataLst>
              <p:tags r:id="rId2"/>
            </p:custDataLst>
          </p:nvPr>
        </p:nvSpPr>
        <p:spPr>
          <a:xfrm>
            <a:off x="645795" y="1987550"/>
            <a:ext cx="7597775" cy="2574290"/>
          </a:xfrm>
        </p:spPr>
        <p:txBody>
          <a:bodyPr>
            <a:normAutofit lnSpcReduction="20000"/>
          </a:bodyPr>
          <a:lstStyle/>
          <a:p>
            <a:pPr marL="0" indent="0" algn="l">
              <a:lnSpc>
                <a:spcPct val="190000"/>
              </a:lnSpc>
              <a:buNone/>
            </a:pPr>
            <a:r>
              <a:rPr lang="en-US" altLang="zh-CN" dirty="0"/>
              <a:t>      </a:t>
            </a:r>
            <a:r>
              <a:rPr lang="zh-CN" altLang="en-US" dirty="0"/>
              <a:t>有一位画家把自己的画放在画廊上，请人们点评，第一天请人们把败笔之处圈出来，结果一天下来，几乎画的每一个角落都被圈出来了。画家觉得非常沮丧。画家的老师对他说:“不要沮丧，明天依然拿这幅画，让人们将精彩的部分都圈出来。”结果一天下来，又是画的每个角落都被圈出来了。这时候这个画家终于明白了，世人的观点难以统一，最关键是要自己有自己的想法，画自己想画的。</a:t>
            </a:r>
            <a:endParaRPr lang="zh-CN" altLang="en-US" dirty="0"/>
          </a:p>
        </p:txBody>
      </p:sp>
      <p:sp>
        <p:nvSpPr>
          <p:cNvPr id="5" name="内容占位符 2"/>
          <p:cNvSpPr>
            <a:spLocks noGrp="1"/>
          </p:cNvSpPr>
          <p:nvPr>
            <p:custDataLst>
              <p:tags r:id="rId3"/>
            </p:custDataLst>
          </p:nvPr>
        </p:nvSpPr>
        <p:spPr>
          <a:xfrm>
            <a:off x="358775" y="4929505"/>
            <a:ext cx="7597775" cy="481965"/>
          </a:xfrm>
          <a:prstGeom prst="rect">
            <a:avLst/>
          </a:prstGeom>
        </p:spPr>
        <p:txBody>
          <a:bodyPr vert="horz" lIns="101600" tIns="0" rIns="82550" bIns="0" rtlCol="0">
            <a:normAutofit fontScale="80000"/>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Arial" panose="020B0604020202020204" pitchFamily="34" charset="0"/>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50000"/>
              </a:lnSpc>
              <a:buNone/>
            </a:pPr>
            <a:r>
              <a:rPr lang="en-US" altLang="zh-CN" dirty="0"/>
              <a:t>          </a:t>
            </a:r>
            <a:r>
              <a:rPr lang="zh-CN" altLang="en-US" sz="2000" dirty="0">
                <a:solidFill>
                  <a:srgbClr val="FF0000"/>
                </a:solidFill>
              </a:rPr>
              <a:t>思考:为什么对同一个人同一个行为，人们的看法却有如此大的差异?</a:t>
            </a:r>
            <a:endParaRPr lang="zh-CN" altLang="en-US" sz="2000" dirty="0">
              <a:solidFill>
                <a:srgbClr val="FF0000"/>
              </a:solidFill>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836965"/>
            <a:ext cx="8139178" cy="331473"/>
          </a:xfrm>
        </p:spPr>
        <p:txBody>
          <a:bodyPr>
            <a:normAutofit fontScale="90000"/>
          </a:bodyPr>
          <a:lstStyle/>
          <a:p>
            <a:r>
              <a:rPr lang="zh-CN" altLang="en-US" sz="3110" dirty="0"/>
              <a:t>画廊评画</a:t>
            </a:r>
            <a:endParaRPr lang="zh-CN" altLang="en-US" sz="3110" dirty="0"/>
          </a:p>
        </p:txBody>
      </p:sp>
      <p:sp>
        <p:nvSpPr>
          <p:cNvPr id="4" name="文本框 3"/>
          <p:cNvSpPr txBox="1"/>
          <p:nvPr/>
        </p:nvSpPr>
        <p:spPr>
          <a:xfrm>
            <a:off x="828675" y="2279015"/>
            <a:ext cx="7123430" cy="1493520"/>
          </a:xfrm>
          <a:prstGeom prst="rect">
            <a:avLst/>
          </a:prstGeom>
          <a:noFill/>
        </p:spPr>
        <p:txBody>
          <a:bodyPr wrap="square" rtlCol="0">
            <a:spAutoFit/>
          </a:bodyPr>
          <a:p>
            <a:pPr>
              <a:lnSpc>
                <a:spcPct val="190000"/>
              </a:lnSpc>
            </a:pPr>
            <a:r>
              <a:rPr lang="en-US" altLang="zh-CN" sz="1600" spc="150" dirty="0">
                <a:uFillTx/>
                <a:ea typeface="微软雅黑" panose="020B0503020204020204" charset="-122"/>
                <a:cs typeface="Arial" panose="020B0604020202020204" pitchFamily="34" charset="0"/>
                <a:sym typeface="+mn-ea"/>
              </a:rPr>
              <a:t>      </a:t>
            </a:r>
            <a:r>
              <a:rPr lang="zh-CN" altLang="en-US" sz="1600" spc="150" dirty="0">
                <a:uFillTx/>
                <a:ea typeface="微软雅黑" panose="020B0503020204020204" charset="-122"/>
                <a:cs typeface="Arial" panose="020B0604020202020204" pitchFamily="34" charset="0"/>
                <a:sym typeface="+mn-ea"/>
              </a:rPr>
              <a:t>在生活中，不同的人对我们的认识和看法是不同的，不可能令每一个人都喜欢你。事实上最了解你的人只有你自己。所以，别人的评价只是一个参考，我们要想完善自己，首先要自己充分、客观地认识自己。</a:t>
            </a:r>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文本框 1"/>
          <p:cNvSpPr txBox="1"/>
          <p:nvPr/>
        </p:nvSpPr>
        <p:spPr>
          <a:xfrm>
            <a:off x="395536" y="836712"/>
            <a:ext cx="4032448" cy="521970"/>
          </a:xfrm>
          <a:prstGeom prst="rect">
            <a:avLst/>
          </a:prstGeom>
          <a:noFill/>
        </p:spPr>
        <p:txBody>
          <a:bodyPr wrap="square" rtlCol="0">
            <a:spAutoFit/>
          </a:bodyPr>
          <a:lstStyle/>
          <a:p>
            <a:r>
              <a:rPr lang="zh-CN" altLang="en-US" sz="2800" cap="all" dirty="0">
                <a:ea typeface="微软雅黑" panose="020B0503020204020204" charset="-122"/>
                <a:cs typeface="Arial" panose="020B0604020202020204" pitchFamily="34" charset="0"/>
              </a:rPr>
              <a:t>如何全面</a:t>
            </a:r>
            <a:r>
              <a:rPr lang="zh-CN" altLang="en-US" sz="2800" cap="all" dirty="0">
                <a:ea typeface="微软雅黑" panose="020B0503020204020204" charset="-122"/>
                <a:cs typeface="Arial" panose="020B0604020202020204" pitchFamily="34" charset="0"/>
              </a:rPr>
              <a:t>认识自己？</a:t>
            </a:r>
            <a:endParaRPr lang="zh-CN" altLang="en-US" sz="2800" cap="all" dirty="0">
              <a:ea typeface="微软雅黑" panose="020B0503020204020204" charset="-122"/>
              <a:cs typeface="Arial" panose="020B0604020202020204" pitchFamily="34" charset="0"/>
            </a:endParaRPr>
          </a:p>
        </p:txBody>
      </p:sp>
      <p:pic>
        <p:nvPicPr>
          <p:cNvPr id="8" name="图片 7"/>
          <p:cNvPicPr>
            <a:picLocks noChangeAspect="1"/>
          </p:cNvPicPr>
          <p:nvPr/>
        </p:nvPicPr>
        <p:blipFill>
          <a:blip r:embed="rId1"/>
          <a:stretch>
            <a:fillRect/>
          </a:stretch>
        </p:blipFill>
        <p:spPr>
          <a:xfrm>
            <a:off x="115570" y="1557020"/>
            <a:ext cx="4312285" cy="4312285"/>
          </a:xfrm>
          <a:prstGeom prst="rect">
            <a:avLst/>
          </a:prstGeom>
        </p:spPr>
      </p:pic>
      <p:sp>
        <p:nvSpPr>
          <p:cNvPr id="9" name="箭头: 上 8"/>
          <p:cNvSpPr/>
          <p:nvPr/>
        </p:nvSpPr>
        <p:spPr>
          <a:xfrm>
            <a:off x="1835785" y="1988820"/>
            <a:ext cx="215900" cy="77724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箭头: 上 11"/>
          <p:cNvSpPr/>
          <p:nvPr/>
        </p:nvSpPr>
        <p:spPr>
          <a:xfrm rot="10800000">
            <a:off x="3953510" y="1988820"/>
            <a:ext cx="215900" cy="77724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箭头: 上 13"/>
          <p:cNvSpPr/>
          <p:nvPr/>
        </p:nvSpPr>
        <p:spPr>
          <a:xfrm rot="10800000">
            <a:off x="1835785" y="4748530"/>
            <a:ext cx="215900" cy="77724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箭头: 上 14"/>
          <p:cNvSpPr/>
          <p:nvPr/>
        </p:nvSpPr>
        <p:spPr>
          <a:xfrm>
            <a:off x="3953510" y="4760595"/>
            <a:ext cx="215900" cy="77724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内容占位符 4"/>
          <p:cNvSpPr txBox="1"/>
          <p:nvPr>
            <p:custDataLst>
              <p:tags r:id="rId2"/>
            </p:custDataLst>
          </p:nvPr>
        </p:nvSpPr>
        <p:spPr>
          <a:xfrm>
            <a:off x="4547344" y="1988840"/>
            <a:ext cx="3744416" cy="1137289"/>
          </a:xfrm>
          <a:prstGeom prst="rect">
            <a:avLst/>
          </a:prstGeom>
        </p:spPr>
        <p:txBody>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dirty="0"/>
              <a:t>　</a:t>
            </a:r>
            <a:r>
              <a:rPr lang="zh-CN" altLang="en-US" sz="1800" dirty="0"/>
              <a:t>　在平时的人际交往中尽可能的坦诚相待，大部分情况下情感暴露的程度是相匹配的。</a:t>
            </a:r>
            <a:endParaRPr lang="en-US" altLang="zh-CN" sz="1800" dirty="0"/>
          </a:p>
          <a:p>
            <a:pPr marL="0" indent="0">
              <a:buFont typeface="Arial" panose="020B0604020202020204" pitchFamily="34" charset="0"/>
              <a:buNone/>
            </a:pPr>
            <a:r>
              <a:rPr lang="en-US" altLang="zh-CN" sz="1800" dirty="0"/>
              <a:t>      </a:t>
            </a:r>
            <a:r>
              <a:rPr lang="zh-CN" altLang="en-US" sz="1800" dirty="0"/>
              <a:t>增加三个领域的互动，缩小私人领域，缩小自我盲点，扩大公众领域可以帮助自我与他人形成更好的交流环境。同时也能更加全面认识自我，认识他人，促进人际交往。</a:t>
            </a:r>
            <a:endParaRPr lang="en-US" altLang="zh-CN" sz="1800" dirty="0"/>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文本框 1"/>
          <p:cNvSpPr txBox="1"/>
          <p:nvPr/>
        </p:nvSpPr>
        <p:spPr>
          <a:xfrm>
            <a:off x="395536" y="836712"/>
            <a:ext cx="4032448" cy="521970"/>
          </a:xfrm>
          <a:prstGeom prst="rect">
            <a:avLst/>
          </a:prstGeom>
          <a:noFill/>
        </p:spPr>
        <p:txBody>
          <a:bodyPr wrap="square" rtlCol="0">
            <a:spAutoFit/>
          </a:bodyPr>
          <a:lstStyle/>
          <a:p>
            <a:r>
              <a:rPr lang="zh-CN" altLang="en-US" sz="2800" cap="all" dirty="0">
                <a:ea typeface="微软雅黑" panose="020B0503020204020204" charset="-122"/>
                <a:cs typeface="Arial" panose="020B0604020202020204" pitchFamily="34" charset="0"/>
              </a:rPr>
              <a:t>如何认识并悦纳自己？</a:t>
            </a:r>
            <a:endParaRPr lang="zh-CN" altLang="en-US" sz="2800" cap="all" dirty="0">
              <a:ea typeface="微软雅黑" panose="020B0503020204020204" charset="-122"/>
              <a:cs typeface="Arial" panose="020B0604020202020204" pitchFamily="34" charset="0"/>
            </a:endParaRPr>
          </a:p>
        </p:txBody>
      </p:sp>
      <p:sp>
        <p:nvSpPr>
          <p:cNvPr id="3" name="文本框 2"/>
          <p:cNvSpPr txBox="1"/>
          <p:nvPr/>
        </p:nvSpPr>
        <p:spPr>
          <a:xfrm>
            <a:off x="538917" y="1555641"/>
            <a:ext cx="7992888" cy="4246245"/>
          </a:xfrm>
          <a:prstGeom prst="rect">
            <a:avLst/>
          </a:prstGeom>
          <a:noFill/>
        </p:spPr>
        <p:txBody>
          <a:bodyPr wrap="square" rtlCol="0">
            <a:spAutoFit/>
          </a:bodyPr>
          <a:lstStyle/>
          <a:p>
            <a:pPr marL="0" lvl="0" indent="0">
              <a:lnSpc>
                <a:spcPct val="150000"/>
              </a:lnSpc>
              <a:buNone/>
            </a:pPr>
            <a:r>
              <a:rPr lang="en-US" altLang="zh-CN" spc="150" dirty="0">
                <a:ea typeface="微软雅黑" panose="020B0503020204020204" charset="-122"/>
                <a:cs typeface="Arial" panose="020B0604020202020204" pitchFamily="34" charset="0"/>
              </a:rPr>
              <a:t>      </a:t>
            </a:r>
            <a:r>
              <a:rPr lang="zh-CN" altLang="en-US" spc="150" dirty="0">
                <a:ea typeface="微软雅黑" panose="020B0503020204020204" charset="-122"/>
                <a:cs typeface="Arial" panose="020B0604020202020204" pitchFamily="34" charset="0"/>
              </a:rPr>
              <a:t>一个年老的富翁送他的儿子去闯天下。青年来到热带雨林中找到一种树木，这种树木高十余米，在一大片雨林中只有一两株，青年觉得这种树木木质不错而且稀有，就准备去贩卖。这种树木砍下之后，让外层腐烂，留下木头呈黑色的部分，会散发出香气，放在水中也不像其他树那样浮在水面上，而是沉到水底。青年把这带有香味的树木运到市场出售，没人买他的树，倒是旁边卖木炭的小贩生意很火。日子一天天过去，青年的树仍无人问津。他想:大概我的树真的不及那人的炭。于是他把香树烧成炭挑到市场上，结果一会儿就卖光了。青年很得意地回家告诉了老父，老父听了，忍不住落下泪来。原来青年烧成木炭的香木，正是世上最珍贵的树木</a:t>
            </a:r>
            <a:r>
              <a:rPr lang="en-US" altLang="zh-CN" spc="150" dirty="0">
                <a:ea typeface="微软雅黑" panose="020B0503020204020204" charset="-122"/>
                <a:cs typeface="Arial" panose="020B0604020202020204" pitchFamily="34" charset="0"/>
              </a:rPr>
              <a:t>——</a:t>
            </a:r>
            <a:r>
              <a:rPr lang="zh-CN" altLang="en-US" spc="150" dirty="0">
                <a:ea typeface="微软雅黑" panose="020B0503020204020204" charset="-122"/>
                <a:cs typeface="Arial" panose="020B0604020202020204" pitchFamily="34" charset="0"/>
              </a:rPr>
              <a:t>沉香。只要一小块，它的价值会超过一车木炭。</a:t>
            </a:r>
            <a:endParaRPr lang="zh-CN" altLang="en-US" spc="150" dirty="0">
              <a:ea typeface="微软雅黑" panose="020B0503020204020204" charset="-122"/>
              <a:cs typeface="Arial" panose="020B0604020202020204" pitchFamily="34" charset="0"/>
            </a:endParaRPr>
          </a:p>
        </p:txBody>
      </p:sp>
      <p:sp>
        <p:nvSpPr>
          <p:cNvPr id="4" name="文本框 3"/>
          <p:cNvSpPr txBox="1"/>
          <p:nvPr/>
        </p:nvSpPr>
        <p:spPr>
          <a:xfrm>
            <a:off x="782320" y="5998845"/>
            <a:ext cx="6094095" cy="368300"/>
          </a:xfrm>
          <a:prstGeom prst="rect">
            <a:avLst/>
          </a:prstGeom>
          <a:noFill/>
        </p:spPr>
        <p:txBody>
          <a:bodyPr wrap="square" rtlCol="0">
            <a:spAutoFit/>
          </a:bodyPr>
          <a:p>
            <a:r>
              <a:rPr lang="zh-CN" altLang="en-US" spc="150" dirty="0">
                <a:solidFill>
                  <a:srgbClr val="FF0000"/>
                </a:solidFill>
                <a:ea typeface="微软雅黑" panose="020B0503020204020204" charset="-122"/>
                <a:cs typeface="Arial" panose="020B0604020202020204" pitchFamily="34" charset="0"/>
                <a:sym typeface="+mn-ea"/>
              </a:rPr>
              <a:t>思考:对这个青年人的做法，你有什么样的看法呢?</a:t>
            </a:r>
            <a:endParaRPr lang="zh-CN" altLang="en-US" spc="150" dirty="0">
              <a:solidFill>
                <a:srgbClr val="FF0000"/>
              </a:solidFill>
              <a:ea typeface="微软雅黑" panose="020B0503020204020204" charset="-122"/>
              <a:cs typeface="Arial" panose="020B0604020202020204" pitchFamily="34" charset="0"/>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10" advTm="0">
        <p14:ferris dir="l"/>
      </p:transition>
    </mc:Choice>
    <mc:Fallback>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 name="KSO_WM_UNIT_SUBTYPE" val="q"/>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6.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SLIDE_BACKGROUND_TYPE" val="bottomTop"/>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ottomTop"/>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5.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SLIDE_BACKGROUND_TYPE" val="navigation"/>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navigation"/>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 name="KSO_WM_SLIDE_BACKGROUND_TYPE" val="belt"/>
  <p:tag name="KSO_WM_SLIDE_BK_DARK_LIGHT" val="1"/>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1"/>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0456"/>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0456"/>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7.xml><?xml version="1.0" encoding="utf-8"?>
<p:tagLst xmlns:p="http://schemas.openxmlformats.org/presentationml/2006/main">
  <p:tag name="KSO_WM_TAG_VERSION" val="1.0"/>
  <p:tag name="KSO_WM_BEAUTIFY_FLAG" val="#wm#"/>
  <p:tag name="KSO_WM_COMBINE_RELATE_SLIDE_ID" val="background20177594_1"/>
  <p:tag name="KSO_WM_TEMPLATE_CATEGORY" val="custom"/>
  <p:tag name="KSO_WM_TEMPLATE_INDEX" val="20180456"/>
  <p:tag name="KSO_WM_TEMPLATE_SUBCATEGORY" val="0"/>
  <p:tag name="KSO_WM_TEMPLATE_THUMBS_INDEX" val="1、5、9、11、15、23、31"/>
  <p:tag name="KSO_WM_UNIT_SHOW_EDIT_AREA_INDICATION" val="0"/>
  <p:tag name="KSO_WM_TEMPLATE_MASTER_TYPE" val="1"/>
  <p:tag name="KSO_WM_TEMPLATE_COLOR_TYPE" val="1"/>
  <p:tag name="KSO_WM_TEMPLATE_MASTER_THUMB_INDEX" val="1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 name="KSO_WM_UNIT_SUBTYPE" val="q"/>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5.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8.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SLIDE_BK_DARK_LIGHT" val="2"/>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SLIDE_BK_DARK_LIGHT" val="2"/>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SLIDE_BK_DARK_LIGHT" val="2"/>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6.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4.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1.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12.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25.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SLIDE_BACKGROUND_TYPE" val="leftRight"/>
  <p:tag name="KSO_WM_SLIDE_BK_DARK_LIGHT" val="2"/>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leftRight"/>
  <p:tag name="KSO_WM_SLIDE_BK_DARK_LIGHT" val="2"/>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34.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SLIDE_BACKGROUND_TYPE" val="topBottom"/>
  <p:tag name="KSO_WM_SLIDE_BK_DARK_LIGHT" val="2"/>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topBottom"/>
  <p:tag name="KSO_WM_SLIDE_BK_DARK_LIGHT" val="2"/>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43.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SLIDE_BACKGROUND_TYPE" val="bottomTop"/>
  <p:tag name="KSO_WM_SLIDE_BK_DARK_LIGHT" val="2"/>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ottomTop"/>
  <p:tag name="KSO_WM_SLIDE_BK_DARK_LIGHT" val="2"/>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52.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SLIDE_BACKGROUND_TYPE" val="navigation"/>
  <p:tag name="KSO_WM_SLIDE_BK_DARK_LIGHT" val="2"/>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navigation"/>
  <p:tag name="KSO_WM_SLIDE_BK_DARK_LIGHT" val="2"/>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 name="KSO_WM_SLIDE_BACKGROUND_TYPE" val="belt"/>
  <p:tag name="KSO_WM_SLIDE_BK_DARK_LIGHT" val="1"/>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1"/>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0456"/>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0456"/>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4.xml><?xml version="1.0" encoding="utf-8"?>
<p:tagLst xmlns:p="http://schemas.openxmlformats.org/presentationml/2006/main">
  <p:tag name="KSO_WM_TAG_VERSION" val="1.0"/>
  <p:tag name="KSO_WM_BEAUTIFY_FLAG" val="#wm#"/>
  <p:tag name="KSO_WM_COMBINE_RELATE_SLIDE_ID" val="background20177594_1"/>
  <p:tag name="KSO_WM_TEMPLATE_CATEGORY" val="custom"/>
  <p:tag name="KSO_WM_TEMPLATE_INDEX" val="20180456"/>
  <p:tag name="KSO_WM_TEMPLATE_SUBCATEGORY" val="0"/>
  <p:tag name="KSO_WM_TEMPLATE_THUMBS_INDEX" val="1、5、9、11、15、23、31"/>
  <p:tag name="KSO_WM_UNIT_SHOW_EDIT_AREA_INDICATION" val="0"/>
  <p:tag name="KSO_WM_TEMPLATE_MASTER_TYPE" val="1"/>
  <p:tag name="KSO_WM_TEMPLATE_COLOR_TYPE" val="1"/>
  <p:tag name="KSO_WM_TEMPLATE_MASTER_THUMB_INDEX" val="12"/>
</p:tagLst>
</file>

<file path=ppt/tags/tag275.xml><?xml version="1.0" encoding="utf-8"?>
<p:tagLst xmlns:p="http://schemas.openxmlformats.org/presentationml/2006/main">
  <p:tag name="KSO_WM_TAG_VERSION" val="1.0"/>
  <p:tag name="KSO_WM_TEMPLATE_CATEGORY" val="custom"/>
  <p:tag name="KSO_WM_TEMPLATE_INDEX" val="20180850"/>
</p:tagLst>
</file>

<file path=ppt/tags/tag276.xml><?xml version="1.0" encoding="utf-8"?>
<p:tagLst xmlns:p="http://schemas.openxmlformats.org/presentationml/2006/main">
  <p:tag name="KSO_WM_TAG_VERSION" val="1.0"/>
  <p:tag name="KSO_WM_TEMPLATE_CATEGORY" val="custom"/>
  <p:tag name="KSO_WM_TEMPLATE_INDEX" val="20180850"/>
</p:tagLst>
</file>

<file path=ppt/tags/tag277.xml><?xml version="1.0" encoding="utf-8"?>
<p:tagLst xmlns:p="http://schemas.openxmlformats.org/presentationml/2006/main">
  <p:tag name="KSO_WM_TEMPLATE_THUMBS_INDEX" val="1、6、4、5、10、11"/>
  <p:tag name="KSO_WM_TAG_VERSION" val="1.0"/>
  <p:tag name="KSO_WM_BEAUTIFY_FLAG" val="#wm#"/>
  <p:tag name="KSO_WM_COMBINE_RELATE_SLIDE_ID" val="diagram20170953_1"/>
  <p:tag name="KSO_WM_TEMPLATE_CATEGORY" val="custom"/>
  <p:tag name="KSO_WM_TEMPLATE_INDEX" val="20180850"/>
  <p:tag name="KSO_WM_TEMPLATE_RELATED_ID" val="20180456"/>
  <p:tag name="KSO_WM_TEMPLATE_SUBCATEGORY" val="subcombine"/>
</p:tagLst>
</file>

<file path=ppt/tags/tag278.xml><?xml version="1.0" encoding="utf-8"?>
<p:tagLst xmlns:p="http://schemas.openxmlformats.org/presentationml/2006/main">
  <p:tag name="KSO_WM_TEMPLATE_CATEGORY" val="custom"/>
  <p:tag name="KSO_WM_TEMPLATE_INDEX" val="20180456"/>
</p:tagLst>
</file>

<file path=ppt/tags/tag279.xml><?xml version="1.0" encoding="utf-8"?>
<p:tagLst xmlns:p="http://schemas.openxmlformats.org/presentationml/2006/main">
  <p:tag name="KSO_WM_UNIT_ISCONTENTSTITLE" val="1"/>
  <p:tag name="KSO_WM_TEMPLATE_CATEGORY" val="custom"/>
  <p:tag name="KSO_WM_TEMPLATE_INDEX" val="20180456"/>
  <p:tag name="KSO_WM_UNIT_TYPE" val="a"/>
  <p:tag name="KSO_WM_UNIT_INDEX" val="1"/>
  <p:tag name="KSO_WM_UNIT_ID" val="custom20180456_6*a*1"/>
  <p:tag name="KSO_WM_UNIT_LAYERLEVEL" val="1"/>
  <p:tag name="KSO_WM_UNIT_VALUE" val="5"/>
  <p:tag name="KSO_WM_UNIT_HIGHLIGHT" val="0"/>
  <p:tag name="KSO_WM_UNIT_COMPATIBLE" val="0"/>
  <p:tag name="KSO_WM_BEAUTIFY_FLAG" val="#wm#"/>
  <p:tag name="KSO_WM_TAG_VERSION" val="1.0"/>
  <p:tag name="KSO_WM_UNIT_PRESET_TEXT" val="目录"/>
  <p:tag name="KSO_WM_DIAGRAM_GROUP_CODE" val="l1-1"/>
  <p:tag name="KSO_WM_UNIT_DIAGRAM_ISNUMVISUAL" val="0"/>
  <p:tag name="KSO_WM_UNIT_DIAGRAM_ISREFERUNIT" val="0"/>
  <p:tag name="KSO_WM_UNIT_COLOR_SCHEME_SHAPE_ID" val="31"/>
  <p:tag name="KSO_WM_UNIT_COLOR_SCHEME_PARENT_PAGE" val="0_1"/>
  <p:tag name="KSO_WM_UNIT_NOCLEAR" val="0"/>
  <p:tag name="KSO_WM_UNIT_TEXT_FILL_FORE_SCHEMECOLOR_INDEX" val="5"/>
  <p:tag name="KSO_WM_UNIT_TEXT_FILL_TYPE" val="1"/>
  <p:tag name="KSO_WM_UNIT_USESOURCEFORMAT_APPLY"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UNIT_ISCONTENTSTITLE" val="0"/>
  <p:tag name="KSO_WM_TEMPLATE_CATEGORY" val="custom"/>
  <p:tag name="KSO_WM_TEMPLATE_INDEX" val="20180456"/>
  <p:tag name="KSO_WM_UNIT_TYPE" val="b"/>
  <p:tag name="KSO_WM_UNIT_INDEX" val="1"/>
  <p:tag name="KSO_WM_UNIT_ID" val="custom20180456_6*b*1"/>
  <p:tag name="KSO_WM_UNIT_LAYERLEVEL" val="1"/>
  <p:tag name="KSO_WM_UNIT_VALUE" val="6"/>
  <p:tag name="KSO_WM_UNIT_HIGHLIGHT" val="0"/>
  <p:tag name="KSO_WM_UNIT_COMPATIBLE" val="0"/>
  <p:tag name="KSO_WM_BEAUTIFY_FLAG" val="#wm#"/>
  <p:tag name="KSO_WM_TAG_VERSION" val="1.0"/>
  <p:tag name="KSO_WM_UNIT_PRESET_TEXT" val="CONTENT"/>
  <p:tag name="KSO_WM_DIAGRAM_GROUP_CODE" val="l1-1"/>
  <p:tag name="KSO_WM_UNIT_DIAGRAM_ISNUMVISUAL" val="0"/>
  <p:tag name="KSO_WM_UNIT_DIAGRAM_ISREFERUNIT" val="0"/>
  <p:tag name="KSO_WM_UNIT_COLOR_SCHEME_SHAPE_ID" val="4"/>
  <p:tag name="KSO_WM_UNIT_COLOR_SCHEME_PARENT_PAGE" val="0_1"/>
  <p:tag name="KSO_WM_UNIT_NOCLEAR" val="0"/>
  <p:tag name="KSO_WM_UNIT_TEXT_FILL_FORE_SCHEMECOLOR_INDEX" val="5"/>
  <p:tag name="KSO_WM_UNIT_TEXT_FILL_TYPE" val="1"/>
  <p:tag name="KSO_WM_UNIT_USESOURCEFORMAT_APPLY" val="1"/>
</p:tagLst>
</file>

<file path=ppt/tags/tag281.xml><?xml version="1.0" encoding="utf-8"?>
<p:tagLst xmlns:p="http://schemas.openxmlformats.org/presentationml/2006/main">
  <p:tag name="KSO_WM_TEMPLATE_CATEGORY" val="custom"/>
  <p:tag name="KSO_WM_TEMPLATE_INDEX" val="20180456"/>
  <p:tag name="KSO_WM_TAG_VERSION" val="1.0"/>
  <p:tag name="KSO_WM_UNIT_TYPE" val="l_h_i"/>
  <p:tag name="KSO_WM_UNIT_INDEX" val="1_2_1"/>
  <p:tag name="KSO_WM_UNIT_ID" val="custom20180456_6*l_h_i*1_2_1"/>
  <p:tag name="KSO_WM_UNIT_LAYERLEVEL" val="1_1_1"/>
  <p:tag name="KSO_WM_BEAUTIFY_FLAG" val="#wm#"/>
  <p:tag name="KSO_WM_DIAGRAM_GROUP_CODE" val="l1-1"/>
  <p:tag name="KSO_WM_UNIT_HIGHLIGHT" val="0"/>
  <p:tag name="KSO_WM_UNIT_COMPATIBLE" val="0"/>
  <p:tag name="KSO_WM_UNIT_DIAGRAM_ISNUMVISUAL" val="0"/>
  <p:tag name="KSO_WM_UNIT_DIAGRAM_ISREFERUNIT" val="0"/>
  <p:tag name="KSO_WM_UNIT_COLOR_SCHEME_SHAPE_ID" val="13"/>
  <p:tag name="KSO_WM_UNIT_COLOR_SCHEME_PARENT_PAGE" val="0_1"/>
  <p:tag name="KSO_WM_UNIT_FILL_FORE_SCHEMECOLOR_INDEX" val="6"/>
  <p:tag name="KSO_WM_UNIT_FILL_TYPE" val="1"/>
  <p:tag name="KSO_WM_UNIT_TEXT_FILL_FORE_SCHEMECOLOR_INDEX" val="14"/>
  <p:tag name="KSO_WM_UNIT_TEXT_FILL_TYPE" val="1"/>
  <p:tag name="KSO_WM_UNIT_USESOURCEFORMAT_APPLY" val="1"/>
</p:tagLst>
</file>

<file path=ppt/tags/tag282.xml><?xml version="1.0" encoding="utf-8"?>
<p:tagLst xmlns:p="http://schemas.openxmlformats.org/presentationml/2006/main">
  <p:tag name="KSO_WM_TEMPLATE_CATEGORY" val="custom"/>
  <p:tag name="KSO_WM_TEMPLATE_INDEX" val="20180456"/>
  <p:tag name="KSO_WM_TAG_VERSION" val="1.0"/>
  <p:tag name="KSO_WM_UNIT_TYPE" val="l_h_a"/>
  <p:tag name="KSO_WM_UNIT_INDEX" val="1_2_1"/>
  <p:tag name="KSO_WM_UNIT_ID" val="custom20180456_6*l_h_a*1_2_1"/>
  <p:tag name="KSO_WM_UNIT_LAYERLEVEL" val="1_1_1"/>
  <p:tag name="KSO_WM_UNIT_VALUE" val="20"/>
  <p:tag name="KSO_WM_UNIT_HIGHLIGHT" val="0"/>
  <p:tag name="KSO_WM_UNIT_COMPATIBLE" val="0"/>
  <p:tag name="KSO_WM_BEAUTIFY_FLAG" val="#wm#"/>
  <p:tag name="KSO_WM_DIAGRAM_GROUP_CODE" val="l1-1"/>
  <p:tag name="KSO_WM_UNIT_PRESET_TEXT" val="单击此处添加标题"/>
  <p:tag name="KSO_WM_UNIT_ISCONTENTSTITLE" val="0"/>
  <p:tag name="KSO_WM_UNIT_DIAGRAM_ISNUMVISUAL" val="0"/>
  <p:tag name="KSO_WM_UNIT_DIAGRAM_ISREFERUNIT" val="0"/>
  <p:tag name="KSO_WM_UNIT_COLOR_SCHEME_SHAPE_ID" val="19"/>
  <p:tag name="KSO_WM_UNIT_COLOR_SCHEME_PARENT_PAGE" val="0_1"/>
  <p:tag name="KSO_WM_UNIT_NOCLEAR" val="0"/>
  <p:tag name="KSO_WM_UNIT_TEXT_FILL_FORE_SCHEMECOLOR_INDEX" val="13"/>
  <p:tag name="KSO_WM_UNIT_TEXT_FILL_TYPE" val="1"/>
  <p:tag name="KSO_WM_UNIT_USESOURCEFORMAT_APPLY" val="1"/>
</p:tagLst>
</file>

<file path=ppt/tags/tag283.xml><?xml version="1.0" encoding="utf-8"?>
<p:tagLst xmlns:p="http://schemas.openxmlformats.org/presentationml/2006/main">
  <p:tag name="KSO_WM_TEMPLATE_CATEGORY" val="custom"/>
  <p:tag name="KSO_WM_TEMPLATE_INDEX" val="20180456"/>
  <p:tag name="KSO_WM_TAG_VERSION" val="1.0"/>
  <p:tag name="KSO_WM_UNIT_TYPE" val="l_h_i"/>
  <p:tag name="KSO_WM_UNIT_INDEX" val="1_1_1"/>
  <p:tag name="KSO_WM_UNIT_ID" val="custom20180456_6*l_h_i*1_1_1"/>
  <p:tag name="KSO_WM_UNIT_LAYERLEVEL" val="1_1_1"/>
  <p:tag name="KSO_WM_BEAUTIFY_FLAG" val="#wm#"/>
  <p:tag name="KSO_WM_DIAGRAM_GROUP_CODE" val="l1-1"/>
  <p:tag name="KSO_WM_UNIT_HIGHLIGHT" val="0"/>
  <p:tag name="KSO_WM_UNIT_COMPATIBLE" val="0"/>
  <p:tag name="KSO_WM_UNIT_DIAGRAM_ISNUMVISUAL" val="0"/>
  <p:tag name="KSO_WM_UNIT_DIAGRAM_ISREFERUNIT" val="0"/>
  <p:tag name="KSO_WM_UNIT_COLOR_SCHEME_SHAPE_ID" val="15"/>
  <p:tag name="KSO_WM_UNIT_COLOR_SCHEME_PARENT_PAGE" val="0_1"/>
  <p:tag name="KSO_WM_UNIT_FILL_FORE_SCHEMECOLOR_INDEX" val="5"/>
  <p:tag name="KSO_WM_UNIT_FILL_TYPE" val="1"/>
  <p:tag name="KSO_WM_UNIT_TEXT_FILL_FORE_SCHEMECOLOR_INDEX" val="14"/>
  <p:tag name="KSO_WM_UNIT_TEXT_FILL_TYPE" val="1"/>
  <p:tag name="KSO_WM_UNIT_USESOURCEFORMAT_APPLY" val="1"/>
</p:tagLst>
</file>

<file path=ppt/tags/tag284.xml><?xml version="1.0" encoding="utf-8"?>
<p:tagLst xmlns:p="http://schemas.openxmlformats.org/presentationml/2006/main">
  <p:tag name="KSO_WM_TEMPLATE_CATEGORY" val="custom"/>
  <p:tag name="KSO_WM_TEMPLATE_INDEX" val="20180456"/>
  <p:tag name="KSO_WM_TAG_VERSION" val="1.0"/>
  <p:tag name="KSO_WM_UNIT_TYPE" val="l_h_a"/>
  <p:tag name="KSO_WM_UNIT_INDEX" val="1_1_1"/>
  <p:tag name="KSO_WM_UNIT_ID" val="custom20180456_6*l_h_a*1_1_1"/>
  <p:tag name="KSO_WM_UNIT_LAYERLEVEL" val="1_1_1"/>
  <p:tag name="KSO_WM_UNIT_VALUE" val="20"/>
  <p:tag name="KSO_WM_UNIT_HIGHLIGHT" val="0"/>
  <p:tag name="KSO_WM_UNIT_COMPATIBLE" val="0"/>
  <p:tag name="KSO_WM_BEAUTIFY_FLAG" val="#wm#"/>
  <p:tag name="KSO_WM_DIAGRAM_GROUP_CODE" val="l1-1"/>
  <p:tag name="KSO_WM_UNIT_PRESET_TEXT" val="单击此处添加标题"/>
  <p:tag name="KSO_WM_UNIT_ISCONTENTSTITLE" val="0"/>
  <p:tag name="KSO_WM_UNIT_DIAGRAM_ISNUMVISUAL" val="0"/>
  <p:tag name="KSO_WM_UNIT_DIAGRAM_ISREFERUNIT" val="0"/>
  <p:tag name="KSO_WM_UNIT_COLOR_SCHEME_SHAPE_ID" val="17"/>
  <p:tag name="KSO_WM_UNIT_COLOR_SCHEME_PARENT_PAGE" val="0_1"/>
  <p:tag name="KSO_WM_UNIT_NOCLEAR" val="0"/>
  <p:tag name="KSO_WM_UNIT_TEXT_FILL_FORE_SCHEMECOLOR_INDEX" val="13"/>
  <p:tag name="KSO_WM_UNIT_TEXT_FILL_TYPE" val="1"/>
  <p:tag name="KSO_WM_UNIT_USESOURCEFORMAT_APPLY" val="1"/>
</p:tagLst>
</file>

<file path=ppt/tags/tag285.xml><?xml version="1.0" encoding="utf-8"?>
<p:tagLst xmlns:p="http://schemas.openxmlformats.org/presentationml/2006/main">
  <p:tag name="KSO_WM_TEMPLATE_CATEGORY" val="custom"/>
  <p:tag name="KSO_WM_TEMPLATE_INDEX" val="20180456"/>
  <p:tag name="KSO_WM_TAG_VERSION" val="1.0"/>
  <p:tag name="KSO_WM_UNIT_TYPE" val="l_h_a"/>
  <p:tag name="KSO_WM_UNIT_INDEX" val="1_2_1"/>
  <p:tag name="KSO_WM_UNIT_ID" val="custom20180456_6*l_h_a*1_2_1"/>
  <p:tag name="KSO_WM_UNIT_LAYERLEVEL" val="1_1_1"/>
  <p:tag name="KSO_WM_UNIT_VALUE" val="20"/>
  <p:tag name="KSO_WM_UNIT_HIGHLIGHT" val="0"/>
  <p:tag name="KSO_WM_UNIT_COMPATIBLE" val="0"/>
  <p:tag name="KSO_WM_BEAUTIFY_FLAG" val="#wm#"/>
  <p:tag name="KSO_WM_DIAGRAM_GROUP_CODE" val="l1-1"/>
  <p:tag name="KSO_WM_UNIT_PRESET_TEXT" val="单击此处添加标题"/>
  <p:tag name="KSO_WM_UNIT_ISCONTENTSTITLE" val="0"/>
  <p:tag name="KSO_WM_UNIT_DIAGRAM_ISNUMVISUAL" val="0"/>
  <p:tag name="KSO_WM_UNIT_DIAGRAM_ISREFERUNIT" val="0"/>
  <p:tag name="KSO_WM_UNIT_COLOR_SCHEME_SHAPE_ID" val="19"/>
  <p:tag name="KSO_WM_UNIT_COLOR_SCHEME_PARENT_PAGE" val="0_1"/>
  <p:tag name="KSO_WM_UNIT_NOCLEAR" val="0"/>
  <p:tag name="KSO_WM_UNIT_TEXT_FILL_FORE_SCHEMECOLOR_INDEX" val="13"/>
  <p:tag name="KSO_WM_UNIT_TEXT_FILL_TYPE" val="1"/>
  <p:tag name="KSO_WM_UNIT_USESOURCEFORMAT_APPLY" val="1"/>
</p:tagLst>
</file>

<file path=ppt/tags/tag286.xml><?xml version="1.0" encoding="utf-8"?>
<p:tagLst xmlns:p="http://schemas.openxmlformats.org/presentationml/2006/main">
  <p:tag name="KSO_WM_TEMPLATE_CATEGORY" val="custom"/>
  <p:tag name="KSO_WM_TEMPLATE_INDEX" val="20180456"/>
  <p:tag name="KSO_WM_TAG_VERSION" val="1.0"/>
  <p:tag name="KSO_WM_UNIT_TYPE" val="l_h_i"/>
  <p:tag name="KSO_WM_UNIT_INDEX" val="1_3_1"/>
  <p:tag name="KSO_WM_UNIT_ID" val="custom20180456_7*l_h_i*1_3_1"/>
  <p:tag name="KSO_WM_UNIT_LAYERLEVEL" val="1_1_1"/>
  <p:tag name="KSO_WM_BEAUTIFY_FLAG" val="#wm#"/>
  <p:tag name="KSO_WM_DIAGRAM_GROUP_CODE" val="l1-1"/>
  <p:tag name="KSO_WM_UNIT_HIGHLIGHT" val="0"/>
  <p:tag name="KSO_WM_UNIT_COMPATIBLE" val="0"/>
  <p:tag name="KSO_WM_UNIT_DIAGRAM_ISNUMVISUAL" val="0"/>
  <p:tag name="KSO_WM_UNIT_DIAGRAM_ISREFERUNIT" val="0"/>
  <p:tag name="KSO_WM_UNIT_COLOR_SCHEME_SHAPE_ID" val="11"/>
  <p:tag name="KSO_WM_UNIT_COLOR_SCHEME_PARENT_PAGE" val="0_2"/>
  <p:tag name="KSO_WM_UNIT_FILL_FORE_SCHEMECOLOR_INDEX" val="7"/>
  <p:tag name="KSO_WM_UNIT_FILL_TYPE" val="1"/>
  <p:tag name="KSO_WM_UNIT_TEXT_FILL_FORE_SCHEMECOLOR_INDEX" val="14"/>
  <p:tag name="KSO_WM_UNIT_TEXT_FILL_TYPE" val="1"/>
  <p:tag name="KSO_WM_UNIT_USESOURCEFORMAT_APPLY" val="1"/>
</p:tagLst>
</file>

<file path=ppt/tags/tag287.xml><?xml version="1.0" encoding="utf-8"?>
<p:tagLst xmlns:p="http://schemas.openxmlformats.org/presentationml/2006/main">
  <p:tag name="KSO_WM_TEMPLATE_INDEX" val="20180456"/>
  <p:tag name="KSO_WM_TAG_VERSION" val="1.0"/>
  <p:tag name="KSO_WM_SLIDE_INDEX" val="6"/>
  <p:tag name="KSO_WM_SLIDE_ITEM_CNT" val="2"/>
  <p:tag name="KSO_WM_SLIDE_LAYOUT" val="a_b_l"/>
  <p:tag name="KSO_WM_SLIDE_LAYOUT_CNT" val="1_1_1"/>
  <p:tag name="KSO_WM_SLIDE_TYPE" val="contents"/>
  <p:tag name="KSO_WM_SLIDE_SUBTYPE" val="diag"/>
  <p:tag name="KSO_WM_BEAUTIFY_FLAG" val="#wm#"/>
  <p:tag name="KSO_WM_DIAGRAM_GROUP_CODE" val="l1-1"/>
  <p:tag name="KSO_WM_TEMPLATE_CATEGORY" val="custom"/>
  <p:tag name="KSO_WM_SLIDE_ID" val="custom20180456_6"/>
  <p:tag name="KSO_WM_SLIDE_DIAGTYPE" val="l"/>
  <p:tag name="KSO_WM_SLIDE_COLORSCHEME_VERSION" val="3.2"/>
  <p:tag name="KSO_WM_TEMPLATE_SUBCATEGORY" val="0"/>
  <p:tag name="KSO_WM_TEMPLATE_MASTER_TYPE" val="1"/>
  <p:tag name="KSO_WM_TEMPLATE_COLOR_TYPE" val="1"/>
</p:tagLst>
</file>

<file path=ppt/tags/tag288.xml><?xml version="1.0" encoding="utf-8"?>
<p:tagLst xmlns:p="http://schemas.openxmlformats.org/presentationml/2006/main">
  <p:tag name="KSO_WM_TEMPLATE_CATEGORY" val="custom"/>
  <p:tag name="KSO_WM_TEMPLATE_INDEX" val="20180456"/>
  <p:tag name="KSO_WM_TAG_VERSION" val="1.0"/>
  <p:tag name="KSO_WM_BEAUTIFY_FLAG" val="#wm#"/>
  <p:tag name="KSO_WM_UNIT_TYPE" val="l_h_f"/>
  <p:tag name="KSO_WM_UNIT_INDEX" val="1_3_1"/>
  <p:tag name="KSO_WM_UNIT_LAYERLEVEL" val="1_1_1"/>
  <p:tag name="KSO_WM_UNIT_VALUE" val="28"/>
  <p:tag name="KSO_WM_UNIT_HIGHLIGHT" val="0"/>
  <p:tag name="KSO_WM_UNIT_COMPATIBLE" val="0"/>
  <p:tag name="KSO_WM_DIAGRAM_GROUP_CODE" val="l1-2"/>
  <p:tag name="KSO_WM_UNIT_ID" val="custom20180456_14*l_h_f*1_3_1"/>
  <p:tag name="KSO_WM_UNIT_PRESET_TEXT" val="Lorem ipsum dolor sit amet, consectetur adipisicing elit."/>
  <p:tag name="KSO_WM_UNIT_NOCLEAR" val="0"/>
  <p:tag name="KSO_WM_UNIT_DIAGRAM_ISNUMVISUAL" val="0"/>
  <p:tag name="KSO_WM_UNIT_DIAGRAM_ISREFERUNIT" val="0"/>
  <p:tag name="KSO_WM_UNIT_TEXT_FILL_FORE_SCHEMECOLOR_INDEX" val="14"/>
  <p:tag name="KSO_WM_UNIT_TEXT_FILL_TYPE" val="1"/>
  <p:tag name="KSO_WM_UNIT_USESOURCEFORMAT_APPLY" val="1"/>
</p:tagLst>
</file>

<file path=ppt/tags/tag289.xml><?xml version="1.0" encoding="utf-8"?>
<p:tagLst xmlns:p="http://schemas.openxmlformats.org/presentationml/2006/main">
  <p:tag name="KSO_WM_TAG_VERSION" val="1.0"/>
  <p:tag name="KSO_WM_SLIDE_ITEM_CNT" val="3"/>
  <p:tag name="KSO_WM_SLIDE_LAYOUT" val="a_l"/>
  <p:tag name="KSO_WM_SLIDE_LAYOUT_CNT" val="1_1"/>
  <p:tag name="KSO_WM_SLIDE_TYPE" val="text"/>
  <p:tag name="KSO_WM_BEAUTIFY_FLAG" val="#wm#"/>
  <p:tag name="KSO_WM_SLIDE_POSITION" val="96.7482*114.759"/>
  <p:tag name="KSO_WM_SLIDE_SIZE" val="767.219*390.828"/>
  <p:tag name="KSO_WM_COMBINE_RELATE_SLIDE_ID" val="diagram20174810_3"/>
  <p:tag name="KSO_WM_TEMPLATE_CATEGORY" val="custom"/>
  <p:tag name="KSO_WM_TEMPLATE_INDEX" val="20180456"/>
  <p:tag name="KSO_WM_SLIDE_ID" val="custom20180456_14"/>
  <p:tag name="KSO_WM_SLIDE_INDEX" val="14"/>
  <p:tag name="KSO_WM_DIAGRAM_GROUP_CODE" val="l1-2"/>
  <p:tag name="KSO_WM_TEMPLATE_SUBCATEGORY" val="0"/>
  <p:tag name="KSO_WM_SLIDE_SUBTYPE" val="diag"/>
  <p:tag name="KSO_WM_SLIDE_DIAGTYPE" val="l"/>
  <p:tag name="KSO_WM_TEMPLATE_MASTER_TYPE" val="1"/>
  <p:tag name="KSO_WM_TEMPLATE_COLOR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KSO_WM_TEMPLATE_CATEGORY" val="custom"/>
  <p:tag name="KSO_WM_TEMPLATE_INDEX" val="20180456"/>
  <p:tag name="KSO_WM_UNIT_TYPE" val="b"/>
  <p:tag name="KSO_WM_UNIT_INDEX" val="1"/>
  <p:tag name="KSO_WM_UNIT_ID" val="custom20180456_1*b*1"/>
  <p:tag name="KSO_WM_UNIT_LAYERLEVEL" val="1"/>
  <p:tag name="KSO_WM_UNIT_VALUE" val="9"/>
  <p:tag name="KSO_WM_UNIT_ISCONTENTSTITLE" val="0"/>
  <p:tag name="KSO_WM_UNIT_HIGHLIGHT" val="0"/>
  <p:tag name="KSO_WM_UNIT_COMPATIBLE" val="0"/>
  <p:tag name="KSO_WM_BEAUTIFY_FLAG" val="#wm#"/>
  <p:tag name="KSO_WM_TAG_VERSION" val="1.0"/>
  <p:tag name="KSO_WM_UNIT_PRESET_TEXT" val="POWER POINT"/>
  <p:tag name="KSO_WM_UNIT_NOCLEAR" val="0"/>
  <p:tag name="KSO_WM_UNIT_DIAGRAM_ISNUMVISUAL" val="0"/>
  <p:tag name="KSO_WM_UNIT_DIAGRAM_ISREFERUNIT" val="0"/>
</p:tagLst>
</file>

<file path=ppt/tags/tag291.xml><?xml version="1.0" encoding="utf-8"?>
<p:tagLst xmlns:p="http://schemas.openxmlformats.org/presentationml/2006/main">
  <p:tag name="KSO_WM_TAG_VERSION" val="1.0"/>
  <p:tag name="KSO_WM_SLIDE_ITEM_CNT" val="0"/>
  <p:tag name="KSO_WM_SLIDE_LAYOUT" val="a_b"/>
  <p:tag name="KSO_WM_SLIDE_LAYOUT_CNT" val="1_1"/>
  <p:tag name="KSO_WM_SLIDE_TYPE" val="title"/>
  <p:tag name="KSO_WM_BEAUTIFY_FLAG" val="#wm#"/>
  <p:tag name="KSO_WM_COMBINE_RELATE_SLIDE_ID" val="background20177594_1"/>
  <p:tag name="KSO_WM_TEMPLATE_CATEGORY" val="custom"/>
  <p:tag name="KSO_WM_TEMPLATE_INDEX" val="20180456"/>
  <p:tag name="KSO_WM_SLIDE_ID" val="custom20180456_1"/>
  <p:tag name="KSO_WM_SLIDE_INDEX" val="1"/>
  <p:tag name="KSO_WM_TEMPLATE_SUBCATEGORY" val="0"/>
  <p:tag name="KSO_WM_TEMPLATE_THUMBS_INDEX" val="1、5、9、11、15、23、31"/>
  <p:tag name="KSO_WM_SLIDE_SUBTYPE" val="pureTxt"/>
  <p:tag name="KSO_WM_TEMPLATE_MASTER_TYPE" val="1"/>
  <p:tag name="KSO_WM_TEMPLATE_COLOR_TYPE" val="1"/>
  <p:tag name="KSO_WM_TEMPLATE_MASTER_THUMB_INDEX" val="12"/>
</p:tagLst>
</file>

<file path=ppt/tags/tag292.xml><?xml version="1.0" encoding="utf-8"?>
<p:tagLst xmlns:p="http://schemas.openxmlformats.org/presentationml/2006/main">
  <p:tag name="KSO_WM_TEMPLATE_CATEGORY" val="custom"/>
  <p:tag name="KSO_WM_TEMPLATE_INDEX" val="20180456"/>
  <p:tag name="KSO_WM_TAG_VERSION" val="1.0"/>
  <p:tag name="KSO_WM_BEAUTIFY_FLAG" val="#wm#"/>
  <p:tag name="KSO_WM_UNIT_TYPE" val="l_h_f"/>
  <p:tag name="KSO_WM_UNIT_INDEX" val="1_3_1"/>
  <p:tag name="KSO_WM_UNIT_LAYERLEVEL" val="1_1_1"/>
  <p:tag name="KSO_WM_UNIT_VALUE" val="28"/>
  <p:tag name="KSO_WM_UNIT_HIGHLIGHT" val="0"/>
  <p:tag name="KSO_WM_UNIT_COMPATIBLE" val="0"/>
  <p:tag name="KSO_WM_DIAGRAM_GROUP_CODE" val="l1-2"/>
  <p:tag name="KSO_WM_UNIT_ID" val="custom20180456_14*l_h_f*1_3_1"/>
  <p:tag name="KSO_WM_UNIT_PRESET_TEXT" val="Lorem ipsum dolor sit amet, consectetur adipisicing elit."/>
  <p:tag name="KSO_WM_UNIT_NOCLEAR" val="0"/>
  <p:tag name="KSO_WM_UNIT_DIAGRAM_ISNUMVISUAL" val="0"/>
  <p:tag name="KSO_WM_UNIT_DIAGRAM_ISREFERUNIT" val="0"/>
  <p:tag name="KSO_WM_UNIT_TEXT_FILL_FORE_SCHEMECOLOR_INDEX" val="14"/>
  <p:tag name="KSO_WM_UNIT_TEXT_FILL_TYPE" val="1"/>
  <p:tag name="KSO_WM_UNIT_USESOURCEFORMAT_APPLY" val="1"/>
</p:tagLst>
</file>

<file path=ppt/tags/tag293.xml><?xml version="1.0" encoding="utf-8"?>
<p:tagLst xmlns:p="http://schemas.openxmlformats.org/presentationml/2006/main">
  <p:tag name="KSO_WM_TAG_VERSION" val="1.0"/>
  <p:tag name="KSO_WM_SLIDE_ITEM_CNT" val="3"/>
  <p:tag name="KSO_WM_SLIDE_LAYOUT" val="a_l"/>
  <p:tag name="KSO_WM_SLIDE_LAYOUT_CNT" val="1_1"/>
  <p:tag name="KSO_WM_SLIDE_TYPE" val="text"/>
  <p:tag name="KSO_WM_BEAUTIFY_FLAG" val="#wm#"/>
  <p:tag name="KSO_WM_SLIDE_POSITION" val="96.7482*114.759"/>
  <p:tag name="KSO_WM_SLIDE_SIZE" val="767.219*390.828"/>
  <p:tag name="KSO_WM_COMBINE_RELATE_SLIDE_ID" val="diagram20174810_3"/>
  <p:tag name="KSO_WM_TEMPLATE_CATEGORY" val="custom"/>
  <p:tag name="KSO_WM_TEMPLATE_INDEX" val="20180456"/>
  <p:tag name="KSO_WM_SLIDE_ID" val="custom20180456_14"/>
  <p:tag name="KSO_WM_SLIDE_INDEX" val="14"/>
  <p:tag name="KSO_WM_DIAGRAM_GROUP_CODE" val="l1-2"/>
  <p:tag name="KSO_WM_TEMPLATE_SUBCATEGORY" val="0"/>
  <p:tag name="KSO_WM_SLIDE_SUBTYPE" val="diag"/>
  <p:tag name="KSO_WM_SLIDE_DIAGTYPE" val="l"/>
  <p:tag name="KSO_WM_TEMPLATE_MASTER_TYPE" val="1"/>
  <p:tag name="KSO_WM_TEMPLATE_COLOR_TYPE" val="1"/>
</p:tagLst>
</file>

<file path=ppt/tags/tag294.xml><?xml version="1.0" encoding="utf-8"?>
<p:tagLst xmlns:p="http://schemas.openxmlformats.org/presentationml/2006/main">
  <p:tag name="KSO_WM_TEMPLATE_CATEGORY" val="custom"/>
  <p:tag name="KSO_WM_TEMPLATE_INDEX" val="20180456"/>
  <p:tag name="KSO_WM_TAG_VERSION" val="1.0"/>
  <p:tag name="KSO_WM_BEAUTIFY_FLAG" val="#wm#"/>
  <p:tag name="KSO_WM_UNIT_COMPATIBLE" val="0"/>
  <p:tag name="KSO_WM_UNIT_HIGHLIGHT" val="0"/>
  <p:tag name="KSO_WM_UNIT_ISCONTENTSTITLE" val="0"/>
  <p:tag name="KSO_WM_UNIT_VALUE" val="22"/>
  <p:tag name="KSO_WM_UNIT_LAYERLEVEL" val="1"/>
  <p:tag name="KSO_WM_UNIT_INDEX" val="1"/>
  <p:tag name="KSO_WM_UNIT_TYPE" val="a"/>
  <p:tag name="KSO_WM_UNIT_ID" val="custom20180456_2*a*1"/>
  <p:tag name="KSO_WM_UNIT_PRESET_TEXT" val="LOREM IPSUM DOLOR"/>
  <p:tag name="KSO_WM_UNIT_NOCLEAR" val="0"/>
  <p:tag name="KSO_WM_UNIT_DIAGRAM_ISNUMVISUAL" val="0"/>
  <p:tag name="KSO_WM_UNIT_DIAGRAM_ISREFERUNIT" val="0"/>
</p:tagLst>
</file>

<file path=ppt/tags/tag295.xml><?xml version="1.0" encoding="utf-8"?>
<p:tagLst xmlns:p="http://schemas.openxmlformats.org/presentationml/2006/main">
  <p:tag name="KSO_WM_TEMPLATE_CATEGORY" val="custom"/>
  <p:tag name="KSO_WM_TEMPLATE_INDEX" val="20180456"/>
  <p:tag name="KSO_WM_TAG_VERSION" val="1.0"/>
  <p:tag name="KSO_WM_BEAUTIFY_FLAG" val="#wm#"/>
  <p:tag name="KSO_WM_UNIT_COMPATIBLE" val="0"/>
  <p:tag name="KSO_WM_UNIT_HIGHLIGHT" val="0"/>
  <p:tag name="KSO_WM_UNIT_VALUE" val="440"/>
  <p:tag name="KSO_WM_UNIT_LAYERLEVEL" val="1"/>
  <p:tag name="KSO_WM_UNIT_INDEX" val="1"/>
  <p:tag name="KSO_WM_UNIT_TYPE" val="f"/>
  <p:tag name="KSO_WM_UNIT_ID" val="custom20180456_2*f*1"/>
  <p:tag name="KSO_WM_UNIT_PRESET_TEXT" val="Lorem ipsum dolor sit amet, consectetur adipisicing elit, sed do eiusmod tempor incididunt ut labore et dolore magna aliqua. Ut enim ad minim veniam, quis nostrud exercitation ullamco laboris nisi ut aliquip ex ea commodo consequat.&#10;Lorem ipsum dolor sit amet, consectetur adipisicing elit, sed do eiusmod tempor incididunt ut labore et dolore magna aliqua. Ut enim ad minim veniam, quis nostrud exercitation ullamco laboris nisi ut aliquip ex ea commodo consequat."/>
  <p:tag name="KSO_WM_UNIT_NOCLEAR" val="0"/>
  <p:tag name="KSO_WM_UNIT_DIAGRAM_ISNUMVISUAL" val="0"/>
  <p:tag name="KSO_WM_UNIT_DIAGRAM_ISREFERUNIT" val="0"/>
</p:tagLst>
</file>

<file path=ppt/tags/tag296.xml><?xml version="1.0" encoding="utf-8"?>
<p:tagLst xmlns:p="http://schemas.openxmlformats.org/presentationml/2006/main">
  <p:tag name="KSO_WM_TEMPLATE_CATEGORY" val="custom"/>
  <p:tag name="KSO_WM_TEMPLATE_INDEX" val="20180456"/>
  <p:tag name="KSO_WM_TAG_VERSION" val="1.0"/>
  <p:tag name="KSO_WM_UNIT_COMPATIBLE" val="0"/>
  <p:tag name="KSO_WM_UNIT_HIGHLIGHT" val="0"/>
  <p:tag name="KSO_WM_UNIT_VALUE" val="440"/>
  <p:tag name="KSO_WM_UNIT_LAYERLEVEL" val="1"/>
  <p:tag name="KSO_WM_UNIT_ID" val="custom20180456_2*f*1"/>
  <p:tag name="KSO_WM_UNIT_PRESET_TEXT" val="Lorem ipsum dolor sit amet, consectetur adipisicing elit, sed do eiusmod tempor incididunt ut labore et dolore magna aliqua. Ut enim ad minim veniam, quis nostrud exercitation ullamco laboris nisi ut aliquip ex ea commodo consequat.&#10;Lorem ipsum dolor sit amet, consectetur adipisicing elit, sed do eiusmod tempor incididunt ut labore et dolore magna aliqua. Ut enim ad minim veniam, quis nostrud exercitation ullamco laboris nisi ut aliquip ex ea commodo consequat."/>
  <p:tag name="KSO_WM_UNIT_NOCLEAR" val="0"/>
  <p:tag name="KSO_WM_UNIT_DIAGRAM_ISNUMVISUAL" val="0"/>
  <p:tag name="KSO_WM_UNIT_DIAGRAM_ISREFERUNIT" val="0"/>
</p:tagLst>
</file>

<file path=ppt/tags/tag297.xml><?xml version="1.0" encoding="utf-8"?>
<p:tagLst xmlns:p="http://schemas.openxmlformats.org/presentationml/2006/main">
  <p:tag name="KSO_WM_SLIDE_SIZE" val="854*464"/>
  <p:tag name="KSO_WM_SLIDE_POSITION" val="52*35"/>
  <p:tag name="KSO_WM_SLIDE_LAYOUT_CNT" val="1_1"/>
  <p:tag name="KSO_WM_SLIDE_LAYOUT" val="a_f"/>
  <p:tag name="KSO_WM_BEAUTIFY_FLAG" val="#wm#"/>
  <p:tag name="KSO_WM_SLIDE_TYPE" val="text"/>
  <p:tag name="KSO_WM_SLIDE_ITEM_CNT" val="0"/>
  <p:tag name="KSO_WM_TAG_VERSION" val="1.0"/>
  <p:tag name="KSO_WM_COMBINE_RELATE_SLIDE_ID" val="background20177594_2"/>
  <p:tag name="KSO_WM_TEMPLATE_CATEGORY" val="custom"/>
  <p:tag name="KSO_WM_TEMPLATE_INDEX" val="20180456"/>
  <p:tag name="KSO_WM_SLIDE_ID" val="custom20180456_2"/>
  <p:tag name="KSO_WM_SLIDE_INDEX" val="2"/>
  <p:tag name="KSO_WM_TEMPLATE_SUBCATEGORY" val="0"/>
  <p:tag name="KSO_WM_SLIDE_SUBTYPE" val="pureTxt"/>
  <p:tag name="KSO_WM_TEMPLATE_MASTER_TYPE" val="1"/>
  <p:tag name="KSO_WM_TEMPLATE_COLOR_TYPE" val="1"/>
</p:tagLst>
</file>

<file path=ppt/tags/tag298.xml><?xml version="1.0" encoding="utf-8"?>
<p:tagLst xmlns:p="http://schemas.openxmlformats.org/presentationml/2006/main">
  <p:tag name="KSO_WM_TEMPLATE_CATEGORY" val="custom"/>
  <p:tag name="KSO_WM_TEMPLATE_INDEX" val="20180456"/>
  <p:tag name="KSO_WM_TAG_VERSION" val="1.0"/>
  <p:tag name="KSO_WM_BEAUTIFY_FLAG" val="#wm#"/>
  <p:tag name="KSO_WM_UNIT_COMPATIBLE" val="0"/>
  <p:tag name="KSO_WM_UNIT_HIGHLIGHT" val="0"/>
  <p:tag name="KSO_WM_UNIT_ISCONTENTSTITLE" val="0"/>
  <p:tag name="KSO_WM_UNIT_VALUE" val="22"/>
  <p:tag name="KSO_WM_UNIT_LAYERLEVEL" val="1"/>
  <p:tag name="KSO_WM_UNIT_INDEX" val="1"/>
  <p:tag name="KSO_WM_UNIT_TYPE" val="a"/>
  <p:tag name="KSO_WM_UNIT_ID" val="custom20180456_2*a*1"/>
  <p:tag name="KSO_WM_UNIT_PRESET_TEXT" val="LOREM IPSUM DOLOR"/>
  <p:tag name="KSO_WM_UNIT_NOCLEAR" val="0"/>
  <p:tag name="KSO_WM_UNIT_DIAGRAM_ISNUMVISUAL" val="0"/>
  <p:tag name="KSO_WM_UNIT_DIAGRAM_ISREFERUNIT" val="0"/>
</p:tagLst>
</file>

<file path=ppt/tags/tag299.xml><?xml version="1.0" encoding="utf-8"?>
<p:tagLst xmlns:p="http://schemas.openxmlformats.org/presentationml/2006/main">
  <p:tag name="KSO_WM_SLIDE_SIZE" val="854*464"/>
  <p:tag name="KSO_WM_SLIDE_POSITION" val="52*35"/>
  <p:tag name="KSO_WM_SLIDE_LAYOUT_CNT" val="1_1"/>
  <p:tag name="KSO_WM_SLIDE_LAYOUT" val="a_f"/>
  <p:tag name="KSO_WM_BEAUTIFY_FLAG" val="#wm#"/>
  <p:tag name="KSO_WM_SLIDE_TYPE" val="text"/>
  <p:tag name="KSO_WM_SLIDE_ITEM_CNT" val="0"/>
  <p:tag name="KSO_WM_TAG_VERSION" val="1.0"/>
  <p:tag name="KSO_WM_COMBINE_RELATE_SLIDE_ID" val="background20177594_2"/>
  <p:tag name="KSO_WM_TEMPLATE_CATEGORY" val="custom"/>
  <p:tag name="KSO_WM_TEMPLATE_INDEX" val="20180456"/>
  <p:tag name="KSO_WM_SLIDE_ID" val="custom20180456_2"/>
  <p:tag name="KSO_WM_SLIDE_INDEX" val="2"/>
  <p:tag name="KSO_WM_TEMPLATE_SUBCATEGORY" val="0"/>
  <p:tag name="KSO_WM_SLIDE_SUBTYPE" val="pureTxt"/>
  <p:tag name="KSO_WM_TEMPLATE_MASTER_TYPE" val="1"/>
  <p:tag name="KSO_WM_TEMPLATE_COLOR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p="http://schemas.openxmlformats.org/presentationml/2006/main">
  <p:tag name="KSO_WM_TEMPLATE_CATEGORY" val="custom"/>
  <p:tag name="KSO_WM_TEMPLATE_INDEX" val="20180456"/>
  <p:tag name="KSO_WM_TAG_VERSION" val="1.0"/>
  <p:tag name="KSO_WM_BEAUTIFY_FLAG" val="#wm#"/>
  <p:tag name="KSO_WM_UNIT_COMPATIBLE" val="0"/>
  <p:tag name="KSO_WM_UNIT_HIGHLIGHT" val="0"/>
  <p:tag name="KSO_WM_UNIT_VALUE" val="600"/>
  <p:tag name="KSO_WM_UNIT_LAYERLEVEL" val="1"/>
  <p:tag name="KSO_WM_UNIT_INDEX" val="1"/>
  <p:tag name="KSO_WM_UNIT_TYPE" val="f"/>
  <p:tag name="KSO_WM_UNIT_ID" val="custom20180456_28*f*1"/>
  <p:tag name="KSO_WM_UNIT_PRESET_TEXT" val="Lorem ipsum dolor sit amet, consectetur adipisicing elit, sed do eiusmod tempor incididunt ut labore et dolore magna aliqua. Ut enim ad minim veniam, quis nostrud exercitation ullamco laboris nisi ut aliquip ex ea commodo consequat.&#10;Lorem ipsum dolor sit amet, consectetur adipisicing elit, sed do eiusmod tempor incididunt ut labore et dolore magna aliqua. Ut enim ad minim veniam, quis nostrud exercitation ullamco laboris nisi ut aliquip ex ea commodo consequat.&#10;Lorem ipsum dolor sit amet, consectetur adipisicing elit, sed do eiusmod tempor incididunt ut labore et dolore magna aliqua. Ut enim ad minim veniam, quis nostrud exercitation ullamco laboris nisi ut aliquip ex ea commodo consequat."/>
  <p:tag name="KSO_WM_UNIT_NOCLEAR" val="0"/>
  <p:tag name="KSO_WM_UNIT_DIAGRAM_ISNUMVISUAL" val="0"/>
  <p:tag name="KSO_WM_UNIT_DIAGRAM_ISREFERUNIT" val="0"/>
</p:tagLst>
</file>

<file path=ppt/tags/tag301.xml><?xml version="1.0" encoding="utf-8"?>
<p:tagLst xmlns:p="http://schemas.openxmlformats.org/presentationml/2006/main">
  <p:tag name="KSO_WM_SLIDE_SIZE" val="854*424"/>
  <p:tag name="KSO_WM_SLIDE_POSITION" val="52*75"/>
  <p:tag name="KSO_WM_SLIDE_LAYOUT_CNT" val="1"/>
  <p:tag name="KSO_WM_SLIDE_LAYOUT" val="f"/>
  <p:tag name="KSO_WM_BEAUTIFY_FLAG" val="#wm#"/>
  <p:tag name="KSO_WM_SLIDE_TYPE" val="text"/>
  <p:tag name="KSO_WM_SLIDE_ITEM_CNT" val="0"/>
  <p:tag name="KSO_WM_TAG_VERSION" val="1.0"/>
  <p:tag name="KSO_WM_COMBINE_RELATE_SLIDE_ID" val="background20177594_8"/>
  <p:tag name="KSO_WM_TEMPLATE_CATEGORY" val="custom"/>
  <p:tag name="KSO_WM_TEMPLATE_INDEX" val="20180456"/>
  <p:tag name="KSO_WM_SLIDE_ID" val="custom20180456_28"/>
  <p:tag name="KSO_WM_SLIDE_INDEX" val="28"/>
  <p:tag name="KSO_WM_TEMPLATE_SUBCATEGORY" val="0"/>
  <p:tag name="KSO_WM_SLIDE_SUBTYPE" val="pureTxt"/>
  <p:tag name="KSO_WM_TEMPLATE_MASTER_TYPE" val="1"/>
  <p:tag name="KSO_WM_TEMPLATE_COLOR_TYPE" val="1"/>
</p:tagLst>
</file>

<file path=ppt/tags/tag302.xml><?xml version="1.0" encoding="utf-8"?>
<p:tagLst xmlns:p="http://schemas.openxmlformats.org/presentationml/2006/main">
  <p:tag name="KSO_WM_SLIDE_SIZE" val="854*424"/>
  <p:tag name="KSO_WM_SLIDE_POSITION" val="52*75"/>
  <p:tag name="KSO_WM_SLIDE_LAYOUT_CNT" val="1"/>
  <p:tag name="KSO_WM_SLIDE_LAYOUT" val="f"/>
  <p:tag name="KSO_WM_BEAUTIFY_FLAG" val="#wm#"/>
  <p:tag name="KSO_WM_SLIDE_TYPE" val="text"/>
  <p:tag name="KSO_WM_SLIDE_ITEM_CNT" val="0"/>
  <p:tag name="KSO_WM_TAG_VERSION" val="1.0"/>
  <p:tag name="KSO_WM_COMBINE_RELATE_SLIDE_ID" val="background20177594_8"/>
  <p:tag name="KSO_WM_TEMPLATE_CATEGORY" val="custom"/>
  <p:tag name="KSO_WM_TEMPLATE_INDEX" val="20180456"/>
  <p:tag name="KSO_WM_SLIDE_ID" val="custom20180456_28"/>
  <p:tag name="KSO_WM_SLIDE_INDEX" val="28"/>
  <p:tag name="KSO_WM_TEMPLATE_SUBCATEGORY" val="0"/>
  <p:tag name="KSO_WM_SLIDE_SUBTYPE" val="pureTxt"/>
  <p:tag name="KSO_WM_TEMPLATE_MASTER_TYPE" val="1"/>
  <p:tag name="KSO_WM_TEMPLATE_COLOR_TYPE" val="1"/>
</p:tagLst>
</file>

<file path=ppt/tags/tag303.xml><?xml version="1.0" encoding="utf-8"?>
<p:tagLst xmlns:p="http://schemas.openxmlformats.org/presentationml/2006/main">
  <p:tag name="KSO_WM_SLIDE_SIZE" val="854*424"/>
  <p:tag name="KSO_WM_SLIDE_POSITION" val="52*75"/>
  <p:tag name="KSO_WM_SLIDE_LAYOUT_CNT" val="1"/>
  <p:tag name="KSO_WM_SLIDE_LAYOUT" val="f"/>
  <p:tag name="KSO_WM_BEAUTIFY_FLAG" val="#wm#"/>
  <p:tag name="KSO_WM_SLIDE_TYPE" val="text"/>
  <p:tag name="KSO_WM_SLIDE_ITEM_CNT" val="0"/>
  <p:tag name="KSO_WM_TAG_VERSION" val="1.0"/>
  <p:tag name="KSO_WM_COMBINE_RELATE_SLIDE_ID" val="background20177594_8"/>
  <p:tag name="KSO_WM_TEMPLATE_CATEGORY" val="custom"/>
  <p:tag name="KSO_WM_TEMPLATE_INDEX" val="20180456"/>
  <p:tag name="KSO_WM_SLIDE_ID" val="custom20180456_28"/>
  <p:tag name="KSO_WM_SLIDE_INDEX" val="28"/>
  <p:tag name="KSO_WM_TEMPLATE_SUBCATEGORY" val="0"/>
  <p:tag name="KSO_WM_SLIDE_SUBTYPE" val="pureTxt"/>
  <p:tag name="KSO_WM_TEMPLATE_MASTER_TYPE" val="1"/>
  <p:tag name="KSO_WM_TEMPLATE_COLOR_TYPE" val="1"/>
</p:tagLst>
</file>

<file path=ppt/tags/tag304.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5"/>
  <p:tag name="KSO_WM_UNIT_ISCONTENTSTITLE" val="1"/>
  <p:tag name="KSO_WM_UNIT_HIGHLIGHT" val="0"/>
  <p:tag name="KSO_WM_UNIT_COMPATIBLE" val="0"/>
  <p:tag name="KSO_WM_UNIT_CLEAR" val="0"/>
  <p:tag name="KSO_WM_UNIT_PRESET_TEXT" val="contents"/>
  <p:tag name="KSO_WM_TEMPLATE_CATEGORY" val="custom"/>
  <p:tag name="KSO_WM_TEMPLATE_INDEX" val="20180850"/>
  <p:tag name="KSO_WM_DIAGRAM_GROUP_CODE" val="l1_1"/>
  <p:tag name="KSO_WM_UNIT_ID" val="20180850_2*a*1"/>
  <p:tag name="KSO_WM_UNIT_TEXT_FILL_FORE_SCHEMECOLOR_INDEX" val="14"/>
  <p:tag name="KSO_WM_UNIT_TEXT_FILL_TYPE" val="1"/>
  <p:tag name="KSO_WM_UNIT_USESOURCEFORMAT_APPLY" val="1"/>
</p:tagLst>
</file>

<file path=ppt/tags/tag305.xml><?xml version="1.0" encoding="utf-8"?>
<p:tagLst xmlns:p="http://schemas.openxmlformats.org/presentationml/2006/main">
  <p:tag name="KSO_WM_TAG_VERSION" val="1.0"/>
  <p:tag name="KSO_WM_TEMPLATE_CATEGORY" val="custom"/>
  <p:tag name="KSO_WM_TEMPLATE_INDEX" val="20180456"/>
  <p:tag name="KSO_WM_UNIT_ID" val="custom20180456_31*a*1"/>
  <p:tag name="KSO_WM_UNIT_LAYERLEVEL" val="1"/>
  <p:tag name="KSO_WM_UNIT_ISCONTENTSTITLE" val="0"/>
  <p:tag name="KSO_WM_UNIT_HIGHLIGHT" val="0"/>
  <p:tag name="KSO_WM_UNIT_COMPATIBLE" val="0"/>
  <p:tag name="KSO_WM_UNIT_NOCLEAR" val="1"/>
  <p:tag name="KSO_WM_UNIT_DIAGRAM_ISNUMVISUAL" val="0"/>
  <p:tag name="KSO_WM_UNIT_DIAGRAM_ISREFERUNIT" val="0"/>
  <p:tag name="KSO_WM_UNIT_PRESET_TEXT" val="谢谢观看"/>
</p:tagLst>
</file>

<file path=ppt/tags/tag306.xml><?xml version="1.0" encoding="utf-8"?>
<p:tagLst xmlns:p="http://schemas.openxmlformats.org/presentationml/2006/main">
  <p:tag name="KSO_WM_TAG_VERSION" val="1.0"/>
  <p:tag name="KSO_WM_SLIDE_ITEM_CNT" val="3"/>
  <p:tag name="KSO_WM_SLIDE_LAYOUT" val="a_l"/>
  <p:tag name="KSO_WM_SLIDE_LAYOUT_CNT" val="1_1"/>
  <p:tag name="KSO_WM_SLIDE_TYPE" val="contents"/>
  <p:tag name="KSO_WM_BEAUTIFY_FLAG" val="#wm#"/>
  <p:tag name="KSO_WM_COMBINE_RELATE_SLIDE_ID" val="diagram20170953_2"/>
  <p:tag name="KSO_WM_TEMPLATE_CATEGORY" val="custom"/>
  <p:tag name="KSO_WM_TEMPLATE_INDEX" val="20180850"/>
  <p:tag name="KSO_WM_SLIDE_ID" val="20180850_2"/>
  <p:tag name="KSO_WM_SLIDE_INDEX" val="2"/>
  <p:tag name="KSO_WM_DIAGRAM_GROUP_CODE" val="l1-1"/>
  <p:tag name="KSO_WM_TEMPLATE_RELATED_ID" val="20180456"/>
  <p:tag name="KSO_WM_TEMPLATE_SUBCATEGORY" val="subcombine"/>
</p:tagLst>
</file>

<file path=ppt/tags/tag307.xml><?xml version="1.0" encoding="utf-8"?>
<p:tagLst xmlns:p="http://schemas.openxmlformats.org/presentationml/2006/main">
  <p:tag name="KSO_WM_TAG_VERSION" val="1.0"/>
  <p:tag name="KSO_WM_BEAUTIFY_FLAG" val="#wm#"/>
  <p:tag name="KSO_WM_UNIT_TYPE" val="i"/>
  <p:tag name="KSO_WM_UNIT_ID" val="custom20180456_29*i*1"/>
  <p:tag name="KSO_WM_TEMPLATE_CATEGORY" val="custom"/>
  <p:tag name="KSO_WM_TEMPLATE_INDEX" val="20180456"/>
  <p:tag name="KSO_WM_UNIT_INDEX" val="1"/>
  <p:tag name="KSO_WM_UNIT_HIGHLIGHT" val="0"/>
  <p:tag name="KSO_WM_UNIT_COMPATIBLE" val="0"/>
  <p:tag name="KSO_WM_UNIT_DIAGRAM_ISNUMVISUAL" val="0"/>
  <p:tag name="KSO_WM_UNIT_DIAGRAM_ISREFERUNIT" val="0"/>
  <p:tag name="KSO_WM_UNIT_LAYERLEVEL" val="1"/>
</p:tagLst>
</file>

<file path=ppt/tags/tag308.xml><?xml version="1.0" encoding="utf-8"?>
<p:tagLst xmlns:p="http://schemas.openxmlformats.org/presentationml/2006/main">
  <p:tag name="KSO_WM_TAG_VERSION" val="1.0"/>
  <p:tag name="KSO_WM_BEAUTIFY_FLAG" val="#wm#"/>
  <p:tag name="KSO_WM_UNIT_TYPE" val="i"/>
  <p:tag name="KSO_WM_UNIT_ID" val="custom20180456_29*i*2"/>
  <p:tag name="KSO_WM_TEMPLATE_CATEGORY" val="custom"/>
  <p:tag name="KSO_WM_TEMPLATE_INDEX" val="20180456"/>
  <p:tag name="KSO_WM_UNIT_INDEX" val="2"/>
  <p:tag name="KSO_WM_UNIT_HIGHLIGHT" val="0"/>
  <p:tag name="KSO_WM_UNIT_COMPATIBLE" val="0"/>
  <p:tag name="KSO_WM_UNIT_DIAGRAM_ISNUMVISUAL" val="0"/>
  <p:tag name="KSO_WM_UNIT_DIAGRAM_ISREFERUNIT" val="0"/>
  <p:tag name="KSO_WM_UNIT_LAYERLEVEL" val="1"/>
</p:tagLst>
</file>

<file path=ppt/tags/tag309.xml><?xml version="1.0" encoding="utf-8"?>
<p:tagLst xmlns:p="http://schemas.openxmlformats.org/presentationml/2006/main">
  <p:tag name="KSO_WM_TEMPLATE_CATEGORY" val="custom"/>
  <p:tag name="KSO_WM_TEMPLATE_INDEX" val="20180456"/>
  <p:tag name="KSO_WM_TAG_VERSION" val="1.0"/>
  <p:tag name="KSO_WM_BEAUTIFY_FLAG" val="#wm#"/>
  <p:tag name="KSO_WM_UNIT_COMPATIBLE" val="0"/>
  <p:tag name="KSO_WM_UNIT_HIGHLIGHT" val="0"/>
  <p:tag name="KSO_WM_UNIT_VALUE" val="155"/>
  <p:tag name="KSO_WM_UNIT_LAYERLEVEL" val="1"/>
  <p:tag name="KSO_WM_UNIT_INDEX" val="1"/>
  <p:tag name="KSO_WM_UNIT_TYPE" val="f"/>
  <p:tag name="KSO_WM_UNIT_ID" val="custom20180456_29*f*1"/>
  <p:tag name="KSO_WM_UNIT_PRESET_TEXT" val="Lorem ipsum dolor sit amet, consectetur adipisicing elit, sed do eiusmod tempor incididunt ut labore et dolore magna aliqua. Ut enim ad minim veniam, quis nostrud exercitation ullamco laboris nisi ut aliquip ex ea commodo consequat."/>
  <p:tag name="KSO_WM_UNIT_NOCLEAR" val="0"/>
  <p:tag name="KSO_WM_UNIT_DIAGRAM_ISNUMVISUAL" val="0"/>
  <p:tag name="KSO_WM_UNIT_DIAGRAM_ISREFERUNIT" val="0"/>
</p:tagLst>
</file>

<file path=ppt/tags/tag31.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TAG_VERSION" val="1.0"/>
  <p:tag name="KSO_WM_BEAUTIFY_FLAG" val="#wm#"/>
  <p:tag name="KSO_WM_UNIT_TYPE" val="i"/>
  <p:tag name="KSO_WM_UNIT_ID" val="custom20180456_29*i*4"/>
  <p:tag name="KSO_WM_TEMPLATE_CATEGORY" val="custom"/>
  <p:tag name="KSO_WM_TEMPLATE_INDEX" val="20180456"/>
  <p:tag name="KSO_WM_UNIT_INDEX" val="4"/>
  <p:tag name="KSO_WM_UNIT_HIGHLIGHT" val="0"/>
  <p:tag name="KSO_WM_UNIT_COMPATIBLE" val="0"/>
  <p:tag name="KSO_WM_UNIT_DIAGRAM_ISNUMVISUAL" val="0"/>
  <p:tag name="KSO_WM_UNIT_DIAGRAM_ISREFERUNIT" val="0"/>
  <p:tag name="KSO_WM_UNIT_LAYERLEVEL" val="1"/>
</p:tagLst>
</file>

<file path=ppt/tags/tag311.xml><?xml version="1.0" encoding="utf-8"?>
<p:tagLst xmlns:p="http://schemas.openxmlformats.org/presentationml/2006/main">
  <p:tag name="KSO_WM_TAG_VERSION" val="1.0"/>
  <p:tag name="KSO_WM_BEAUTIFY_FLAG" val="#wm#"/>
  <p:tag name="KSO_WM_UNIT_TYPE" val="i"/>
  <p:tag name="KSO_WM_UNIT_ID" val="custom20180456_29*i*6"/>
  <p:tag name="KSO_WM_TEMPLATE_CATEGORY" val="custom"/>
  <p:tag name="KSO_WM_TEMPLATE_INDEX" val="20180456"/>
  <p:tag name="KSO_WM_UNIT_INDEX" val="6"/>
  <p:tag name="KSO_WM_UNIT_HIGHLIGHT" val="0"/>
  <p:tag name="KSO_WM_UNIT_COMPATIBLE" val="0"/>
  <p:tag name="KSO_WM_UNIT_DIAGRAM_ISNUMVISUAL" val="0"/>
  <p:tag name="KSO_WM_UNIT_DIAGRAM_ISREFERUNIT" val="0"/>
  <p:tag name="KSO_WM_UNIT_LAYERLEVEL" val="1"/>
</p:tagLst>
</file>

<file path=ppt/tags/tag312.xml><?xml version="1.0" encoding="utf-8"?>
<p:tagLst xmlns:p="http://schemas.openxmlformats.org/presentationml/2006/main">
  <p:tag name="KSO_WM_SLIDE_SIZE" val="701*321"/>
  <p:tag name="KSO_WM_SLIDE_POSITION" val="119*106"/>
  <p:tag name="KSO_WM_SLIDE_LAYOUT_CNT" val="1_1"/>
  <p:tag name="KSO_WM_SLIDE_LAYOUT" val="f_g"/>
  <p:tag name="KSO_WM_BEAUTIFY_FLAG" val="#wm#"/>
  <p:tag name="KSO_WM_SLIDE_TYPE" val="text"/>
  <p:tag name="KSO_WM_SLIDE_ITEM_CNT" val="0"/>
  <p:tag name="KSO_WM_TAG_VERSION" val="1.0"/>
  <p:tag name="KSO_WM_COMBINE_RELATE_SLIDE_ID" val="background20177594_9"/>
  <p:tag name="KSO_WM_TEMPLATE_CATEGORY" val="custom"/>
  <p:tag name="KSO_WM_TEMPLATE_INDEX" val="20180456"/>
  <p:tag name="KSO_WM_SLIDE_ID" val="custom20180456_29"/>
  <p:tag name="KSO_WM_SLIDE_INDEX" val="29"/>
  <p:tag name="KSO_WM_TEMPLATE_SUBCATEGORY" val="0"/>
  <p:tag name="KSO_WM_SLIDE_SUBTYPE" val="pureTxt"/>
  <p:tag name="KSO_WM_TEMPLATE_MASTER_TYPE" val="1"/>
  <p:tag name="KSO_WM_TEMPLATE_COLOR_TYPE" val="1"/>
</p:tagLst>
</file>

<file path=ppt/tags/tag313.xml><?xml version="1.0" encoding="utf-8"?>
<p:tagLst xmlns:p="http://schemas.openxmlformats.org/presentationml/2006/main">
  <p:tag name="KSO_WM_TAG_VERSION" val="1.0"/>
  <p:tag name="KSO_WM_TEMPLATE_CATEGORY" val="custom"/>
  <p:tag name="KSO_WM_TEMPLATE_INDEX" val="20180456"/>
  <p:tag name="KSO_WM_UNIT_ID" val="custom20180456_31*a*1"/>
  <p:tag name="KSO_WM_UNIT_LAYERLEVEL" val="1"/>
  <p:tag name="KSO_WM_UNIT_ISCONTENTSTITLE" val="0"/>
  <p:tag name="KSO_WM_UNIT_HIGHLIGHT" val="0"/>
  <p:tag name="KSO_WM_UNIT_COMPATIBLE" val="0"/>
  <p:tag name="KSO_WM_UNIT_NOCLEAR" val="1"/>
  <p:tag name="KSO_WM_UNIT_DIAGRAM_ISNUMVISUAL" val="0"/>
  <p:tag name="KSO_WM_UNIT_DIAGRAM_ISREFERUNIT" val="0"/>
  <p:tag name="KSO_WM_UNIT_PRESET_TEXT" val="谢谢观看"/>
</p:tagLst>
</file>

<file path=ppt/tags/tag314.xml><?xml version="1.0" encoding="utf-8"?>
<p:tagLst xmlns:p="http://schemas.openxmlformats.org/presentationml/2006/main">
  <p:tag name="KSO_WM_TAG_VERSION" val="1.0"/>
  <p:tag name="KSO_WM_SLIDE_ITEM_CNT" val="0"/>
  <p:tag name="KSO_WM_SLIDE_LAYOUT" val="a"/>
  <p:tag name="KSO_WM_SLIDE_LAYOUT_CNT" val="1"/>
  <p:tag name="KSO_WM_SLIDE_TYPE" val="endPage"/>
  <p:tag name="KSO_WM_BEAUTIFY_FLAG" val="#wm#"/>
  <p:tag name="KSO_WM_COMBINE_RELATE_SLIDE_ID" val="background20177594_11"/>
  <p:tag name="KSO_WM_TEMPLATE_CATEGORY" val="custom"/>
  <p:tag name="KSO_WM_TEMPLATE_INDEX" val="20180456"/>
  <p:tag name="KSO_WM_SLIDE_ID" val="custom20180456_31"/>
  <p:tag name="KSO_WM_SLIDE_INDEX" val="31"/>
  <p:tag name="KSO_WM_TEMPLATE_SUBCATEGORY" val="0"/>
  <p:tag name="KSO_WM_SLIDE_SUBTYPE" val="pureTxt"/>
  <p:tag name="KSO_WM_TEMPLATE_MASTER_TYPE" val="1"/>
  <p:tag name="KSO_WM_TEMPLATE_COLOR_TYPE" val="1"/>
</p:tagLst>
</file>

<file path=ppt/tags/tag315.xml><?xml version="1.0" encoding="utf-8"?>
<p:tagLst xmlns:p="http://schemas.openxmlformats.org/presentationml/2006/main">
  <p:tag name="COMMONDATA" val="eyJoZGlkIjoiYjVlYzg2NzQ4NjZlMzVmYjgyODkyZDVlZDAzNzY3OTkifQ=="/>
  <p:tag name="KSO_WPP_MARK_KEY" val="76961fb2-bad1-4f20-affd-3b357dd2089f"/>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SLIDE_BK_DARK_LIGHT" val="2"/>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SLIDE_BK_DARK_LIGHT" val="2"/>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SLIDE_BK_DARK_LIGHT" val="2"/>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5.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8.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SLIDE_BACKGROUND_TYPE" val="leftRight"/>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leftRight"/>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7.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SLIDE_BACKGROUND_TYPE" val="topBottom"/>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topBottom"/>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heme/theme1.xml><?xml version="1.0" encoding="utf-8"?>
<a:theme xmlns:a="http://schemas.openxmlformats.org/drawingml/2006/main" name="1_Office 主题​​">
  <a:themeElements>
    <a:clrScheme name="自定义 59">
      <a:dk1>
        <a:srgbClr val="000000"/>
      </a:dk1>
      <a:lt1>
        <a:srgbClr val="FFFFFF"/>
      </a:lt1>
      <a:dk2>
        <a:srgbClr val="D8E8D6"/>
      </a:dk2>
      <a:lt2>
        <a:srgbClr val="FFFFFF"/>
      </a:lt2>
      <a:accent1>
        <a:srgbClr val="5B9362"/>
      </a:accent1>
      <a:accent2>
        <a:srgbClr val="71945C"/>
      </a:accent2>
      <a:accent3>
        <a:srgbClr val="819454"/>
      </a:accent3>
      <a:accent4>
        <a:srgbClr val="94964C"/>
      </a:accent4>
      <a:accent5>
        <a:srgbClr val="A49545"/>
      </a:accent5>
      <a:accent6>
        <a:srgbClr val="B6963F"/>
      </a:accent6>
      <a:hlink>
        <a:srgbClr val="50AAD2"/>
      </a:hlink>
      <a:folHlink>
        <a:srgbClr val="9A3C9F"/>
      </a:folHlink>
    </a:clrScheme>
    <a:fontScheme name="自定义 1">
      <a:majorFont>
        <a:latin typeface="微软雅黑"/>
        <a:ea typeface="汉仪旗黑-25S"/>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自定义 59">
      <a:dk1>
        <a:srgbClr val="000000"/>
      </a:dk1>
      <a:lt1>
        <a:srgbClr val="FFFFFF"/>
      </a:lt1>
      <a:dk2>
        <a:srgbClr val="D8E8D6"/>
      </a:dk2>
      <a:lt2>
        <a:srgbClr val="FFFFFF"/>
      </a:lt2>
      <a:accent1>
        <a:srgbClr val="5B9362"/>
      </a:accent1>
      <a:accent2>
        <a:srgbClr val="71945C"/>
      </a:accent2>
      <a:accent3>
        <a:srgbClr val="819454"/>
      </a:accent3>
      <a:accent4>
        <a:srgbClr val="94964C"/>
      </a:accent4>
      <a:accent5>
        <a:srgbClr val="A49545"/>
      </a:accent5>
      <a:accent6>
        <a:srgbClr val="B6963F"/>
      </a:accent6>
      <a:hlink>
        <a:srgbClr val="50AAD2"/>
      </a:hlink>
      <a:folHlink>
        <a:srgbClr val="9A3C9F"/>
      </a:folHlink>
    </a:clrScheme>
    <a:fontScheme name="自定义 1">
      <a:majorFont>
        <a:latin typeface="微软雅黑"/>
        <a:ea typeface="汉仪旗黑-25S"/>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82901">
      <a:dk1>
        <a:sysClr val="windowText" lastClr="000000"/>
      </a:dk1>
      <a:lt1>
        <a:sysClr val="window" lastClr="FFFFFF"/>
      </a:lt1>
      <a:dk2>
        <a:srgbClr val="FDAD92"/>
      </a:dk2>
      <a:lt2>
        <a:srgbClr val="5B9362"/>
      </a:lt2>
      <a:accent1>
        <a:srgbClr val="5B9362"/>
      </a:accent1>
      <a:accent2>
        <a:srgbClr val="FDAD92"/>
      </a:accent2>
      <a:accent3>
        <a:srgbClr val="404040"/>
      </a:accent3>
      <a:accent4>
        <a:srgbClr val="FFFFFF"/>
      </a:accent4>
      <a:accent5>
        <a:srgbClr val="5B9362"/>
      </a:accent5>
      <a:accent6>
        <a:srgbClr val="FDAD92"/>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59">
    <a:dk1>
      <a:srgbClr val="000000"/>
    </a:dk1>
    <a:lt1>
      <a:srgbClr val="FFFFFF"/>
    </a:lt1>
    <a:dk2>
      <a:srgbClr val="D8E8D6"/>
    </a:dk2>
    <a:lt2>
      <a:srgbClr val="FFFFFF"/>
    </a:lt2>
    <a:accent1>
      <a:srgbClr val="5B9362"/>
    </a:accent1>
    <a:accent2>
      <a:srgbClr val="71945C"/>
    </a:accent2>
    <a:accent3>
      <a:srgbClr val="819454"/>
    </a:accent3>
    <a:accent4>
      <a:srgbClr val="94964C"/>
    </a:accent4>
    <a:accent5>
      <a:srgbClr val="A49545"/>
    </a:accent5>
    <a:accent6>
      <a:srgbClr val="B6963F"/>
    </a:accent6>
    <a:hlink>
      <a:srgbClr val="50AAD2"/>
    </a:hlink>
    <a:folHlink>
      <a:srgbClr val="9A3C9F"/>
    </a:folHlink>
  </a:clrScheme>
</a:themeOverride>
</file>

<file path=ppt/theme/themeOverride2.xml><?xml version="1.0" encoding="utf-8"?>
<a:themeOverride xmlns:a="http://schemas.openxmlformats.org/drawingml/2006/main">
  <a:clrScheme name="自定义 59">
    <a:dk1>
      <a:srgbClr val="000000"/>
    </a:dk1>
    <a:lt1>
      <a:srgbClr val="FFFFFF"/>
    </a:lt1>
    <a:dk2>
      <a:srgbClr val="D8E8D6"/>
    </a:dk2>
    <a:lt2>
      <a:srgbClr val="FFFFFF"/>
    </a:lt2>
    <a:accent1>
      <a:srgbClr val="5B9362"/>
    </a:accent1>
    <a:accent2>
      <a:srgbClr val="71945C"/>
    </a:accent2>
    <a:accent3>
      <a:srgbClr val="819454"/>
    </a:accent3>
    <a:accent4>
      <a:srgbClr val="94964C"/>
    </a:accent4>
    <a:accent5>
      <a:srgbClr val="A49545"/>
    </a:accent5>
    <a:accent6>
      <a:srgbClr val="B6963F"/>
    </a:accent6>
    <a:hlink>
      <a:srgbClr val="50AAD2"/>
    </a:hlink>
    <a:folHlink>
      <a:srgbClr val="9A3C9F"/>
    </a:folHlink>
  </a:clrScheme>
</a:themeOverride>
</file>

<file path=ppt/theme/themeOverride3.xml><?xml version="1.0" encoding="utf-8"?>
<a:themeOverride xmlns:a="http://schemas.openxmlformats.org/drawingml/2006/main">
  <a:clrScheme name="自定义 59">
    <a:dk1>
      <a:srgbClr val="000000"/>
    </a:dk1>
    <a:lt1>
      <a:srgbClr val="FFFFFF"/>
    </a:lt1>
    <a:dk2>
      <a:srgbClr val="D8E8D6"/>
    </a:dk2>
    <a:lt2>
      <a:srgbClr val="FFFFFF"/>
    </a:lt2>
    <a:accent1>
      <a:srgbClr val="5B9362"/>
    </a:accent1>
    <a:accent2>
      <a:srgbClr val="71945C"/>
    </a:accent2>
    <a:accent3>
      <a:srgbClr val="819454"/>
    </a:accent3>
    <a:accent4>
      <a:srgbClr val="94964C"/>
    </a:accent4>
    <a:accent5>
      <a:srgbClr val="A49545"/>
    </a:accent5>
    <a:accent6>
      <a:srgbClr val="B6963F"/>
    </a:accent6>
    <a:hlink>
      <a:srgbClr val="50AAD2"/>
    </a:hlink>
    <a:folHlink>
      <a:srgbClr val="9A3C9F"/>
    </a:folHlink>
  </a:clrScheme>
</a:themeOverride>
</file>

<file path=ppt/theme/themeOverride4.xml><?xml version="1.0" encoding="utf-8"?>
<a:themeOverride xmlns:a="http://schemas.openxmlformats.org/drawingml/2006/main">
  <a:clrScheme name="自定义 59">
    <a:dk1>
      <a:srgbClr val="000000"/>
    </a:dk1>
    <a:lt1>
      <a:srgbClr val="FFFFFF"/>
    </a:lt1>
    <a:dk2>
      <a:srgbClr val="D8E8D6"/>
    </a:dk2>
    <a:lt2>
      <a:srgbClr val="FFFFFF"/>
    </a:lt2>
    <a:accent1>
      <a:srgbClr val="5B9362"/>
    </a:accent1>
    <a:accent2>
      <a:srgbClr val="71945C"/>
    </a:accent2>
    <a:accent3>
      <a:srgbClr val="819454"/>
    </a:accent3>
    <a:accent4>
      <a:srgbClr val="94964C"/>
    </a:accent4>
    <a:accent5>
      <a:srgbClr val="A49545"/>
    </a:accent5>
    <a:accent6>
      <a:srgbClr val="B6963F"/>
    </a:accent6>
    <a:hlink>
      <a:srgbClr val="50AAD2"/>
    </a:hlink>
    <a:folHlink>
      <a:srgbClr val="9A3C9F"/>
    </a:folHlink>
  </a:clrScheme>
</a:themeOverride>
</file>

<file path=ppt/theme/themeOverride5.xml><?xml version="1.0" encoding="utf-8"?>
<a:themeOverride xmlns:a="http://schemas.openxmlformats.org/drawingml/2006/main">
  <a:clrScheme name="自定义 59">
    <a:dk1>
      <a:srgbClr val="000000"/>
    </a:dk1>
    <a:lt1>
      <a:srgbClr val="FFFFFF"/>
    </a:lt1>
    <a:dk2>
      <a:srgbClr val="D8E8D6"/>
    </a:dk2>
    <a:lt2>
      <a:srgbClr val="FFFFFF"/>
    </a:lt2>
    <a:accent1>
      <a:srgbClr val="5B9362"/>
    </a:accent1>
    <a:accent2>
      <a:srgbClr val="71945C"/>
    </a:accent2>
    <a:accent3>
      <a:srgbClr val="819454"/>
    </a:accent3>
    <a:accent4>
      <a:srgbClr val="94964C"/>
    </a:accent4>
    <a:accent5>
      <a:srgbClr val="A49545"/>
    </a:accent5>
    <a:accent6>
      <a:srgbClr val="B6963F"/>
    </a:accent6>
    <a:hlink>
      <a:srgbClr val="50AAD2"/>
    </a:hlink>
    <a:folHlink>
      <a:srgbClr val="9A3C9F"/>
    </a:folHlink>
  </a:clrScheme>
</a:themeOverride>
</file>

<file path=ppt/theme/themeOverride6.xml><?xml version="1.0" encoding="utf-8"?>
<a:themeOverride xmlns:a="http://schemas.openxmlformats.org/drawingml/2006/main">
  <a:clrScheme name="自定义 59">
    <a:dk1>
      <a:srgbClr val="000000"/>
    </a:dk1>
    <a:lt1>
      <a:srgbClr val="FFFFFF"/>
    </a:lt1>
    <a:dk2>
      <a:srgbClr val="D8E8D6"/>
    </a:dk2>
    <a:lt2>
      <a:srgbClr val="FFFFFF"/>
    </a:lt2>
    <a:accent1>
      <a:srgbClr val="5B9362"/>
    </a:accent1>
    <a:accent2>
      <a:srgbClr val="71945C"/>
    </a:accent2>
    <a:accent3>
      <a:srgbClr val="819454"/>
    </a:accent3>
    <a:accent4>
      <a:srgbClr val="94964C"/>
    </a:accent4>
    <a:accent5>
      <a:srgbClr val="A49545"/>
    </a:accent5>
    <a:accent6>
      <a:srgbClr val="B6963F"/>
    </a:accent6>
    <a:hlink>
      <a:srgbClr val="50AAD2"/>
    </a:hlink>
    <a:folHlink>
      <a:srgbClr val="9A3C9F"/>
    </a:folHlink>
  </a:clrScheme>
</a:themeOverride>
</file>

<file path=ppt/theme/themeOverride7.xml><?xml version="1.0" encoding="utf-8"?>
<a:themeOverride xmlns:a="http://schemas.openxmlformats.org/drawingml/2006/main">
  <a:clrScheme name="自定义 59">
    <a:dk1>
      <a:srgbClr val="000000"/>
    </a:dk1>
    <a:lt1>
      <a:srgbClr val="FFFFFF"/>
    </a:lt1>
    <a:dk2>
      <a:srgbClr val="D8E8D6"/>
    </a:dk2>
    <a:lt2>
      <a:srgbClr val="FFFFFF"/>
    </a:lt2>
    <a:accent1>
      <a:srgbClr val="5B9362"/>
    </a:accent1>
    <a:accent2>
      <a:srgbClr val="71945C"/>
    </a:accent2>
    <a:accent3>
      <a:srgbClr val="819454"/>
    </a:accent3>
    <a:accent4>
      <a:srgbClr val="94964C"/>
    </a:accent4>
    <a:accent5>
      <a:srgbClr val="A49545"/>
    </a:accent5>
    <a:accent6>
      <a:srgbClr val="B6963F"/>
    </a:accent6>
    <a:hlink>
      <a:srgbClr val="50AAD2"/>
    </a:hlink>
    <a:folHlink>
      <a:srgbClr val="9A3C9F"/>
    </a:folHlink>
  </a:clrScheme>
</a:themeOverride>
</file>

<file path=ppt/theme/themeOverride8.xml><?xml version="1.0" encoding="utf-8"?>
<a:themeOverride xmlns:a="http://schemas.openxmlformats.org/drawingml/2006/main">
  <a:clrScheme name="自定义 59">
    <a:dk1>
      <a:srgbClr val="000000"/>
    </a:dk1>
    <a:lt1>
      <a:srgbClr val="FFFFFF"/>
    </a:lt1>
    <a:dk2>
      <a:srgbClr val="D8E8D6"/>
    </a:dk2>
    <a:lt2>
      <a:srgbClr val="FFFFFF"/>
    </a:lt2>
    <a:accent1>
      <a:srgbClr val="5B9362"/>
    </a:accent1>
    <a:accent2>
      <a:srgbClr val="71945C"/>
    </a:accent2>
    <a:accent3>
      <a:srgbClr val="819454"/>
    </a:accent3>
    <a:accent4>
      <a:srgbClr val="94964C"/>
    </a:accent4>
    <a:accent5>
      <a:srgbClr val="A49545"/>
    </a:accent5>
    <a:accent6>
      <a:srgbClr val="B6963F"/>
    </a:accent6>
    <a:hlink>
      <a:srgbClr val="50AAD2"/>
    </a:hlink>
    <a:folHlink>
      <a:srgbClr val="9A3C9F"/>
    </a:folHlink>
  </a:clrScheme>
</a:themeOverride>
</file>

<file path=docProps/app.xml><?xml version="1.0" encoding="utf-8"?>
<Properties xmlns="http://schemas.openxmlformats.org/officeDocument/2006/extended-properties" xmlns:vt="http://schemas.openxmlformats.org/officeDocument/2006/docPropsVTypes">
  <TotalTime>0</TotalTime>
  <Words>2031</Words>
  <Application>WPS 演示</Application>
  <PresentationFormat>全屏显示(4:3)</PresentationFormat>
  <Paragraphs>92</Paragraphs>
  <Slides>13</Slides>
  <Notes>18</Notes>
  <HiddenSlides>0</HiddenSlides>
  <MMClips>0</MMClips>
  <ScaleCrop>false</ScaleCrop>
  <HeadingPairs>
    <vt:vector size="6" baseType="variant">
      <vt:variant>
        <vt:lpstr>已用的字体</vt:lpstr>
      </vt:variant>
      <vt:variant>
        <vt:i4>15</vt:i4>
      </vt:variant>
      <vt:variant>
        <vt:lpstr>主题</vt:lpstr>
      </vt:variant>
      <vt:variant>
        <vt:i4>3</vt:i4>
      </vt:variant>
      <vt:variant>
        <vt:lpstr>幻灯片标题</vt:lpstr>
      </vt:variant>
      <vt:variant>
        <vt:i4>13</vt:i4>
      </vt:variant>
    </vt:vector>
  </HeadingPairs>
  <TitlesOfParts>
    <vt:vector size="31" baseType="lpstr">
      <vt:lpstr>Arial</vt:lpstr>
      <vt:lpstr>宋体</vt:lpstr>
      <vt:lpstr>Wingdings</vt:lpstr>
      <vt:lpstr>微软雅黑</vt:lpstr>
      <vt:lpstr>汉仪旗黑-25S</vt:lpstr>
      <vt:lpstr>黑体</vt:lpstr>
      <vt:lpstr>Tahoma</vt:lpstr>
      <vt:lpstr>Calibri</vt:lpstr>
      <vt:lpstr>微软雅黑 Light</vt:lpstr>
      <vt:lpstr>Lucida Sans</vt:lpstr>
      <vt:lpstr>Arial</vt:lpstr>
      <vt:lpstr>方正喵呜体</vt:lpstr>
      <vt:lpstr>Segoe Print</vt:lpstr>
      <vt:lpstr>Arial Unicode MS</vt:lpstr>
      <vt:lpstr>Gulim</vt:lpstr>
      <vt:lpstr>1_Office 主题​​</vt:lpstr>
      <vt:lpstr>2_Office 主题​​</vt:lpstr>
      <vt:lpstr>3_Office 主题​​</vt:lpstr>
      <vt:lpstr>认识并悦纳自己</vt:lpstr>
      <vt:lpstr>PowerPoint 演示文稿</vt:lpstr>
      <vt:lpstr>PowerPoint 演示文稿</vt:lpstr>
      <vt:lpstr>PowerPoint 演示文稿</vt:lpstr>
      <vt:lpstr>PowerPoint 演示文稿</vt:lpstr>
      <vt:lpstr>画廊评画</vt:lpstr>
      <vt:lpstr>画廊评画</vt:lpstr>
      <vt:lpstr>PowerPoint 演示文稿</vt:lpstr>
      <vt:lpstr>PowerPoint 演示文稿</vt:lpstr>
      <vt:lpstr>PowerPoint 演示文稿</vt:lpstr>
      <vt:lpstr>PowerPoint 演示文稿</vt:lpstr>
      <vt:lpstr>PowerPoint 演示文稿</vt:lpstr>
      <vt:lpstr>塑造出自我的灿烂天地！    拥抱精彩的未来！</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自卑与超越</dc:title>
  <dc:creator>gaofan</dc:creator>
  <cp:lastModifiedBy>喵miao~</cp:lastModifiedBy>
  <cp:revision>32</cp:revision>
  <dcterms:created xsi:type="dcterms:W3CDTF">2021-10-28T14:17:00Z</dcterms:created>
  <dcterms:modified xsi:type="dcterms:W3CDTF">2022-11-04T08:13:36Z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2052-11.1.0.12598</vt:lpwstr>
  </property>
  <property fmtid="{D5CDD505-2E9C-101B-9397-08002B2CF9AE}" pid="3" name="ICV">
    <vt:lpwstr>F05F9FEEE1F340CF82AA192F8DAEE4D3</vt:lpwstr>
  </property>
</Properties>
</file>