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9"/>
  </p:handoutMasterIdLst>
  <p:sldIdLst>
    <p:sldId id="382" r:id="rId3"/>
    <p:sldId id="640" r:id="rId5"/>
    <p:sldId id="288" r:id="rId6"/>
    <p:sldId id="739" r:id="rId7"/>
    <p:sldId id="267" r:id="rId8"/>
    <p:sldId id="497" r:id="rId9"/>
    <p:sldId id="499" r:id="rId10"/>
    <p:sldId id="688" r:id="rId11"/>
    <p:sldId id="508" r:id="rId12"/>
    <p:sldId id="455" r:id="rId13"/>
    <p:sldId id="692" r:id="rId14"/>
    <p:sldId id="740" r:id="rId15"/>
    <p:sldId id="513" r:id="rId16"/>
    <p:sldId id="303" r:id="rId17"/>
    <p:sldId id="591" r:id="rId18"/>
    <p:sldId id="578" r:id="rId19"/>
    <p:sldId id="581" r:id="rId20"/>
    <p:sldId id="580" r:id="rId21"/>
    <p:sldId id="702" r:id="rId22"/>
    <p:sldId id="703" r:id="rId23"/>
    <p:sldId id="582" r:id="rId24"/>
    <p:sldId id="816" r:id="rId25"/>
    <p:sldId id="588" r:id="rId26"/>
    <p:sldId id="585" r:id="rId27"/>
    <p:sldId id="737" r:id="rId28"/>
    <p:sldId id="586" r:id="rId29"/>
    <p:sldId id="594" r:id="rId30"/>
    <p:sldId id="595" r:id="rId31"/>
    <p:sldId id="736" r:id="rId32"/>
    <p:sldId id="788" r:id="rId33"/>
    <p:sldId id="589" r:id="rId34"/>
    <p:sldId id="590" r:id="rId35"/>
    <p:sldId id="306" r:id="rId36"/>
    <p:sldId id="517" r:id="rId37"/>
    <p:sldId id="518" r:id="rId38"/>
    <p:sldId id="520" r:id="rId39"/>
    <p:sldId id="789" r:id="rId40"/>
    <p:sldId id="814" r:id="rId41"/>
    <p:sldId id="464" r:id="rId42"/>
    <p:sldId id="625" r:id="rId43"/>
    <p:sldId id="521" r:id="rId44"/>
    <p:sldId id="695" r:id="rId45"/>
    <p:sldId id="434" r:id="rId46"/>
    <p:sldId id="699" r:id="rId47"/>
    <p:sldId id="701" r:id="rId48"/>
    <p:sldId id="700" r:id="rId49"/>
    <p:sldId id="441" r:id="rId50"/>
    <p:sldId id="468" r:id="rId51"/>
    <p:sldId id="469" r:id="rId52"/>
    <p:sldId id="470" r:id="rId53"/>
    <p:sldId id="697" r:id="rId54"/>
    <p:sldId id="318" r:id="rId55"/>
    <p:sldId id="325" r:id="rId56"/>
    <p:sldId id="741" r:id="rId57"/>
    <p:sldId id="742" r:id="rId58"/>
  </p:sldIdLst>
  <p:sldSz cx="12192000" cy="6858000"/>
  <p:notesSz cx="6858000" cy="9144000"/>
  <p:custDataLst>
    <p:tags r:id="rId6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0" clrIdx="0"/>
  <p:cmAuthor id="2" name="作者" initials="A" lastIdx="0" clrIdx="1"/>
  <p:cmAuthor id="0" name="PPTer_Tang" initials="" lastIdx="0" clrIdx="0"/>
  <p:cmAuthor id="3" name="user" initials="u" lastIdx="0" clrIdx="0"/>
  <p:cmAuthor id="4" name="User" initials="U" lastIdx="0" clrIdx="0"/>
  <p:cmAuthor id="5" name="Z T" initials="ZT" lastIdx="0" clrIdx="2"/>
  <p:cmAuthor id="6" name="ming qiu" initials="m" lastIdx="0" clrIdx="1"/>
  <p:cmAuthor id="7" name="1206988966@qq.com" initials="1" lastIdx="0" clrIdx="2"/>
  <p:cmAuthor id="8" name="姜伟光" initials="姜" lastIdx="0" clrIdx="0"/>
  <p:cmAuthor id="9" name="马琳" initials="马" lastIdx="0" clrIdx="8"/>
  <p:cmAuthor id="10" name="86136" initials="8" lastIdx="0" clrIdx="9"/>
  <p:cmAuthor id="11" name="xiaoxuan Zeng" initials="x" lastIdx="0" clrIdx="0"/>
  <p:cmAuthor id="12" name="ycadmin" initials="y" lastIdx="0" clrIdx="11"/>
  <p:cmAuthor id="13" name="Rcyz-HL" initials="R" lastIdx="0" clrIdx="12"/>
  <p:cmAuthor id="14" name="文璇璇" initials="文" lastIdx="0" clrIdx="13"/>
  <p:cmAuthor id="15" name="付" initials="付" lastIdx="0" clrIdx="14"/>
  <p:cmAuthor id="17" name="HUAWEI" initials="H" lastIdx="0" clrIdx="16"/>
  <p:cmAuthor id="16" name="Nicole Li  李倩" initials="N" lastIdx="0" clrIdx="0"/>
  <p:cmAuthor id="18" name="222" initials="2" lastIdx="0" clrIdx="0"/>
  <p:cmAuthor id="19" name="Mia Vida Villanueva" initials="MVV" lastIdx="0" clrIdx="0"/>
  <p:cmAuthor id="20" name="iwenping" initials="i" lastIdx="0" clrIdx="0"/>
  <p:cmAuthor id="21" name="xtzj" initials="x" lastIdx="0" clrIdx="0"/>
  <p:cmAuthor id="24" name="Admin" initials="A" lastIdx="0" clrIdx="23"/>
  <p:cmAuthor id="76" name="何 龙" initials="何" lastIdx="0" clrIdx="25"/>
  <p:cmAuthor id="23" name="administrator-pc"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364" autoAdjust="0"/>
  </p:normalViewPr>
  <p:slideViewPr>
    <p:cSldViewPr snapToGrid="0" showGuides="1">
      <p:cViewPr varScale="1">
        <p:scale>
          <a:sx n="72" d="100"/>
          <a:sy n="72" d="100"/>
        </p:scale>
        <p:origin x="447" y="42"/>
      </p:cViewPr>
      <p:guideLst>
        <p:guide orient="horz" pos="527"/>
        <p:guide orient="horz" pos="691"/>
        <p:guide orient="horz" pos="3782"/>
        <p:guide pos="3779"/>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4" Type="http://schemas.openxmlformats.org/officeDocument/2006/relationships/tags" Target="tags/tag376.xml"/><Relationship Id="rId63" Type="http://schemas.openxmlformats.org/officeDocument/2006/relationships/commentAuthors" Target="commentAuthors.xml"/><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slide" Target="slides/slide3.xml"/><Relationship Id="rId59" Type="http://schemas.openxmlformats.org/officeDocument/2006/relationships/handoutMaster" Target="handoutMasters/handoutMaster1.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5" Type="http://schemas.openxmlformats.org/officeDocument/2006/relationships/theme" Target="../theme/theme3.xml"/><Relationship Id="rId4" Type="http://schemas.openxmlformats.org/officeDocument/2006/relationships/tags" Target="../tags/tag375.xml"/><Relationship Id="rId3" Type="http://schemas.openxmlformats.org/officeDocument/2006/relationships/tags" Target="../tags/tag374.xml"/><Relationship Id="rId2" Type="http://schemas.openxmlformats.org/officeDocument/2006/relationships/tags" Target="../tags/tag373.xml"/><Relationship Id="rId1" Type="http://schemas.openxmlformats.org/officeDocument/2006/relationships/tags" Target="../tags/tag37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custDataLst>
              <p:tags r:id="rId3"/>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custDataLst>
              <p:tags r:id="rId4"/>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371.xml"/><Relationship Id="rId5" Type="http://schemas.openxmlformats.org/officeDocument/2006/relationships/tags" Target="../tags/tag370.xml"/><Relationship Id="rId4" Type="http://schemas.openxmlformats.org/officeDocument/2006/relationships/tags" Target="../tags/tag369.xml"/><Relationship Id="rId3" Type="http://schemas.openxmlformats.org/officeDocument/2006/relationships/tags" Target="../tags/tag368.xml"/><Relationship Id="rId2" Type="http://schemas.openxmlformats.org/officeDocument/2006/relationships/tags" Target="../tags/tag367.xml"/><Relationship Id="rId1" Type="http://schemas.openxmlformats.org/officeDocument/2006/relationships/tags" Target="../tags/tag36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4" Type="http://schemas.openxmlformats.org/officeDocument/2006/relationships/tags" Target="../tags/tag318.xml"/><Relationship Id="rId3" Type="http://schemas.openxmlformats.org/officeDocument/2006/relationships/tags" Target="../tags/tag317.xml"/><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2.xml.rels><?xml version="1.0" encoding="UTF-8" standalone="yes"?>
<Relationships xmlns="http://schemas.openxmlformats.org/package/2006/relationships"><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5" Type="http://schemas.openxmlformats.org/officeDocument/2006/relationships/tags" Target="../tags/tag208.xml"/><Relationship Id="rId4" Type="http://schemas.openxmlformats.org/officeDocument/2006/relationships/tags" Target="../tags/tag207.xml"/><Relationship Id="rId3" Type="http://schemas.openxmlformats.org/officeDocument/2006/relationships/tags" Target="../tags/tag206.xml"/><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5" Type="http://schemas.openxmlformats.org/officeDocument/2006/relationships/tags" Target="../tags/tag214.xml"/><Relationship Id="rId4" Type="http://schemas.openxmlformats.org/officeDocument/2006/relationships/tags" Target="../tags/tag213.xml"/><Relationship Id="rId3" Type="http://schemas.openxmlformats.org/officeDocument/2006/relationships/tags" Target="../tags/tag212.xml"/><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4" Type="http://schemas.openxmlformats.org/officeDocument/2006/relationships/tags" Target="../tags/tag270.xml"/><Relationship Id="rId3" Type="http://schemas.openxmlformats.org/officeDocument/2006/relationships/tags" Target="../tags/tag269.xml"/><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9.xml.rels><?xml version="1.0" encoding="UTF-8" standalone="yes"?>
<Relationships xmlns="http://schemas.openxmlformats.org/package/2006/relationships"><Relationship Id="rId4" Type="http://schemas.openxmlformats.org/officeDocument/2006/relationships/tags" Target="../tags/tag310.xml"/><Relationship Id="rId3" Type="http://schemas.openxmlformats.org/officeDocument/2006/relationships/tags" Target="../tags/tag309.xml"/><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E67BF2FF-AB26-42B1-B18B-19F5B70C603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9" name="幻灯片图像占位符 1"/>
          <p:cNvSpPr>
            <a:spLocks noGrp="1" noRot="1" noChangeAspect="1" noChangeArrowheads="1"/>
          </p:cNvSpPr>
          <p:nvPr>
            <p:ph type="sldImg"/>
            <p:custDataLst>
              <p:tags r:id="rId3"/>
            </p:custDataLst>
          </p:nvPr>
        </p:nvSpPr>
        <p:spPr bwMode="auto">
          <a:xfrm>
            <a:off x="685800" y="1143000"/>
            <a:ext cx="5486400" cy="3086100"/>
          </a:xfrm>
          <a:prstGeom prst="rect">
            <a:avLst/>
          </a:prstGeom>
          <a:noFill/>
          <a:ln w="12700" cap="flat" algn="ctr">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150" name="文本占位符 2"/>
          <p:cNvSpPr txBox="1">
            <a:spLocks noGrp="1" noChangeArrowheads="1"/>
          </p:cNvSpPr>
          <p:nvPr>
            <p:ph type="body" idx="1"/>
            <p:custDataLst>
              <p:tags r:id="rId4"/>
            </p:custDataLst>
          </p:nvPr>
        </p:nvSpPr>
        <p:spPr bwMode="auto">
          <a:xfrm>
            <a:off x="685034" y="4401091"/>
            <a:ext cx="5486400" cy="35997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43915">
              <a:spcBef>
                <a:spcPct val="0"/>
              </a:spcBef>
            </a:pPr>
            <a:r>
              <a:rPr lang="zh-CN" altLang="en-US" b="1">
                <a:solidFill>
                  <a:schemeClr val="bg1"/>
                </a:solidFill>
                <a:latin typeface="华文仿宋" panose="02010600040101010101" pitchFamily="2" charset="-122"/>
                <a:ea typeface="华文仿宋" panose="02010600040101010101" pitchFamily="2" charset="-122"/>
              </a:rPr>
              <a:t>为世界其他各国文官制度的建立提供了范本和宝贵经验，为世界政治文明的继续向前发展奠定了基础</a:t>
            </a:r>
            <a:endParaRPr lang="zh-CN" altLang="en-US" b="1">
              <a:solidFill>
                <a:schemeClr val="bg1"/>
              </a:solidFill>
              <a:latin typeface="华文仿宋" panose="02010600040101010101" pitchFamily="2" charset="-122"/>
              <a:ea typeface="华文仿宋" panose="02010600040101010101" pitchFamily="2" charset="-122"/>
            </a:endParaRPr>
          </a:p>
          <a:p>
            <a:pPr defTabSz="843915">
              <a:spcBef>
                <a:spcPct val="0"/>
              </a:spcBef>
            </a:pPr>
            <a:r>
              <a:rPr lang="zh-CN" altLang="en-US" b="1">
                <a:solidFill>
                  <a:schemeClr val="bg1"/>
                </a:solidFill>
                <a:latin typeface="华文仿宋" panose="02010600040101010101" pitchFamily="2" charset="-122"/>
                <a:ea typeface="华文仿宋" panose="02010600040101010101" pitchFamily="2" charset="-122"/>
              </a:rPr>
              <a:t>任何形式的政治制度都有其存在的合理性与时代局限性</a:t>
            </a:r>
            <a:endParaRPr lang="zh-CN" altLang="en-US" b="1">
              <a:solidFill>
                <a:schemeClr val="bg1"/>
              </a:solidFill>
              <a:latin typeface="华文仿宋" panose="02010600040101010101" pitchFamily="2" charset="-122"/>
              <a:ea typeface="华文仿宋" panose="0201060004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a:xfrm>
            <a:off x="587375" y="612775"/>
            <a:ext cx="5446713" cy="3063875"/>
          </a:xfrm>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C92AC421-2545-4F84-A527-1B9B7178184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txBox="1">
            <a:spLocks noGrp="1"/>
          </p:cNvSpPr>
          <p:nvPr>
            <p:ph type="body" idx="3"/>
            <p:custDataLst>
              <p:tags r:id="rId4"/>
            </p:custDataLst>
          </p:nvPr>
        </p:nvSpPr>
        <p:spPr/>
        <p:txBody>
          <a:bodyPr/>
          <a:lstStyle/>
          <a:p>
            <a:pPr>
              <a:spcBef>
                <a:spcPct val="0"/>
              </a:spcBef>
              <a:spcAft>
                <a:spcPct val="0"/>
              </a:spcAft>
            </a:pPr>
            <a:r>
              <a:rPr lang="zh-CN" altLang="en-US" b="1">
                <a:latin typeface="方正粗黑宋简体" panose="02000000000000000000" charset="-122"/>
                <a:ea typeface="方正粗黑宋简体" panose="02000000000000000000" charset="-122"/>
                <a:sym typeface="+mn-ea"/>
              </a:rPr>
              <a:t>意义：  ... text has been truncated due to evaluation version limitation.</a:t>
            </a:r>
            <a:endParaRPr lang="zh-CN" altLang="en-US" b="1">
              <a:latin typeface="方正粗黑宋简体" panose="02000000000000000000" charset="-122"/>
              <a:ea typeface="方正粗黑宋简体" panose="02000000000000000000" charset="-122"/>
              <a:sym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2" name="幻灯片图像占位符 1"/>
          <p:cNvSpPr>
            <a:spLocks noGrp="1" noRot="1" noChangeAspect="1" noChangeArrowheads="1"/>
          </p:cNvSpPr>
          <p:nvPr>
            <p:ph type="sldImg"/>
            <p:custDataLst>
              <p:tags r:id="rId3"/>
            </p:custDataLst>
          </p:nvPr>
        </p:nvSpPr>
        <p:spPr bwMode="auto">
          <a:xfrm>
            <a:off x="685800" y="1143000"/>
            <a:ext cx="5486400" cy="3086100"/>
          </a:xfrm>
          <a:prstGeom prst="rect">
            <a:avLst/>
          </a:prstGeom>
          <a:noFill/>
          <a:ln w="12700" cap="flat" algn="ctr">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133" name="文本占位符 2"/>
          <p:cNvSpPr txBox="1">
            <a:spLocks noGrp="1" noChangeArrowheads="1"/>
          </p:cNvSpPr>
          <p:nvPr>
            <p:ph type="body" idx="1"/>
            <p:custDataLst>
              <p:tags r:id="rId4"/>
            </p:custDataLst>
          </p:nvPr>
        </p:nvSpPr>
        <p:spPr bwMode="auto">
          <a:xfrm>
            <a:off x="685034" y="4401091"/>
            <a:ext cx="5486400" cy="35997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43915">
              <a:spcBef>
                <a:spcPct val="0"/>
              </a:spcBef>
            </a:pPr>
            <a:r>
              <a:rPr lang="zh-CN" altLang="en-US">
                <a:solidFill>
                  <a:srgbClr val="C00000"/>
                </a:solidFill>
                <a:latin typeface="华文行楷" panose="02010800040101010101" charset="-122"/>
                <a:ea typeface="华文行楷" panose="02010800040101010101" charset="-122"/>
                <a:sym typeface="宋体" panose="02010600030101010101" pitchFamily="2" charset="-122"/>
              </a:rPr>
              <a:t>工业资本主义时代的产物</a:t>
            </a:r>
            <a:endParaRPr lang="zh-CN" altLang="en-US">
              <a:solidFill>
                <a:srgbClr val="C00000"/>
              </a:solidFill>
              <a:latin typeface="华文行楷" panose="02010800040101010101" charset="-122"/>
              <a:ea typeface="华文行楷" panose="02010800040101010101" charset="-122"/>
              <a:sym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365125"/>
            <a:ext cx="10515600" cy="1325563"/>
          </a:xfrm>
        </p:spPr>
        <p:txBody>
          <a:bodyPr/>
          <a:lstStyle/>
          <a:p>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838200" y="1825625"/>
            <a:ext cx="10515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custDataLst>
              <p:tags r:id="rId2"/>
            </p:custDataLst>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3"/>
          <p:cNvSpPr>
            <a:spLocks noGrp="1"/>
          </p:cNvSpPr>
          <p:nvPr>
            <p:ph type="dt" sz="half" idx="10"/>
            <p:custDataLst>
              <p:tags r:id="rId3"/>
            </p:custDataLst>
          </p:nvPr>
        </p:nvSpPr>
        <p:spPr>
          <a:xfrm>
            <a:off x="838200" y="6356350"/>
            <a:ext cx="2743200" cy="365125"/>
          </a:xfrm>
        </p:spPr>
        <p:txBody>
          <a:bodyPr/>
          <a:lstStyle>
            <a:lvl1pPr>
              <a:defRPr/>
            </a:lvl1pPr>
          </a:lstStyle>
          <a:p>
            <a:pPr>
              <a:defRPr/>
            </a:pPr>
            <a:fld id="{052E9943-0527-44CD-870D-739F7BC41047}" type="datetimeFigureOut">
              <a:rPr lang="zh-CN" altLang="en-US"/>
            </a:fld>
            <a:endParaRPr lang="zh-CN" altLang="en-US"/>
          </a:p>
        </p:txBody>
      </p:sp>
      <p:sp>
        <p:nvSpPr>
          <p:cNvPr id="4" name="页脚占位符 4"/>
          <p:cNvSpPr>
            <a:spLocks noGrp="1"/>
          </p:cNvSpPr>
          <p:nvPr>
            <p:ph type="ftr" sz="quarter" idx="11"/>
            <p:custDataLst>
              <p:tags r:id="rId4"/>
            </p:custDataLst>
          </p:nvPr>
        </p:nvSpPr>
        <p:spPr>
          <a:xfrm>
            <a:off x="4038600" y="6356350"/>
            <a:ext cx="4114800" cy="365125"/>
          </a:xfrm>
        </p:spPr>
        <p:txBody>
          <a:bodyPr/>
          <a:lstStyle>
            <a:lvl1pPr>
              <a:defRPr/>
            </a:lvl1pPr>
          </a:lstStyle>
          <a:p>
            <a:pPr>
              <a:defRPr/>
            </a:pPr>
            <a:endParaRPr lang="zh-CN" altLang="en-US"/>
          </a:p>
        </p:txBody>
      </p:sp>
      <p:sp>
        <p:nvSpPr>
          <p:cNvPr id="5" name="灯片编号占位符 5"/>
          <p:cNvSpPr>
            <a:spLocks noGrp="1"/>
          </p:cNvSpPr>
          <p:nvPr>
            <p:ph type="sldNum" sz="quarter" idx="12"/>
            <p:custDataLst>
              <p:tags r:id="rId5"/>
            </p:custDataLst>
          </p:nvPr>
        </p:nvSpPr>
        <p:spPr>
          <a:xfrm>
            <a:off x="8610600" y="6356350"/>
            <a:ext cx="2743200" cy="365125"/>
          </a:xfrm>
        </p:spPr>
        <p:txBody>
          <a:bodyPr/>
          <a:lstStyle>
            <a:lvl1pPr>
              <a:defRPr/>
            </a:lvl1pPr>
          </a:lstStyle>
          <a:p>
            <a:pPr>
              <a:defRPr/>
            </a:pPr>
            <a:fld id="{D3D619DE-FBE4-4A90-8129-D693862FC181}" type="slidenum">
              <a:rPr lang="zh-CN" altLang="en-US"/>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image" Target="file:///D:\qq&#25991;&#20214;\712321467\Image\C2C\Image2\%7b75232B38-A165-1FB7-499C-2E1C792CACB5%7d.png" TargetMode="External"/><Relationship Id="rId8" Type="http://schemas.openxmlformats.org/officeDocument/2006/relationships/image" Target="../media/image1.png"/><Relationship Id="rId7" Type="http://schemas.openxmlformats.org/officeDocument/2006/relationships/tags" Target="../tags/tag10.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073743875" descr="学科网 zxxk.com"/>
          <p:cNvPicPr>
            <a:picLocks noChangeAspect="1"/>
          </p:cNvPicPr>
          <p:nvPr>
            <p:custDataLst>
              <p:tags r:id="rId7"/>
            </p:custDataLst>
          </p:nvPr>
        </p:nvPicPr>
        <p:blipFill>
          <a:blip r:embed="rId8" r:link="rId9"/>
          <a:stretch>
            <a:fillRect/>
          </a:stretch>
        </p:blipFill>
        <p:spPr>
          <a:xfrm>
            <a:off x="838200" y="365125"/>
            <a:ext cx="9525" cy="9525"/>
          </a:xfrm>
          <a:prstGeom prst="rect">
            <a:avLst/>
          </a:prstGeom>
          <a:noFill/>
          <a:ln>
            <a:noFill/>
            <a:miter lim="800000"/>
            <a:headEnd/>
            <a:tailEnd/>
          </a:ln>
        </p:spPr>
      </p:pic>
      <p:pic>
        <p:nvPicPr>
          <p:cNvPr id="3" name="图片 1073743875" descr="学科网 zxxk.com"/>
          <p:cNvPicPr>
            <a:picLocks noChangeAspect="1"/>
          </p:cNvPicPr>
          <p:nvPr>
            <p:custDataLst>
              <p:tags r:id="rId10"/>
            </p:custDataLst>
          </p:nvPr>
        </p:nvPicPr>
        <p:blipFill>
          <a:blip r:embed="rId8" r:link="rId9"/>
          <a:stretch>
            <a:fillRect/>
          </a:stretch>
        </p:blipFill>
        <p:spPr>
          <a:xfrm>
            <a:off x="838200" y="365125"/>
            <a:ext cx="9525" cy="9525"/>
          </a:xfrm>
          <a:prstGeom prst="rect">
            <a:avLst/>
          </a:prstGeom>
          <a:noFill/>
          <a:ln>
            <a:noFill/>
            <a:miter lim="800000"/>
            <a:headEnd/>
            <a:tailEnd/>
          </a:ln>
        </p:spPr>
      </p:pic>
      <p:pic>
        <p:nvPicPr>
          <p:cNvPr id="4" name="图片 1073743875" descr="学科网 zxxk.com"/>
          <p:cNvPicPr>
            <a:picLocks noChangeAspect="1"/>
          </p:cNvPicPr>
          <p:nvPr>
            <p:custDataLst>
              <p:tags r:id="rId11"/>
            </p:custDataLst>
          </p:nvPr>
        </p:nvPicPr>
        <p:blipFill>
          <a:blip r:embed="rId8" r:link="rId9"/>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2" Type="http://schemas.openxmlformats.org/officeDocument/2006/relationships/notesSlide" Target="../notesSlides/notesSlide1.xml"/><Relationship Id="rId21" Type="http://schemas.openxmlformats.org/officeDocument/2006/relationships/slideLayout" Target="../slideLayouts/slideLayout3.xml"/><Relationship Id="rId20" Type="http://schemas.openxmlformats.org/officeDocument/2006/relationships/tags" Target="../tags/tag30.xml"/><Relationship Id="rId2" Type="http://schemas.openxmlformats.org/officeDocument/2006/relationships/tags" Target="../tags/tag14.xml"/><Relationship Id="rId19" Type="http://schemas.openxmlformats.org/officeDocument/2006/relationships/tags" Target="../tags/tag29.xml"/><Relationship Id="rId18" Type="http://schemas.openxmlformats.org/officeDocument/2006/relationships/image" Target="../media/image3.png"/><Relationship Id="rId17" Type="http://schemas.openxmlformats.org/officeDocument/2006/relationships/tags" Target="../tags/tag28.xml"/><Relationship Id="rId16" Type="http://schemas.openxmlformats.org/officeDocument/2006/relationships/tags" Target="../tags/tag27.xml"/><Relationship Id="rId15" Type="http://schemas.openxmlformats.org/officeDocument/2006/relationships/tags" Target="../tags/tag26.xml"/><Relationship Id="rId14" Type="http://schemas.openxmlformats.org/officeDocument/2006/relationships/tags" Target="../tags/tag25.xml"/><Relationship Id="rId13" Type="http://schemas.openxmlformats.org/officeDocument/2006/relationships/tags" Target="../tags/tag24.xml"/><Relationship Id="rId12" Type="http://schemas.openxmlformats.org/officeDocument/2006/relationships/tags" Target="../tags/tag23.xml"/><Relationship Id="rId11" Type="http://schemas.openxmlformats.org/officeDocument/2006/relationships/image" Target="../media/image2.png"/><Relationship Id="rId10" Type="http://schemas.openxmlformats.org/officeDocument/2006/relationships/tags" Target="../tags/tag22.xml"/><Relationship Id="rId1" Type="http://schemas.openxmlformats.org/officeDocument/2006/relationships/tags" Target="../tags/tag13.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90.xml"/><Relationship Id="rId3" Type="http://schemas.openxmlformats.org/officeDocument/2006/relationships/image" Target="../media/image7.png"/><Relationship Id="rId2" Type="http://schemas.openxmlformats.org/officeDocument/2006/relationships/tags" Target="../tags/tag89.xml"/><Relationship Id="rId1" Type="http://schemas.openxmlformats.org/officeDocument/2006/relationships/tags" Target="../tags/tag88.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tags" Target="../tags/tag95.xml"/><Relationship Id="rId5" Type="http://schemas.openxmlformats.org/officeDocument/2006/relationships/image" Target="../media/image8.png"/><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14.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0" Type="http://schemas.openxmlformats.org/officeDocument/2006/relationships/slideLayout" Target="../slideLayouts/slideLayout1.xml"/><Relationship Id="rId1" Type="http://schemas.openxmlformats.org/officeDocument/2006/relationships/tags" Target="../tags/tag96.xml"/></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2.xml"/><Relationship Id="rId1" Type="http://schemas.openxmlformats.org/officeDocument/2006/relationships/tags" Target="../tags/tag111.xml"/></Relationships>
</file>

<file path=ppt/slides/_rels/slide17.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4" Type="http://schemas.openxmlformats.org/officeDocument/2006/relationships/slideLayout" Target="../slideLayouts/slideLayout1.xml"/><Relationship Id="rId33" Type="http://schemas.openxmlformats.org/officeDocument/2006/relationships/tags" Target="../tags/tag145.xml"/><Relationship Id="rId32" Type="http://schemas.openxmlformats.org/officeDocument/2006/relationships/tags" Target="../tags/tag144.xml"/><Relationship Id="rId31" Type="http://schemas.openxmlformats.org/officeDocument/2006/relationships/tags" Target="../tags/tag143.xml"/><Relationship Id="rId30" Type="http://schemas.openxmlformats.org/officeDocument/2006/relationships/tags" Target="../tags/tag142.xml"/><Relationship Id="rId3" Type="http://schemas.openxmlformats.org/officeDocument/2006/relationships/tags" Target="../tags/tag115.xml"/><Relationship Id="rId29" Type="http://schemas.openxmlformats.org/officeDocument/2006/relationships/tags" Target="../tags/tag141.xml"/><Relationship Id="rId28" Type="http://schemas.openxmlformats.org/officeDocument/2006/relationships/tags" Target="../tags/tag140.xml"/><Relationship Id="rId27" Type="http://schemas.openxmlformats.org/officeDocument/2006/relationships/tags" Target="../tags/tag139.xml"/><Relationship Id="rId26" Type="http://schemas.openxmlformats.org/officeDocument/2006/relationships/tags" Target="../tags/tag138.xml"/><Relationship Id="rId25" Type="http://schemas.openxmlformats.org/officeDocument/2006/relationships/tags" Target="../tags/tag137.xml"/><Relationship Id="rId24" Type="http://schemas.openxmlformats.org/officeDocument/2006/relationships/tags" Target="../tags/tag136.xml"/><Relationship Id="rId23" Type="http://schemas.openxmlformats.org/officeDocument/2006/relationships/tags" Target="../tags/tag135.xml"/><Relationship Id="rId22" Type="http://schemas.openxmlformats.org/officeDocument/2006/relationships/tags" Target="../tags/tag134.xml"/><Relationship Id="rId21" Type="http://schemas.openxmlformats.org/officeDocument/2006/relationships/tags" Target="../tags/tag133.xml"/><Relationship Id="rId20" Type="http://schemas.openxmlformats.org/officeDocument/2006/relationships/tags" Target="../tags/tag132.xml"/><Relationship Id="rId2" Type="http://schemas.openxmlformats.org/officeDocument/2006/relationships/tags" Target="../tags/tag114.xml"/><Relationship Id="rId19" Type="http://schemas.openxmlformats.org/officeDocument/2006/relationships/tags" Target="../tags/tag131.xml"/><Relationship Id="rId18" Type="http://schemas.openxmlformats.org/officeDocument/2006/relationships/tags" Target="../tags/tag130.xml"/><Relationship Id="rId17" Type="http://schemas.openxmlformats.org/officeDocument/2006/relationships/tags" Target="../tags/tag129.xml"/><Relationship Id="rId16" Type="http://schemas.openxmlformats.org/officeDocument/2006/relationships/tags" Target="../tags/tag128.xml"/><Relationship Id="rId15" Type="http://schemas.openxmlformats.org/officeDocument/2006/relationships/tags" Target="../tags/tag127.xml"/><Relationship Id="rId14" Type="http://schemas.openxmlformats.org/officeDocument/2006/relationships/tags" Target="../tags/tag126.xml"/><Relationship Id="rId13" Type="http://schemas.openxmlformats.org/officeDocument/2006/relationships/tags" Target="../tags/tag125.xml"/><Relationship Id="rId12" Type="http://schemas.openxmlformats.org/officeDocument/2006/relationships/tags" Target="../tags/tag12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tags" Target="../tags/tag11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6.xml"/></Relationships>
</file>

<file path=ppt/slides/_rels/slide19.xml.rels><?xml version="1.0" encoding="UTF-8" standalone="yes"?>
<Relationships xmlns="http://schemas.openxmlformats.org/package/2006/relationships"><Relationship Id="rId9" Type="http://schemas.openxmlformats.org/officeDocument/2006/relationships/tags" Target="../tags/tag155.xml"/><Relationship Id="rId8" Type="http://schemas.openxmlformats.org/officeDocument/2006/relationships/tags" Target="../tags/tag154.xml"/><Relationship Id="rId7" Type="http://schemas.openxmlformats.org/officeDocument/2006/relationships/tags" Target="../tags/tag153.xml"/><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tags" Target="../tags/tag148.xml"/><Relationship Id="rId19" Type="http://schemas.openxmlformats.org/officeDocument/2006/relationships/slideLayout" Target="../slideLayouts/slideLayout4.xml"/><Relationship Id="rId18" Type="http://schemas.openxmlformats.org/officeDocument/2006/relationships/tags" Target="../tags/tag164.xml"/><Relationship Id="rId17" Type="http://schemas.openxmlformats.org/officeDocument/2006/relationships/tags" Target="../tags/tag163.xml"/><Relationship Id="rId16" Type="http://schemas.openxmlformats.org/officeDocument/2006/relationships/tags" Target="../tags/tag162.xml"/><Relationship Id="rId15" Type="http://schemas.openxmlformats.org/officeDocument/2006/relationships/tags" Target="../tags/tag161.xml"/><Relationship Id="rId14" Type="http://schemas.openxmlformats.org/officeDocument/2006/relationships/tags" Target="../tags/tag160.xml"/><Relationship Id="rId13" Type="http://schemas.openxmlformats.org/officeDocument/2006/relationships/tags" Target="../tags/tag159.xml"/><Relationship Id="rId12" Type="http://schemas.openxmlformats.org/officeDocument/2006/relationships/tags" Target="../tags/tag158.xml"/><Relationship Id="rId11" Type="http://schemas.openxmlformats.org/officeDocument/2006/relationships/tags" Target="../tags/tag157.xml"/><Relationship Id="rId10" Type="http://schemas.openxmlformats.org/officeDocument/2006/relationships/tags" Target="../tags/tag156.xml"/><Relationship Id="rId1" Type="http://schemas.openxmlformats.org/officeDocument/2006/relationships/tags" Target="../tags/tag147.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4.xml"/><Relationship Id="rId6" Type="http://schemas.openxmlformats.org/officeDocument/2006/relationships/tags" Target="../tags/tag37.xml"/><Relationship Id="rId5" Type="http://schemas.openxmlformats.org/officeDocument/2006/relationships/image" Target="../media/image5.jpeg"/><Relationship Id="rId4" Type="http://schemas.openxmlformats.org/officeDocument/2006/relationships/tags" Target="../tags/tag36.xml"/><Relationship Id="rId3" Type="http://schemas.openxmlformats.org/officeDocument/2006/relationships/image" Target="../media/image4.png"/><Relationship Id="rId2" Type="http://schemas.openxmlformats.org/officeDocument/2006/relationships/tags" Target="../tags/tag35.xml"/><Relationship Id="rId1" Type="http://schemas.openxmlformats.org/officeDocument/2006/relationships/tags" Target="../tags/tag3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6.xml"/><Relationship Id="rId1" Type="http://schemas.openxmlformats.org/officeDocument/2006/relationships/tags" Target="../tags/tag16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8.xml"/><Relationship Id="rId1" Type="http://schemas.openxmlformats.org/officeDocument/2006/relationships/tags" Target="../tags/tag16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70.xml"/></Relationships>
</file>

<file path=ppt/slides/_rels/slide24.xml.rels><?xml version="1.0" encoding="UTF-8" standalone="yes"?>
<Relationships xmlns="http://schemas.openxmlformats.org/package/2006/relationships"><Relationship Id="rId9" Type="http://schemas.openxmlformats.org/officeDocument/2006/relationships/tags" Target="../tags/tag182.xml"/><Relationship Id="rId8" Type="http://schemas.openxmlformats.org/officeDocument/2006/relationships/tags" Target="../tags/tag181.xml"/><Relationship Id="rId7" Type="http://schemas.openxmlformats.org/officeDocument/2006/relationships/tags" Target="../tags/tag180.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0" Type="http://schemas.openxmlformats.org/officeDocument/2006/relationships/slideLayout" Target="../slideLayouts/slideLayout1.xml"/><Relationship Id="rId3" Type="http://schemas.openxmlformats.org/officeDocument/2006/relationships/tags" Target="../tags/tag176.xml"/><Relationship Id="rId29" Type="http://schemas.openxmlformats.org/officeDocument/2006/relationships/tags" Target="../tags/tag202.xml"/><Relationship Id="rId28" Type="http://schemas.openxmlformats.org/officeDocument/2006/relationships/tags" Target="../tags/tag201.xml"/><Relationship Id="rId27" Type="http://schemas.openxmlformats.org/officeDocument/2006/relationships/tags" Target="../tags/tag200.xml"/><Relationship Id="rId26" Type="http://schemas.openxmlformats.org/officeDocument/2006/relationships/tags" Target="../tags/tag199.xml"/><Relationship Id="rId25" Type="http://schemas.openxmlformats.org/officeDocument/2006/relationships/tags" Target="../tags/tag198.xml"/><Relationship Id="rId24" Type="http://schemas.openxmlformats.org/officeDocument/2006/relationships/tags" Target="../tags/tag197.xml"/><Relationship Id="rId23" Type="http://schemas.openxmlformats.org/officeDocument/2006/relationships/tags" Target="../tags/tag196.xml"/><Relationship Id="rId22" Type="http://schemas.openxmlformats.org/officeDocument/2006/relationships/tags" Target="../tags/tag195.xml"/><Relationship Id="rId21" Type="http://schemas.openxmlformats.org/officeDocument/2006/relationships/tags" Target="../tags/tag194.xml"/><Relationship Id="rId20" Type="http://schemas.openxmlformats.org/officeDocument/2006/relationships/tags" Target="../tags/tag193.xml"/><Relationship Id="rId2" Type="http://schemas.openxmlformats.org/officeDocument/2006/relationships/tags" Target="../tags/tag175.xml"/><Relationship Id="rId19" Type="http://schemas.openxmlformats.org/officeDocument/2006/relationships/tags" Target="../tags/tag192.xml"/><Relationship Id="rId18" Type="http://schemas.openxmlformats.org/officeDocument/2006/relationships/tags" Target="../tags/tag191.xml"/><Relationship Id="rId17" Type="http://schemas.openxmlformats.org/officeDocument/2006/relationships/tags" Target="../tags/tag190.xml"/><Relationship Id="rId16" Type="http://schemas.openxmlformats.org/officeDocument/2006/relationships/tags" Target="../tags/tag189.xml"/><Relationship Id="rId15" Type="http://schemas.openxmlformats.org/officeDocument/2006/relationships/tags" Target="../tags/tag188.xml"/><Relationship Id="rId14" Type="http://schemas.openxmlformats.org/officeDocument/2006/relationships/tags" Target="../tags/tag187.xml"/><Relationship Id="rId13" Type="http://schemas.openxmlformats.org/officeDocument/2006/relationships/tags" Target="../tags/tag186.xml"/><Relationship Id="rId12" Type="http://schemas.openxmlformats.org/officeDocument/2006/relationships/tags" Target="../tags/tag185.xml"/><Relationship Id="rId11" Type="http://schemas.openxmlformats.org/officeDocument/2006/relationships/tags" Target="../tags/tag184.xml"/><Relationship Id="rId10" Type="http://schemas.openxmlformats.org/officeDocument/2006/relationships/tags" Target="../tags/tag183.xml"/><Relationship Id="rId1" Type="http://schemas.openxmlformats.org/officeDocument/2006/relationships/tags" Target="../tags/tag17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03.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xml"/><Relationship Id="rId2" Type="http://schemas.openxmlformats.org/officeDocument/2006/relationships/tags" Target="../tags/tag205.xml"/><Relationship Id="rId1" Type="http://schemas.openxmlformats.org/officeDocument/2006/relationships/tags" Target="../tags/tag204.xml"/></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4.xml"/><Relationship Id="rId4" Type="http://schemas.openxmlformats.org/officeDocument/2006/relationships/tags" Target="../tags/tag211.xml"/><Relationship Id="rId3" Type="http://schemas.openxmlformats.org/officeDocument/2006/relationships/image" Target="../media/image9.png"/><Relationship Id="rId2" Type="http://schemas.openxmlformats.org/officeDocument/2006/relationships/tags" Target="../tags/tag210.xml"/><Relationship Id="rId1" Type="http://schemas.openxmlformats.org/officeDocument/2006/relationships/tags" Target="../tags/tag209.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16.xml"/><Relationship Id="rId1" Type="http://schemas.openxmlformats.org/officeDocument/2006/relationships/tags" Target="../tags/tag215.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0.png"/><Relationship Id="rId2" Type="http://schemas.openxmlformats.org/officeDocument/2006/relationships/tags" Target="../tags/tag218.xml"/><Relationship Id="rId1" Type="http://schemas.openxmlformats.org/officeDocument/2006/relationships/tags" Target="../tags/tag217.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s>
</file>

<file path=ppt/slides/_rels/slide30.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225.xml"/><Relationship Id="rId7" Type="http://schemas.openxmlformats.org/officeDocument/2006/relationships/tags" Target="../tags/tag224.xml"/><Relationship Id="rId6" Type="http://schemas.openxmlformats.org/officeDocument/2006/relationships/tags" Target="../tags/tag223.xml"/><Relationship Id="rId5" Type="http://schemas.openxmlformats.org/officeDocument/2006/relationships/tags" Target="../tags/tag222.xml"/><Relationship Id="rId4" Type="http://schemas.openxmlformats.org/officeDocument/2006/relationships/tags" Target="../tags/tag221.xml"/><Relationship Id="rId3" Type="http://schemas.openxmlformats.org/officeDocument/2006/relationships/image" Target="../media/image11.png"/><Relationship Id="rId2" Type="http://schemas.openxmlformats.org/officeDocument/2006/relationships/tags" Target="../tags/tag220.xml"/><Relationship Id="rId1" Type="http://schemas.openxmlformats.org/officeDocument/2006/relationships/tags" Target="../tags/tag219.xml"/></Relationships>
</file>

<file path=ppt/slides/_rels/slide31.xml.rels><?xml version="1.0" encoding="UTF-8" standalone="yes"?>
<Relationships xmlns="http://schemas.openxmlformats.org/package/2006/relationships"><Relationship Id="rId9" Type="http://schemas.openxmlformats.org/officeDocument/2006/relationships/tags" Target="../tags/tag234.xml"/><Relationship Id="rId8" Type="http://schemas.openxmlformats.org/officeDocument/2006/relationships/tags" Target="../tags/tag233.xml"/><Relationship Id="rId7" Type="http://schemas.openxmlformats.org/officeDocument/2006/relationships/tags" Target="../tags/tag232.xml"/><Relationship Id="rId6" Type="http://schemas.openxmlformats.org/officeDocument/2006/relationships/tags" Target="../tags/tag231.xml"/><Relationship Id="rId5" Type="http://schemas.openxmlformats.org/officeDocument/2006/relationships/tags" Target="../tags/tag230.xml"/><Relationship Id="rId4" Type="http://schemas.openxmlformats.org/officeDocument/2006/relationships/tags" Target="../tags/tag229.xml"/><Relationship Id="rId3" Type="http://schemas.openxmlformats.org/officeDocument/2006/relationships/tags" Target="../tags/tag228.xml"/><Relationship Id="rId23" Type="http://schemas.openxmlformats.org/officeDocument/2006/relationships/slideLayout" Target="../slideLayouts/slideLayout4.xml"/><Relationship Id="rId22" Type="http://schemas.openxmlformats.org/officeDocument/2006/relationships/tags" Target="../tags/tag247.xml"/><Relationship Id="rId21" Type="http://schemas.openxmlformats.org/officeDocument/2006/relationships/tags" Target="../tags/tag246.xml"/><Relationship Id="rId20" Type="http://schemas.openxmlformats.org/officeDocument/2006/relationships/tags" Target="../tags/tag245.xml"/><Relationship Id="rId2" Type="http://schemas.openxmlformats.org/officeDocument/2006/relationships/tags" Target="../tags/tag227.xml"/><Relationship Id="rId19" Type="http://schemas.openxmlformats.org/officeDocument/2006/relationships/tags" Target="../tags/tag244.xml"/><Relationship Id="rId18" Type="http://schemas.openxmlformats.org/officeDocument/2006/relationships/tags" Target="../tags/tag243.xml"/><Relationship Id="rId17" Type="http://schemas.openxmlformats.org/officeDocument/2006/relationships/tags" Target="../tags/tag242.xml"/><Relationship Id="rId16" Type="http://schemas.openxmlformats.org/officeDocument/2006/relationships/tags" Target="../tags/tag241.xml"/><Relationship Id="rId15" Type="http://schemas.openxmlformats.org/officeDocument/2006/relationships/tags" Target="../tags/tag240.xml"/><Relationship Id="rId14" Type="http://schemas.openxmlformats.org/officeDocument/2006/relationships/tags" Target="../tags/tag239.xml"/><Relationship Id="rId13" Type="http://schemas.openxmlformats.org/officeDocument/2006/relationships/tags" Target="../tags/tag238.xml"/><Relationship Id="rId12" Type="http://schemas.openxmlformats.org/officeDocument/2006/relationships/tags" Target="../tags/tag237.xml"/><Relationship Id="rId11" Type="http://schemas.openxmlformats.org/officeDocument/2006/relationships/tags" Target="../tags/tag236.xml"/><Relationship Id="rId10" Type="http://schemas.openxmlformats.org/officeDocument/2006/relationships/tags" Target="../tags/tag235.xml"/><Relationship Id="rId1" Type="http://schemas.openxmlformats.org/officeDocument/2006/relationships/tags" Target="../tags/tag226.xml"/></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251.xml"/><Relationship Id="rId4" Type="http://schemas.openxmlformats.org/officeDocument/2006/relationships/tags" Target="../tags/tag250.xml"/><Relationship Id="rId3" Type="http://schemas.openxmlformats.org/officeDocument/2006/relationships/tags" Target="../tags/tag249.xml"/><Relationship Id="rId2" Type="http://schemas.openxmlformats.org/officeDocument/2006/relationships/image" Target="../media/image12.png"/><Relationship Id="rId1" Type="http://schemas.openxmlformats.org/officeDocument/2006/relationships/tags" Target="../tags/tag248.xml"/></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58.xml"/><Relationship Id="rId6" Type="http://schemas.openxmlformats.org/officeDocument/2006/relationships/tags" Target="../tags/tag257.xml"/><Relationship Id="rId5" Type="http://schemas.openxmlformats.org/officeDocument/2006/relationships/tags" Target="../tags/tag256.xml"/><Relationship Id="rId4" Type="http://schemas.openxmlformats.org/officeDocument/2006/relationships/tags" Target="../tags/tag255.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s>
</file>

<file path=ppt/slides/_rels/slide3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64.xml"/><Relationship Id="rId5" Type="http://schemas.openxmlformats.org/officeDocument/2006/relationships/tags" Target="../tags/tag263.xml"/><Relationship Id="rId4" Type="http://schemas.openxmlformats.org/officeDocument/2006/relationships/tags" Target="../tags/tag262.xml"/><Relationship Id="rId3" Type="http://schemas.openxmlformats.org/officeDocument/2006/relationships/tags" Target="../tags/tag261.xml"/><Relationship Id="rId2" Type="http://schemas.openxmlformats.org/officeDocument/2006/relationships/tags" Target="../tags/tag260.xml"/><Relationship Id="rId1" Type="http://schemas.openxmlformats.org/officeDocument/2006/relationships/tags" Target="../tags/tag259.xml"/></Relationships>
</file>

<file path=ppt/slides/_rels/slide35.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xml"/><Relationship Id="rId5" Type="http://schemas.openxmlformats.org/officeDocument/2006/relationships/tags" Target="../tags/tag268.xml"/><Relationship Id="rId4" Type="http://schemas.openxmlformats.org/officeDocument/2006/relationships/image" Target="../media/image13.png"/><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tags" Target="../tags/tag265.xml"/></Relationships>
</file>

<file path=ppt/slides/_rels/slide36.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275.xml"/><Relationship Id="rId4" Type="http://schemas.openxmlformats.org/officeDocument/2006/relationships/tags" Target="../tags/tag274.xml"/><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tags" Target="../tags/tag27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76.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78.xml"/><Relationship Id="rId1" Type="http://schemas.openxmlformats.org/officeDocument/2006/relationships/tags" Target="../tags/tag277.xml"/></Relationships>
</file>

<file path=ppt/slides/_rels/slide3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84.xml"/><Relationship Id="rId5" Type="http://schemas.openxmlformats.org/officeDocument/2006/relationships/tags" Target="../tags/tag283.xml"/><Relationship Id="rId4" Type="http://schemas.openxmlformats.org/officeDocument/2006/relationships/tags" Target="../tags/tag282.xml"/><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tags" Target="../tags/tag279.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s>
</file>

<file path=ppt/slides/_rels/slide40.xml.rels><?xml version="1.0" encoding="UTF-8" standalone="yes"?>
<Relationships xmlns="http://schemas.openxmlformats.org/package/2006/relationships"><Relationship Id="rId9" Type="http://schemas.openxmlformats.org/officeDocument/2006/relationships/tags" Target="../tags/tag293.xml"/><Relationship Id="rId8" Type="http://schemas.openxmlformats.org/officeDocument/2006/relationships/tags" Target="../tags/tag292.xml"/><Relationship Id="rId7" Type="http://schemas.openxmlformats.org/officeDocument/2006/relationships/tags" Target="../tags/tag291.xml"/><Relationship Id="rId6" Type="http://schemas.openxmlformats.org/officeDocument/2006/relationships/tags" Target="../tags/tag290.xml"/><Relationship Id="rId5" Type="http://schemas.openxmlformats.org/officeDocument/2006/relationships/tags" Target="../tags/tag289.xml"/><Relationship Id="rId4" Type="http://schemas.openxmlformats.org/officeDocument/2006/relationships/tags" Target="../tags/tag288.xml"/><Relationship Id="rId3" Type="http://schemas.openxmlformats.org/officeDocument/2006/relationships/tags" Target="../tags/tag287.xml"/><Relationship Id="rId2" Type="http://schemas.openxmlformats.org/officeDocument/2006/relationships/tags" Target="../tags/tag286.xml"/><Relationship Id="rId11" Type="http://schemas.openxmlformats.org/officeDocument/2006/relationships/slideLayout" Target="../slideLayouts/slideLayout4.xml"/><Relationship Id="rId10" Type="http://schemas.openxmlformats.org/officeDocument/2006/relationships/tags" Target="../tags/tag294.xml"/><Relationship Id="rId1" Type="http://schemas.openxmlformats.org/officeDocument/2006/relationships/tags" Target="../tags/tag285.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96.xml"/><Relationship Id="rId1" Type="http://schemas.openxmlformats.org/officeDocument/2006/relationships/tags" Target="../tags/tag295.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98.xml"/><Relationship Id="rId1" Type="http://schemas.openxmlformats.org/officeDocument/2006/relationships/tags" Target="../tags/tag297.xml"/></Relationships>
</file>

<file path=ppt/slides/_rels/slide4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306.xml"/><Relationship Id="rId7" Type="http://schemas.openxmlformats.org/officeDocument/2006/relationships/tags" Target="../tags/tag305.xml"/><Relationship Id="rId6" Type="http://schemas.openxmlformats.org/officeDocument/2006/relationships/tags" Target="../tags/tag304.xml"/><Relationship Id="rId5" Type="http://schemas.openxmlformats.org/officeDocument/2006/relationships/tags" Target="../tags/tag303.xml"/><Relationship Id="rId4" Type="http://schemas.openxmlformats.org/officeDocument/2006/relationships/tags" Target="../tags/tag302.xml"/><Relationship Id="rId3" Type="http://schemas.openxmlformats.org/officeDocument/2006/relationships/tags" Target="../tags/tag301.xml"/><Relationship Id="rId2" Type="http://schemas.openxmlformats.org/officeDocument/2006/relationships/tags" Target="../tags/tag300.xml"/><Relationship Id="rId1" Type="http://schemas.openxmlformats.org/officeDocument/2006/relationships/tags" Target="../tags/tag299.xml"/></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tags" Target="../tags/tag308.xml"/><Relationship Id="rId1" Type="http://schemas.openxmlformats.org/officeDocument/2006/relationships/tags" Target="../tags/tag307.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13.xml"/><Relationship Id="rId2" Type="http://schemas.openxmlformats.org/officeDocument/2006/relationships/tags" Target="../tags/tag312.xml"/><Relationship Id="rId1" Type="http://schemas.openxmlformats.org/officeDocument/2006/relationships/tags" Target="../tags/tag311.xml"/></Relationships>
</file>

<file path=ppt/slides/_rels/slide46.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tags" Target="../tags/tag316.xml"/><Relationship Id="rId2" Type="http://schemas.openxmlformats.org/officeDocument/2006/relationships/tags" Target="../tags/tag315.xml"/><Relationship Id="rId1" Type="http://schemas.openxmlformats.org/officeDocument/2006/relationships/tags" Target="../tags/tag314.xml"/></Relationships>
</file>

<file path=ppt/slides/_rels/slide4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324.xml"/><Relationship Id="rId5" Type="http://schemas.openxmlformats.org/officeDocument/2006/relationships/tags" Target="../tags/tag323.xml"/><Relationship Id="rId4" Type="http://schemas.openxmlformats.org/officeDocument/2006/relationships/tags" Target="../tags/tag322.xml"/><Relationship Id="rId3" Type="http://schemas.openxmlformats.org/officeDocument/2006/relationships/tags" Target="../tags/tag321.xml"/><Relationship Id="rId2" Type="http://schemas.openxmlformats.org/officeDocument/2006/relationships/tags" Target="../tags/tag320.xml"/><Relationship Id="rId1" Type="http://schemas.openxmlformats.org/officeDocument/2006/relationships/tags" Target="../tags/tag319.xml"/></Relationships>
</file>

<file path=ppt/slides/_rels/slide4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330.xml"/><Relationship Id="rId5" Type="http://schemas.openxmlformats.org/officeDocument/2006/relationships/tags" Target="../tags/tag329.xml"/><Relationship Id="rId4" Type="http://schemas.openxmlformats.org/officeDocument/2006/relationships/tags" Target="../tags/tag328.xml"/><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tags" Target="../tags/tag325.xml"/></Relationships>
</file>

<file path=ppt/slides/_rels/slide4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336.xml"/><Relationship Id="rId5" Type="http://schemas.openxmlformats.org/officeDocument/2006/relationships/tags" Target="../tags/tag335.xml"/><Relationship Id="rId4" Type="http://schemas.openxmlformats.org/officeDocument/2006/relationships/tags" Target="../tags/tag334.xml"/><Relationship Id="rId3" Type="http://schemas.openxmlformats.org/officeDocument/2006/relationships/tags" Target="../tags/tag333.xml"/><Relationship Id="rId2" Type="http://schemas.openxmlformats.org/officeDocument/2006/relationships/tags" Target="../tags/tag332.xml"/><Relationship Id="rId1" Type="http://schemas.openxmlformats.org/officeDocument/2006/relationships/tags" Target="../tags/tag331.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s>
</file>

<file path=ppt/slides/_rels/slide5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342.xml"/><Relationship Id="rId5" Type="http://schemas.openxmlformats.org/officeDocument/2006/relationships/tags" Target="../tags/tag341.xml"/><Relationship Id="rId4" Type="http://schemas.openxmlformats.org/officeDocument/2006/relationships/tags" Target="../tags/tag340.xml"/><Relationship Id="rId3" Type="http://schemas.openxmlformats.org/officeDocument/2006/relationships/tags" Target="../tags/tag339.xml"/><Relationship Id="rId2" Type="http://schemas.openxmlformats.org/officeDocument/2006/relationships/tags" Target="../tags/tag338.xml"/><Relationship Id="rId1" Type="http://schemas.openxmlformats.org/officeDocument/2006/relationships/tags" Target="../tags/tag337.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44.xml"/><Relationship Id="rId1" Type="http://schemas.openxmlformats.org/officeDocument/2006/relationships/tags" Target="../tags/tag343.xml"/></Relationships>
</file>

<file path=ppt/slides/_rels/slide52.xml.rels><?xml version="1.0" encoding="UTF-8" standalone="yes"?>
<Relationships xmlns="http://schemas.openxmlformats.org/package/2006/relationships"><Relationship Id="rId9" Type="http://schemas.openxmlformats.org/officeDocument/2006/relationships/tags" Target="../tags/tag353.xml"/><Relationship Id="rId8" Type="http://schemas.openxmlformats.org/officeDocument/2006/relationships/tags" Target="../tags/tag352.xml"/><Relationship Id="rId7" Type="http://schemas.openxmlformats.org/officeDocument/2006/relationships/tags" Target="../tags/tag351.xml"/><Relationship Id="rId6" Type="http://schemas.openxmlformats.org/officeDocument/2006/relationships/tags" Target="../tags/tag350.xml"/><Relationship Id="rId5" Type="http://schemas.openxmlformats.org/officeDocument/2006/relationships/tags" Target="../tags/tag349.xml"/><Relationship Id="rId4" Type="http://schemas.openxmlformats.org/officeDocument/2006/relationships/tags" Target="../tags/tag348.xml"/><Relationship Id="rId3" Type="http://schemas.openxmlformats.org/officeDocument/2006/relationships/tags" Target="../tags/tag347.xml"/><Relationship Id="rId2" Type="http://schemas.openxmlformats.org/officeDocument/2006/relationships/tags" Target="../tags/tag346.xml"/><Relationship Id="rId11" Type="http://schemas.openxmlformats.org/officeDocument/2006/relationships/slideLayout" Target="../slideLayouts/slideLayout1.xml"/><Relationship Id="rId10" Type="http://schemas.openxmlformats.org/officeDocument/2006/relationships/tags" Target="../tags/tag354.xml"/><Relationship Id="rId1" Type="http://schemas.openxmlformats.org/officeDocument/2006/relationships/tags" Target="../tags/tag345.xml"/></Relationships>
</file>

<file path=ppt/slides/_rels/slide53.xml.rels><?xml version="1.0" encoding="UTF-8" standalone="yes"?>
<Relationships xmlns="http://schemas.openxmlformats.org/package/2006/relationships"><Relationship Id="rId9" Type="http://schemas.openxmlformats.org/officeDocument/2006/relationships/tags" Target="../tags/tag363.xml"/><Relationship Id="rId8" Type="http://schemas.openxmlformats.org/officeDocument/2006/relationships/tags" Target="../tags/tag362.xml"/><Relationship Id="rId7" Type="http://schemas.openxmlformats.org/officeDocument/2006/relationships/tags" Target="../tags/tag361.xml"/><Relationship Id="rId6" Type="http://schemas.openxmlformats.org/officeDocument/2006/relationships/tags" Target="../tags/tag360.xml"/><Relationship Id="rId5" Type="http://schemas.openxmlformats.org/officeDocument/2006/relationships/tags" Target="../tags/tag359.xml"/><Relationship Id="rId4" Type="http://schemas.openxmlformats.org/officeDocument/2006/relationships/tags" Target="../tags/tag358.xml"/><Relationship Id="rId3" Type="http://schemas.openxmlformats.org/officeDocument/2006/relationships/tags" Target="../tags/tag357.xml"/><Relationship Id="rId2" Type="http://schemas.openxmlformats.org/officeDocument/2006/relationships/tags" Target="../tags/tag356.xml"/><Relationship Id="rId10" Type="http://schemas.openxmlformats.org/officeDocument/2006/relationships/slideLayout" Target="../slideLayouts/slideLayout1.xml"/><Relationship Id="rId1" Type="http://schemas.openxmlformats.org/officeDocument/2006/relationships/tags" Target="../tags/tag355.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64.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6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9.xml"/><Relationship Id="rId1" Type="http://schemas.openxmlformats.org/officeDocument/2006/relationships/tags" Target="../tags/tag58.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image" Target="../media/image6.png"/><Relationship Id="rId1" Type="http://schemas.openxmlformats.org/officeDocument/2006/relationships/tags" Target="../tags/tag60.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4.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4.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custDataLst>
              <p:tags r:id="rId1"/>
            </p:custDataLst>
          </p:nvPr>
        </p:nvSpPr>
        <p:spPr>
          <a:xfrm flipH="1">
            <a:off x="4585247" y="3125536"/>
            <a:ext cx="7396291" cy="2102447"/>
          </a:xfrm>
          <a:custGeom>
            <a:avLst/>
            <a:gdLst>
              <a:gd name="connsiteX0" fmla="*/ 5061858 w 5061858"/>
              <a:gd name="connsiteY0" fmla="*/ 0 h 1130346"/>
              <a:gd name="connsiteX1" fmla="*/ 565173 w 5061858"/>
              <a:gd name="connsiteY1" fmla="*/ 0 h 1130346"/>
              <a:gd name="connsiteX2" fmla="*/ 562794 w 5061858"/>
              <a:gd name="connsiteY2" fmla="*/ 0 h 1130346"/>
              <a:gd name="connsiteX3" fmla="*/ 562794 w 5061858"/>
              <a:gd name="connsiteY3" fmla="*/ 240 h 1130346"/>
              <a:gd name="connsiteX4" fmla="*/ 451271 w 5061858"/>
              <a:gd name="connsiteY4" fmla="*/ 11482 h 1130346"/>
              <a:gd name="connsiteX5" fmla="*/ 0 w 5061858"/>
              <a:gd name="connsiteY5" fmla="*/ 565173 h 1130346"/>
              <a:gd name="connsiteX6" fmla="*/ 451271 w 5061858"/>
              <a:gd name="connsiteY6" fmla="*/ 1118864 h 1130346"/>
              <a:gd name="connsiteX7" fmla="*/ 562794 w 5061858"/>
              <a:gd name="connsiteY7" fmla="*/ 1130106 h 1130346"/>
              <a:gd name="connsiteX8" fmla="*/ 562794 w 5061858"/>
              <a:gd name="connsiteY8" fmla="*/ 1130345 h 1130346"/>
              <a:gd name="connsiteX9" fmla="*/ 565163 w 5061858"/>
              <a:gd name="connsiteY9" fmla="*/ 1130345 h 1130346"/>
              <a:gd name="connsiteX10" fmla="*/ 565173 w 5061858"/>
              <a:gd name="connsiteY10" fmla="*/ 1130346 h 1130346"/>
              <a:gd name="connsiteX11" fmla="*/ 565183 w 5061858"/>
              <a:gd name="connsiteY11" fmla="*/ 1130345 h 1130346"/>
              <a:gd name="connsiteX12" fmla="*/ 5061858 w 5061858"/>
              <a:gd name="connsiteY12" fmla="*/ 1130345 h 113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1858" h="1130346">
                <a:moveTo>
                  <a:pt x="5061858" y="0"/>
                </a:moveTo>
                <a:lnTo>
                  <a:pt x="565173" y="0"/>
                </a:lnTo>
                <a:lnTo>
                  <a:pt x="562794" y="0"/>
                </a:lnTo>
                <a:lnTo>
                  <a:pt x="562794" y="240"/>
                </a:lnTo>
                <a:lnTo>
                  <a:pt x="451271" y="11482"/>
                </a:lnTo>
                <a:cubicBezTo>
                  <a:pt x="193731" y="64183"/>
                  <a:pt x="0" y="292054"/>
                  <a:pt x="0" y="565173"/>
                </a:cubicBezTo>
                <a:cubicBezTo>
                  <a:pt x="0" y="838292"/>
                  <a:pt x="193731" y="1066163"/>
                  <a:pt x="451271" y="1118864"/>
                </a:cubicBezTo>
                <a:lnTo>
                  <a:pt x="562794" y="1130106"/>
                </a:lnTo>
                <a:lnTo>
                  <a:pt x="562794" y="1130345"/>
                </a:lnTo>
                <a:lnTo>
                  <a:pt x="565163" y="1130345"/>
                </a:lnTo>
                <a:lnTo>
                  <a:pt x="565173" y="1130346"/>
                </a:lnTo>
                <a:lnTo>
                  <a:pt x="565183" y="1130345"/>
                </a:lnTo>
                <a:lnTo>
                  <a:pt x="5061858" y="1130345"/>
                </a:lnTo>
                <a:close/>
              </a:path>
            </a:pathLst>
          </a:custGeom>
          <a:solidFill>
            <a:srgbClr val="F3F3F3"/>
          </a:soli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latin typeface="思源黑体 Light" panose="020B0300000000000000" pitchFamily="34" charset="-122"/>
            </a:endParaRPr>
          </a:p>
        </p:txBody>
      </p:sp>
      <p:sp>
        <p:nvSpPr>
          <p:cNvPr id="6" name="椭圆 5"/>
          <p:cNvSpPr>
            <a:spLocks noChangeAspect="1"/>
          </p:cNvSpPr>
          <p:nvPr>
            <p:custDataLst>
              <p:tags r:id="rId2"/>
            </p:custDataLst>
          </p:nvPr>
        </p:nvSpPr>
        <p:spPr>
          <a:xfrm>
            <a:off x="10397414" y="3599335"/>
            <a:ext cx="1477328" cy="1477328"/>
          </a:xfrm>
          <a:prstGeom prst="ellipse">
            <a:avLst/>
          </a:prstGeom>
          <a:solidFill>
            <a:srgbClr val="213A66"/>
          </a:solidFill>
          <a:ln w="38100">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596481"/>
              </a:solidFill>
              <a:latin typeface="DIN-BoldItalic" pitchFamily="50" charset="0"/>
            </a:endParaRPr>
          </a:p>
        </p:txBody>
      </p:sp>
      <p:sp>
        <p:nvSpPr>
          <p:cNvPr id="7" name="文本框 114"/>
          <p:cNvSpPr txBox="1"/>
          <p:nvPr>
            <p:custDataLst>
              <p:tags r:id="rId3"/>
            </p:custDataLst>
          </p:nvPr>
        </p:nvSpPr>
        <p:spPr>
          <a:xfrm>
            <a:off x="10724532" y="4144515"/>
            <a:ext cx="928459" cy="338554"/>
          </a:xfrm>
          <a:prstGeom prst="rect">
            <a:avLst/>
          </a:prstGeom>
          <a:noFill/>
        </p:spPr>
        <p:txBody>
          <a:bodyPr wrap="none" rtlCol="0">
            <a:spAutoFit/>
          </a:bodyPr>
          <a:lstStyle/>
          <a:p>
            <a:r>
              <a:rPr lang="zh-CN" altLang="en-US" sz="1600" b="1" spc="300">
                <a:solidFill>
                  <a:schemeClr val="bg1"/>
                </a:solidFill>
                <a:latin typeface="微软雅黑" panose="020B0503020204020204" charset="-122"/>
                <a:ea typeface="微软雅黑" panose="020B0503020204020204" charset="-122"/>
                <a:cs typeface="Arial Unicode MS" panose="020B0604020202020204" pitchFamily="34" charset="-122"/>
              </a:rPr>
              <a:t>选必一</a:t>
            </a:r>
            <a:endParaRPr lang="zh-CN" altLang="en-US" sz="1600" b="1" spc="300">
              <a:solidFill>
                <a:schemeClr val="bg1"/>
              </a:solidFill>
              <a:latin typeface="微软雅黑" panose="020B0503020204020204" charset="-122"/>
              <a:ea typeface="微软雅黑" panose="020B0503020204020204" charset="-122"/>
              <a:cs typeface="Arial Unicode MS" panose="020B0604020202020204" pitchFamily="34" charset="-122"/>
            </a:endParaRPr>
          </a:p>
        </p:txBody>
      </p:sp>
      <p:sp>
        <p:nvSpPr>
          <p:cNvPr id="8" name="矩形 7"/>
          <p:cNvSpPr/>
          <p:nvPr>
            <p:custDataLst>
              <p:tags r:id="rId4"/>
            </p:custDataLst>
          </p:nvPr>
        </p:nvSpPr>
        <p:spPr>
          <a:xfrm rot="17113112" flipV="1">
            <a:off x="5670310" y="785420"/>
            <a:ext cx="991235" cy="3023870"/>
          </a:xfrm>
          <a:prstGeom prst="rect">
            <a:avLst/>
          </a:prstGeom>
          <a:gradFill>
            <a:gsLst>
              <a:gs pos="0">
                <a:schemeClr val="tx1">
                  <a:alpha val="21000"/>
                </a:schemeClr>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思源黑体 Light" panose="020B0300000000000000" pitchFamily="34" charset="-122"/>
            </a:endParaRPr>
          </a:p>
        </p:txBody>
      </p:sp>
      <p:sp>
        <p:nvSpPr>
          <p:cNvPr id="9" name="任意多边形 8"/>
          <p:cNvSpPr/>
          <p:nvPr>
            <p:custDataLst>
              <p:tags r:id="rId5"/>
            </p:custDataLst>
          </p:nvPr>
        </p:nvSpPr>
        <p:spPr>
          <a:xfrm flipH="1">
            <a:off x="4087328" y="1175984"/>
            <a:ext cx="7396291" cy="1278231"/>
          </a:xfrm>
          <a:custGeom>
            <a:avLst/>
            <a:gdLst>
              <a:gd name="connsiteX0" fmla="*/ 5061858 w 5061858"/>
              <a:gd name="connsiteY0" fmla="*/ 0 h 1130346"/>
              <a:gd name="connsiteX1" fmla="*/ 565173 w 5061858"/>
              <a:gd name="connsiteY1" fmla="*/ 0 h 1130346"/>
              <a:gd name="connsiteX2" fmla="*/ 562794 w 5061858"/>
              <a:gd name="connsiteY2" fmla="*/ 0 h 1130346"/>
              <a:gd name="connsiteX3" fmla="*/ 562794 w 5061858"/>
              <a:gd name="connsiteY3" fmla="*/ 240 h 1130346"/>
              <a:gd name="connsiteX4" fmla="*/ 451271 w 5061858"/>
              <a:gd name="connsiteY4" fmla="*/ 11482 h 1130346"/>
              <a:gd name="connsiteX5" fmla="*/ 0 w 5061858"/>
              <a:gd name="connsiteY5" fmla="*/ 565173 h 1130346"/>
              <a:gd name="connsiteX6" fmla="*/ 451271 w 5061858"/>
              <a:gd name="connsiteY6" fmla="*/ 1118864 h 1130346"/>
              <a:gd name="connsiteX7" fmla="*/ 562794 w 5061858"/>
              <a:gd name="connsiteY7" fmla="*/ 1130106 h 1130346"/>
              <a:gd name="connsiteX8" fmla="*/ 562794 w 5061858"/>
              <a:gd name="connsiteY8" fmla="*/ 1130345 h 1130346"/>
              <a:gd name="connsiteX9" fmla="*/ 565163 w 5061858"/>
              <a:gd name="connsiteY9" fmla="*/ 1130345 h 1130346"/>
              <a:gd name="connsiteX10" fmla="*/ 565173 w 5061858"/>
              <a:gd name="connsiteY10" fmla="*/ 1130346 h 1130346"/>
              <a:gd name="connsiteX11" fmla="*/ 565183 w 5061858"/>
              <a:gd name="connsiteY11" fmla="*/ 1130345 h 1130346"/>
              <a:gd name="connsiteX12" fmla="*/ 5061858 w 5061858"/>
              <a:gd name="connsiteY12" fmla="*/ 1130345 h 113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1858" h="1130346">
                <a:moveTo>
                  <a:pt x="5061858" y="0"/>
                </a:moveTo>
                <a:lnTo>
                  <a:pt x="565173" y="0"/>
                </a:lnTo>
                <a:lnTo>
                  <a:pt x="562794" y="0"/>
                </a:lnTo>
                <a:lnTo>
                  <a:pt x="562794" y="240"/>
                </a:lnTo>
                <a:lnTo>
                  <a:pt x="451271" y="11482"/>
                </a:lnTo>
                <a:cubicBezTo>
                  <a:pt x="193731" y="64183"/>
                  <a:pt x="0" y="292054"/>
                  <a:pt x="0" y="565173"/>
                </a:cubicBezTo>
                <a:cubicBezTo>
                  <a:pt x="0" y="838292"/>
                  <a:pt x="193731" y="1066163"/>
                  <a:pt x="451271" y="1118864"/>
                </a:cubicBezTo>
                <a:lnTo>
                  <a:pt x="562794" y="1130106"/>
                </a:lnTo>
                <a:lnTo>
                  <a:pt x="562794" y="1130345"/>
                </a:lnTo>
                <a:lnTo>
                  <a:pt x="565163" y="1130345"/>
                </a:lnTo>
                <a:lnTo>
                  <a:pt x="565173" y="1130346"/>
                </a:lnTo>
                <a:lnTo>
                  <a:pt x="565183" y="1130345"/>
                </a:lnTo>
                <a:lnTo>
                  <a:pt x="5061858" y="1130345"/>
                </a:lnTo>
                <a:close/>
              </a:path>
            </a:pathLst>
          </a:custGeom>
          <a:solidFill>
            <a:srgbClr val="F3F3F3"/>
          </a:soli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latin typeface="思源黑体 Light" panose="020B0300000000000000" pitchFamily="34" charset="-122"/>
            </a:endParaRPr>
          </a:p>
        </p:txBody>
      </p:sp>
      <p:sp>
        <p:nvSpPr>
          <p:cNvPr id="10" name="椭圆 9"/>
          <p:cNvSpPr>
            <a:spLocks noChangeAspect="1"/>
          </p:cNvSpPr>
          <p:nvPr>
            <p:custDataLst>
              <p:tags r:id="rId6"/>
            </p:custDataLst>
          </p:nvPr>
        </p:nvSpPr>
        <p:spPr>
          <a:xfrm>
            <a:off x="10775881" y="1370254"/>
            <a:ext cx="1098861" cy="1084122"/>
          </a:xfrm>
          <a:prstGeom prst="ellipse">
            <a:avLst/>
          </a:prstGeom>
          <a:solidFill>
            <a:srgbClr val="213A66"/>
          </a:solidFill>
          <a:ln w="38100">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latin typeface="DIN-BoldItalic" pitchFamily="50" charset="0"/>
            </a:endParaRPr>
          </a:p>
        </p:txBody>
      </p:sp>
      <p:sp>
        <p:nvSpPr>
          <p:cNvPr id="11" name="文本框 118"/>
          <p:cNvSpPr txBox="1"/>
          <p:nvPr>
            <p:custDataLst>
              <p:tags r:id="rId7"/>
            </p:custDataLst>
          </p:nvPr>
        </p:nvSpPr>
        <p:spPr>
          <a:xfrm>
            <a:off x="10996877" y="1721267"/>
            <a:ext cx="574675" cy="285750"/>
          </a:xfrm>
          <a:prstGeom prst="rect">
            <a:avLst/>
          </a:prstGeom>
          <a:noFill/>
        </p:spPr>
        <p:txBody>
          <a:bodyPr wrap="none" rtlCol="0">
            <a:noAutofit/>
          </a:bodyPr>
          <a:lstStyle/>
          <a:p>
            <a:r>
              <a:rPr lang="zh-CN" altLang="en-US" sz="1600" b="1" spc="300">
                <a:solidFill>
                  <a:schemeClr val="bg1"/>
                </a:solidFill>
                <a:latin typeface="微软雅黑" panose="020B0503020204020204" charset="-122"/>
                <a:ea typeface="微软雅黑" panose="020B0503020204020204" charset="-122"/>
                <a:cs typeface="Arial Unicode MS" panose="020B0604020202020204" pitchFamily="34" charset="-122"/>
              </a:rPr>
              <a:t>纲要</a:t>
            </a:r>
            <a:endParaRPr lang="en-US" altLang="zh-CN" sz="1600" b="1" spc="300">
              <a:solidFill>
                <a:schemeClr val="bg1"/>
              </a:solidFill>
              <a:latin typeface="微软雅黑" panose="020B0503020204020204" charset="-122"/>
              <a:ea typeface="微软雅黑" panose="020B0503020204020204" charset="-122"/>
              <a:cs typeface="Arial Unicode MS" panose="020B0604020202020204" pitchFamily="34" charset="-122"/>
            </a:endParaRPr>
          </a:p>
        </p:txBody>
      </p:sp>
      <p:sp>
        <p:nvSpPr>
          <p:cNvPr id="15" name="矩形 14"/>
          <p:cNvSpPr/>
          <p:nvPr>
            <p:custDataLst>
              <p:tags r:id="rId8"/>
            </p:custDataLst>
          </p:nvPr>
        </p:nvSpPr>
        <p:spPr>
          <a:xfrm>
            <a:off x="4866661" y="2116927"/>
            <a:ext cx="5517070" cy="675911"/>
          </a:xfrm>
          <a:prstGeom prst="rect">
            <a:avLst/>
          </a:prstGeom>
          <a:noFill/>
        </p:spPr>
        <p:txBody>
          <a:bodyPr wrap="square">
            <a:noAutofit/>
          </a:bodyPr>
          <a:lstStyle/>
          <a:p>
            <a:endParaRPr lang="en-US" altLang="zh-CN" b="1">
              <a:solidFill>
                <a:schemeClr val="tx1">
                  <a:lumMod val="85000"/>
                  <a:lumOff val="15000"/>
                </a:schemeClr>
              </a:solidFill>
              <a:latin typeface="微软雅黑" panose="020B0503020204020204" charset="-122"/>
              <a:ea typeface="微软雅黑" panose="020B0503020204020204" charset="-122"/>
            </a:endParaRPr>
          </a:p>
        </p:txBody>
      </p:sp>
      <p:sp>
        <p:nvSpPr>
          <p:cNvPr id="16" name="矩形 15"/>
          <p:cNvSpPr/>
          <p:nvPr>
            <p:custDataLst>
              <p:tags r:id="rId9"/>
            </p:custDataLst>
          </p:nvPr>
        </p:nvSpPr>
        <p:spPr>
          <a:xfrm>
            <a:off x="4612640" y="2792730"/>
            <a:ext cx="5945505" cy="3046095"/>
          </a:xfrm>
          <a:prstGeom prst="rect">
            <a:avLst/>
          </a:prstGeom>
          <a:noFill/>
        </p:spPr>
        <p:txBody>
          <a:bodyPr wrap="square">
            <a:spAutoFit/>
          </a:bodyPr>
          <a:lstStyle/>
          <a:p>
            <a:r>
              <a:rPr lang="zh-CN" altLang="en-US" sz="2400" b="1">
                <a:solidFill>
                  <a:schemeClr val="tx1">
                    <a:lumMod val="85000"/>
                    <a:lumOff val="15000"/>
                  </a:schemeClr>
                </a:solidFill>
                <a:latin typeface="微软雅黑" panose="020B0503020204020204" charset="-122"/>
                <a:ea typeface="微软雅黑" panose="020B0503020204020204" charset="-122"/>
              </a:rPr>
              <a:t>第</a:t>
            </a:r>
            <a:r>
              <a:rPr lang="en-US" altLang="zh-CN" sz="2400" b="1">
                <a:solidFill>
                  <a:schemeClr val="tx1">
                    <a:lumMod val="85000"/>
                    <a:lumOff val="15000"/>
                  </a:schemeClr>
                </a:solidFill>
                <a:latin typeface="微软雅黑" panose="020B0503020204020204" charset="-122"/>
                <a:ea typeface="微软雅黑" panose="020B0503020204020204" charset="-122"/>
              </a:rPr>
              <a:t>2</a:t>
            </a:r>
            <a:r>
              <a:rPr lang="zh-CN" altLang="en-US" sz="2400" b="1">
                <a:solidFill>
                  <a:schemeClr val="tx1">
                    <a:lumMod val="85000"/>
                    <a:lumOff val="15000"/>
                  </a:schemeClr>
                </a:solidFill>
                <a:latin typeface="微软雅黑" panose="020B0503020204020204" charset="-122"/>
                <a:ea typeface="微软雅黑" panose="020B0503020204020204" charset="-122"/>
              </a:rPr>
              <a:t>课     西方国家古代和近代政治制度的演变  </a:t>
            </a:r>
            <a:endParaRPr lang="en-US" altLang="zh-CN" sz="2400" b="1">
              <a:solidFill>
                <a:schemeClr val="tx1">
                  <a:lumMod val="85000"/>
                  <a:lumOff val="15000"/>
                </a:schemeClr>
              </a:solidFill>
              <a:latin typeface="微软雅黑" panose="020B0503020204020204" charset="-122"/>
              <a:ea typeface="微软雅黑" panose="020B0503020204020204" charset="-122"/>
            </a:endParaRPr>
          </a:p>
          <a:p>
            <a:r>
              <a:rPr lang="zh-CN" altLang="en-US" sz="2400" b="1">
                <a:solidFill>
                  <a:schemeClr val="tx1">
                    <a:lumMod val="85000"/>
                    <a:lumOff val="15000"/>
                  </a:schemeClr>
                </a:solidFill>
                <a:latin typeface="微软雅黑" panose="020B0503020204020204" charset="-122"/>
                <a:ea typeface="微软雅黑" panose="020B0503020204020204" charset="-122"/>
              </a:rPr>
              <a:t>第</a:t>
            </a:r>
            <a:r>
              <a:rPr lang="en-US" altLang="zh-CN" sz="2400" b="1">
                <a:solidFill>
                  <a:schemeClr val="tx1">
                    <a:lumMod val="85000"/>
                    <a:lumOff val="15000"/>
                  </a:schemeClr>
                </a:solidFill>
                <a:latin typeface="微软雅黑" panose="020B0503020204020204" charset="-122"/>
                <a:ea typeface="微软雅黑" panose="020B0503020204020204" charset="-122"/>
              </a:rPr>
              <a:t>6</a:t>
            </a:r>
            <a:r>
              <a:rPr lang="zh-CN" altLang="en-US" sz="2400" b="1">
                <a:solidFill>
                  <a:schemeClr val="tx1">
                    <a:lumMod val="85000"/>
                    <a:lumOff val="15000"/>
                  </a:schemeClr>
                </a:solidFill>
                <a:latin typeface="微软雅黑" panose="020B0503020204020204" charset="-122"/>
                <a:ea typeface="微软雅黑" panose="020B0503020204020204" charset="-122"/>
              </a:rPr>
              <a:t>课     西方的文官制度  </a:t>
            </a:r>
            <a:endParaRPr lang="en-US" altLang="zh-CN" sz="2400" b="1">
              <a:solidFill>
                <a:schemeClr val="tx1">
                  <a:lumMod val="85000"/>
                  <a:lumOff val="15000"/>
                </a:schemeClr>
              </a:solidFill>
              <a:latin typeface="微软雅黑" panose="020B0503020204020204" charset="-122"/>
              <a:ea typeface="微软雅黑" panose="020B0503020204020204" charset="-122"/>
            </a:endParaRPr>
          </a:p>
          <a:p>
            <a:r>
              <a:rPr lang="zh-CN" altLang="en-US" sz="2400" b="1">
                <a:solidFill>
                  <a:schemeClr val="tx1">
                    <a:lumMod val="85000"/>
                    <a:lumOff val="15000"/>
                  </a:schemeClr>
                </a:solidFill>
                <a:latin typeface="微软雅黑" panose="020B0503020204020204" charset="-122"/>
                <a:ea typeface="微软雅黑" panose="020B0503020204020204" charset="-122"/>
              </a:rPr>
              <a:t>第</a:t>
            </a:r>
            <a:r>
              <a:rPr lang="en-US" altLang="zh-CN" sz="2400" b="1">
                <a:solidFill>
                  <a:schemeClr val="tx1">
                    <a:lumMod val="85000"/>
                    <a:lumOff val="15000"/>
                  </a:schemeClr>
                </a:solidFill>
                <a:latin typeface="微软雅黑" panose="020B0503020204020204" charset="-122"/>
                <a:ea typeface="微软雅黑" panose="020B0503020204020204" charset="-122"/>
              </a:rPr>
              <a:t>9</a:t>
            </a:r>
            <a:r>
              <a:rPr lang="zh-CN" altLang="en-US" sz="2400" b="1">
                <a:solidFill>
                  <a:schemeClr val="tx1">
                    <a:lumMod val="85000"/>
                    <a:lumOff val="15000"/>
                  </a:schemeClr>
                </a:solidFill>
                <a:latin typeface="微软雅黑" panose="020B0503020204020204" charset="-122"/>
                <a:ea typeface="微软雅黑" panose="020B0503020204020204" charset="-122"/>
              </a:rPr>
              <a:t>课     近代西方的法律与教化  </a:t>
            </a:r>
            <a:endParaRPr lang="en-US" altLang="zh-CN" sz="2400" b="1">
              <a:solidFill>
                <a:schemeClr val="tx1">
                  <a:lumMod val="85000"/>
                  <a:lumOff val="15000"/>
                </a:schemeClr>
              </a:solidFill>
              <a:latin typeface="微软雅黑" panose="020B0503020204020204" charset="-122"/>
              <a:ea typeface="微软雅黑" panose="020B0503020204020204" charset="-122"/>
            </a:endParaRPr>
          </a:p>
          <a:p>
            <a:r>
              <a:rPr lang="zh-CN" altLang="en-US" sz="2400" b="1">
                <a:solidFill>
                  <a:schemeClr val="tx1">
                    <a:lumMod val="85000"/>
                    <a:lumOff val="15000"/>
                  </a:schemeClr>
                </a:solidFill>
                <a:latin typeface="微软雅黑" panose="020B0503020204020204" charset="-122"/>
                <a:ea typeface="微软雅黑" panose="020B0503020204020204" charset="-122"/>
              </a:rPr>
              <a:t>第</a:t>
            </a:r>
            <a:r>
              <a:rPr lang="en-US" altLang="zh-CN" sz="2400" b="1">
                <a:solidFill>
                  <a:schemeClr val="tx1">
                    <a:lumMod val="85000"/>
                    <a:lumOff val="15000"/>
                  </a:schemeClr>
                </a:solidFill>
                <a:latin typeface="微软雅黑" panose="020B0503020204020204" charset="-122"/>
                <a:ea typeface="微软雅黑" panose="020B0503020204020204" charset="-122"/>
              </a:rPr>
              <a:t>12</a:t>
            </a:r>
            <a:r>
              <a:rPr lang="zh-CN" altLang="en-US" sz="2400" b="1">
                <a:solidFill>
                  <a:schemeClr val="tx1">
                    <a:lumMod val="85000"/>
                    <a:lumOff val="15000"/>
                  </a:schemeClr>
                </a:solidFill>
                <a:latin typeface="微软雅黑" panose="020B0503020204020204" charset="-122"/>
                <a:ea typeface="微软雅黑" panose="020B0503020204020204" charset="-122"/>
              </a:rPr>
              <a:t>课   近代西方民族国家与国际法的发展  </a:t>
            </a:r>
            <a:endParaRPr lang="en-US" altLang="zh-CN" sz="2400" b="1">
              <a:solidFill>
                <a:schemeClr val="tx1">
                  <a:lumMod val="85000"/>
                  <a:lumOff val="15000"/>
                </a:schemeClr>
              </a:solidFill>
              <a:latin typeface="微软雅黑" panose="020B0503020204020204" charset="-122"/>
              <a:ea typeface="微软雅黑" panose="020B0503020204020204" charset="-122"/>
            </a:endParaRPr>
          </a:p>
          <a:p>
            <a:r>
              <a:rPr lang="zh-CN" altLang="en-US" sz="2400" b="1">
                <a:solidFill>
                  <a:schemeClr val="tx1">
                    <a:lumMod val="85000"/>
                    <a:lumOff val="15000"/>
                  </a:schemeClr>
                </a:solidFill>
                <a:latin typeface="微软雅黑" panose="020B0503020204020204" charset="-122"/>
                <a:ea typeface="微软雅黑" panose="020B0503020204020204" charset="-122"/>
              </a:rPr>
              <a:t>第</a:t>
            </a:r>
            <a:r>
              <a:rPr lang="en-US" altLang="zh-CN" sz="2400" b="1">
                <a:solidFill>
                  <a:schemeClr val="tx1">
                    <a:lumMod val="85000"/>
                    <a:lumOff val="15000"/>
                  </a:schemeClr>
                </a:solidFill>
                <a:latin typeface="微软雅黑" panose="020B0503020204020204" charset="-122"/>
                <a:ea typeface="微软雅黑" panose="020B0503020204020204" charset="-122"/>
              </a:rPr>
              <a:t>18</a:t>
            </a:r>
            <a:r>
              <a:rPr lang="zh-CN" altLang="en-US" sz="2400" b="1">
                <a:solidFill>
                  <a:schemeClr val="tx1">
                    <a:lumMod val="85000"/>
                    <a:lumOff val="15000"/>
                  </a:schemeClr>
                </a:solidFill>
                <a:latin typeface="微软雅黑" panose="020B0503020204020204" charset="-122"/>
                <a:ea typeface="微软雅黑" panose="020B0503020204020204" charset="-122"/>
              </a:rPr>
              <a:t>课   世界主要国家的基层治理与社会保障  </a:t>
            </a:r>
            <a:endParaRPr lang="zh-CN" altLang="en-US" sz="2400" b="1">
              <a:solidFill>
                <a:schemeClr val="tx1">
                  <a:lumMod val="85000"/>
                  <a:lumOff val="15000"/>
                </a:schemeClr>
              </a:solidFill>
              <a:latin typeface="微软雅黑" panose="020B0503020204020204" charset="-122"/>
              <a:ea typeface="微软雅黑" panose="020B0503020204020204" charset="-122"/>
            </a:endParaRPr>
          </a:p>
        </p:txBody>
      </p:sp>
      <p:pic>
        <p:nvPicPr>
          <p:cNvPr id="17" name="图片 16"/>
          <p:cNvPicPr>
            <a:picLocks noChangeAspect="1"/>
          </p:cNvPicPr>
          <p:nvPr>
            <p:custDataLst>
              <p:tags r:id="rId10"/>
            </p:custDataLst>
          </p:nvPr>
        </p:nvPicPr>
        <p:blipFill>
          <a:blip r:embed="rId11"/>
          <a:stretch>
            <a:fillRect/>
          </a:stretch>
        </p:blipFill>
        <p:spPr>
          <a:xfrm>
            <a:off x="210457" y="1648396"/>
            <a:ext cx="4253195" cy="4271785"/>
          </a:xfrm>
          <a:prstGeom prst="rect">
            <a:avLst/>
          </a:prstGeom>
        </p:spPr>
      </p:pic>
      <p:sp>
        <p:nvSpPr>
          <p:cNvPr id="24" name="泪滴形 23"/>
          <p:cNvSpPr/>
          <p:nvPr>
            <p:custDataLst>
              <p:tags r:id="rId12"/>
            </p:custDataLst>
          </p:nvPr>
        </p:nvSpPr>
        <p:spPr>
          <a:xfrm flipV="1">
            <a:off x="559347" y="146475"/>
            <a:ext cx="896816" cy="891750"/>
          </a:xfrm>
          <a:prstGeom prst="teardrop">
            <a:avLst/>
          </a:prstGeom>
          <a:gradFill flip="none" rotWithShape="1">
            <a:gsLst>
              <a:gs pos="0">
                <a:srgbClr val="E9986E"/>
              </a:gs>
              <a:gs pos="100000">
                <a:srgbClr val="D56E3E"/>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custDataLst>
              <p:tags r:id="rId13"/>
            </p:custDataLst>
          </p:nvPr>
        </p:nvSpPr>
        <p:spPr>
          <a:xfrm>
            <a:off x="983160" y="349869"/>
            <a:ext cx="2707788" cy="1175899"/>
          </a:xfrm>
          <a:prstGeom prst="rect">
            <a:avLst/>
          </a:prstGeom>
          <a:noFill/>
        </p:spPr>
        <p:txBody>
          <a:bodyPr wrap="none" lIns="0" tIns="0" rIns="0" bIns="0" rtlCol="0">
            <a:noAutofit/>
          </a:bodyPr>
          <a:lstStyle/>
          <a:p>
            <a:pPr algn="l">
              <a:lnSpc>
                <a:spcPct val="110000"/>
              </a:lnSpc>
            </a:pPr>
            <a:r>
              <a:rPr lang="zh-CN" altLang="en-US" sz="4000" b="1">
                <a:solidFill>
                  <a:schemeClr val="tx1">
                    <a:lumMod val="75000"/>
                    <a:lumOff val="25000"/>
                  </a:schemeClr>
                </a:solidFill>
                <a:latin typeface="微软雅黑" panose="020B0503020204020204" charset="-122"/>
                <a:ea typeface="微软雅黑" panose="020B0503020204020204" charset="-122"/>
              </a:rPr>
              <a:t>教材融合</a:t>
            </a:r>
            <a:endParaRPr lang="zh-CN" altLang="en-US" sz="4000" b="1">
              <a:solidFill>
                <a:schemeClr val="tx1">
                  <a:lumMod val="75000"/>
                  <a:lumOff val="25000"/>
                </a:schemeClr>
              </a:solidFill>
              <a:latin typeface="微软雅黑" panose="020B0503020204020204" charset="-122"/>
              <a:ea typeface="微软雅黑" panose="020B0503020204020204" charset="-122"/>
            </a:endParaRPr>
          </a:p>
        </p:txBody>
      </p:sp>
      <p:grpSp>
        <p:nvGrpSpPr>
          <p:cNvPr id="3" name="组合 2"/>
          <p:cNvGrpSpPr/>
          <p:nvPr>
            <p:custDataLst>
              <p:tags r:id="rId14"/>
            </p:custDataLst>
          </p:nvPr>
        </p:nvGrpSpPr>
        <p:grpSpPr>
          <a:xfrm>
            <a:off x="6419199" y="452039"/>
            <a:ext cx="3595615" cy="0"/>
            <a:chOff x="6525531" y="842564"/>
            <a:chExt cx="3595615" cy="0"/>
          </a:xfrm>
        </p:grpSpPr>
        <p:cxnSp>
          <p:nvCxnSpPr>
            <p:cNvPr id="20" name="直接连接符 19"/>
            <p:cNvCxnSpPr/>
            <p:nvPr>
              <p:custDataLst>
                <p:tags r:id="rId15"/>
              </p:custDataLst>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custDataLst>
                <p:tags r:id="rId16"/>
              </p:custDataLst>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pic>
        <p:nvPicPr>
          <p:cNvPr id="21" name="图片 20"/>
          <p:cNvPicPr>
            <a:picLocks noChangeAspect="1"/>
          </p:cNvPicPr>
          <p:nvPr>
            <p:custDataLst>
              <p:tags r:id="rId17"/>
            </p:custDataLst>
          </p:nvPr>
        </p:nvPicPr>
        <p:blipFill>
          <a:blip r:embed="rId18"/>
          <a:stretch>
            <a:fillRect/>
          </a:stretch>
        </p:blipFill>
        <p:spPr>
          <a:xfrm>
            <a:off x="10322560" y="146685"/>
            <a:ext cx="1719580" cy="572135"/>
          </a:xfrm>
          <a:prstGeom prst="rect">
            <a:avLst/>
          </a:prstGeom>
        </p:spPr>
      </p:pic>
      <p:sp>
        <p:nvSpPr>
          <p:cNvPr id="79" name="矩形 78"/>
          <p:cNvSpPr/>
          <p:nvPr>
            <p:custDataLst>
              <p:tags r:id="rId19"/>
            </p:custDataLst>
          </p:nvPr>
        </p:nvSpPr>
        <p:spPr>
          <a:xfrm>
            <a:off x="0" y="6571615"/>
            <a:ext cx="12192000" cy="286385"/>
          </a:xfrm>
          <a:prstGeom prst="rect">
            <a:avLst/>
          </a:prstGeom>
          <a:gradFill flip="none" rotWithShape="1">
            <a:gsLst>
              <a:gs pos="0">
                <a:srgbClr val="DE7557"/>
              </a:gs>
              <a:gs pos="100000">
                <a:srgbClr val="9B4A30"/>
              </a:gs>
            </a:gsLst>
            <a:lin ang="2700000" scaled="0"/>
          </a:gradFill>
          <a:ln>
            <a:noFill/>
          </a:ln>
          <a:effectLst>
            <a:outerShdw blurRad="571500" sx="105000" sy="105000" algn="ctr" rotWithShape="0">
              <a:srgbClr val="7FAC52">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custDataLst>
              <p:tags r:id="rId20"/>
            </p:custDataLst>
          </p:nvPr>
        </p:nvSpPr>
        <p:spPr>
          <a:xfrm>
            <a:off x="4147820" y="1525905"/>
            <a:ext cx="6320155" cy="953135"/>
          </a:xfrm>
          <a:prstGeom prst="rect">
            <a:avLst/>
          </a:prstGeom>
          <a:noFill/>
        </p:spPr>
        <p:txBody>
          <a:bodyPr wrap="square">
            <a:spAutoFit/>
          </a:bodyPr>
          <a:lstStyle/>
          <a:p>
            <a:r>
              <a:rPr lang="zh-CN" altLang="en-US" sz="2800" b="1">
                <a:solidFill>
                  <a:schemeClr val="tx1">
                    <a:lumMod val="85000"/>
                    <a:lumOff val="15000"/>
                  </a:schemeClr>
                </a:solidFill>
                <a:latin typeface="微软雅黑" panose="020B0503020204020204" charset="-122"/>
                <a:ea typeface="微软雅黑" panose="020B0503020204020204" charset="-122"/>
              </a:rPr>
              <a:t>第</a:t>
            </a:r>
            <a:r>
              <a:rPr lang="en-US" altLang="zh-CN" sz="2800" b="1">
                <a:solidFill>
                  <a:schemeClr val="tx1">
                    <a:lumMod val="85000"/>
                    <a:lumOff val="15000"/>
                  </a:schemeClr>
                </a:solidFill>
                <a:latin typeface="微软雅黑" panose="020B0503020204020204" charset="-122"/>
                <a:ea typeface="微软雅黑" panose="020B0503020204020204" charset="-122"/>
              </a:rPr>
              <a:t>9</a:t>
            </a:r>
            <a:r>
              <a:rPr lang="zh-CN" altLang="en-US" sz="2800" b="1">
                <a:solidFill>
                  <a:schemeClr val="tx1">
                    <a:lumMod val="85000"/>
                    <a:lumOff val="15000"/>
                  </a:schemeClr>
                </a:solidFill>
                <a:latin typeface="微软雅黑" panose="020B0503020204020204" charset="-122"/>
                <a:ea typeface="微软雅黑" panose="020B0503020204020204" charset="-122"/>
              </a:rPr>
              <a:t>课     资产阶级革命与资本主义制度的确立 </a:t>
            </a:r>
            <a:endParaRPr lang="zh-CN" altLang="en-US" sz="2800" b="1">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p:transition spd="slow" advClick="0">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custDataLst>
              <p:tags r:id="rId1"/>
            </p:custDataLst>
          </p:nvPr>
        </p:nvGrpSpPr>
        <p:grpSpPr>
          <a:xfrm>
            <a:off x="4749963" y="3527608"/>
            <a:ext cx="2746904" cy="1577553"/>
            <a:chOff x="905737" y="4134277"/>
            <a:chExt cx="2746904" cy="1577553"/>
          </a:xfrm>
        </p:grpSpPr>
        <p:sp>
          <p:nvSpPr>
            <p:cNvPr id="23" name="文本框 22"/>
            <p:cNvSpPr txBox="1"/>
            <p:nvPr>
              <p:custDataLst>
                <p:tags r:id="rId2"/>
              </p:custDataLst>
            </p:nvPr>
          </p:nvSpPr>
          <p:spPr>
            <a:xfrm>
              <a:off x="905737" y="4134277"/>
              <a:ext cx="1889307" cy="461665"/>
            </a:xfrm>
            <a:prstGeom prst="rect">
              <a:avLst/>
            </a:prstGeom>
            <a:noFill/>
          </p:spPr>
          <p:txBody>
            <a:bodyPr wrap="none" lIns="0" tIns="0" rIns="0" bIns="0" rtlCol="0">
              <a:noAutofit/>
            </a:bodyPr>
            <a:lstStyle/>
            <a:p>
              <a:r>
                <a:rPr lang="zh-CN" altLang="en-US" sz="2400">
                  <a:solidFill>
                    <a:schemeClr val="bg1"/>
                  </a:solidFill>
                  <a:latin typeface="+mj-ea"/>
                  <a:ea typeface="+mj-ea"/>
                  <a:cs typeface="OPPOSans B" panose="00020600040101010101" pitchFamily="18" charset="-122"/>
                </a:rPr>
                <a:t>稿定</a:t>
              </a:r>
              <a:r>
                <a:rPr lang="en-US" altLang="zh-CN" sz="2400">
                  <a:solidFill>
                    <a:schemeClr val="bg1"/>
                  </a:solidFill>
                  <a:latin typeface="+mj-ea"/>
                  <a:ea typeface="+mj-ea"/>
                  <a:cs typeface="OPPOSans B" panose="00020600040101010101" pitchFamily="18" charset="-122"/>
                </a:rPr>
                <a:t>PPT</a:t>
              </a:r>
              <a:endParaRPr lang="zh-CN" altLang="en-US" sz="2400">
                <a:solidFill>
                  <a:schemeClr val="bg1"/>
                </a:solidFill>
                <a:latin typeface="+mj-ea"/>
                <a:ea typeface="+mj-ea"/>
                <a:cs typeface="OPPOSans B" panose="00020600040101010101" pitchFamily="18" charset="-122"/>
              </a:endParaRPr>
            </a:p>
          </p:txBody>
        </p:sp>
        <p:sp>
          <p:nvSpPr>
            <p:cNvPr id="24" name="矩形 23"/>
            <p:cNvSpPr/>
            <p:nvPr>
              <p:custDataLst>
                <p:tags r:id="rId3"/>
              </p:custDataLst>
            </p:nvPr>
          </p:nvSpPr>
          <p:spPr>
            <a:xfrm>
              <a:off x="905737" y="4543406"/>
              <a:ext cx="2746904" cy="1168424"/>
            </a:xfrm>
            <a:prstGeom prst="rect">
              <a:avLst/>
            </a:prstGeom>
          </p:spPr>
          <p:txBody>
            <a:bodyPr wrap="square" lIns="0" tIns="0" rIns="0" bIns="0">
              <a:noAutofit/>
            </a:bodyPr>
            <a:lstStyle/>
            <a:p>
              <a:pPr>
                <a:lnSpc>
                  <a:spcPct val="120000"/>
                </a:lnSpc>
              </a:pPr>
              <a:r>
                <a:rPr lang="zh-CN" altLang="en-US">
                  <a:solidFill>
                    <a:schemeClr val="bg1"/>
                  </a:solidFill>
                  <a:latin typeface="+mn-ea"/>
                </a:rPr>
                <a:t>稿定</a:t>
              </a:r>
              <a:r>
                <a:rPr lang="en-US" altLang="zh-CN">
                  <a:solidFill>
                    <a:schemeClr val="bg1"/>
                  </a:solidFill>
                  <a:latin typeface="+mn-ea"/>
                </a:rPr>
                <a:t>PPT</a:t>
              </a:r>
              <a:r>
                <a:rPr lang="zh-CN" altLang="en-US">
                  <a:solidFill>
                    <a:schemeClr val="bg1"/>
                  </a:solidFill>
                  <a:latin typeface="+mn-ea"/>
                </a:rPr>
                <a:t>，海量素材持续更新，上千款模板选择总有一款适合你</a:t>
              </a:r>
              <a:endParaRPr lang="zh-CN" altLang="en-US">
                <a:solidFill>
                  <a:schemeClr val="bg1"/>
                </a:solidFill>
                <a:latin typeface="+mn-ea"/>
              </a:endParaRPr>
            </a:p>
          </p:txBody>
        </p:sp>
      </p:grpSp>
      <p:sp>
        <p:nvSpPr>
          <p:cNvPr id="30" name="文本框 29"/>
          <p:cNvSpPr txBox="1"/>
          <p:nvPr>
            <p:custDataLst>
              <p:tags r:id="rId4"/>
            </p:custDataLst>
          </p:nvPr>
        </p:nvSpPr>
        <p:spPr>
          <a:xfrm>
            <a:off x="6436064" y="2444576"/>
            <a:ext cx="1041952" cy="923330"/>
          </a:xfrm>
          <a:prstGeom prst="rect">
            <a:avLst/>
          </a:prstGeom>
          <a:noFill/>
        </p:spPr>
        <p:txBody>
          <a:bodyPr wrap="none" lIns="0" tIns="0" rIns="0" bIns="0" rtlCol="0">
            <a:noAutofit/>
          </a:bodyPr>
          <a:lstStyle/>
          <a:p>
            <a:r>
              <a:rPr lang="en-US" altLang="zh-CN" sz="6000">
                <a:ln>
                  <a:solidFill>
                    <a:schemeClr val="bg1"/>
                  </a:solidFill>
                </a:ln>
                <a:noFill/>
                <a:latin typeface="+mj-ea"/>
                <a:ea typeface="+mj-ea"/>
              </a:rPr>
              <a:t>02</a:t>
            </a:r>
            <a:endParaRPr lang="zh-CN" altLang="en-US" sz="6000">
              <a:ln>
                <a:solidFill>
                  <a:schemeClr val="bg1"/>
                </a:solidFill>
              </a:ln>
              <a:noFill/>
              <a:latin typeface="+mj-ea"/>
              <a:ea typeface="+mj-ea"/>
            </a:endParaRPr>
          </a:p>
        </p:txBody>
      </p:sp>
      <p:sp>
        <p:nvSpPr>
          <p:cNvPr id="79" name="矩形 78"/>
          <p:cNvSpPr/>
          <p:nvPr>
            <p:custDataLst>
              <p:tags r:id="rId5"/>
            </p:custDataLst>
          </p:nvPr>
        </p:nvSpPr>
        <p:spPr>
          <a:xfrm>
            <a:off x="0" y="6571615"/>
            <a:ext cx="12192000" cy="286385"/>
          </a:xfrm>
          <a:prstGeom prst="rect">
            <a:avLst/>
          </a:prstGeom>
          <a:gradFill flip="none" rotWithShape="1">
            <a:gsLst>
              <a:gs pos="0">
                <a:srgbClr val="DE7557"/>
              </a:gs>
              <a:gs pos="100000">
                <a:srgbClr val="9B4A30"/>
              </a:gs>
            </a:gsLst>
            <a:lin ang="2700000" scaled="0"/>
          </a:gradFill>
          <a:ln>
            <a:noFill/>
          </a:ln>
          <a:effectLst>
            <a:outerShdw blurRad="571500" sx="105000" sy="105000" algn="ctr" rotWithShape="0">
              <a:srgbClr val="7FAC52">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custDataLst>
              <p:tags r:id="rId6"/>
            </p:custDataLst>
          </p:nvPr>
        </p:nvSpPr>
        <p:spPr>
          <a:xfrm>
            <a:off x="267335" y="476250"/>
            <a:ext cx="11248390" cy="5262245"/>
          </a:xfrm>
          <a:prstGeom prst="rect">
            <a:avLst/>
          </a:prstGeom>
          <a:noFill/>
        </p:spPr>
        <p:txBody>
          <a:bodyPr wrap="square" rtlCol="0" anchor="t">
            <a:spAutoFit/>
          </a:bodyPr>
          <a:lstStyle/>
          <a:p>
            <a:pPr indent="0" fontAlgn="auto">
              <a:lnSpc>
                <a:spcPct val="100000"/>
              </a:lnSpc>
            </a:pP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三、法国资产阶级革命</a:t>
            </a:r>
            <a:endPar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endParaRPr>
          </a:p>
          <a:p>
            <a:pPr indent="0" fontAlgn="auto">
              <a:lnSpc>
                <a:spcPct val="100000"/>
              </a:lnSpc>
            </a:pPr>
            <a:r>
              <a:rPr 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1</a:t>
            </a: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、原因：</a:t>
            </a:r>
            <a:endPar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endParaRPr>
          </a:p>
          <a:p>
            <a:pPr eaLnBrk="0" hangingPunct="0">
              <a:lnSpc>
                <a:spcPct val="100000"/>
              </a:lnSpc>
            </a:pPr>
            <a:r>
              <a:rPr lang="zh-CN" altLang="en-US" sz="2800" b="1">
                <a:solidFill>
                  <a:srgbClr val="000000"/>
                </a:solidFill>
                <a:latin typeface="黑体" panose="02010609060101010101" pitchFamily="49" charset="-122"/>
                <a:ea typeface="黑体" panose="02010609060101010101" pitchFamily="49" charset="-122"/>
                <a:sym typeface="+mn-ea"/>
              </a:rPr>
              <a:t>（</a:t>
            </a:r>
            <a:r>
              <a:rPr lang="en-US" altLang="zh-CN" sz="2800" b="1">
                <a:solidFill>
                  <a:srgbClr val="000000"/>
                </a:solidFill>
                <a:latin typeface="黑体" panose="02010609060101010101" pitchFamily="49" charset="-122"/>
                <a:ea typeface="黑体" panose="02010609060101010101" pitchFamily="49" charset="-122"/>
                <a:sym typeface="+mn-ea"/>
              </a:rPr>
              <a:t>1</a:t>
            </a:r>
            <a:r>
              <a:rPr lang="zh-CN" altLang="en-US" sz="2800" b="1">
                <a:solidFill>
                  <a:srgbClr val="000000"/>
                </a:solidFill>
                <a:latin typeface="黑体" panose="02010609060101010101" pitchFamily="49" charset="-122"/>
                <a:ea typeface="黑体" panose="02010609060101010101" pitchFamily="49" charset="-122"/>
                <a:sym typeface="+mn-ea"/>
              </a:rPr>
              <a:t>）</a:t>
            </a:r>
            <a:r>
              <a:rPr lang="en-US" altLang="zh-CN" sz="2800" b="1">
                <a:solidFill>
                  <a:srgbClr val="000000"/>
                </a:solidFill>
                <a:latin typeface="黑体" panose="02010609060101010101" pitchFamily="49" charset="-122"/>
                <a:ea typeface="黑体" panose="02010609060101010101" pitchFamily="49" charset="-122"/>
                <a:sym typeface="+mn-ea"/>
              </a:rPr>
              <a:t>18</a:t>
            </a:r>
            <a:r>
              <a:rPr lang="zh-CN" altLang="en-US" sz="2800" b="1">
                <a:solidFill>
                  <a:srgbClr val="000000"/>
                </a:solidFill>
                <a:latin typeface="黑体" panose="02010609060101010101" pitchFamily="49" charset="-122"/>
                <a:ea typeface="黑体" panose="02010609060101010101" pitchFamily="49" charset="-122"/>
                <a:sym typeface="+mn-ea"/>
              </a:rPr>
              <a:t>世纪</a:t>
            </a:r>
            <a:r>
              <a:rPr lang="en-US" altLang="zh-CN" sz="2800" b="1">
                <a:solidFill>
                  <a:srgbClr val="000000"/>
                </a:solidFill>
                <a:latin typeface="黑体" panose="02010609060101010101" pitchFamily="49" charset="-122"/>
                <a:ea typeface="黑体" panose="02010609060101010101" pitchFamily="49" charset="-122"/>
                <a:sym typeface="+mn-ea"/>
              </a:rPr>
              <a:t>,</a:t>
            </a:r>
            <a:r>
              <a:rPr lang="zh-CN" altLang="en-US" sz="2800" b="1">
                <a:solidFill>
                  <a:srgbClr val="000000"/>
                </a:solidFill>
                <a:latin typeface="黑体" panose="02010609060101010101" pitchFamily="49" charset="-122"/>
                <a:ea typeface="黑体" panose="02010609060101010101" pitchFamily="49" charset="-122"/>
                <a:sym typeface="+mn-ea"/>
              </a:rPr>
              <a:t>法国专制制度严重阻碍资本主义发展。</a:t>
            </a:r>
            <a:endParaRPr lang="zh-CN" altLang="en-US" sz="2800" b="1">
              <a:solidFill>
                <a:srgbClr val="000000"/>
              </a:solidFill>
              <a:latin typeface="黑体" panose="02010609060101010101" pitchFamily="49" charset="-122"/>
              <a:ea typeface="黑体" panose="02010609060101010101" pitchFamily="49" charset="-122"/>
            </a:endParaRPr>
          </a:p>
          <a:p>
            <a:pPr eaLnBrk="0" hangingPunct="0">
              <a:lnSpc>
                <a:spcPct val="100000"/>
              </a:lnSpc>
            </a:pPr>
            <a:r>
              <a:rPr lang="zh-CN" altLang="en-US" sz="2800" b="1">
                <a:solidFill>
                  <a:srgbClr val="000000"/>
                </a:solidFill>
                <a:latin typeface="黑体" panose="02010609060101010101" pitchFamily="49" charset="-122"/>
                <a:ea typeface="黑体" panose="02010609060101010101" pitchFamily="49" charset="-122"/>
                <a:sym typeface="+mn-ea"/>
              </a:rPr>
              <a:t>（</a:t>
            </a:r>
            <a:r>
              <a:rPr lang="en-US" altLang="zh-CN" sz="2800" b="1">
                <a:solidFill>
                  <a:srgbClr val="000000"/>
                </a:solidFill>
                <a:latin typeface="黑体" panose="02010609060101010101" pitchFamily="49" charset="-122"/>
                <a:ea typeface="黑体" panose="02010609060101010101" pitchFamily="49" charset="-122"/>
                <a:sym typeface="+mn-ea"/>
              </a:rPr>
              <a:t>2</a:t>
            </a:r>
            <a:r>
              <a:rPr lang="zh-CN" altLang="en-US" sz="2800" b="1">
                <a:solidFill>
                  <a:srgbClr val="000000"/>
                </a:solidFill>
                <a:latin typeface="黑体" panose="02010609060101010101" pitchFamily="49" charset="-122"/>
                <a:ea typeface="黑体" panose="02010609060101010101" pitchFamily="49" charset="-122"/>
                <a:sym typeface="+mn-ea"/>
              </a:rPr>
              <a:t>）资产阶级迫切要求摆脱封建专制统治和等级制度的束缚。</a:t>
            </a:r>
            <a:endParaRPr lang="zh-CN" altLang="en-US" sz="2800" b="1">
              <a:solidFill>
                <a:srgbClr val="000000"/>
              </a:solidFill>
              <a:latin typeface="黑体" panose="02010609060101010101" pitchFamily="49" charset="-122"/>
              <a:ea typeface="黑体" panose="02010609060101010101" pitchFamily="49" charset="-122"/>
            </a:endParaRPr>
          </a:p>
          <a:p>
            <a:pPr eaLnBrk="0" hangingPunct="0">
              <a:lnSpc>
                <a:spcPct val="100000"/>
              </a:lnSpc>
            </a:pPr>
            <a:r>
              <a:rPr lang="zh-CN" altLang="en-US" sz="2800" b="1">
                <a:solidFill>
                  <a:srgbClr val="000000"/>
                </a:solidFill>
                <a:latin typeface="黑体" panose="02010609060101010101" pitchFamily="49" charset="-122"/>
                <a:ea typeface="黑体" panose="02010609060101010101" pitchFamily="49" charset="-122"/>
                <a:sym typeface="+mn-ea"/>
              </a:rPr>
              <a:t>（</a:t>
            </a:r>
            <a:r>
              <a:rPr lang="en-US" altLang="zh-CN" sz="2800" b="1">
                <a:solidFill>
                  <a:srgbClr val="000000"/>
                </a:solidFill>
                <a:latin typeface="黑体" panose="02010609060101010101" pitchFamily="49" charset="-122"/>
                <a:ea typeface="黑体" panose="02010609060101010101" pitchFamily="49" charset="-122"/>
                <a:sym typeface="+mn-ea"/>
              </a:rPr>
              <a:t>3</a:t>
            </a:r>
            <a:r>
              <a:rPr lang="zh-CN" altLang="en-US" sz="2800" b="1">
                <a:solidFill>
                  <a:srgbClr val="000000"/>
                </a:solidFill>
                <a:latin typeface="黑体" panose="02010609060101010101" pitchFamily="49" charset="-122"/>
                <a:ea typeface="黑体" panose="02010609060101010101" pitchFamily="49" charset="-122"/>
                <a:sym typeface="+mn-ea"/>
              </a:rPr>
              <a:t>）启蒙思想对民众产生了深刻影响</a:t>
            </a:r>
            <a:r>
              <a:rPr lang="zh-CN" altLang="en-US" sz="2800" b="1" smtClean="0">
                <a:solidFill>
                  <a:srgbClr val="000000"/>
                </a:solidFill>
                <a:latin typeface="黑体" panose="02010609060101010101" pitchFamily="49" charset="-122"/>
                <a:ea typeface="黑体" panose="02010609060101010101" pitchFamily="49" charset="-122"/>
                <a:sym typeface="+mn-ea"/>
              </a:rPr>
              <a:t>。</a:t>
            </a:r>
            <a:endParaRPr lang="en-US" altLang="zh-CN" sz="2800" b="1" smtClean="0">
              <a:solidFill>
                <a:srgbClr val="000000"/>
              </a:solidFill>
              <a:latin typeface="黑体" panose="02010609060101010101" pitchFamily="49" charset="-122"/>
              <a:ea typeface="黑体" panose="02010609060101010101" pitchFamily="49" charset="-122"/>
            </a:endParaRPr>
          </a:p>
          <a:p>
            <a:pPr eaLnBrk="0" hangingPunct="0">
              <a:lnSpc>
                <a:spcPct val="100000"/>
              </a:lnSpc>
            </a:pPr>
            <a:r>
              <a:rPr lang="zh-CN" altLang="en-US" sz="2800" b="1">
                <a:solidFill>
                  <a:srgbClr val="000000"/>
                </a:solidFill>
                <a:latin typeface="黑体" panose="02010609060101010101" pitchFamily="49" charset="-122"/>
                <a:ea typeface="黑体" panose="02010609060101010101" pitchFamily="49" charset="-122"/>
                <a:sym typeface="+mn-ea"/>
              </a:rPr>
              <a:t>（</a:t>
            </a:r>
            <a:r>
              <a:rPr lang="en-US" altLang="zh-CN" sz="2800" b="1">
                <a:solidFill>
                  <a:srgbClr val="000000"/>
                </a:solidFill>
                <a:latin typeface="黑体" panose="02010609060101010101" pitchFamily="49" charset="-122"/>
                <a:ea typeface="黑体" panose="02010609060101010101" pitchFamily="49" charset="-122"/>
                <a:sym typeface="+mn-ea"/>
              </a:rPr>
              <a:t>4</a:t>
            </a:r>
            <a:r>
              <a:rPr lang="zh-CN" altLang="en-US" sz="2800" b="1">
                <a:solidFill>
                  <a:srgbClr val="000000"/>
                </a:solidFill>
                <a:latin typeface="黑体" panose="02010609060101010101" pitchFamily="49" charset="-122"/>
                <a:ea typeface="黑体" panose="02010609060101010101" pitchFamily="49" charset="-122"/>
                <a:sym typeface="+mn-ea"/>
              </a:rPr>
              <a:t>）外因：美国独立战争胜利的影响。</a:t>
            </a:r>
            <a:endParaRPr lang="zh-CN" altLang="en-US" sz="2800" b="1">
              <a:solidFill>
                <a:srgbClr val="000000"/>
              </a:solidFill>
              <a:latin typeface="黑体" panose="02010609060101010101" pitchFamily="49" charset="-122"/>
              <a:ea typeface="黑体" panose="02010609060101010101" pitchFamily="49" charset="-122"/>
            </a:endParaRPr>
          </a:p>
          <a:p>
            <a:pPr indent="0" fontAlgn="auto">
              <a:lnSpc>
                <a:spcPct val="100000"/>
              </a:lnSpc>
            </a:pPr>
            <a:r>
              <a:rPr 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2</a:t>
            </a: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、过程：</a:t>
            </a:r>
            <a:endPar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endParaRPr>
          </a:p>
          <a:p>
            <a:pPr indent="0" fontAlgn="auto">
              <a:lnSpc>
                <a:spcPct val="100000"/>
              </a:lnSpc>
            </a:pP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1</a:t>
            </a: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1789</a:t>
            </a: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年</a:t>
            </a:r>
            <a:r>
              <a:rPr lang="en-US" altLang="zh-CN"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7</a:t>
            </a: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月</a:t>
            </a:r>
            <a:r>
              <a:rPr lang="en-US" altLang="zh-CN"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14</a:t>
            </a: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日，法国民众攻占了巴士底狱，法国爆发大革命；</a:t>
            </a:r>
            <a:endPar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endParaRPr>
          </a:p>
          <a:p>
            <a:pPr indent="0" fontAlgn="auto">
              <a:lnSpc>
                <a:spcPct val="100000"/>
              </a:lnSpc>
            </a:pP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2</a:t>
            </a: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1789</a:t>
            </a: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年</a:t>
            </a:r>
            <a:r>
              <a:rPr lang="en-US" altLang="zh-CN"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8</a:t>
            </a: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月，颁布</a:t>
            </a:r>
            <a:r>
              <a:rPr lang="en-US" altLang="zh-CN"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人权宣言</a:t>
            </a:r>
            <a:r>
              <a:rPr lang="en-US" altLang="zh-CN"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，提出人权、自由、平等、法治、人民主权和保护私有财产等原则；</a:t>
            </a:r>
            <a:endParaRPr lang="en-US" altLang="zh-CN"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endParaRPr>
          </a:p>
          <a:p>
            <a:pPr indent="0" fontAlgn="auto">
              <a:lnSpc>
                <a:spcPct val="100000"/>
              </a:lnSpc>
            </a:pP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3</a:t>
            </a: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1791</a:t>
            </a: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年，颁布宪法，确立了新制度的基本框架；</a:t>
            </a:r>
            <a:endPar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endParaRPr>
          </a:p>
          <a:p>
            <a:pPr indent="0" fontAlgn="auto">
              <a:lnSpc>
                <a:spcPct val="100000"/>
              </a:lnSpc>
            </a:pPr>
            <a:endPar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custDataLst>
              <p:tags r:id="rId1"/>
            </p:custDataLst>
          </p:nvPr>
        </p:nvGrpSpPr>
        <p:grpSpPr>
          <a:xfrm>
            <a:off x="4749963" y="3527608"/>
            <a:ext cx="2746904" cy="1577553"/>
            <a:chOff x="905737" y="4134277"/>
            <a:chExt cx="2746904" cy="1577553"/>
          </a:xfrm>
        </p:grpSpPr>
        <p:sp>
          <p:nvSpPr>
            <p:cNvPr id="23" name="文本框 22"/>
            <p:cNvSpPr txBox="1"/>
            <p:nvPr>
              <p:custDataLst>
                <p:tags r:id="rId2"/>
              </p:custDataLst>
            </p:nvPr>
          </p:nvSpPr>
          <p:spPr>
            <a:xfrm>
              <a:off x="905737" y="4134277"/>
              <a:ext cx="1889307" cy="461665"/>
            </a:xfrm>
            <a:prstGeom prst="rect">
              <a:avLst/>
            </a:prstGeom>
            <a:noFill/>
          </p:spPr>
          <p:txBody>
            <a:bodyPr wrap="none" lIns="0" tIns="0" rIns="0" bIns="0" rtlCol="0">
              <a:noAutofit/>
            </a:bodyPr>
            <a:lstStyle/>
            <a:p>
              <a:r>
                <a:rPr lang="zh-CN" altLang="en-US" sz="2400">
                  <a:solidFill>
                    <a:schemeClr val="bg1"/>
                  </a:solidFill>
                  <a:latin typeface="+mj-ea"/>
                  <a:ea typeface="+mj-ea"/>
                  <a:cs typeface="OPPOSans B" panose="00020600040101010101" pitchFamily="18" charset="-122"/>
                </a:rPr>
                <a:t>稿定</a:t>
              </a:r>
              <a:r>
                <a:rPr lang="en-US" altLang="zh-CN" sz="2400">
                  <a:solidFill>
                    <a:schemeClr val="bg1"/>
                  </a:solidFill>
                  <a:latin typeface="+mj-ea"/>
                  <a:ea typeface="+mj-ea"/>
                  <a:cs typeface="OPPOSans B" panose="00020600040101010101" pitchFamily="18" charset="-122"/>
                </a:rPr>
                <a:t>PPT</a:t>
              </a:r>
              <a:endParaRPr lang="zh-CN" altLang="en-US" sz="2400">
                <a:solidFill>
                  <a:schemeClr val="bg1"/>
                </a:solidFill>
                <a:latin typeface="+mj-ea"/>
                <a:ea typeface="+mj-ea"/>
                <a:cs typeface="OPPOSans B" panose="00020600040101010101" pitchFamily="18" charset="-122"/>
              </a:endParaRPr>
            </a:p>
          </p:txBody>
        </p:sp>
        <p:sp>
          <p:nvSpPr>
            <p:cNvPr id="24" name="矩形 23"/>
            <p:cNvSpPr/>
            <p:nvPr>
              <p:custDataLst>
                <p:tags r:id="rId3"/>
              </p:custDataLst>
            </p:nvPr>
          </p:nvSpPr>
          <p:spPr>
            <a:xfrm>
              <a:off x="905737" y="4543406"/>
              <a:ext cx="2746904" cy="1168424"/>
            </a:xfrm>
            <a:prstGeom prst="rect">
              <a:avLst/>
            </a:prstGeom>
          </p:spPr>
          <p:txBody>
            <a:bodyPr wrap="square" lIns="0" tIns="0" rIns="0" bIns="0">
              <a:noAutofit/>
            </a:bodyPr>
            <a:lstStyle/>
            <a:p>
              <a:pPr>
                <a:lnSpc>
                  <a:spcPct val="120000"/>
                </a:lnSpc>
              </a:pPr>
              <a:r>
                <a:rPr lang="zh-CN" altLang="en-US">
                  <a:solidFill>
                    <a:schemeClr val="bg1"/>
                  </a:solidFill>
                  <a:latin typeface="+mn-ea"/>
                </a:rPr>
                <a:t>稿定</a:t>
              </a:r>
              <a:r>
                <a:rPr lang="en-US" altLang="zh-CN">
                  <a:solidFill>
                    <a:schemeClr val="bg1"/>
                  </a:solidFill>
                  <a:latin typeface="+mn-ea"/>
                </a:rPr>
                <a:t>PPT</a:t>
              </a:r>
              <a:r>
                <a:rPr lang="zh-CN" altLang="en-US">
                  <a:solidFill>
                    <a:schemeClr val="bg1"/>
                  </a:solidFill>
                  <a:latin typeface="+mn-ea"/>
                </a:rPr>
                <a:t>，海量素材持续更新，上千款模板选择总有一款适合你</a:t>
              </a:r>
              <a:endParaRPr lang="zh-CN" altLang="en-US">
                <a:solidFill>
                  <a:schemeClr val="bg1"/>
                </a:solidFill>
                <a:latin typeface="+mn-ea"/>
              </a:endParaRPr>
            </a:p>
          </p:txBody>
        </p:sp>
      </p:grpSp>
      <p:sp>
        <p:nvSpPr>
          <p:cNvPr id="30" name="文本框 29"/>
          <p:cNvSpPr txBox="1"/>
          <p:nvPr>
            <p:custDataLst>
              <p:tags r:id="rId4"/>
            </p:custDataLst>
          </p:nvPr>
        </p:nvSpPr>
        <p:spPr>
          <a:xfrm>
            <a:off x="6436064" y="2444576"/>
            <a:ext cx="1041952" cy="923330"/>
          </a:xfrm>
          <a:prstGeom prst="rect">
            <a:avLst/>
          </a:prstGeom>
          <a:noFill/>
        </p:spPr>
        <p:txBody>
          <a:bodyPr wrap="none" lIns="0" tIns="0" rIns="0" bIns="0" rtlCol="0">
            <a:noAutofit/>
          </a:bodyPr>
          <a:lstStyle/>
          <a:p>
            <a:r>
              <a:rPr lang="en-US" altLang="zh-CN" sz="6000">
                <a:ln>
                  <a:solidFill>
                    <a:schemeClr val="bg1"/>
                  </a:solidFill>
                </a:ln>
                <a:noFill/>
                <a:latin typeface="+mj-ea"/>
                <a:ea typeface="+mj-ea"/>
              </a:rPr>
              <a:t>02</a:t>
            </a:r>
            <a:endParaRPr lang="zh-CN" altLang="en-US" sz="6000">
              <a:ln>
                <a:solidFill>
                  <a:schemeClr val="bg1"/>
                </a:solidFill>
              </a:ln>
              <a:noFill/>
              <a:latin typeface="+mj-ea"/>
              <a:ea typeface="+mj-ea"/>
            </a:endParaRPr>
          </a:p>
        </p:txBody>
      </p:sp>
      <p:sp>
        <p:nvSpPr>
          <p:cNvPr id="79" name="矩形 78"/>
          <p:cNvSpPr/>
          <p:nvPr>
            <p:custDataLst>
              <p:tags r:id="rId5"/>
            </p:custDataLst>
          </p:nvPr>
        </p:nvSpPr>
        <p:spPr>
          <a:xfrm>
            <a:off x="0" y="6571615"/>
            <a:ext cx="12192000" cy="286385"/>
          </a:xfrm>
          <a:prstGeom prst="rect">
            <a:avLst/>
          </a:prstGeom>
          <a:gradFill flip="none" rotWithShape="1">
            <a:gsLst>
              <a:gs pos="0">
                <a:srgbClr val="DE7557"/>
              </a:gs>
              <a:gs pos="100000">
                <a:srgbClr val="9B4A30"/>
              </a:gs>
            </a:gsLst>
            <a:lin ang="2700000" scaled="0"/>
          </a:gradFill>
          <a:ln>
            <a:noFill/>
          </a:ln>
          <a:effectLst>
            <a:outerShdw blurRad="571500" sx="105000" sy="105000" algn="ctr" rotWithShape="0">
              <a:srgbClr val="7FAC52">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custDataLst>
              <p:tags r:id="rId6"/>
            </p:custDataLst>
          </p:nvPr>
        </p:nvSpPr>
        <p:spPr>
          <a:xfrm>
            <a:off x="372110" y="118110"/>
            <a:ext cx="11379835" cy="6381750"/>
          </a:xfrm>
          <a:prstGeom prst="rect">
            <a:avLst/>
          </a:prstGeom>
          <a:noFill/>
        </p:spPr>
        <p:txBody>
          <a:bodyPr wrap="square" rtlCol="0" anchor="t">
            <a:noAutofit/>
          </a:bodyPr>
          <a:lstStyle/>
          <a:p>
            <a:pPr indent="0" fontAlgn="auto">
              <a:lnSpc>
                <a:spcPct val="90000"/>
              </a:lnSpc>
            </a:pPr>
            <a:r>
              <a:rPr lang="zh-CN" altLang="en-US" sz="2800" b="1">
                <a:solidFill>
                  <a:schemeClr val="tx1"/>
                </a:solidFill>
                <a:latin typeface="楷体" panose="02010609060101010101" charset="-122"/>
                <a:ea typeface="楷体" panose="02010609060101010101" charset="-122"/>
                <a:cs typeface="楷体" panose="02010609060101010101" charset="-122"/>
                <a:sym typeface="+mn-ea"/>
              </a:rPr>
              <a:t>（</a:t>
            </a:r>
            <a:r>
              <a:rPr lang="en-US" altLang="zh-CN" sz="2800" b="1">
                <a:solidFill>
                  <a:schemeClr val="tx1"/>
                </a:solidFill>
                <a:latin typeface="楷体" panose="02010609060101010101" charset="-122"/>
                <a:ea typeface="楷体" panose="02010609060101010101" charset="-122"/>
                <a:cs typeface="楷体" panose="02010609060101010101" charset="-122"/>
                <a:sym typeface="+mn-ea"/>
              </a:rPr>
              <a:t>4</a:t>
            </a:r>
            <a:r>
              <a:rPr lang="zh-CN" altLang="en-US" sz="2800" b="1">
                <a:solidFill>
                  <a:schemeClr val="tx1"/>
                </a:solidFill>
                <a:latin typeface="楷体" panose="02010609060101010101" charset="-122"/>
                <a:ea typeface="楷体" panose="02010609060101010101" charset="-122"/>
                <a:cs typeface="楷体" panose="02010609060101010101" charset="-122"/>
                <a:sym typeface="+mn-ea"/>
              </a:rPr>
              <a:t>）</a:t>
            </a:r>
            <a:r>
              <a:rPr lang="en-US" altLang="en-GB" sz="2800" b="1" spc="150">
                <a:solidFill>
                  <a:schemeClr val="tx1"/>
                </a:solidFill>
                <a:latin typeface="楷体" panose="02010609060101010101" charset="-122"/>
                <a:ea typeface="楷体" panose="02010609060101010101" charset="-122"/>
                <a:cs typeface="楷体" panose="02010609060101010101" charset="-122"/>
                <a:sym typeface="+mn-lt"/>
              </a:rPr>
              <a:t>1799-1815</a:t>
            </a:r>
            <a:r>
              <a:rPr kumimoji="1" lang="zh-CN" altLang="en-US" sz="2800" spc="150">
                <a:solidFill>
                  <a:schemeClr val="tx1"/>
                </a:solidFill>
                <a:latin typeface="楷体" panose="02010609060101010101" charset="-122"/>
                <a:ea typeface="楷体" panose="02010609060101010101" charset="-122"/>
                <a:cs typeface="楷体" panose="02010609060101010101" charset="-122"/>
                <a:sym typeface="+mn-lt"/>
              </a:rPr>
              <a:t>拿破仑帝国，打击其他国家封建制度，传播革命原则</a:t>
            </a:r>
            <a:endParaRPr kumimoji="1" lang="zh-CN" altLang="en-US" sz="2800" spc="150" noProof="1">
              <a:solidFill>
                <a:schemeClr val="tx1"/>
              </a:solidFill>
              <a:latin typeface="楷体" panose="02010609060101010101" charset="-122"/>
              <a:ea typeface="楷体" panose="02010609060101010101" charset="-122"/>
              <a:cs typeface="楷体" panose="02010609060101010101" charset="-122"/>
              <a:sym typeface="+mn-lt"/>
            </a:endParaRPr>
          </a:p>
          <a:p>
            <a:pPr indent="0" fontAlgn="auto">
              <a:lnSpc>
                <a:spcPct val="90000"/>
              </a:lnSpc>
            </a:pPr>
            <a:r>
              <a:rPr kumimoji="1" lang="zh-CN" altLang="en-US" sz="2800" spc="150" smtClean="0">
                <a:solidFill>
                  <a:schemeClr val="tx1"/>
                </a:solidFill>
                <a:latin typeface="楷体" panose="02010609060101010101" charset="-122"/>
                <a:ea typeface="楷体" panose="02010609060101010101" charset="-122"/>
                <a:cs typeface="楷体" panose="02010609060101010101" charset="-122"/>
                <a:sym typeface="+mn-lt"/>
              </a:rPr>
              <a:t>①</a:t>
            </a:r>
            <a:r>
              <a:rPr kumimoji="1" lang="en-US" altLang="zh-CN" sz="2800" spc="150" smtClean="0">
                <a:latin typeface="楷体" panose="02010609060101010101" charset="-122"/>
                <a:ea typeface="楷体" panose="02010609060101010101" charset="-122"/>
                <a:cs typeface="楷体" panose="02010609060101010101" charset="-122"/>
                <a:sym typeface="+mn-lt"/>
              </a:rPr>
              <a:t>《</a:t>
            </a:r>
            <a:r>
              <a:rPr kumimoji="1" lang="zh-CN" altLang="en-US" sz="2800" spc="150" smtClean="0">
                <a:latin typeface="楷体" panose="02010609060101010101" charset="-122"/>
                <a:ea typeface="楷体" panose="02010609060101010101" charset="-122"/>
                <a:cs typeface="楷体" panose="02010609060101010101" charset="-122"/>
                <a:sym typeface="+mn-lt"/>
              </a:rPr>
              <a:t>法国民法典</a:t>
            </a:r>
            <a:r>
              <a:rPr kumimoji="1" lang="en-US" altLang="zh-CN" sz="2800" spc="150" smtClean="0">
                <a:latin typeface="楷体" panose="02010609060101010101" charset="-122"/>
                <a:ea typeface="楷体" panose="02010609060101010101" charset="-122"/>
                <a:cs typeface="楷体" panose="02010609060101010101" charset="-122"/>
                <a:sym typeface="+mn-lt"/>
              </a:rPr>
              <a:t>》</a:t>
            </a:r>
            <a:r>
              <a:rPr kumimoji="1" lang="en-US" altLang="zh-CN" sz="2800" spc="150" smtClean="0">
                <a:solidFill>
                  <a:schemeClr val="tx1"/>
                </a:solidFill>
                <a:latin typeface="楷体" panose="02010609060101010101" charset="-122"/>
                <a:ea typeface="楷体" panose="02010609060101010101" charset="-122"/>
                <a:cs typeface="楷体" panose="02010609060101010101" charset="-122"/>
                <a:sym typeface="+mn-lt"/>
              </a:rPr>
              <a:t>1804</a:t>
            </a:r>
            <a:r>
              <a:rPr kumimoji="1" lang="zh-CN" altLang="en-US" sz="2800" spc="150" smtClean="0">
                <a:solidFill>
                  <a:schemeClr val="tx1"/>
                </a:solidFill>
                <a:latin typeface="楷体" panose="02010609060101010101" charset="-122"/>
                <a:ea typeface="楷体" panose="02010609060101010101" charset="-122"/>
                <a:cs typeface="楷体" panose="02010609060101010101" charset="-122"/>
                <a:sym typeface="+mn-lt"/>
              </a:rPr>
              <a:t>年拿破仑颁布</a:t>
            </a:r>
            <a:r>
              <a:rPr kumimoji="1" lang="en-US" altLang="zh-CN" sz="2800" spc="150" smtClean="0">
                <a:solidFill>
                  <a:schemeClr val="tx1"/>
                </a:solidFill>
                <a:latin typeface="楷体" panose="02010609060101010101" charset="-122"/>
                <a:ea typeface="楷体" panose="02010609060101010101" charset="-122"/>
                <a:cs typeface="楷体" panose="02010609060101010101" charset="-122"/>
                <a:sym typeface="+mn-lt"/>
              </a:rPr>
              <a:t>《</a:t>
            </a:r>
            <a:r>
              <a:rPr kumimoji="1" lang="zh-CN" altLang="en-US" sz="2800" spc="150" smtClean="0">
                <a:solidFill>
                  <a:schemeClr val="tx1"/>
                </a:solidFill>
                <a:latin typeface="楷体" panose="02010609060101010101" charset="-122"/>
                <a:ea typeface="楷体" panose="02010609060101010101" charset="-122"/>
                <a:cs typeface="楷体" panose="02010609060101010101" charset="-122"/>
                <a:sym typeface="+mn-lt"/>
              </a:rPr>
              <a:t>法国民法典</a:t>
            </a:r>
            <a:r>
              <a:rPr kumimoji="1" lang="en-US" altLang="zh-CN" sz="2800" spc="150" smtClean="0">
                <a:solidFill>
                  <a:schemeClr val="tx1"/>
                </a:solidFill>
                <a:latin typeface="楷体" panose="02010609060101010101" charset="-122"/>
                <a:ea typeface="楷体" panose="02010609060101010101" charset="-122"/>
                <a:cs typeface="楷体" panose="02010609060101010101" charset="-122"/>
                <a:sym typeface="+mn-lt"/>
              </a:rPr>
              <a:t>》</a:t>
            </a:r>
            <a:r>
              <a:rPr kumimoji="1" lang="zh-CN" altLang="en-US" sz="2800" spc="150" smtClean="0">
                <a:solidFill>
                  <a:schemeClr val="tx1"/>
                </a:solidFill>
                <a:latin typeface="楷体" panose="02010609060101010101" charset="-122"/>
                <a:ea typeface="楷体" panose="02010609060101010101" charset="-122"/>
                <a:cs typeface="楷体" panose="02010609060101010101" charset="-122"/>
                <a:sym typeface="+mn-lt"/>
              </a:rPr>
              <a:t>，确立了现代民法体系</a:t>
            </a:r>
            <a:endParaRPr kumimoji="1" lang="zh-CN" altLang="en-US" sz="2800" spc="150" smtClean="0">
              <a:solidFill>
                <a:schemeClr val="tx1"/>
              </a:solidFill>
              <a:latin typeface="楷体" panose="02010609060101010101" charset="-122"/>
              <a:ea typeface="楷体" panose="02010609060101010101" charset="-122"/>
              <a:cs typeface="楷体" panose="02010609060101010101" charset="-122"/>
              <a:sym typeface="+mn-lt"/>
            </a:endParaRPr>
          </a:p>
          <a:p>
            <a:pPr indent="0" defTabSz="914400">
              <a:lnSpc>
                <a:spcPct val="90000"/>
              </a:lnSpc>
              <a:buClr>
                <a:srgbClr val="FF0000"/>
              </a:buClr>
              <a:buFont typeface="Wingdings" panose="05000000000000000000" pitchFamily="2" charset="2"/>
              <a:buNone/>
              <a:defRPr/>
            </a:pPr>
            <a:r>
              <a:rPr lang="zh-CN" altLang="en-US" sz="2800" b="1" kern="0">
                <a:solidFill>
                  <a:schemeClr val="tx1"/>
                </a:solidFill>
                <a:latin typeface="楷体" panose="02010609060101010101" charset="-122"/>
                <a:ea typeface="楷体" panose="02010609060101010101" charset="-122"/>
                <a:cs typeface="楷体" panose="02010609060101010101" charset="-122"/>
                <a:sym typeface="+mn-ea"/>
              </a:rPr>
              <a:t>②意义：</a:t>
            </a:r>
            <a:endParaRPr lang="zh-CN" altLang="en-US" sz="2800" b="1" kern="0">
              <a:solidFill>
                <a:schemeClr val="tx1"/>
              </a:solidFill>
              <a:latin typeface="楷体" panose="02010609060101010101" charset="-122"/>
              <a:ea typeface="楷体" panose="02010609060101010101" charset="-122"/>
              <a:cs typeface="楷体" panose="02010609060101010101" charset="-122"/>
              <a:sym typeface="+mn-ea"/>
            </a:endParaRPr>
          </a:p>
          <a:p>
            <a:pPr indent="0" defTabSz="914400">
              <a:lnSpc>
                <a:spcPct val="90000"/>
              </a:lnSpc>
              <a:buClr>
                <a:srgbClr val="FF0000"/>
              </a:buClr>
              <a:buFont typeface="Wingdings" panose="05000000000000000000" pitchFamily="2" charset="2"/>
              <a:buNone/>
              <a:defRPr/>
            </a:pPr>
            <a:r>
              <a:rPr lang="zh-CN" altLang="en-US" sz="2800" b="1" kern="0">
                <a:solidFill>
                  <a:schemeClr val="tx1"/>
                </a:solidFill>
                <a:latin typeface="楷体" panose="02010609060101010101" charset="-122"/>
                <a:ea typeface="楷体" panose="02010609060101010101" charset="-122"/>
                <a:cs typeface="楷体" panose="02010609060101010101" charset="-122"/>
                <a:sym typeface="+mn-ea"/>
              </a:rPr>
              <a:t>对法国：以法律形式巩固了资产阶级革命成果，打击了封建势力，促进了资本主义的发展；</a:t>
            </a:r>
            <a:endParaRPr lang="zh-CN" altLang="en-US" sz="2800" b="1" kern="0">
              <a:solidFill>
                <a:schemeClr val="tx1"/>
              </a:solidFill>
              <a:latin typeface="楷体" panose="02010609060101010101" charset="-122"/>
              <a:ea typeface="楷体" panose="02010609060101010101" charset="-122"/>
              <a:cs typeface="楷体" panose="02010609060101010101" charset="-122"/>
            </a:endParaRPr>
          </a:p>
          <a:p>
            <a:pPr indent="0" defTabSz="914400">
              <a:lnSpc>
                <a:spcPct val="90000"/>
              </a:lnSpc>
              <a:buClr>
                <a:srgbClr val="FF0000"/>
              </a:buClr>
              <a:buFont typeface="Wingdings" panose="05000000000000000000" pitchFamily="2" charset="2"/>
              <a:buNone/>
              <a:defRPr/>
            </a:pPr>
            <a:r>
              <a:rPr lang="zh-CN" altLang="en-US" sz="2800" b="1" kern="0">
                <a:solidFill>
                  <a:schemeClr val="tx1"/>
                </a:solidFill>
                <a:latin typeface="楷体" panose="02010609060101010101" charset="-122"/>
                <a:ea typeface="楷体" panose="02010609060101010101" charset="-122"/>
                <a:cs typeface="楷体" panose="02010609060101010101" charset="-122"/>
                <a:sym typeface="+mn-ea"/>
              </a:rPr>
              <a:t>对世界：确立资本主义社会的立法规范，很多国家的民法都以《拿破仑法典》为参照蓝本。</a:t>
            </a:r>
            <a:endParaRPr kumimoji="1" lang="zh-CN" altLang="en-US" sz="2800" b="1" kern="0" spc="150">
              <a:solidFill>
                <a:schemeClr val="tx1"/>
              </a:solidFill>
              <a:latin typeface="楷体" panose="02010609060101010101" charset="-122"/>
              <a:ea typeface="楷体" panose="02010609060101010101" charset="-122"/>
              <a:cs typeface="楷体" panose="02010609060101010101" charset="-122"/>
              <a:sym typeface="+mn-ea"/>
            </a:endParaRPr>
          </a:p>
          <a:p>
            <a:pPr indent="0" defTabSz="914400">
              <a:lnSpc>
                <a:spcPct val="90000"/>
              </a:lnSpc>
              <a:buClr>
                <a:srgbClr val="FF0000"/>
              </a:buClr>
              <a:buFont typeface="Wingdings" panose="05000000000000000000" pitchFamily="2" charset="2"/>
              <a:buNone/>
              <a:defRPr/>
            </a:pPr>
            <a:r>
              <a:rPr kumimoji="1" lang="zh-CN" altLang="en-US" sz="2800" spc="150">
                <a:latin typeface="楷体" panose="02010609060101010101" charset="-122"/>
                <a:ea typeface="楷体" panose="02010609060101010101" charset="-122"/>
                <a:cs typeface="楷体" panose="02010609060101010101" charset="-122"/>
                <a:sym typeface="+mn-lt"/>
              </a:rPr>
              <a:t>（</a:t>
            </a:r>
            <a:r>
              <a:rPr kumimoji="1" lang="en-US" altLang="zh-CN" sz="2800" spc="150">
                <a:latin typeface="楷体" panose="02010609060101010101" charset="-122"/>
                <a:ea typeface="楷体" panose="02010609060101010101" charset="-122"/>
                <a:cs typeface="楷体" panose="02010609060101010101" charset="-122"/>
                <a:sym typeface="+mn-lt"/>
              </a:rPr>
              <a:t>5</a:t>
            </a:r>
            <a:r>
              <a:rPr kumimoji="1" lang="zh-CN" altLang="en-US" sz="2800" spc="150">
                <a:latin typeface="楷体" panose="02010609060101010101" charset="-122"/>
                <a:ea typeface="楷体" panose="02010609060101010101" charset="-122"/>
                <a:cs typeface="楷体" panose="02010609060101010101" charset="-122"/>
                <a:sym typeface="+mn-lt"/>
              </a:rPr>
              <a:t>）</a:t>
            </a:r>
            <a:r>
              <a:rPr kumimoji="1" lang="en-US" altLang="zh-CN" sz="2800" spc="150">
                <a:latin typeface="楷体" panose="02010609060101010101" charset="-122"/>
                <a:ea typeface="楷体" panose="02010609060101010101" charset="-122"/>
                <a:cs typeface="楷体" panose="02010609060101010101" charset="-122"/>
                <a:sym typeface="+mn-lt"/>
              </a:rPr>
              <a:t>1875</a:t>
            </a:r>
            <a:r>
              <a:rPr kumimoji="1" lang="zh-CN" altLang="en-US" sz="2800" spc="150">
                <a:latin typeface="楷体" panose="02010609060101010101" charset="-122"/>
                <a:ea typeface="楷体" panose="02010609060101010101" charset="-122"/>
                <a:cs typeface="楷体" panose="02010609060101010101" charset="-122"/>
                <a:sym typeface="+mn-lt"/>
              </a:rPr>
              <a:t>年经过共和制和君主制的多次反复，确立了共和制</a:t>
            </a:r>
            <a:r>
              <a:rPr kumimoji="1" lang="zh-CN" altLang="en-US" sz="2800" spc="150" smtClean="0">
                <a:latin typeface="楷体" panose="02010609060101010101" charset="-122"/>
                <a:ea typeface="楷体" panose="02010609060101010101" charset="-122"/>
                <a:cs typeface="楷体" panose="02010609060101010101" charset="-122"/>
                <a:sym typeface="+mn-lt"/>
              </a:rPr>
              <a:t>度</a:t>
            </a:r>
            <a:endParaRPr kumimoji="1" lang="zh-CN" altLang="en-US" sz="2800" spc="150" smtClean="0">
              <a:latin typeface="楷体" panose="02010609060101010101" charset="-122"/>
              <a:ea typeface="楷体" panose="02010609060101010101" charset="-122"/>
              <a:cs typeface="楷体" panose="02010609060101010101" charset="-122"/>
              <a:sym typeface="+mn-lt"/>
            </a:endParaRPr>
          </a:p>
          <a:p>
            <a:pPr algn="l" fontAlgn="auto">
              <a:lnSpc>
                <a:spcPct val="110000"/>
              </a:lnSpc>
            </a:pPr>
            <a:r>
              <a:rPr 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3</a:t>
            </a: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、影响：</a:t>
            </a:r>
            <a:endPar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algn="l" fontAlgn="auto">
              <a:lnSpc>
                <a:spcPct val="110000"/>
              </a:lnSpc>
            </a:pPr>
            <a:r>
              <a:rPr lang="zh-CN" altLang="en-US" sz="2800" b="1">
                <a:ln>
                  <a:noFill/>
                </a:ln>
                <a:effectLst/>
                <a:uLnTx/>
                <a:uFillTx/>
                <a:latin typeface="华文中宋" panose="02010600040101010101" charset="-122"/>
                <a:ea typeface="华文中宋" panose="02010600040101010101" charset="-122"/>
                <a:sym typeface="+mn-ea"/>
              </a:rPr>
              <a:t>（</a:t>
            </a:r>
            <a:r>
              <a:rPr lang="en-US" altLang="zh-CN" sz="2800" b="1">
                <a:ln>
                  <a:noFill/>
                </a:ln>
                <a:effectLst/>
                <a:uLnTx/>
                <a:uFillTx/>
                <a:latin typeface="华文中宋" panose="02010600040101010101" charset="-122"/>
                <a:ea typeface="华文中宋" panose="02010600040101010101" charset="-122"/>
                <a:sym typeface="+mn-ea"/>
              </a:rPr>
              <a:t>1</a:t>
            </a:r>
            <a:r>
              <a:rPr lang="zh-CN" altLang="en-US" sz="2800" b="1">
                <a:ln>
                  <a:noFill/>
                </a:ln>
                <a:effectLst/>
                <a:uLnTx/>
                <a:uFillTx/>
                <a:latin typeface="华文中宋" panose="02010600040101010101" charset="-122"/>
                <a:ea typeface="华文中宋" panose="02010600040101010101" charset="-122"/>
                <a:sym typeface="+mn-ea"/>
              </a:rPr>
              <a:t>）促进了法国</a:t>
            </a:r>
            <a:r>
              <a:rPr lang="zh-CN" altLang="en-US" sz="2800" b="1">
                <a:ln>
                  <a:noFill/>
                </a:ln>
                <a:solidFill>
                  <a:srgbClr val="C00000"/>
                </a:solidFill>
                <a:effectLst/>
                <a:uLnTx/>
                <a:uFillTx/>
                <a:latin typeface="华文中宋" panose="02010600040101010101" charset="-122"/>
                <a:ea typeface="华文中宋" panose="02010600040101010101" charset="-122"/>
                <a:sym typeface="+mn-ea"/>
              </a:rPr>
              <a:t>资本主义经济发展</a:t>
            </a:r>
            <a:r>
              <a:rPr lang="zh-CN" altLang="en-US" sz="2800" b="1">
                <a:ln>
                  <a:noFill/>
                </a:ln>
                <a:effectLst/>
                <a:uLnTx/>
                <a:uFillTx/>
                <a:latin typeface="华文中宋" panose="02010600040101010101" charset="-122"/>
                <a:ea typeface="华文中宋" panose="02010600040101010101" charset="-122"/>
                <a:sym typeface="+mn-ea"/>
              </a:rPr>
              <a:t>；</a:t>
            </a:r>
            <a:endParaRPr lang="zh-CN" altLang="en-US" sz="2800" b="1">
              <a:ln>
                <a:noFill/>
              </a:ln>
              <a:effectLst/>
              <a:uLnTx/>
              <a:uFillTx/>
              <a:latin typeface="华文中宋" panose="02010600040101010101" charset="-122"/>
              <a:ea typeface="华文中宋" panose="02010600040101010101" charset="-122"/>
              <a:sym typeface="+mn-ea"/>
            </a:endParaRPr>
          </a:p>
          <a:p>
            <a:pPr algn="l" fontAlgn="auto">
              <a:lnSpc>
                <a:spcPct val="110000"/>
              </a:lnSpc>
            </a:pPr>
            <a:r>
              <a:rPr lang="zh-CN" altLang="en-US" sz="2800" b="1">
                <a:ln>
                  <a:noFill/>
                </a:ln>
                <a:effectLst/>
                <a:uLnTx/>
                <a:uFillTx/>
                <a:latin typeface="华文中宋" panose="02010600040101010101" charset="-122"/>
                <a:ea typeface="华文中宋" panose="02010600040101010101" charset="-122"/>
                <a:cs typeface="华文中宋" panose="02010600040101010101" charset="-122"/>
                <a:sym typeface="+mn-ea"/>
              </a:rPr>
              <a:t>（</a:t>
            </a:r>
            <a:r>
              <a:rPr lang="en-US" altLang="zh-CN" sz="2800" b="1">
                <a:ln>
                  <a:noFill/>
                </a:ln>
                <a:effectLst/>
                <a:uLnTx/>
                <a:uFillTx/>
                <a:latin typeface="华文中宋" panose="02010600040101010101" charset="-122"/>
                <a:ea typeface="华文中宋" panose="02010600040101010101" charset="-122"/>
                <a:cs typeface="华文中宋" panose="02010600040101010101" charset="-122"/>
                <a:sym typeface="+mn-ea"/>
              </a:rPr>
              <a:t>2</a:t>
            </a:r>
            <a:r>
              <a:rPr lang="zh-CN" altLang="en-US" sz="2800" b="1">
                <a:ln>
                  <a:noFill/>
                </a:ln>
                <a:effectLst/>
                <a:uLnTx/>
                <a:uFillTx/>
                <a:latin typeface="华文中宋" panose="02010600040101010101" charset="-122"/>
                <a:ea typeface="华文中宋" panose="02010600040101010101" charset="-122"/>
                <a:cs typeface="华文中宋" panose="02010600040101010101" charset="-122"/>
                <a:sym typeface="+mn-ea"/>
              </a:rPr>
              <a:t>）扫清了法国的封建残余，促进</a:t>
            </a:r>
            <a:r>
              <a:rPr lang="zh-CN" altLang="en-US" sz="2800" b="1">
                <a:ln>
                  <a:noFill/>
                </a:ln>
                <a:solidFill>
                  <a:srgbClr val="C00000"/>
                </a:solidFill>
                <a:effectLst/>
                <a:uLnTx/>
                <a:uFillTx/>
                <a:latin typeface="华文中宋" panose="02010600040101010101" charset="-122"/>
                <a:ea typeface="华文中宋" panose="02010600040101010101" charset="-122"/>
                <a:cs typeface="华文中宋" panose="02010600040101010101" charset="-122"/>
                <a:sym typeface="+mn-ea"/>
              </a:rPr>
              <a:t>民主政治建立</a:t>
            </a:r>
            <a:r>
              <a:rPr lang="zh-CN" altLang="en-US" sz="2800" b="1">
                <a:ln>
                  <a:noFill/>
                </a:ln>
                <a:effectLst/>
                <a:uLnTx/>
                <a:uFillTx/>
                <a:latin typeface="华文中宋" panose="02010600040101010101" charset="-122"/>
                <a:ea typeface="华文中宋" panose="02010600040101010101" charset="-122"/>
                <a:cs typeface="华文中宋" panose="02010600040101010101" charset="-122"/>
                <a:sym typeface="+mn-ea"/>
              </a:rPr>
              <a:t>；</a:t>
            </a:r>
            <a:endParaRPr kumimoji="0" lang="zh-CN" altLang="en-US" sz="2800" b="1" i="0" strike="noStrike" kern="1200" cap="none" spc="0" normalizeH="0" baseline="0" noProof="1">
              <a:ln>
                <a:noFill/>
              </a:ln>
              <a:solidFill>
                <a:schemeClr val="tx1"/>
              </a:solidFill>
              <a:effectLst/>
              <a:uLnTx/>
              <a:uFillTx/>
              <a:latin typeface="华文中宋" panose="02010600040101010101" charset="-122"/>
              <a:ea typeface="华文中宋" panose="02010600040101010101" charset="-122"/>
              <a:cs typeface="华文中宋" panose="02010600040101010101" charset="-122"/>
              <a:sym typeface="+mn-ea"/>
            </a:endParaRPr>
          </a:p>
          <a:p>
            <a:pPr algn="l" fontAlgn="auto">
              <a:lnSpc>
                <a:spcPct val="110000"/>
              </a:lnSpc>
            </a:pPr>
            <a:r>
              <a:rPr lang="zh-CN" altLang="en-US" sz="2800" b="1">
                <a:ln>
                  <a:noFill/>
                </a:ln>
                <a:effectLst/>
                <a:uLnTx/>
                <a:uFillTx/>
                <a:latin typeface="华文中宋" panose="02010600040101010101" charset="-122"/>
                <a:ea typeface="华文中宋" panose="02010600040101010101" charset="-122"/>
                <a:cs typeface="华文中宋" panose="02010600040101010101" charset="-122"/>
                <a:sym typeface="+mn-ea"/>
              </a:rPr>
              <a:t>（</a:t>
            </a:r>
            <a:r>
              <a:rPr lang="en-US" altLang="zh-CN" sz="2800" b="1">
                <a:ln>
                  <a:noFill/>
                </a:ln>
                <a:effectLst/>
                <a:uLnTx/>
                <a:uFillTx/>
                <a:latin typeface="华文中宋" panose="02010600040101010101" charset="-122"/>
                <a:ea typeface="华文中宋" panose="02010600040101010101" charset="-122"/>
                <a:cs typeface="华文中宋" panose="02010600040101010101" charset="-122"/>
                <a:sym typeface="+mn-ea"/>
              </a:rPr>
              <a:t>3</a:t>
            </a:r>
            <a:r>
              <a:rPr lang="zh-CN" altLang="en-US" sz="2800" b="1">
                <a:ln>
                  <a:noFill/>
                </a:ln>
                <a:effectLst/>
                <a:uLnTx/>
                <a:uFillTx/>
                <a:latin typeface="华文中宋" panose="02010600040101010101" charset="-122"/>
                <a:ea typeface="华文中宋" panose="02010600040101010101" charset="-122"/>
                <a:cs typeface="华文中宋" panose="02010600040101010101" charset="-122"/>
                <a:sym typeface="+mn-ea"/>
              </a:rPr>
              <a:t>）对欧洲：</a:t>
            </a:r>
            <a:r>
              <a:rPr lang="zh-CN" altLang="en-US" sz="2800" b="1">
                <a:ln>
                  <a:noFill/>
                </a:ln>
                <a:effectLst/>
                <a:uLnTx/>
                <a:uFillTx/>
                <a:latin typeface="华文中宋" panose="02010600040101010101" charset="-122"/>
                <a:ea typeface="华文中宋" panose="02010600040101010101" charset="-122"/>
                <a:sym typeface="+mn-ea"/>
              </a:rPr>
              <a:t>沉重</a:t>
            </a:r>
            <a:r>
              <a:rPr lang="zh-CN" altLang="en-US" sz="2800" b="1">
                <a:ln>
                  <a:noFill/>
                </a:ln>
                <a:solidFill>
                  <a:srgbClr val="C00000"/>
                </a:solidFill>
                <a:effectLst/>
                <a:uLnTx/>
                <a:uFillTx/>
                <a:latin typeface="华文中宋" panose="02010600040101010101" charset="-122"/>
                <a:ea typeface="华文中宋" panose="02010600040101010101" charset="-122"/>
                <a:sym typeface="+mn-ea"/>
              </a:rPr>
              <a:t>打击</a:t>
            </a:r>
            <a:r>
              <a:rPr lang="zh-CN" altLang="en-US" sz="2800" b="1">
                <a:ln>
                  <a:noFill/>
                </a:ln>
                <a:effectLst/>
                <a:uLnTx/>
                <a:uFillTx/>
                <a:latin typeface="华文中宋" panose="02010600040101010101" charset="-122"/>
                <a:ea typeface="华文中宋" panose="02010600040101010101" charset="-122"/>
                <a:sym typeface="+mn-ea"/>
              </a:rPr>
              <a:t>了欧洲其他国家的</a:t>
            </a:r>
            <a:r>
              <a:rPr lang="zh-CN" altLang="en-US" sz="2800" b="1">
                <a:ln>
                  <a:noFill/>
                </a:ln>
                <a:solidFill>
                  <a:srgbClr val="C00000"/>
                </a:solidFill>
                <a:effectLst/>
                <a:uLnTx/>
                <a:uFillTx/>
                <a:latin typeface="华文中宋" panose="02010600040101010101" charset="-122"/>
                <a:ea typeface="华文中宋" panose="02010600040101010101" charset="-122"/>
                <a:sym typeface="+mn-ea"/>
              </a:rPr>
              <a:t>封建制度</a:t>
            </a:r>
            <a:r>
              <a:rPr lang="zh-CN" altLang="en-US" sz="2800" b="1">
                <a:ln>
                  <a:noFill/>
                </a:ln>
                <a:effectLst/>
                <a:uLnTx/>
                <a:uFillTx/>
                <a:latin typeface="华文中宋" panose="02010600040101010101" charset="-122"/>
                <a:ea typeface="华文中宋" panose="02010600040101010101" charset="-122"/>
                <a:sym typeface="+mn-ea"/>
              </a:rPr>
              <a:t>，</a:t>
            </a:r>
            <a:r>
              <a:rPr lang="zh-CN" altLang="en-US" sz="2800" b="1">
                <a:ln>
                  <a:noFill/>
                </a:ln>
                <a:solidFill>
                  <a:srgbClr val="C00000"/>
                </a:solidFill>
                <a:effectLst/>
                <a:uLnTx/>
                <a:uFillTx/>
                <a:latin typeface="华文中宋" panose="02010600040101010101" charset="-122"/>
                <a:ea typeface="华文中宋" panose="02010600040101010101" charset="-122"/>
                <a:sym typeface="+mn-ea"/>
              </a:rPr>
              <a:t>革命原则广泛传播</a:t>
            </a:r>
            <a:r>
              <a:rPr lang="zh-CN" altLang="en-US" sz="2800" b="1">
                <a:ln>
                  <a:noFill/>
                </a:ln>
                <a:effectLst/>
                <a:uLnTx/>
                <a:uFillTx/>
                <a:latin typeface="华文中宋" panose="02010600040101010101" charset="-122"/>
                <a:ea typeface="华文中宋" panose="02010600040101010101" charset="-122"/>
                <a:sym typeface="+mn-ea"/>
              </a:rPr>
              <a:t>。</a:t>
            </a:r>
            <a:endParaRPr lang="zh-CN" altLang="en-US" sz="2800" b="1">
              <a:solidFill>
                <a:schemeClr val="tx1"/>
              </a:solidFill>
              <a:latin typeface="楷体" panose="02010609060101010101" charset="-122"/>
              <a:ea typeface="楷体" panose="02010609060101010101" charset="-122"/>
              <a:cs typeface="楷体" panose="02010609060101010101" charset="-12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69480" y="132637"/>
            <a:ext cx="11326333" cy="1684244"/>
          </a:xfrm>
          <a:prstGeom prst="rect">
            <a:avLst/>
          </a:prstGeom>
          <a:noFill/>
        </p:spPr>
        <p:txBody>
          <a:bodyPr wrap="square">
            <a:spAutoFit/>
          </a:bodyPr>
          <a:lstStyle/>
          <a:p>
            <a:pPr marL="266700" indent="-200025">
              <a:lnSpc>
                <a:spcPct val="150000"/>
              </a:lnSpc>
            </a:pPr>
            <a:r>
              <a:rPr lang="zh-CN" altLang="zh-CN" sz="2400" kern="100">
                <a:effectLst/>
                <a:latin typeface="Times New Roman" panose="02020603050405020304" pitchFamily="18" charset="0"/>
                <a:ea typeface="宋体" panose="02010600030101010101" pitchFamily="2" charset="-122"/>
              </a:rPr>
              <a:t>（</a:t>
            </a:r>
            <a:r>
              <a:rPr lang="en-US" altLang="zh-CN" sz="2400" kern="100">
                <a:effectLst/>
                <a:latin typeface="Times New Roman" panose="02020603050405020304" pitchFamily="18" charset="0"/>
                <a:ea typeface="宋体" panose="02010600030101010101" pitchFamily="2" charset="-122"/>
              </a:rPr>
              <a:t>2023</a:t>
            </a:r>
            <a:r>
              <a:rPr lang="zh-CN" altLang="zh-CN" sz="2400" kern="100">
                <a:effectLst/>
                <a:latin typeface="Times New Roman" panose="02020603050405020304" pitchFamily="18" charset="0"/>
                <a:ea typeface="宋体" panose="02010600030101010101" pitchFamily="2" charset="-122"/>
              </a:rPr>
              <a:t>·全国高考新课标卷·</a:t>
            </a:r>
            <a:r>
              <a:rPr lang="en-US" altLang="zh-CN" sz="2400" kern="100">
                <a:effectLst/>
                <a:latin typeface="Times New Roman" panose="02020603050405020304" pitchFamily="18" charset="0"/>
                <a:ea typeface="宋体" panose="02010600030101010101" pitchFamily="2" charset="-122"/>
              </a:rPr>
              <a:t>33</a:t>
            </a:r>
            <a:r>
              <a:rPr lang="zh-CN" altLang="zh-CN" sz="2400" kern="100">
                <a:effectLst/>
                <a:latin typeface="Times New Roman" panose="02020603050405020304" pitchFamily="18" charset="0"/>
                <a:ea typeface="宋体" panose="02010600030101010101" pitchFamily="2" charset="-122"/>
              </a:rPr>
              <a:t>）图</a:t>
            </a:r>
            <a:r>
              <a:rPr lang="en-US" altLang="zh-CN" sz="2400" kern="100">
                <a:effectLst/>
                <a:latin typeface="Times New Roman" panose="02020603050405020304" pitchFamily="18" charset="0"/>
                <a:ea typeface="宋体" panose="02010600030101010101" pitchFamily="2" charset="-122"/>
              </a:rPr>
              <a:t>5</a:t>
            </a:r>
            <a:r>
              <a:rPr lang="zh-CN" altLang="zh-CN" sz="2400" kern="100">
                <a:effectLst/>
                <a:latin typeface="Times New Roman" panose="02020603050405020304" pitchFamily="18" charset="0"/>
                <a:ea typeface="宋体" panose="02010600030101010101" pitchFamily="2" charset="-122"/>
              </a:rPr>
              <a:t>为</a:t>
            </a:r>
            <a:r>
              <a:rPr lang="en-US" altLang="zh-CN" sz="2400" kern="100">
                <a:effectLst/>
                <a:latin typeface="Times New Roman" panose="02020603050405020304" pitchFamily="18" charset="0"/>
                <a:ea typeface="宋体" panose="02010600030101010101" pitchFamily="2" charset="-122"/>
              </a:rPr>
              <a:t>1808</a:t>
            </a:r>
            <a:r>
              <a:rPr lang="zh-CN" altLang="zh-CN" sz="2400" kern="100">
                <a:effectLst/>
                <a:latin typeface="Times New Roman" panose="02020603050405020304" pitchFamily="18" charset="0"/>
                <a:ea typeface="宋体" panose="02010600030101010101" pitchFamily="2" charset="-122"/>
              </a:rPr>
              <a:t>年欧洲的一幅时事漫画，名为《蛛网里的科西嘉蜘蛛》，图中心的“蜘蛛”代表法国，左上角的“苍蝇”是指英国。该漫画反映的是（　　）</a:t>
            </a:r>
            <a:endParaRPr lang="zh-CN" altLang="zh-CN" sz="2400" kern="100">
              <a:effectLst/>
              <a:latin typeface="Times New Roman" panose="02020603050405020304" pitchFamily="18" charset="0"/>
              <a:ea typeface="宋体" panose="02010600030101010101" pitchFamily="2" charset="-122"/>
            </a:endParaRPr>
          </a:p>
        </p:txBody>
      </p:sp>
      <p:pic>
        <p:nvPicPr>
          <p:cNvPr id="4" name="../Upload/image/202306150258334571411.png"/>
          <p:cNvPicPr>
            <a:picLocks noChangeAspect="1"/>
          </p:cNvPicPr>
          <p:nvPr>
            <p:custDataLst>
              <p:tags r:id="rId2"/>
            </p:custDataLst>
          </p:nvPr>
        </p:nvPicPr>
        <p:blipFill>
          <a:blip r:embed="rId3"/>
          <a:stretch>
            <a:fillRect/>
          </a:stretch>
        </p:blipFill>
        <p:spPr bwMode="auto">
          <a:xfrm>
            <a:off x="7218605" y="1307805"/>
            <a:ext cx="4477208" cy="5162377"/>
          </a:xfrm>
          <a:prstGeom prst="rect">
            <a:avLst/>
          </a:prstGeom>
        </p:spPr>
      </p:pic>
      <p:sp>
        <p:nvSpPr>
          <p:cNvPr id="6" name="文本框 5"/>
          <p:cNvSpPr txBox="1"/>
          <p:nvPr>
            <p:custDataLst>
              <p:tags r:id="rId4"/>
            </p:custDataLst>
          </p:nvPr>
        </p:nvSpPr>
        <p:spPr>
          <a:xfrm>
            <a:off x="667193" y="2370377"/>
            <a:ext cx="3830379" cy="2792239"/>
          </a:xfrm>
          <a:prstGeom prst="rect">
            <a:avLst/>
          </a:prstGeom>
          <a:noFill/>
        </p:spPr>
        <p:txBody>
          <a:bodyPr wrap="square">
            <a:spAutoFit/>
          </a:bodyPr>
          <a:lstStyle/>
          <a:p>
            <a:pPr marL="266700" algn="just">
              <a:lnSpc>
                <a:spcPct val="150000"/>
              </a:lnSpc>
            </a:pPr>
            <a:r>
              <a:rPr lang="en-US" altLang="zh-CN" sz="2400" kern="100" spc="125">
                <a:effectLst/>
                <a:latin typeface="Times New Roman" panose="02020603050405020304" pitchFamily="18" charset="0"/>
                <a:ea typeface="宋体" panose="02010600030101010101" pitchFamily="2" charset="-122"/>
              </a:rPr>
              <a:t>A</a:t>
            </a:r>
            <a:r>
              <a:rPr lang="zh-CN" altLang="zh-CN" sz="2400" kern="100" spc="125">
                <a:effectLst/>
                <a:latin typeface="Times New Roman" panose="02020603050405020304" pitchFamily="18" charset="0"/>
                <a:ea typeface="宋体" panose="02010600030101010101" pitchFamily="2" charset="-122"/>
              </a:rPr>
              <a:t>．</a:t>
            </a:r>
            <a:r>
              <a:rPr lang="zh-CN" altLang="zh-CN" sz="2400" kern="100">
                <a:effectLst/>
                <a:latin typeface="Times New Roman" panose="02020603050405020304" pitchFamily="18" charset="0"/>
                <a:ea typeface="宋体" panose="02010600030101010101" pitchFamily="2" charset="-122"/>
              </a:rPr>
              <a:t>维也纳体系的建立</a:t>
            </a:r>
            <a:r>
              <a:rPr lang="en-US" altLang="zh-CN" sz="2400" kern="100">
                <a:effectLst/>
                <a:latin typeface="Times New Roman" panose="02020603050405020304" pitchFamily="18" charset="0"/>
                <a:ea typeface="宋体" panose="02010600030101010101" pitchFamily="2" charset="-122"/>
              </a:rPr>
              <a:t>                 </a:t>
            </a:r>
            <a:r>
              <a:rPr lang="en-US" altLang="zh-CN" sz="2400" kern="100" spc="125">
                <a:effectLst/>
                <a:latin typeface="Times New Roman" panose="02020603050405020304" pitchFamily="18" charset="0"/>
                <a:ea typeface="宋体" panose="02010600030101010101" pitchFamily="2" charset="-122"/>
              </a:rPr>
              <a:t>B</a:t>
            </a:r>
            <a:r>
              <a:rPr lang="zh-CN" altLang="zh-CN" sz="2400" kern="100" spc="125">
                <a:effectLst/>
                <a:latin typeface="Times New Roman" panose="02020603050405020304" pitchFamily="18" charset="0"/>
                <a:ea typeface="宋体" panose="02010600030101010101" pitchFamily="2" charset="-122"/>
              </a:rPr>
              <a:t>．</a:t>
            </a:r>
            <a:r>
              <a:rPr lang="zh-CN" altLang="zh-CN" sz="2400" kern="100">
                <a:effectLst/>
                <a:latin typeface="Times New Roman" panose="02020603050405020304" pitchFamily="18" charset="0"/>
                <a:ea typeface="宋体" panose="02010600030101010101" pitchFamily="2" charset="-122"/>
              </a:rPr>
              <a:t>拿破仑战争的局势</a:t>
            </a:r>
            <a:endParaRPr lang="zh-CN" altLang="zh-CN" sz="2400" kern="100">
              <a:effectLst/>
              <a:latin typeface="Times New Roman" panose="02020603050405020304" pitchFamily="18" charset="0"/>
              <a:ea typeface="宋体" panose="02010600030101010101" pitchFamily="2" charset="-122"/>
            </a:endParaRPr>
          </a:p>
          <a:p>
            <a:pPr marL="266700" algn="just">
              <a:lnSpc>
                <a:spcPct val="150000"/>
              </a:lnSpc>
            </a:pPr>
            <a:r>
              <a:rPr lang="en-US" altLang="zh-CN" sz="2400" kern="100" spc="125">
                <a:effectLst/>
                <a:latin typeface="Times New Roman" panose="02020603050405020304" pitchFamily="18" charset="0"/>
                <a:ea typeface="宋体" panose="02010600030101010101" pitchFamily="2" charset="-122"/>
              </a:rPr>
              <a:t>C</a:t>
            </a:r>
            <a:r>
              <a:rPr lang="zh-CN" altLang="zh-CN" sz="2400" kern="100" spc="125">
                <a:effectLst/>
                <a:latin typeface="Times New Roman" panose="02020603050405020304" pitchFamily="18" charset="0"/>
                <a:ea typeface="宋体" panose="02010600030101010101" pitchFamily="2" charset="-122"/>
              </a:rPr>
              <a:t>．</a:t>
            </a:r>
            <a:r>
              <a:rPr lang="zh-CN" altLang="zh-CN" sz="2400" kern="100">
                <a:effectLst/>
                <a:latin typeface="Times New Roman" panose="02020603050405020304" pitchFamily="18" charset="0"/>
                <a:ea typeface="宋体" panose="02010600030101010101" pitchFamily="2" charset="-122"/>
              </a:rPr>
              <a:t>拿破仑帝国的覆灭</a:t>
            </a:r>
            <a:r>
              <a:rPr lang="en-US" altLang="zh-CN" sz="2400" kern="100">
                <a:effectLst/>
                <a:latin typeface="Times New Roman" panose="02020603050405020304" pitchFamily="18" charset="0"/>
                <a:ea typeface="宋体" panose="02010600030101010101" pitchFamily="2" charset="-122"/>
              </a:rPr>
              <a:t>                 </a:t>
            </a:r>
            <a:r>
              <a:rPr lang="en-US" altLang="zh-CN" sz="2400" kern="100" spc="125">
                <a:effectLst/>
                <a:latin typeface="Times New Roman" panose="02020603050405020304" pitchFamily="18" charset="0"/>
                <a:ea typeface="宋体" panose="02010600030101010101" pitchFamily="2" charset="-122"/>
              </a:rPr>
              <a:t>D</a:t>
            </a:r>
            <a:r>
              <a:rPr lang="zh-CN" altLang="zh-CN" sz="2400" kern="100" spc="125">
                <a:effectLst/>
                <a:latin typeface="Times New Roman" panose="02020603050405020304" pitchFamily="18" charset="0"/>
                <a:ea typeface="宋体" panose="02010600030101010101" pitchFamily="2" charset="-122"/>
              </a:rPr>
              <a:t>．</a:t>
            </a:r>
            <a:r>
              <a:rPr lang="zh-CN" altLang="zh-CN" sz="2400" kern="100">
                <a:effectLst/>
                <a:latin typeface="Times New Roman" panose="02020603050405020304" pitchFamily="18" charset="0"/>
                <a:ea typeface="宋体" panose="02010600030101010101" pitchFamily="2" charset="-122"/>
              </a:rPr>
              <a:t>英国推行绥靖政策</a:t>
            </a:r>
            <a:endParaRPr lang="zh-CN" altLang="zh-CN" sz="2400" kern="100">
              <a:effectLst/>
              <a:latin typeface="Times New Roman" panose="02020603050405020304" pitchFamily="18" charset="0"/>
              <a:ea typeface="宋体" panose="02010600030101010101" pitchFamily="2" charset="-122"/>
            </a:endParaRPr>
          </a:p>
          <a:p>
            <a:pPr marL="240030" indent="-40005">
              <a:lnSpc>
                <a:spcPct val="150000"/>
              </a:lnSpc>
            </a:pPr>
            <a:r>
              <a:rPr lang="zh-CN" altLang="zh-CN" sz="2400" kern="100">
                <a:solidFill>
                  <a:srgbClr val="FF0000"/>
                </a:solidFill>
                <a:effectLst/>
                <a:latin typeface="Times New Roman" panose="02020603050405020304" pitchFamily="18" charset="0"/>
                <a:ea typeface="黑体" panose="02010609060101010101" pitchFamily="49" charset="-122"/>
              </a:rPr>
              <a:t>【答案】</a:t>
            </a:r>
            <a:r>
              <a:rPr lang="en-US" altLang="zh-CN" sz="2400" kern="100">
                <a:effectLst/>
                <a:latin typeface="Times New Roman" panose="02020603050405020304" pitchFamily="18" charset="0"/>
                <a:ea typeface="宋体" panose="02010600030101010101" pitchFamily="2" charset="-122"/>
              </a:rPr>
              <a:t>B</a:t>
            </a:r>
            <a:endParaRPr lang="zh-CN" altLang="zh-CN" sz="2400" kern="100">
              <a:effectLst/>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p:cNvSpPr txBox="1"/>
          <p:nvPr>
            <p:custDataLst>
              <p:tags r:id="rId1"/>
            </p:custDataLst>
          </p:nvPr>
        </p:nvSpPr>
        <p:spPr>
          <a:xfrm>
            <a:off x="121920" y="128270"/>
            <a:ext cx="6394450" cy="2395220"/>
          </a:xfrm>
          <a:prstGeom prst="rect">
            <a:avLst/>
          </a:prstGeom>
          <a:noFill/>
        </p:spPr>
        <p:txBody>
          <a:bodyPr wrap="none" rtlCol="0" anchor="t">
            <a:noAutofit/>
          </a:bodyPr>
          <a:lstStyle/>
          <a:p>
            <a:pPr defTabSz="914400"/>
            <a:endParaRPr lang="zh-CN" altLang="en-US" sz="2400" b="1">
              <a:solidFill>
                <a:srgbClr val="0D0D0D"/>
              </a:solidFill>
              <a:latin typeface="微软雅黑" panose="020B0503020204020204" charset="-122"/>
              <a:sym typeface="+mn-lt"/>
            </a:endParaRPr>
          </a:p>
        </p:txBody>
      </p:sp>
      <p:sp>
        <p:nvSpPr>
          <p:cNvPr id="4" name="文本框 3"/>
          <p:cNvSpPr txBox="1"/>
          <p:nvPr>
            <p:custDataLst>
              <p:tags r:id="rId2"/>
            </p:custDataLst>
          </p:nvPr>
        </p:nvSpPr>
        <p:spPr>
          <a:xfrm>
            <a:off x="183515" y="0"/>
            <a:ext cx="7490460" cy="953135"/>
          </a:xfrm>
          <a:prstGeom prst="rect">
            <a:avLst/>
          </a:prstGeom>
          <a:noFill/>
          <a:ln w="9525">
            <a:noFill/>
          </a:ln>
        </p:spPr>
        <p:txBody>
          <a:bodyPr wrap="square" rtlCol="0" anchor="t">
            <a:spAutoFit/>
          </a:bodyPr>
          <a:lstStyle/>
          <a:p>
            <a:pPr defTabSz="914400">
              <a:spcBef>
                <a:spcPct val="50000"/>
              </a:spcBef>
            </a:pPr>
            <a:r>
              <a:rPr lang="en-US" sz="2800" b="1">
                <a:solidFill>
                  <a:srgbClr val="C00000"/>
                </a:solidFill>
                <a:latin typeface="微软雅黑" panose="020B0503020204020204" charset="-122"/>
                <a:cs typeface="微软雅黑" panose="020B0503020204020204" charset="-122"/>
                <a:sym typeface="+mn-ea"/>
              </a:rPr>
              <a:t>4</a:t>
            </a:r>
            <a:r>
              <a:rPr lang="zh-CN" altLang="en-US" sz="2800" b="1">
                <a:solidFill>
                  <a:srgbClr val="C00000"/>
                </a:solidFill>
                <a:latin typeface="微软雅黑" panose="020B0503020204020204" charset="-122"/>
                <a:ea typeface="宋体" panose="02010600030101010101" pitchFamily="2" charset="-122"/>
                <a:cs typeface="微软雅黑" panose="020B0503020204020204" charset="-122"/>
                <a:sym typeface="+mn-ea"/>
              </a:rPr>
              <a:t>、</a:t>
            </a:r>
            <a:r>
              <a:rPr lang="zh-CN" altLang="en-US" sz="2800" b="1">
                <a:solidFill>
                  <a:srgbClr val="C00000"/>
                </a:solidFill>
                <a:latin typeface="微软雅黑" panose="020B0503020204020204" charset="-122"/>
                <a:cs typeface="微软雅黑" panose="020B0503020204020204" charset="-122"/>
                <a:sym typeface="+mn-ea"/>
              </a:rPr>
              <a:t>思考：</a:t>
            </a:r>
            <a:r>
              <a:rPr lang="en-US" altLang="zh-CN" sz="2800" b="1">
                <a:solidFill>
                  <a:srgbClr val="C00000"/>
                </a:solidFill>
                <a:latin typeface="微软雅黑" panose="020B0503020204020204" charset="-122"/>
                <a:cs typeface="微软雅黑" panose="020B0503020204020204" charset="-122"/>
                <a:sym typeface="+mn-ea"/>
              </a:rPr>
              <a:t>1789-1870</a:t>
            </a:r>
            <a:r>
              <a:rPr lang="zh-CN" altLang="en-US" sz="2800" b="1">
                <a:solidFill>
                  <a:srgbClr val="C00000"/>
                </a:solidFill>
                <a:latin typeface="微软雅黑" panose="020B0503020204020204" charset="-122"/>
                <a:cs typeface="微软雅黑" panose="020B0503020204020204" charset="-122"/>
                <a:sym typeface="+mn-ea"/>
              </a:rPr>
              <a:t>年间，法国走向共和的历程有何特点？为什么？</a:t>
            </a:r>
            <a:endParaRPr lang="zh-CN" altLang="en-US" sz="2800" b="1">
              <a:solidFill>
                <a:srgbClr val="C00000"/>
              </a:solidFill>
              <a:latin typeface="微软雅黑" panose="020B0503020204020204" charset="-122"/>
              <a:cs typeface="微软雅黑" panose="020B0503020204020204" charset="-122"/>
              <a:sym typeface="+mn-ea"/>
            </a:endParaRPr>
          </a:p>
        </p:txBody>
      </p:sp>
      <p:sp>
        <p:nvSpPr>
          <p:cNvPr id="8" name="Text Box 8"/>
          <p:cNvSpPr txBox="1">
            <a:spLocks noChangeArrowheads="1"/>
          </p:cNvSpPr>
          <p:nvPr>
            <p:custDataLst>
              <p:tags r:id="rId3"/>
            </p:custDataLst>
          </p:nvPr>
        </p:nvSpPr>
        <p:spPr bwMode="auto">
          <a:xfrm>
            <a:off x="7924165" y="0"/>
            <a:ext cx="4267835" cy="6753225"/>
          </a:xfrm>
          <a:prstGeom prst="rect">
            <a:avLst/>
          </a:prstGeom>
          <a:solidFill>
            <a:schemeClr val="accent1">
              <a:lumMod val="20000"/>
              <a:lumOff val="80000"/>
            </a:schemeClr>
          </a:solidFill>
          <a:ln w="9525">
            <a:noFill/>
            <a:miter lim="800000"/>
          </a:ln>
          <a:effectLst/>
          <a:scene3d>
            <a:camera prst="orthographicFront">
              <a:rot lat="0" lon="0" rev="0"/>
            </a:camera>
            <a:lightRig rig="contrasting" dir="t">
              <a:rot lat="0" lon="0" rev="1500000"/>
            </a:lightRig>
          </a:scene3d>
          <a:sp3d prstMaterial="metal">
            <a:bevelT w="88900" h="88900"/>
          </a:sp3d>
        </p:spPr>
        <p:txBody>
          <a:bodyPr wrap="square">
            <a:noAutofit/>
          </a:bodyPr>
          <a:lstStyle/>
          <a:p>
            <a:pPr defTabSz="914400"/>
            <a:r>
              <a:rPr lang="zh-CN" altLang="en-US" sz="2800" b="1">
                <a:solidFill>
                  <a:srgbClr val="FF0000"/>
                </a:solidFill>
                <a:latin typeface="微软雅黑" panose="020B0503020204020204" charset="-122"/>
                <a:cs typeface="微软雅黑" panose="020B0503020204020204" charset="-122"/>
              </a:rPr>
              <a:t>（</a:t>
            </a:r>
            <a:r>
              <a:rPr lang="en-US" altLang="zh-CN" sz="2800" b="1">
                <a:solidFill>
                  <a:srgbClr val="FF0000"/>
                </a:solidFill>
                <a:latin typeface="微软雅黑" panose="020B0503020204020204" charset="-122"/>
                <a:cs typeface="微软雅黑" panose="020B0503020204020204" charset="-122"/>
              </a:rPr>
              <a:t>2</a:t>
            </a:r>
            <a:r>
              <a:rPr lang="zh-CN" altLang="en-US" sz="2800" b="1">
                <a:solidFill>
                  <a:srgbClr val="FF0000"/>
                </a:solidFill>
                <a:latin typeface="微软雅黑" panose="020B0503020204020204" charset="-122"/>
                <a:ea typeface="宋体" panose="02010600030101010101" pitchFamily="2" charset="-122"/>
                <a:cs typeface="微软雅黑" panose="020B0503020204020204" charset="-122"/>
              </a:rPr>
              <a:t>）</a:t>
            </a:r>
            <a:r>
              <a:rPr lang="zh-CN" altLang="en-US" sz="2800" b="1">
                <a:solidFill>
                  <a:srgbClr val="FF0000"/>
                </a:solidFill>
                <a:latin typeface="微软雅黑" panose="020B0503020204020204" charset="-122"/>
                <a:cs typeface="微软雅黑" panose="020B0503020204020204" charset="-122"/>
              </a:rPr>
              <a:t>原因：</a:t>
            </a:r>
            <a:endParaRPr lang="zh-CN" altLang="en-US" sz="2800" b="1">
              <a:solidFill>
                <a:srgbClr val="FF0000"/>
              </a:solidFill>
              <a:latin typeface="微软雅黑" panose="020B0503020204020204" charset="-122"/>
              <a:cs typeface="微软雅黑" panose="020B0503020204020204" charset="-122"/>
            </a:endParaRPr>
          </a:p>
          <a:p>
            <a:pPr defTabSz="914400"/>
            <a:r>
              <a:rPr lang="zh-CN" altLang="en-US" sz="2800" b="1">
                <a:solidFill>
                  <a:srgbClr val="000000"/>
                </a:solidFill>
                <a:latin typeface="微软雅黑" panose="020B0503020204020204" charset="-122"/>
                <a:cs typeface="微软雅黑" panose="020B0503020204020204" charset="-122"/>
              </a:rPr>
              <a:t>①经济：</a:t>
            </a:r>
            <a:r>
              <a:rPr lang="zh-CN" altLang="en-US" sz="2800" b="1">
                <a:solidFill>
                  <a:srgbClr val="FF0000"/>
                </a:solidFill>
                <a:latin typeface="微软雅黑" panose="020B0503020204020204" charset="-122"/>
                <a:cs typeface="微软雅黑" panose="020B0503020204020204" charset="-122"/>
              </a:rPr>
              <a:t>资本主义发展相对薄弱，小农经济长期存在；</a:t>
            </a:r>
            <a:endParaRPr lang="zh-CN" altLang="en-US" sz="2800" b="1">
              <a:solidFill>
                <a:srgbClr val="FF0000"/>
              </a:solidFill>
              <a:latin typeface="微软雅黑" panose="020B0503020204020204" charset="-122"/>
              <a:cs typeface="微软雅黑" panose="020B0503020204020204" charset="-122"/>
            </a:endParaRPr>
          </a:p>
          <a:p>
            <a:pPr defTabSz="914400"/>
            <a:r>
              <a:rPr lang="zh-CN" altLang="en-US" sz="2800" b="1">
                <a:solidFill>
                  <a:srgbClr val="000000"/>
                </a:solidFill>
                <a:latin typeface="微软雅黑" panose="020B0503020204020204" charset="-122"/>
                <a:cs typeface="微软雅黑" panose="020B0503020204020204" charset="-122"/>
              </a:rPr>
              <a:t>②政治：法国是典型的</a:t>
            </a:r>
            <a:r>
              <a:rPr lang="zh-CN" altLang="en-US" sz="2800" b="1">
                <a:solidFill>
                  <a:srgbClr val="FF0000"/>
                </a:solidFill>
                <a:latin typeface="微软雅黑" panose="020B0503020204020204" charset="-122"/>
                <a:cs typeface="微软雅黑" panose="020B0503020204020204" charset="-122"/>
              </a:rPr>
              <a:t>封建专制国家，封建势力强大</a:t>
            </a:r>
            <a:r>
              <a:rPr lang="zh-CN" altLang="en-US" sz="2800" b="1">
                <a:solidFill>
                  <a:srgbClr val="000000"/>
                </a:solidFill>
                <a:latin typeface="微软雅黑" panose="020B0503020204020204" charset="-122"/>
                <a:cs typeface="微软雅黑" panose="020B0503020204020204" charset="-122"/>
              </a:rPr>
              <a:t>，同时资产阶级力量相对弱小且派别众多；</a:t>
            </a:r>
            <a:endParaRPr lang="zh-CN" altLang="en-US" sz="2800" b="1">
              <a:solidFill>
                <a:srgbClr val="000000"/>
              </a:solidFill>
              <a:latin typeface="微软雅黑" panose="020B0503020204020204" charset="-122"/>
              <a:cs typeface="微软雅黑" panose="020B0503020204020204" charset="-122"/>
            </a:endParaRPr>
          </a:p>
          <a:p>
            <a:pPr defTabSz="914400"/>
            <a:r>
              <a:rPr lang="zh-CN" altLang="en-US" sz="2800" b="1">
                <a:solidFill>
                  <a:srgbClr val="000000"/>
                </a:solidFill>
                <a:latin typeface="微软雅黑" panose="020B0503020204020204" charset="-122"/>
                <a:cs typeface="微软雅黑" panose="020B0503020204020204" charset="-122"/>
              </a:rPr>
              <a:t>③思想：君主观念作为封建残余根深蒂固；</a:t>
            </a:r>
            <a:endParaRPr lang="zh-CN" altLang="en-US" sz="2800" b="1">
              <a:solidFill>
                <a:srgbClr val="000000"/>
              </a:solidFill>
              <a:latin typeface="微软雅黑" panose="020B0503020204020204" charset="-122"/>
              <a:cs typeface="微软雅黑" panose="020B0503020204020204" charset="-122"/>
            </a:endParaRPr>
          </a:p>
          <a:p>
            <a:pPr defTabSz="914400"/>
            <a:r>
              <a:rPr lang="zh-CN" altLang="en-US" sz="2800" b="1">
                <a:solidFill>
                  <a:srgbClr val="000000"/>
                </a:solidFill>
                <a:latin typeface="微软雅黑" panose="020B0503020204020204" charset="-122"/>
                <a:cs typeface="微软雅黑" panose="020B0503020204020204" charset="-122"/>
              </a:rPr>
              <a:t>④国际：欧洲大陆封建势力强大，法国革命的反封建斗争面 临着国内外两方面封建势力的压力。</a:t>
            </a:r>
            <a:endParaRPr lang="zh-CN" altLang="en-US" sz="2800" b="1">
              <a:solidFill>
                <a:srgbClr val="000000"/>
              </a:solidFill>
              <a:latin typeface="微软雅黑" panose="020B0503020204020204" charset="-122"/>
              <a:cs typeface="微软雅黑" panose="020B0503020204020204" charset="-122"/>
            </a:endParaRPr>
          </a:p>
        </p:txBody>
      </p:sp>
      <p:pic>
        <p:nvPicPr>
          <p:cNvPr id="6" name="图片 5"/>
          <p:cNvPicPr>
            <a:picLocks noChangeAspect="1"/>
          </p:cNvPicPr>
          <p:nvPr>
            <p:custDataLst>
              <p:tags r:id="rId4"/>
            </p:custDataLst>
          </p:nvPr>
        </p:nvPicPr>
        <p:blipFill>
          <a:blip r:embed="rId5"/>
          <a:stretch>
            <a:fillRect/>
          </a:stretch>
        </p:blipFill>
        <p:spPr>
          <a:xfrm>
            <a:off x="122555" y="1097280"/>
            <a:ext cx="7668260" cy="3899535"/>
          </a:xfrm>
          <a:prstGeom prst="rect">
            <a:avLst/>
          </a:prstGeom>
          <a:noFill/>
          <a:ln w="9525">
            <a:noFill/>
          </a:ln>
        </p:spPr>
      </p:pic>
      <p:sp>
        <p:nvSpPr>
          <p:cNvPr id="3" name="Text Box 8"/>
          <p:cNvSpPr txBox="1">
            <a:spLocks noChangeArrowheads="1"/>
          </p:cNvSpPr>
          <p:nvPr>
            <p:custDataLst>
              <p:tags r:id="rId6"/>
            </p:custDataLst>
          </p:nvPr>
        </p:nvSpPr>
        <p:spPr bwMode="auto">
          <a:xfrm>
            <a:off x="121920" y="5140960"/>
            <a:ext cx="7552055" cy="1398270"/>
          </a:xfrm>
          <a:prstGeom prst="rect">
            <a:avLst/>
          </a:prstGeom>
          <a:noFill/>
          <a:ln w="9525">
            <a:noFill/>
            <a:miter lim="800000"/>
          </a:ln>
          <a:effectLst/>
        </p:spPr>
        <p:txBody>
          <a:bodyPr wrap="square">
            <a:noAutofit/>
          </a:bodyPr>
          <a:lstStyle/>
          <a:p>
            <a:pPr defTabSz="914400"/>
            <a:r>
              <a:rPr lang="zh-CN" altLang="en-US" sz="3200" b="1">
                <a:solidFill>
                  <a:srgbClr val="FF0000"/>
                </a:solidFill>
                <a:latin typeface="微软雅黑" panose="020B0503020204020204" charset="-122"/>
                <a:cs typeface="楷体" panose="02010609060101010101" charset="-122"/>
              </a:rPr>
              <a:t>（</a:t>
            </a:r>
            <a:r>
              <a:rPr lang="en-US" altLang="zh-CN" sz="3200" b="1">
                <a:solidFill>
                  <a:srgbClr val="FF0000"/>
                </a:solidFill>
                <a:latin typeface="微软雅黑" panose="020B0503020204020204" charset="-122"/>
                <a:cs typeface="楷体" panose="02010609060101010101" charset="-122"/>
              </a:rPr>
              <a:t>1</a:t>
            </a:r>
            <a:r>
              <a:rPr lang="zh-CN" altLang="en-US" sz="3200" b="1">
                <a:solidFill>
                  <a:srgbClr val="FF0000"/>
                </a:solidFill>
                <a:latin typeface="微软雅黑" panose="020B0503020204020204" charset="-122"/>
                <a:ea typeface="宋体" panose="02010600030101010101" pitchFamily="2" charset="-122"/>
                <a:cs typeface="楷体" panose="02010609060101010101" charset="-122"/>
              </a:rPr>
              <a:t>）</a:t>
            </a:r>
            <a:r>
              <a:rPr lang="zh-CN" altLang="en-US" sz="3200" b="1">
                <a:solidFill>
                  <a:srgbClr val="FF0000"/>
                </a:solidFill>
                <a:latin typeface="微软雅黑" panose="020B0503020204020204" charset="-122"/>
                <a:cs typeface="楷体" panose="02010609060101010101" charset="-122"/>
              </a:rPr>
              <a:t>特点：</a:t>
            </a:r>
            <a:r>
              <a:rPr lang="zh-CN" altLang="en-US" sz="2800" b="1">
                <a:solidFill>
                  <a:srgbClr val="000000"/>
                </a:solidFill>
                <a:latin typeface="微软雅黑" panose="020B0503020204020204" charset="-122"/>
                <a:cs typeface="楷体" panose="02010609060101010101" charset="-122"/>
              </a:rPr>
              <a:t>①长期性；②曲折性、反复性（革命频发，政权更迭频繁，政局动荡，君主制和共和制反复较量）</a:t>
            </a:r>
            <a:endParaRPr lang="zh-CN" altLang="en-US" sz="2800" b="1">
              <a:solidFill>
                <a:srgbClr val="000000"/>
              </a:solidFill>
              <a:latin typeface="微软雅黑" panose="020B0503020204020204" charset="-122"/>
              <a:cs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custDataLst>
              <p:tags r:id="rId1"/>
            </p:custDataLst>
          </p:nvPr>
        </p:nvGrpSpPr>
        <p:grpSpPr>
          <a:xfrm>
            <a:off x="4749963" y="4134277"/>
            <a:ext cx="2746904" cy="1577553"/>
            <a:chOff x="905737" y="4134277"/>
            <a:chExt cx="2746904" cy="1577553"/>
          </a:xfrm>
        </p:grpSpPr>
        <p:sp>
          <p:nvSpPr>
            <p:cNvPr id="23" name="文本框 22"/>
            <p:cNvSpPr txBox="1"/>
            <p:nvPr>
              <p:custDataLst>
                <p:tags r:id="rId2"/>
              </p:custDataLst>
            </p:nvPr>
          </p:nvSpPr>
          <p:spPr>
            <a:xfrm>
              <a:off x="905737" y="4134277"/>
              <a:ext cx="1889307" cy="461665"/>
            </a:xfrm>
            <a:prstGeom prst="rect">
              <a:avLst/>
            </a:prstGeom>
            <a:noFill/>
          </p:spPr>
          <p:txBody>
            <a:bodyPr wrap="none" lIns="0" tIns="0" rIns="0" bIns="0" rtlCol="0">
              <a:noAutofit/>
            </a:bodyPr>
            <a:lstStyle/>
            <a:p>
              <a:r>
                <a:rPr lang="zh-CN" altLang="en-US" sz="2400">
                  <a:solidFill>
                    <a:schemeClr val="bg1"/>
                  </a:solidFill>
                  <a:latin typeface="+mj-ea"/>
                  <a:ea typeface="+mj-ea"/>
                  <a:cs typeface="OPPOSans B" panose="00020600040101010101" pitchFamily="18" charset="-122"/>
                </a:rPr>
                <a:t>稿定</a:t>
              </a:r>
              <a:r>
                <a:rPr lang="en-US" altLang="zh-CN" sz="2400">
                  <a:solidFill>
                    <a:schemeClr val="bg1"/>
                  </a:solidFill>
                  <a:latin typeface="+mj-ea"/>
                  <a:ea typeface="+mj-ea"/>
                  <a:cs typeface="OPPOSans B" panose="00020600040101010101" pitchFamily="18" charset="-122"/>
                </a:rPr>
                <a:t>PPT</a:t>
              </a:r>
              <a:endParaRPr lang="zh-CN" altLang="en-US" sz="2400">
                <a:solidFill>
                  <a:schemeClr val="bg1"/>
                </a:solidFill>
                <a:latin typeface="+mj-ea"/>
                <a:ea typeface="+mj-ea"/>
                <a:cs typeface="OPPOSans B" panose="00020600040101010101" pitchFamily="18" charset="-122"/>
              </a:endParaRPr>
            </a:p>
          </p:txBody>
        </p:sp>
        <p:sp>
          <p:nvSpPr>
            <p:cNvPr id="24" name="矩形 23"/>
            <p:cNvSpPr/>
            <p:nvPr>
              <p:custDataLst>
                <p:tags r:id="rId3"/>
              </p:custDataLst>
            </p:nvPr>
          </p:nvSpPr>
          <p:spPr>
            <a:xfrm>
              <a:off x="905737" y="4543406"/>
              <a:ext cx="2746904" cy="1168424"/>
            </a:xfrm>
            <a:prstGeom prst="rect">
              <a:avLst/>
            </a:prstGeom>
          </p:spPr>
          <p:txBody>
            <a:bodyPr wrap="square" lIns="0" tIns="0" rIns="0" bIns="0">
              <a:noAutofit/>
            </a:bodyPr>
            <a:lstStyle/>
            <a:p>
              <a:pPr>
                <a:lnSpc>
                  <a:spcPct val="120000"/>
                </a:lnSpc>
              </a:pPr>
              <a:r>
                <a:rPr lang="zh-CN" altLang="en-US">
                  <a:solidFill>
                    <a:schemeClr val="bg1"/>
                  </a:solidFill>
                  <a:latin typeface="+mn-ea"/>
                </a:rPr>
                <a:t>稿定</a:t>
              </a:r>
              <a:r>
                <a:rPr lang="en-US" altLang="zh-CN">
                  <a:solidFill>
                    <a:schemeClr val="bg1"/>
                  </a:solidFill>
                  <a:latin typeface="+mn-ea"/>
                </a:rPr>
                <a:t>PPT</a:t>
              </a:r>
              <a:r>
                <a:rPr lang="zh-CN" altLang="en-US">
                  <a:solidFill>
                    <a:schemeClr val="bg1"/>
                  </a:solidFill>
                  <a:latin typeface="+mn-ea"/>
                </a:rPr>
                <a:t>，海量素材持续更新，上千款模板选择总有一款适合你</a:t>
              </a:r>
              <a:endParaRPr lang="zh-CN" altLang="en-US">
                <a:solidFill>
                  <a:schemeClr val="bg1"/>
                </a:solidFill>
                <a:latin typeface="+mn-ea"/>
              </a:endParaRPr>
            </a:p>
          </p:txBody>
        </p:sp>
      </p:grpSp>
      <p:sp>
        <p:nvSpPr>
          <p:cNvPr id="30" name="文本框 29"/>
          <p:cNvSpPr txBox="1"/>
          <p:nvPr>
            <p:custDataLst>
              <p:tags r:id="rId4"/>
            </p:custDataLst>
          </p:nvPr>
        </p:nvSpPr>
        <p:spPr>
          <a:xfrm>
            <a:off x="6436064" y="3051245"/>
            <a:ext cx="1041952" cy="923330"/>
          </a:xfrm>
          <a:prstGeom prst="rect">
            <a:avLst/>
          </a:prstGeom>
          <a:noFill/>
        </p:spPr>
        <p:txBody>
          <a:bodyPr wrap="none" lIns="0" tIns="0" rIns="0" bIns="0" rtlCol="0">
            <a:noAutofit/>
          </a:bodyPr>
          <a:lstStyle/>
          <a:p>
            <a:r>
              <a:rPr lang="en-US" altLang="zh-CN" sz="6000">
                <a:ln>
                  <a:solidFill>
                    <a:schemeClr val="bg1"/>
                  </a:solidFill>
                </a:ln>
                <a:noFill/>
                <a:latin typeface="+mj-ea"/>
                <a:ea typeface="+mj-ea"/>
              </a:rPr>
              <a:t>02</a:t>
            </a:r>
            <a:endParaRPr lang="zh-CN" altLang="en-US" sz="6000">
              <a:ln>
                <a:solidFill>
                  <a:schemeClr val="bg1"/>
                </a:solidFill>
              </a:ln>
              <a:noFill/>
              <a:latin typeface="+mj-ea"/>
              <a:ea typeface="+mj-ea"/>
            </a:endParaRPr>
          </a:p>
        </p:txBody>
      </p:sp>
      <p:sp>
        <p:nvSpPr>
          <p:cNvPr id="79" name="矩形 78"/>
          <p:cNvSpPr/>
          <p:nvPr>
            <p:custDataLst>
              <p:tags r:id="rId5"/>
            </p:custDataLst>
          </p:nvPr>
        </p:nvSpPr>
        <p:spPr>
          <a:xfrm>
            <a:off x="0" y="6571615"/>
            <a:ext cx="12192000" cy="286385"/>
          </a:xfrm>
          <a:prstGeom prst="rect">
            <a:avLst/>
          </a:prstGeom>
          <a:gradFill flip="none" rotWithShape="1">
            <a:gsLst>
              <a:gs pos="0">
                <a:srgbClr val="DE7557"/>
              </a:gs>
              <a:gs pos="100000">
                <a:srgbClr val="9B4A30"/>
              </a:gs>
            </a:gsLst>
            <a:lin ang="2700000" scaled="0"/>
          </a:gradFill>
          <a:ln>
            <a:noFill/>
          </a:ln>
          <a:effectLst>
            <a:outerShdw blurRad="571500" sx="105000" sy="105000" algn="ctr" rotWithShape="0">
              <a:srgbClr val="7FAC52">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custDataLst>
              <p:tags r:id="rId6"/>
            </p:custDataLst>
          </p:nvPr>
        </p:nvSpPr>
        <p:spPr>
          <a:xfrm>
            <a:off x="409575" y="1160145"/>
            <a:ext cx="11478260" cy="5249545"/>
          </a:xfrm>
          <a:prstGeom prst="rect">
            <a:avLst/>
          </a:prstGeom>
          <a:noFill/>
        </p:spPr>
        <p:txBody>
          <a:bodyPr wrap="square" rtlCol="0" anchor="t">
            <a:noAutofit/>
          </a:bodyPr>
          <a:lstStyle/>
          <a:p>
            <a:pPr indent="0" algn="l" fontAlgn="auto">
              <a:lnSpc>
                <a:spcPct val="150000"/>
              </a:lnSpc>
              <a:spcBef>
                <a:spcPct val="0"/>
              </a:spcBef>
              <a:spcAft>
                <a:spcPct val="0"/>
              </a:spcAft>
              <a:buClrTx/>
              <a:buSzTx/>
              <a:buFontTx/>
            </a:pPr>
            <a:r>
              <a:rPr lang="en-US" altLang="zh-CN" sz="2800" b="1">
                <a:solidFill>
                  <a:schemeClr val="tx2">
                    <a:lumMod val="75000"/>
                  </a:schemeClr>
                </a:solidFill>
                <a:latin typeface="微软雅黑" panose="020B0503020204020204" charset="-122"/>
                <a:ea typeface="微软雅黑" panose="020B0503020204020204" charset="-122"/>
                <a:cs typeface="微软雅黑" panose="020B0503020204020204" charset="-122"/>
              </a:rPr>
              <a:t>3</a:t>
            </a:r>
            <a:r>
              <a:rPr lang="zh-CN" altLang="en-US" sz="2800" b="1">
                <a:solidFill>
                  <a:schemeClr val="tx2">
                    <a:lumMod val="75000"/>
                  </a:schemeClr>
                </a:solidFill>
                <a:latin typeface="微软雅黑" panose="020B0503020204020204" charset="-122"/>
                <a:ea typeface="微软雅黑" panose="020B0503020204020204" charset="-122"/>
                <a:cs typeface="微软雅黑" panose="020B0503020204020204" charset="-122"/>
              </a:rPr>
              <a:t>．据统计，在</a:t>
            </a:r>
            <a:r>
              <a:rPr lang="en-US" altLang="zh-CN" sz="2800" b="1">
                <a:solidFill>
                  <a:schemeClr val="tx2">
                    <a:lumMod val="75000"/>
                  </a:schemeClr>
                </a:solidFill>
                <a:latin typeface="微软雅黑" panose="020B0503020204020204" charset="-122"/>
                <a:ea typeface="微软雅黑" panose="020B0503020204020204" charset="-122"/>
                <a:cs typeface="微软雅黑" panose="020B0503020204020204" charset="-122"/>
              </a:rPr>
              <a:t>1789</a:t>
            </a:r>
            <a:r>
              <a:rPr lang="zh-CN" altLang="en-US" sz="2800" b="1">
                <a:solidFill>
                  <a:schemeClr val="tx2">
                    <a:lumMod val="75000"/>
                  </a:schemeClr>
                </a:solidFill>
                <a:latin typeface="微软雅黑" panose="020B0503020204020204" charset="-122"/>
                <a:ea typeface="微软雅黑" panose="020B0503020204020204" charset="-122"/>
                <a:cs typeface="微软雅黑" panose="020B0503020204020204" charset="-122"/>
              </a:rPr>
              <a:t>年至</a:t>
            </a:r>
            <a:r>
              <a:rPr lang="en-US" altLang="zh-CN" sz="2800" b="1">
                <a:solidFill>
                  <a:schemeClr val="tx2">
                    <a:lumMod val="75000"/>
                  </a:schemeClr>
                </a:solidFill>
                <a:latin typeface="微软雅黑" panose="020B0503020204020204" charset="-122"/>
                <a:ea typeface="微软雅黑" panose="020B0503020204020204" charset="-122"/>
                <a:cs typeface="微软雅黑" panose="020B0503020204020204" charset="-122"/>
              </a:rPr>
              <a:t>1793</a:t>
            </a:r>
            <a:r>
              <a:rPr lang="zh-CN" altLang="en-US" sz="2800" b="1">
                <a:solidFill>
                  <a:schemeClr val="tx2">
                    <a:lumMod val="75000"/>
                  </a:schemeClr>
                </a:solidFill>
                <a:latin typeface="微软雅黑" panose="020B0503020204020204" charset="-122"/>
                <a:ea typeface="微软雅黑" panose="020B0503020204020204" charset="-122"/>
                <a:cs typeface="微软雅黑" panose="020B0503020204020204" charset="-122"/>
              </a:rPr>
              <a:t>年间，法国共创建了</a:t>
            </a:r>
            <a:r>
              <a:rPr lang="en-US" altLang="zh-CN" sz="2800" b="1">
                <a:solidFill>
                  <a:schemeClr val="tx2">
                    <a:lumMod val="75000"/>
                  </a:schemeClr>
                </a:solidFill>
                <a:latin typeface="微软雅黑" panose="020B0503020204020204" charset="-122"/>
                <a:ea typeface="微软雅黑" panose="020B0503020204020204" charset="-122"/>
                <a:cs typeface="微软雅黑" panose="020B0503020204020204" charset="-122"/>
              </a:rPr>
              <a:t>56</a:t>
            </a:r>
            <a:r>
              <a:rPr lang="zh-CN" altLang="en-US" sz="2800" b="1">
                <a:solidFill>
                  <a:schemeClr val="tx2">
                    <a:lumMod val="75000"/>
                  </a:schemeClr>
                </a:solidFill>
                <a:latin typeface="微软雅黑" panose="020B0503020204020204" charset="-122"/>
                <a:ea typeface="微软雅黑" panose="020B0503020204020204" charset="-122"/>
                <a:cs typeface="微软雅黑" panose="020B0503020204020204" charset="-122"/>
              </a:rPr>
              <a:t>个妇女俱乐部，其中最具代表性的革命共和派女公民俱乐部规定：该社团的目标是“武装自己，为保卫祖国做贡献”。</a:t>
            </a:r>
            <a:r>
              <a:rPr lang="en-US" altLang="zh-CN" sz="2800" b="1">
                <a:solidFill>
                  <a:schemeClr val="tx2">
                    <a:lumMod val="75000"/>
                  </a:schemeClr>
                </a:solidFill>
                <a:latin typeface="微软雅黑" panose="020B0503020204020204" charset="-122"/>
                <a:ea typeface="微软雅黑" panose="020B0503020204020204" charset="-122"/>
                <a:cs typeface="微软雅黑" panose="020B0503020204020204" charset="-122"/>
              </a:rPr>
              <a:t>1793</a:t>
            </a:r>
            <a:r>
              <a:rPr lang="zh-CN" altLang="en-US" sz="2800" b="1">
                <a:solidFill>
                  <a:schemeClr val="tx2">
                    <a:lumMod val="75000"/>
                  </a:schemeClr>
                </a:solidFill>
                <a:latin typeface="微软雅黑" panose="020B0503020204020204" charset="-122"/>
                <a:ea typeface="微软雅黑" panose="020B0503020204020204" charset="-122"/>
                <a:cs typeface="微软雅黑" panose="020B0503020204020204" charset="-122"/>
              </a:rPr>
              <a:t>年夏天，革命妇女们还以共和国女公民的身份参加了盛大的公民庆祝活动。这反映出（   ）</a:t>
            </a:r>
            <a:endParaRPr lang="zh-CN" altLang="en-US" sz="2800" b="1">
              <a:solidFill>
                <a:schemeClr val="tx2">
                  <a:lumMod val="75000"/>
                </a:schemeClr>
              </a:solidFill>
              <a:latin typeface="微软雅黑" panose="020B0503020204020204" charset="-122"/>
              <a:ea typeface="微软雅黑" panose="020B0503020204020204" charset="-122"/>
              <a:cs typeface="微软雅黑" panose="020B0503020204020204" charset="-122"/>
            </a:endParaRPr>
          </a:p>
          <a:p>
            <a:pPr indent="0" algn="l" fontAlgn="auto">
              <a:lnSpc>
                <a:spcPct val="150000"/>
              </a:lnSpc>
              <a:spcBef>
                <a:spcPct val="0"/>
              </a:spcBef>
              <a:spcAft>
                <a:spcPct val="0"/>
              </a:spcAft>
              <a:buClrTx/>
              <a:buSzTx/>
              <a:buFontTx/>
            </a:pPr>
            <a:r>
              <a:rPr lang="en-US" altLang="zh-CN" sz="2800" b="1">
                <a:solidFill>
                  <a:schemeClr val="tx2">
                    <a:lumMod val="75000"/>
                  </a:schemeClr>
                </a:solidFill>
                <a:latin typeface="微软雅黑" panose="020B0503020204020204" charset="-122"/>
                <a:ea typeface="微软雅黑" panose="020B0503020204020204" charset="-122"/>
                <a:cs typeface="微软雅黑" panose="020B0503020204020204" charset="-122"/>
              </a:rPr>
              <a:t>A</a:t>
            </a:r>
            <a:r>
              <a:rPr lang="zh-CN" altLang="en-US" sz="2800" b="1">
                <a:solidFill>
                  <a:schemeClr val="tx2">
                    <a:lumMod val="75000"/>
                  </a:schemeClr>
                </a:solidFill>
                <a:latin typeface="微软雅黑" panose="020B0503020204020204" charset="-122"/>
                <a:ea typeface="微软雅黑" panose="020B0503020204020204" charset="-122"/>
                <a:cs typeface="微软雅黑" panose="020B0503020204020204" charset="-122"/>
              </a:rPr>
              <a:t>．追求男女平等成为革命女性的共识	</a:t>
            </a:r>
            <a:endParaRPr lang="en-US" altLang="zh-CN" sz="2800" b="1">
              <a:solidFill>
                <a:schemeClr val="tx2">
                  <a:lumMod val="75000"/>
                </a:schemeClr>
              </a:solidFill>
              <a:latin typeface="微软雅黑" panose="020B0503020204020204" charset="-122"/>
              <a:ea typeface="微软雅黑" panose="020B0503020204020204" charset="-122"/>
              <a:cs typeface="微软雅黑" panose="020B0503020204020204" charset="-122"/>
            </a:endParaRPr>
          </a:p>
          <a:p>
            <a:pPr indent="0" algn="l" fontAlgn="auto">
              <a:lnSpc>
                <a:spcPct val="150000"/>
              </a:lnSpc>
              <a:spcBef>
                <a:spcPct val="0"/>
              </a:spcBef>
              <a:spcAft>
                <a:spcPct val="0"/>
              </a:spcAft>
              <a:buClrTx/>
              <a:buSzTx/>
              <a:buFontTx/>
            </a:pPr>
            <a:r>
              <a:rPr lang="en-US" altLang="zh-CN" sz="2800" b="1">
                <a:solidFill>
                  <a:schemeClr val="tx2">
                    <a:lumMod val="75000"/>
                  </a:schemeClr>
                </a:solidFill>
                <a:latin typeface="微软雅黑" panose="020B0503020204020204" charset="-122"/>
                <a:ea typeface="微软雅黑" panose="020B0503020204020204" charset="-122"/>
                <a:cs typeface="微软雅黑" panose="020B0503020204020204" charset="-122"/>
              </a:rPr>
              <a:t>B</a:t>
            </a:r>
            <a:r>
              <a:rPr lang="zh-CN" altLang="en-US" sz="2800" b="1">
                <a:solidFill>
                  <a:schemeClr val="tx2">
                    <a:lumMod val="75000"/>
                  </a:schemeClr>
                </a:solidFill>
                <a:latin typeface="微软雅黑" panose="020B0503020204020204" charset="-122"/>
                <a:ea typeface="微软雅黑" panose="020B0503020204020204" charset="-122"/>
                <a:cs typeface="微软雅黑" panose="020B0503020204020204" charset="-122"/>
              </a:rPr>
              <a:t>．妇女在法国大革命中发挥了主要作用</a:t>
            </a:r>
            <a:endParaRPr lang="zh-CN" altLang="en-US" sz="2800" b="1">
              <a:solidFill>
                <a:schemeClr val="tx2">
                  <a:lumMod val="75000"/>
                </a:schemeClr>
              </a:solidFill>
              <a:latin typeface="微软雅黑" panose="020B0503020204020204" charset="-122"/>
              <a:ea typeface="微软雅黑" panose="020B0503020204020204" charset="-122"/>
              <a:cs typeface="微软雅黑" panose="020B0503020204020204" charset="-122"/>
            </a:endParaRPr>
          </a:p>
          <a:p>
            <a:pPr indent="0" algn="l" fontAlgn="auto">
              <a:lnSpc>
                <a:spcPct val="150000"/>
              </a:lnSpc>
              <a:spcBef>
                <a:spcPct val="0"/>
              </a:spcBef>
              <a:spcAft>
                <a:spcPct val="0"/>
              </a:spcAft>
              <a:buClrTx/>
              <a:buSzTx/>
              <a:buFontTx/>
            </a:pPr>
            <a:r>
              <a:rPr lang="en-US" altLang="zh-CN" sz="2800" b="1">
                <a:solidFill>
                  <a:schemeClr val="tx2">
                    <a:lumMod val="75000"/>
                  </a:schemeClr>
                </a:solidFill>
                <a:latin typeface="微软雅黑" panose="020B0503020204020204" charset="-122"/>
                <a:ea typeface="微软雅黑" panose="020B0503020204020204" charset="-122"/>
                <a:cs typeface="微软雅黑" panose="020B0503020204020204" charset="-122"/>
              </a:rPr>
              <a:t>C</a:t>
            </a:r>
            <a:r>
              <a:rPr lang="zh-CN" altLang="en-US" sz="2800" b="1">
                <a:solidFill>
                  <a:schemeClr val="tx2">
                    <a:lumMod val="75000"/>
                  </a:schemeClr>
                </a:solidFill>
                <a:latin typeface="微软雅黑" panose="020B0503020204020204" charset="-122"/>
                <a:ea typeface="微软雅黑" panose="020B0503020204020204" charset="-122"/>
                <a:cs typeface="微软雅黑" panose="020B0503020204020204" charset="-122"/>
              </a:rPr>
              <a:t>．社会变革和转型冲击传统社会秩序	</a:t>
            </a:r>
            <a:endParaRPr lang="en-US" altLang="zh-CN" sz="2800" b="1">
              <a:solidFill>
                <a:schemeClr val="tx2">
                  <a:lumMod val="75000"/>
                </a:schemeClr>
              </a:solidFill>
              <a:latin typeface="微软雅黑" panose="020B0503020204020204" charset="-122"/>
              <a:ea typeface="微软雅黑" panose="020B0503020204020204" charset="-122"/>
              <a:cs typeface="微软雅黑" panose="020B0503020204020204" charset="-122"/>
            </a:endParaRPr>
          </a:p>
          <a:p>
            <a:pPr indent="0" algn="l" fontAlgn="auto">
              <a:lnSpc>
                <a:spcPct val="150000"/>
              </a:lnSpc>
              <a:spcBef>
                <a:spcPct val="0"/>
              </a:spcBef>
              <a:spcAft>
                <a:spcPct val="0"/>
              </a:spcAft>
              <a:buClrTx/>
              <a:buSzTx/>
              <a:buFontTx/>
            </a:pPr>
            <a:r>
              <a:rPr lang="en-US" altLang="zh-CN" sz="2800" b="1">
                <a:solidFill>
                  <a:schemeClr val="tx2">
                    <a:lumMod val="75000"/>
                  </a:schemeClr>
                </a:solidFill>
                <a:latin typeface="微软雅黑" panose="020B0503020204020204" charset="-122"/>
                <a:ea typeface="微软雅黑" panose="020B0503020204020204" charset="-122"/>
                <a:cs typeface="微软雅黑" panose="020B0503020204020204" charset="-122"/>
              </a:rPr>
              <a:t>D</a:t>
            </a:r>
            <a:r>
              <a:rPr lang="zh-CN" altLang="en-US" sz="2800" b="1">
                <a:solidFill>
                  <a:schemeClr val="tx2">
                    <a:lumMod val="75000"/>
                  </a:schemeClr>
                </a:solidFill>
                <a:latin typeface="微软雅黑" panose="020B0503020204020204" charset="-122"/>
                <a:ea typeface="微软雅黑" panose="020B0503020204020204" charset="-122"/>
                <a:cs typeface="微软雅黑" panose="020B0503020204020204" charset="-122"/>
              </a:rPr>
              <a:t>．法国妇女通过政治斗争获得了选举权</a:t>
            </a:r>
            <a:endParaRPr lang="zh-CN" altLang="en-US" sz="2800" b="1">
              <a:solidFill>
                <a:schemeClr val="tx2">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custDataLst>
              <p:tags r:id="rId7"/>
            </p:custDataLst>
          </p:nvPr>
        </p:nvSpPr>
        <p:spPr>
          <a:xfrm>
            <a:off x="4122834" y="3315742"/>
            <a:ext cx="395605" cy="394335"/>
          </a:xfrm>
          <a:prstGeom prst="rect">
            <a:avLst/>
          </a:prstGeom>
        </p:spPr>
        <p:txBody>
          <a:bodyPr wrap="square">
            <a:noAutofit/>
          </a:bodyPr>
          <a:lstStyle/>
          <a:p>
            <a:pPr algn="l"/>
            <a:r>
              <a:rPr lang="en-US" altLang="zh-CN" sz="2800" b="1">
                <a:solidFill>
                  <a:srgbClr val="FF0000"/>
                </a:solidFill>
                <a:latin typeface="微软雅黑" panose="020B0503020204020204" charset="-122"/>
                <a:ea typeface="微软雅黑" panose="020B0503020204020204" charset="-122"/>
              </a:rPr>
              <a:t>C </a:t>
            </a:r>
            <a:endParaRPr lang="en-US" altLang="zh-CN" sz="2800" b="1">
              <a:solidFill>
                <a:srgbClr val="FF0000"/>
              </a:solidFill>
              <a:latin typeface="微软雅黑" panose="020B0503020204020204" charset="-122"/>
              <a:ea typeface="微软雅黑" panose="020B0503020204020204" charset="-122"/>
            </a:endParaRPr>
          </a:p>
        </p:txBody>
      </p:sp>
      <p:sp>
        <p:nvSpPr>
          <p:cNvPr id="3" name="泪滴形 2"/>
          <p:cNvSpPr/>
          <p:nvPr>
            <p:custDataLst>
              <p:tags r:id="rId8"/>
            </p:custDataLst>
          </p:nvPr>
        </p:nvSpPr>
        <p:spPr>
          <a:xfrm flipV="1">
            <a:off x="245253" y="301046"/>
            <a:ext cx="1003255" cy="859003"/>
          </a:xfrm>
          <a:prstGeom prst="teardrop">
            <a:avLst/>
          </a:prstGeom>
          <a:gradFill flip="none" rotWithShape="1">
            <a:gsLst>
              <a:gs pos="0">
                <a:srgbClr val="E58B65">
                  <a:tint val="66000"/>
                  <a:satMod val="160000"/>
                </a:srgbClr>
              </a:gs>
              <a:gs pos="50000">
                <a:srgbClr val="E58B65">
                  <a:tint val="44500"/>
                  <a:satMod val="160000"/>
                </a:srgbClr>
              </a:gs>
              <a:gs pos="100000">
                <a:srgbClr val="E58B65">
                  <a:tint val="23500"/>
                  <a:satMod val="160000"/>
                </a:srgb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75000"/>
                </a:schemeClr>
              </a:solidFill>
            </a:endParaRPr>
          </a:p>
        </p:txBody>
      </p:sp>
      <p:sp>
        <p:nvSpPr>
          <p:cNvPr id="5" name="文本框 42"/>
          <p:cNvSpPr txBox="1"/>
          <p:nvPr>
            <p:custDataLst>
              <p:tags r:id="rId9"/>
            </p:custDataLst>
          </p:nvPr>
        </p:nvSpPr>
        <p:spPr>
          <a:xfrm>
            <a:off x="409664" y="582652"/>
            <a:ext cx="3477895" cy="572135"/>
          </a:xfrm>
          <a:prstGeom prst="rect">
            <a:avLst/>
          </a:prstGeom>
          <a:noFill/>
        </p:spPr>
        <p:txBody>
          <a:bodyPr wrap="none" lIns="0" tIns="0" rIns="0" bIns="0" rtlCol="0">
            <a:noAutofit/>
          </a:bodyPr>
          <a:lstStyle/>
          <a:p>
            <a:pPr algn="l">
              <a:lnSpc>
                <a:spcPct val="110000"/>
              </a:lnSpc>
            </a:pPr>
            <a:r>
              <a:rPr lang="zh-CN" altLang="en-US" sz="3200" b="1">
                <a:solidFill>
                  <a:srgbClr val="DB5F2D"/>
                </a:solidFill>
                <a:latin typeface="微软雅黑" panose="020B0503020204020204" charset="-122"/>
                <a:ea typeface="微软雅黑" panose="020B0503020204020204" charset="-122"/>
              </a:rPr>
              <a:t>提升·考向预测</a:t>
            </a:r>
            <a:endParaRPr lang="zh-CN" altLang="en-US" sz="3200" b="1">
              <a:solidFill>
                <a:srgbClr val="DB5F2D"/>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泪滴形 79"/>
          <p:cNvSpPr/>
          <p:nvPr>
            <p:custDataLst>
              <p:tags r:id="rId1"/>
            </p:custDataLst>
          </p:nvPr>
        </p:nvSpPr>
        <p:spPr>
          <a:xfrm flipV="1">
            <a:off x="245253" y="895895"/>
            <a:ext cx="1003255" cy="859003"/>
          </a:xfrm>
          <a:prstGeom prst="teardrop">
            <a:avLst/>
          </a:prstGeom>
          <a:gradFill flip="none" rotWithShape="1">
            <a:gsLst>
              <a:gs pos="0">
                <a:srgbClr val="E58B65">
                  <a:tint val="66000"/>
                  <a:satMod val="160000"/>
                </a:srgbClr>
              </a:gs>
              <a:gs pos="50000">
                <a:srgbClr val="E58B65">
                  <a:tint val="44500"/>
                  <a:satMod val="160000"/>
                </a:srgbClr>
              </a:gs>
              <a:gs pos="100000">
                <a:srgbClr val="E58B65">
                  <a:tint val="23500"/>
                  <a:satMod val="160000"/>
                </a:srgb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75000"/>
                </a:schemeClr>
              </a:solidFill>
            </a:endParaRPr>
          </a:p>
        </p:txBody>
      </p:sp>
      <p:sp>
        <p:nvSpPr>
          <p:cNvPr id="23" name="文本框 22"/>
          <p:cNvSpPr txBox="1"/>
          <p:nvPr>
            <p:custDataLst>
              <p:tags r:id="rId2"/>
            </p:custDataLst>
          </p:nvPr>
        </p:nvSpPr>
        <p:spPr>
          <a:xfrm>
            <a:off x="4749963" y="4134277"/>
            <a:ext cx="1889307" cy="461665"/>
          </a:xfrm>
          <a:prstGeom prst="rect">
            <a:avLst/>
          </a:prstGeom>
          <a:noFill/>
        </p:spPr>
        <p:txBody>
          <a:bodyPr wrap="none" lIns="0" tIns="0" rIns="0" bIns="0" rtlCol="0">
            <a:noAutofit/>
          </a:bodyPr>
          <a:lstStyle/>
          <a:p>
            <a:r>
              <a:rPr lang="zh-CN" altLang="en-US" sz="2400">
                <a:solidFill>
                  <a:schemeClr val="bg1"/>
                </a:solidFill>
                <a:latin typeface="+mj-ea"/>
                <a:ea typeface="+mj-ea"/>
                <a:cs typeface="OPPOSans B" panose="00020600040101010101" pitchFamily="18" charset="-122"/>
              </a:rPr>
              <a:t>稿定</a:t>
            </a:r>
            <a:r>
              <a:rPr lang="en-US" altLang="zh-CN" sz="2400">
                <a:solidFill>
                  <a:schemeClr val="bg1"/>
                </a:solidFill>
                <a:latin typeface="+mj-ea"/>
                <a:ea typeface="+mj-ea"/>
                <a:cs typeface="OPPOSans B" panose="00020600040101010101" pitchFamily="18" charset="-122"/>
              </a:rPr>
              <a:t>PPT</a:t>
            </a:r>
            <a:endParaRPr lang="zh-CN" altLang="en-US" sz="2400">
              <a:solidFill>
                <a:schemeClr val="bg1"/>
              </a:solidFill>
              <a:latin typeface="+mj-ea"/>
              <a:ea typeface="+mj-ea"/>
              <a:cs typeface="OPPOSans B" panose="00020600040101010101" pitchFamily="18" charset="-122"/>
            </a:endParaRPr>
          </a:p>
        </p:txBody>
      </p:sp>
      <p:sp>
        <p:nvSpPr>
          <p:cNvPr id="79" name="矩形 78"/>
          <p:cNvSpPr/>
          <p:nvPr>
            <p:custDataLst>
              <p:tags r:id="rId3"/>
            </p:custDataLst>
          </p:nvPr>
        </p:nvSpPr>
        <p:spPr>
          <a:xfrm>
            <a:off x="0" y="6571615"/>
            <a:ext cx="12192000" cy="286385"/>
          </a:xfrm>
          <a:prstGeom prst="rect">
            <a:avLst/>
          </a:prstGeom>
          <a:gradFill flip="none" rotWithShape="1">
            <a:gsLst>
              <a:gs pos="0">
                <a:srgbClr val="DE7557"/>
              </a:gs>
              <a:gs pos="100000">
                <a:srgbClr val="9B4A30"/>
              </a:gs>
            </a:gsLst>
            <a:lin ang="2700000" scaled="0"/>
          </a:gradFill>
          <a:ln>
            <a:noFill/>
          </a:ln>
          <a:effectLst>
            <a:outerShdw blurRad="571500" sx="105000" sy="105000" algn="ctr" rotWithShape="0">
              <a:srgbClr val="7FAC52">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custDataLst>
              <p:tags r:id="rId4"/>
            </p:custDataLst>
          </p:nvPr>
        </p:nvSpPr>
        <p:spPr>
          <a:xfrm>
            <a:off x="1843710" y="84417"/>
            <a:ext cx="8372170" cy="811530"/>
          </a:xfrm>
          <a:prstGeom prst="rect">
            <a:avLst/>
          </a:prstGeom>
          <a:noFill/>
        </p:spPr>
        <p:txBody>
          <a:bodyPr wrap="square" rtlCol="0" anchor="t">
            <a:spAutoFit/>
          </a:bodyPr>
          <a:lstStyle/>
          <a:p>
            <a:pPr algn="ctr">
              <a:lnSpc>
                <a:spcPct val="130000"/>
              </a:lnSpc>
              <a:spcBef>
                <a:spcPct val="0"/>
              </a:spcBef>
              <a:spcAft>
                <a:spcPct val="0"/>
              </a:spcAft>
            </a:pPr>
            <a:r>
              <a:rPr lang="zh-CN" altLang="en-US" sz="3600" b="1">
                <a:uFill>
                  <a:solidFill>
                    <a:srgbClr val="DB5F2D"/>
                  </a:solidFill>
                </a:uFill>
                <a:latin typeface="微软雅黑" panose="020B0503020204020204" charset="-122"/>
                <a:ea typeface="微软雅黑" panose="020B0503020204020204" charset="-122"/>
                <a:cs typeface="微软雅黑" panose="020B0503020204020204" charset="-122"/>
                <a:sym typeface="+mn-ea"/>
              </a:rPr>
              <a:t>   资本主义制度的建立</a:t>
            </a:r>
            <a:endParaRPr lang="zh-CN" altLang="en-US" sz="3600" b="1">
              <a:solidFill>
                <a:schemeClr val="tx1"/>
              </a:solidFill>
              <a:uFill>
                <a:solidFill>
                  <a:srgbClr val="DB5F2D"/>
                </a:solidFill>
              </a:uFill>
              <a:latin typeface="微软雅黑" panose="020B0503020204020204" charset="-122"/>
              <a:ea typeface="微软雅黑" panose="020B0503020204020204" charset="-122"/>
              <a:cs typeface="微软雅黑" panose="020B0503020204020204" charset="-122"/>
              <a:sym typeface="+mn-ea"/>
            </a:endParaRPr>
          </a:p>
        </p:txBody>
      </p:sp>
      <p:sp>
        <p:nvSpPr>
          <p:cNvPr id="10" name="十字星 9"/>
          <p:cNvSpPr/>
          <p:nvPr>
            <p:custDataLst>
              <p:tags r:id="rId5"/>
            </p:custDataLst>
          </p:nvPr>
        </p:nvSpPr>
        <p:spPr>
          <a:xfrm>
            <a:off x="2020795" y="309667"/>
            <a:ext cx="460839" cy="441045"/>
          </a:xfrm>
          <a:prstGeom prst="star4">
            <a:avLst/>
          </a:prstGeom>
          <a:solidFill>
            <a:srgbClr val="E58B65"/>
          </a:solidFill>
          <a:ln>
            <a:solidFill>
              <a:srgbClr val="E58B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E58B65"/>
                </a:solidFill>
              </a:ln>
            </a:endParaRPr>
          </a:p>
        </p:txBody>
      </p:sp>
      <p:sp>
        <p:nvSpPr>
          <p:cNvPr id="2" name="文本框 1"/>
          <p:cNvSpPr txBox="1"/>
          <p:nvPr>
            <p:custDataLst>
              <p:tags r:id="rId6"/>
            </p:custDataLst>
          </p:nvPr>
        </p:nvSpPr>
        <p:spPr>
          <a:xfrm>
            <a:off x="590550" y="750570"/>
            <a:ext cx="11172825" cy="5303520"/>
          </a:xfrm>
          <a:prstGeom prst="rect">
            <a:avLst/>
          </a:prstGeom>
          <a:noFill/>
        </p:spPr>
        <p:txBody>
          <a:bodyPr wrap="square" rtlCol="0" anchor="t">
            <a:spAutoFit/>
          </a:bodyPr>
          <a:lstStyle/>
          <a:p>
            <a:pPr defTabSz="914400">
              <a:lnSpc>
                <a:spcPct val="110000"/>
              </a:lnSpc>
            </a:pPr>
            <a:r>
              <a:rPr lang="zh-CN" altLang="en-US" sz="2800" b="1" smtClean="0">
                <a:solidFill>
                  <a:srgbClr val="C00000"/>
                </a:solidFill>
                <a:latin typeface="微软雅黑" panose="020B0503020204020204" charset="-122"/>
                <a:ea typeface="宋体" panose="02010600030101010101" pitchFamily="2" charset="-122"/>
                <a:cs typeface="微软雅黑" panose="020B0503020204020204" charset="-122"/>
                <a:sym typeface="+mn-ea"/>
              </a:rPr>
              <a:t>一、</a:t>
            </a:r>
            <a:r>
              <a:rPr lang="zh-CN" altLang="en-US" sz="2800" b="1">
                <a:uFill>
                  <a:solidFill>
                    <a:srgbClr val="DB5F2D"/>
                  </a:solidFill>
                </a:uFill>
                <a:latin typeface="微软雅黑" panose="020B0503020204020204" charset="-122"/>
                <a:ea typeface="微软雅黑" panose="020B0503020204020204" charset="-122"/>
                <a:cs typeface="微软雅黑" panose="020B0503020204020204" charset="-122"/>
                <a:sym typeface="+mn-ea"/>
              </a:rPr>
              <a:t> 资本主义制度</a:t>
            </a:r>
            <a:endParaRPr lang="zh-CN" altLang="en-US" sz="2800" b="1">
              <a:uFill>
                <a:solidFill>
                  <a:srgbClr val="DB5F2D"/>
                </a:solidFill>
              </a:uFill>
              <a:latin typeface="微软雅黑" panose="020B0503020204020204" charset="-122"/>
              <a:ea typeface="微软雅黑" panose="020B0503020204020204" charset="-122"/>
              <a:cs typeface="微软雅黑" panose="020B0503020204020204" charset="-122"/>
              <a:sym typeface="+mn-ea"/>
            </a:endParaRPr>
          </a:p>
          <a:p>
            <a:pPr defTabSz="914400">
              <a:lnSpc>
                <a:spcPct val="110000"/>
              </a:lnSpc>
            </a:pPr>
            <a:r>
              <a:rPr lang="en-US" altLang="zh-CN" sz="2800" b="1">
                <a:uFill>
                  <a:solidFill>
                    <a:srgbClr val="DB5F2D"/>
                  </a:solidFill>
                </a:uFill>
                <a:latin typeface="微软雅黑" panose="020B0503020204020204" charset="-122"/>
                <a:ea typeface="微软雅黑" panose="020B0503020204020204" charset="-122"/>
                <a:cs typeface="微软雅黑" panose="020B0503020204020204" charset="-122"/>
                <a:sym typeface="+mn-ea"/>
              </a:rPr>
              <a:t>1</a:t>
            </a:r>
            <a:r>
              <a:rPr lang="zh-CN" altLang="en-US" sz="2800" b="1">
                <a:uFill>
                  <a:solidFill>
                    <a:srgbClr val="DB5F2D"/>
                  </a:solidFill>
                </a:uFill>
                <a:latin typeface="微软雅黑" panose="020B0503020204020204" charset="-122"/>
                <a:ea typeface="微软雅黑" panose="020B0503020204020204" charset="-122"/>
                <a:cs typeface="微软雅黑" panose="020B0503020204020204" charset="-122"/>
                <a:sym typeface="+mn-ea"/>
              </a:rPr>
              <a:t>、</a:t>
            </a:r>
            <a:r>
              <a:rPr lang="zh-CN" altLang="zh-CN" sz="2800" b="1" smtClean="0">
                <a:solidFill>
                  <a:srgbClr val="C00000"/>
                </a:solidFill>
                <a:latin typeface="微软雅黑" panose="020B0503020204020204" charset="-122"/>
                <a:cs typeface="微软雅黑" panose="020B0503020204020204" charset="-122"/>
                <a:sym typeface="+mn-ea"/>
              </a:rPr>
              <a:t>含义：资本主义制度以资本家占有生产资料和雇佣劳动为基础，实质是资本剥削雇佣劳动的制度。</a:t>
            </a:r>
            <a:endParaRPr lang="zh-CN" altLang="zh-CN" sz="2800" b="1" smtClean="0">
              <a:solidFill>
                <a:srgbClr val="C00000"/>
              </a:solidFill>
              <a:latin typeface="微软雅黑" panose="020B0503020204020204" charset="-122"/>
              <a:cs typeface="微软雅黑" panose="020B0503020204020204" charset="-122"/>
              <a:sym typeface="+mn-ea"/>
            </a:endParaRPr>
          </a:p>
          <a:p>
            <a:pPr defTabSz="914400">
              <a:lnSpc>
                <a:spcPct val="110000"/>
              </a:lnSpc>
            </a:pPr>
            <a:r>
              <a:rPr lang="en-US" altLang="zh-CN" sz="2800" b="1" smtClean="0">
                <a:solidFill>
                  <a:srgbClr val="C00000"/>
                </a:solidFill>
                <a:latin typeface="微软雅黑" panose="020B0503020204020204" charset="-122"/>
                <a:cs typeface="微软雅黑" panose="020B0503020204020204" charset="-122"/>
                <a:sym typeface="+mn-ea"/>
              </a:rPr>
              <a:t>2</a:t>
            </a:r>
            <a:r>
              <a:rPr lang="zh-CN" altLang="zh-CN" sz="2800" b="1" smtClean="0">
                <a:solidFill>
                  <a:srgbClr val="C00000"/>
                </a:solidFill>
                <a:latin typeface="微软雅黑" panose="020B0503020204020204" charset="-122"/>
                <a:cs typeface="微软雅黑" panose="020B0503020204020204" charset="-122"/>
                <a:sym typeface="+mn-ea"/>
              </a:rPr>
              <a:t>、资本主义政治制度基本特点：</a:t>
            </a:r>
            <a:endParaRPr lang="zh-CN" altLang="zh-CN" sz="2800" b="1" smtClean="0">
              <a:solidFill>
                <a:srgbClr val="C00000"/>
              </a:solidFill>
              <a:latin typeface="微软雅黑" panose="020B0503020204020204" charset="-122"/>
              <a:cs typeface="微软雅黑" panose="020B0503020204020204" charset="-122"/>
            </a:endParaRPr>
          </a:p>
          <a:p>
            <a:pPr defTabSz="914400">
              <a:lnSpc>
                <a:spcPct val="110000"/>
              </a:lnSpc>
            </a:pPr>
            <a:r>
              <a:rPr lang="zh-CN" altLang="zh-CN" sz="2800" b="1" smtClean="0">
                <a:solidFill>
                  <a:prstClr val="black"/>
                </a:solidFill>
                <a:latin typeface="微软雅黑" panose="020B0503020204020204" charset="-122"/>
                <a:cs typeface="微软雅黑" panose="020B0503020204020204" charset="-122"/>
                <a:sym typeface="+mn-ea"/>
              </a:rPr>
              <a:t>（</a:t>
            </a:r>
            <a:r>
              <a:rPr lang="en-US" altLang="zh-CN" sz="2800" b="1" smtClean="0">
                <a:solidFill>
                  <a:prstClr val="black"/>
                </a:solidFill>
                <a:latin typeface="微软雅黑" panose="020B0503020204020204" charset="-122"/>
                <a:cs typeface="微软雅黑" panose="020B0503020204020204" charset="-122"/>
                <a:sym typeface="+mn-ea"/>
              </a:rPr>
              <a:t>1</a:t>
            </a:r>
            <a:r>
              <a:rPr lang="zh-CN" altLang="zh-CN" sz="2800" b="1" smtClean="0">
                <a:solidFill>
                  <a:prstClr val="black"/>
                </a:solidFill>
                <a:latin typeface="微软雅黑" panose="020B0503020204020204" charset="-122"/>
                <a:cs typeface="微软雅黑" panose="020B0503020204020204" charset="-122"/>
                <a:sym typeface="+mn-ea"/>
              </a:rPr>
              <a:t>）实行代议制，具有形式上代表民意行使国家权力的议会</a:t>
            </a:r>
            <a:endParaRPr lang="zh-CN" altLang="zh-CN" sz="2800" b="1" smtClean="0">
              <a:solidFill>
                <a:prstClr val="black"/>
              </a:solidFill>
              <a:latin typeface="微软雅黑" panose="020B0503020204020204" charset="-122"/>
              <a:cs typeface="微软雅黑" panose="020B0503020204020204" charset="-122"/>
              <a:sym typeface="+mn-ea"/>
            </a:endParaRPr>
          </a:p>
          <a:p>
            <a:pPr defTabSz="914400">
              <a:lnSpc>
                <a:spcPct val="110000"/>
              </a:lnSpc>
            </a:pPr>
            <a:r>
              <a:rPr lang="zh-CN" altLang="en-US" sz="2800" b="1" kern="100" smtClean="0">
                <a:solidFill>
                  <a:schemeClr val="tx1"/>
                </a:solidFill>
                <a:effectLst/>
                <a:latin typeface="Arial" panose="020B0604020202020204" pitchFamily="34" charset="0"/>
                <a:ea typeface="微软雅黑" panose="020B0503020204020204" charset="-122"/>
                <a:cs typeface="Times New Roman" panose="02020603050405020304"/>
                <a:sym typeface="Arial" panose="020B0604020202020204" pitchFamily="34" charset="0"/>
              </a:rPr>
              <a:t>代议制</a:t>
            </a:r>
            <a:r>
              <a:rPr lang="en-US" altLang="zh-CN" sz="2800" b="1" kern="100" smtClean="0">
                <a:solidFill>
                  <a:schemeClr val="tx1"/>
                </a:solidFill>
                <a:effectLst/>
                <a:latin typeface="Arial" panose="020B0604020202020204" pitchFamily="34" charset="0"/>
                <a:ea typeface="微软雅黑" panose="020B0503020204020204" charset="-122"/>
                <a:cs typeface="Times New Roman" panose="02020603050405020304"/>
                <a:sym typeface="Arial" panose="020B0604020202020204" pitchFamily="34" charset="0"/>
              </a:rPr>
              <a:t>是一种间接民主的形式，指由公民选举产生的代表民意的机关（通常是议会）来行使国家权力的制度形式。</a:t>
            </a:r>
            <a:endParaRPr lang="zh-CN" altLang="zh-CN" sz="2800" b="1" smtClean="0">
              <a:solidFill>
                <a:schemeClr val="tx1"/>
              </a:solidFill>
              <a:latin typeface="微软雅黑" panose="020B0503020204020204" charset="-122"/>
              <a:cs typeface="微软雅黑" panose="020B0503020204020204" charset="-122"/>
            </a:endParaRPr>
          </a:p>
          <a:p>
            <a:pPr defTabSz="914400">
              <a:lnSpc>
                <a:spcPct val="110000"/>
              </a:lnSpc>
            </a:pPr>
            <a:r>
              <a:rPr lang="zh-CN" altLang="zh-CN" sz="2800" b="1" smtClean="0">
                <a:solidFill>
                  <a:prstClr val="black"/>
                </a:solidFill>
                <a:latin typeface="微软雅黑" panose="020B0503020204020204" charset="-122"/>
                <a:cs typeface="微软雅黑" panose="020B0503020204020204" charset="-122"/>
                <a:sym typeface="+mn-ea"/>
              </a:rPr>
              <a:t>（</a:t>
            </a:r>
            <a:r>
              <a:rPr lang="en-US" altLang="zh-CN" sz="2800" b="1" smtClean="0">
                <a:solidFill>
                  <a:prstClr val="black"/>
                </a:solidFill>
                <a:latin typeface="微软雅黑" panose="020B0503020204020204" charset="-122"/>
                <a:cs typeface="微软雅黑" panose="020B0503020204020204" charset="-122"/>
                <a:sym typeface="+mn-ea"/>
              </a:rPr>
              <a:t>2</a:t>
            </a:r>
            <a:r>
              <a:rPr lang="zh-CN" altLang="zh-CN" sz="2800" b="1" smtClean="0">
                <a:solidFill>
                  <a:prstClr val="black"/>
                </a:solidFill>
                <a:latin typeface="微软雅黑" panose="020B0503020204020204" charset="-122"/>
                <a:cs typeface="微软雅黑" panose="020B0503020204020204" charset="-122"/>
                <a:sym typeface="+mn-ea"/>
              </a:rPr>
              <a:t>）实行三权分立和权力制衡的原则</a:t>
            </a:r>
            <a:r>
              <a:rPr lang="en-US" altLang="zh-CN" sz="2800" b="1" smtClean="0">
                <a:solidFill>
                  <a:prstClr val="black"/>
                </a:solidFill>
                <a:latin typeface="微软雅黑" panose="020B0503020204020204" charset="-122"/>
                <a:cs typeface="微软雅黑" panose="020B0503020204020204" charset="-122"/>
                <a:sym typeface="+mn-ea"/>
              </a:rPr>
              <a:t>——“</a:t>
            </a:r>
            <a:r>
              <a:rPr lang="zh-CN" altLang="zh-CN" sz="2800" b="1" smtClean="0">
                <a:solidFill>
                  <a:prstClr val="black"/>
                </a:solidFill>
                <a:latin typeface="微软雅黑" panose="020B0503020204020204" charset="-122"/>
                <a:cs typeface="微软雅黑" panose="020B0503020204020204" charset="-122"/>
                <a:sym typeface="+mn-ea"/>
              </a:rPr>
              <a:t>权力制衡”</a:t>
            </a:r>
            <a:endParaRPr lang="zh-CN" altLang="zh-CN" sz="2800" b="1" smtClean="0">
              <a:solidFill>
                <a:prstClr val="black"/>
              </a:solidFill>
              <a:latin typeface="微软雅黑" panose="020B0503020204020204" charset="-122"/>
              <a:cs typeface="微软雅黑" panose="020B0503020204020204" charset="-122"/>
            </a:endParaRPr>
          </a:p>
          <a:p>
            <a:pPr defTabSz="914400">
              <a:lnSpc>
                <a:spcPct val="110000"/>
              </a:lnSpc>
            </a:pPr>
            <a:r>
              <a:rPr lang="zh-CN" altLang="zh-CN" sz="2800" b="1" smtClean="0">
                <a:solidFill>
                  <a:prstClr val="black"/>
                </a:solidFill>
                <a:latin typeface="微软雅黑" panose="020B0503020204020204" charset="-122"/>
                <a:cs typeface="微软雅黑" panose="020B0503020204020204" charset="-122"/>
                <a:sym typeface="+mn-ea"/>
              </a:rPr>
              <a:t>（</a:t>
            </a:r>
            <a:r>
              <a:rPr lang="en-US" altLang="zh-CN" sz="2800" b="1" smtClean="0">
                <a:solidFill>
                  <a:prstClr val="black"/>
                </a:solidFill>
                <a:latin typeface="微软雅黑" panose="020B0503020204020204" charset="-122"/>
                <a:cs typeface="微软雅黑" panose="020B0503020204020204" charset="-122"/>
                <a:sym typeface="+mn-ea"/>
              </a:rPr>
              <a:t>3</a:t>
            </a:r>
            <a:r>
              <a:rPr lang="zh-CN" altLang="zh-CN" sz="2800" b="1" smtClean="0">
                <a:solidFill>
                  <a:prstClr val="black"/>
                </a:solidFill>
                <a:latin typeface="微软雅黑" panose="020B0503020204020204" charset="-122"/>
                <a:cs typeface="微软雅黑" panose="020B0503020204020204" charset="-122"/>
                <a:sym typeface="+mn-ea"/>
              </a:rPr>
              <a:t>）实行资产阶级的政党政治</a:t>
            </a:r>
            <a:r>
              <a:rPr lang="en-US" altLang="zh-CN" sz="2800" b="1" smtClean="0">
                <a:solidFill>
                  <a:prstClr val="black"/>
                </a:solidFill>
                <a:latin typeface="微软雅黑" panose="020B0503020204020204" charset="-122"/>
                <a:cs typeface="微软雅黑" panose="020B0503020204020204" charset="-122"/>
                <a:sym typeface="+mn-ea"/>
              </a:rPr>
              <a:t>——</a:t>
            </a:r>
            <a:r>
              <a:rPr lang="zh-CN" altLang="zh-CN" sz="2800" b="1" smtClean="0">
                <a:solidFill>
                  <a:prstClr val="black"/>
                </a:solidFill>
                <a:latin typeface="微软雅黑" panose="020B0503020204020204" charset="-122"/>
                <a:cs typeface="微软雅黑" panose="020B0503020204020204" charset="-122"/>
                <a:sym typeface="+mn-ea"/>
              </a:rPr>
              <a:t>政党政治</a:t>
            </a:r>
            <a:endParaRPr lang="zh-CN" altLang="zh-CN" sz="2800" b="1" smtClean="0">
              <a:solidFill>
                <a:prstClr val="black"/>
              </a:solidFill>
              <a:latin typeface="微软雅黑" panose="020B0503020204020204" charset="-122"/>
              <a:cs typeface="微软雅黑" panose="020B0503020204020204" charset="-122"/>
              <a:sym typeface="+mn-ea"/>
            </a:endParaRPr>
          </a:p>
          <a:p>
            <a:pPr defTabSz="914400">
              <a:lnSpc>
                <a:spcPct val="110000"/>
              </a:lnSpc>
            </a:pPr>
            <a:r>
              <a:rPr lang="zh-CN" altLang="zh-CN" sz="2800" b="1" smtClean="0">
                <a:solidFill>
                  <a:prstClr val="black"/>
                </a:solidFill>
                <a:latin typeface="微软雅黑" panose="020B0503020204020204" charset="-122"/>
                <a:cs typeface="微软雅黑" panose="020B0503020204020204" charset="-122"/>
                <a:sym typeface="+mn-ea"/>
              </a:rPr>
              <a:t>（</a:t>
            </a:r>
            <a:r>
              <a:rPr lang="en-US" altLang="zh-CN" sz="2800" b="1" smtClean="0">
                <a:solidFill>
                  <a:prstClr val="black"/>
                </a:solidFill>
                <a:latin typeface="微软雅黑" panose="020B0503020204020204" charset="-122"/>
                <a:cs typeface="微软雅黑" panose="020B0503020204020204" charset="-122"/>
                <a:sym typeface="+mn-ea"/>
              </a:rPr>
              <a:t>4</a:t>
            </a:r>
            <a:r>
              <a:rPr lang="zh-CN" altLang="zh-CN" sz="2800" b="1" smtClean="0">
                <a:solidFill>
                  <a:prstClr val="black"/>
                </a:solidFill>
                <a:latin typeface="微软雅黑" panose="020B0503020204020204" charset="-122"/>
                <a:cs typeface="微软雅黑" panose="020B0503020204020204" charset="-122"/>
                <a:sym typeface="+mn-ea"/>
              </a:rPr>
              <a:t>）两种政体：君主立宪制和民主共和制，均以防止专制统治为目的</a:t>
            </a:r>
            <a:endParaRPr lang="zh-CN" altLang="zh-CN" sz="2800" b="1" smtClean="0">
              <a:solidFill>
                <a:prstClr val="black"/>
              </a:solidFill>
              <a:latin typeface="微软雅黑" panose="020B0503020204020204" charset="-122"/>
              <a:cs typeface="微软雅黑" panose="020B0503020204020204" charset="-122"/>
            </a:endParaRPr>
          </a:p>
          <a:p>
            <a:pPr defTabSz="914400">
              <a:lnSpc>
                <a:spcPct val="110000"/>
              </a:lnSpc>
            </a:pPr>
            <a:r>
              <a:rPr lang="zh-CN" altLang="zh-CN" sz="2800" b="1" smtClean="0">
                <a:solidFill>
                  <a:prstClr val="black"/>
                </a:solidFill>
                <a:latin typeface="微软雅黑" panose="020B0503020204020204" charset="-122"/>
                <a:cs typeface="微软雅黑" panose="020B0503020204020204" charset="-122"/>
                <a:sym typeface="+mn-ea"/>
              </a:rPr>
              <a:t>（</a:t>
            </a:r>
            <a:r>
              <a:rPr lang="en-US" altLang="zh-CN" sz="2800" b="1" smtClean="0">
                <a:solidFill>
                  <a:prstClr val="black"/>
                </a:solidFill>
                <a:latin typeface="微软雅黑" panose="020B0503020204020204" charset="-122"/>
                <a:cs typeface="微软雅黑" panose="020B0503020204020204" charset="-122"/>
                <a:sym typeface="+mn-ea"/>
              </a:rPr>
              <a:t>5</a:t>
            </a:r>
            <a:r>
              <a:rPr lang="zh-CN" altLang="zh-CN" sz="2800" b="1" smtClean="0">
                <a:solidFill>
                  <a:prstClr val="black"/>
                </a:solidFill>
                <a:latin typeface="微软雅黑" panose="020B0503020204020204" charset="-122"/>
                <a:cs typeface="微软雅黑" panose="020B0503020204020204" charset="-122"/>
                <a:sym typeface="+mn-ea"/>
              </a:rPr>
              <a:t>）三项原则：民主化、法律化、制度化</a:t>
            </a:r>
            <a:endParaRPr lang="zh-CN" altLang="en-US" sz="2800" b="1" smtClean="0">
              <a:solidFill>
                <a:srgbClr val="C00000"/>
              </a:solidFill>
              <a:latin typeface="微软雅黑" panose="020B0503020204020204" charset="-122"/>
              <a:cs typeface="微软雅黑" panose="020B0503020204020204"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314325" y="174625"/>
            <a:ext cx="7139940" cy="521970"/>
          </a:xfrm>
          <a:prstGeom prst="rect">
            <a:avLst/>
          </a:prstGeom>
          <a:noFill/>
        </p:spPr>
        <p:txBody>
          <a:bodyPr wrap="square" rtlCol="0">
            <a:spAutoFit/>
          </a:bodyPr>
          <a:lstStyle/>
          <a:p>
            <a:r>
              <a:rPr lang="zh-CN" altLang="en-US" sz="2800" b="1">
                <a:latin typeface="黑体" panose="02010609060101010101" pitchFamily="49" charset="-122"/>
                <a:ea typeface="黑体" panose="02010609060101010101" pitchFamily="49" charset="-122"/>
              </a:rPr>
              <a:t>二、英国资本主义制度的确立与发展</a:t>
            </a:r>
            <a:endParaRPr lang="zh-CN" altLang="en-US" sz="2800" b="1">
              <a:latin typeface="黑体" panose="02010609060101010101" pitchFamily="49" charset="-122"/>
              <a:ea typeface="黑体" panose="02010609060101010101" pitchFamily="49" charset="-122"/>
            </a:endParaRPr>
          </a:p>
        </p:txBody>
      </p:sp>
      <p:sp>
        <p:nvSpPr>
          <p:cNvPr id="19459" name="文本框 2"/>
          <p:cNvSpPr txBox="1"/>
          <p:nvPr>
            <p:custDataLst>
              <p:tags r:id="rId2"/>
            </p:custDataLst>
          </p:nvPr>
        </p:nvSpPr>
        <p:spPr>
          <a:xfrm>
            <a:off x="254635" y="696595"/>
            <a:ext cx="11757025" cy="5582285"/>
          </a:xfrm>
          <a:prstGeom prst="rect">
            <a:avLst/>
          </a:prstGeom>
          <a:noFill/>
          <a:ln w="9525">
            <a:noFill/>
          </a:ln>
        </p:spPr>
        <p:txBody>
          <a:bodyPr wrap="square" anchor="t">
            <a:noAutofit/>
          </a:bodyPr>
          <a:lstStyle/>
          <a:p>
            <a:pPr indent="0" fontAlgn="auto">
              <a:spcBef>
                <a:spcPct val="0"/>
              </a:spcBef>
              <a:buFontTx/>
            </a:pPr>
            <a:r>
              <a:rPr lang="en-US" sz="2800" b="1">
                <a:solidFill>
                  <a:srgbClr val="0000FF"/>
                </a:solidFill>
                <a:latin typeface="楷体" panose="02010609060101010101" charset="-122"/>
                <a:ea typeface="楷体" panose="02010609060101010101" charset="-122"/>
                <a:cs typeface="楷体" panose="02010609060101010101" charset="-122"/>
              </a:rPr>
              <a:t>1</a:t>
            </a:r>
            <a:r>
              <a:rPr lang="zh-CN" altLang="en-US" sz="2800" b="1">
                <a:solidFill>
                  <a:srgbClr val="0000FF"/>
                </a:solidFill>
                <a:latin typeface="楷体" panose="02010609060101010101" charset="-122"/>
                <a:ea typeface="楷体" panose="02010609060101010101" charset="-122"/>
                <a:cs typeface="楷体" panose="02010609060101010101" charset="-122"/>
              </a:rPr>
              <a:t>、确立：</a:t>
            </a:r>
            <a:r>
              <a:rPr lang="en-US" altLang="zh-CN" sz="2800" b="1">
                <a:latin typeface="楷体" panose="02010609060101010101" charset="-122"/>
                <a:ea typeface="楷体" panose="02010609060101010101" charset="-122"/>
                <a:cs typeface="楷体" panose="02010609060101010101" charset="-122"/>
              </a:rPr>
              <a:t>1689</a:t>
            </a:r>
            <a:r>
              <a:rPr lang="zh-CN" altLang="en-US" sz="2800" b="1">
                <a:latin typeface="楷体" panose="02010609060101010101" charset="-122"/>
                <a:ea typeface="楷体" panose="02010609060101010101" charset="-122"/>
                <a:cs typeface="楷体" panose="02010609060101010101" charset="-122"/>
              </a:rPr>
              <a:t>年，英国颁布《权利法案》</a:t>
            </a:r>
            <a:r>
              <a:rPr lang="zh-CN" altLang="en-US" sz="2800" b="1">
                <a:latin typeface="Arial" panose="020B0604020202020204" pitchFamily="34" charset="0"/>
                <a:ea typeface="楷体" panose="02010609060101010101" charset="-122"/>
                <a:sym typeface="+mn-ea"/>
              </a:rPr>
              <a:t>确立英国建立了</a:t>
            </a:r>
            <a:r>
              <a:rPr lang="zh-CN" altLang="en-US" sz="2800" b="1" u="sng">
                <a:latin typeface="黑体" panose="02010609060101010101" pitchFamily="49" charset="-122"/>
                <a:ea typeface="黑体" panose="02010609060101010101" pitchFamily="49" charset="-122"/>
                <a:sym typeface="+mn-ea"/>
              </a:rPr>
              <a:t>君主立宪政体</a:t>
            </a:r>
            <a:r>
              <a:rPr lang="zh-CN" altLang="en-US" sz="2800" b="1">
                <a:latin typeface="Arial" panose="020B0604020202020204" pitchFamily="34" charset="0"/>
                <a:ea typeface="楷体" panose="02010609060101010101" charset="-122"/>
                <a:sym typeface="+mn-ea"/>
              </a:rPr>
              <a:t>；</a:t>
            </a:r>
            <a:endParaRPr lang="zh-CN" altLang="en-US" sz="2800" b="1">
              <a:latin typeface="Arial" panose="020B0604020202020204" pitchFamily="34" charset="0"/>
              <a:ea typeface="楷体" panose="02010609060101010101" charset="-122"/>
              <a:sym typeface="+mn-ea"/>
            </a:endParaRPr>
          </a:p>
          <a:p>
            <a:pPr indent="0" fontAlgn="auto">
              <a:spcBef>
                <a:spcPct val="0"/>
              </a:spcBef>
              <a:buFontTx/>
            </a:pPr>
            <a:r>
              <a:rPr lang="en-US" altLang="zh-CN" sz="2800" b="1">
                <a:latin typeface="Arial" panose="020B0604020202020204" pitchFamily="34" charset="0"/>
                <a:ea typeface="楷体" panose="02010609060101010101" charset="-122"/>
                <a:cs typeface="楷体" panose="02010609060101010101" charset="-122"/>
                <a:sym typeface="+mn-ea"/>
              </a:rPr>
              <a:t>2</a:t>
            </a:r>
            <a:r>
              <a:rPr lang="zh-CN" altLang="en-US" sz="2800" b="1">
                <a:latin typeface="Arial" panose="020B0604020202020204" pitchFamily="34" charset="0"/>
                <a:ea typeface="楷体" panose="02010609060101010101" charset="-122"/>
                <a:cs typeface="楷体" panose="02010609060101010101" charset="-122"/>
                <a:sym typeface="+mn-ea"/>
              </a:rPr>
              <a:t>、内容</a:t>
            </a:r>
            <a:endParaRPr lang="zh-CN" altLang="en-US" sz="2800" b="1">
              <a:latin typeface="Arial" panose="020B0604020202020204" pitchFamily="34" charset="0"/>
              <a:ea typeface="楷体" panose="02010609060101010101" charset="-122"/>
              <a:cs typeface="楷体" panose="02010609060101010101" charset="-122"/>
              <a:sym typeface="+mn-ea"/>
            </a:endParaRPr>
          </a:p>
          <a:p>
            <a:pPr indent="0" fontAlgn="auto">
              <a:spcBef>
                <a:spcPct val="0"/>
              </a:spcBef>
              <a:buFontTx/>
            </a:pPr>
            <a:r>
              <a:rPr lang="zh-CN" altLang="en-US" sz="2800" b="1">
                <a:latin typeface="Arial" panose="020B0604020202020204" pitchFamily="34" charset="0"/>
                <a:ea typeface="楷体" panose="02010609060101010101" charset="-122"/>
                <a:cs typeface="楷体" panose="02010609060101010101" charset="-122"/>
                <a:sym typeface="+mn-ea"/>
              </a:rPr>
              <a:t>（</a:t>
            </a:r>
            <a:r>
              <a:rPr lang="en-US" altLang="zh-CN" sz="2800" b="1">
                <a:latin typeface="Arial" panose="020B0604020202020204" pitchFamily="34" charset="0"/>
                <a:ea typeface="楷体" panose="02010609060101010101" charset="-122"/>
                <a:cs typeface="楷体" panose="02010609060101010101" charset="-122"/>
                <a:sym typeface="+mn-ea"/>
              </a:rPr>
              <a:t>1</a:t>
            </a:r>
            <a:r>
              <a:rPr lang="zh-CN" altLang="en-US" sz="2800" b="1">
                <a:latin typeface="Arial" panose="020B0604020202020204" pitchFamily="34" charset="0"/>
                <a:ea typeface="楷体" panose="02010609060101010101" charset="-122"/>
                <a:cs typeface="楷体" panose="02010609060101010101" charset="-122"/>
                <a:sym typeface="+mn-ea"/>
              </a:rPr>
              <a:t>）</a:t>
            </a:r>
            <a:r>
              <a:rPr lang="zh-CN" altLang="en-US" sz="2800" b="1">
                <a:solidFill>
                  <a:srgbClr val="000000"/>
                </a:solidFill>
                <a:latin typeface="楷体" panose="02010609060101010101" charset="-122"/>
                <a:ea typeface="楷体" panose="02010609060101010101" charset="-122"/>
                <a:sym typeface="+mn-ea"/>
              </a:rPr>
              <a:t>议会是权力中心，国家的最高立法机关</a:t>
            </a:r>
            <a:endParaRPr lang="zh-CN" altLang="en-US" sz="2800" b="1">
              <a:solidFill>
                <a:srgbClr val="000000"/>
              </a:solidFill>
              <a:latin typeface="楷体" panose="02010609060101010101" charset="-122"/>
              <a:ea typeface="楷体" panose="02010609060101010101" charset="-122"/>
              <a:sym typeface="+mn-ea"/>
            </a:endParaRPr>
          </a:p>
          <a:p>
            <a:pPr indent="0" fontAlgn="auto">
              <a:spcBef>
                <a:spcPct val="0"/>
              </a:spcBef>
              <a:buFontTx/>
            </a:pPr>
            <a:r>
              <a:rPr lang="zh-CN" altLang="en-US" sz="2800" b="1">
                <a:latin typeface="Arial" panose="020B0604020202020204" pitchFamily="34" charset="0"/>
                <a:ea typeface="楷体" panose="02010609060101010101" charset="-122"/>
                <a:sym typeface="+mn-ea"/>
              </a:rPr>
              <a:t>（</a:t>
            </a:r>
            <a:r>
              <a:rPr lang="en-US" altLang="zh-CN" sz="2800" b="1">
                <a:latin typeface="Arial" panose="020B0604020202020204" pitchFamily="34" charset="0"/>
                <a:ea typeface="楷体" panose="02010609060101010101" charset="-122"/>
                <a:sym typeface="+mn-ea"/>
              </a:rPr>
              <a:t>2</a:t>
            </a:r>
            <a:r>
              <a:rPr lang="zh-CN" altLang="en-US" sz="2800" b="1">
                <a:latin typeface="Arial" panose="020B0604020202020204" pitchFamily="34" charset="0"/>
                <a:ea typeface="楷体" panose="02010609060101010101" charset="-122"/>
                <a:sym typeface="+mn-ea"/>
              </a:rPr>
              <a:t>）</a:t>
            </a:r>
            <a:r>
              <a:rPr lang="zh-CN" altLang="en-US" sz="2800" b="1">
                <a:solidFill>
                  <a:srgbClr val="000000"/>
                </a:solidFill>
                <a:latin typeface="楷体" panose="02010609060101010101" charset="-122"/>
                <a:ea typeface="楷体" panose="02010609060101010101" charset="-122"/>
                <a:sym typeface="+mn-ea"/>
              </a:rPr>
              <a:t>君主是象征性的国家元首，</a:t>
            </a:r>
            <a:r>
              <a:rPr lang="zh-CN" altLang="en-US" sz="2800" b="1">
                <a:latin typeface="Arial" panose="020B0604020202020204" pitchFamily="34" charset="0"/>
                <a:ea typeface="楷体" panose="02010609060101010101" charset="-122"/>
                <a:sym typeface="+mn-ea"/>
              </a:rPr>
              <a:t>逐渐统而不治，</a:t>
            </a:r>
            <a:endParaRPr lang="zh-CN" altLang="en-US" sz="2800" b="1">
              <a:latin typeface="Arial" panose="020B0604020202020204" pitchFamily="34" charset="0"/>
              <a:ea typeface="楷体" panose="02010609060101010101" charset="-122"/>
              <a:sym typeface="+mn-ea"/>
            </a:endParaRPr>
          </a:p>
          <a:p>
            <a:pPr indent="0" fontAlgn="auto">
              <a:spcBef>
                <a:spcPct val="0"/>
              </a:spcBef>
              <a:buFontTx/>
            </a:pPr>
            <a:r>
              <a:rPr lang="zh-CN" altLang="en-US" sz="2800" b="1">
                <a:solidFill>
                  <a:srgbClr val="000000"/>
                </a:solidFill>
                <a:latin typeface="楷体" panose="02010609060101010101" charset="-122"/>
                <a:ea typeface="楷体" panose="02010609060101010101" charset="-122"/>
                <a:sym typeface="+mn-ea"/>
              </a:rPr>
              <a:t>（</a:t>
            </a:r>
            <a:r>
              <a:rPr lang="en-US" altLang="zh-CN" sz="2800" b="1">
                <a:solidFill>
                  <a:srgbClr val="000000"/>
                </a:solidFill>
                <a:latin typeface="楷体" panose="02010609060101010101" charset="-122"/>
                <a:ea typeface="楷体" panose="02010609060101010101" charset="-122"/>
                <a:sym typeface="+mn-ea"/>
              </a:rPr>
              <a:t>3</a:t>
            </a:r>
            <a:r>
              <a:rPr lang="zh-CN" altLang="en-US" sz="2800" b="1">
                <a:solidFill>
                  <a:srgbClr val="000000"/>
                </a:solidFill>
                <a:latin typeface="楷体" panose="02010609060101010101" charset="-122"/>
                <a:ea typeface="楷体" panose="02010609060101010101" charset="-122"/>
                <a:sym typeface="+mn-ea"/>
              </a:rPr>
              <a:t>）</a:t>
            </a:r>
            <a:r>
              <a:rPr lang="en-US" altLang="zh-CN" sz="2800" b="1">
                <a:solidFill>
                  <a:srgbClr val="000000"/>
                </a:solidFill>
                <a:latin typeface="楷体" panose="02010609060101010101" charset="-122"/>
                <a:ea typeface="楷体" panose="02010609060101010101" charset="-122"/>
                <a:sym typeface="+mn-ea"/>
              </a:rPr>
              <a:t>1721</a:t>
            </a:r>
            <a:r>
              <a:rPr lang="zh-CN" altLang="en-US" sz="2800" b="1">
                <a:solidFill>
                  <a:srgbClr val="000000"/>
                </a:solidFill>
                <a:latin typeface="楷体" panose="02010609060101010101" charset="-122"/>
                <a:ea typeface="楷体" panose="02010609060101010101" charset="-122"/>
                <a:sym typeface="+mn-ea"/>
              </a:rPr>
              <a:t>年责任内阁制：内阁掌握行政权，受议会监督，对议会负责</a:t>
            </a:r>
            <a:endParaRPr lang="zh-CN" altLang="en-US" sz="2800" b="1">
              <a:solidFill>
                <a:srgbClr val="000000"/>
              </a:solidFill>
              <a:latin typeface="楷体" panose="02010609060101010101" charset="-122"/>
              <a:ea typeface="楷体" panose="02010609060101010101" charset="-122"/>
              <a:sym typeface="+mn-ea"/>
            </a:endParaRPr>
          </a:p>
          <a:p>
            <a:pPr marL="0" lvl="0" indent="0">
              <a:lnSpc>
                <a:spcPct val="100000"/>
              </a:lnSpc>
              <a:spcBef>
                <a:spcPct val="0"/>
              </a:spcBef>
              <a:buNone/>
            </a:pPr>
            <a:r>
              <a:rPr lang="zh-CN" altLang="en-US" sz="2800" b="1">
                <a:solidFill>
                  <a:srgbClr val="FF0000"/>
                </a:solidFill>
                <a:highlight>
                  <a:srgbClr val="FFFF00"/>
                </a:highlight>
                <a:ea typeface="楷体" panose="02010609060101010101" charset="-122"/>
                <a:sym typeface="+mn-ea"/>
              </a:rPr>
              <a:t>首相</a:t>
            </a:r>
            <a:r>
              <a:rPr lang="zh-CN" altLang="en-US" sz="2800" b="1">
                <a:highlight>
                  <a:srgbClr val="FFFF00"/>
                </a:highlight>
                <a:ea typeface="楷体" panose="02010609060101010101" charset="-122"/>
                <a:sym typeface="+mn-ea"/>
              </a:rPr>
              <a:t>：由议会多数派领袖担任，内阁的首脑，主持内阁会议，总揽行政大权，国家政治生活中的最高决策者和领导者；</a:t>
            </a:r>
            <a:endParaRPr lang="zh-CN" altLang="en-US" sz="2800" b="1">
              <a:highlight>
                <a:srgbClr val="FFFF00"/>
              </a:highlight>
              <a:ea typeface="楷体" panose="02010609060101010101" charset="-122"/>
            </a:endParaRPr>
          </a:p>
          <a:p>
            <a:pPr marL="0" lvl="0" indent="0">
              <a:lnSpc>
                <a:spcPct val="100000"/>
              </a:lnSpc>
              <a:spcBef>
                <a:spcPct val="0"/>
              </a:spcBef>
              <a:buNone/>
            </a:pPr>
            <a:r>
              <a:rPr lang="zh-CN" altLang="en-US" sz="2800" b="1">
                <a:solidFill>
                  <a:srgbClr val="FF0000"/>
                </a:solidFill>
                <a:highlight>
                  <a:srgbClr val="FFFF00"/>
                </a:highlight>
                <a:ea typeface="楷体" panose="02010609060101010101" charset="-122"/>
                <a:sym typeface="+mn-ea"/>
              </a:rPr>
              <a:t>内阁成员</a:t>
            </a:r>
            <a:r>
              <a:rPr lang="zh-CN" altLang="en-US" sz="2800" b="1">
                <a:highlight>
                  <a:srgbClr val="FFFF00"/>
                </a:highlight>
                <a:ea typeface="楷体" panose="02010609060101010101" charset="-122"/>
                <a:sym typeface="+mn-ea"/>
              </a:rPr>
              <a:t>：对政府事务集体负责，与首相在政治上共进退。</a:t>
            </a:r>
            <a:r>
              <a:rPr lang="zh-CN" altLang="en-US" sz="2800" b="1">
                <a:highlight>
                  <a:srgbClr val="FFFF00"/>
                </a:highlight>
                <a:latin typeface="楷体" panose="02010609060101010101" charset="-122"/>
                <a:ea typeface="楷体" panose="02010609060101010101" charset="-122"/>
                <a:sym typeface="+mn-ea"/>
              </a:rPr>
              <a:t>如果议会通过对政府的不信任案，内阁应全体辞职或通过国王解散下院，重新大选，由选民决定内阁是否继续执政。</a:t>
            </a:r>
            <a:endParaRPr lang="zh-CN" altLang="en-US" sz="2800" b="1">
              <a:solidFill>
                <a:srgbClr val="000000"/>
              </a:solidFill>
              <a:highlight>
                <a:srgbClr val="FFFF00"/>
              </a:highlight>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10"/>
          <p:cNvSpPr txBox="1"/>
          <p:nvPr>
            <p:custDataLst>
              <p:tags r:id="rId1"/>
            </p:custDataLst>
          </p:nvPr>
        </p:nvSpPr>
        <p:spPr>
          <a:xfrm>
            <a:off x="5510213" y="4545330"/>
            <a:ext cx="2160587" cy="521970"/>
          </a:xfrm>
          <a:prstGeom prst="rect">
            <a:avLst/>
          </a:prstGeom>
          <a:noFill/>
          <a:ln w="9525">
            <a:noFill/>
          </a:ln>
        </p:spPr>
        <p:txBody>
          <a:bodyPr anchor="t">
            <a:spAutoFit/>
          </a:bodyPr>
          <a:lstStyle/>
          <a:p>
            <a:pPr algn="ctr">
              <a:spcBef>
                <a:spcPct val="50000"/>
              </a:spcBef>
            </a:pPr>
            <a:r>
              <a:rPr lang="zh-CN" altLang="en-US" sz="2800" b="1">
                <a:solidFill>
                  <a:srgbClr val="0000FF"/>
                </a:solidFill>
                <a:latin typeface="楷体_GB2312" panose="02010600030101010101" pitchFamily="49" charset="-122"/>
                <a:ea typeface="楷体_GB2312" panose="02010600030101010101" pitchFamily="49" charset="-122"/>
              </a:rPr>
              <a:t>贵族世袭</a:t>
            </a:r>
            <a:endParaRPr lang="zh-CN" altLang="en-US" sz="2800" b="1">
              <a:solidFill>
                <a:srgbClr val="0000FF"/>
              </a:solidFill>
              <a:latin typeface="楷体_GB2312" panose="02010600030101010101" pitchFamily="49" charset="-122"/>
              <a:ea typeface="楷体_GB2312" panose="02010600030101010101" pitchFamily="49" charset="-122"/>
            </a:endParaRPr>
          </a:p>
        </p:txBody>
      </p:sp>
      <p:sp>
        <p:nvSpPr>
          <p:cNvPr id="23557" name="Text Box 16"/>
          <p:cNvSpPr txBox="1"/>
          <p:nvPr>
            <p:custDataLst>
              <p:tags r:id="rId2"/>
            </p:custDataLst>
          </p:nvPr>
        </p:nvSpPr>
        <p:spPr>
          <a:xfrm>
            <a:off x="3349625" y="4585335"/>
            <a:ext cx="2160588" cy="1383665"/>
          </a:xfrm>
          <a:prstGeom prst="rect">
            <a:avLst/>
          </a:prstGeom>
          <a:noFill/>
          <a:ln w="9525">
            <a:noFill/>
          </a:ln>
        </p:spPr>
        <p:txBody>
          <a:bodyPr anchor="t">
            <a:spAutoFit/>
          </a:bodyPr>
          <a:lstStyle/>
          <a:p>
            <a:r>
              <a:rPr lang="zh-CN" altLang="en-US" sz="2800" b="1">
                <a:solidFill>
                  <a:srgbClr val="FF0000"/>
                </a:solidFill>
                <a:latin typeface="Arial" panose="020B0604020202020204" pitchFamily="34" charset="0"/>
                <a:ea typeface="黑体" panose="02010609060101010101" pitchFamily="49" charset="-122"/>
              </a:rPr>
              <a:t>拥有立法权</a:t>
            </a:r>
            <a:r>
              <a:rPr lang="zh-CN" altLang="en-US" sz="2800" b="1">
                <a:latin typeface="Arial" panose="020B0604020202020204" pitchFamily="34" charset="0"/>
                <a:ea typeface="黑体" panose="02010609060101010101" pitchFamily="49" charset="-122"/>
              </a:rPr>
              <a:t>和</a:t>
            </a:r>
            <a:r>
              <a:rPr lang="zh-CN" altLang="en-US" sz="2800" b="1">
                <a:solidFill>
                  <a:srgbClr val="FF0000"/>
                </a:solidFill>
                <a:latin typeface="Arial" panose="020B0604020202020204" pitchFamily="34" charset="0"/>
                <a:ea typeface="黑体" panose="02010609060101010101" pitchFamily="49" charset="-122"/>
              </a:rPr>
              <a:t>行政监督权</a:t>
            </a:r>
            <a:endParaRPr lang="zh-CN" altLang="en-US" sz="2800" b="1">
              <a:solidFill>
                <a:srgbClr val="FF0000"/>
              </a:solidFill>
              <a:latin typeface="Arial" panose="020B0604020202020204" pitchFamily="34" charset="0"/>
              <a:ea typeface="黑体" panose="02010609060101010101" pitchFamily="49" charset="-122"/>
            </a:endParaRPr>
          </a:p>
        </p:txBody>
      </p:sp>
      <p:sp>
        <p:nvSpPr>
          <p:cNvPr id="23559" name="Text Box 17"/>
          <p:cNvSpPr txBox="1"/>
          <p:nvPr>
            <p:custDataLst>
              <p:tags r:id="rId3"/>
            </p:custDataLst>
          </p:nvPr>
        </p:nvSpPr>
        <p:spPr>
          <a:xfrm>
            <a:off x="417195" y="530860"/>
            <a:ext cx="4312285" cy="521970"/>
          </a:xfrm>
          <a:prstGeom prst="rect">
            <a:avLst/>
          </a:prstGeom>
          <a:noFill/>
          <a:ln w="9525">
            <a:noFill/>
          </a:ln>
        </p:spPr>
        <p:txBody>
          <a:bodyPr wrap="square" anchor="t">
            <a:spAutoFit/>
          </a:bodyPr>
          <a:lstStyle/>
          <a:p>
            <a:r>
              <a:rPr lang="zh-CN" altLang="en-US" sz="2800" b="1">
                <a:solidFill>
                  <a:srgbClr val="FF0000"/>
                </a:solidFill>
                <a:latin typeface="Arial" panose="020B0604020202020204" pitchFamily="34" charset="0"/>
                <a:ea typeface="黑体" panose="02010609060101010101" pitchFamily="49" charset="-122"/>
              </a:rPr>
              <a:t>拥有行政权、立法创议权</a:t>
            </a:r>
            <a:endParaRPr lang="zh-CN" altLang="en-US" sz="2800" b="1">
              <a:solidFill>
                <a:srgbClr val="FF0000"/>
              </a:solidFill>
              <a:latin typeface="Arial" panose="020B0604020202020204" pitchFamily="34" charset="0"/>
              <a:ea typeface="黑体" panose="02010609060101010101" pitchFamily="49" charset="-122"/>
            </a:endParaRPr>
          </a:p>
        </p:txBody>
      </p:sp>
      <p:sp>
        <p:nvSpPr>
          <p:cNvPr id="23560" name="Text Box 19"/>
          <p:cNvSpPr txBox="1"/>
          <p:nvPr>
            <p:custDataLst>
              <p:tags r:id="rId4"/>
            </p:custDataLst>
          </p:nvPr>
        </p:nvSpPr>
        <p:spPr>
          <a:xfrm>
            <a:off x="6198870" y="653415"/>
            <a:ext cx="1950720" cy="521970"/>
          </a:xfrm>
          <a:prstGeom prst="rect">
            <a:avLst/>
          </a:prstGeom>
          <a:noFill/>
          <a:ln w="9525">
            <a:noFill/>
          </a:ln>
        </p:spPr>
        <p:txBody>
          <a:bodyPr wrap="square" anchor="t">
            <a:spAutoFit/>
          </a:bodyPr>
          <a:lstStyle/>
          <a:p>
            <a:pPr>
              <a:spcBef>
                <a:spcPct val="50000"/>
              </a:spcBef>
            </a:pPr>
            <a:r>
              <a:rPr lang="zh-CN" altLang="en-US" sz="2800" b="1">
                <a:solidFill>
                  <a:srgbClr val="FF0000"/>
                </a:solidFill>
                <a:latin typeface="黑体" panose="02010609060101010101" pitchFamily="49" charset="-122"/>
                <a:ea typeface="黑体" panose="02010609060101010101" pitchFamily="49" charset="-122"/>
              </a:rPr>
              <a:t>国家元首</a:t>
            </a:r>
            <a:endParaRPr lang="zh-CN" altLang="en-US" sz="2800" b="1">
              <a:solidFill>
                <a:srgbClr val="FF0000"/>
              </a:solidFill>
              <a:latin typeface="黑体" panose="02010609060101010101" pitchFamily="49" charset="-122"/>
              <a:ea typeface="黑体" panose="02010609060101010101" pitchFamily="49" charset="-122"/>
            </a:endParaRPr>
          </a:p>
        </p:txBody>
      </p:sp>
      <p:grpSp>
        <p:nvGrpSpPr>
          <p:cNvPr id="23561" name="组合 10245"/>
          <p:cNvGrpSpPr/>
          <p:nvPr>
            <p:custDataLst>
              <p:tags r:id="rId5"/>
            </p:custDataLst>
          </p:nvPr>
        </p:nvGrpSpPr>
        <p:grpSpPr>
          <a:xfrm>
            <a:off x="3287713" y="2043430"/>
            <a:ext cx="720725" cy="1884363"/>
            <a:chOff x="-1" y="136"/>
            <a:chExt cx="454" cy="1187"/>
          </a:xfrm>
        </p:grpSpPr>
        <p:sp>
          <p:nvSpPr>
            <p:cNvPr id="23562" name="矩形 10246"/>
            <p:cNvSpPr/>
            <p:nvPr>
              <p:custDataLst>
                <p:tags r:id="rId6"/>
              </p:custDataLst>
            </p:nvPr>
          </p:nvSpPr>
          <p:spPr>
            <a:xfrm>
              <a:off x="-1" y="180"/>
              <a:ext cx="454" cy="1143"/>
            </a:xfrm>
            <a:prstGeom prst="rect">
              <a:avLst/>
            </a:prstGeom>
            <a:noFill/>
            <a:ln w="9525">
              <a:noFill/>
            </a:ln>
          </p:spPr>
          <p:txBody>
            <a:bodyPr anchor="t">
              <a:spAutoFit/>
            </a:bodyPr>
            <a:lstStyle/>
            <a:p>
              <a:r>
                <a:rPr lang="zh-CN" altLang="en-US" sz="2800" b="1">
                  <a:latin typeface="Arial" panose="020B0604020202020204" pitchFamily="34" charset="0"/>
                  <a:ea typeface="楷体_GB2312" panose="02010600030101010101" pitchFamily="49" charset="-122"/>
                </a:rPr>
                <a:t>集</a:t>
              </a:r>
              <a:endParaRPr lang="zh-CN" altLang="en-US" sz="2800" b="1">
                <a:latin typeface="Arial" panose="020B0604020202020204" pitchFamily="34" charset="0"/>
                <a:ea typeface="楷体_GB2312" panose="02010600030101010101" pitchFamily="49" charset="-122"/>
              </a:endParaRPr>
            </a:p>
            <a:p>
              <a:r>
                <a:rPr lang="zh-CN" altLang="en-US" sz="2800" b="1">
                  <a:latin typeface="Arial" panose="020B0604020202020204" pitchFamily="34" charset="0"/>
                  <a:ea typeface="楷体_GB2312" panose="02010600030101010101" pitchFamily="49" charset="-122"/>
                </a:rPr>
                <a:t>体</a:t>
              </a:r>
              <a:endParaRPr lang="zh-CN" altLang="en-US" sz="2800" b="1">
                <a:latin typeface="Arial" panose="020B0604020202020204" pitchFamily="34" charset="0"/>
                <a:ea typeface="楷体_GB2312" panose="02010600030101010101" pitchFamily="49" charset="-122"/>
              </a:endParaRPr>
            </a:p>
            <a:p>
              <a:r>
                <a:rPr lang="zh-CN" altLang="en-US" sz="2800" b="1">
                  <a:latin typeface="Arial" panose="020B0604020202020204" pitchFamily="34" charset="0"/>
                  <a:ea typeface="楷体_GB2312" panose="02010600030101010101" pitchFamily="49" charset="-122"/>
                </a:rPr>
                <a:t>负</a:t>
              </a:r>
              <a:endParaRPr lang="zh-CN" altLang="en-US" sz="2800" b="1">
                <a:latin typeface="Arial" panose="020B0604020202020204" pitchFamily="34" charset="0"/>
                <a:ea typeface="楷体_GB2312" panose="02010600030101010101" pitchFamily="49" charset="-122"/>
              </a:endParaRPr>
            </a:p>
            <a:p>
              <a:r>
                <a:rPr lang="zh-CN" altLang="en-US" sz="2800" b="1">
                  <a:latin typeface="Arial" panose="020B0604020202020204" pitchFamily="34" charset="0"/>
                  <a:ea typeface="楷体_GB2312" panose="02010600030101010101" pitchFamily="49" charset="-122"/>
                </a:rPr>
                <a:t>责</a:t>
              </a:r>
              <a:endParaRPr lang="zh-CN" altLang="en-US" sz="2800" b="1">
                <a:latin typeface="Arial" panose="020B0604020202020204" pitchFamily="34" charset="0"/>
                <a:ea typeface="楷体_GB2312" panose="02010600030101010101" pitchFamily="49" charset="-122"/>
              </a:endParaRPr>
            </a:p>
          </p:txBody>
        </p:sp>
        <p:sp>
          <p:nvSpPr>
            <p:cNvPr id="23563" name="直接连接符 10247"/>
            <p:cNvSpPr/>
            <p:nvPr>
              <p:custDataLst>
                <p:tags r:id="rId7"/>
              </p:custDataLst>
            </p:nvPr>
          </p:nvSpPr>
          <p:spPr>
            <a:xfrm flipH="1">
              <a:off x="363" y="136"/>
              <a:ext cx="0" cy="816"/>
            </a:xfrm>
            <a:prstGeom prst="line">
              <a:avLst/>
            </a:prstGeom>
            <a:ln w="57150" cap="flat" cmpd="sng">
              <a:solidFill>
                <a:srgbClr val="000000"/>
              </a:solidFill>
              <a:prstDash val="solid"/>
              <a:round/>
              <a:headEnd type="none" w="med" len="med"/>
              <a:tailEnd type="triangle" w="med" len="med"/>
            </a:ln>
          </p:spPr>
          <p:txBody>
            <a:bodyPr/>
            <a:lstStyle/>
            <a:p/>
          </p:txBody>
        </p:sp>
      </p:grpSp>
      <p:grpSp>
        <p:nvGrpSpPr>
          <p:cNvPr id="23564" name="组合 10248"/>
          <p:cNvGrpSpPr/>
          <p:nvPr>
            <p:custDataLst>
              <p:tags r:id="rId8"/>
            </p:custDataLst>
          </p:nvPr>
        </p:nvGrpSpPr>
        <p:grpSpPr>
          <a:xfrm>
            <a:off x="4081463" y="2114868"/>
            <a:ext cx="793750" cy="1860550"/>
            <a:chOff x="0" y="181"/>
            <a:chExt cx="500" cy="1172"/>
          </a:xfrm>
        </p:grpSpPr>
        <p:sp>
          <p:nvSpPr>
            <p:cNvPr id="23565" name="矩形 10249"/>
            <p:cNvSpPr/>
            <p:nvPr>
              <p:custDataLst>
                <p:tags r:id="rId9"/>
              </p:custDataLst>
            </p:nvPr>
          </p:nvSpPr>
          <p:spPr>
            <a:xfrm>
              <a:off x="46" y="210"/>
              <a:ext cx="454" cy="1143"/>
            </a:xfrm>
            <a:prstGeom prst="rect">
              <a:avLst/>
            </a:prstGeom>
            <a:noFill/>
            <a:ln w="9525">
              <a:noFill/>
            </a:ln>
          </p:spPr>
          <p:txBody>
            <a:bodyPr anchor="t">
              <a:spAutoFit/>
            </a:bodyPr>
            <a:lstStyle/>
            <a:p>
              <a:r>
                <a:rPr lang="zh-CN" altLang="en-US" sz="2800" b="1">
                  <a:latin typeface="Arial" panose="020B0604020202020204" pitchFamily="34" charset="0"/>
                  <a:ea typeface="楷体_GB2312" panose="02010600030101010101" pitchFamily="49" charset="-122"/>
                </a:rPr>
                <a:t>行</a:t>
              </a:r>
              <a:endParaRPr lang="zh-CN" altLang="en-US" sz="2800" b="1">
                <a:latin typeface="Arial" panose="020B0604020202020204" pitchFamily="34" charset="0"/>
                <a:ea typeface="楷体_GB2312" panose="02010600030101010101" pitchFamily="49" charset="-122"/>
              </a:endParaRPr>
            </a:p>
            <a:p>
              <a:r>
                <a:rPr lang="zh-CN" altLang="en-US" sz="2800" b="1">
                  <a:latin typeface="Arial" panose="020B0604020202020204" pitchFamily="34" charset="0"/>
                  <a:ea typeface="楷体_GB2312" panose="02010600030101010101" pitchFamily="49" charset="-122"/>
                </a:rPr>
                <a:t>政</a:t>
              </a:r>
              <a:endParaRPr lang="zh-CN" altLang="en-US" sz="2800" b="1">
                <a:latin typeface="Arial" panose="020B0604020202020204" pitchFamily="34" charset="0"/>
                <a:ea typeface="楷体_GB2312" panose="02010600030101010101" pitchFamily="49" charset="-122"/>
              </a:endParaRPr>
            </a:p>
            <a:p>
              <a:r>
                <a:rPr lang="zh-CN" altLang="en-US" sz="2800" b="1">
                  <a:latin typeface="Arial" panose="020B0604020202020204" pitchFamily="34" charset="0"/>
                  <a:ea typeface="楷体_GB2312" panose="02010600030101010101" pitchFamily="49" charset="-122"/>
                </a:rPr>
                <a:t>监</a:t>
              </a:r>
              <a:endParaRPr lang="zh-CN" altLang="en-US" sz="2800" b="1">
                <a:latin typeface="Arial" panose="020B0604020202020204" pitchFamily="34" charset="0"/>
                <a:ea typeface="楷体_GB2312" panose="02010600030101010101" pitchFamily="49" charset="-122"/>
              </a:endParaRPr>
            </a:p>
            <a:p>
              <a:r>
                <a:rPr lang="zh-CN" altLang="en-US" sz="2800" b="1">
                  <a:latin typeface="Arial" panose="020B0604020202020204" pitchFamily="34" charset="0"/>
                  <a:ea typeface="楷体_GB2312" panose="02010600030101010101" pitchFamily="49" charset="-122"/>
                </a:rPr>
                <a:t>督</a:t>
              </a:r>
              <a:endParaRPr lang="zh-CN" altLang="en-US" sz="2800" b="1">
                <a:latin typeface="Arial" panose="020B0604020202020204" pitchFamily="34" charset="0"/>
                <a:ea typeface="楷体_GB2312" panose="02010600030101010101" pitchFamily="49" charset="-122"/>
              </a:endParaRPr>
            </a:p>
          </p:txBody>
        </p:sp>
        <p:sp>
          <p:nvSpPr>
            <p:cNvPr id="23566" name="直接连接符 10250"/>
            <p:cNvSpPr/>
            <p:nvPr>
              <p:custDataLst>
                <p:tags r:id="rId10"/>
              </p:custDataLst>
            </p:nvPr>
          </p:nvSpPr>
          <p:spPr>
            <a:xfrm flipH="1" flipV="1">
              <a:off x="0" y="181"/>
              <a:ext cx="0" cy="771"/>
            </a:xfrm>
            <a:prstGeom prst="line">
              <a:avLst/>
            </a:prstGeom>
            <a:ln w="57150" cap="flat" cmpd="sng">
              <a:solidFill>
                <a:srgbClr val="000000"/>
              </a:solidFill>
              <a:prstDash val="solid"/>
              <a:round/>
              <a:headEnd type="none" w="med" len="med"/>
              <a:tailEnd type="triangle" w="med" len="med"/>
            </a:ln>
          </p:spPr>
          <p:txBody>
            <a:bodyPr/>
            <a:lstStyle/>
            <a:p/>
          </p:txBody>
        </p:sp>
      </p:grpSp>
      <p:grpSp>
        <p:nvGrpSpPr>
          <p:cNvPr id="23567" name="组合 10251"/>
          <p:cNvGrpSpPr/>
          <p:nvPr>
            <p:custDataLst>
              <p:tags r:id="rId11"/>
            </p:custDataLst>
          </p:nvPr>
        </p:nvGrpSpPr>
        <p:grpSpPr>
          <a:xfrm>
            <a:off x="1199515" y="4369435"/>
            <a:ext cx="647700" cy="1025525"/>
            <a:chOff x="0" y="0"/>
            <a:chExt cx="408" cy="646"/>
          </a:xfrm>
        </p:grpSpPr>
        <p:sp>
          <p:nvSpPr>
            <p:cNvPr id="23568" name="矩形 10252"/>
            <p:cNvSpPr/>
            <p:nvPr>
              <p:custDataLst>
                <p:tags r:id="rId12"/>
              </p:custDataLst>
            </p:nvPr>
          </p:nvSpPr>
          <p:spPr>
            <a:xfrm>
              <a:off x="0" y="46"/>
              <a:ext cx="408" cy="600"/>
            </a:xfrm>
            <a:prstGeom prst="rect">
              <a:avLst/>
            </a:prstGeom>
            <a:noFill/>
            <a:ln w="9525">
              <a:noFill/>
            </a:ln>
          </p:spPr>
          <p:txBody>
            <a:bodyPr anchor="t">
              <a:spAutoFit/>
            </a:bodyPr>
            <a:lstStyle/>
            <a:p>
              <a:r>
                <a:rPr lang="zh-CN" altLang="en-US" sz="2800" b="1">
                  <a:solidFill>
                    <a:srgbClr val="0000FF"/>
                  </a:solidFill>
                  <a:latin typeface="Arial" panose="020B0604020202020204" pitchFamily="34" charset="0"/>
                  <a:ea typeface="楷体_GB2312" panose="02010600030101010101" pitchFamily="49" charset="-122"/>
                </a:rPr>
                <a:t>选举</a:t>
              </a:r>
              <a:endParaRPr lang="zh-CN" altLang="en-US" sz="2800" b="1">
                <a:solidFill>
                  <a:srgbClr val="0000FF"/>
                </a:solidFill>
                <a:latin typeface="Arial" panose="020B0604020202020204" pitchFamily="34" charset="0"/>
                <a:ea typeface="楷体_GB2312" panose="02010600030101010101" pitchFamily="49" charset="-122"/>
              </a:endParaRPr>
            </a:p>
          </p:txBody>
        </p:sp>
        <p:sp>
          <p:nvSpPr>
            <p:cNvPr id="23569" name="直接连接符 10253"/>
            <p:cNvSpPr/>
            <p:nvPr>
              <p:custDataLst>
                <p:tags r:id="rId13"/>
              </p:custDataLst>
            </p:nvPr>
          </p:nvSpPr>
          <p:spPr>
            <a:xfrm flipH="1" flipV="1">
              <a:off x="363" y="0"/>
              <a:ext cx="0" cy="635"/>
            </a:xfrm>
            <a:prstGeom prst="line">
              <a:avLst/>
            </a:prstGeom>
            <a:ln w="57150" cap="flat" cmpd="sng">
              <a:solidFill>
                <a:srgbClr val="000000"/>
              </a:solidFill>
              <a:prstDash val="solid"/>
              <a:round/>
              <a:headEnd type="none" w="med" len="med"/>
              <a:tailEnd type="triangle" w="med" len="med"/>
            </a:ln>
          </p:spPr>
          <p:txBody>
            <a:bodyPr/>
            <a:lstStyle/>
            <a:p/>
          </p:txBody>
        </p:sp>
      </p:grpSp>
      <p:grpSp>
        <p:nvGrpSpPr>
          <p:cNvPr id="23570" name="组合 10254"/>
          <p:cNvGrpSpPr/>
          <p:nvPr>
            <p:custDataLst>
              <p:tags r:id="rId14"/>
            </p:custDataLst>
          </p:nvPr>
        </p:nvGrpSpPr>
        <p:grpSpPr>
          <a:xfrm>
            <a:off x="1252855" y="1882775"/>
            <a:ext cx="1265555" cy="1614805"/>
            <a:chOff x="38" y="268"/>
            <a:chExt cx="870" cy="771"/>
          </a:xfrm>
        </p:grpSpPr>
        <p:sp>
          <p:nvSpPr>
            <p:cNvPr id="23571" name="矩形 10255"/>
            <p:cNvSpPr/>
            <p:nvPr>
              <p:custDataLst>
                <p:tags r:id="rId15"/>
              </p:custDataLst>
            </p:nvPr>
          </p:nvSpPr>
          <p:spPr>
            <a:xfrm>
              <a:off x="500" y="268"/>
              <a:ext cx="408" cy="661"/>
            </a:xfrm>
            <a:prstGeom prst="rect">
              <a:avLst/>
            </a:prstGeom>
            <a:noFill/>
            <a:ln w="9525">
              <a:noFill/>
            </a:ln>
          </p:spPr>
          <p:txBody>
            <a:bodyPr anchor="t">
              <a:spAutoFit/>
            </a:bodyPr>
            <a:lstStyle/>
            <a:p>
              <a:r>
                <a:rPr lang="zh-CN" altLang="en-US" sz="2800" b="1">
                  <a:latin typeface="Arial" panose="020B0604020202020204" pitchFamily="34" charset="0"/>
                  <a:ea typeface="楷体_GB2312" panose="02010600030101010101" pitchFamily="49" charset="-122"/>
                </a:rPr>
                <a:t>多</a:t>
              </a:r>
              <a:endParaRPr lang="zh-CN" altLang="en-US" sz="2800" b="1">
                <a:latin typeface="Arial" panose="020B0604020202020204" pitchFamily="34" charset="0"/>
                <a:ea typeface="楷体_GB2312" panose="02010600030101010101" pitchFamily="49" charset="-122"/>
              </a:endParaRPr>
            </a:p>
            <a:p>
              <a:r>
                <a:rPr lang="zh-CN" altLang="en-US" sz="2800" b="1">
                  <a:latin typeface="Arial" panose="020B0604020202020204" pitchFamily="34" charset="0"/>
                  <a:ea typeface="楷体_GB2312" panose="02010600030101010101" pitchFamily="49" charset="-122"/>
                </a:rPr>
                <a:t>数</a:t>
              </a:r>
              <a:endParaRPr lang="zh-CN" altLang="en-US" sz="2800" b="1">
                <a:latin typeface="Arial" panose="020B0604020202020204" pitchFamily="34" charset="0"/>
                <a:ea typeface="楷体_GB2312" panose="02010600030101010101" pitchFamily="49" charset="-122"/>
              </a:endParaRPr>
            </a:p>
            <a:p>
              <a:r>
                <a:rPr lang="zh-CN" altLang="en-US" sz="2800" b="1">
                  <a:latin typeface="Arial" panose="020B0604020202020204" pitchFamily="34" charset="0"/>
                  <a:ea typeface="楷体_GB2312" panose="02010600030101010101" pitchFamily="49" charset="-122"/>
                </a:rPr>
                <a:t>党</a:t>
              </a:r>
              <a:endParaRPr lang="zh-CN" altLang="en-US" sz="2800" b="1">
                <a:latin typeface="Arial" panose="020B0604020202020204" pitchFamily="34" charset="0"/>
                <a:ea typeface="楷体_GB2312" panose="02010600030101010101" pitchFamily="49" charset="-122"/>
              </a:endParaRPr>
            </a:p>
          </p:txBody>
        </p:sp>
        <p:sp>
          <p:nvSpPr>
            <p:cNvPr id="23572" name="矩形 10256"/>
            <p:cNvSpPr/>
            <p:nvPr>
              <p:custDataLst>
                <p:tags r:id="rId16"/>
              </p:custDataLst>
            </p:nvPr>
          </p:nvSpPr>
          <p:spPr>
            <a:xfrm>
              <a:off x="38" y="354"/>
              <a:ext cx="324" cy="455"/>
            </a:xfrm>
            <a:prstGeom prst="rect">
              <a:avLst/>
            </a:prstGeom>
            <a:noFill/>
            <a:ln w="9525">
              <a:noFill/>
            </a:ln>
          </p:spPr>
          <p:txBody>
            <a:bodyPr wrap="square" anchor="t">
              <a:spAutoFit/>
            </a:bodyPr>
            <a:lstStyle/>
            <a:p>
              <a:r>
                <a:rPr lang="zh-CN" altLang="en-US" sz="2800" b="1">
                  <a:solidFill>
                    <a:srgbClr val="000099"/>
                  </a:solidFill>
                  <a:latin typeface="Arial" panose="020B0604020202020204" pitchFamily="34" charset="0"/>
                  <a:ea typeface="楷体_GB2312" panose="02010600030101010101" pitchFamily="49" charset="-122"/>
                </a:rPr>
                <a:t>组 </a:t>
              </a:r>
              <a:endParaRPr lang="zh-CN" altLang="en-US" sz="2800" b="1">
                <a:solidFill>
                  <a:srgbClr val="000099"/>
                </a:solidFill>
                <a:latin typeface="Arial" panose="020B0604020202020204" pitchFamily="34" charset="0"/>
                <a:ea typeface="楷体_GB2312" panose="02010600030101010101" pitchFamily="49" charset="-122"/>
              </a:endParaRPr>
            </a:p>
            <a:p>
              <a:r>
                <a:rPr lang="zh-CN" altLang="en-US" sz="2800" b="1">
                  <a:solidFill>
                    <a:srgbClr val="000099"/>
                  </a:solidFill>
                  <a:latin typeface="Arial" panose="020B0604020202020204" pitchFamily="34" charset="0"/>
                  <a:ea typeface="楷体_GB2312" panose="02010600030101010101" pitchFamily="49" charset="-122"/>
                </a:rPr>
                <a:t>阁</a:t>
              </a:r>
              <a:endParaRPr lang="zh-CN" altLang="en-US" sz="2800" b="1">
                <a:solidFill>
                  <a:srgbClr val="000099"/>
                </a:solidFill>
                <a:latin typeface="Arial" panose="020B0604020202020204" pitchFamily="34" charset="0"/>
                <a:ea typeface="楷体_GB2312" panose="02010600030101010101" pitchFamily="49" charset="-122"/>
              </a:endParaRPr>
            </a:p>
          </p:txBody>
        </p:sp>
        <p:sp>
          <p:nvSpPr>
            <p:cNvPr id="23573" name="直接连接符 10257"/>
            <p:cNvSpPr/>
            <p:nvPr>
              <p:custDataLst>
                <p:tags r:id="rId17"/>
              </p:custDataLst>
            </p:nvPr>
          </p:nvSpPr>
          <p:spPr>
            <a:xfrm flipH="1" flipV="1">
              <a:off x="431" y="268"/>
              <a:ext cx="0" cy="771"/>
            </a:xfrm>
            <a:prstGeom prst="line">
              <a:avLst/>
            </a:prstGeom>
            <a:ln w="57150" cap="flat" cmpd="sng">
              <a:solidFill>
                <a:srgbClr val="000000"/>
              </a:solidFill>
              <a:prstDash val="solid"/>
              <a:round/>
              <a:headEnd type="none" w="med" len="med"/>
              <a:tailEnd type="triangle" w="med" len="med"/>
            </a:ln>
          </p:spPr>
          <p:txBody>
            <a:bodyPr/>
            <a:lstStyle/>
            <a:p/>
          </p:txBody>
        </p:sp>
      </p:grpSp>
      <p:grpSp>
        <p:nvGrpSpPr>
          <p:cNvPr id="23574" name="组合 10258"/>
          <p:cNvGrpSpPr/>
          <p:nvPr>
            <p:custDataLst>
              <p:tags r:id="rId18"/>
            </p:custDataLst>
          </p:nvPr>
        </p:nvGrpSpPr>
        <p:grpSpPr>
          <a:xfrm>
            <a:off x="4368800" y="746443"/>
            <a:ext cx="1727200" cy="522288"/>
            <a:chOff x="0" y="33"/>
            <a:chExt cx="1088" cy="329"/>
          </a:xfrm>
        </p:grpSpPr>
        <p:sp>
          <p:nvSpPr>
            <p:cNvPr id="23575" name="矩形 10259"/>
            <p:cNvSpPr/>
            <p:nvPr>
              <p:custDataLst>
                <p:tags r:id="rId19"/>
              </p:custDataLst>
            </p:nvPr>
          </p:nvSpPr>
          <p:spPr>
            <a:xfrm>
              <a:off x="45" y="33"/>
              <a:ext cx="1043" cy="329"/>
            </a:xfrm>
            <a:prstGeom prst="rect">
              <a:avLst/>
            </a:prstGeom>
            <a:noFill/>
            <a:ln w="9525">
              <a:noFill/>
            </a:ln>
          </p:spPr>
          <p:txBody>
            <a:bodyPr anchor="t">
              <a:spAutoFit/>
            </a:bodyPr>
            <a:lstStyle/>
            <a:p>
              <a:r>
                <a:rPr lang="zh-CN" altLang="en-US" sz="2800" b="1">
                  <a:solidFill>
                    <a:srgbClr val="3333FF"/>
                  </a:solidFill>
                  <a:latin typeface="Arial" panose="020B0604020202020204" pitchFamily="34" charset="0"/>
                  <a:ea typeface="楷体_GB2312" panose="02010600030101010101" pitchFamily="49" charset="-122"/>
                </a:rPr>
                <a:t>形式任命</a:t>
              </a:r>
              <a:endParaRPr lang="zh-CN" altLang="en-US" sz="2800" b="1">
                <a:solidFill>
                  <a:srgbClr val="3333FF"/>
                </a:solidFill>
                <a:latin typeface="Arial" panose="020B0604020202020204" pitchFamily="34" charset="0"/>
                <a:ea typeface="楷体_GB2312" panose="02010600030101010101" pitchFamily="49" charset="-122"/>
              </a:endParaRPr>
            </a:p>
          </p:txBody>
        </p:sp>
        <p:sp>
          <p:nvSpPr>
            <p:cNvPr id="23576" name="直接连接符 10260"/>
            <p:cNvSpPr/>
            <p:nvPr>
              <p:custDataLst>
                <p:tags r:id="rId20"/>
              </p:custDataLst>
            </p:nvPr>
          </p:nvSpPr>
          <p:spPr>
            <a:xfrm flipH="1" flipV="1">
              <a:off x="0" y="362"/>
              <a:ext cx="998" cy="0"/>
            </a:xfrm>
            <a:prstGeom prst="line">
              <a:avLst/>
            </a:prstGeom>
            <a:ln w="57150" cap="flat" cmpd="sng">
              <a:solidFill>
                <a:srgbClr val="000000"/>
              </a:solidFill>
              <a:prstDash val="solid"/>
              <a:round/>
              <a:headEnd type="none" w="med" len="med"/>
              <a:tailEnd type="triangle" w="med" len="med"/>
            </a:ln>
          </p:spPr>
          <p:txBody>
            <a:bodyPr/>
            <a:lstStyle/>
            <a:p/>
          </p:txBody>
        </p:sp>
      </p:grpSp>
      <p:grpSp>
        <p:nvGrpSpPr>
          <p:cNvPr id="23577" name="组合 10261"/>
          <p:cNvGrpSpPr/>
          <p:nvPr>
            <p:custDataLst>
              <p:tags r:id="rId21"/>
            </p:custDataLst>
          </p:nvPr>
        </p:nvGrpSpPr>
        <p:grpSpPr>
          <a:xfrm>
            <a:off x="6975475" y="1950720"/>
            <a:ext cx="580390" cy="1712595"/>
            <a:chOff x="185" y="0"/>
            <a:chExt cx="539" cy="816"/>
          </a:xfrm>
        </p:grpSpPr>
        <p:sp>
          <p:nvSpPr>
            <p:cNvPr id="23578" name="矩形 10262"/>
            <p:cNvSpPr/>
            <p:nvPr>
              <p:custDataLst>
                <p:tags r:id="rId22"/>
              </p:custDataLst>
            </p:nvPr>
          </p:nvSpPr>
          <p:spPr>
            <a:xfrm>
              <a:off x="270" y="61"/>
              <a:ext cx="454" cy="454"/>
            </a:xfrm>
            <a:prstGeom prst="rect">
              <a:avLst/>
            </a:prstGeom>
            <a:noFill/>
            <a:ln w="9525">
              <a:noFill/>
            </a:ln>
          </p:spPr>
          <p:txBody>
            <a:bodyPr anchor="t">
              <a:spAutoFit/>
            </a:bodyPr>
            <a:lstStyle/>
            <a:p>
              <a:r>
                <a:rPr lang="zh-CN" altLang="en-US" sz="2800" b="1">
                  <a:solidFill>
                    <a:srgbClr val="3333FF"/>
                  </a:solidFill>
                  <a:latin typeface="Arial" panose="020B0604020202020204" pitchFamily="34" charset="0"/>
                  <a:ea typeface="楷体_GB2312" panose="02010600030101010101" pitchFamily="49" charset="-122"/>
                </a:rPr>
                <a:t>任</a:t>
              </a:r>
              <a:endParaRPr lang="zh-CN" altLang="en-US" sz="2800" b="1">
                <a:solidFill>
                  <a:srgbClr val="3333FF"/>
                </a:solidFill>
                <a:latin typeface="Arial" panose="020B0604020202020204" pitchFamily="34" charset="0"/>
                <a:ea typeface="楷体_GB2312" panose="02010600030101010101" pitchFamily="49" charset="-122"/>
              </a:endParaRPr>
            </a:p>
            <a:p>
              <a:r>
                <a:rPr lang="zh-CN" altLang="en-US" sz="2800" b="1">
                  <a:solidFill>
                    <a:srgbClr val="3333FF"/>
                  </a:solidFill>
                  <a:latin typeface="Arial" panose="020B0604020202020204" pitchFamily="34" charset="0"/>
                  <a:ea typeface="楷体_GB2312" panose="02010600030101010101" pitchFamily="49" charset="-122"/>
                </a:rPr>
                <a:t>命</a:t>
              </a:r>
              <a:endParaRPr lang="zh-CN" altLang="en-US" sz="2800" b="1">
                <a:solidFill>
                  <a:srgbClr val="3333FF"/>
                </a:solidFill>
                <a:latin typeface="Arial" panose="020B0604020202020204" pitchFamily="34" charset="0"/>
                <a:ea typeface="楷体_GB2312" panose="02010600030101010101" pitchFamily="49" charset="-122"/>
              </a:endParaRPr>
            </a:p>
          </p:txBody>
        </p:sp>
        <p:sp>
          <p:nvSpPr>
            <p:cNvPr id="23579" name="直接连接符 10263"/>
            <p:cNvSpPr/>
            <p:nvPr>
              <p:custDataLst>
                <p:tags r:id="rId23"/>
              </p:custDataLst>
            </p:nvPr>
          </p:nvSpPr>
          <p:spPr>
            <a:xfrm flipH="1">
              <a:off x="185" y="0"/>
              <a:ext cx="0" cy="816"/>
            </a:xfrm>
            <a:prstGeom prst="line">
              <a:avLst/>
            </a:prstGeom>
            <a:ln w="57150" cap="flat" cmpd="sng">
              <a:solidFill>
                <a:srgbClr val="000000"/>
              </a:solidFill>
              <a:prstDash val="solid"/>
              <a:round/>
              <a:headEnd type="none" w="med" len="med"/>
              <a:tailEnd type="triangle" w="med" len="med"/>
            </a:ln>
          </p:spPr>
          <p:txBody>
            <a:bodyPr/>
            <a:lstStyle/>
            <a:p/>
          </p:txBody>
        </p:sp>
      </p:grpSp>
      <p:grpSp>
        <p:nvGrpSpPr>
          <p:cNvPr id="23580" name="组合 10264"/>
          <p:cNvGrpSpPr/>
          <p:nvPr>
            <p:custDataLst>
              <p:tags r:id="rId24"/>
            </p:custDataLst>
          </p:nvPr>
        </p:nvGrpSpPr>
        <p:grpSpPr>
          <a:xfrm>
            <a:off x="946571" y="1178243"/>
            <a:ext cx="6814639" cy="4791076"/>
            <a:chOff x="-116" y="66"/>
            <a:chExt cx="4340" cy="3018"/>
          </a:xfrm>
        </p:grpSpPr>
        <p:sp>
          <p:nvSpPr>
            <p:cNvPr id="23581" name="Text Box 3"/>
            <p:cNvSpPr txBox="1"/>
            <p:nvPr>
              <p:custDataLst>
                <p:tags r:id="rId25"/>
              </p:custDataLst>
            </p:nvPr>
          </p:nvSpPr>
          <p:spPr>
            <a:xfrm>
              <a:off x="3272" y="66"/>
              <a:ext cx="952" cy="329"/>
            </a:xfrm>
            <a:prstGeom prst="rect">
              <a:avLst/>
            </a:prstGeom>
            <a:solidFill>
              <a:srgbClr val="FFFF66"/>
            </a:solidFill>
            <a:ln w="38100" cap="flat" cmpd="dbl">
              <a:solidFill>
                <a:srgbClr val="000000"/>
              </a:solidFill>
              <a:prstDash val="dash"/>
              <a:miter/>
              <a:headEnd type="none" w="med" len="med"/>
              <a:tailEnd type="none" w="med" len="med"/>
            </a:ln>
          </p:spPr>
          <p:txBody>
            <a:bodyPr anchor="t">
              <a:spAutoFit/>
            </a:bodyPr>
            <a:lstStyle/>
            <a:p>
              <a:pPr algn="ctr">
                <a:spcBef>
                  <a:spcPct val="50000"/>
                </a:spcBef>
              </a:pPr>
              <a:r>
                <a:rPr lang="zh-CN" altLang="en-US" sz="2800" b="1">
                  <a:solidFill>
                    <a:srgbClr val="FF0000"/>
                  </a:solidFill>
                  <a:latin typeface="微软雅黑" panose="020B0503020204020204" charset="-122"/>
                  <a:ea typeface="微软雅黑" panose="020B0503020204020204" charset="-122"/>
                </a:rPr>
                <a:t>国王</a:t>
              </a:r>
              <a:endParaRPr lang="zh-CN" altLang="en-US" sz="2800" b="1">
                <a:solidFill>
                  <a:srgbClr val="FF0000"/>
                </a:solidFill>
                <a:latin typeface="微软雅黑" panose="020B0503020204020204" charset="-122"/>
                <a:ea typeface="微软雅黑" panose="020B0503020204020204" charset="-122"/>
              </a:endParaRPr>
            </a:p>
          </p:txBody>
        </p:sp>
        <p:sp>
          <p:nvSpPr>
            <p:cNvPr id="23582" name="Text Box 4"/>
            <p:cNvSpPr txBox="1"/>
            <p:nvPr>
              <p:custDataLst>
                <p:tags r:id="rId26"/>
              </p:custDataLst>
            </p:nvPr>
          </p:nvSpPr>
          <p:spPr>
            <a:xfrm>
              <a:off x="3133" y="1789"/>
              <a:ext cx="901" cy="329"/>
            </a:xfrm>
            <a:prstGeom prst="rect">
              <a:avLst/>
            </a:prstGeom>
            <a:solidFill>
              <a:srgbClr val="FFFF66"/>
            </a:solidFill>
            <a:ln w="38100" cap="flat" cmpd="dbl">
              <a:solidFill>
                <a:srgbClr val="000000"/>
              </a:solidFill>
              <a:prstDash val="dash"/>
              <a:miter/>
              <a:headEnd type="none" w="med" len="med"/>
              <a:tailEnd type="none" w="med" len="med"/>
            </a:ln>
          </p:spPr>
          <p:txBody>
            <a:bodyPr anchor="t">
              <a:spAutoFit/>
            </a:bodyPr>
            <a:lstStyle/>
            <a:p>
              <a:pPr algn="ctr">
                <a:spcBef>
                  <a:spcPct val="50000"/>
                </a:spcBef>
              </a:pPr>
              <a:r>
                <a:rPr lang="zh-CN" altLang="en-US" sz="2800" b="1">
                  <a:latin typeface="黑体" panose="02010609060101010101" pitchFamily="49" charset="-122"/>
                  <a:ea typeface="黑体" panose="02010609060101010101" pitchFamily="49" charset="-122"/>
                </a:rPr>
                <a:t>上院</a:t>
              </a:r>
              <a:endParaRPr lang="zh-CN" altLang="en-US" sz="2800" b="1">
                <a:latin typeface="黑体" panose="02010609060101010101" pitchFamily="49" charset="-122"/>
                <a:ea typeface="黑体" panose="02010609060101010101" pitchFamily="49" charset="-122"/>
              </a:endParaRPr>
            </a:p>
          </p:txBody>
        </p:sp>
        <p:sp>
          <p:nvSpPr>
            <p:cNvPr id="23583" name="Text Box 5"/>
            <p:cNvSpPr txBox="1"/>
            <p:nvPr>
              <p:custDataLst>
                <p:tags r:id="rId27"/>
              </p:custDataLst>
            </p:nvPr>
          </p:nvSpPr>
          <p:spPr>
            <a:xfrm>
              <a:off x="61" y="1760"/>
              <a:ext cx="817" cy="329"/>
            </a:xfrm>
            <a:prstGeom prst="rect">
              <a:avLst/>
            </a:prstGeom>
            <a:solidFill>
              <a:srgbClr val="FFFF66"/>
            </a:solidFill>
            <a:ln w="38100" cap="flat" cmpd="dbl">
              <a:solidFill>
                <a:srgbClr val="000000"/>
              </a:solidFill>
              <a:prstDash val="dash"/>
              <a:miter/>
              <a:headEnd type="none" w="med" len="med"/>
              <a:tailEnd type="none" w="med" len="med"/>
            </a:ln>
          </p:spPr>
          <p:txBody>
            <a:bodyPr anchor="t">
              <a:spAutoFit/>
            </a:bodyPr>
            <a:lstStyle/>
            <a:p>
              <a:pPr algn="ctr">
                <a:spcBef>
                  <a:spcPct val="50000"/>
                </a:spcBef>
              </a:pPr>
              <a:r>
                <a:rPr lang="zh-CN" altLang="en-US" sz="2800" b="1">
                  <a:latin typeface="黑体" panose="02010609060101010101" pitchFamily="49" charset="-122"/>
                  <a:ea typeface="黑体" panose="02010609060101010101" pitchFamily="49" charset="-122"/>
                </a:rPr>
                <a:t>下院</a:t>
              </a:r>
              <a:endParaRPr lang="zh-CN" altLang="en-US" sz="2800" b="1">
                <a:latin typeface="黑体" panose="02010609060101010101" pitchFamily="49" charset="-122"/>
                <a:ea typeface="黑体" panose="02010609060101010101" pitchFamily="49" charset="-122"/>
              </a:endParaRPr>
            </a:p>
          </p:txBody>
        </p:sp>
        <p:sp>
          <p:nvSpPr>
            <p:cNvPr id="23584" name="Text Box 6"/>
            <p:cNvSpPr txBox="1"/>
            <p:nvPr>
              <p:custDataLst>
                <p:tags r:id="rId28"/>
              </p:custDataLst>
            </p:nvPr>
          </p:nvSpPr>
          <p:spPr>
            <a:xfrm>
              <a:off x="-116" y="66"/>
              <a:ext cx="1950" cy="329"/>
            </a:xfrm>
            <a:prstGeom prst="rect">
              <a:avLst/>
            </a:prstGeom>
            <a:solidFill>
              <a:srgbClr val="FFFF66"/>
            </a:solidFill>
            <a:ln w="38100" cap="flat" cmpd="dbl">
              <a:solidFill>
                <a:srgbClr val="000000"/>
              </a:solidFill>
              <a:prstDash val="dash"/>
              <a:miter/>
              <a:headEnd type="none" w="med" len="med"/>
              <a:tailEnd type="none" w="med" len="med"/>
            </a:ln>
          </p:spPr>
          <p:txBody>
            <a:bodyPr anchor="t">
              <a:spAutoFit/>
            </a:bodyPr>
            <a:lstStyle/>
            <a:p>
              <a:pPr algn="ctr">
                <a:spcBef>
                  <a:spcPct val="50000"/>
                </a:spcBef>
              </a:pPr>
              <a:r>
                <a:rPr lang="zh-CN" altLang="en-US" sz="2800" b="1">
                  <a:solidFill>
                    <a:srgbClr val="FF0000"/>
                  </a:solidFill>
                  <a:latin typeface="微软雅黑" panose="020B0503020204020204" charset="-122"/>
                  <a:ea typeface="微软雅黑" panose="020B0503020204020204" charset="-122"/>
                </a:rPr>
                <a:t>内阁</a:t>
              </a:r>
              <a:r>
                <a:rPr lang="en-US" altLang="zh-CN" sz="2800" b="1">
                  <a:solidFill>
                    <a:srgbClr val="3333FF"/>
                  </a:solidFill>
                  <a:latin typeface="微软雅黑" panose="020B0503020204020204" charset="-122"/>
                  <a:ea typeface="微软雅黑" panose="020B0503020204020204" charset="-122"/>
                </a:rPr>
                <a:t>(</a:t>
              </a:r>
              <a:r>
                <a:rPr lang="zh-CN" altLang="en-US" sz="2800" b="1">
                  <a:solidFill>
                    <a:srgbClr val="3333FF"/>
                  </a:solidFill>
                  <a:latin typeface="微软雅黑" panose="020B0503020204020204" charset="-122"/>
                  <a:ea typeface="微软雅黑" panose="020B0503020204020204" charset="-122"/>
                </a:rPr>
                <a:t>首相</a:t>
              </a:r>
              <a:r>
                <a:rPr lang="en-US" altLang="zh-CN" sz="2800" b="1">
                  <a:solidFill>
                    <a:srgbClr val="3333FF"/>
                  </a:solidFill>
                  <a:latin typeface="微软雅黑" panose="020B0503020204020204" charset="-122"/>
                  <a:ea typeface="微软雅黑" panose="020B0503020204020204" charset="-122"/>
                </a:rPr>
                <a:t>)</a:t>
              </a:r>
              <a:endParaRPr lang="en-US" altLang="zh-CN" sz="2800" b="1">
                <a:solidFill>
                  <a:srgbClr val="3333FF"/>
                </a:solidFill>
                <a:latin typeface="微软雅黑" panose="020B0503020204020204" charset="-122"/>
                <a:ea typeface="微软雅黑" panose="020B0503020204020204" charset="-122"/>
              </a:endParaRPr>
            </a:p>
          </p:txBody>
        </p:sp>
        <p:sp>
          <p:nvSpPr>
            <p:cNvPr id="23585" name="Text Box 7"/>
            <p:cNvSpPr txBox="1"/>
            <p:nvPr>
              <p:custDataLst>
                <p:tags r:id="rId29"/>
              </p:custDataLst>
            </p:nvPr>
          </p:nvSpPr>
          <p:spPr>
            <a:xfrm>
              <a:off x="50" y="2755"/>
              <a:ext cx="771" cy="329"/>
            </a:xfrm>
            <a:prstGeom prst="rect">
              <a:avLst/>
            </a:prstGeom>
            <a:solidFill>
              <a:srgbClr val="FFFF66"/>
            </a:solidFill>
            <a:ln w="38100" cap="flat" cmpd="dbl">
              <a:solidFill>
                <a:srgbClr val="000000"/>
              </a:solidFill>
              <a:prstDash val="dash"/>
              <a:miter/>
              <a:headEnd type="none" w="med" len="med"/>
              <a:tailEnd type="none" w="med" len="med"/>
            </a:ln>
          </p:spPr>
          <p:txBody>
            <a:bodyPr anchor="t">
              <a:spAutoFit/>
            </a:bodyPr>
            <a:lstStyle/>
            <a:p>
              <a:pPr algn="ctr">
                <a:spcBef>
                  <a:spcPct val="50000"/>
                </a:spcBef>
              </a:pPr>
              <a:r>
                <a:rPr lang="zh-CN" altLang="en-US" sz="2800" b="1">
                  <a:latin typeface="黑体" panose="02010609060101010101" pitchFamily="49" charset="-122"/>
                  <a:ea typeface="黑体" panose="02010609060101010101" pitchFamily="49" charset="-122"/>
                </a:rPr>
                <a:t>选民</a:t>
              </a:r>
              <a:endParaRPr lang="zh-CN" altLang="en-US" sz="2800" b="1">
                <a:latin typeface="黑体" panose="02010609060101010101" pitchFamily="49" charset="-122"/>
                <a:ea typeface="黑体" panose="02010609060101010101" pitchFamily="49" charset="-122"/>
              </a:endParaRPr>
            </a:p>
          </p:txBody>
        </p:sp>
      </p:grpSp>
      <p:sp>
        <p:nvSpPr>
          <p:cNvPr id="23586" name="AutoShape 12"/>
          <p:cNvSpPr/>
          <p:nvPr>
            <p:custDataLst>
              <p:tags r:id="rId30"/>
            </p:custDataLst>
          </p:nvPr>
        </p:nvSpPr>
        <p:spPr>
          <a:xfrm>
            <a:off x="2713355" y="3968433"/>
            <a:ext cx="3168650" cy="576262"/>
          </a:xfrm>
          <a:prstGeom prst="leftRightArrowCallout">
            <a:avLst>
              <a:gd name="adj1" fmla="val 11296"/>
              <a:gd name="adj2" fmla="val 23278"/>
              <a:gd name="adj3" fmla="val 68529"/>
              <a:gd name="adj4" fmla="val 50000"/>
            </a:avLst>
          </a:prstGeom>
          <a:solidFill>
            <a:srgbClr val="FFFF66"/>
          </a:solidFill>
          <a:ln w="9525" cap="flat" cmpd="sng">
            <a:solidFill>
              <a:schemeClr val="tx1"/>
            </a:solidFill>
            <a:prstDash val="solid"/>
            <a:miter/>
            <a:headEnd type="none" w="med" len="med"/>
            <a:tailEnd type="none" w="med" len="med"/>
          </a:ln>
        </p:spPr>
        <p:txBody>
          <a:bodyPr wrap="none" anchor="ctr"/>
          <a:lstStyle/>
          <a:p>
            <a:pPr algn="ctr"/>
            <a:r>
              <a:rPr lang="zh-CN" altLang="en-US" sz="2800" b="1">
                <a:solidFill>
                  <a:srgbClr val="FF0000"/>
                </a:solidFill>
                <a:latin typeface="微软雅黑" panose="020B0503020204020204" charset="-122"/>
                <a:ea typeface="微软雅黑" panose="020B0503020204020204" charset="-122"/>
              </a:rPr>
              <a:t>议会</a:t>
            </a:r>
            <a:endParaRPr lang="zh-CN" altLang="en-US" sz="2800" b="1">
              <a:solidFill>
                <a:srgbClr val="FF0000"/>
              </a:solidFill>
              <a:latin typeface="微软雅黑" panose="020B0503020204020204" charset="-122"/>
              <a:ea typeface="微软雅黑" panose="020B0503020204020204" charset="-122"/>
            </a:endParaRPr>
          </a:p>
        </p:txBody>
      </p:sp>
      <p:sp>
        <p:nvSpPr>
          <p:cNvPr id="10272" name="文本框 10272"/>
          <p:cNvSpPr txBox="1"/>
          <p:nvPr>
            <p:custDataLst>
              <p:tags r:id="rId31"/>
            </p:custDataLst>
          </p:nvPr>
        </p:nvSpPr>
        <p:spPr>
          <a:xfrm>
            <a:off x="8663305" y="528320"/>
            <a:ext cx="3402965" cy="3538220"/>
          </a:xfrm>
          <a:prstGeom prst="rect">
            <a:avLst/>
          </a:prstGeom>
          <a:solidFill>
            <a:schemeClr val="bg1"/>
          </a:solidFill>
          <a:ln w="25400" cap="flat" cmpd="sng">
            <a:solidFill>
              <a:srgbClr val="0000FF"/>
            </a:solidFill>
            <a:prstDash val="solid"/>
            <a:miter/>
            <a:headEnd type="none" w="med" len="med"/>
            <a:tailEnd type="none" w="med" len="med"/>
          </a:ln>
        </p:spPr>
        <p:txBody>
          <a:bodyPr wrap="square" anchor="t">
            <a:spAutoFit/>
          </a:bodyPr>
          <a:lstStyle/>
          <a:p>
            <a:pPr>
              <a:spcBef>
                <a:spcPct val="50000"/>
              </a:spcBef>
            </a:pPr>
            <a:r>
              <a:rPr lang="en-US" altLang="zh-CN" sz="2800" b="1">
                <a:solidFill>
                  <a:srgbClr val="0000FF"/>
                </a:solidFill>
                <a:latin typeface="Arial" panose="020B0604020202020204" pitchFamily="34" charset="0"/>
                <a:ea typeface="楷体_GB2312" panose="02010600030101010101" pitchFamily="49" charset="-122"/>
              </a:rPr>
              <a:t>3</a:t>
            </a:r>
            <a:r>
              <a:rPr lang="zh-CN" altLang="en-US" sz="2800" b="1">
                <a:solidFill>
                  <a:srgbClr val="0000FF"/>
                </a:solidFill>
                <a:latin typeface="Arial" panose="020B0604020202020204" pitchFamily="34" charset="0"/>
                <a:ea typeface="楷体_GB2312" panose="02010600030101010101" pitchFamily="49" charset="-122"/>
              </a:rPr>
              <a:t>、特点</a:t>
            </a:r>
            <a:endParaRPr lang="zh-CN" altLang="en-US" sz="2800" b="1">
              <a:solidFill>
                <a:srgbClr val="0000FF"/>
              </a:solidFill>
              <a:latin typeface="Arial" panose="020B0604020202020204" pitchFamily="34" charset="0"/>
              <a:ea typeface="楷体_GB2312" panose="02010600030101010101" pitchFamily="49" charset="-122"/>
            </a:endParaRPr>
          </a:p>
          <a:p>
            <a:pPr>
              <a:spcBef>
                <a:spcPct val="50000"/>
              </a:spcBef>
            </a:pPr>
            <a:r>
              <a:rPr lang="zh-CN" altLang="en-US" sz="2800" b="1">
                <a:solidFill>
                  <a:srgbClr val="0000FF"/>
                </a:solidFill>
                <a:latin typeface="黑体" panose="02010609060101010101" pitchFamily="49" charset="-122"/>
                <a:ea typeface="黑体" panose="02010609060101010101" pitchFamily="49" charset="-122"/>
              </a:rPr>
              <a:t>（</a:t>
            </a:r>
            <a:r>
              <a:rPr lang="en-US" altLang="zh-CN" sz="2800" b="1">
                <a:solidFill>
                  <a:srgbClr val="0000FF"/>
                </a:solidFill>
                <a:latin typeface="黑体" panose="02010609060101010101" pitchFamily="49" charset="-122"/>
                <a:ea typeface="黑体" panose="02010609060101010101" pitchFamily="49" charset="-122"/>
              </a:rPr>
              <a:t>1</a:t>
            </a:r>
            <a:r>
              <a:rPr lang="zh-CN" altLang="en-US" sz="2800" b="1">
                <a:solidFill>
                  <a:srgbClr val="0000FF"/>
                </a:solidFill>
                <a:latin typeface="黑体" panose="02010609060101010101" pitchFamily="49" charset="-122"/>
                <a:ea typeface="黑体" panose="02010609060101010101" pitchFamily="49" charset="-122"/>
              </a:rPr>
              <a:t>）是君主制、民主制与贵族制三者融为一体的混合物。</a:t>
            </a:r>
            <a:endParaRPr lang="zh-CN" altLang="en-US" sz="2800" b="1">
              <a:solidFill>
                <a:srgbClr val="0000FF"/>
              </a:solidFill>
              <a:latin typeface="黑体" panose="02010609060101010101" pitchFamily="49" charset="-122"/>
              <a:ea typeface="黑体" panose="02010609060101010101" pitchFamily="49" charset="-122"/>
            </a:endParaRPr>
          </a:p>
          <a:p>
            <a:pPr>
              <a:spcBef>
                <a:spcPct val="50000"/>
              </a:spcBef>
            </a:pPr>
            <a:r>
              <a:rPr lang="zh-CN" altLang="en-US" sz="2800" b="1">
                <a:solidFill>
                  <a:srgbClr val="0000FF"/>
                </a:solidFill>
                <a:latin typeface="黑体" panose="02010609060101010101" pitchFamily="49" charset="-122"/>
                <a:ea typeface="黑体" panose="02010609060101010101" pitchFamily="49" charset="-122"/>
              </a:rPr>
              <a:t>（</a:t>
            </a:r>
            <a:r>
              <a:rPr lang="en-US" altLang="zh-CN" sz="2800" b="1">
                <a:solidFill>
                  <a:srgbClr val="0000FF"/>
                </a:solidFill>
                <a:latin typeface="黑体" panose="02010609060101010101" pitchFamily="49" charset="-122"/>
                <a:ea typeface="黑体" panose="02010609060101010101" pitchFamily="49" charset="-122"/>
              </a:rPr>
              <a:t>2</a:t>
            </a:r>
            <a:r>
              <a:rPr lang="zh-CN" altLang="en-US" sz="2800" b="1">
                <a:solidFill>
                  <a:srgbClr val="0000FF"/>
                </a:solidFill>
                <a:latin typeface="黑体" panose="02010609060101010101" pitchFamily="49" charset="-122"/>
                <a:ea typeface="黑体" panose="02010609060101010101" pitchFamily="49" charset="-122"/>
              </a:rPr>
              <a:t>）以</a:t>
            </a:r>
            <a:r>
              <a:rPr lang="zh-CN" altLang="en-US" sz="2800" b="1" u="sng">
                <a:solidFill>
                  <a:srgbClr val="FF0000"/>
                </a:solidFill>
                <a:latin typeface="微软雅黑" panose="020B0503020204020204" charset="-122"/>
                <a:ea typeface="微软雅黑" panose="020B0503020204020204" charset="-122"/>
              </a:rPr>
              <a:t>代议制</a:t>
            </a:r>
            <a:r>
              <a:rPr lang="zh-CN" altLang="en-US" sz="2800" b="1">
                <a:solidFill>
                  <a:srgbClr val="0000FF"/>
                </a:solidFill>
                <a:latin typeface="黑体" panose="02010609060101010101" pitchFamily="49" charset="-122"/>
                <a:ea typeface="黑体" panose="02010609060101010101" pitchFamily="49" charset="-122"/>
              </a:rPr>
              <a:t>为基础，以责任制内阁为核心。</a:t>
            </a:r>
            <a:endParaRPr lang="zh-CN" altLang="en-US" sz="2800" b="1">
              <a:solidFill>
                <a:srgbClr val="0000FF"/>
              </a:solidFill>
              <a:latin typeface="黑体" panose="02010609060101010101" pitchFamily="49" charset="-122"/>
              <a:ea typeface="黑体" panose="02010609060101010101" pitchFamily="49" charset="-122"/>
            </a:endParaRPr>
          </a:p>
        </p:txBody>
      </p:sp>
      <p:sp>
        <p:nvSpPr>
          <p:cNvPr id="23589" name="直接连接符 10250"/>
          <p:cNvSpPr/>
          <p:nvPr>
            <p:custDataLst>
              <p:tags r:id="rId32"/>
            </p:custDataLst>
          </p:nvPr>
        </p:nvSpPr>
        <p:spPr>
          <a:xfrm rot="5400000" flipV="1">
            <a:off x="5155565" y="696595"/>
            <a:ext cx="15240" cy="1593215"/>
          </a:xfrm>
          <a:prstGeom prst="line">
            <a:avLst/>
          </a:prstGeom>
          <a:ln w="57150" cap="flat" cmpd="sng">
            <a:solidFill>
              <a:srgbClr val="000000"/>
            </a:solidFill>
            <a:prstDash val="solid"/>
            <a:round/>
            <a:headEnd type="none" w="med" len="med"/>
            <a:tailEnd type="triangle" w="med" len="med"/>
          </a:ln>
        </p:spPr>
        <p:txBody>
          <a:bodyPr/>
          <a:lstStyle/>
          <a:p/>
        </p:txBody>
      </p:sp>
      <p:sp>
        <p:nvSpPr>
          <p:cNvPr id="23590" name="文本框 4"/>
          <p:cNvSpPr txBox="1"/>
          <p:nvPr>
            <p:custDataLst>
              <p:tags r:id="rId33"/>
            </p:custDataLst>
          </p:nvPr>
        </p:nvSpPr>
        <p:spPr>
          <a:xfrm>
            <a:off x="4008755" y="1529080"/>
            <a:ext cx="2790190" cy="460375"/>
          </a:xfrm>
          <a:prstGeom prst="rect">
            <a:avLst/>
          </a:prstGeom>
          <a:noFill/>
          <a:ln w="9525">
            <a:noFill/>
          </a:ln>
        </p:spPr>
        <p:txBody>
          <a:bodyPr wrap="square" anchor="t">
            <a:spAutoFit/>
          </a:bodyPr>
          <a:lstStyle/>
          <a:p>
            <a:pPr>
              <a:spcBef>
                <a:spcPct val="50000"/>
              </a:spcBef>
            </a:pPr>
            <a:r>
              <a:rPr lang="zh-CN" altLang="en-US" sz="2400" b="1">
                <a:solidFill>
                  <a:srgbClr val="0000FF"/>
                </a:solidFill>
                <a:latin typeface="黑体" panose="02010609060101010101" pitchFamily="49" charset="-122"/>
                <a:ea typeface="黑体" panose="02010609060101010101" pitchFamily="49" charset="-122"/>
              </a:rPr>
              <a:t>名义上对其负责</a:t>
            </a:r>
            <a:endParaRPr lang="zh-CN" altLang="en-US" sz="2400" b="1">
              <a:solidFill>
                <a:srgbClr val="0000FF"/>
              </a:solidFill>
              <a:latin typeface="黑体" panose="02010609060101010101" pitchFamily="49" charset="-122"/>
              <a:ea typeface="黑体" panose="02010609060101010101" pitchFamily="49" charset="-122"/>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272"/>
                                        </p:tgtEl>
                                        <p:attrNameLst>
                                          <p:attrName>style.visibility</p:attrName>
                                        </p:attrNameLst>
                                      </p:cBhvr>
                                      <p:to>
                                        <p:strVal val="visible"/>
                                      </p:to>
                                    </p:set>
                                    <p:animEffect transition="in" filter="blinds(horizontal)">
                                      <p:cBhvr>
                                        <p:cTn id="7" dur="500"/>
                                        <p:tgtEl>
                                          <p:spTgt spid="1027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272">
                                            <p:txEl>
                                              <p:pRg st="0" end="0"/>
                                            </p:txEl>
                                          </p:spTgt>
                                        </p:tgtEl>
                                        <p:attrNameLst>
                                          <p:attrName>style.visibility</p:attrName>
                                        </p:attrNameLst>
                                      </p:cBhvr>
                                      <p:to>
                                        <p:strVal val="visible"/>
                                      </p:to>
                                    </p:set>
                                    <p:animEffect transition="in" filter="blinds(horizontal)">
                                      <p:cBhvr>
                                        <p:cTn id="10" dur="500"/>
                                        <p:tgtEl>
                                          <p:spTgt spid="10272">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272">
                                            <p:txEl>
                                              <p:pRg st="1" end="1"/>
                                            </p:txEl>
                                          </p:spTgt>
                                        </p:tgtEl>
                                        <p:attrNameLst>
                                          <p:attrName>style.visibility</p:attrName>
                                        </p:attrNameLst>
                                      </p:cBhvr>
                                      <p:to>
                                        <p:strVal val="visible"/>
                                      </p:to>
                                    </p:set>
                                    <p:animEffect transition="in" filter="blinds(horizontal)">
                                      <p:cBhvr>
                                        <p:cTn id="13" dur="500"/>
                                        <p:tgtEl>
                                          <p:spTgt spid="10272">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272">
                                            <p:txEl>
                                              <p:pRg st="2" end="2"/>
                                            </p:txEl>
                                          </p:spTgt>
                                        </p:tgtEl>
                                        <p:attrNameLst>
                                          <p:attrName>style.visibility</p:attrName>
                                        </p:attrNameLst>
                                      </p:cBhvr>
                                      <p:to>
                                        <p:strVal val="visible"/>
                                      </p:to>
                                    </p:set>
                                    <p:animEffect transition="in" filter="blinds(horizontal)">
                                      <p:cBhvr>
                                        <p:cTn id="16" dur="500"/>
                                        <p:tgtEl>
                                          <p:spTgt spid="102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2" grpId="0" animBg="1" uiExpand="1"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custDataLst>
              <p:tags r:id="rId1"/>
            </p:custDataLst>
          </p:nvPr>
        </p:nvSpPr>
        <p:spPr>
          <a:xfrm>
            <a:off x="453390" y="357505"/>
            <a:ext cx="11292205" cy="5482590"/>
          </a:xfrm>
          <a:prstGeom prst="rect">
            <a:avLst/>
          </a:prstGeom>
          <a:noFill/>
          <a:ln w="9525">
            <a:noFill/>
          </a:ln>
        </p:spPr>
        <p:txBody>
          <a:bodyPr wrap="square" anchor="t">
            <a:noAutofit/>
          </a:bodyPr>
          <a:lstStyle/>
          <a:p>
            <a:pPr>
              <a:lnSpc>
                <a:spcPct val="100000"/>
              </a:lnSpc>
              <a:spcBef>
                <a:spcPct val="50000"/>
              </a:spcBef>
              <a:buFontTx/>
            </a:pPr>
            <a:r>
              <a:rPr lang="en-US" sz="2800" b="1">
                <a:solidFill>
                  <a:srgbClr val="0000FF"/>
                </a:solidFill>
                <a:latin typeface="黑体" panose="02010609060101010101" pitchFamily="49" charset="-122"/>
                <a:ea typeface="黑体" panose="02010609060101010101" pitchFamily="49" charset="-122"/>
                <a:sym typeface="+mn-ea"/>
              </a:rPr>
              <a:t>4</a:t>
            </a:r>
            <a:r>
              <a:rPr lang="zh-CN" altLang="en-US" sz="2800" b="1">
                <a:solidFill>
                  <a:srgbClr val="0000FF"/>
                </a:solidFill>
                <a:latin typeface="黑体" panose="02010609060101010101" pitchFamily="49" charset="-122"/>
                <a:ea typeface="黑体" panose="02010609060101010101" pitchFamily="49" charset="-122"/>
                <a:sym typeface="+mn-ea"/>
              </a:rPr>
              <a:t>、代议制的发展</a:t>
            </a:r>
            <a:r>
              <a:rPr lang="en-US" altLang="zh-CN" sz="2800" b="1">
                <a:solidFill>
                  <a:srgbClr val="0000FF"/>
                </a:solidFill>
                <a:latin typeface="黑体" panose="02010609060101010101" pitchFamily="49" charset="-122"/>
                <a:ea typeface="黑体" panose="02010609060101010101" pitchFamily="49" charset="-122"/>
                <a:sym typeface="+mn-ea"/>
              </a:rPr>
              <a:t>——1832</a:t>
            </a:r>
            <a:r>
              <a:rPr lang="zh-CN" altLang="en-US" sz="2800" b="1">
                <a:solidFill>
                  <a:srgbClr val="0000FF"/>
                </a:solidFill>
                <a:latin typeface="黑体" panose="02010609060101010101" pitchFamily="49" charset="-122"/>
                <a:ea typeface="黑体" panose="02010609060101010101" pitchFamily="49" charset="-122"/>
                <a:sym typeface="+mn-ea"/>
              </a:rPr>
              <a:t>年议会改革</a:t>
            </a:r>
            <a:endParaRPr lang="zh-CN" altLang="en-US" sz="2800" b="1">
              <a:solidFill>
                <a:srgbClr val="0000FF"/>
              </a:solidFill>
              <a:latin typeface="黑体" panose="02010609060101010101" pitchFamily="49" charset="-122"/>
              <a:ea typeface="黑体" panose="02010609060101010101" pitchFamily="49" charset="-122"/>
            </a:endParaRPr>
          </a:p>
          <a:p>
            <a:pPr>
              <a:lnSpc>
                <a:spcPct val="100000"/>
              </a:lnSpc>
              <a:spcBef>
                <a:spcPct val="50000"/>
              </a:spcBef>
              <a:buFontTx/>
            </a:pPr>
            <a:r>
              <a:rPr lang="zh-CN" altLang="en-US" sz="2800" b="1">
                <a:solidFill>
                  <a:srgbClr val="0000FF"/>
                </a:solidFill>
                <a:latin typeface="Arial" panose="020B0604020202020204" pitchFamily="34" charset="0"/>
                <a:ea typeface="黑体" panose="02010609060101010101" pitchFamily="49" charset="-122"/>
                <a:sym typeface="+mn-ea"/>
              </a:rPr>
              <a:t>（</a:t>
            </a:r>
            <a:r>
              <a:rPr lang="en-US" altLang="zh-CN" sz="2800" b="1">
                <a:solidFill>
                  <a:srgbClr val="0000FF"/>
                </a:solidFill>
                <a:latin typeface="Arial" panose="020B0604020202020204" pitchFamily="34" charset="0"/>
                <a:ea typeface="黑体" panose="02010609060101010101" pitchFamily="49" charset="-122"/>
                <a:sym typeface="+mn-ea"/>
              </a:rPr>
              <a:t>1</a:t>
            </a:r>
            <a:r>
              <a:rPr lang="zh-CN" altLang="en-US" sz="2800" b="1">
                <a:solidFill>
                  <a:srgbClr val="0000FF"/>
                </a:solidFill>
                <a:latin typeface="Arial" panose="020B0604020202020204" pitchFamily="34" charset="0"/>
                <a:ea typeface="黑体" panose="02010609060101010101" pitchFamily="49" charset="-122"/>
                <a:sym typeface="+mn-ea"/>
              </a:rPr>
              <a:t>）原因：</a:t>
            </a:r>
            <a:r>
              <a:rPr lang="zh-CN" altLang="en-US" sz="2800" b="1">
                <a:latin typeface="Arial" panose="020B0604020202020204" pitchFamily="34" charset="0"/>
                <a:ea typeface="楷体" panose="02010609060101010101" charset="-122"/>
                <a:sym typeface="+mn-ea"/>
              </a:rPr>
              <a:t>工业革命后，工业资产阶级兴起，要求获得更多政治权利。</a:t>
            </a:r>
            <a:endParaRPr lang="zh-CN" altLang="en-US" sz="2800" b="1">
              <a:latin typeface="Arial" panose="020B0604020202020204" pitchFamily="34" charset="0"/>
              <a:ea typeface="楷体" panose="02010609060101010101" charset="-122"/>
            </a:endParaRPr>
          </a:p>
          <a:p>
            <a:pPr>
              <a:lnSpc>
                <a:spcPct val="100000"/>
              </a:lnSpc>
              <a:spcBef>
                <a:spcPct val="50000"/>
              </a:spcBef>
              <a:buFontTx/>
            </a:pPr>
            <a:r>
              <a:rPr lang="zh-CN" altLang="en-US" sz="2800" b="1">
                <a:solidFill>
                  <a:srgbClr val="0000FF"/>
                </a:solidFill>
                <a:latin typeface="Arial" panose="020B0604020202020204" pitchFamily="34" charset="0"/>
                <a:ea typeface="黑体" panose="02010609060101010101" pitchFamily="49" charset="-122"/>
                <a:sym typeface="+mn-ea"/>
              </a:rPr>
              <a:t>（</a:t>
            </a:r>
            <a:r>
              <a:rPr lang="en-US" altLang="zh-CN" sz="2800" b="1">
                <a:solidFill>
                  <a:srgbClr val="0000FF"/>
                </a:solidFill>
                <a:latin typeface="Arial" panose="020B0604020202020204" pitchFamily="34" charset="0"/>
                <a:ea typeface="黑体" panose="02010609060101010101" pitchFamily="49" charset="-122"/>
                <a:sym typeface="+mn-ea"/>
              </a:rPr>
              <a:t>2</a:t>
            </a:r>
            <a:r>
              <a:rPr lang="zh-CN" altLang="en-US" sz="2800" b="1">
                <a:solidFill>
                  <a:srgbClr val="0000FF"/>
                </a:solidFill>
                <a:latin typeface="Arial" panose="020B0604020202020204" pitchFamily="34" charset="0"/>
                <a:ea typeface="黑体" panose="02010609060101010101" pitchFamily="49" charset="-122"/>
                <a:sym typeface="+mn-ea"/>
              </a:rPr>
              <a:t>）内容：</a:t>
            </a:r>
            <a:endParaRPr lang="zh-CN" altLang="en-US" sz="2800" b="1">
              <a:solidFill>
                <a:srgbClr val="0000FF"/>
              </a:solidFill>
              <a:latin typeface="Arial" panose="020B0604020202020204" pitchFamily="34" charset="0"/>
              <a:ea typeface="黑体" panose="02010609060101010101" pitchFamily="49" charset="-122"/>
            </a:endParaRPr>
          </a:p>
          <a:p>
            <a:pPr>
              <a:lnSpc>
                <a:spcPct val="100000"/>
              </a:lnSpc>
              <a:spcBef>
                <a:spcPct val="50000"/>
              </a:spcBef>
              <a:buFontTx/>
            </a:pPr>
            <a:r>
              <a:rPr lang="zh-CN" altLang="en-US" sz="2800" b="1" u="sng">
                <a:solidFill>
                  <a:srgbClr val="008000"/>
                </a:solidFill>
                <a:latin typeface="Arial" panose="020B0604020202020204" pitchFamily="34" charset="0"/>
                <a:ea typeface="楷体" panose="02010609060101010101" charset="-122"/>
              </a:rPr>
              <a:t>选举资格的改革：</a:t>
            </a:r>
            <a:r>
              <a:rPr lang="zh-CN" altLang="en-US" sz="2800" b="1">
                <a:latin typeface="Arial" panose="020B0604020202020204" pitchFamily="34" charset="0"/>
                <a:ea typeface="楷体" panose="02010609060101010101" charset="-122"/>
              </a:rPr>
              <a:t>降低候选人与选民的财产资格要求</a:t>
            </a:r>
            <a:endParaRPr lang="zh-CN" altLang="en-US" sz="2800" b="1">
              <a:latin typeface="Arial" panose="020B0604020202020204" pitchFamily="34" charset="0"/>
              <a:ea typeface="楷体" panose="02010609060101010101" charset="-122"/>
            </a:endParaRPr>
          </a:p>
          <a:p>
            <a:pPr>
              <a:lnSpc>
                <a:spcPct val="100000"/>
              </a:lnSpc>
              <a:spcBef>
                <a:spcPct val="50000"/>
              </a:spcBef>
              <a:buFontTx/>
            </a:pPr>
            <a:r>
              <a:rPr lang="zh-CN" altLang="en-US" sz="2800" b="1" u="sng">
                <a:solidFill>
                  <a:srgbClr val="008000"/>
                </a:solidFill>
                <a:latin typeface="Arial" panose="020B0604020202020204" pitchFamily="34" charset="0"/>
                <a:ea typeface="楷体" panose="02010609060101010101" charset="-122"/>
                <a:sym typeface="+mn-ea"/>
              </a:rPr>
              <a:t>议会名额重新分配：</a:t>
            </a:r>
            <a:r>
              <a:rPr lang="zh-CN" altLang="en-US" sz="2800" b="1">
                <a:latin typeface="Arial" panose="020B0604020202020204" pitchFamily="34" charset="0"/>
                <a:ea typeface="楷体" panose="02010609060101010101" charset="-122"/>
                <a:sym typeface="+mn-ea"/>
              </a:rPr>
              <a:t>取消一些衰败选区和降低小选区的名额，将其分配给新兴的工业城市</a:t>
            </a:r>
            <a:endParaRPr lang="zh-CN" altLang="en-US" sz="2800" b="1">
              <a:latin typeface="Arial" panose="020B0604020202020204" pitchFamily="34" charset="0"/>
              <a:ea typeface="楷体" panose="02010609060101010101" charset="-122"/>
              <a:sym typeface="+mn-ea"/>
            </a:endParaRPr>
          </a:p>
          <a:p>
            <a:pPr>
              <a:lnSpc>
                <a:spcPct val="100000"/>
              </a:lnSpc>
              <a:spcBef>
                <a:spcPct val="50000"/>
              </a:spcBef>
              <a:buFontTx/>
            </a:pPr>
            <a:r>
              <a:rPr lang="zh-CN" altLang="en-US" sz="2800" b="1">
                <a:solidFill>
                  <a:srgbClr val="0000FF"/>
                </a:solidFill>
                <a:latin typeface="Arial" panose="020B0604020202020204" pitchFamily="34" charset="0"/>
                <a:ea typeface="黑体" panose="02010609060101010101" pitchFamily="49" charset="-122"/>
                <a:sym typeface="+mn-ea"/>
              </a:rPr>
              <a:t>（</a:t>
            </a:r>
            <a:r>
              <a:rPr lang="en-US" altLang="zh-CN" sz="2800" b="1">
                <a:solidFill>
                  <a:srgbClr val="0000FF"/>
                </a:solidFill>
                <a:latin typeface="Arial" panose="020B0604020202020204" pitchFamily="34" charset="0"/>
                <a:ea typeface="黑体" panose="02010609060101010101" pitchFamily="49" charset="-122"/>
                <a:sym typeface="+mn-ea"/>
              </a:rPr>
              <a:t>3</a:t>
            </a:r>
            <a:r>
              <a:rPr lang="zh-CN" altLang="en-US" sz="2800" b="1">
                <a:solidFill>
                  <a:srgbClr val="0000FF"/>
                </a:solidFill>
                <a:latin typeface="Arial" panose="020B0604020202020204" pitchFamily="34" charset="0"/>
                <a:ea typeface="黑体" panose="02010609060101010101" pitchFamily="49" charset="-122"/>
                <a:sym typeface="+mn-ea"/>
              </a:rPr>
              <a:t>）影响：</a:t>
            </a:r>
            <a:r>
              <a:rPr lang="zh-CN" altLang="en-US" sz="2800" b="1">
                <a:latin typeface="Arial" panose="020B0604020202020204" pitchFamily="34" charset="0"/>
                <a:ea typeface="楷体" panose="02010609060101010101" charset="-122"/>
                <a:sym typeface="+mn-ea"/>
              </a:rPr>
              <a:t>工业资产阶级获得更多参政权，选民的范围不断扩大，确保资产阶级民主政体的稳定和资本主义经济的迅速发展；但工人、贫民的政治权利仍受到限制。</a:t>
            </a:r>
            <a:endParaRPr lang="zh-CN" altLang="en-US" sz="2800" b="1">
              <a:latin typeface="Arial" panose="020B0604020202020204" pitchFamily="34" charset="0"/>
              <a:ea typeface="楷体" panose="02010609060101010101" charset="-122"/>
            </a:endParaRPr>
          </a:p>
          <a:p>
            <a:pPr>
              <a:lnSpc>
                <a:spcPct val="100000"/>
              </a:lnSpc>
              <a:spcBef>
                <a:spcPct val="50000"/>
              </a:spcBef>
              <a:buFontTx/>
            </a:pPr>
            <a:endParaRPr lang="zh-CN" altLang="en-US" sz="2800" b="1">
              <a:latin typeface="Arial" panose="020B0604020202020204" pitchFamily="34" charset="0"/>
              <a:ea typeface="楷体" panose="02010609060101010101" charset="-122"/>
            </a:endParaRPr>
          </a:p>
          <a:p>
            <a:pPr>
              <a:spcBef>
                <a:spcPct val="50000"/>
              </a:spcBef>
              <a:buFontTx/>
            </a:pPr>
            <a:endParaRPr lang="zh-CN" altLang="en-US" sz="2800" b="1">
              <a:latin typeface="Arial" panose="020B0604020202020204" pitchFamily="34" charset="0"/>
              <a:ea typeface="楷体" panose="02010609060101010101"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2"/>
          <p:cNvSpPr>
            <a:spLocks noChangeShapeType="1"/>
          </p:cNvSpPr>
          <p:nvPr>
            <p:custDataLst>
              <p:tags r:id="rId1"/>
            </p:custDataLst>
          </p:nvPr>
        </p:nvSpPr>
        <p:spPr bwMode="auto">
          <a:xfrm flipH="1">
            <a:off x="1117765" y="1276455"/>
            <a:ext cx="0" cy="3887787"/>
          </a:xfrm>
          <a:prstGeom prst="line">
            <a:avLst/>
          </a:prstGeom>
          <a:noFill/>
          <a:ln w="76200">
            <a:solidFill>
              <a:srgbClr val="FF3300"/>
            </a:solidFill>
            <a:round/>
            <a:tailEnd type="triangle" w="med" len="med"/>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0483" name="Line 3"/>
          <p:cNvSpPr>
            <a:spLocks noChangeShapeType="1"/>
          </p:cNvSpPr>
          <p:nvPr>
            <p:custDataLst>
              <p:tags r:id="rId2"/>
            </p:custDataLst>
          </p:nvPr>
        </p:nvSpPr>
        <p:spPr bwMode="auto">
          <a:xfrm>
            <a:off x="1621003" y="1349480"/>
            <a:ext cx="71437" cy="3816350"/>
          </a:xfrm>
          <a:prstGeom prst="line">
            <a:avLst/>
          </a:prstGeom>
          <a:noFill/>
          <a:ln w="76200">
            <a:solidFill>
              <a:srgbClr val="FF3300"/>
            </a:solidFill>
            <a:round/>
            <a:tailEnd type="triangle" w="med" len="med"/>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0484" name="Text Box 4"/>
          <p:cNvSpPr txBox="1">
            <a:spLocks noChangeArrowheads="1"/>
          </p:cNvSpPr>
          <p:nvPr>
            <p:custDataLst>
              <p:tags r:id="rId3"/>
            </p:custDataLst>
          </p:nvPr>
        </p:nvSpPr>
        <p:spPr bwMode="auto">
          <a:xfrm>
            <a:off x="377990" y="1198667"/>
            <a:ext cx="1547813" cy="460375"/>
          </a:xfrm>
          <a:prstGeom prst="rect">
            <a:avLst/>
          </a:prstGeom>
          <a:solidFill>
            <a:schemeClr val="bg1"/>
          </a:solidFill>
          <a:ln w="12700">
            <a:solidFill>
              <a:srgbClr val="FF0000"/>
            </a:solidFill>
            <a:miter lim="800000"/>
          </a:ln>
        </p:spPr>
        <p:txBody>
          <a:bodyPr>
            <a:spAutoFit/>
          </a:bodyPr>
          <a:lstStyle/>
          <a:p>
            <a:pPr algn="ctr" eaLnBrk="0" hangingPunct="0">
              <a:spcBef>
                <a:spcPct val="50000"/>
              </a:spcBef>
            </a:pPr>
            <a:r>
              <a:rPr lang="zh-CN" altLang="zh-CN" sz="2400" smtClean="0">
                <a:latin typeface="Arial" panose="020B0604020202020204" pitchFamily="34" charset="0"/>
                <a:ea typeface="微软雅黑" panose="020B0503020204020204" charset="-122"/>
                <a:cs typeface="楷体" panose="02010609060101010101" charset="-122"/>
                <a:sym typeface="Arial" panose="020B0604020202020204" pitchFamily="34" charset="0"/>
              </a:rPr>
              <a:t>1832</a:t>
            </a:r>
            <a:r>
              <a:rPr lang="zh-CN" altLang="en-US" sz="2400" smtClean="0">
                <a:latin typeface="Arial" panose="020B0604020202020204" pitchFamily="34" charset="0"/>
                <a:ea typeface="微软雅黑" panose="020B0503020204020204" charset="-122"/>
                <a:cs typeface="楷体" panose="02010609060101010101" charset="-122"/>
                <a:sym typeface="Arial" panose="020B0604020202020204" pitchFamily="34" charset="0"/>
              </a:rPr>
              <a:t>年</a:t>
            </a:r>
            <a:endParaRPr lang="zh-CN" altLang="en-US" sz="2400">
              <a:latin typeface="Arial" panose="020B0604020202020204" pitchFamily="34" charset="0"/>
              <a:ea typeface="微软雅黑" panose="020B0503020204020204" charset="-122"/>
              <a:cs typeface="楷体" panose="02010609060101010101" charset="-122"/>
              <a:sym typeface="Arial" panose="020B0604020202020204" pitchFamily="34" charset="0"/>
            </a:endParaRPr>
          </a:p>
        </p:txBody>
      </p:sp>
      <p:sp>
        <p:nvSpPr>
          <p:cNvPr id="20485" name="Text Box 5"/>
          <p:cNvSpPr txBox="1">
            <a:spLocks noChangeArrowheads="1"/>
          </p:cNvSpPr>
          <p:nvPr>
            <p:custDataLst>
              <p:tags r:id="rId4"/>
            </p:custDataLst>
          </p:nvPr>
        </p:nvSpPr>
        <p:spPr bwMode="auto">
          <a:xfrm>
            <a:off x="2141703" y="1846367"/>
            <a:ext cx="6400800" cy="466725"/>
          </a:xfrm>
          <a:prstGeom prst="rect">
            <a:avLst/>
          </a:prstGeom>
          <a:solidFill>
            <a:schemeClr val="bg2">
              <a:lumMod val="40000"/>
              <a:lumOff val="60000"/>
            </a:schemeClr>
          </a:solidFill>
          <a:ln w="9525">
            <a:solidFill>
              <a:srgbClr val="FF3300"/>
            </a:solidFill>
            <a:miter lim="800000"/>
          </a:ln>
        </p:spPr>
        <p:txBody>
          <a:bodyPr>
            <a:spAutoFit/>
          </a:bodyPr>
          <a:lstStyle/>
          <a:p>
            <a:pPr algn="ctr" eaLnBrk="0" hangingPunct="0">
              <a:spcBef>
                <a:spcPct val="50000"/>
              </a:spcBef>
            </a:pPr>
            <a:r>
              <a:rPr lang="zh-CN" altLang="en-US" sz="2400" smtClean="0">
                <a:solidFill>
                  <a:schemeClr val="tx1"/>
                </a:solidFill>
                <a:latin typeface="Arial" panose="020B0604020202020204" pitchFamily="34" charset="0"/>
                <a:ea typeface="微软雅黑" panose="020B0503020204020204" charset="-122"/>
                <a:sym typeface="Arial" panose="020B0604020202020204" pitchFamily="34" charset="0"/>
              </a:rPr>
              <a:t>城市小资产阶级和城市工人获得选举权</a:t>
            </a:r>
            <a:endParaRPr lang="zh-CN" altLang="en-US" sz="2400" smtClean="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20486" name="Text Box 6"/>
          <p:cNvSpPr txBox="1">
            <a:spLocks noChangeArrowheads="1"/>
          </p:cNvSpPr>
          <p:nvPr>
            <p:custDataLst>
              <p:tags r:id="rId5"/>
            </p:custDataLst>
          </p:nvPr>
        </p:nvSpPr>
        <p:spPr bwMode="auto">
          <a:xfrm>
            <a:off x="377990" y="3716442"/>
            <a:ext cx="1547813" cy="469900"/>
          </a:xfrm>
          <a:prstGeom prst="rect">
            <a:avLst/>
          </a:prstGeom>
          <a:solidFill>
            <a:schemeClr val="bg1"/>
          </a:solidFill>
          <a:ln w="12700">
            <a:solidFill>
              <a:srgbClr val="FF0000"/>
            </a:solidFill>
            <a:miter lim="800000"/>
          </a:ln>
        </p:spPr>
        <p:txBody>
          <a:bodyPr>
            <a:spAutoFit/>
          </a:bodyPr>
          <a:lstStyle/>
          <a:p>
            <a:pPr algn="ctr" eaLnBrk="0" hangingPunct="0">
              <a:spcBef>
                <a:spcPct val="50000"/>
              </a:spcBef>
            </a:pPr>
            <a:r>
              <a:rPr lang="zh-CN" altLang="zh-CN" sz="2400" smtClean="0">
                <a:latin typeface="Arial" panose="020B0604020202020204" pitchFamily="34" charset="0"/>
                <a:ea typeface="微软雅黑" panose="020B0503020204020204" charset="-122"/>
                <a:cs typeface="楷体" panose="02010609060101010101" charset="-122"/>
                <a:sym typeface="Arial" panose="020B0604020202020204" pitchFamily="34" charset="0"/>
              </a:rPr>
              <a:t>19</a:t>
            </a:r>
            <a:r>
              <a:rPr lang="en-US" altLang="zh-CN" sz="2400" smtClean="0">
                <a:latin typeface="Arial" panose="020B0604020202020204" pitchFamily="34" charset="0"/>
                <a:ea typeface="微软雅黑" panose="020B0503020204020204" charset="-122"/>
                <a:cs typeface="楷体" panose="02010609060101010101" charset="-122"/>
                <a:sym typeface="Arial" panose="020B0604020202020204" pitchFamily="34" charset="0"/>
              </a:rPr>
              <a:t>2</a:t>
            </a:r>
            <a:r>
              <a:rPr lang="zh-CN" altLang="zh-CN" sz="2400" smtClean="0">
                <a:latin typeface="Arial" panose="020B0604020202020204" pitchFamily="34" charset="0"/>
                <a:ea typeface="微软雅黑" panose="020B0503020204020204" charset="-122"/>
                <a:cs typeface="楷体" panose="02010609060101010101" charset="-122"/>
                <a:sym typeface="Arial" panose="020B0604020202020204" pitchFamily="34" charset="0"/>
              </a:rPr>
              <a:t>8</a:t>
            </a:r>
            <a:r>
              <a:rPr lang="zh-CN" sz="2400" smtClean="0">
                <a:latin typeface="Arial" panose="020B0604020202020204" pitchFamily="34" charset="0"/>
                <a:ea typeface="微软雅黑" panose="020B0503020204020204" charset="-122"/>
                <a:cs typeface="楷体" panose="02010609060101010101" charset="-122"/>
                <a:sym typeface="Arial" panose="020B0604020202020204" pitchFamily="34" charset="0"/>
              </a:rPr>
              <a:t>年</a:t>
            </a:r>
            <a:endParaRPr lang="zh-CN" sz="2400">
              <a:latin typeface="Arial" panose="020B0604020202020204" pitchFamily="34" charset="0"/>
              <a:ea typeface="微软雅黑" panose="020B0503020204020204" charset="-122"/>
              <a:cs typeface="楷体" panose="02010609060101010101" charset="-122"/>
              <a:sym typeface="Arial" panose="020B0604020202020204" pitchFamily="34" charset="0"/>
            </a:endParaRPr>
          </a:p>
        </p:txBody>
      </p:sp>
      <p:sp>
        <p:nvSpPr>
          <p:cNvPr id="20487" name="Text Box 7"/>
          <p:cNvSpPr txBox="1">
            <a:spLocks noChangeArrowheads="1"/>
          </p:cNvSpPr>
          <p:nvPr>
            <p:custDataLst>
              <p:tags r:id="rId6"/>
            </p:custDataLst>
          </p:nvPr>
        </p:nvSpPr>
        <p:spPr bwMode="auto">
          <a:xfrm>
            <a:off x="2141703" y="3716442"/>
            <a:ext cx="6400800" cy="466725"/>
          </a:xfrm>
          <a:prstGeom prst="rect">
            <a:avLst/>
          </a:prstGeom>
          <a:solidFill>
            <a:schemeClr val="tx2">
              <a:lumMod val="20000"/>
              <a:lumOff val="80000"/>
            </a:schemeClr>
          </a:solidFill>
          <a:ln w="9525">
            <a:solidFill>
              <a:srgbClr val="FF3300"/>
            </a:solidFill>
            <a:miter lim="800000"/>
          </a:ln>
        </p:spPr>
        <p:txBody>
          <a:bodyPr>
            <a:spAutoFit/>
          </a:bodyPr>
          <a:lstStyle/>
          <a:p>
            <a:pPr algn="ctr" eaLnBrk="0" hangingPunct="0">
              <a:spcBef>
                <a:spcPct val="50000"/>
              </a:spcBef>
            </a:pPr>
            <a:r>
              <a:rPr lang="zh-CN" sz="2400" smtClean="0">
                <a:solidFill>
                  <a:schemeClr val="tx1"/>
                </a:solidFill>
                <a:latin typeface="Arial" panose="020B0604020202020204" pitchFamily="34" charset="0"/>
                <a:ea typeface="微软雅黑" panose="020B0503020204020204" charset="-122"/>
                <a:cs typeface="楷体" panose="02010609060101010101" charset="-122"/>
                <a:sym typeface="Arial" panose="020B0604020202020204" pitchFamily="34" charset="0"/>
              </a:rPr>
              <a:t>妇女</a:t>
            </a:r>
            <a:r>
              <a:rPr lang="zh-CN" altLang="en-US" sz="2400" smtClean="0">
                <a:solidFill>
                  <a:schemeClr val="tx1"/>
                </a:solidFill>
                <a:latin typeface="Arial" panose="020B0604020202020204" pitchFamily="34" charset="0"/>
                <a:ea typeface="微软雅黑" panose="020B0503020204020204" charset="-122"/>
                <a:cs typeface="楷体" panose="02010609060101010101" charset="-122"/>
                <a:sym typeface="Arial" panose="020B0604020202020204" pitchFamily="34" charset="0"/>
              </a:rPr>
              <a:t>的年龄限制降至</a:t>
            </a:r>
            <a:r>
              <a:rPr lang="en-US" altLang="zh-CN" sz="2400" smtClean="0">
                <a:solidFill>
                  <a:schemeClr val="tx1"/>
                </a:solidFill>
                <a:latin typeface="Arial" panose="020B0604020202020204" pitchFamily="34" charset="0"/>
                <a:ea typeface="微软雅黑" panose="020B0503020204020204" charset="-122"/>
                <a:cs typeface="楷体" panose="02010609060101010101" charset="-122"/>
                <a:sym typeface="Arial" panose="020B0604020202020204" pitchFamily="34" charset="0"/>
              </a:rPr>
              <a:t>21</a:t>
            </a:r>
            <a:r>
              <a:rPr lang="zh-CN" altLang="en-US" sz="2400" smtClean="0">
                <a:solidFill>
                  <a:schemeClr val="tx1"/>
                </a:solidFill>
                <a:latin typeface="Arial" panose="020B0604020202020204" pitchFamily="34" charset="0"/>
                <a:ea typeface="微软雅黑" panose="020B0503020204020204" charset="-122"/>
                <a:cs typeface="楷体" panose="02010609060101010101" charset="-122"/>
                <a:sym typeface="Arial" panose="020B0604020202020204" pitchFamily="34" charset="0"/>
              </a:rPr>
              <a:t>岁</a:t>
            </a:r>
            <a:endParaRPr lang="zh-CN" altLang="en-US" sz="2400" smtClean="0">
              <a:solidFill>
                <a:schemeClr val="tx1"/>
              </a:solidFill>
              <a:latin typeface="Arial" panose="020B0604020202020204" pitchFamily="34" charset="0"/>
              <a:ea typeface="微软雅黑" panose="020B0503020204020204" charset="-122"/>
              <a:cs typeface="楷体" panose="02010609060101010101" charset="-122"/>
              <a:sym typeface="Arial" panose="020B0604020202020204" pitchFamily="34" charset="0"/>
            </a:endParaRPr>
          </a:p>
        </p:txBody>
      </p:sp>
      <p:sp>
        <p:nvSpPr>
          <p:cNvPr id="20488" name="Text Box 8"/>
          <p:cNvSpPr txBox="1">
            <a:spLocks noChangeArrowheads="1"/>
          </p:cNvSpPr>
          <p:nvPr>
            <p:custDataLst>
              <p:tags r:id="rId7"/>
            </p:custDataLst>
          </p:nvPr>
        </p:nvSpPr>
        <p:spPr bwMode="auto">
          <a:xfrm>
            <a:off x="377990" y="4365730"/>
            <a:ext cx="1547813" cy="469900"/>
          </a:xfrm>
          <a:prstGeom prst="rect">
            <a:avLst/>
          </a:prstGeom>
          <a:solidFill>
            <a:schemeClr val="bg1"/>
          </a:solidFill>
          <a:ln w="12700">
            <a:solidFill>
              <a:srgbClr val="FF0000"/>
            </a:solidFill>
            <a:miter lim="800000"/>
          </a:ln>
        </p:spPr>
        <p:txBody>
          <a:bodyPr>
            <a:spAutoFit/>
          </a:bodyPr>
          <a:lstStyle/>
          <a:p>
            <a:pPr algn="ctr" eaLnBrk="0" hangingPunct="0">
              <a:spcBef>
                <a:spcPct val="50000"/>
              </a:spcBef>
            </a:pPr>
            <a:r>
              <a:rPr lang="zh-CN" altLang="zh-CN" sz="2400">
                <a:latin typeface="Arial" panose="020B0604020202020204" pitchFamily="34" charset="0"/>
                <a:ea typeface="微软雅黑" panose="020B0503020204020204" charset="-122"/>
                <a:cs typeface="楷体" panose="02010609060101010101" charset="-122"/>
                <a:sym typeface="Arial" panose="020B0604020202020204" pitchFamily="34" charset="0"/>
              </a:rPr>
              <a:t>1969</a:t>
            </a:r>
            <a:r>
              <a:rPr lang="zh-CN" sz="2400">
                <a:latin typeface="Arial" panose="020B0604020202020204" pitchFamily="34" charset="0"/>
                <a:ea typeface="微软雅黑" panose="020B0503020204020204" charset="-122"/>
                <a:cs typeface="楷体" panose="02010609060101010101" charset="-122"/>
                <a:sym typeface="Arial" panose="020B0604020202020204" pitchFamily="34" charset="0"/>
              </a:rPr>
              <a:t>年</a:t>
            </a:r>
            <a:endParaRPr lang="zh-CN" sz="2400">
              <a:latin typeface="Arial" panose="020B0604020202020204" pitchFamily="34" charset="0"/>
              <a:ea typeface="微软雅黑" panose="020B0503020204020204" charset="-122"/>
              <a:cs typeface="楷体" panose="02010609060101010101" charset="-122"/>
              <a:sym typeface="Arial" panose="020B0604020202020204" pitchFamily="34" charset="0"/>
            </a:endParaRPr>
          </a:p>
        </p:txBody>
      </p:sp>
      <p:sp>
        <p:nvSpPr>
          <p:cNvPr id="20489" name="Text Box 9"/>
          <p:cNvSpPr txBox="1">
            <a:spLocks noChangeArrowheads="1"/>
          </p:cNvSpPr>
          <p:nvPr>
            <p:custDataLst>
              <p:tags r:id="rId8"/>
            </p:custDataLst>
          </p:nvPr>
        </p:nvSpPr>
        <p:spPr bwMode="auto">
          <a:xfrm>
            <a:off x="2141703" y="4365730"/>
            <a:ext cx="6400800" cy="466725"/>
          </a:xfrm>
          <a:prstGeom prst="rect">
            <a:avLst/>
          </a:prstGeom>
          <a:solidFill>
            <a:schemeClr val="bg2">
              <a:lumMod val="40000"/>
              <a:lumOff val="60000"/>
            </a:schemeClr>
          </a:solidFill>
          <a:ln w="9525">
            <a:solidFill>
              <a:srgbClr val="FF3300"/>
            </a:solidFill>
            <a:miter lim="800000"/>
          </a:ln>
        </p:spPr>
        <p:txBody>
          <a:bodyPr>
            <a:spAutoFit/>
          </a:bodyPr>
          <a:lstStyle/>
          <a:p>
            <a:pPr algn="ctr" eaLnBrk="0" hangingPunct="0">
              <a:spcBef>
                <a:spcPct val="50000"/>
              </a:spcBef>
            </a:pPr>
            <a:r>
              <a:rPr lang="zh-CN" sz="2400">
                <a:solidFill>
                  <a:schemeClr val="tx1"/>
                </a:solidFill>
                <a:latin typeface="Arial" panose="020B0604020202020204" pitchFamily="34" charset="0"/>
                <a:ea typeface="微软雅黑" panose="020B0503020204020204" charset="-122"/>
                <a:cs typeface="楷体" panose="02010609060101010101" charset="-122"/>
                <a:sym typeface="Arial" panose="020B0604020202020204" pitchFamily="34" charset="0"/>
              </a:rPr>
              <a:t>年满</a:t>
            </a:r>
            <a:r>
              <a:rPr lang="zh-CN" altLang="zh-CN" sz="2400">
                <a:solidFill>
                  <a:schemeClr val="tx1"/>
                </a:solidFill>
                <a:latin typeface="Arial" panose="020B0604020202020204" pitchFamily="34" charset="0"/>
                <a:ea typeface="微软雅黑" panose="020B0503020204020204" charset="-122"/>
                <a:cs typeface="楷体" panose="02010609060101010101" charset="-122"/>
                <a:sym typeface="Arial" panose="020B0604020202020204" pitchFamily="34" charset="0"/>
              </a:rPr>
              <a:t>18</a:t>
            </a:r>
            <a:r>
              <a:rPr lang="zh-CN" sz="2400">
                <a:solidFill>
                  <a:schemeClr val="tx1"/>
                </a:solidFill>
                <a:latin typeface="Arial" panose="020B0604020202020204" pitchFamily="34" charset="0"/>
                <a:ea typeface="微软雅黑" panose="020B0503020204020204" charset="-122"/>
                <a:cs typeface="楷体" panose="02010609060101010101" charset="-122"/>
                <a:sym typeface="Arial" panose="020B0604020202020204" pitchFamily="34" charset="0"/>
              </a:rPr>
              <a:t>周岁的英国公民都有权参加下院选举</a:t>
            </a:r>
            <a:endParaRPr lang="zh-CN" sz="2400">
              <a:solidFill>
                <a:schemeClr val="tx1"/>
              </a:solidFill>
              <a:latin typeface="Arial" panose="020B0604020202020204" pitchFamily="34" charset="0"/>
              <a:ea typeface="微软雅黑" panose="020B0503020204020204" charset="-122"/>
              <a:cs typeface="楷体" panose="02010609060101010101" charset="-122"/>
              <a:sym typeface="Arial" panose="020B0604020202020204" pitchFamily="34" charset="0"/>
            </a:endParaRPr>
          </a:p>
        </p:txBody>
      </p:sp>
      <p:sp>
        <p:nvSpPr>
          <p:cNvPr id="20490" name="Text Box 10"/>
          <p:cNvSpPr txBox="1">
            <a:spLocks noChangeArrowheads="1"/>
          </p:cNvSpPr>
          <p:nvPr>
            <p:custDataLst>
              <p:tags r:id="rId9"/>
            </p:custDataLst>
          </p:nvPr>
        </p:nvSpPr>
        <p:spPr bwMode="auto">
          <a:xfrm>
            <a:off x="377990" y="1846367"/>
            <a:ext cx="1547813" cy="469900"/>
          </a:xfrm>
          <a:prstGeom prst="rect">
            <a:avLst/>
          </a:prstGeom>
          <a:solidFill>
            <a:schemeClr val="bg1"/>
          </a:solidFill>
          <a:ln w="12700">
            <a:solidFill>
              <a:srgbClr val="FF0000"/>
            </a:solidFill>
            <a:miter lim="800000"/>
          </a:ln>
        </p:spPr>
        <p:txBody>
          <a:bodyPr>
            <a:spAutoFit/>
          </a:bodyPr>
          <a:lstStyle/>
          <a:p>
            <a:pPr algn="ctr" eaLnBrk="0" hangingPunct="0">
              <a:spcBef>
                <a:spcPct val="50000"/>
              </a:spcBef>
            </a:pPr>
            <a:r>
              <a:rPr lang="zh-CN" altLang="zh-CN" sz="2400" smtClean="0">
                <a:latin typeface="Arial" panose="020B0604020202020204" pitchFamily="34" charset="0"/>
                <a:ea typeface="微软雅黑" panose="020B0503020204020204" charset="-122"/>
                <a:cs typeface="楷体" panose="02010609060101010101" charset="-122"/>
                <a:sym typeface="Arial" panose="020B0604020202020204" pitchFamily="34" charset="0"/>
              </a:rPr>
              <a:t>18</a:t>
            </a:r>
            <a:r>
              <a:rPr lang="en-US" altLang="zh-CN" sz="2400" smtClean="0">
                <a:latin typeface="Arial" panose="020B0604020202020204" pitchFamily="34" charset="0"/>
                <a:ea typeface="微软雅黑" panose="020B0503020204020204" charset="-122"/>
                <a:cs typeface="楷体" panose="02010609060101010101" charset="-122"/>
                <a:sym typeface="Arial" panose="020B0604020202020204" pitchFamily="34" charset="0"/>
              </a:rPr>
              <a:t>67</a:t>
            </a:r>
            <a:r>
              <a:rPr lang="zh-CN" sz="2400" smtClean="0">
                <a:latin typeface="Arial" panose="020B0604020202020204" pitchFamily="34" charset="0"/>
                <a:ea typeface="微软雅黑" panose="020B0503020204020204" charset="-122"/>
                <a:cs typeface="楷体" panose="02010609060101010101" charset="-122"/>
                <a:sym typeface="Arial" panose="020B0604020202020204" pitchFamily="34" charset="0"/>
              </a:rPr>
              <a:t>年</a:t>
            </a:r>
            <a:endParaRPr lang="zh-CN" sz="2400">
              <a:latin typeface="Arial" panose="020B0604020202020204" pitchFamily="34" charset="0"/>
              <a:ea typeface="微软雅黑" panose="020B0503020204020204" charset="-122"/>
              <a:cs typeface="楷体" panose="02010609060101010101" charset="-122"/>
              <a:sym typeface="Arial" panose="020B0604020202020204" pitchFamily="34" charset="0"/>
            </a:endParaRPr>
          </a:p>
        </p:txBody>
      </p:sp>
      <p:sp>
        <p:nvSpPr>
          <p:cNvPr id="20491" name="Text Box 11"/>
          <p:cNvSpPr txBox="1">
            <a:spLocks noChangeArrowheads="1"/>
          </p:cNvSpPr>
          <p:nvPr>
            <p:custDataLst>
              <p:tags r:id="rId10"/>
            </p:custDataLst>
          </p:nvPr>
        </p:nvSpPr>
        <p:spPr bwMode="auto">
          <a:xfrm>
            <a:off x="2144860" y="1198667"/>
            <a:ext cx="6389705" cy="466725"/>
          </a:xfrm>
          <a:prstGeom prst="rect">
            <a:avLst/>
          </a:prstGeom>
          <a:solidFill>
            <a:schemeClr val="tx2">
              <a:lumMod val="20000"/>
              <a:lumOff val="80000"/>
            </a:schemeClr>
          </a:solidFill>
          <a:ln w="9525">
            <a:solidFill>
              <a:srgbClr val="FF3300"/>
            </a:solidFill>
            <a:miter lim="800000"/>
          </a:ln>
        </p:spPr>
        <p:txBody>
          <a:bodyPr wrap="square">
            <a:spAutoFit/>
          </a:bodyPr>
          <a:lstStyle/>
          <a:p>
            <a:pPr algn="ctr" eaLnBrk="0" hangingPunct="0">
              <a:spcBef>
                <a:spcPct val="50000"/>
              </a:spcBef>
            </a:pPr>
            <a:r>
              <a:rPr lang="zh-CN" altLang="en-US" sz="2400" smtClean="0">
                <a:solidFill>
                  <a:schemeClr val="tx1"/>
                </a:solidFill>
                <a:latin typeface="Arial" panose="020B0604020202020204" pitchFamily="34" charset="0"/>
                <a:ea typeface="微软雅黑" panose="020B0503020204020204" charset="-122"/>
                <a:sym typeface="Arial" panose="020B0604020202020204" pitchFamily="34" charset="0"/>
              </a:rPr>
              <a:t>工业资产阶级获得更多议席</a:t>
            </a:r>
            <a:endParaRPr lang="zh-CN" altLang="en-US" sz="2400" smtClean="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20493" name="Text Box 13"/>
          <p:cNvSpPr txBox="1">
            <a:spLocks noChangeArrowheads="1"/>
          </p:cNvSpPr>
          <p:nvPr>
            <p:custDataLst>
              <p:tags r:id="rId11"/>
            </p:custDataLst>
          </p:nvPr>
        </p:nvSpPr>
        <p:spPr bwMode="auto">
          <a:xfrm>
            <a:off x="2124240" y="2500417"/>
            <a:ext cx="6400800" cy="466725"/>
          </a:xfrm>
          <a:prstGeom prst="rect">
            <a:avLst/>
          </a:prstGeom>
          <a:solidFill>
            <a:schemeClr val="tx2">
              <a:lumMod val="20000"/>
              <a:lumOff val="80000"/>
            </a:schemeClr>
          </a:solidFill>
          <a:ln w="9525">
            <a:solidFill>
              <a:srgbClr val="FF3300"/>
            </a:solidFill>
            <a:miter lim="800000"/>
          </a:ln>
        </p:spPr>
        <p:txBody>
          <a:bodyPr>
            <a:spAutoFit/>
          </a:bodyPr>
          <a:lstStyle/>
          <a:p>
            <a:pPr algn="ctr" eaLnBrk="0" hangingPunct="0">
              <a:spcBef>
                <a:spcPct val="50000"/>
              </a:spcBef>
            </a:pPr>
            <a:r>
              <a:rPr lang="zh-CN" altLang="en-US" sz="2400" smtClean="0">
                <a:solidFill>
                  <a:schemeClr val="tx1"/>
                </a:solidFill>
                <a:latin typeface="Arial" panose="020B0604020202020204" pitchFamily="34" charset="0"/>
                <a:ea typeface="微软雅黑" panose="020B0503020204020204" charset="-122"/>
                <a:sym typeface="Arial" panose="020B0604020202020204" pitchFamily="34" charset="0"/>
              </a:rPr>
              <a:t>农业工人获得选举权</a:t>
            </a:r>
            <a:endParaRPr lang="zh-CN" altLang="en-US" sz="2400" smtClean="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20494" name="Text Box 14"/>
          <p:cNvSpPr txBox="1">
            <a:spLocks noChangeArrowheads="1"/>
          </p:cNvSpPr>
          <p:nvPr>
            <p:custDataLst>
              <p:tags r:id="rId12"/>
            </p:custDataLst>
          </p:nvPr>
        </p:nvSpPr>
        <p:spPr bwMode="auto">
          <a:xfrm>
            <a:off x="362115" y="2476605"/>
            <a:ext cx="1547813" cy="469900"/>
          </a:xfrm>
          <a:prstGeom prst="rect">
            <a:avLst/>
          </a:prstGeom>
          <a:solidFill>
            <a:schemeClr val="bg1"/>
          </a:solidFill>
          <a:ln w="12700">
            <a:solidFill>
              <a:srgbClr val="FF0000"/>
            </a:solidFill>
            <a:miter lim="800000"/>
          </a:ln>
        </p:spPr>
        <p:txBody>
          <a:bodyPr>
            <a:spAutoFit/>
          </a:bodyPr>
          <a:lstStyle/>
          <a:p>
            <a:pPr algn="ctr" eaLnBrk="0" hangingPunct="0">
              <a:spcBef>
                <a:spcPct val="50000"/>
              </a:spcBef>
            </a:pPr>
            <a:r>
              <a:rPr lang="zh-CN" altLang="en-US" sz="2400" smtClean="0">
                <a:latin typeface="Arial" panose="020B0604020202020204" pitchFamily="34" charset="0"/>
                <a:ea typeface="微软雅黑" panose="020B0503020204020204" charset="-122"/>
                <a:cs typeface="楷体" panose="02010609060101010101" charset="-122"/>
                <a:sym typeface="Arial" panose="020B0604020202020204" pitchFamily="34" charset="0"/>
              </a:rPr>
              <a:t>18</a:t>
            </a:r>
            <a:r>
              <a:rPr lang="en-US" altLang="zh-CN" sz="2400" smtClean="0">
                <a:latin typeface="Arial" panose="020B0604020202020204" pitchFamily="34" charset="0"/>
                <a:ea typeface="微软雅黑" panose="020B0503020204020204" charset="-122"/>
                <a:cs typeface="楷体" panose="02010609060101010101" charset="-122"/>
                <a:sym typeface="Arial" panose="020B0604020202020204" pitchFamily="34" charset="0"/>
              </a:rPr>
              <a:t>84</a:t>
            </a:r>
            <a:r>
              <a:rPr lang="zh-CN" altLang="en-US" sz="2400" smtClean="0">
                <a:latin typeface="Arial" panose="020B0604020202020204" pitchFamily="34" charset="0"/>
                <a:ea typeface="微软雅黑" panose="020B0503020204020204" charset="-122"/>
                <a:cs typeface="楷体" panose="02010609060101010101" charset="-122"/>
                <a:sym typeface="Arial" panose="020B0604020202020204" pitchFamily="34" charset="0"/>
              </a:rPr>
              <a:t>年</a:t>
            </a:r>
            <a:endParaRPr lang="zh-CN" altLang="en-US" sz="2400">
              <a:latin typeface="Arial" panose="020B0604020202020204" pitchFamily="34" charset="0"/>
              <a:ea typeface="微软雅黑" panose="020B0503020204020204" charset="-122"/>
              <a:cs typeface="楷体" panose="02010609060101010101" charset="-122"/>
              <a:sym typeface="Arial" panose="020B0604020202020204" pitchFamily="34" charset="0"/>
            </a:endParaRPr>
          </a:p>
        </p:txBody>
      </p:sp>
      <p:sp>
        <p:nvSpPr>
          <p:cNvPr id="20495" name="Text Box 15"/>
          <p:cNvSpPr txBox="1">
            <a:spLocks noChangeArrowheads="1"/>
          </p:cNvSpPr>
          <p:nvPr>
            <p:custDataLst>
              <p:tags r:id="rId13"/>
            </p:custDataLst>
          </p:nvPr>
        </p:nvSpPr>
        <p:spPr bwMode="auto">
          <a:xfrm>
            <a:off x="2108365" y="3130655"/>
            <a:ext cx="6400800" cy="465137"/>
          </a:xfrm>
          <a:prstGeom prst="rect">
            <a:avLst/>
          </a:prstGeom>
          <a:solidFill>
            <a:schemeClr val="bg2">
              <a:lumMod val="40000"/>
              <a:lumOff val="60000"/>
            </a:schemeClr>
          </a:solidFill>
          <a:ln w="9525">
            <a:solidFill>
              <a:srgbClr val="FF3300"/>
            </a:solidFill>
            <a:miter lim="800000"/>
          </a:ln>
        </p:spPr>
        <p:txBody>
          <a:bodyPr>
            <a:spAutoFit/>
          </a:bodyPr>
          <a:lstStyle/>
          <a:p>
            <a:pPr algn="ctr" eaLnBrk="0" hangingPunct="0">
              <a:spcBef>
                <a:spcPct val="50000"/>
              </a:spcBef>
            </a:pPr>
            <a:r>
              <a:rPr lang="zh-CN" altLang="zh-CN" sz="2400" smtClean="0">
                <a:solidFill>
                  <a:schemeClr val="tx1"/>
                </a:solidFill>
                <a:latin typeface="Arial" panose="020B0604020202020204" pitchFamily="34" charset="0"/>
                <a:ea typeface="微软雅黑" panose="020B0503020204020204" charset="-122"/>
                <a:cs typeface="楷体" panose="02010609060101010101" charset="-122"/>
                <a:sym typeface="Arial" panose="020B0604020202020204" pitchFamily="34" charset="0"/>
              </a:rPr>
              <a:t>30</a:t>
            </a:r>
            <a:r>
              <a:rPr lang="zh-CN" altLang="en-US" sz="2400" smtClean="0">
                <a:solidFill>
                  <a:schemeClr val="tx1"/>
                </a:solidFill>
                <a:latin typeface="Arial" panose="020B0604020202020204" pitchFamily="34" charset="0"/>
                <a:ea typeface="微软雅黑" panose="020B0503020204020204" charset="-122"/>
                <a:cs typeface="楷体" panose="02010609060101010101" charset="-122"/>
                <a:sym typeface="Arial" panose="020B0604020202020204" pitchFamily="34" charset="0"/>
              </a:rPr>
              <a:t>岁以上有一定财产的妇女获得普选权</a:t>
            </a:r>
            <a:endParaRPr lang="zh-CN" altLang="en-US" sz="2400" smtClean="0">
              <a:solidFill>
                <a:schemeClr val="tx1"/>
              </a:solidFill>
              <a:latin typeface="Arial" panose="020B0604020202020204" pitchFamily="34" charset="0"/>
              <a:ea typeface="微软雅黑" panose="020B0503020204020204" charset="-122"/>
              <a:cs typeface="楷体" panose="02010609060101010101" charset="-122"/>
              <a:sym typeface="Arial" panose="020B0604020202020204" pitchFamily="34" charset="0"/>
            </a:endParaRPr>
          </a:p>
        </p:txBody>
      </p:sp>
      <p:sp>
        <p:nvSpPr>
          <p:cNvPr id="20496" name="Text Box 16"/>
          <p:cNvSpPr txBox="1">
            <a:spLocks noChangeArrowheads="1"/>
          </p:cNvSpPr>
          <p:nvPr>
            <p:custDataLst>
              <p:tags r:id="rId14"/>
            </p:custDataLst>
          </p:nvPr>
        </p:nvSpPr>
        <p:spPr bwMode="auto">
          <a:xfrm>
            <a:off x="344653" y="3105255"/>
            <a:ext cx="1547812" cy="469900"/>
          </a:xfrm>
          <a:prstGeom prst="rect">
            <a:avLst/>
          </a:prstGeom>
          <a:solidFill>
            <a:schemeClr val="bg1"/>
          </a:solidFill>
          <a:ln w="12700">
            <a:solidFill>
              <a:srgbClr val="FF0000"/>
            </a:solidFill>
            <a:miter lim="800000"/>
          </a:ln>
        </p:spPr>
        <p:txBody>
          <a:bodyPr>
            <a:spAutoFit/>
          </a:bodyPr>
          <a:lstStyle/>
          <a:p>
            <a:pPr algn="ctr" eaLnBrk="0" hangingPunct="0">
              <a:spcBef>
                <a:spcPct val="50000"/>
              </a:spcBef>
            </a:pPr>
            <a:r>
              <a:rPr lang="en-US" altLang="zh-CN" sz="2400" smtClean="0">
                <a:latin typeface="Arial" panose="020B0604020202020204" pitchFamily="34" charset="0"/>
                <a:ea typeface="微软雅黑" panose="020B0503020204020204" charset="-122"/>
                <a:cs typeface="楷体" panose="02010609060101010101" charset="-122"/>
                <a:sym typeface="Arial" panose="020B0604020202020204" pitchFamily="34" charset="0"/>
              </a:rPr>
              <a:t>1918</a:t>
            </a:r>
            <a:r>
              <a:rPr lang="zh-CN" altLang="en-US" sz="2400" smtClean="0">
                <a:latin typeface="Arial" panose="020B0604020202020204" pitchFamily="34" charset="0"/>
                <a:ea typeface="微软雅黑" panose="020B0503020204020204" charset="-122"/>
                <a:cs typeface="楷体" panose="02010609060101010101" charset="-122"/>
                <a:sym typeface="Arial" panose="020B0604020202020204" pitchFamily="34" charset="0"/>
              </a:rPr>
              <a:t>年</a:t>
            </a:r>
            <a:endParaRPr lang="zh-CN" altLang="en-US" sz="2400">
              <a:latin typeface="Arial" panose="020B0604020202020204" pitchFamily="34" charset="0"/>
              <a:ea typeface="微软雅黑" panose="020B0503020204020204" charset="-122"/>
              <a:cs typeface="楷体" panose="02010609060101010101" charset="-122"/>
              <a:sym typeface="Arial" panose="020B0604020202020204" pitchFamily="34" charset="0"/>
            </a:endParaRPr>
          </a:p>
        </p:txBody>
      </p:sp>
      <p:sp>
        <p:nvSpPr>
          <p:cNvPr id="4" name="文本框 3"/>
          <p:cNvSpPr txBox="1"/>
          <p:nvPr>
            <p:custDataLst>
              <p:tags r:id="rId15"/>
            </p:custDataLst>
          </p:nvPr>
        </p:nvSpPr>
        <p:spPr>
          <a:xfrm>
            <a:off x="362114" y="476672"/>
            <a:ext cx="10616371" cy="552715"/>
          </a:xfrm>
          <a:prstGeom prst="rect">
            <a:avLst/>
          </a:prstGeom>
          <a:solidFill>
            <a:srgbClr val="996600"/>
          </a:solidFill>
        </p:spPr>
        <p:txBody>
          <a:bodyPr wrap="square" rtlCol="0" anchor="t">
            <a:spAutoFit/>
          </a:bodyPr>
          <a:lstStyle/>
          <a:p>
            <a:pPr algn="ctr" eaLnBrk="1" latinLnBrk="0" hangingPunct="1">
              <a:lnSpc>
                <a:spcPct val="140000"/>
              </a:lnSpc>
            </a:pPr>
            <a:r>
              <a:rPr lang="en-US" altLang="zh-CN" sz="2400" b="1" smtClean="0">
                <a:solidFill>
                  <a:schemeClr val="bg1"/>
                </a:solidFill>
                <a:latin typeface="+mn-ea"/>
                <a:cs typeface="楷体" panose="02010609060101010101" charset="-122"/>
                <a:sym typeface="Arial" panose="020B0604020202020204" pitchFamily="34" charset="0"/>
              </a:rPr>
              <a:t>【</a:t>
            </a:r>
            <a:r>
              <a:rPr lang="zh-CN" altLang="en-US" sz="2400" b="1" smtClean="0">
                <a:solidFill>
                  <a:schemeClr val="bg1"/>
                </a:solidFill>
                <a:latin typeface="+mn-ea"/>
                <a:cs typeface="楷体" panose="02010609060101010101" charset="-122"/>
                <a:sym typeface="Arial" panose="020B0604020202020204" pitchFamily="34" charset="0"/>
              </a:rPr>
              <a:t>知识拓展</a:t>
            </a:r>
            <a:r>
              <a:rPr lang="en-US" altLang="zh-CN" sz="2400" b="1" smtClean="0">
                <a:solidFill>
                  <a:schemeClr val="bg1"/>
                </a:solidFill>
                <a:latin typeface="+mn-ea"/>
                <a:cs typeface="楷体" panose="02010609060101010101" charset="-122"/>
                <a:sym typeface="Arial" panose="020B0604020202020204" pitchFamily="34" charset="0"/>
              </a:rPr>
              <a:t>】</a:t>
            </a:r>
            <a:r>
              <a:rPr lang="zh-CN" altLang="en-US" sz="2400" b="1" smtClean="0">
                <a:solidFill>
                  <a:schemeClr val="bg1"/>
                </a:solidFill>
                <a:latin typeface="+mn-ea"/>
                <a:cs typeface="楷体" panose="02010609060101010101" charset="-122"/>
                <a:sym typeface="Arial" panose="020B0604020202020204" pitchFamily="34" charset="0"/>
              </a:rPr>
              <a:t>议会</a:t>
            </a:r>
            <a:r>
              <a:rPr lang="zh-CN" altLang="en-US" sz="2400" b="1">
                <a:solidFill>
                  <a:schemeClr val="bg1"/>
                </a:solidFill>
                <a:latin typeface="+mn-ea"/>
                <a:cs typeface="楷体" panose="02010609060101010101" charset="-122"/>
                <a:sym typeface="Arial" panose="020B0604020202020204" pitchFamily="34" charset="0"/>
              </a:rPr>
              <a:t>改革的不断完善</a:t>
            </a:r>
            <a:endParaRPr lang="zh-CN" altLang="en-US" sz="2400" b="1">
              <a:solidFill>
                <a:schemeClr val="bg1"/>
              </a:solidFill>
              <a:latin typeface="+mn-ea"/>
              <a:cs typeface="楷体" panose="02010609060101010101" charset="-122"/>
              <a:sym typeface="Arial" panose="020B0604020202020204" pitchFamily="34" charset="0"/>
            </a:endParaRPr>
          </a:p>
        </p:txBody>
      </p:sp>
      <p:sp>
        <p:nvSpPr>
          <p:cNvPr id="8" name="Text Box 2"/>
          <p:cNvSpPr>
            <a:spLocks noGrp="1"/>
          </p:cNvSpPr>
          <p:nvPr>
            <p:ph type="title" idx="4294967295"/>
            <p:custDataLst>
              <p:tags r:id="rId16"/>
            </p:custDataLst>
          </p:nvPr>
        </p:nvSpPr>
        <p:spPr>
          <a:xfrm>
            <a:off x="8834920" y="1349797"/>
            <a:ext cx="3352800" cy="4133215"/>
          </a:xfrm>
          <a:prstGeom prst="rect">
            <a:avLst/>
          </a:prstGeom>
          <a:noFill/>
          <a:ln w="25400" cmpd="sng">
            <a:solidFill>
              <a:schemeClr val="bg2">
                <a:lumMod val="50000"/>
              </a:schemeClr>
            </a:solidFill>
            <a:prstDash val="sysDot"/>
            <a:miter lim="800000"/>
          </a:ln>
        </p:spPr>
        <p:txBody>
          <a:bodyPr vert="horz" wrap="square" lIns="91440" tIns="45720" rIns="91440" bIns="45720" rtlCol="0" anchor="ctr" anchorCtr="0">
            <a:noAutofit/>
          </a:bodyPr>
          <a:lstStyle>
            <a:lvl1pPr marL="0" indent="0" algn="l" defTabSz="914400" rtl="0" eaLnBrk="0" fontAlgn="base" hangingPunct="0">
              <a:lnSpc>
                <a:spcPct val="100000"/>
              </a:lnSpc>
              <a:spcBef>
                <a:spcPct val="0"/>
              </a:spcBef>
              <a:spcAft>
                <a:spcPct val="0"/>
              </a:spcAft>
              <a:buClrTx/>
              <a:buSzTx/>
              <a:buFontTx/>
              <a:buNone/>
              <a:defRPr kumimoji="0" lang="zh-CN" altLang="en-US" sz="3200" b="1" i="0" u="none" baseline="0">
                <a:solidFill>
                  <a:schemeClr val="tx2"/>
                </a:solidFill>
                <a:latin typeface="+mj-lt"/>
                <a:ea typeface="+mj-ea"/>
                <a:cs typeface="+mj-cs"/>
              </a:defRPr>
            </a:lvl1pPr>
            <a:lvl2pPr algn="l" rtl="0" eaLnBrk="0" fontAlgn="base" hangingPunct="0">
              <a:spcBef>
                <a:spcPct val="0"/>
              </a:spcBef>
              <a:spcAft>
                <a:spcPct val="0"/>
              </a:spcAft>
              <a:defRPr lang="zh-CN" altLang="en-US" sz="3200" b="1">
                <a:solidFill>
                  <a:schemeClr val="tx2"/>
                </a:solidFill>
                <a:latin typeface="Arial" panose="020B0604020202020204" pitchFamily="34" charset="0"/>
                <a:ea typeface="微软雅黑" panose="020B0503020204020204" charset="-122"/>
              </a:defRPr>
            </a:lvl2pPr>
            <a:lvl3pPr algn="l" rtl="0" eaLnBrk="0" fontAlgn="base" hangingPunct="0">
              <a:spcBef>
                <a:spcPct val="0"/>
              </a:spcBef>
              <a:spcAft>
                <a:spcPct val="0"/>
              </a:spcAft>
              <a:defRPr lang="zh-CN" altLang="en-US" sz="3200" b="1">
                <a:solidFill>
                  <a:schemeClr val="tx2"/>
                </a:solidFill>
                <a:latin typeface="Arial" panose="020B0604020202020204" pitchFamily="34" charset="0"/>
                <a:ea typeface="微软雅黑" panose="020B0503020204020204" charset="-122"/>
              </a:defRPr>
            </a:lvl3pPr>
            <a:lvl4pPr algn="l" rtl="0" eaLnBrk="0" fontAlgn="base" hangingPunct="0">
              <a:spcBef>
                <a:spcPct val="0"/>
              </a:spcBef>
              <a:spcAft>
                <a:spcPct val="0"/>
              </a:spcAft>
              <a:defRPr lang="zh-CN" altLang="en-US" sz="3200" b="1">
                <a:solidFill>
                  <a:schemeClr val="tx2"/>
                </a:solidFill>
                <a:latin typeface="Arial" panose="020B0604020202020204" pitchFamily="34" charset="0"/>
                <a:ea typeface="微软雅黑" panose="020B0503020204020204" charset="-122"/>
              </a:defRPr>
            </a:lvl4pPr>
            <a:lvl5pPr algn="l" rtl="0" eaLnBrk="0" fontAlgn="base" hangingPunct="0">
              <a:spcBef>
                <a:spcPct val="0"/>
              </a:spcBef>
              <a:spcAft>
                <a:spcPct val="0"/>
              </a:spcAft>
              <a:defRPr lang="zh-CN" altLang="en-US" sz="3200" b="1">
                <a:solidFill>
                  <a:schemeClr val="tx2"/>
                </a:solidFill>
                <a:latin typeface="Arial" panose="020B0604020202020204" pitchFamily="34" charset="0"/>
                <a:ea typeface="微软雅黑" panose="020B0503020204020204" charset="-122"/>
              </a:defRPr>
            </a:lvl5pPr>
            <a:lvl6pPr marL="457200" algn="l" rtl="0" fontAlgn="base">
              <a:spcBef>
                <a:spcPct val="0"/>
              </a:spcBef>
              <a:spcAft>
                <a:spcPct val="0"/>
              </a:spcAft>
              <a:defRPr lang="zh-CN" altLang="en-US" sz="3200" b="1">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lang="zh-CN" altLang="en-US" sz="3200" b="1">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lang="zh-CN" altLang="en-US" sz="3200" b="1">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lang="zh-CN" altLang="en-US" sz="3200" b="1">
                <a:solidFill>
                  <a:schemeClr val="tx2"/>
                </a:solidFill>
                <a:latin typeface="Arial" panose="020B0604020202020204" pitchFamily="34" charset="0"/>
                <a:ea typeface="微软雅黑" panose="020B0503020204020204" charset="-122"/>
              </a:defRPr>
            </a:lvl9pPr>
          </a:lstStyle>
          <a:p>
            <a:pPr lvl="0" algn="l" eaLnBrk="1" hangingPunct="1">
              <a:lnSpc>
                <a:spcPct val="150000"/>
              </a:lnSpc>
              <a:spcBef>
                <a:spcPct val="50000"/>
              </a:spcBef>
            </a:pPr>
            <a:br>
              <a:rPr sz="2400" b="0">
                <a:solidFill>
                  <a:srgbClr val="000000"/>
                </a:solidFill>
                <a:latin typeface="Arial" panose="020B0604020202020204" pitchFamily="34" charset="0"/>
                <a:ea typeface="微软雅黑" panose="020B0503020204020204" charset="-122"/>
                <a:cs typeface="楷体" panose="02010609060101010101" charset="-122"/>
                <a:sym typeface="Arial" panose="020B0604020202020204" pitchFamily="34" charset="0"/>
              </a:rPr>
            </a:br>
            <a:r>
              <a:rPr sz="2400" b="0" spc="0">
                <a:solidFill>
                  <a:srgbClr val="0070C0"/>
                </a:solidFill>
                <a:latin typeface="Arial" panose="020B0604020202020204" pitchFamily="34" charset="0"/>
                <a:ea typeface="微软雅黑" panose="020B0503020204020204" charset="-122"/>
                <a:cs typeface="楷体" panose="02010609060101010101" charset="-122"/>
                <a:sym typeface="Arial" panose="020B0604020202020204" pitchFamily="34" charset="0"/>
              </a:rPr>
              <a:t>对象：</a:t>
            </a:r>
            <a:r>
              <a:rPr sz="2400" b="0">
                <a:solidFill>
                  <a:schemeClr val="tx1"/>
                </a:solidFill>
                <a:latin typeface="Arial" panose="020B0604020202020204" pitchFamily="34" charset="0"/>
                <a:ea typeface="微软雅黑" panose="020B0503020204020204" charset="-122"/>
                <a:cs typeface="楷体" panose="02010609060101010101" charset="-122"/>
                <a:sym typeface="Arial" panose="020B0604020202020204" pitchFamily="34" charset="0"/>
              </a:rPr>
              <a:t>不断扩大</a:t>
            </a:r>
            <a:br>
              <a:rPr sz="2400" b="0">
                <a:solidFill>
                  <a:schemeClr val="tx1"/>
                </a:solidFill>
                <a:latin typeface="Arial" panose="020B0604020202020204" pitchFamily="34" charset="0"/>
                <a:ea typeface="微软雅黑" panose="020B0503020204020204" charset="-122"/>
                <a:cs typeface="楷体" panose="02010609060101010101" charset="-122"/>
                <a:sym typeface="Arial" panose="020B0604020202020204" pitchFamily="34" charset="0"/>
              </a:rPr>
            </a:br>
            <a:r>
              <a:rPr sz="2400" b="0" spc="0">
                <a:solidFill>
                  <a:srgbClr val="0070C0"/>
                </a:solidFill>
                <a:latin typeface="Arial" panose="020B0604020202020204" pitchFamily="34" charset="0"/>
                <a:ea typeface="微软雅黑" panose="020B0503020204020204" charset="-122"/>
                <a:cs typeface="楷体" panose="02010609060101010101" charset="-122"/>
                <a:sym typeface="Arial" panose="020B0604020202020204" pitchFamily="34" charset="0"/>
              </a:rPr>
              <a:t>财产：</a:t>
            </a:r>
            <a:r>
              <a:rPr sz="2400" b="0">
                <a:solidFill>
                  <a:schemeClr val="tx1"/>
                </a:solidFill>
                <a:latin typeface="Arial" panose="020B0604020202020204" pitchFamily="34" charset="0"/>
                <a:ea typeface="微软雅黑" panose="020B0503020204020204" charset="-122"/>
                <a:cs typeface="楷体" panose="02010609060101010101" charset="-122"/>
                <a:sym typeface="Arial" panose="020B0604020202020204" pitchFamily="34" charset="0"/>
              </a:rPr>
              <a:t>不断降低;</a:t>
            </a:r>
            <a:r>
              <a:rPr sz="2400" b="0">
                <a:solidFill>
                  <a:srgbClr val="000000"/>
                </a:solidFill>
                <a:latin typeface="Arial" panose="020B0604020202020204" pitchFamily="34" charset="0"/>
                <a:ea typeface="微软雅黑" panose="020B0503020204020204" charset="-122"/>
                <a:cs typeface="楷体" panose="02010609060101010101" charset="-122"/>
                <a:sym typeface="Arial" panose="020B0604020202020204" pitchFamily="34" charset="0"/>
              </a:rPr>
              <a:t>直至取消</a:t>
            </a:r>
            <a:br>
              <a:rPr sz="2400" b="0">
                <a:solidFill>
                  <a:schemeClr val="tx1"/>
                </a:solidFill>
                <a:latin typeface="Arial" panose="020B0604020202020204" pitchFamily="34" charset="0"/>
                <a:ea typeface="微软雅黑" panose="020B0503020204020204" charset="-122"/>
                <a:cs typeface="楷体" panose="02010609060101010101" charset="-122"/>
                <a:sym typeface="Arial" panose="020B0604020202020204" pitchFamily="34" charset="0"/>
              </a:rPr>
            </a:br>
            <a:r>
              <a:rPr sz="2400" b="0" spc="0">
                <a:solidFill>
                  <a:srgbClr val="0070C0"/>
                </a:solidFill>
                <a:latin typeface="Arial" panose="020B0604020202020204" pitchFamily="34" charset="0"/>
                <a:ea typeface="微软雅黑" panose="020B0503020204020204" charset="-122"/>
                <a:cs typeface="楷体" panose="02010609060101010101" charset="-122"/>
                <a:sym typeface="Arial" panose="020B0604020202020204" pitchFamily="34" charset="0"/>
              </a:rPr>
              <a:t>地区：</a:t>
            </a:r>
            <a:r>
              <a:rPr sz="2400" b="0">
                <a:solidFill>
                  <a:srgbClr val="000000"/>
                </a:solidFill>
                <a:latin typeface="Arial" panose="020B0604020202020204" pitchFamily="34" charset="0"/>
                <a:ea typeface="微软雅黑" panose="020B0503020204020204" charset="-122"/>
                <a:cs typeface="楷体" panose="02010609060101010101" charset="-122"/>
                <a:sym typeface="Arial" panose="020B0604020202020204" pitchFamily="34" charset="0"/>
              </a:rPr>
              <a:t>日趋合理</a:t>
            </a:r>
            <a:br>
              <a:rPr sz="2400" b="0">
                <a:solidFill>
                  <a:schemeClr val="tx1"/>
                </a:solidFill>
                <a:latin typeface="Arial" panose="020B0604020202020204" pitchFamily="34" charset="0"/>
                <a:ea typeface="微软雅黑" panose="020B0503020204020204" charset="-122"/>
                <a:cs typeface="楷体" panose="02010609060101010101" charset="-122"/>
                <a:sym typeface="Arial" panose="020B0604020202020204" pitchFamily="34" charset="0"/>
              </a:rPr>
            </a:br>
            <a:r>
              <a:rPr sz="2400" b="0" spc="0">
                <a:solidFill>
                  <a:srgbClr val="0070C0"/>
                </a:solidFill>
                <a:latin typeface="Arial" panose="020B0604020202020204" pitchFamily="34" charset="0"/>
                <a:ea typeface="微软雅黑" panose="020B0503020204020204" charset="-122"/>
                <a:cs typeface="楷体" panose="02010609060101010101" charset="-122"/>
                <a:sym typeface="Arial" panose="020B0604020202020204" pitchFamily="34" charset="0"/>
              </a:rPr>
              <a:t>年龄：</a:t>
            </a:r>
            <a:r>
              <a:rPr sz="2400" b="0">
                <a:solidFill>
                  <a:schemeClr val="tx1"/>
                </a:solidFill>
                <a:latin typeface="Arial" panose="020B0604020202020204" pitchFamily="34" charset="0"/>
                <a:ea typeface="微软雅黑" panose="020B0503020204020204" charset="-122"/>
                <a:cs typeface="楷体" panose="02010609060101010101" charset="-122"/>
                <a:sym typeface="Arial" panose="020B0604020202020204" pitchFamily="34" charset="0"/>
              </a:rPr>
              <a:t>不断降低</a:t>
            </a:r>
            <a:br>
              <a:rPr sz="2400" b="0">
                <a:solidFill>
                  <a:schemeClr val="tx1"/>
                </a:solidFill>
                <a:latin typeface="Arial" panose="020B0604020202020204" pitchFamily="34" charset="0"/>
                <a:ea typeface="微软雅黑" panose="020B0503020204020204" charset="-122"/>
                <a:cs typeface="楷体" panose="02010609060101010101" charset="-122"/>
                <a:sym typeface="Arial" panose="020B0604020202020204" pitchFamily="34" charset="0"/>
              </a:rPr>
            </a:br>
            <a:r>
              <a:rPr sz="2400" b="0" spc="0">
                <a:solidFill>
                  <a:srgbClr val="0070C0"/>
                </a:solidFill>
                <a:latin typeface="Arial" panose="020B0604020202020204" pitchFamily="34" charset="0"/>
                <a:ea typeface="微软雅黑" panose="020B0503020204020204" charset="-122"/>
                <a:cs typeface="楷体" panose="02010609060101010101" charset="-122"/>
                <a:sym typeface="Arial" panose="020B0604020202020204" pitchFamily="34" charset="0"/>
              </a:rPr>
              <a:t>性别：</a:t>
            </a:r>
            <a:r>
              <a:rPr altLang="zh-CN" sz="2400" b="0">
                <a:solidFill>
                  <a:schemeClr val="tx1"/>
                </a:solidFill>
                <a:latin typeface="Arial" panose="020B0604020202020204" pitchFamily="34" charset="0"/>
                <a:ea typeface="微软雅黑" panose="020B0503020204020204" charset="-122"/>
                <a:cs typeface="楷体" panose="02010609060101010101" charset="-122"/>
                <a:sym typeface="Arial" panose="020B0604020202020204" pitchFamily="34" charset="0"/>
              </a:rPr>
              <a:t>逐渐取消</a:t>
            </a:r>
            <a:endParaRPr altLang="zh-CN" sz="2400" b="0">
              <a:solidFill>
                <a:schemeClr val="tx1"/>
              </a:solidFill>
              <a:latin typeface="Arial" panose="020B0604020202020204" pitchFamily="34" charset="0"/>
              <a:ea typeface="微软雅黑" panose="020B0503020204020204" charset="-122"/>
              <a:cs typeface="楷体" panose="02010609060101010101" charset="-122"/>
              <a:sym typeface="Arial" panose="020B0604020202020204" pitchFamily="34" charset="0"/>
            </a:endParaRPr>
          </a:p>
        </p:txBody>
      </p:sp>
      <p:sp>
        <p:nvSpPr>
          <p:cNvPr id="10" name="矩形 9"/>
          <p:cNvSpPr/>
          <p:nvPr>
            <p:custDataLst>
              <p:tags r:id="rId17"/>
            </p:custDataLst>
          </p:nvPr>
        </p:nvSpPr>
        <p:spPr>
          <a:xfrm>
            <a:off x="377990" y="5061372"/>
            <a:ext cx="8173085" cy="1015663"/>
          </a:xfrm>
          <a:prstGeom prst="rect">
            <a:avLst/>
          </a:prstGeom>
          <a:solidFill>
            <a:srgbClr val="C00000"/>
          </a:solidFill>
        </p:spPr>
        <p:txBody>
          <a:bodyPr wrap="square">
            <a:spAutoFit/>
          </a:bodyPr>
          <a:lstStyle/>
          <a:p>
            <a:pPr eaLnBrk="1" latinLnBrk="0" hangingPunct="1">
              <a:lnSpc>
                <a:spcPct val="125000"/>
              </a:lnSpc>
            </a:pPr>
            <a:r>
              <a:rPr lang="zh-CN" altLang="en-US" sz="2400" smtClean="0">
                <a:solidFill>
                  <a:schemeClr val="bg1"/>
                </a:solidFill>
                <a:latin typeface="Arial" panose="020B0604020202020204" pitchFamily="34" charset="0"/>
                <a:ea typeface="微软雅黑" panose="020B0503020204020204" charset="-122"/>
                <a:cs typeface="Times New Roman" panose="02020603050405020304"/>
                <a:sym typeface="Arial" panose="020B0604020202020204" pitchFamily="34" charset="0"/>
              </a:rPr>
              <a:t>趋势：</a:t>
            </a:r>
            <a:r>
              <a:rPr lang="zh-CN" altLang="en-US" sz="2400" spc="200">
                <a:solidFill>
                  <a:schemeClr val="bg1"/>
                </a:solidFill>
                <a:uFillTx/>
                <a:latin typeface="Arial" panose="020B0604020202020204" pitchFamily="34" charset="0"/>
                <a:ea typeface="微软雅黑" panose="020B0503020204020204" charset="-122"/>
                <a:cs typeface="楷体" panose="02010609060101010101" charset="-122"/>
                <a:sym typeface="Arial" panose="020B0604020202020204" pitchFamily="34" charset="0"/>
              </a:rPr>
              <a:t>少数人的民主逐渐变为多数人的民主。</a:t>
            </a:r>
            <a:endParaRPr lang="zh-CN" altLang="en-US" sz="2400" spc="200">
              <a:solidFill>
                <a:schemeClr val="bg1"/>
              </a:solidFill>
              <a:uFillTx/>
              <a:latin typeface="Arial" panose="020B0604020202020204" pitchFamily="34" charset="0"/>
              <a:ea typeface="微软雅黑" panose="020B0503020204020204" charset="-122"/>
              <a:cs typeface="楷体" panose="02010609060101010101" charset="-122"/>
              <a:sym typeface="Arial" panose="020B0604020202020204" pitchFamily="34" charset="0"/>
            </a:endParaRPr>
          </a:p>
          <a:p>
            <a:pPr algn="l" eaLnBrk="1" latinLnBrk="0" hangingPunct="1">
              <a:lnSpc>
                <a:spcPct val="125000"/>
              </a:lnSpc>
              <a:buClrTx/>
              <a:buSzTx/>
              <a:buFontTx/>
            </a:pPr>
            <a:r>
              <a:rPr lang="zh-CN" altLang="en-US" sz="2400" smtClean="0">
                <a:solidFill>
                  <a:schemeClr val="bg1"/>
                </a:solidFill>
                <a:latin typeface="Arial" panose="020B0604020202020204" pitchFamily="34" charset="0"/>
                <a:ea typeface="微软雅黑" panose="020B0503020204020204" charset="-122"/>
                <a:cs typeface="Times New Roman" panose="02020603050405020304"/>
                <a:sym typeface="Arial" panose="020B0604020202020204" pitchFamily="34" charset="0"/>
              </a:rPr>
              <a:t>实质：</a:t>
            </a:r>
            <a:r>
              <a:rPr lang="zh-CN" altLang="en-US" sz="2400" spc="200">
                <a:solidFill>
                  <a:schemeClr val="bg1"/>
                </a:solidFill>
                <a:uFillTx/>
                <a:latin typeface="Arial" panose="020B0604020202020204" pitchFamily="34" charset="0"/>
                <a:ea typeface="微软雅黑" panose="020B0503020204020204" charset="-122"/>
                <a:cs typeface="楷体" panose="02010609060101010101" charset="-122"/>
                <a:sym typeface="Arial" panose="020B0604020202020204" pitchFamily="34" charset="0"/>
              </a:rPr>
              <a:t>民主政治的发展完善。</a:t>
            </a:r>
            <a:endParaRPr lang="zh-CN" altLang="en-US" sz="2400" spc="200">
              <a:solidFill>
                <a:schemeClr val="bg1"/>
              </a:solidFill>
              <a:uFillTx/>
              <a:latin typeface="Arial" panose="020B0604020202020204" pitchFamily="34" charset="0"/>
              <a:ea typeface="微软雅黑" panose="020B0503020204020204" charset="-122"/>
              <a:cs typeface="楷体" panose="02010609060101010101" charset="-122"/>
              <a:sym typeface="Arial" panose="020B0604020202020204" pitchFamily="34" charset="0"/>
            </a:endParaRPr>
          </a:p>
        </p:txBody>
      </p:sp>
    </p:spTree>
    <p:custDataLst>
      <p:tags r:id="rId1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wipe(down)">
                                      <p:cBhvr>
                                        <p:cTn id="12" dur="500"/>
                                        <p:tgtEl>
                                          <p:spTgt spid="20482"/>
                                        </p:tgtEl>
                                      </p:cBhvr>
                                    </p:animEffect>
                                  </p:childTnLst>
                                </p:cTn>
                              </p:par>
                              <p:par>
                                <p:cTn id="13" presetID="22" presetClass="entr" presetSubtype="4" fill="hold" nodeType="withEffect">
                                  <p:stCondLst>
                                    <p:cond delay="0"/>
                                  </p:stCondLst>
                                  <p:childTnLst>
                                    <p:set>
                                      <p:cBhvr>
                                        <p:cTn id="14" dur="1" fill="hold">
                                          <p:stCondLst>
                                            <p:cond delay="0"/>
                                          </p:stCondLst>
                                        </p:cTn>
                                        <p:tgtEl>
                                          <p:spTgt spid="20483"/>
                                        </p:tgtEl>
                                        <p:attrNameLst>
                                          <p:attrName>style.visibility</p:attrName>
                                        </p:attrNameLst>
                                      </p:cBhvr>
                                      <p:to>
                                        <p:strVal val="visible"/>
                                      </p:to>
                                    </p:set>
                                    <p:animEffect transition="in" filter="wipe(down)">
                                      <p:cBhvr>
                                        <p:cTn id="15" dur="500"/>
                                        <p:tgtEl>
                                          <p:spTgt spid="2048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0484"/>
                                        </p:tgtEl>
                                        <p:attrNameLst>
                                          <p:attrName>style.visibility</p:attrName>
                                        </p:attrNameLst>
                                      </p:cBhvr>
                                      <p:to>
                                        <p:strVal val="visible"/>
                                      </p:to>
                                    </p:set>
                                    <p:animEffect transition="in" filter="wipe(down)">
                                      <p:cBhvr>
                                        <p:cTn id="18" dur="500"/>
                                        <p:tgtEl>
                                          <p:spTgt spid="2048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0485"/>
                                        </p:tgtEl>
                                        <p:attrNameLst>
                                          <p:attrName>style.visibility</p:attrName>
                                        </p:attrNameLst>
                                      </p:cBhvr>
                                      <p:to>
                                        <p:strVal val="visible"/>
                                      </p:to>
                                    </p:set>
                                    <p:animEffect transition="in" filter="wipe(down)">
                                      <p:cBhvr>
                                        <p:cTn id="21" dur="500"/>
                                        <p:tgtEl>
                                          <p:spTgt spid="2048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0486"/>
                                        </p:tgtEl>
                                        <p:attrNameLst>
                                          <p:attrName>style.visibility</p:attrName>
                                        </p:attrNameLst>
                                      </p:cBhvr>
                                      <p:to>
                                        <p:strVal val="visible"/>
                                      </p:to>
                                    </p:set>
                                    <p:animEffect transition="in" filter="wipe(down)">
                                      <p:cBhvr>
                                        <p:cTn id="24" dur="500"/>
                                        <p:tgtEl>
                                          <p:spTgt spid="2048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0487"/>
                                        </p:tgtEl>
                                        <p:attrNameLst>
                                          <p:attrName>style.visibility</p:attrName>
                                        </p:attrNameLst>
                                      </p:cBhvr>
                                      <p:to>
                                        <p:strVal val="visible"/>
                                      </p:to>
                                    </p:set>
                                    <p:animEffect transition="in" filter="wipe(down)">
                                      <p:cBhvr>
                                        <p:cTn id="27" dur="500"/>
                                        <p:tgtEl>
                                          <p:spTgt spid="2048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488"/>
                                        </p:tgtEl>
                                        <p:attrNameLst>
                                          <p:attrName>style.visibility</p:attrName>
                                        </p:attrNameLst>
                                      </p:cBhvr>
                                      <p:to>
                                        <p:strVal val="visible"/>
                                      </p:to>
                                    </p:set>
                                    <p:animEffect transition="in" filter="wipe(down)">
                                      <p:cBhvr>
                                        <p:cTn id="30" dur="500"/>
                                        <p:tgtEl>
                                          <p:spTgt spid="2048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0489"/>
                                        </p:tgtEl>
                                        <p:attrNameLst>
                                          <p:attrName>style.visibility</p:attrName>
                                        </p:attrNameLst>
                                      </p:cBhvr>
                                      <p:to>
                                        <p:strVal val="visible"/>
                                      </p:to>
                                    </p:set>
                                    <p:animEffect transition="in" filter="wipe(down)">
                                      <p:cBhvr>
                                        <p:cTn id="33" dur="500"/>
                                        <p:tgtEl>
                                          <p:spTgt spid="2048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0490"/>
                                        </p:tgtEl>
                                        <p:attrNameLst>
                                          <p:attrName>style.visibility</p:attrName>
                                        </p:attrNameLst>
                                      </p:cBhvr>
                                      <p:to>
                                        <p:strVal val="visible"/>
                                      </p:to>
                                    </p:set>
                                    <p:animEffect transition="in" filter="wipe(down)">
                                      <p:cBhvr>
                                        <p:cTn id="36" dur="500"/>
                                        <p:tgtEl>
                                          <p:spTgt spid="2049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0491"/>
                                        </p:tgtEl>
                                        <p:attrNameLst>
                                          <p:attrName>style.visibility</p:attrName>
                                        </p:attrNameLst>
                                      </p:cBhvr>
                                      <p:to>
                                        <p:strVal val="visible"/>
                                      </p:to>
                                    </p:set>
                                    <p:animEffect transition="in" filter="wipe(down)">
                                      <p:cBhvr>
                                        <p:cTn id="39" dur="500"/>
                                        <p:tgtEl>
                                          <p:spTgt spid="20491"/>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0493"/>
                                        </p:tgtEl>
                                        <p:attrNameLst>
                                          <p:attrName>style.visibility</p:attrName>
                                        </p:attrNameLst>
                                      </p:cBhvr>
                                      <p:to>
                                        <p:strVal val="visible"/>
                                      </p:to>
                                    </p:set>
                                    <p:animEffect transition="in" filter="wipe(down)">
                                      <p:cBhvr>
                                        <p:cTn id="42" dur="500"/>
                                        <p:tgtEl>
                                          <p:spTgt spid="2049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0494"/>
                                        </p:tgtEl>
                                        <p:attrNameLst>
                                          <p:attrName>style.visibility</p:attrName>
                                        </p:attrNameLst>
                                      </p:cBhvr>
                                      <p:to>
                                        <p:strVal val="visible"/>
                                      </p:to>
                                    </p:set>
                                    <p:animEffect transition="in" filter="wipe(down)">
                                      <p:cBhvr>
                                        <p:cTn id="45" dur="500"/>
                                        <p:tgtEl>
                                          <p:spTgt spid="20494"/>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0495"/>
                                        </p:tgtEl>
                                        <p:attrNameLst>
                                          <p:attrName>style.visibility</p:attrName>
                                        </p:attrNameLst>
                                      </p:cBhvr>
                                      <p:to>
                                        <p:strVal val="visible"/>
                                      </p:to>
                                    </p:set>
                                    <p:animEffect transition="in" filter="wipe(down)">
                                      <p:cBhvr>
                                        <p:cTn id="48" dur="500"/>
                                        <p:tgtEl>
                                          <p:spTgt spid="20495"/>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0496"/>
                                        </p:tgtEl>
                                        <p:attrNameLst>
                                          <p:attrName>style.visibility</p:attrName>
                                        </p:attrNameLst>
                                      </p:cBhvr>
                                      <p:to>
                                        <p:strVal val="visible"/>
                                      </p:to>
                                    </p:set>
                                    <p:animEffect transition="in" filter="wipe(down)">
                                      <p:cBhvr>
                                        <p:cTn id="51" dur="500"/>
                                        <p:tgtEl>
                                          <p:spTgt spid="2049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down)">
                                      <p:cBhvr>
                                        <p:cTn id="56" dur="5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down)">
                                      <p:cBhvr>
                                        <p:cTn id="6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P spid="20485" grpId="0" animBg="1"/>
      <p:bldP spid="20486" grpId="0" animBg="1"/>
      <p:bldP spid="20487" grpId="0" animBg="1"/>
      <p:bldP spid="20488" grpId="0" animBg="1"/>
      <p:bldP spid="20489" grpId="0" animBg="1"/>
      <p:bldP spid="20490" grpId="0" animBg="1"/>
      <p:bldP spid="20491" grpId="0" animBg="1"/>
      <p:bldP spid="20493" grpId="0" animBg="1"/>
      <p:bldP spid="20494" grpId="0" animBg="1"/>
      <p:bldP spid="20495" grpId="0" animBg="1"/>
      <p:bldP spid="20496" grpId="0" animBg="1"/>
      <p:bldP spid="4" grpId="0" animBg="1"/>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8"/>
          <p:cNvSpPr>
            <a:spLocks noChangeArrowheads="1"/>
          </p:cNvSpPr>
          <p:nvPr>
            <p:custDataLst>
              <p:tags r:id="rId1"/>
            </p:custDataLst>
          </p:nvPr>
        </p:nvSpPr>
        <p:spPr bwMode="auto">
          <a:xfrm>
            <a:off x="1631504" y="1797321"/>
            <a:ext cx="285335"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8000">
                <a:solidFill>
                  <a:schemeClr val="accent2"/>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 </a:t>
            </a:r>
            <a:endParaRPr lang="en-US" altLang="zh-CN" sz="8000">
              <a:solidFill>
                <a:srgbClr val="3DBFF1"/>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endParaRPr>
          </a:p>
        </p:txBody>
      </p:sp>
      <p:pic>
        <p:nvPicPr>
          <p:cNvPr id="7" name="图片 6"/>
          <p:cNvPicPr>
            <a:picLocks noChangeAspect="1"/>
          </p:cNvPicPr>
          <p:nvPr>
            <p:custDataLst>
              <p:tags r:id="rId2"/>
            </p:custDataLst>
          </p:nvPr>
        </p:nvPicPr>
        <p:blipFill>
          <a:blip r:embed="rId3"/>
          <a:stretch>
            <a:fillRect/>
          </a:stretch>
        </p:blipFill>
        <p:spPr>
          <a:xfrm>
            <a:off x="9150583" y="4995842"/>
            <a:ext cx="2641600" cy="1673695"/>
          </a:xfrm>
          <a:prstGeom prst="rect">
            <a:avLst/>
          </a:prstGeom>
        </p:spPr>
      </p:pic>
      <p:pic>
        <p:nvPicPr>
          <p:cNvPr id="16" name="图片 15"/>
          <p:cNvPicPr>
            <a:picLocks noChangeAspect="1"/>
          </p:cNvPicPr>
          <p:nvPr>
            <p:custDataLst>
              <p:tags r:id="rId4"/>
            </p:custDataLst>
          </p:nvPr>
        </p:nvPicPr>
        <p:blipFill>
          <a:blip r:embed="rId5">
            <a:clrChange>
              <a:clrFrom>
                <a:srgbClr val="ECFFE3"/>
              </a:clrFrom>
              <a:clrTo>
                <a:srgbClr val="ECFFE3">
                  <a:alpha val="0"/>
                </a:srgbClr>
              </a:clrTo>
            </a:clrChange>
          </a:blip>
          <a:stretch>
            <a:fillRect/>
          </a:stretch>
        </p:blipFill>
        <p:spPr>
          <a:xfrm>
            <a:off x="10100733" y="127652"/>
            <a:ext cx="2091267" cy="1535379"/>
          </a:xfrm>
          <a:prstGeom prst="rect">
            <a:avLst/>
          </a:prstGeom>
        </p:spPr>
      </p:pic>
      <p:sp>
        <p:nvSpPr>
          <p:cNvPr id="13" name="文本框 12"/>
          <p:cNvSpPr txBox="1"/>
          <p:nvPr>
            <p:custDataLst>
              <p:tags r:id="rId6"/>
            </p:custDataLst>
          </p:nvPr>
        </p:nvSpPr>
        <p:spPr>
          <a:xfrm>
            <a:off x="461645" y="1129030"/>
            <a:ext cx="11116945" cy="3453765"/>
          </a:xfrm>
          <a:prstGeom prst="rect">
            <a:avLst/>
          </a:prstGeom>
          <a:noFill/>
        </p:spPr>
        <p:txBody>
          <a:bodyPr wrap="none" lIns="0" tIns="0" rIns="0" bIns="0" rtlCol="0">
            <a:noAutofit/>
          </a:bodyPr>
          <a:lstStyle/>
          <a:p>
            <a:pPr indent="0" algn="ctr" fontAlgn="auto">
              <a:lnSpc>
                <a:spcPct val="120000"/>
              </a:lnSpc>
            </a:pPr>
            <a:r>
              <a:rPr lang="zh-CN" altLang="en-US" sz="3200" b="1">
                <a:solidFill>
                  <a:schemeClr val="tx1"/>
                </a:solidFill>
                <a:uFillTx/>
                <a:latin typeface="Arial" panose="020B0604020202020204" pitchFamily="34" charset="0"/>
                <a:ea typeface="黑体" panose="02010609060101010101" pitchFamily="49" charset="-122"/>
                <a:cs typeface="微软雅黑" panose="020B0503020204020204" charset="-122"/>
                <a:sym typeface="Arial" panose="020B0604020202020204" pitchFamily="34" charset="0"/>
              </a:rPr>
              <a:t>第九课资产阶级革命和资本主义制度的确立</a:t>
            </a:r>
            <a:endParaRPr lang="zh-CN" altLang="en-US" sz="2800" b="1">
              <a:solidFill>
                <a:schemeClr val="tx1"/>
              </a:solidFill>
              <a:uFillTx/>
              <a:latin typeface="Arial" panose="020B0604020202020204" pitchFamily="34" charset="0"/>
              <a:ea typeface="黑体" panose="02010609060101010101" pitchFamily="49" charset="-122"/>
              <a:cs typeface="微软雅黑" panose="020B0503020204020204" charset="-122"/>
              <a:sym typeface="Arial" panose="020B0604020202020204" pitchFamily="34" charset="0"/>
            </a:endParaRPr>
          </a:p>
          <a:p>
            <a:pPr indent="0" algn="ctr" fontAlgn="auto">
              <a:lnSpc>
                <a:spcPct val="120000"/>
              </a:lnSpc>
            </a:pPr>
            <a:r>
              <a:rPr lang="en-US" altLang="zh-CN" sz="2800" b="1">
                <a:solidFill>
                  <a:schemeClr val="tx1"/>
                </a:solidFill>
                <a:highlight>
                  <a:srgbClr val="FFFF00"/>
                </a:highlight>
                <a:uFillTx/>
                <a:latin typeface="Arial" panose="020B0604020202020204" pitchFamily="34" charset="0"/>
                <a:ea typeface="黑体" panose="02010609060101010101" pitchFamily="49" charset="-122"/>
                <a:cs typeface="微软雅黑" panose="020B0503020204020204" charset="-122"/>
                <a:sym typeface="Arial" panose="020B0604020202020204" pitchFamily="34" charset="0"/>
              </a:rPr>
              <a:t>1</a:t>
            </a:r>
            <a:r>
              <a:rPr lang="zh-CN" altLang="en-US" sz="2800" b="1">
                <a:solidFill>
                  <a:schemeClr val="tx1"/>
                </a:solidFill>
                <a:highlight>
                  <a:srgbClr val="FFFF00"/>
                </a:highlight>
                <a:uFillTx/>
                <a:latin typeface="Arial" panose="020B0604020202020204" pitchFamily="34" charset="0"/>
                <a:ea typeface="黑体" panose="02010609060101010101" pitchFamily="49" charset="-122"/>
                <a:cs typeface="微软雅黑" panose="020B0503020204020204" charset="-122"/>
                <a:sym typeface="Arial" panose="020B0604020202020204" pitchFamily="34" charset="0"/>
              </a:rPr>
              <a:t>、英国资产阶级革命背景，时间、意义、政体名称及内容</a:t>
            </a:r>
            <a:endParaRPr lang="zh-CN" altLang="en-US" sz="2800" b="1">
              <a:solidFill>
                <a:schemeClr val="tx1"/>
              </a:solidFill>
              <a:uFillTx/>
              <a:latin typeface="Arial" panose="020B0604020202020204" pitchFamily="34" charset="0"/>
              <a:ea typeface="黑体" panose="02010609060101010101" pitchFamily="49" charset="-122"/>
              <a:cs typeface="微软雅黑" panose="020B0503020204020204" charset="-122"/>
              <a:sym typeface="Arial" panose="020B0604020202020204" pitchFamily="34" charset="0"/>
            </a:endParaRPr>
          </a:p>
          <a:p>
            <a:pPr indent="0" algn="ctr" fontAlgn="auto">
              <a:lnSpc>
                <a:spcPct val="120000"/>
              </a:lnSpc>
            </a:pPr>
            <a:r>
              <a:rPr lang="en-US" altLang="zh-CN" sz="2800" b="1">
                <a:solidFill>
                  <a:schemeClr val="tx1"/>
                </a:solidFill>
                <a:highlight>
                  <a:srgbClr val="00FF00"/>
                </a:highlight>
                <a:uFillTx/>
                <a:latin typeface="Arial" panose="020B0604020202020204" pitchFamily="34" charset="0"/>
                <a:ea typeface="黑体" panose="02010609060101010101" pitchFamily="49" charset="-122"/>
                <a:cs typeface="微软雅黑" panose="020B0503020204020204" charset="-122"/>
                <a:sym typeface="Arial" panose="020B0604020202020204" pitchFamily="34" charset="0"/>
              </a:rPr>
              <a:t>2</a:t>
            </a:r>
            <a:r>
              <a:rPr lang="zh-CN" altLang="en-US" sz="2800" b="1">
                <a:solidFill>
                  <a:schemeClr val="tx1"/>
                </a:solidFill>
                <a:highlight>
                  <a:srgbClr val="00FF00"/>
                </a:highlight>
                <a:uFillTx/>
                <a:latin typeface="Arial" panose="020B0604020202020204" pitchFamily="34" charset="0"/>
                <a:ea typeface="黑体" panose="02010609060101010101" pitchFamily="49" charset="-122"/>
                <a:cs typeface="微软雅黑" panose="020B0503020204020204" charset="-122"/>
                <a:sym typeface="Arial" panose="020B0604020202020204" pitchFamily="34" charset="0"/>
              </a:rPr>
              <a:t>、美国资产阶级革命背景，时间、意义、政体名称及内容、评价；</a:t>
            </a:r>
            <a:endParaRPr lang="zh-CN" altLang="en-US" sz="2800" b="1">
              <a:solidFill>
                <a:schemeClr val="tx1"/>
              </a:solidFill>
              <a:highlight>
                <a:srgbClr val="00FF00"/>
              </a:highlight>
              <a:uFillTx/>
              <a:latin typeface="Arial" panose="020B0604020202020204" pitchFamily="34" charset="0"/>
              <a:ea typeface="黑体" panose="02010609060101010101" pitchFamily="49" charset="-122"/>
              <a:cs typeface="微软雅黑" panose="020B0503020204020204" charset="-122"/>
              <a:sym typeface="Arial" panose="020B0604020202020204" pitchFamily="34" charset="0"/>
            </a:endParaRPr>
          </a:p>
          <a:p>
            <a:pPr indent="0" algn="ctr" fontAlgn="auto">
              <a:lnSpc>
                <a:spcPct val="120000"/>
              </a:lnSpc>
            </a:pPr>
            <a:r>
              <a:rPr lang="zh-CN" altLang="en-US" sz="2800" b="1">
                <a:solidFill>
                  <a:schemeClr val="tx1"/>
                </a:solidFill>
                <a:highlight>
                  <a:srgbClr val="00FF00"/>
                </a:highlight>
                <a:uFillTx/>
                <a:latin typeface="Arial" panose="020B0604020202020204" pitchFamily="34" charset="0"/>
                <a:ea typeface="黑体" panose="02010609060101010101" pitchFamily="49" charset="-122"/>
                <a:cs typeface="微软雅黑" panose="020B0503020204020204" charset="-122"/>
                <a:sym typeface="Arial" panose="020B0604020202020204" pitchFamily="34" charset="0"/>
              </a:rPr>
              <a:t>内战时间、矛盾内容、结果、评价</a:t>
            </a:r>
            <a:endParaRPr lang="zh-CN" altLang="en-US" sz="2800" b="1">
              <a:solidFill>
                <a:schemeClr val="tx1"/>
              </a:solidFill>
              <a:highlight>
                <a:srgbClr val="00FF00"/>
              </a:highlight>
              <a:uFillTx/>
              <a:latin typeface="Arial" panose="020B0604020202020204" pitchFamily="34" charset="0"/>
              <a:ea typeface="黑体" panose="02010609060101010101" pitchFamily="49" charset="-122"/>
              <a:cs typeface="微软雅黑" panose="020B0503020204020204" charset="-122"/>
              <a:sym typeface="Arial" panose="020B0604020202020204" pitchFamily="34" charset="0"/>
            </a:endParaRPr>
          </a:p>
          <a:p>
            <a:pPr indent="0" algn="ctr" fontAlgn="auto">
              <a:lnSpc>
                <a:spcPct val="120000"/>
              </a:lnSpc>
            </a:pPr>
            <a:r>
              <a:rPr lang="en-US" altLang="zh-CN" sz="2800" b="1">
                <a:solidFill>
                  <a:schemeClr val="tx1"/>
                </a:solidFill>
                <a:highlight>
                  <a:srgbClr val="FF0000"/>
                </a:highlight>
                <a:latin typeface="Arial" panose="020B0604020202020204" pitchFamily="34" charset="0"/>
                <a:ea typeface="黑体" panose="02010609060101010101" pitchFamily="49" charset="-122"/>
                <a:cs typeface="微软雅黑" panose="020B0503020204020204" charset="-122"/>
                <a:sym typeface="Arial" panose="020B0604020202020204" pitchFamily="34" charset="0"/>
              </a:rPr>
              <a:t>3</a:t>
            </a:r>
            <a:r>
              <a:rPr lang="zh-CN" altLang="en-US" sz="2800" b="1">
                <a:solidFill>
                  <a:schemeClr val="tx1"/>
                </a:solidFill>
                <a:highlight>
                  <a:srgbClr val="FF0000"/>
                </a:highlight>
                <a:latin typeface="Arial" panose="020B0604020202020204" pitchFamily="34" charset="0"/>
                <a:ea typeface="黑体" panose="02010609060101010101" pitchFamily="49" charset="-122"/>
                <a:cs typeface="微软雅黑" panose="020B0503020204020204" charset="-122"/>
                <a:sym typeface="Arial" panose="020B0604020202020204" pitchFamily="34" charset="0"/>
              </a:rPr>
              <a:t>、法国资产阶级革命背景，时间、意义、政体名称</a:t>
            </a:r>
            <a:endParaRPr lang="zh-CN" altLang="en-US" sz="2800" b="1">
              <a:solidFill>
                <a:schemeClr val="tx1"/>
              </a:solidFill>
              <a:latin typeface="Arial" panose="020B0604020202020204" pitchFamily="34" charset="0"/>
              <a:ea typeface="黑体" panose="02010609060101010101" pitchFamily="49" charset="-122"/>
              <a:cs typeface="微软雅黑" panose="020B0503020204020204" charset="-122"/>
              <a:sym typeface="Arial" panose="020B0604020202020204" pitchFamily="34" charset="0"/>
            </a:endParaRPr>
          </a:p>
          <a:p>
            <a:pPr indent="0" algn="ctr" fontAlgn="auto">
              <a:lnSpc>
                <a:spcPct val="120000"/>
              </a:lnSpc>
            </a:pPr>
            <a:r>
              <a:rPr lang="en-US" altLang="zh-CN" sz="2800" b="1">
                <a:solidFill>
                  <a:schemeClr val="tx1"/>
                </a:solidFill>
                <a:highlight>
                  <a:srgbClr val="00FFFF"/>
                </a:highlight>
                <a:latin typeface="Arial" panose="020B0604020202020204" pitchFamily="34" charset="0"/>
                <a:ea typeface="黑体" panose="02010609060101010101" pitchFamily="49" charset="-122"/>
                <a:cs typeface="微软雅黑" panose="020B0503020204020204" charset="-122"/>
                <a:sym typeface="Arial" panose="020B0604020202020204" pitchFamily="34" charset="0"/>
              </a:rPr>
              <a:t>4</a:t>
            </a:r>
            <a:r>
              <a:rPr lang="zh-CN" altLang="en-US" sz="2800" b="1">
                <a:solidFill>
                  <a:schemeClr val="tx1"/>
                </a:solidFill>
                <a:highlight>
                  <a:srgbClr val="00FFFF"/>
                </a:highlight>
                <a:latin typeface="Arial" panose="020B0604020202020204" pitchFamily="34" charset="0"/>
                <a:ea typeface="黑体" panose="02010609060101010101" pitchFamily="49" charset="-122"/>
                <a:cs typeface="微软雅黑" panose="020B0503020204020204" charset="-122"/>
                <a:sym typeface="Arial" panose="020B0604020202020204" pitchFamily="34" charset="0"/>
              </a:rPr>
              <a:t>、</a:t>
            </a:r>
            <a:r>
              <a:rPr lang="zh-CN" altLang="en-US" sz="2800" b="1">
                <a:solidFill>
                  <a:schemeClr val="tx1"/>
                </a:solidFill>
                <a:highlight>
                  <a:srgbClr val="00FFFF"/>
                </a:highlight>
                <a:uFillTx/>
                <a:latin typeface="Arial" panose="020B0604020202020204" pitchFamily="34" charset="0"/>
                <a:ea typeface="黑体" panose="02010609060101010101" pitchFamily="49" charset="-122"/>
                <a:cs typeface="微软雅黑" panose="020B0503020204020204" charset="-122"/>
                <a:sym typeface="Arial" panose="020B0604020202020204" pitchFamily="34" charset="0"/>
              </a:rPr>
              <a:t>德意日政体时间、名称、资本主义制度评价</a:t>
            </a:r>
            <a:endParaRPr lang="zh-CN" altLang="en-US" sz="2800" b="1">
              <a:solidFill>
                <a:schemeClr val="tx1"/>
              </a:solidFill>
              <a:uFillTx/>
              <a:latin typeface="Arial" panose="020B0604020202020204" pitchFamily="34" charset="0"/>
              <a:ea typeface="黑体" panose="02010609060101010101" pitchFamily="49" charset="-122"/>
              <a:cs typeface="微软雅黑" panose="020B0503020204020204" charset="-122"/>
              <a:sym typeface="Arial" panose="020B0604020202020204"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15595" y="3336925"/>
            <a:ext cx="11703685" cy="521970"/>
          </a:xfrm>
          <a:prstGeom prst="rect">
            <a:avLst/>
          </a:prstGeom>
          <a:noFill/>
          <a:ln w="9525">
            <a:noFill/>
          </a:ln>
        </p:spPr>
        <p:txBody>
          <a:bodyPr wrap="square" anchor="t">
            <a:spAutoFit/>
          </a:bodyPr>
          <a:lstStyle/>
          <a:p>
            <a:pPr>
              <a:spcBef>
                <a:spcPct val="50000"/>
              </a:spcBef>
              <a:buFontTx/>
            </a:pPr>
            <a:endParaRPr lang="zh-CN" altLang="en-US" sz="2800" b="1">
              <a:latin typeface="Arial" panose="020B0604020202020204" pitchFamily="34" charset="0"/>
              <a:ea typeface="楷体" panose="02010609060101010101" charset="-122"/>
            </a:endParaRPr>
          </a:p>
        </p:txBody>
      </p:sp>
      <p:sp>
        <p:nvSpPr>
          <p:cNvPr id="5" name="文本框 4"/>
          <p:cNvSpPr txBox="1"/>
          <p:nvPr>
            <p:custDataLst>
              <p:tags r:id="rId2"/>
            </p:custDataLst>
          </p:nvPr>
        </p:nvSpPr>
        <p:spPr>
          <a:xfrm>
            <a:off x="230505" y="647700"/>
            <a:ext cx="11569700" cy="4831080"/>
          </a:xfrm>
          <a:prstGeom prst="rect">
            <a:avLst/>
          </a:prstGeom>
          <a:noFill/>
          <a:ln>
            <a:solidFill>
              <a:srgbClr val="0000FF"/>
            </a:solidFill>
            <a:prstDash val="dash"/>
          </a:ln>
        </p:spPr>
        <p:txBody>
          <a:bodyPr wrap="square" rtlCol="0">
            <a:spAutoFit/>
          </a:bodyPr>
          <a:lstStyle/>
          <a:p>
            <a:pPr marL="0" indent="0" algn="l" fontAlgn="auto">
              <a:lnSpc>
                <a:spcPct val="100000"/>
              </a:lnSpc>
              <a:spcAft>
                <a:spcPct val="0"/>
              </a:spcAft>
              <a:buNone/>
              <a:defRPr/>
            </a:pPr>
            <a:r>
              <a:rPr lang="zh-CN" altLang="en-US" sz="2800" b="1" smtClean="0">
                <a:solidFill>
                  <a:srgbClr val="002060"/>
                </a:solidFill>
                <a:latin typeface="黑体" panose="02010609060101010101" pitchFamily="49" charset="-122"/>
                <a:ea typeface="黑体" panose="02010609060101010101" pitchFamily="49" charset="-122"/>
                <a:cs typeface="宋体" panose="02010600030101010101" pitchFamily="2" charset="-122"/>
                <a:sym typeface="+mn-ea"/>
              </a:rPr>
              <a:t>【总结】在英国君主立宪法制度确立及完善的过程中四次</a:t>
            </a:r>
            <a:r>
              <a:rPr lang="zh-CN" altLang="zh-CN" sz="2800" b="1" smtClean="0">
                <a:solidFill>
                  <a:srgbClr val="002060"/>
                </a:solidFill>
                <a:latin typeface="黑体" panose="02010609060101010101" pitchFamily="49" charset="-122"/>
                <a:ea typeface="黑体" panose="02010609060101010101" pitchFamily="49" charset="-122"/>
                <a:cs typeface="宋体" panose="02010600030101010101" pitchFamily="2" charset="-122"/>
                <a:sym typeface="+mn-ea"/>
              </a:rPr>
              <a:t>转移：</a:t>
            </a:r>
            <a:endParaRPr lang="en-US" altLang="zh-CN" sz="2800" b="1" smtClean="0">
              <a:solidFill>
                <a:srgbClr val="002060"/>
              </a:solidFill>
              <a:latin typeface="黑体" panose="02010609060101010101" pitchFamily="49" charset="-122"/>
              <a:ea typeface="黑体" panose="02010609060101010101" pitchFamily="49" charset="-122"/>
              <a:cs typeface="宋体" panose="02010600030101010101" pitchFamily="2" charset="-122"/>
            </a:endParaRPr>
          </a:p>
          <a:p>
            <a:pPr marL="0" indent="0" fontAlgn="auto">
              <a:lnSpc>
                <a:spcPct val="100000"/>
              </a:lnSpc>
              <a:spcAft>
                <a:spcPct val="0"/>
              </a:spcAft>
              <a:buNone/>
              <a:defRPr/>
            </a:pPr>
            <a:r>
              <a:rPr lang="en-US" altLang="zh-CN" sz="2800" b="1" smtClean="0">
                <a:latin typeface="楷体" panose="02010609060101010101" charset="-122"/>
                <a:ea typeface="楷体" panose="02010609060101010101" charset="-122"/>
                <a:cs typeface="楷体" panose="02010609060101010101" charset="-122"/>
                <a:sym typeface="+mn-ea"/>
              </a:rPr>
              <a:t>1.</a:t>
            </a:r>
            <a:r>
              <a:rPr lang="zh-CN" altLang="en-US" sz="2800" b="1" smtClean="0">
                <a:latin typeface="楷体" panose="02010609060101010101" charset="-122"/>
                <a:ea typeface="楷体" panose="02010609060101010101" charset="-122"/>
                <a:cs typeface="楷体" panose="02010609060101010101" charset="-122"/>
                <a:sym typeface="+mn-ea"/>
              </a:rPr>
              <a:t>通过革命政权由国家政权由封建贵族到资产阶级手中</a:t>
            </a:r>
            <a:r>
              <a:rPr lang="zh-CN" altLang="en-US" sz="2800" b="1" smtClean="0">
                <a:solidFill>
                  <a:srgbClr val="FF0000"/>
                </a:solidFill>
                <a:latin typeface="楷体" panose="02010609060101010101" charset="-122"/>
                <a:ea typeface="楷体" panose="02010609060101010101" charset="-122"/>
                <a:cs typeface="楷体" panose="02010609060101010101" charset="-122"/>
                <a:sym typeface="+mn-ea"/>
              </a:rPr>
              <a:t>（资产阶级革命、光荣革命）</a:t>
            </a:r>
            <a:endParaRPr lang="zh-CN" altLang="en-US" sz="2800" b="1">
              <a:solidFill>
                <a:srgbClr val="FF0000"/>
              </a:solidFill>
              <a:latin typeface="楷体" panose="02010609060101010101" charset="-122"/>
              <a:ea typeface="楷体" panose="02010609060101010101" charset="-122"/>
              <a:cs typeface="楷体" panose="02010609060101010101" charset="-122"/>
            </a:endParaRPr>
          </a:p>
          <a:p>
            <a:pPr marL="0" indent="0" fontAlgn="auto">
              <a:lnSpc>
                <a:spcPct val="100000"/>
              </a:lnSpc>
              <a:spcAft>
                <a:spcPct val="0"/>
              </a:spcAft>
              <a:buNone/>
              <a:defRPr/>
            </a:pPr>
            <a:r>
              <a:rPr lang="en-US" altLang="zh-CN" sz="2800" b="1" smtClean="0">
                <a:latin typeface="楷体" panose="02010609060101010101" charset="-122"/>
                <a:ea typeface="楷体" panose="02010609060101010101" charset="-122"/>
                <a:cs typeface="楷体" panose="02010609060101010101" charset="-122"/>
                <a:sym typeface="+mn-ea"/>
              </a:rPr>
              <a:t>2.</a:t>
            </a:r>
            <a:r>
              <a:rPr lang="zh-CN" altLang="en-US" sz="2800" b="1" smtClean="0">
                <a:latin typeface="楷体" panose="02010609060101010101" charset="-122"/>
                <a:ea typeface="楷体" panose="02010609060101010101" charset="-122"/>
                <a:cs typeface="楷体" panose="02010609060101010101" charset="-122"/>
                <a:sym typeface="+mn-ea"/>
              </a:rPr>
              <a:t>通过革命及</a:t>
            </a:r>
            <a:r>
              <a:rPr lang="en-US" altLang="zh-CN" sz="2800" b="1" smtClean="0">
                <a:latin typeface="楷体" panose="02010609060101010101" charset="-122"/>
                <a:ea typeface="楷体" panose="02010609060101010101" charset="-122"/>
                <a:cs typeface="楷体" panose="02010609060101010101" charset="-122"/>
                <a:sym typeface="+mn-ea"/>
              </a:rPr>
              <a:t>《</a:t>
            </a:r>
            <a:r>
              <a:rPr lang="zh-CN" altLang="en-US" sz="2800" b="1" smtClean="0">
                <a:latin typeface="楷体" panose="02010609060101010101" charset="-122"/>
                <a:ea typeface="楷体" panose="02010609060101010101" charset="-122"/>
                <a:cs typeface="楷体" panose="02010609060101010101" charset="-122"/>
                <a:sym typeface="+mn-ea"/>
              </a:rPr>
              <a:t>权利法案</a:t>
            </a:r>
            <a:r>
              <a:rPr lang="en-US" altLang="zh-CN" sz="2800" b="1" smtClean="0">
                <a:latin typeface="楷体" panose="02010609060101010101" charset="-122"/>
                <a:ea typeface="楷体" panose="02010609060101010101" charset="-122"/>
                <a:cs typeface="楷体" panose="02010609060101010101" charset="-122"/>
                <a:sym typeface="+mn-ea"/>
              </a:rPr>
              <a:t>》</a:t>
            </a:r>
            <a:r>
              <a:rPr lang="zh-CN" altLang="en-US" sz="2800" b="1" smtClean="0">
                <a:latin typeface="楷体" panose="02010609060101010101" charset="-122"/>
                <a:ea typeface="楷体" panose="02010609060101010101" charset="-122"/>
                <a:cs typeface="楷体" panose="02010609060101010101" charset="-122"/>
                <a:sym typeface="+mn-ea"/>
              </a:rPr>
              <a:t>的通过立法权摆脱了王权的控制，转移到议会手中。</a:t>
            </a:r>
            <a:r>
              <a:rPr lang="zh-CN" altLang="zh-CN" sz="2800" b="1" smtClean="0">
                <a:latin typeface="楷体" panose="02010609060101010101" charset="-122"/>
                <a:ea typeface="楷体" panose="02010609060101010101" charset="-122"/>
                <a:cs typeface="楷体" panose="02010609060101010101" charset="-122"/>
                <a:sym typeface="+mn-ea"/>
              </a:rPr>
              <a:t>立法权</a:t>
            </a:r>
            <a:r>
              <a:rPr lang="zh-CN" altLang="zh-CN" sz="2800" b="1">
                <a:latin typeface="楷体" panose="02010609060101010101" charset="-122"/>
                <a:ea typeface="楷体" panose="02010609060101010101" charset="-122"/>
                <a:cs typeface="楷体" panose="02010609060101010101" charset="-122"/>
                <a:sym typeface="+mn-ea"/>
              </a:rPr>
              <a:t>由国王到</a:t>
            </a:r>
            <a:r>
              <a:rPr lang="zh-CN" altLang="zh-CN" sz="2800" b="1" smtClean="0">
                <a:latin typeface="楷体" panose="02010609060101010101" charset="-122"/>
                <a:ea typeface="楷体" panose="02010609060101010101" charset="-122"/>
                <a:cs typeface="楷体" panose="02010609060101010101" charset="-122"/>
                <a:sym typeface="+mn-ea"/>
              </a:rPr>
              <a:t>议会</a:t>
            </a:r>
            <a:r>
              <a:rPr lang="zh-CN" altLang="en-US" sz="2800" b="1" smtClean="0">
                <a:solidFill>
                  <a:srgbClr val="FF0000"/>
                </a:solidFill>
                <a:latin typeface="楷体" panose="02010609060101010101" charset="-122"/>
                <a:ea typeface="楷体" panose="02010609060101010101" charset="-122"/>
                <a:cs typeface="楷体" panose="02010609060101010101" charset="-122"/>
                <a:sym typeface="+mn-ea"/>
              </a:rPr>
              <a:t>（革命</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及</a:t>
            </a:r>
            <a:r>
              <a:rPr lang="en-US" altLang="zh-CN" sz="2800" b="1">
                <a:solidFill>
                  <a:srgbClr val="FF0000"/>
                </a:solidFill>
                <a:latin typeface="楷体" panose="02010609060101010101" charset="-122"/>
                <a:ea typeface="楷体" panose="02010609060101010101" charset="-122"/>
                <a:cs typeface="楷体" panose="02010609060101010101" charset="-122"/>
                <a:sym typeface="+mn-ea"/>
              </a:rPr>
              <a:t>《</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权利法案</a:t>
            </a:r>
            <a:r>
              <a:rPr lang="en-US" altLang="zh-CN" sz="2800" b="1">
                <a:solidFill>
                  <a:srgbClr val="FF0000"/>
                </a:solidFill>
                <a:latin typeface="楷体" panose="02010609060101010101" charset="-122"/>
                <a:ea typeface="楷体" panose="02010609060101010101" charset="-122"/>
                <a:cs typeface="楷体" panose="02010609060101010101" charset="-122"/>
                <a:sym typeface="+mn-ea"/>
              </a:rPr>
              <a:t>》</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的</a:t>
            </a:r>
            <a:r>
              <a:rPr lang="zh-CN" altLang="en-US" sz="2800" b="1" smtClean="0">
                <a:solidFill>
                  <a:srgbClr val="FF0000"/>
                </a:solidFill>
                <a:latin typeface="楷体" panose="02010609060101010101" charset="-122"/>
                <a:ea typeface="楷体" panose="02010609060101010101" charset="-122"/>
                <a:cs typeface="楷体" panose="02010609060101010101" charset="-122"/>
                <a:sym typeface="+mn-ea"/>
              </a:rPr>
              <a:t>通过）</a:t>
            </a:r>
            <a:endParaRPr lang="en-US" altLang="zh-CN" sz="2800" b="1" smtClean="0">
              <a:solidFill>
                <a:srgbClr val="FF0000"/>
              </a:solidFill>
              <a:latin typeface="楷体" panose="02010609060101010101" charset="-122"/>
              <a:ea typeface="楷体" panose="02010609060101010101" charset="-122"/>
              <a:cs typeface="楷体" panose="02010609060101010101" charset="-122"/>
            </a:endParaRPr>
          </a:p>
          <a:p>
            <a:pPr marL="0" indent="0" fontAlgn="auto">
              <a:lnSpc>
                <a:spcPct val="100000"/>
              </a:lnSpc>
              <a:spcAft>
                <a:spcPct val="0"/>
              </a:spcAft>
              <a:buNone/>
              <a:defRPr/>
            </a:pPr>
            <a:r>
              <a:rPr lang="en-US" altLang="zh-CN" sz="2800" b="1" smtClean="0">
                <a:latin typeface="楷体" panose="02010609060101010101" charset="-122"/>
                <a:ea typeface="楷体" panose="02010609060101010101" charset="-122"/>
                <a:cs typeface="楷体" panose="02010609060101010101" charset="-122"/>
                <a:sym typeface="+mn-ea"/>
              </a:rPr>
              <a:t>3.</a:t>
            </a:r>
            <a:r>
              <a:rPr lang="zh-CN" altLang="en-US" sz="2800" b="1" smtClean="0">
                <a:latin typeface="楷体" panose="02010609060101010101" charset="-122"/>
                <a:ea typeface="楷体" panose="02010609060101010101" charset="-122"/>
                <a:cs typeface="楷体" panose="02010609060101010101" charset="-122"/>
                <a:sym typeface="+mn-ea"/>
              </a:rPr>
              <a:t>通过责任内阁制的确立，行政权由国王手中转移到内阁、首相手中。</a:t>
            </a:r>
            <a:r>
              <a:rPr lang="zh-CN" altLang="zh-CN" sz="2800" b="1" smtClean="0">
                <a:latin typeface="楷体" panose="02010609060101010101" charset="-122"/>
                <a:ea typeface="楷体" panose="02010609060101010101" charset="-122"/>
                <a:cs typeface="楷体" panose="02010609060101010101" charset="-122"/>
                <a:sym typeface="+mn-ea"/>
              </a:rPr>
              <a:t>行政权</a:t>
            </a:r>
            <a:r>
              <a:rPr lang="zh-CN" altLang="zh-CN" sz="2800" b="1">
                <a:latin typeface="楷体" panose="02010609060101010101" charset="-122"/>
                <a:ea typeface="楷体" panose="02010609060101010101" charset="-122"/>
                <a:cs typeface="楷体" panose="02010609060101010101" charset="-122"/>
                <a:sym typeface="+mn-ea"/>
              </a:rPr>
              <a:t>由国王到</a:t>
            </a:r>
            <a:r>
              <a:rPr lang="zh-CN" altLang="zh-CN" sz="2800" b="1" smtClean="0">
                <a:latin typeface="楷体" panose="02010609060101010101" charset="-122"/>
                <a:ea typeface="楷体" panose="02010609060101010101" charset="-122"/>
                <a:cs typeface="楷体" panose="02010609060101010101" charset="-122"/>
                <a:sym typeface="+mn-ea"/>
              </a:rPr>
              <a:t>内阁</a:t>
            </a:r>
            <a:r>
              <a:rPr lang="zh-CN" altLang="en-US" sz="2800" b="1" smtClean="0">
                <a:latin typeface="楷体" panose="02010609060101010101" charset="-122"/>
                <a:ea typeface="楷体" panose="02010609060101010101" charset="-122"/>
                <a:cs typeface="楷体" panose="02010609060101010101" charset="-122"/>
                <a:sym typeface="+mn-ea"/>
              </a:rPr>
              <a:t>（责任内阁制的确立）</a:t>
            </a:r>
            <a:r>
              <a:rPr lang="zh-CN" altLang="en-US" sz="2800" b="1" smtClean="0">
                <a:solidFill>
                  <a:srgbClr val="FF0000"/>
                </a:solidFill>
                <a:latin typeface="楷体" panose="02010609060101010101" charset="-122"/>
                <a:ea typeface="楷体" panose="02010609060101010101" charset="-122"/>
                <a:cs typeface="楷体" panose="02010609060101010101" charset="-122"/>
                <a:sym typeface="+mn-ea"/>
              </a:rPr>
              <a:t>（</a:t>
            </a:r>
            <a:r>
              <a:rPr lang="en-US" altLang="zh-CN" sz="2800" b="1" kern="100">
                <a:solidFill>
                  <a:srgbClr val="FF0000"/>
                </a:solidFill>
                <a:effectLst/>
                <a:latin typeface="楷体" panose="02010609060101010101" charset="-122"/>
                <a:ea typeface="楷体" panose="02010609060101010101" charset="-122"/>
                <a:cs typeface="楷体" panose="02010609060101010101" charset="-122"/>
                <a:sym typeface="+mn-ea"/>
              </a:rPr>
              <a:t>1721</a:t>
            </a:r>
            <a:r>
              <a:rPr lang="zh-CN" altLang="en-US" sz="2800" b="1" kern="100">
                <a:solidFill>
                  <a:srgbClr val="FF0000"/>
                </a:solidFill>
                <a:effectLst/>
                <a:latin typeface="楷体" panose="02010609060101010101" charset="-122"/>
                <a:ea typeface="楷体" panose="02010609060101010101" charset="-122"/>
                <a:cs typeface="楷体" panose="02010609060101010101" charset="-122"/>
                <a:sym typeface="+mn-ea"/>
              </a:rPr>
              <a:t>年议会下院多数党领袖沃波尔经常主持内阁会议）</a:t>
            </a:r>
            <a:endParaRPr lang="en-US" altLang="zh-CN" sz="2800" b="1" smtClean="0">
              <a:solidFill>
                <a:srgbClr val="FF0000"/>
              </a:solidFill>
              <a:latin typeface="楷体" panose="02010609060101010101" charset="-122"/>
              <a:ea typeface="楷体" panose="02010609060101010101" charset="-122"/>
              <a:cs typeface="楷体" panose="02010609060101010101" charset="-122"/>
            </a:endParaRPr>
          </a:p>
          <a:p>
            <a:pPr marL="0" indent="0" fontAlgn="auto">
              <a:lnSpc>
                <a:spcPct val="100000"/>
              </a:lnSpc>
              <a:spcAft>
                <a:spcPct val="0"/>
              </a:spcAft>
              <a:buNone/>
              <a:defRPr/>
            </a:pPr>
            <a:r>
              <a:rPr lang="en-US" altLang="zh-CN" sz="2800" b="1" smtClean="0">
                <a:latin typeface="楷体" panose="02010609060101010101" charset="-122"/>
                <a:ea typeface="楷体" panose="02010609060101010101" charset="-122"/>
                <a:cs typeface="楷体" panose="02010609060101010101" charset="-122"/>
                <a:sym typeface="+mn-ea"/>
              </a:rPr>
              <a:t>4.</a:t>
            </a:r>
            <a:r>
              <a:rPr lang="zh-CN" altLang="en-US" sz="2800" b="1" smtClean="0">
                <a:latin typeface="楷体" panose="02010609060101010101" charset="-122"/>
                <a:ea typeface="楷体" panose="02010609060101010101" charset="-122"/>
                <a:cs typeface="楷体" panose="02010609060101010101" charset="-122"/>
                <a:sym typeface="+mn-ea"/>
              </a:rPr>
              <a:t>通过</a:t>
            </a:r>
            <a:r>
              <a:rPr lang="en-US" altLang="zh-CN" sz="2800" b="1" smtClean="0">
                <a:latin typeface="楷体" panose="02010609060101010101" charset="-122"/>
                <a:ea typeface="楷体" panose="02010609060101010101" charset="-122"/>
                <a:cs typeface="楷体" panose="02010609060101010101" charset="-122"/>
                <a:sym typeface="+mn-ea"/>
              </a:rPr>
              <a:t>1832</a:t>
            </a:r>
            <a:r>
              <a:rPr lang="zh-CN" altLang="en-US" sz="2800" b="1" smtClean="0">
                <a:latin typeface="楷体" panose="02010609060101010101" charset="-122"/>
                <a:ea typeface="楷体" panose="02010609060101010101" charset="-122"/>
                <a:cs typeface="楷体" panose="02010609060101010101" charset="-122"/>
                <a:sym typeface="+mn-ea"/>
              </a:rPr>
              <a:t>年议会改革大资产阶级的权力逐渐向工业资产阶级转移。</a:t>
            </a:r>
            <a:endParaRPr lang="zh-CN" altLang="en-US" sz="2800" b="1" smtClean="0">
              <a:solidFill>
                <a:schemeClr val="tx1"/>
              </a:solidFill>
              <a:latin typeface="楷体" panose="02010609060101010101" charset="-122"/>
              <a:ea typeface="楷体" panose="02010609060101010101" charset="-122"/>
              <a:cs typeface="楷体" panose="02010609060101010101" charset="-122"/>
            </a:endParaRPr>
          </a:p>
          <a:p>
            <a:pPr marL="0" indent="0" fontAlgn="auto">
              <a:lnSpc>
                <a:spcPct val="100000"/>
              </a:lnSpc>
              <a:spcAft>
                <a:spcPct val="0"/>
              </a:spcAft>
              <a:buNone/>
              <a:defRPr/>
            </a:pPr>
            <a:r>
              <a:rPr lang="zh-CN" altLang="zh-CN" sz="2800" b="1" smtClean="0">
                <a:latin typeface="楷体" panose="02010609060101010101" charset="-122"/>
                <a:ea typeface="楷体" panose="02010609060101010101" charset="-122"/>
                <a:cs typeface="楷体" panose="02010609060101010101" charset="-122"/>
                <a:sym typeface="+mn-ea"/>
              </a:rPr>
              <a:t>政治权利</a:t>
            </a:r>
            <a:r>
              <a:rPr lang="zh-CN" altLang="en-US" sz="2800" b="1" smtClean="0">
                <a:latin typeface="楷体" panose="02010609060101010101" charset="-122"/>
                <a:ea typeface="楷体" panose="02010609060101010101" charset="-122"/>
                <a:cs typeface="楷体" panose="02010609060101010101" charset="-122"/>
                <a:sym typeface="+mn-ea"/>
              </a:rPr>
              <a:t>扩大</a:t>
            </a:r>
            <a:r>
              <a:rPr lang="zh-CN" altLang="zh-CN" sz="2800" b="1" smtClean="0">
                <a:latin typeface="楷体" panose="02010609060101010101" charset="-122"/>
                <a:ea typeface="楷体" panose="02010609060101010101" charset="-122"/>
                <a:cs typeface="楷体" panose="02010609060101010101" charset="-122"/>
                <a:sym typeface="+mn-ea"/>
              </a:rPr>
              <a:t>由</a:t>
            </a:r>
            <a:r>
              <a:rPr lang="zh-CN" altLang="en-US" sz="2800" b="1" smtClean="0">
                <a:latin typeface="楷体" panose="02010609060101010101" charset="-122"/>
                <a:ea typeface="楷体" panose="02010609060101010101" charset="-122"/>
                <a:cs typeface="楷体" panose="02010609060101010101" charset="-122"/>
                <a:sym typeface="+mn-ea"/>
              </a:rPr>
              <a:t>大资产阶级（</a:t>
            </a:r>
            <a:r>
              <a:rPr lang="zh-CN" altLang="zh-CN" sz="2800" b="1" smtClean="0">
                <a:latin typeface="楷体" panose="02010609060101010101" charset="-122"/>
                <a:ea typeface="楷体" panose="02010609060101010101" charset="-122"/>
                <a:cs typeface="楷体" panose="02010609060101010101" charset="-122"/>
                <a:sym typeface="+mn-ea"/>
              </a:rPr>
              <a:t>贵族民主</a:t>
            </a:r>
            <a:r>
              <a:rPr lang="zh-CN" altLang="en-US" sz="2800" b="1" smtClean="0">
                <a:latin typeface="楷体" panose="02010609060101010101" charset="-122"/>
                <a:ea typeface="楷体" panose="02010609060101010101" charset="-122"/>
                <a:cs typeface="楷体" panose="02010609060101010101" charset="-122"/>
                <a:sym typeface="+mn-ea"/>
              </a:rPr>
              <a:t>）</a:t>
            </a:r>
            <a:r>
              <a:rPr lang="zh-CN" altLang="zh-CN" sz="2800" b="1" smtClean="0">
                <a:latin typeface="楷体" panose="02010609060101010101" charset="-122"/>
                <a:ea typeface="楷体" panose="02010609060101010101" charset="-122"/>
                <a:cs typeface="楷体" panose="02010609060101010101" charset="-122"/>
                <a:sym typeface="+mn-ea"/>
              </a:rPr>
              <a:t>到工业</a:t>
            </a:r>
            <a:r>
              <a:rPr lang="zh-CN" altLang="zh-CN" sz="2800" b="1">
                <a:latin typeface="楷体" panose="02010609060101010101" charset="-122"/>
                <a:ea typeface="楷体" panose="02010609060101010101" charset="-122"/>
                <a:cs typeface="楷体" panose="02010609060101010101" charset="-122"/>
                <a:sym typeface="+mn-ea"/>
              </a:rPr>
              <a:t>资产阶级民主并下移到公民</a:t>
            </a:r>
            <a:r>
              <a:rPr lang="zh-CN" altLang="zh-CN" sz="2800" b="1" smtClean="0">
                <a:latin typeface="楷体" panose="02010609060101010101" charset="-122"/>
                <a:ea typeface="楷体" panose="02010609060101010101" charset="-122"/>
                <a:cs typeface="楷体" panose="02010609060101010101" charset="-122"/>
                <a:sym typeface="+mn-ea"/>
              </a:rPr>
              <a:t>民主</a:t>
            </a:r>
            <a:r>
              <a:rPr lang="zh-CN" altLang="en-US" sz="2800" b="1" smtClean="0">
                <a:solidFill>
                  <a:srgbClr val="FF0000"/>
                </a:solidFill>
                <a:latin typeface="楷体" panose="02010609060101010101" charset="-122"/>
                <a:ea typeface="楷体" panose="02010609060101010101" charset="-122"/>
                <a:cs typeface="楷体" panose="02010609060101010101" charset="-122"/>
                <a:sym typeface="+mn-ea"/>
              </a:rPr>
              <a:t>（</a:t>
            </a:r>
            <a:r>
              <a:rPr lang="en-US" altLang="zh-CN" sz="2800" b="1" smtClean="0">
                <a:solidFill>
                  <a:srgbClr val="FF0000"/>
                </a:solidFill>
                <a:latin typeface="楷体" panose="02010609060101010101" charset="-122"/>
                <a:ea typeface="楷体" panose="02010609060101010101" charset="-122"/>
                <a:cs typeface="楷体" panose="02010609060101010101" charset="-122"/>
                <a:sym typeface="+mn-ea"/>
              </a:rPr>
              <a:t>1832</a:t>
            </a:r>
            <a:r>
              <a:rPr lang="zh-CN" altLang="en-US" sz="2800" b="1" smtClean="0">
                <a:solidFill>
                  <a:srgbClr val="FF0000"/>
                </a:solidFill>
                <a:latin typeface="楷体" panose="02010609060101010101" charset="-122"/>
                <a:ea typeface="楷体" panose="02010609060101010101" charset="-122"/>
                <a:cs typeface="楷体" panose="02010609060101010101" charset="-122"/>
                <a:sym typeface="+mn-ea"/>
              </a:rPr>
              <a:t>年议会改革）</a:t>
            </a:r>
            <a:endParaRPr lang="zh-CN" altLang="en-US" sz="2800" b="1" smtClean="0">
              <a:solidFill>
                <a:srgbClr val="FF0000"/>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77" name="表格 53276"/>
          <p:cNvGraphicFramePr>
            <a:graphicFrameLocks noGrp="1"/>
          </p:cNvGraphicFramePr>
          <p:nvPr>
            <p:custDataLst>
              <p:tags r:id="rId1"/>
            </p:custDataLst>
          </p:nvPr>
        </p:nvGraphicFramePr>
        <p:xfrm>
          <a:off x="66675" y="594995"/>
          <a:ext cx="11934825" cy="6004560"/>
        </p:xfrm>
        <a:graphic>
          <a:graphicData uri="http://schemas.openxmlformats.org/drawingml/2006/table">
            <a:tbl>
              <a:tblPr/>
              <a:tblGrid>
                <a:gridCol w="1025525"/>
                <a:gridCol w="10909300"/>
              </a:tblGrid>
              <a:tr h="701040">
                <a:tc>
                  <a:txBody>
                    <a:bodyPr wrap="square"/>
                    <a:lstStyle>
                      <a:lvl1pPr marL="342900" lvl="0" indent="-342900" algn="l" rtl="0" eaLnBrk="0" fontAlgn="base" hangingPunct="0">
                        <a:spcBef>
                          <a:spcPct val="20000"/>
                        </a:spcBef>
                        <a:spcAft>
                          <a:spcPct val="0"/>
                        </a:spcAft>
                        <a:buClrTx/>
                        <a:buSzTx/>
                        <a:buFontTx/>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Tx/>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Tx/>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Tx/>
                        <a:buChar char="»"/>
                        <a:defRPr sz="1800" kern="1200">
                          <a:solidFill>
                            <a:schemeClr val="tx1"/>
                          </a:solidFill>
                          <a:latin typeface="+mn-lt"/>
                          <a:ea typeface="+mn-ea"/>
                          <a:cs typeface="+mn-cs"/>
                        </a:defRPr>
                      </a:lvl5pPr>
                    </a:lstStyle>
                    <a:p>
                      <a:pPr marL="0" lvl="0" indent="0" algn="ctr" defTabSz="914400">
                        <a:lnSpc>
                          <a:spcPct val="100000"/>
                        </a:lnSpc>
                        <a:spcBef>
                          <a:spcPct val="0"/>
                        </a:spcBef>
                        <a:buClrTx/>
                        <a:buSzTx/>
                        <a:buFont typeface="Arial" panose="020B0604020202020204" pitchFamily="34" charset="0"/>
                        <a:buNone/>
                        <a:tabLst>
                          <a:tab pos="2628900" algn="l"/>
                        </a:tabLst>
                      </a:pPr>
                      <a:r>
                        <a:rPr lang="zh-CN" altLang="en-US" sz="2800" b="1">
                          <a:solidFill>
                            <a:srgbClr val="0000FF"/>
                          </a:solidFill>
                          <a:latin typeface="黑体" panose="02010609060101010101" pitchFamily="49" charset="-122"/>
                          <a:ea typeface="黑体" panose="02010609060101010101" pitchFamily="49" charset="-122"/>
                        </a:rPr>
                        <a:t>政治</a:t>
                      </a:r>
                      <a:endParaRPr lang="zh-CN" altLang="en-US" sz="2800" b="1">
                        <a:solidFill>
                          <a:srgbClr val="0000FF"/>
                        </a:solidFill>
                        <a:latin typeface="黑体" panose="02010609060101010101" pitchFamily="49" charset="-122"/>
                        <a:ea typeface="黑体" panose="02010609060101010101" pitchFamily="49" charset="-122"/>
                      </a:endParaRPr>
                    </a:p>
                  </a:txBody>
                  <a:tcPr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rtl="0" eaLnBrk="0" fontAlgn="base" hangingPunct="0">
                        <a:spcBef>
                          <a:spcPct val="20000"/>
                        </a:spcBef>
                        <a:spcAft>
                          <a:spcPct val="0"/>
                        </a:spcAft>
                        <a:buClrTx/>
                        <a:buSzTx/>
                        <a:buFontTx/>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Tx/>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Tx/>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Tx/>
                        <a:buChar char="»"/>
                        <a:defRPr sz="1800" kern="1200">
                          <a:solidFill>
                            <a:schemeClr val="tx1"/>
                          </a:solidFill>
                          <a:latin typeface="+mn-lt"/>
                          <a:ea typeface="+mn-ea"/>
                          <a:cs typeface="+mn-cs"/>
                        </a:defRPr>
                      </a:lvl5pPr>
                    </a:lstStyle>
                    <a:p>
                      <a:pPr marL="0" lvl="0" indent="0" defTabSz="914400">
                        <a:lnSpc>
                          <a:spcPct val="100000"/>
                        </a:lnSpc>
                        <a:spcBef>
                          <a:spcPct val="0"/>
                        </a:spcBef>
                        <a:buClrTx/>
                        <a:buSzTx/>
                        <a:buFont typeface="Arial" panose="020B0604020202020204" pitchFamily="34" charset="0"/>
                        <a:buNone/>
                        <a:tabLst>
                          <a:tab pos="2628900" algn="l"/>
                        </a:tabLst>
                      </a:pPr>
                      <a:r>
                        <a:rPr lang="zh-CN" altLang="en-US" sz="2800" b="1">
                          <a:latin typeface="楷体" panose="02010609060101010101" charset="-122"/>
                          <a:ea typeface="楷体" panose="02010609060101010101" charset="-122"/>
                        </a:rPr>
                        <a:t>维护了政局的稳定。</a:t>
                      </a:r>
                      <a:endParaRPr lang="zh-CN" altLang="en-US" sz="2800" b="1">
                        <a:latin typeface="楷体" panose="02010609060101010101" charset="-122"/>
                        <a:ea typeface="楷体" panose="02010609060101010101" charset="-122"/>
                      </a:endParaRPr>
                    </a:p>
                  </a:txBody>
                  <a:tcPr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r>
              <a:tr h="701040">
                <a:tc>
                  <a:txBody>
                    <a:bodyPr wrap="square"/>
                    <a:lstStyle>
                      <a:lvl1pPr marL="342900" lvl="0" indent="-342900" algn="l" rtl="0" eaLnBrk="0" fontAlgn="base" hangingPunct="0">
                        <a:spcBef>
                          <a:spcPct val="20000"/>
                        </a:spcBef>
                        <a:spcAft>
                          <a:spcPct val="0"/>
                        </a:spcAft>
                        <a:buClrTx/>
                        <a:buSzTx/>
                        <a:buFontTx/>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Tx/>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Tx/>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Tx/>
                        <a:buChar char="»"/>
                        <a:defRPr sz="1800" kern="1200">
                          <a:solidFill>
                            <a:schemeClr val="tx1"/>
                          </a:solidFill>
                          <a:latin typeface="+mn-lt"/>
                          <a:ea typeface="+mn-ea"/>
                          <a:cs typeface="+mn-cs"/>
                        </a:defRPr>
                      </a:lvl5pPr>
                    </a:lstStyle>
                    <a:p>
                      <a:pPr marL="0" lvl="0" indent="0" algn="ctr" defTabSz="914400">
                        <a:lnSpc>
                          <a:spcPct val="100000"/>
                        </a:lnSpc>
                        <a:spcBef>
                          <a:spcPct val="0"/>
                        </a:spcBef>
                        <a:buClrTx/>
                        <a:buSzTx/>
                        <a:buFont typeface="Arial" panose="020B0604020202020204" pitchFamily="34" charset="0"/>
                        <a:buNone/>
                        <a:tabLst>
                          <a:tab pos="2628900" algn="l"/>
                        </a:tabLst>
                      </a:pPr>
                      <a:r>
                        <a:rPr lang="zh-CN" altLang="en-US" sz="2800" b="1">
                          <a:solidFill>
                            <a:srgbClr val="0000FF"/>
                          </a:solidFill>
                          <a:latin typeface="黑体" panose="02010609060101010101" pitchFamily="49" charset="-122"/>
                          <a:ea typeface="黑体" panose="02010609060101010101" pitchFamily="49" charset="-122"/>
                        </a:rPr>
                        <a:t>经济</a:t>
                      </a:r>
                      <a:endParaRPr lang="zh-CN" altLang="en-US" sz="2800" b="1">
                        <a:solidFill>
                          <a:srgbClr val="0000FF"/>
                        </a:solidFill>
                        <a:latin typeface="黑体" panose="02010609060101010101" pitchFamily="49" charset="-122"/>
                        <a:ea typeface="黑体" panose="02010609060101010101" pitchFamily="49" charset="-122"/>
                      </a:endParaRPr>
                    </a:p>
                  </a:txBody>
                  <a:tcPr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rtl="0" eaLnBrk="0" fontAlgn="base" hangingPunct="0">
                        <a:spcBef>
                          <a:spcPct val="20000"/>
                        </a:spcBef>
                        <a:spcAft>
                          <a:spcPct val="0"/>
                        </a:spcAft>
                        <a:buClrTx/>
                        <a:buSzTx/>
                        <a:buFontTx/>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Tx/>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Tx/>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Tx/>
                        <a:buChar char="»"/>
                        <a:defRPr sz="1800" kern="1200">
                          <a:solidFill>
                            <a:schemeClr val="tx1"/>
                          </a:solidFill>
                          <a:latin typeface="+mn-lt"/>
                          <a:ea typeface="+mn-ea"/>
                          <a:cs typeface="+mn-cs"/>
                        </a:defRPr>
                      </a:lvl5pPr>
                    </a:lstStyle>
                    <a:p>
                      <a:pPr marL="0" lvl="0" indent="0" defTabSz="914400">
                        <a:lnSpc>
                          <a:spcPct val="100000"/>
                        </a:lnSpc>
                        <a:spcBef>
                          <a:spcPct val="0"/>
                        </a:spcBef>
                        <a:buClrTx/>
                        <a:buSzTx/>
                        <a:buFont typeface="Arial" panose="020B0604020202020204" pitchFamily="34" charset="0"/>
                        <a:buNone/>
                        <a:tabLst>
                          <a:tab pos="2628900" algn="l"/>
                        </a:tabLst>
                      </a:pPr>
                      <a:r>
                        <a:rPr lang="zh-CN" altLang="en-US" sz="2800" b="1">
                          <a:latin typeface="楷体" panose="02010609060101010101" charset="-122"/>
                          <a:ea typeface="楷体" panose="02010609060101010101" charset="-122"/>
                        </a:rPr>
                        <a:t>为工业革命创造了条件。</a:t>
                      </a:r>
                      <a:r>
                        <a:rPr lang="en-US" altLang="zh-CN" sz="2800" b="1">
                          <a:latin typeface="楷体" panose="02010609060101010101" charset="-122"/>
                          <a:ea typeface="楷体" panose="02010609060101010101" charset="-122"/>
                        </a:rPr>
                        <a:t>17</a:t>
                      </a:r>
                      <a:r>
                        <a:rPr lang="zh-CN" altLang="en-US" sz="2800" b="1">
                          <a:latin typeface="楷体" panose="02010609060101010101" charset="-122"/>
                          <a:ea typeface="楷体" panose="02010609060101010101" charset="-122"/>
                        </a:rPr>
                        <a:t>、</a:t>
                      </a:r>
                      <a:r>
                        <a:rPr lang="en-US" altLang="zh-CN" sz="2800" b="1">
                          <a:latin typeface="楷体" panose="02010609060101010101" charset="-122"/>
                          <a:ea typeface="楷体" panose="02010609060101010101" charset="-122"/>
                        </a:rPr>
                        <a:t>18</a:t>
                      </a:r>
                      <a:r>
                        <a:rPr lang="zh-CN" altLang="en-US" sz="2800" b="1">
                          <a:latin typeface="楷体" panose="02010609060101010101" charset="-122"/>
                          <a:ea typeface="楷体" panose="02010609060101010101" charset="-122"/>
                        </a:rPr>
                        <a:t>世纪英国政府采取各种措施保护知识产权，拓展海外市场，保护英国经济的发展，为工业革命的到来创造了条件</a:t>
                      </a:r>
                      <a:endParaRPr lang="zh-CN" altLang="en-US" sz="2800" b="1">
                        <a:latin typeface="楷体" panose="02010609060101010101" charset="-122"/>
                        <a:ea typeface="楷体" panose="02010609060101010101" charset="-122"/>
                      </a:endParaRPr>
                    </a:p>
                  </a:txBody>
                  <a:tcPr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r>
              <a:tr h="701040">
                <a:tc>
                  <a:txBody>
                    <a:bodyPr wrap="square"/>
                    <a:lstStyle>
                      <a:lvl1pPr marL="342900" lvl="0" indent="-342900" algn="l" rtl="0" eaLnBrk="0" fontAlgn="base" hangingPunct="0">
                        <a:spcBef>
                          <a:spcPct val="20000"/>
                        </a:spcBef>
                        <a:spcAft>
                          <a:spcPct val="0"/>
                        </a:spcAft>
                        <a:buClrTx/>
                        <a:buSzTx/>
                        <a:buFontTx/>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Tx/>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Tx/>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Tx/>
                        <a:buChar char="»"/>
                        <a:defRPr sz="1800" kern="1200">
                          <a:solidFill>
                            <a:schemeClr val="tx1"/>
                          </a:solidFill>
                          <a:latin typeface="+mn-lt"/>
                          <a:ea typeface="+mn-ea"/>
                          <a:cs typeface="+mn-cs"/>
                        </a:defRPr>
                      </a:lvl5pPr>
                    </a:lstStyle>
                    <a:p>
                      <a:pPr marL="0" lvl="0" indent="0" algn="ctr" defTabSz="914400">
                        <a:lnSpc>
                          <a:spcPct val="100000"/>
                        </a:lnSpc>
                        <a:spcBef>
                          <a:spcPct val="0"/>
                        </a:spcBef>
                        <a:buClrTx/>
                        <a:buSzTx/>
                        <a:buFont typeface="Arial" panose="020B0604020202020204" pitchFamily="34" charset="0"/>
                        <a:buNone/>
                        <a:tabLst>
                          <a:tab pos="2628900" algn="l"/>
                        </a:tabLst>
                      </a:pPr>
                      <a:r>
                        <a:rPr lang="zh-CN" altLang="en-US" sz="2800" b="1">
                          <a:solidFill>
                            <a:srgbClr val="0000FF"/>
                          </a:solidFill>
                          <a:latin typeface="黑体" panose="02010609060101010101" pitchFamily="49" charset="-122"/>
                          <a:ea typeface="黑体" panose="02010609060101010101" pitchFamily="49" charset="-122"/>
                        </a:rPr>
                        <a:t>对外</a:t>
                      </a:r>
                      <a:endParaRPr lang="zh-CN" altLang="en-US" sz="2800" b="1">
                        <a:solidFill>
                          <a:srgbClr val="0000FF"/>
                        </a:solidFill>
                        <a:latin typeface="黑体" panose="02010609060101010101" pitchFamily="49" charset="-122"/>
                        <a:ea typeface="黑体" panose="02010609060101010101" pitchFamily="49" charset="-122"/>
                      </a:endParaRPr>
                    </a:p>
                  </a:txBody>
                  <a:tcPr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rtl="0" eaLnBrk="0" fontAlgn="base" hangingPunct="0">
                        <a:spcBef>
                          <a:spcPct val="20000"/>
                        </a:spcBef>
                        <a:spcAft>
                          <a:spcPct val="0"/>
                        </a:spcAft>
                        <a:buClrTx/>
                        <a:buSzTx/>
                        <a:buFontTx/>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Tx/>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Tx/>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Tx/>
                        <a:buChar char="»"/>
                        <a:defRPr sz="1800" kern="1200">
                          <a:solidFill>
                            <a:schemeClr val="tx1"/>
                          </a:solidFill>
                          <a:latin typeface="+mn-lt"/>
                          <a:ea typeface="+mn-ea"/>
                          <a:cs typeface="+mn-cs"/>
                        </a:defRPr>
                      </a:lvl5pPr>
                    </a:lstStyle>
                    <a:p>
                      <a:pPr marL="0" lvl="0" indent="0" defTabSz="914400">
                        <a:lnSpc>
                          <a:spcPct val="100000"/>
                        </a:lnSpc>
                        <a:spcBef>
                          <a:spcPct val="0"/>
                        </a:spcBef>
                        <a:buClrTx/>
                        <a:buSzTx/>
                        <a:buFont typeface="Arial" panose="020B0604020202020204" pitchFamily="34" charset="0"/>
                        <a:buNone/>
                        <a:tabLst>
                          <a:tab pos="2628900" algn="l"/>
                        </a:tabLst>
                      </a:pPr>
                      <a:r>
                        <a:rPr lang="zh-CN" altLang="en-US" sz="2800" b="1">
                          <a:latin typeface="楷体" panose="02010609060101010101" charset="-122"/>
                          <a:ea typeface="楷体" panose="02010609060101010101" charset="-122"/>
                        </a:rPr>
                        <a:t>加紧了殖民扩张。君主立宪制确立以后，在资产阶级的推动下，英国加紧了对世界殖民霸权的争夺，</a:t>
                      </a:r>
                      <a:r>
                        <a:rPr lang="en-US" altLang="zh-CN" sz="2800" b="1">
                          <a:latin typeface="楷体" panose="02010609060101010101" charset="-122"/>
                          <a:ea typeface="楷体" panose="02010609060101010101" charset="-122"/>
                        </a:rPr>
                        <a:t>18</a:t>
                      </a:r>
                      <a:r>
                        <a:rPr lang="zh-CN" altLang="en-US" sz="2800" b="1">
                          <a:latin typeface="楷体" panose="02010609060101010101" charset="-122"/>
                          <a:ea typeface="楷体" panose="02010609060101010101" charset="-122"/>
                        </a:rPr>
                        <a:t>世纪下半叶取得世界殖民霸主的地位</a:t>
                      </a:r>
                      <a:endParaRPr lang="zh-CN" altLang="en-US" sz="2800" b="1">
                        <a:latin typeface="楷体" panose="02010609060101010101" charset="-122"/>
                        <a:ea typeface="楷体" panose="02010609060101010101" charset="-122"/>
                      </a:endParaRPr>
                    </a:p>
                  </a:txBody>
                  <a:tcPr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r>
              <a:tr h="701040">
                <a:tc>
                  <a:txBody>
                    <a:bodyPr wrap="square"/>
                    <a:lstStyle>
                      <a:lvl1pPr marL="342900" lvl="0" indent="-342900" algn="l" rtl="0" eaLnBrk="0" fontAlgn="base" hangingPunct="0">
                        <a:spcBef>
                          <a:spcPct val="20000"/>
                        </a:spcBef>
                        <a:spcAft>
                          <a:spcPct val="0"/>
                        </a:spcAft>
                        <a:buClrTx/>
                        <a:buSzTx/>
                        <a:buFontTx/>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Tx/>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Tx/>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Tx/>
                        <a:buChar char="»"/>
                        <a:defRPr sz="1800" kern="1200">
                          <a:solidFill>
                            <a:schemeClr val="tx1"/>
                          </a:solidFill>
                          <a:latin typeface="+mn-lt"/>
                          <a:ea typeface="+mn-ea"/>
                          <a:cs typeface="+mn-cs"/>
                        </a:defRPr>
                      </a:lvl5pPr>
                    </a:lstStyle>
                    <a:p>
                      <a:pPr marL="0" lvl="0" indent="0" algn="ctr" defTabSz="914400">
                        <a:lnSpc>
                          <a:spcPct val="100000"/>
                        </a:lnSpc>
                        <a:spcBef>
                          <a:spcPct val="0"/>
                        </a:spcBef>
                        <a:buClrTx/>
                        <a:buSzTx/>
                        <a:buFont typeface="Arial" panose="020B0604020202020204" pitchFamily="34" charset="0"/>
                        <a:buNone/>
                        <a:tabLst>
                          <a:tab pos="2628900" algn="l"/>
                        </a:tabLst>
                      </a:pPr>
                      <a:r>
                        <a:rPr lang="zh-CN" altLang="en-US" sz="2800" b="1">
                          <a:solidFill>
                            <a:srgbClr val="0000FF"/>
                          </a:solidFill>
                          <a:latin typeface="黑体" panose="02010609060101010101" pitchFamily="49" charset="-122"/>
                          <a:ea typeface="黑体" panose="02010609060101010101" pitchFamily="49" charset="-122"/>
                        </a:rPr>
                        <a:t>文化</a:t>
                      </a:r>
                      <a:endParaRPr lang="zh-CN" altLang="en-US" sz="2800" b="1">
                        <a:solidFill>
                          <a:srgbClr val="0000FF"/>
                        </a:solidFill>
                        <a:latin typeface="黑体" panose="02010609060101010101" pitchFamily="49" charset="-122"/>
                        <a:ea typeface="黑体" panose="02010609060101010101" pitchFamily="49" charset="-122"/>
                      </a:endParaRPr>
                    </a:p>
                  </a:txBody>
                  <a:tcPr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rtl="0" eaLnBrk="0" fontAlgn="base" hangingPunct="0">
                        <a:spcBef>
                          <a:spcPct val="20000"/>
                        </a:spcBef>
                        <a:spcAft>
                          <a:spcPct val="0"/>
                        </a:spcAft>
                        <a:buClrTx/>
                        <a:buSzTx/>
                        <a:buFontTx/>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Tx/>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Tx/>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Tx/>
                        <a:buChar char="»"/>
                        <a:defRPr sz="1800" kern="1200">
                          <a:solidFill>
                            <a:schemeClr val="tx1"/>
                          </a:solidFill>
                          <a:latin typeface="+mn-lt"/>
                          <a:ea typeface="+mn-ea"/>
                          <a:cs typeface="+mn-cs"/>
                        </a:defRPr>
                      </a:lvl5pPr>
                    </a:lstStyle>
                    <a:p>
                      <a:pPr marL="0" lvl="0" indent="0" defTabSz="914400">
                        <a:lnSpc>
                          <a:spcPct val="100000"/>
                        </a:lnSpc>
                        <a:spcBef>
                          <a:spcPct val="0"/>
                        </a:spcBef>
                        <a:buClrTx/>
                        <a:buSzTx/>
                        <a:buFont typeface="Arial" panose="020B0604020202020204" pitchFamily="34" charset="0"/>
                        <a:buNone/>
                        <a:tabLst>
                          <a:tab pos="2628900" algn="l"/>
                        </a:tabLst>
                      </a:pPr>
                      <a:r>
                        <a:rPr lang="zh-CN" altLang="en-US" sz="2800" b="1">
                          <a:latin typeface="楷体" panose="02010609060101010101" charset="-122"/>
                          <a:ea typeface="楷体" panose="02010609060101010101" charset="-122"/>
                        </a:rPr>
                        <a:t>推动了文化的繁荣。相对宽松的政治环境推动文化的繁荣，出现了雪莱、拜伦等浪漫主义文学大师，牛顿建立经典力学体系，达尔文提出进化论</a:t>
                      </a:r>
                      <a:endParaRPr lang="zh-CN" altLang="en-US" sz="2800" b="1">
                        <a:latin typeface="楷体" panose="02010609060101010101" charset="-122"/>
                        <a:ea typeface="楷体" panose="02010609060101010101" charset="-122"/>
                      </a:endParaRPr>
                    </a:p>
                  </a:txBody>
                  <a:tcPr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r>
              <a:tr h="396240">
                <a:tc>
                  <a:txBody>
                    <a:bodyPr wrap="square"/>
                    <a:lstStyle>
                      <a:lvl1pPr marL="342900" lvl="0" indent="-342900" algn="l" rtl="0" eaLnBrk="0" fontAlgn="base" hangingPunct="0">
                        <a:spcBef>
                          <a:spcPct val="20000"/>
                        </a:spcBef>
                        <a:spcAft>
                          <a:spcPct val="0"/>
                        </a:spcAft>
                        <a:buClrTx/>
                        <a:buSzTx/>
                        <a:buFontTx/>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Tx/>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Tx/>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Tx/>
                        <a:buChar char="»"/>
                        <a:defRPr sz="1800" kern="1200">
                          <a:solidFill>
                            <a:schemeClr val="tx1"/>
                          </a:solidFill>
                          <a:latin typeface="+mn-lt"/>
                          <a:ea typeface="+mn-ea"/>
                          <a:cs typeface="+mn-cs"/>
                        </a:defRPr>
                      </a:lvl5pPr>
                    </a:lstStyle>
                    <a:p>
                      <a:pPr marL="0" lvl="0" indent="0" algn="ctr" defTabSz="914400">
                        <a:lnSpc>
                          <a:spcPct val="100000"/>
                        </a:lnSpc>
                        <a:spcBef>
                          <a:spcPct val="0"/>
                        </a:spcBef>
                        <a:buClrTx/>
                        <a:buSzTx/>
                        <a:buFont typeface="Arial" panose="020B0604020202020204" pitchFamily="34" charset="0"/>
                        <a:buNone/>
                        <a:tabLst>
                          <a:tab pos="2628900" algn="l"/>
                        </a:tabLst>
                      </a:pPr>
                      <a:r>
                        <a:rPr lang="zh-CN" altLang="en-US" sz="2800" b="1">
                          <a:solidFill>
                            <a:srgbClr val="0000FF"/>
                          </a:solidFill>
                          <a:latin typeface="黑体" panose="02010609060101010101" pitchFamily="49" charset="-122"/>
                          <a:ea typeface="黑体" panose="02010609060101010101" pitchFamily="49" charset="-122"/>
                        </a:rPr>
                        <a:t>世界</a:t>
                      </a:r>
                      <a:endParaRPr lang="zh-CN" altLang="en-US" sz="2800" b="1">
                        <a:solidFill>
                          <a:srgbClr val="0000FF"/>
                        </a:solidFill>
                        <a:latin typeface="黑体" panose="02010609060101010101" pitchFamily="49" charset="-122"/>
                        <a:ea typeface="黑体" panose="02010609060101010101" pitchFamily="49" charset="-122"/>
                      </a:endParaRPr>
                    </a:p>
                  </a:txBody>
                  <a:tcPr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rtl="0" eaLnBrk="0" fontAlgn="base" hangingPunct="0">
                        <a:spcBef>
                          <a:spcPct val="20000"/>
                        </a:spcBef>
                        <a:spcAft>
                          <a:spcPct val="0"/>
                        </a:spcAft>
                        <a:buClrTx/>
                        <a:buSzTx/>
                        <a:buFontTx/>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Tx/>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Tx/>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Tx/>
                        <a:buChar char="»"/>
                        <a:defRPr sz="1800" kern="1200">
                          <a:solidFill>
                            <a:schemeClr val="tx1"/>
                          </a:solidFill>
                          <a:latin typeface="+mn-lt"/>
                          <a:ea typeface="+mn-ea"/>
                          <a:cs typeface="+mn-cs"/>
                        </a:defRPr>
                      </a:lvl5pPr>
                    </a:lstStyle>
                    <a:p>
                      <a:pPr marL="0" lvl="0" indent="0" defTabSz="914400">
                        <a:lnSpc>
                          <a:spcPct val="100000"/>
                        </a:lnSpc>
                        <a:spcBef>
                          <a:spcPct val="0"/>
                        </a:spcBef>
                        <a:buClrTx/>
                        <a:buSzTx/>
                        <a:buFont typeface="Arial" panose="020B0604020202020204" pitchFamily="34" charset="0"/>
                        <a:buNone/>
                        <a:tabLst>
                          <a:tab pos="2628900" algn="l"/>
                        </a:tabLst>
                      </a:pPr>
                      <a:r>
                        <a:rPr lang="zh-CN" altLang="en-US" sz="2800" b="1">
                          <a:latin typeface="楷体" panose="02010609060101010101" charset="-122"/>
                          <a:ea typeface="楷体" panose="02010609060101010101" charset="-122"/>
                        </a:rPr>
                        <a:t>为世界许多国家树立了民主政治的楷模，君主立宪制成为资本主义民主制度的重要形式</a:t>
                      </a:r>
                      <a:endParaRPr lang="zh-CN" altLang="en-US" sz="2800" b="1">
                        <a:latin typeface="楷体" panose="02010609060101010101" charset="-122"/>
                        <a:ea typeface="楷体" panose="02010609060101010101" charset="-122"/>
                      </a:endParaRPr>
                    </a:p>
                  </a:txBody>
                  <a:tcPr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 name="文本框 1"/>
          <p:cNvSpPr txBox="1"/>
          <p:nvPr>
            <p:custDataLst>
              <p:tags r:id="rId2"/>
            </p:custDataLst>
          </p:nvPr>
        </p:nvSpPr>
        <p:spPr>
          <a:xfrm>
            <a:off x="179705" y="0"/>
            <a:ext cx="9620885" cy="521970"/>
          </a:xfrm>
          <a:prstGeom prst="rect">
            <a:avLst/>
          </a:prstGeom>
          <a:noFill/>
        </p:spPr>
        <p:txBody>
          <a:bodyPr wrap="square" rtlCol="0" anchor="t">
            <a:spAutoFit/>
          </a:bodyPr>
          <a:lstStyle/>
          <a:p>
            <a:r>
              <a:rPr lang="en-US" altLang="zh-CN" sz="2800" b="1">
                <a:solidFill>
                  <a:srgbClr val="FF0000"/>
                </a:solidFill>
                <a:latin typeface="Arial" panose="020B0604020202020204" pitchFamily="34" charset="0"/>
                <a:ea typeface="黑体" panose="02010609060101010101" pitchFamily="49" charset="-122"/>
                <a:sym typeface="+mn-ea"/>
              </a:rPr>
              <a:t>5</a:t>
            </a:r>
            <a:r>
              <a:rPr lang="zh-CN" altLang="en-US" sz="2800" b="1">
                <a:solidFill>
                  <a:srgbClr val="FF0000"/>
                </a:solidFill>
                <a:latin typeface="Arial" panose="020B0604020202020204" pitchFamily="34" charset="0"/>
                <a:ea typeface="黑体" panose="02010609060101010101" pitchFamily="49" charset="-122"/>
                <a:sym typeface="+mn-ea"/>
              </a:rPr>
              <a:t>、英国制度创新的影响</a:t>
            </a:r>
            <a:endParaRPr lang="zh-CN" altLang="en-US" sz="2800" b="1">
              <a:solidFill>
                <a:srgbClr val="FF0000"/>
              </a:solidFill>
              <a:latin typeface="Arial" panose="020B0604020202020204" pitchFamily="34" charset="0"/>
              <a:ea typeface="黑体" panose="02010609060101010101" pitchFamily="49" charset="-122"/>
              <a:sym typeface="+mn-ea"/>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91117" y="1331631"/>
            <a:ext cx="9909544" cy="3900235"/>
          </a:xfrm>
          <a:prstGeom prst="rect">
            <a:avLst/>
          </a:prstGeom>
          <a:noFill/>
        </p:spPr>
        <p:txBody>
          <a:bodyPr wrap="square">
            <a:spAutoFit/>
          </a:bodyPr>
          <a:lstStyle/>
          <a:p>
            <a:pPr marL="266700" indent="-200025">
              <a:lnSpc>
                <a:spcPct val="150000"/>
              </a:lnSpc>
            </a:pPr>
            <a:r>
              <a:rPr lang="zh-CN" altLang="zh-CN" sz="2400" b="1" kern="100">
                <a:effectLst/>
                <a:latin typeface="Times New Roman" panose="02020603050405020304" pitchFamily="18" charset="0"/>
                <a:ea typeface="宋体" panose="02010600030101010101" pitchFamily="2" charset="-122"/>
              </a:rPr>
              <a:t>（</a:t>
            </a:r>
            <a:r>
              <a:rPr lang="en-US" altLang="zh-CN" sz="2400" b="1" kern="100">
                <a:effectLst/>
                <a:latin typeface="Times New Roman" panose="02020603050405020304" pitchFamily="18" charset="0"/>
                <a:ea typeface="宋体" panose="02010600030101010101" pitchFamily="2" charset="-122"/>
              </a:rPr>
              <a:t>2024</a:t>
            </a:r>
            <a:r>
              <a:rPr lang="zh-CN" altLang="zh-CN" sz="2400" b="1" kern="100">
                <a:effectLst/>
                <a:latin typeface="Times New Roman" panose="02020603050405020304" pitchFamily="18" charset="0"/>
                <a:ea typeface="宋体" panose="02010600030101010101" pitchFamily="2" charset="-122"/>
              </a:rPr>
              <a:t>·山东淄博二模·</a:t>
            </a:r>
            <a:r>
              <a:rPr lang="en-US" altLang="zh-CN" sz="2400" b="1" kern="100">
                <a:effectLst/>
                <a:latin typeface="Times New Roman" panose="02020603050405020304" pitchFamily="18" charset="0"/>
                <a:ea typeface="宋体" panose="02010600030101010101" pitchFamily="2" charset="-122"/>
              </a:rPr>
              <a:t>6</a:t>
            </a:r>
            <a:r>
              <a:rPr lang="zh-CN" altLang="zh-CN" sz="2400" b="1" kern="100">
                <a:effectLst/>
                <a:latin typeface="Times New Roman" panose="02020603050405020304" pitchFamily="18" charset="0"/>
                <a:ea typeface="宋体" panose="02010600030101010101" pitchFamily="2" charset="-122"/>
              </a:rPr>
              <a:t>）</a:t>
            </a:r>
            <a:r>
              <a:rPr lang="en-US" altLang="zh-CN" sz="2400" b="1" kern="100">
                <a:effectLst/>
                <a:latin typeface="Times New Roman" panose="02020603050405020304" pitchFamily="18" charset="0"/>
                <a:ea typeface="宋体" panose="02010600030101010101" pitchFamily="2" charset="-122"/>
              </a:rPr>
              <a:t>1877</a:t>
            </a:r>
            <a:r>
              <a:rPr lang="zh-CN" altLang="zh-CN" sz="2400" b="1" kern="100">
                <a:effectLst/>
                <a:latin typeface="Times New Roman" panose="02020603050405020304" pitchFamily="18" charset="0"/>
                <a:ea typeface="宋体" panose="02010600030101010101" pitchFamily="2" charset="-122"/>
              </a:rPr>
              <a:t>年，马建忠在写给李鸿章的信中提到：“英之有君主。又有上下议院，似乎政皆出此矣；不知君主徒事签押，上下议院徒托空谈，而政柄操之首相与二、三枢密大臣，遇有难事，则以议院为借口。”这表明马建忠（　　）</a:t>
            </a:r>
            <a:endParaRPr lang="zh-CN" altLang="zh-CN" sz="2400" b="1" kern="100">
              <a:effectLst/>
              <a:latin typeface="Times New Roman" panose="02020603050405020304" pitchFamily="18" charset="0"/>
              <a:ea typeface="宋体" panose="02010600030101010101" pitchFamily="2" charset="-122"/>
            </a:endParaRPr>
          </a:p>
          <a:p>
            <a:pPr marL="266700" algn="just">
              <a:lnSpc>
                <a:spcPct val="150000"/>
              </a:lnSpc>
            </a:pPr>
            <a:r>
              <a:rPr lang="en-US" altLang="zh-CN" sz="2400" b="1" kern="100" spc="125">
                <a:effectLst/>
                <a:latin typeface="Times New Roman" panose="02020603050405020304" pitchFamily="18" charset="0"/>
                <a:ea typeface="宋体" panose="02010600030101010101" pitchFamily="2" charset="-122"/>
              </a:rPr>
              <a:t>A</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对洋务运动进行了反思</a:t>
            </a:r>
            <a:r>
              <a:rPr lang="en-US" altLang="zh-CN" sz="2400" b="1" kern="100">
                <a:effectLst/>
                <a:latin typeface="Times New Roman" panose="02020603050405020304" pitchFamily="18" charset="0"/>
                <a:ea typeface="宋体" panose="02010600030101010101" pitchFamily="2" charset="-122"/>
              </a:rPr>
              <a:t>             </a:t>
            </a:r>
            <a:r>
              <a:rPr lang="en-US" altLang="zh-CN" sz="2400" b="1" kern="100" spc="125">
                <a:effectLst/>
                <a:latin typeface="Times New Roman" panose="02020603050405020304" pitchFamily="18" charset="0"/>
                <a:ea typeface="宋体" panose="02010600030101010101" pitchFamily="2" charset="-122"/>
              </a:rPr>
              <a:t>B</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主张实行君主立宪制</a:t>
            </a:r>
            <a:endParaRPr lang="zh-CN" altLang="zh-CN" sz="2400" b="1" kern="100">
              <a:effectLst/>
              <a:latin typeface="Times New Roman" panose="02020603050405020304" pitchFamily="18" charset="0"/>
              <a:ea typeface="宋体" panose="02010600030101010101" pitchFamily="2" charset="-122"/>
            </a:endParaRPr>
          </a:p>
          <a:p>
            <a:pPr marL="266700" algn="just">
              <a:lnSpc>
                <a:spcPct val="150000"/>
              </a:lnSpc>
            </a:pPr>
            <a:r>
              <a:rPr lang="en-US" altLang="zh-CN" sz="2400" b="1" kern="100" spc="125">
                <a:effectLst/>
                <a:latin typeface="Times New Roman" panose="02020603050405020304" pitchFamily="18" charset="0"/>
                <a:ea typeface="宋体" panose="02010600030101010101" pitchFamily="2" charset="-122"/>
              </a:rPr>
              <a:t>C</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认识到西方民主局限性</a:t>
            </a:r>
            <a:r>
              <a:rPr lang="en-US" altLang="zh-CN" sz="2400" b="1" kern="100">
                <a:effectLst/>
                <a:latin typeface="Times New Roman" panose="02020603050405020304" pitchFamily="18" charset="0"/>
                <a:ea typeface="宋体" panose="02010600030101010101" pitchFamily="2" charset="-122"/>
              </a:rPr>
              <a:t>             </a:t>
            </a:r>
            <a:r>
              <a:rPr lang="en-US" altLang="zh-CN" sz="2400" b="1" kern="100" spc="125">
                <a:effectLst/>
                <a:latin typeface="Times New Roman" panose="02020603050405020304" pitchFamily="18" charset="0"/>
                <a:ea typeface="宋体" panose="02010600030101010101" pitchFamily="2" charset="-122"/>
              </a:rPr>
              <a:t>D</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摒弃了传统华夷观念</a:t>
            </a:r>
            <a:endParaRPr lang="zh-CN" altLang="zh-CN" sz="2400" b="1" kern="100">
              <a:effectLst/>
              <a:latin typeface="Times New Roman" panose="02020603050405020304" pitchFamily="18" charset="0"/>
              <a:ea typeface="宋体" panose="02010600030101010101" pitchFamily="2" charset="-122"/>
            </a:endParaRPr>
          </a:p>
          <a:p>
            <a:pPr marL="240030" indent="-40005">
              <a:lnSpc>
                <a:spcPct val="150000"/>
              </a:lnSpc>
            </a:pPr>
            <a:r>
              <a:rPr lang="zh-CN" altLang="zh-CN" sz="2400" b="1" kern="100">
                <a:solidFill>
                  <a:srgbClr val="FF0000"/>
                </a:solidFill>
                <a:effectLst/>
                <a:latin typeface="Times New Roman" panose="02020603050405020304" pitchFamily="18" charset="0"/>
                <a:ea typeface="黑体" panose="02010609060101010101" pitchFamily="49" charset="-122"/>
              </a:rPr>
              <a:t>【答案】</a:t>
            </a:r>
            <a:r>
              <a:rPr lang="en-US" altLang="zh-CN" sz="2400" b="1" kern="100">
                <a:effectLst/>
                <a:latin typeface="Times New Roman" panose="02020603050405020304" pitchFamily="18" charset="0"/>
                <a:ea typeface="宋体" panose="02010600030101010101" pitchFamily="2" charset="-122"/>
              </a:rPr>
              <a:t>C</a:t>
            </a:r>
            <a:endParaRPr lang="zh-CN" altLang="zh-CN" sz="2400" b="1" kern="100">
              <a:effectLst/>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
          <p:cNvSpPr>
            <a:spLocks noGrp="1"/>
          </p:cNvSpPr>
          <p:nvPr>
            <p:custDataLst>
              <p:tags r:id="rId1"/>
            </p:custDataLst>
          </p:nvPr>
        </p:nvSpPr>
        <p:spPr>
          <a:xfrm>
            <a:off x="324485" y="245745"/>
            <a:ext cx="11495405" cy="6042660"/>
          </a:xfrm>
          <a:prstGeom prst="rect">
            <a:avLst/>
          </a:prstGeom>
        </p:spPr>
        <p:txBody>
          <a:bodyPr vert="horz" lIns="91440" tIns="45720" rIns="91440" bIns="45720" rtlCol="0" anchor="ctr">
            <a:noAutofit/>
          </a:bodyPr>
          <a:lstStyle>
            <a:lvl1pPr algn="ctr" defTabSz="964565" rtl="0" eaLnBrk="1" latinLnBrk="0" hangingPunct="1">
              <a:spcBef>
                <a:spcPct val="0"/>
              </a:spcBef>
              <a:buNone/>
              <a:defRPr sz="4640" kern="1200">
                <a:solidFill>
                  <a:sysClr val="windowText" lastClr="000000"/>
                </a:solidFill>
                <a:latin typeface="Calibri" panose="020F0502020204030204"/>
                <a:ea typeface="+mn-ea"/>
                <a:cs typeface="+mn-ea"/>
              </a:defRPr>
            </a:lvl1pPr>
          </a:lstStyle>
          <a:p>
            <a:pPr algn="l"/>
            <a:r>
              <a:rPr lang="zh-CN" altLang="en-US" sz="3200" b="1" smtClean="0">
                <a:solidFill>
                  <a:srgbClr val="FF0000"/>
                </a:solidFill>
                <a:latin typeface="方正姚体" panose="02010601030101010101" pitchFamily="2" charset="-122"/>
                <a:ea typeface="方正姚体" panose="02010601030101010101" pitchFamily="2" charset="-122"/>
              </a:rPr>
              <a:t>三、美国民主共和政体的确立及发展</a:t>
            </a:r>
            <a:endParaRPr lang="zh-CN" altLang="en-US" sz="3200" b="1" smtClean="0">
              <a:solidFill>
                <a:srgbClr val="FF0000"/>
              </a:solidFill>
              <a:latin typeface="方正姚体" panose="02010601030101010101" pitchFamily="2" charset="-122"/>
              <a:ea typeface="方正姚体" panose="02010601030101010101" pitchFamily="2" charset="-122"/>
            </a:endParaRPr>
          </a:p>
          <a:p>
            <a:pPr algn="l"/>
            <a:r>
              <a:rPr lang="en-US" altLang="zh-CN" sz="3200" b="1" smtClean="0">
                <a:solidFill>
                  <a:srgbClr val="FF0000"/>
                </a:solidFill>
                <a:latin typeface="方正姚体" panose="02010601030101010101" pitchFamily="2" charset="-122"/>
                <a:ea typeface="方正姚体" panose="02010601030101010101" pitchFamily="2" charset="-122"/>
              </a:rPr>
              <a:t>1</a:t>
            </a:r>
            <a:r>
              <a:rPr lang="zh-CN" altLang="en-US" sz="3200" b="1" smtClean="0">
                <a:solidFill>
                  <a:srgbClr val="FF0000"/>
                </a:solidFill>
                <a:latin typeface="方正姚体" panose="02010601030101010101" pitchFamily="2" charset="-122"/>
                <a:ea typeface="方正姚体" panose="02010601030101010101" pitchFamily="2" charset="-122"/>
              </a:rPr>
              <a:t>、</a:t>
            </a:r>
            <a:r>
              <a:rPr lang="en-US" altLang="zh-CN" sz="3200" b="1" smtClean="0">
                <a:solidFill>
                  <a:srgbClr val="FF0000"/>
                </a:solidFill>
                <a:latin typeface="方正姚体" panose="02010601030101010101" pitchFamily="2" charset="-122"/>
                <a:ea typeface="方正姚体" panose="02010601030101010101" pitchFamily="2" charset="-122"/>
              </a:rPr>
              <a:t>1787</a:t>
            </a:r>
            <a:r>
              <a:rPr lang="zh-CN" altLang="en-US" sz="3200" b="1" smtClean="0">
                <a:solidFill>
                  <a:srgbClr val="FF0000"/>
                </a:solidFill>
                <a:latin typeface="方正姚体" panose="02010601030101010101" pitchFamily="2" charset="-122"/>
                <a:ea typeface="方正姚体" panose="02010601030101010101" pitchFamily="2" charset="-122"/>
              </a:rPr>
              <a:t>年宪法</a:t>
            </a:r>
            <a:r>
              <a:rPr lang="en-US" altLang="zh-CN" sz="3200" b="1" smtClean="0">
                <a:solidFill>
                  <a:srgbClr val="FF0000"/>
                </a:solidFill>
                <a:latin typeface="方正姚体" panose="02010601030101010101" pitchFamily="2" charset="-122"/>
                <a:ea typeface="方正姚体" panose="02010601030101010101" pitchFamily="2" charset="-122"/>
              </a:rPr>
              <a:t>--</a:t>
            </a:r>
            <a:r>
              <a:rPr lang="zh-CN" altLang="en-US" sz="3200" b="1" smtClean="0">
                <a:solidFill>
                  <a:srgbClr val="FF0000"/>
                </a:solidFill>
                <a:latin typeface="方正姚体" panose="02010601030101010101" pitchFamily="2" charset="-122"/>
                <a:ea typeface="方正姚体" panose="02010601030101010101" pitchFamily="2" charset="-122"/>
              </a:rPr>
              <a:t>确立</a:t>
            </a:r>
            <a:endParaRPr lang="zh-CN" altLang="en-US" sz="3200" b="1" smtClean="0">
              <a:solidFill>
                <a:srgbClr val="FF0000"/>
              </a:solidFill>
              <a:latin typeface="方正姚体" panose="02010601030101010101" pitchFamily="2" charset="-122"/>
              <a:ea typeface="方正姚体" panose="02010601030101010101" pitchFamily="2" charset="-122"/>
            </a:endParaRPr>
          </a:p>
          <a:p>
            <a:pPr algn="l"/>
            <a:r>
              <a:rPr lang="zh-CN" sz="3200" b="1" smtClean="0">
                <a:solidFill>
                  <a:srgbClr val="FF0000"/>
                </a:solidFill>
                <a:latin typeface="方正姚体" panose="02010601030101010101" pitchFamily="2" charset="-122"/>
                <a:ea typeface="方正姚体" panose="02010601030101010101" pitchFamily="2" charset="-122"/>
              </a:rPr>
              <a:t>（</a:t>
            </a:r>
            <a:r>
              <a:rPr lang="en-US" altLang="zh-CN" sz="3200" b="1" smtClean="0">
                <a:solidFill>
                  <a:srgbClr val="FF0000"/>
                </a:solidFill>
                <a:latin typeface="方正姚体" panose="02010601030101010101" pitchFamily="2" charset="-122"/>
                <a:ea typeface="方正姚体" panose="02010601030101010101" pitchFamily="2" charset="-122"/>
              </a:rPr>
              <a:t>1</a:t>
            </a:r>
            <a:r>
              <a:rPr lang="zh-CN" altLang="en-US" sz="3200" b="1" smtClean="0">
                <a:solidFill>
                  <a:srgbClr val="FF0000"/>
                </a:solidFill>
                <a:latin typeface="方正姚体" panose="02010601030101010101" pitchFamily="2" charset="-122"/>
                <a:ea typeface="方正姚体" panose="02010601030101010101" pitchFamily="2" charset="-122"/>
              </a:rPr>
              <a:t>）内容</a:t>
            </a:r>
            <a:endParaRPr lang="zh-CN" altLang="en-US" sz="3200" b="1" smtClean="0">
              <a:solidFill>
                <a:srgbClr val="FF0000"/>
              </a:solidFill>
              <a:latin typeface="方正姚体" panose="02010601030101010101" pitchFamily="2" charset="-122"/>
              <a:ea typeface="方正姚体" panose="02010601030101010101" pitchFamily="2" charset="-122"/>
            </a:endParaRPr>
          </a:p>
          <a:p>
            <a:pPr algn="l">
              <a:lnSpc>
                <a:spcPct val="130000"/>
              </a:lnSpc>
              <a:buClrTx/>
              <a:buSzTx/>
              <a:buFontTx/>
            </a:pPr>
            <a:r>
              <a:rPr lang="en-US" altLang="zh-CN" sz="3200">
                <a:latin typeface="Arial" panose="020B0604020202020204" pitchFamily="34" charset="0"/>
                <a:ea typeface="微软雅黑" panose="020B0503020204020204" charset="-122"/>
                <a:cs typeface="微软雅黑" panose="020B0503020204020204" charset="-122"/>
                <a:sym typeface="Arial" panose="020B0604020202020204" pitchFamily="34" charset="0"/>
              </a:rPr>
              <a:t>①</a:t>
            </a:r>
            <a:r>
              <a:rPr lang="zh-CN" altLang="en-US" sz="3200" smtClean="0">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联邦制</a:t>
            </a:r>
            <a:r>
              <a:rPr lang="zh-CN" altLang="en-US" sz="3200">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原则：</a:t>
            </a:r>
            <a:r>
              <a:rPr lang="zh-CN" altLang="en-US" sz="3200" b="1">
                <a:latin typeface="黑体" panose="02010609060101010101" pitchFamily="49" charset="-122"/>
                <a:ea typeface="黑体" panose="02010609060101010101" pitchFamily="49" charset="-122"/>
                <a:sym typeface="+mn-ea"/>
              </a:rPr>
              <a:t>联邦政府拥有一系列主权权力；联邦法律是</a:t>
            </a:r>
            <a:r>
              <a:rPr lang="zh-CN" altLang="en-US" sz="3200" b="1">
                <a:solidFill>
                  <a:srgbClr val="FF0000"/>
                </a:solidFill>
                <a:latin typeface="黑体" panose="02010609060101010101" pitchFamily="49" charset="-122"/>
                <a:ea typeface="黑体" panose="02010609060101010101" pitchFamily="49" charset="-122"/>
                <a:sym typeface="+mn-ea"/>
              </a:rPr>
              <a:t>全国最高法律</a:t>
            </a:r>
            <a:r>
              <a:rPr lang="zh-CN" altLang="en-US" sz="3200" b="1">
                <a:latin typeface="黑体" panose="02010609060101010101" pitchFamily="49" charset="-122"/>
                <a:ea typeface="黑体" panose="02010609060101010101" pitchFamily="49" charset="-122"/>
                <a:sym typeface="+mn-ea"/>
              </a:rPr>
              <a:t>；宪法未列明的权力属于各州或人民。</a:t>
            </a:r>
            <a:endParaRPr lang="zh-CN" altLang="en-US" sz="3200" b="1">
              <a:latin typeface="黑体" panose="02010609060101010101" pitchFamily="49" charset="-122"/>
              <a:ea typeface="黑体" panose="02010609060101010101" pitchFamily="49" charset="-122"/>
              <a:sym typeface="+mn-ea"/>
            </a:endParaRPr>
          </a:p>
          <a:p>
            <a:pPr algn="l">
              <a:lnSpc>
                <a:spcPct val="130000"/>
              </a:lnSpc>
              <a:buClrTx/>
              <a:buSzTx/>
              <a:buFontTx/>
            </a:pPr>
            <a:r>
              <a:rPr lang="zh-CN" altLang="en-US" sz="3200" b="1">
                <a:latin typeface="黑体" panose="02010609060101010101" pitchFamily="49" charset="-122"/>
                <a:ea typeface="黑体" panose="02010609060101010101" pitchFamily="49" charset="-122"/>
                <a:sym typeface="+mn-ea"/>
              </a:rPr>
              <a:t>原因：邦联制弊端</a:t>
            </a:r>
            <a:endParaRPr lang="zh-CN" altLang="en-US" sz="3200" b="1">
              <a:latin typeface="黑体" panose="02010609060101010101" pitchFamily="49" charset="-122"/>
              <a:ea typeface="黑体" panose="02010609060101010101" pitchFamily="49" charset="-122"/>
              <a:sym typeface="+mn-ea"/>
            </a:endParaRPr>
          </a:p>
          <a:p>
            <a:pPr algn="l">
              <a:lnSpc>
                <a:spcPct val="130000"/>
              </a:lnSpc>
              <a:buClrTx/>
              <a:buSzTx/>
              <a:buFontTx/>
            </a:pPr>
            <a:r>
              <a:rPr lang="zh-CN" altLang="en-US" sz="3200" b="1">
                <a:latin typeface="黑体" panose="02010609060101010101" pitchFamily="49" charset="-122"/>
                <a:ea typeface="黑体" panose="02010609060101010101" pitchFamily="49" charset="-122"/>
                <a:sym typeface="+mn-ea"/>
              </a:rPr>
              <a:t>②三权分立：立法权归国会，行政权归总统，司法权归最高法院，彼此制衡</a:t>
            </a:r>
            <a:endParaRPr lang="zh-CN" altLang="en-US" sz="3200" b="1">
              <a:latin typeface="黑体" panose="02010609060101010101" pitchFamily="49" charset="-122"/>
              <a:ea typeface="黑体" panose="02010609060101010101" pitchFamily="49" charset="-122"/>
              <a:cs typeface="宋体" panose="02010600030101010101" pitchFamily="2" charset="-122"/>
              <a:sym typeface="+mn-ea"/>
            </a:endParaRPr>
          </a:p>
          <a:p>
            <a:pPr algn="l">
              <a:lnSpc>
                <a:spcPct val="130000"/>
              </a:lnSpc>
              <a:buClrTx/>
              <a:buSzTx/>
              <a:buFontTx/>
            </a:pPr>
            <a:r>
              <a:rPr lang="en-US" altLang="zh-CN" sz="3200">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③</a:t>
            </a:r>
            <a:r>
              <a:rPr lang="zh-CN" altLang="en-US" sz="3200" smtClean="0">
                <a:solidFill>
                  <a:srgbClr val="FF0000"/>
                </a:solidFill>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人民</a:t>
            </a:r>
            <a:r>
              <a:rPr lang="zh-CN" altLang="en-US" sz="3200">
                <a:solidFill>
                  <a:srgbClr val="FF0000"/>
                </a:solidFill>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主权原则</a:t>
            </a:r>
            <a:r>
              <a:rPr lang="en-US" altLang="zh-CN" sz="3200">
                <a:solidFill>
                  <a:srgbClr val="FF0000"/>
                </a:solidFill>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a:t>
            </a:r>
            <a:r>
              <a:rPr lang="zh-CN" altLang="en-US" sz="3200">
                <a:solidFill>
                  <a:srgbClr val="FF0000"/>
                </a:solidFill>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民主原则</a:t>
            </a:r>
            <a:r>
              <a:rPr lang="en-US" altLang="zh-CN" sz="3200">
                <a:solidFill>
                  <a:srgbClr val="FF0000"/>
                </a:solidFill>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a:t>
            </a:r>
            <a:r>
              <a:rPr lang="zh-CN" altLang="en-US" sz="3200">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：选举议员和总统。</a:t>
            </a:r>
            <a:endParaRPr lang="en-US" altLang="zh-CN" sz="3200">
              <a:solidFill>
                <a:srgbClr val="FF0000"/>
              </a:solidFill>
              <a:latin typeface="Arial" panose="020B0604020202020204" pitchFamily="34" charset="0"/>
              <a:ea typeface="微软雅黑" panose="020B0503020204020204" charset="-122"/>
              <a:cs typeface="宋体" panose="02010600030101010101" pitchFamily="2" charset="-122"/>
              <a:sym typeface="Arial" panose="020B0604020202020204" pitchFamily="34" charset="0"/>
            </a:endParaRPr>
          </a:p>
          <a:p>
            <a:pPr algn="l"/>
            <a:endParaRPr lang="zh-CN" altLang="en-US" sz="3200" b="1" smtClean="0">
              <a:solidFill>
                <a:srgbClr val="FF0000"/>
              </a:solidFill>
              <a:latin typeface="方正姚体" panose="02010601030101010101" pitchFamily="2" charset="-122"/>
              <a:ea typeface="方正姚体" panose="02010601030101010101" pitchFamily="2" charset="-122"/>
            </a:endParaRPr>
          </a:p>
        </p:txBody>
      </p:sp>
    </p:spTree>
  </p:cSld>
  <p:clrMapOvr>
    <a:masterClrMapping/>
  </p:clrMapOvr>
  <p:transition spd="slow">
    <p:push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custDataLst>
              <p:tags r:id="rId1"/>
            </p:custDataLst>
          </p:nvPr>
        </p:nvGrpSpPr>
        <p:grpSpPr>
          <a:xfrm>
            <a:off x="196321" y="1082614"/>
            <a:ext cx="7730170" cy="4367193"/>
            <a:chOff x="2001" y="2495"/>
            <a:chExt cx="15094" cy="8216"/>
          </a:xfrm>
        </p:grpSpPr>
        <p:grpSp>
          <p:nvGrpSpPr>
            <p:cNvPr id="21" name="组合 20"/>
            <p:cNvGrpSpPr/>
            <p:nvPr>
              <p:custDataLst>
                <p:tags r:id="rId2"/>
              </p:custDataLst>
            </p:nvPr>
          </p:nvGrpSpPr>
          <p:grpSpPr>
            <a:xfrm>
              <a:off x="3226" y="2495"/>
              <a:ext cx="3724" cy="4831"/>
              <a:chOff x="2048796" y="1584572"/>
              <a:chExt cx="2364827" cy="3067276"/>
            </a:xfrm>
          </p:grpSpPr>
          <p:cxnSp>
            <p:nvCxnSpPr>
              <p:cNvPr id="39" name="直接连接符 38"/>
              <p:cNvCxnSpPr/>
              <p:nvPr>
                <p:custDataLst>
                  <p:tags r:id="rId3"/>
                </p:custDataLst>
              </p:nvPr>
            </p:nvCxnSpPr>
            <p:spPr>
              <a:xfrm flipH="1">
                <a:off x="2048796" y="2116426"/>
                <a:ext cx="2364827" cy="2480441"/>
              </a:xfrm>
              <a:prstGeom prst="line">
                <a:avLst/>
              </a:prstGeom>
              <a:ln w="254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3" name="文本框 42"/>
              <p:cNvSpPr txBox="1"/>
              <p:nvPr>
                <p:custDataLst>
                  <p:tags r:id="rId4"/>
                </p:custDataLst>
              </p:nvPr>
            </p:nvSpPr>
            <p:spPr>
              <a:xfrm rot="18819030">
                <a:off x="1209193" y="2603011"/>
                <a:ext cx="3067276" cy="1030397"/>
              </a:xfrm>
              <a:prstGeom prst="rect">
                <a:avLst/>
              </a:prstGeom>
              <a:noFill/>
            </p:spPr>
            <p:txBody>
              <a:bodyPr wrap="square" rtlCol="0">
                <a:spAutoFit/>
              </a:bodyPr>
              <a:lstStyle/>
              <a:p>
                <a:r>
                  <a:rPr lang="zh-CN" altLang="en-US" sz="2400" b="1">
                    <a:solidFill>
                      <a:srgbClr val="002060"/>
                    </a:solidFill>
                    <a:latin typeface="宋体" panose="02010600030101010101" pitchFamily="2" charset="-122"/>
                    <a:ea typeface="宋体" panose="02010600030101010101" pitchFamily="2" charset="-122"/>
                  </a:rPr>
                  <a:t>总统可以否决国会通过的法律</a:t>
                </a:r>
                <a:endParaRPr lang="zh-CN" altLang="en-US" sz="2400" b="1">
                  <a:solidFill>
                    <a:srgbClr val="002060"/>
                  </a:solidFill>
                  <a:latin typeface="宋体" panose="02010600030101010101" pitchFamily="2" charset="-122"/>
                  <a:ea typeface="宋体" panose="02010600030101010101" pitchFamily="2" charset="-122"/>
                </a:endParaRPr>
              </a:p>
            </p:txBody>
          </p:sp>
        </p:grpSp>
        <p:grpSp>
          <p:nvGrpSpPr>
            <p:cNvPr id="22" name="组合 21"/>
            <p:cNvGrpSpPr/>
            <p:nvPr>
              <p:custDataLst>
                <p:tags r:id="rId5"/>
              </p:custDataLst>
            </p:nvPr>
          </p:nvGrpSpPr>
          <p:grpSpPr>
            <a:xfrm>
              <a:off x="3520" y="2846"/>
              <a:ext cx="3661" cy="6216"/>
              <a:chOff x="2236063" y="1807702"/>
              <a:chExt cx="2325109" cy="3947317"/>
            </a:xfrm>
          </p:grpSpPr>
          <p:cxnSp>
            <p:nvCxnSpPr>
              <p:cNvPr id="23" name="直接连接符 22"/>
              <p:cNvCxnSpPr/>
              <p:nvPr>
                <p:custDataLst>
                  <p:tags r:id="rId6"/>
                </p:custDataLst>
              </p:nvPr>
            </p:nvCxnSpPr>
            <p:spPr>
              <a:xfrm flipH="1">
                <a:off x="2236063" y="2275018"/>
                <a:ext cx="2325109" cy="2440748"/>
              </a:xfrm>
              <a:prstGeom prst="line">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4" name="文本框 43"/>
              <p:cNvSpPr txBox="1"/>
              <p:nvPr>
                <p:custDataLst>
                  <p:tags r:id="rId7"/>
                </p:custDataLst>
              </p:nvPr>
            </p:nvSpPr>
            <p:spPr>
              <a:xfrm rot="18819030">
                <a:off x="1872086" y="3266120"/>
                <a:ext cx="3947317" cy="1030482"/>
              </a:xfrm>
              <a:prstGeom prst="rect">
                <a:avLst/>
              </a:prstGeom>
              <a:noFill/>
            </p:spPr>
            <p:txBody>
              <a:bodyPr wrap="square" rtlCol="0">
                <a:spAutoFit/>
              </a:bodyPr>
              <a:lstStyle/>
              <a:p>
                <a:pPr algn="ctr"/>
                <a:r>
                  <a:rPr lang="zh-CN" altLang="en-US" sz="2400" b="1">
                    <a:solidFill>
                      <a:srgbClr val="002060"/>
                    </a:solidFill>
                    <a:latin typeface="宋体" panose="02010600030101010101" pitchFamily="2" charset="-122"/>
                    <a:ea typeface="宋体" panose="02010600030101010101" pitchFamily="2" charset="-122"/>
                  </a:rPr>
                  <a:t>国会可以三分之二多数通过总统否决的法律</a:t>
                </a:r>
                <a:endParaRPr lang="zh-CN" altLang="en-US" sz="2400" b="1">
                  <a:solidFill>
                    <a:srgbClr val="002060"/>
                  </a:solidFill>
                  <a:latin typeface="宋体" panose="02010600030101010101" pitchFamily="2" charset="-122"/>
                  <a:ea typeface="宋体" panose="02010600030101010101" pitchFamily="2" charset="-122"/>
                </a:endParaRPr>
              </a:p>
            </p:txBody>
          </p:sp>
        </p:grpSp>
        <p:grpSp>
          <p:nvGrpSpPr>
            <p:cNvPr id="24" name="组合 23"/>
            <p:cNvGrpSpPr/>
            <p:nvPr>
              <p:custDataLst>
                <p:tags r:id="rId8"/>
              </p:custDataLst>
            </p:nvPr>
          </p:nvGrpSpPr>
          <p:grpSpPr>
            <a:xfrm>
              <a:off x="11849" y="3493"/>
              <a:ext cx="4320" cy="4552"/>
              <a:chOff x="7524853" y="2217809"/>
              <a:chExt cx="2743591" cy="2890116"/>
            </a:xfrm>
          </p:grpSpPr>
          <p:cxnSp>
            <p:nvCxnSpPr>
              <p:cNvPr id="25" name="直接连接符 24"/>
              <p:cNvCxnSpPr/>
              <p:nvPr>
                <p:custDataLst>
                  <p:tags r:id="rId9"/>
                </p:custDataLst>
              </p:nvPr>
            </p:nvCxnSpPr>
            <p:spPr>
              <a:xfrm>
                <a:off x="7524853" y="2421521"/>
                <a:ext cx="2145659" cy="2149235"/>
              </a:xfrm>
              <a:prstGeom prst="line">
                <a:avLst/>
              </a:prstGeom>
              <a:ln w="25400">
                <a:solidFill>
                  <a:srgbClr val="C00000"/>
                </a:solidFill>
                <a:headEnd type="triangle"/>
              </a:ln>
            </p:spPr>
            <p:style>
              <a:lnRef idx="1">
                <a:schemeClr val="accent1"/>
              </a:lnRef>
              <a:fillRef idx="0">
                <a:schemeClr val="accent1"/>
              </a:fillRef>
              <a:effectRef idx="0">
                <a:schemeClr val="accent1"/>
              </a:effectRef>
              <a:fontRef idx="minor">
                <a:schemeClr val="tx1"/>
              </a:fontRef>
            </p:style>
          </p:cxnSp>
          <p:sp>
            <p:nvSpPr>
              <p:cNvPr id="45" name="文本框 44"/>
              <p:cNvSpPr txBox="1"/>
              <p:nvPr>
                <p:custDataLst>
                  <p:tags r:id="rId10"/>
                </p:custDataLst>
              </p:nvPr>
            </p:nvSpPr>
            <p:spPr>
              <a:xfrm rot="2780970" flipH="1">
                <a:off x="8308187" y="3147668"/>
                <a:ext cx="2890116" cy="1030397"/>
              </a:xfrm>
              <a:prstGeom prst="rect">
                <a:avLst/>
              </a:prstGeom>
              <a:noFill/>
            </p:spPr>
            <p:txBody>
              <a:bodyPr wrap="square" rtlCol="0">
                <a:spAutoFit/>
              </a:bodyPr>
              <a:lstStyle/>
              <a:p>
                <a:r>
                  <a:rPr lang="zh-CN" altLang="en-US" sz="2400" b="1">
                    <a:solidFill>
                      <a:srgbClr val="002060"/>
                    </a:solidFill>
                    <a:latin typeface="宋体" panose="02010600030101010101" pitchFamily="2" charset="-122"/>
                    <a:ea typeface="宋体" panose="02010600030101010101" pitchFamily="2" charset="-122"/>
                  </a:rPr>
                  <a:t>最高法院可宣布总统法令违宪</a:t>
                </a:r>
                <a:endParaRPr lang="zh-CN" altLang="en-US" sz="2400" b="1">
                  <a:solidFill>
                    <a:srgbClr val="002060"/>
                  </a:solidFill>
                  <a:latin typeface="宋体" panose="02010600030101010101" pitchFamily="2" charset="-122"/>
                  <a:ea typeface="宋体" panose="02010600030101010101" pitchFamily="2" charset="-122"/>
                </a:endParaRPr>
              </a:p>
            </p:txBody>
          </p:sp>
        </p:grpSp>
        <p:grpSp>
          <p:nvGrpSpPr>
            <p:cNvPr id="40" name="组合 39"/>
            <p:cNvGrpSpPr/>
            <p:nvPr>
              <p:custDataLst>
                <p:tags r:id="rId11"/>
              </p:custDataLst>
            </p:nvPr>
          </p:nvGrpSpPr>
          <p:grpSpPr>
            <a:xfrm>
              <a:off x="11531" y="3613"/>
              <a:ext cx="3382" cy="5082"/>
              <a:chOff x="7322047" y="2293885"/>
              <a:chExt cx="2147774" cy="3226602"/>
            </a:xfrm>
          </p:grpSpPr>
          <p:cxnSp>
            <p:nvCxnSpPr>
              <p:cNvPr id="41" name="直接连接符 40"/>
              <p:cNvCxnSpPr/>
              <p:nvPr>
                <p:custDataLst>
                  <p:tags r:id="rId12"/>
                </p:custDataLst>
              </p:nvPr>
            </p:nvCxnSpPr>
            <p:spPr>
              <a:xfrm>
                <a:off x="7322047" y="2581461"/>
                <a:ext cx="2147774" cy="2203091"/>
              </a:xfrm>
              <a:prstGeom prst="line">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6" name="文本框 45"/>
              <p:cNvSpPr txBox="1"/>
              <p:nvPr>
                <p:custDataLst>
                  <p:tags r:id="rId13"/>
                </p:custDataLst>
              </p:nvPr>
            </p:nvSpPr>
            <p:spPr>
              <a:xfrm rot="2780970" flipH="1">
                <a:off x="6586752" y="3620948"/>
                <a:ext cx="3226602" cy="572476"/>
              </a:xfrm>
              <a:prstGeom prst="rect">
                <a:avLst/>
              </a:prstGeom>
              <a:noFill/>
            </p:spPr>
            <p:txBody>
              <a:bodyPr wrap="square" rtlCol="0">
                <a:spAutoFit/>
              </a:bodyPr>
              <a:lstStyle/>
              <a:p>
                <a:r>
                  <a:rPr lang="zh-CN" altLang="en-US" sz="2400" b="1">
                    <a:solidFill>
                      <a:srgbClr val="002060"/>
                    </a:solidFill>
                    <a:latin typeface="宋体" panose="02010600030101010101" pitchFamily="2" charset="-122"/>
                    <a:ea typeface="宋体" panose="02010600030101010101" pitchFamily="2" charset="-122"/>
                  </a:rPr>
                  <a:t>总统任命联邦法官</a:t>
                </a:r>
                <a:endParaRPr lang="zh-CN" altLang="en-US" sz="2400" b="1">
                  <a:solidFill>
                    <a:srgbClr val="002060"/>
                  </a:solidFill>
                  <a:latin typeface="宋体" panose="02010600030101010101" pitchFamily="2" charset="-122"/>
                  <a:ea typeface="宋体" panose="02010600030101010101" pitchFamily="2" charset="-122"/>
                </a:endParaRPr>
              </a:p>
            </p:txBody>
          </p:sp>
        </p:grpSp>
        <p:grpSp>
          <p:nvGrpSpPr>
            <p:cNvPr id="42" name="组合 41"/>
            <p:cNvGrpSpPr/>
            <p:nvPr>
              <p:custDataLst>
                <p:tags r:id="rId14"/>
              </p:custDataLst>
            </p:nvPr>
          </p:nvGrpSpPr>
          <p:grpSpPr>
            <a:xfrm>
              <a:off x="5015" y="7357"/>
              <a:ext cx="9170" cy="1680"/>
              <a:chOff x="3184635" y="4671161"/>
              <a:chExt cx="5822731" cy="1066864"/>
            </a:xfrm>
          </p:grpSpPr>
          <p:cxnSp>
            <p:nvCxnSpPr>
              <p:cNvPr id="47" name="直接连接符 46"/>
              <p:cNvCxnSpPr/>
              <p:nvPr>
                <p:custDataLst>
                  <p:tags r:id="rId15"/>
                </p:custDataLst>
              </p:nvPr>
            </p:nvCxnSpPr>
            <p:spPr>
              <a:xfrm>
                <a:off x="3184635" y="5738025"/>
                <a:ext cx="5822731" cy="0"/>
              </a:xfrm>
              <a:prstGeom prst="line">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8" name="文本框 47"/>
              <p:cNvSpPr txBox="1"/>
              <p:nvPr>
                <p:custDataLst>
                  <p:tags r:id="rId16"/>
                </p:custDataLst>
              </p:nvPr>
            </p:nvSpPr>
            <p:spPr>
              <a:xfrm>
                <a:off x="4455260" y="4671161"/>
                <a:ext cx="3976863" cy="992725"/>
              </a:xfrm>
              <a:prstGeom prst="rect">
                <a:avLst/>
              </a:prstGeom>
              <a:noFill/>
            </p:spPr>
            <p:txBody>
              <a:bodyPr wrap="square" rtlCol="0">
                <a:spAutoFit/>
              </a:bodyPr>
              <a:lstStyle/>
              <a:p>
                <a:r>
                  <a:rPr lang="zh-CN" altLang="en-US" sz="2400" b="1">
                    <a:solidFill>
                      <a:srgbClr val="002060"/>
                    </a:solidFill>
                    <a:latin typeface="宋体" panose="02010600030101010101" pitchFamily="2" charset="-122"/>
                    <a:ea typeface="宋体" panose="02010600030101010101" pitchFamily="2" charset="-122"/>
                  </a:rPr>
                  <a:t>总统任命的司法官员必须经参议院确认</a:t>
                </a:r>
                <a:endParaRPr lang="zh-CN" altLang="en-US" sz="2400" b="1">
                  <a:solidFill>
                    <a:srgbClr val="002060"/>
                  </a:solidFill>
                  <a:latin typeface="宋体" panose="02010600030101010101" pitchFamily="2" charset="-122"/>
                  <a:ea typeface="宋体" panose="02010600030101010101" pitchFamily="2" charset="-122"/>
                </a:endParaRPr>
              </a:p>
            </p:txBody>
          </p:sp>
        </p:grpSp>
        <p:grpSp>
          <p:nvGrpSpPr>
            <p:cNvPr id="49" name="组合 48"/>
            <p:cNvGrpSpPr/>
            <p:nvPr>
              <p:custDataLst>
                <p:tags r:id="rId17"/>
              </p:custDataLst>
            </p:nvPr>
          </p:nvGrpSpPr>
          <p:grpSpPr>
            <a:xfrm>
              <a:off x="5015" y="9408"/>
              <a:ext cx="9170" cy="868"/>
              <a:chOff x="3184635" y="5980380"/>
              <a:chExt cx="5822731" cy="551261"/>
            </a:xfrm>
          </p:grpSpPr>
          <p:cxnSp>
            <p:nvCxnSpPr>
              <p:cNvPr id="50" name="直接连接符 49"/>
              <p:cNvCxnSpPr/>
              <p:nvPr>
                <p:custDataLst>
                  <p:tags r:id="rId18"/>
                </p:custDataLst>
              </p:nvPr>
            </p:nvCxnSpPr>
            <p:spPr>
              <a:xfrm>
                <a:off x="3184635" y="5980380"/>
                <a:ext cx="5822731" cy="0"/>
              </a:xfrm>
              <a:prstGeom prst="line">
                <a:avLst/>
              </a:prstGeom>
              <a:ln w="25400">
                <a:solidFill>
                  <a:srgbClr val="C00000"/>
                </a:solidFill>
                <a:headEnd type="triangle"/>
              </a:ln>
            </p:spPr>
            <p:style>
              <a:lnRef idx="1">
                <a:schemeClr val="accent1"/>
              </a:lnRef>
              <a:fillRef idx="0">
                <a:schemeClr val="accent1"/>
              </a:fillRef>
              <a:effectRef idx="0">
                <a:schemeClr val="accent1"/>
              </a:effectRef>
              <a:fontRef idx="minor">
                <a:schemeClr val="tx1"/>
              </a:fontRef>
            </p:style>
          </p:cxnSp>
          <p:sp>
            <p:nvSpPr>
              <p:cNvPr id="51" name="文本框 50"/>
              <p:cNvSpPr txBox="1"/>
              <p:nvPr>
                <p:custDataLst>
                  <p:tags r:id="rId19"/>
                </p:custDataLst>
              </p:nvPr>
            </p:nvSpPr>
            <p:spPr>
              <a:xfrm>
                <a:off x="3567747" y="5980380"/>
                <a:ext cx="5398592" cy="551261"/>
              </a:xfrm>
              <a:prstGeom prst="rect">
                <a:avLst/>
              </a:prstGeom>
              <a:noFill/>
            </p:spPr>
            <p:txBody>
              <a:bodyPr wrap="square" rtlCol="0">
                <a:spAutoFit/>
              </a:bodyPr>
              <a:lstStyle/>
              <a:p>
                <a:r>
                  <a:rPr lang="zh-CN" altLang="en-US" sz="2400" b="1">
                    <a:solidFill>
                      <a:srgbClr val="002060"/>
                    </a:solidFill>
                    <a:latin typeface="宋体" panose="02010600030101010101" pitchFamily="2" charset="-122"/>
                    <a:ea typeface="宋体" panose="02010600030101010101" pitchFamily="2" charset="-122"/>
                  </a:rPr>
                  <a:t>最高法院可宣布法律不合宪法</a:t>
                </a:r>
                <a:endParaRPr lang="zh-CN" altLang="en-US" sz="2400" b="1">
                  <a:solidFill>
                    <a:srgbClr val="002060"/>
                  </a:solidFill>
                  <a:latin typeface="宋体" panose="02010600030101010101" pitchFamily="2" charset="-122"/>
                  <a:ea typeface="宋体" panose="02010600030101010101" pitchFamily="2" charset="-122"/>
                </a:endParaRPr>
              </a:p>
            </p:txBody>
          </p:sp>
        </p:grpSp>
        <p:grpSp>
          <p:nvGrpSpPr>
            <p:cNvPr id="52" name="组合 51"/>
            <p:cNvGrpSpPr/>
            <p:nvPr>
              <p:custDataLst>
                <p:tags r:id="rId20"/>
              </p:custDataLst>
            </p:nvPr>
          </p:nvGrpSpPr>
          <p:grpSpPr>
            <a:xfrm>
              <a:off x="8357" y="3486"/>
              <a:ext cx="2867" cy="1503"/>
              <a:chOff x="5306579" y="2213843"/>
              <a:chExt cx="1820516" cy="954219"/>
            </a:xfrm>
          </p:grpSpPr>
          <p:sp>
            <p:nvSpPr>
              <p:cNvPr id="55" name="文本框 54"/>
              <p:cNvSpPr txBox="1"/>
              <p:nvPr>
                <p:custDataLst>
                  <p:tags r:id="rId21"/>
                </p:custDataLst>
              </p:nvPr>
            </p:nvSpPr>
            <p:spPr>
              <a:xfrm>
                <a:off x="5493295" y="2213843"/>
                <a:ext cx="1450430" cy="551466"/>
              </a:xfrm>
              <a:prstGeom prst="rect">
                <a:avLst/>
              </a:prstGeom>
              <a:noFill/>
            </p:spPr>
            <p:txBody>
              <a:bodyPr wrap="square" rtlCol="0">
                <a:spAutoFit/>
              </a:bodyPr>
              <a:lstStyle/>
              <a:p>
                <a:pPr algn="dist"/>
                <a:r>
                  <a:rPr lang="zh-CN" altLang="en-US" sz="2400" b="1">
                    <a:solidFill>
                      <a:srgbClr val="FF0000"/>
                    </a:solidFill>
                    <a:latin typeface="微软雅黑 Light" panose="020B0502040204020203" pitchFamily="34" charset="-122"/>
                    <a:ea typeface="微软雅黑 Light" panose="020B0502040204020203" pitchFamily="34" charset="-122"/>
                  </a:rPr>
                  <a:t>总统</a:t>
                </a:r>
                <a:endParaRPr lang="zh-CN" altLang="en-US" sz="2400" b="1">
                  <a:solidFill>
                    <a:srgbClr val="FF0000"/>
                  </a:solidFill>
                  <a:latin typeface="微软雅黑 Light" panose="020B0502040204020203" pitchFamily="34" charset="-122"/>
                  <a:ea typeface="微软雅黑 Light" panose="020B0502040204020203" pitchFamily="34" charset="-122"/>
                </a:endParaRPr>
              </a:p>
            </p:txBody>
          </p:sp>
          <p:sp>
            <p:nvSpPr>
              <p:cNvPr id="56" name="文本框 55"/>
              <p:cNvSpPr txBox="1"/>
              <p:nvPr>
                <p:custDataLst>
                  <p:tags r:id="rId22"/>
                </p:custDataLst>
              </p:nvPr>
            </p:nvSpPr>
            <p:spPr>
              <a:xfrm>
                <a:off x="5306579" y="2690100"/>
                <a:ext cx="1820516" cy="477962"/>
              </a:xfrm>
              <a:prstGeom prst="rect">
                <a:avLst/>
              </a:prstGeom>
              <a:noFill/>
            </p:spPr>
            <p:txBody>
              <a:bodyPr wrap="square" rtlCol="0">
                <a:spAutoFit/>
              </a:bodyPr>
              <a:lstStyle/>
              <a:p>
                <a:pPr algn="ctr"/>
                <a:r>
                  <a:rPr lang="zh-CN" altLang="en-US" sz="2000" b="1">
                    <a:solidFill>
                      <a:srgbClr val="FF0000"/>
                    </a:solidFill>
                    <a:latin typeface="微软雅黑" panose="020B0503020204020204" charset="-122"/>
                    <a:ea typeface="微软雅黑" panose="020B0503020204020204" charset="-122"/>
                  </a:rPr>
                  <a:t>（行政权）</a:t>
                </a:r>
                <a:endParaRPr lang="zh-CN" altLang="en-US" sz="2000" b="1">
                  <a:solidFill>
                    <a:srgbClr val="FF0000"/>
                  </a:solidFill>
                  <a:latin typeface="微软雅黑" panose="020B0503020204020204" charset="-122"/>
                  <a:ea typeface="微软雅黑" panose="020B0503020204020204" charset="-122"/>
                </a:endParaRPr>
              </a:p>
            </p:txBody>
          </p:sp>
        </p:grpSp>
        <p:grpSp>
          <p:nvGrpSpPr>
            <p:cNvPr id="57" name="组合 56"/>
            <p:cNvGrpSpPr/>
            <p:nvPr>
              <p:custDataLst>
                <p:tags r:id="rId23"/>
              </p:custDataLst>
            </p:nvPr>
          </p:nvGrpSpPr>
          <p:grpSpPr>
            <a:xfrm>
              <a:off x="2001" y="9364"/>
              <a:ext cx="2531" cy="1347"/>
              <a:chOff x="1270474" y="5948709"/>
              <a:chExt cx="1607163" cy="855468"/>
            </a:xfrm>
          </p:grpSpPr>
          <p:sp>
            <p:nvSpPr>
              <p:cNvPr id="60" name="文本框 59"/>
              <p:cNvSpPr txBox="1"/>
              <p:nvPr>
                <p:custDataLst>
                  <p:tags r:id="rId24"/>
                </p:custDataLst>
              </p:nvPr>
            </p:nvSpPr>
            <p:spPr>
              <a:xfrm>
                <a:off x="1440096" y="5948709"/>
                <a:ext cx="1269837" cy="551598"/>
              </a:xfrm>
              <a:prstGeom prst="rect">
                <a:avLst/>
              </a:prstGeom>
              <a:noFill/>
            </p:spPr>
            <p:txBody>
              <a:bodyPr wrap="square" rtlCol="0">
                <a:spAutoFit/>
              </a:bodyPr>
              <a:lstStyle/>
              <a:p>
                <a:pPr algn="dist"/>
                <a:r>
                  <a:rPr lang="zh-CN" altLang="en-US" sz="2400" b="1">
                    <a:solidFill>
                      <a:srgbClr val="FF0000"/>
                    </a:solidFill>
                    <a:latin typeface="微软雅黑 Light" panose="020B0502040204020203" pitchFamily="34" charset="-122"/>
                    <a:ea typeface="微软雅黑 Light" panose="020B0502040204020203" pitchFamily="34" charset="-122"/>
                  </a:rPr>
                  <a:t>国会</a:t>
                </a:r>
                <a:endParaRPr lang="zh-CN" altLang="en-US" sz="2400" b="1">
                  <a:solidFill>
                    <a:srgbClr val="FF0000"/>
                  </a:solidFill>
                  <a:latin typeface="微软雅黑 Light" panose="020B0502040204020203" pitchFamily="34" charset="-122"/>
                  <a:ea typeface="微软雅黑 Light" panose="020B0502040204020203" pitchFamily="34" charset="-122"/>
                </a:endParaRPr>
              </a:p>
            </p:txBody>
          </p:sp>
          <p:sp>
            <p:nvSpPr>
              <p:cNvPr id="61" name="文本框 60"/>
              <p:cNvSpPr txBox="1"/>
              <p:nvPr>
                <p:custDataLst>
                  <p:tags r:id="rId25"/>
                </p:custDataLst>
              </p:nvPr>
            </p:nvSpPr>
            <p:spPr>
              <a:xfrm>
                <a:off x="1270474" y="6327752"/>
                <a:ext cx="1607163" cy="476425"/>
              </a:xfrm>
              <a:prstGeom prst="rect">
                <a:avLst/>
              </a:prstGeom>
              <a:noFill/>
            </p:spPr>
            <p:txBody>
              <a:bodyPr wrap="square" rtlCol="0">
                <a:spAutoFit/>
              </a:bodyPr>
              <a:lstStyle/>
              <a:p>
                <a:pPr algn="ctr"/>
                <a:r>
                  <a:rPr lang="zh-CN" altLang="en-US" sz="2000" b="1">
                    <a:solidFill>
                      <a:srgbClr val="FF0000"/>
                    </a:solidFill>
                    <a:latin typeface="微软雅黑" panose="020B0503020204020204" charset="-122"/>
                    <a:ea typeface="微软雅黑" panose="020B0503020204020204" charset="-122"/>
                  </a:rPr>
                  <a:t>（立法权）</a:t>
                </a:r>
                <a:endParaRPr lang="zh-CN" altLang="en-US" sz="2000" b="1">
                  <a:solidFill>
                    <a:srgbClr val="FF0000"/>
                  </a:solidFill>
                  <a:latin typeface="微软雅黑" panose="020B0503020204020204" charset="-122"/>
                  <a:ea typeface="微软雅黑" panose="020B0503020204020204" charset="-122"/>
                </a:endParaRPr>
              </a:p>
            </p:txBody>
          </p:sp>
        </p:grpSp>
        <p:grpSp>
          <p:nvGrpSpPr>
            <p:cNvPr id="62" name="组合 61"/>
            <p:cNvGrpSpPr/>
            <p:nvPr>
              <p:custDataLst>
                <p:tags r:id="rId26"/>
              </p:custDataLst>
            </p:nvPr>
          </p:nvGrpSpPr>
          <p:grpSpPr>
            <a:xfrm>
              <a:off x="14344" y="9188"/>
              <a:ext cx="2751" cy="1425"/>
              <a:chOff x="9107006" y="5834966"/>
              <a:chExt cx="1746612" cy="904927"/>
            </a:xfrm>
          </p:grpSpPr>
          <p:sp>
            <p:nvSpPr>
              <p:cNvPr id="65" name="文本框 64"/>
              <p:cNvSpPr txBox="1"/>
              <p:nvPr>
                <p:custDataLst>
                  <p:tags r:id="rId27"/>
                </p:custDataLst>
              </p:nvPr>
            </p:nvSpPr>
            <p:spPr>
              <a:xfrm>
                <a:off x="9107006" y="5834966"/>
                <a:ext cx="1746612" cy="551531"/>
              </a:xfrm>
              <a:prstGeom prst="rect">
                <a:avLst/>
              </a:prstGeom>
              <a:noFill/>
            </p:spPr>
            <p:txBody>
              <a:bodyPr wrap="square" rtlCol="0">
                <a:spAutoFit/>
              </a:bodyPr>
              <a:lstStyle/>
              <a:p>
                <a:pPr algn="dist"/>
                <a:r>
                  <a:rPr lang="zh-CN" altLang="en-US" sz="2400" b="1">
                    <a:solidFill>
                      <a:srgbClr val="FF0000"/>
                    </a:solidFill>
                    <a:latin typeface="微软雅黑 Light" panose="020B0502040204020203" pitchFamily="34" charset="-122"/>
                    <a:ea typeface="微软雅黑 Light" panose="020B0502040204020203" pitchFamily="34" charset="-122"/>
                  </a:rPr>
                  <a:t>联邦法院</a:t>
                </a:r>
                <a:endParaRPr lang="zh-CN" altLang="en-US" sz="2400" b="1">
                  <a:solidFill>
                    <a:srgbClr val="FF0000"/>
                  </a:solidFill>
                  <a:latin typeface="微软雅黑 Light" panose="020B0502040204020203" pitchFamily="34" charset="-122"/>
                  <a:ea typeface="微软雅黑 Light" panose="020B0502040204020203" pitchFamily="34" charset="-122"/>
                </a:endParaRPr>
              </a:p>
            </p:txBody>
          </p:sp>
          <p:sp>
            <p:nvSpPr>
              <p:cNvPr id="66" name="文本框 65"/>
              <p:cNvSpPr txBox="1"/>
              <p:nvPr>
                <p:custDataLst>
                  <p:tags r:id="rId28"/>
                </p:custDataLst>
              </p:nvPr>
            </p:nvSpPr>
            <p:spPr>
              <a:xfrm>
                <a:off x="9122422" y="6263468"/>
                <a:ext cx="1607163" cy="476425"/>
              </a:xfrm>
              <a:prstGeom prst="rect">
                <a:avLst/>
              </a:prstGeom>
              <a:noFill/>
            </p:spPr>
            <p:txBody>
              <a:bodyPr wrap="square" rtlCol="0">
                <a:spAutoFit/>
              </a:bodyPr>
              <a:lstStyle/>
              <a:p>
                <a:pPr algn="ctr"/>
                <a:r>
                  <a:rPr lang="zh-CN" altLang="en-US" sz="2000" b="1">
                    <a:solidFill>
                      <a:srgbClr val="FF0000"/>
                    </a:solidFill>
                    <a:latin typeface="微软雅黑" panose="020B0503020204020204" charset="-122"/>
                    <a:ea typeface="微软雅黑" panose="020B0503020204020204" charset="-122"/>
                  </a:rPr>
                  <a:t>（司法权）</a:t>
                </a:r>
                <a:endParaRPr lang="zh-CN" altLang="en-US" sz="2000" b="1">
                  <a:solidFill>
                    <a:srgbClr val="FF0000"/>
                  </a:solidFill>
                  <a:latin typeface="微软雅黑" panose="020B0503020204020204" charset="-122"/>
                  <a:ea typeface="微软雅黑" panose="020B0503020204020204" charset="-122"/>
                </a:endParaRPr>
              </a:p>
            </p:txBody>
          </p:sp>
        </p:grpSp>
      </p:grpSp>
      <p:sp>
        <p:nvSpPr>
          <p:cNvPr id="407598" name="文本框 407597"/>
          <p:cNvSpPr txBox="1"/>
          <p:nvPr>
            <p:custDataLst>
              <p:tags r:id="rId29"/>
            </p:custDataLst>
          </p:nvPr>
        </p:nvSpPr>
        <p:spPr>
          <a:xfrm>
            <a:off x="8583295" y="716280"/>
            <a:ext cx="3462020" cy="4399915"/>
          </a:xfrm>
          <a:prstGeom prst="rect">
            <a:avLst/>
          </a:prstGeom>
          <a:solidFill>
            <a:srgbClr val="FFFF00"/>
          </a:solidFill>
          <a:ln w="25400" cap="flat" cmpd="sng">
            <a:solidFill>
              <a:srgbClr val="000080"/>
            </a:solidFill>
            <a:prstDash val="solid"/>
            <a:miter/>
            <a:headEnd type="none" w="med" len="med"/>
            <a:tailEnd type="none" w="med" len="med"/>
          </a:ln>
        </p:spPr>
        <p:txBody>
          <a:bodyPr wrap="square" anchor="t">
            <a:spAutoFit/>
          </a:bodyPr>
          <a:lstStyle/>
          <a:p>
            <a:pPr fontAlgn="auto">
              <a:spcBef>
                <a:spcPct val="0"/>
              </a:spcBef>
            </a:pPr>
            <a:r>
              <a:rPr lang="zh-CN" altLang="en-US" sz="2800" b="1">
                <a:solidFill>
                  <a:srgbClr val="0000FF"/>
                </a:solidFill>
                <a:latin typeface="黑体" panose="02010609060101010101" pitchFamily="49" charset="-122"/>
                <a:ea typeface="黑体" panose="02010609060101010101" pitchFamily="49" charset="-122"/>
              </a:rPr>
              <a:t>总统</a:t>
            </a:r>
            <a:r>
              <a:rPr lang="zh-CN" altLang="en-US" sz="2800" b="1">
                <a:solidFill>
                  <a:srgbClr val="FF0000"/>
                </a:solidFill>
                <a:latin typeface="黑体" panose="02010609060101010101" pitchFamily="49" charset="-122"/>
                <a:ea typeface="黑体" panose="02010609060101010101" pitchFamily="49" charset="-122"/>
              </a:rPr>
              <a:t>（选民间接选举产生）</a:t>
            </a:r>
            <a:r>
              <a:rPr lang="zh-CN" altLang="en-US" sz="2800" b="1">
                <a:solidFill>
                  <a:srgbClr val="0000FF"/>
                </a:solidFill>
                <a:latin typeface="黑体" panose="02010609060101010101" pitchFamily="49" charset="-122"/>
                <a:ea typeface="黑体" panose="02010609060101010101" pitchFamily="49" charset="-122"/>
              </a:rPr>
              <a:t>处于联邦政府的权力中心：</a:t>
            </a:r>
            <a:endParaRPr lang="zh-CN" altLang="en-US" sz="2800" b="1">
              <a:solidFill>
                <a:srgbClr val="0000FF"/>
              </a:solidFill>
              <a:latin typeface="黑体" panose="02010609060101010101" pitchFamily="49" charset="-122"/>
              <a:ea typeface="黑体" panose="02010609060101010101" pitchFamily="49" charset="-122"/>
            </a:endParaRPr>
          </a:p>
          <a:p>
            <a:pPr fontAlgn="auto">
              <a:spcBef>
                <a:spcPct val="0"/>
              </a:spcBef>
            </a:pPr>
            <a:r>
              <a:rPr lang="zh-CN" altLang="en-US" sz="2800" b="1">
                <a:solidFill>
                  <a:srgbClr val="0000FF"/>
                </a:solidFill>
                <a:latin typeface="楷体" panose="02010609060101010101" charset="-122"/>
                <a:ea typeface="楷体" panose="02010609060101010101" charset="-122"/>
              </a:rPr>
              <a:t>①美国总统既是国家元首，又是政府首脑，还是军队的总司令；</a:t>
            </a:r>
            <a:endParaRPr lang="zh-CN" altLang="en-US" sz="2800" b="1">
              <a:solidFill>
                <a:srgbClr val="0000FF"/>
              </a:solidFill>
              <a:latin typeface="楷体" panose="02010609060101010101" charset="-122"/>
              <a:ea typeface="楷体" panose="02010609060101010101" charset="-122"/>
            </a:endParaRPr>
          </a:p>
          <a:p>
            <a:pPr fontAlgn="auto">
              <a:spcBef>
                <a:spcPct val="0"/>
              </a:spcBef>
            </a:pPr>
            <a:r>
              <a:rPr lang="zh-CN" altLang="en-US" sz="2800" b="1">
                <a:solidFill>
                  <a:srgbClr val="0000FF"/>
                </a:solidFill>
                <a:latin typeface="楷体" panose="02010609060101010101" charset="-122"/>
                <a:ea typeface="楷体" panose="02010609060101010101" charset="-122"/>
              </a:rPr>
              <a:t>②总统不对国会负责，直接对选民负责；</a:t>
            </a:r>
            <a:endParaRPr lang="zh-CN" altLang="en-US" sz="2800" b="1">
              <a:solidFill>
                <a:srgbClr val="0000FF"/>
              </a:solidFill>
              <a:latin typeface="楷体" panose="02010609060101010101" charset="-122"/>
              <a:ea typeface="楷体" panose="02010609060101010101" charset="-122"/>
            </a:endParaRPr>
          </a:p>
          <a:p>
            <a:pPr fontAlgn="auto">
              <a:spcBef>
                <a:spcPct val="0"/>
              </a:spcBef>
            </a:pPr>
            <a:r>
              <a:rPr lang="zh-CN" altLang="en-US" sz="2800" b="1">
                <a:solidFill>
                  <a:srgbClr val="0000FF"/>
                </a:solidFill>
                <a:latin typeface="楷体" panose="02010609060101010101" charset="-122"/>
                <a:ea typeface="楷体" panose="02010609060101010101" charset="-122"/>
              </a:rPr>
              <a:t>③总统任命政府，对总统负责。</a:t>
            </a:r>
            <a:endParaRPr lang="zh-CN" altLang="en-US" sz="2800" b="1">
              <a:solidFill>
                <a:srgbClr val="0000FF"/>
              </a:solidFill>
              <a:latin typeface="楷体" panose="02010609060101010101" charset="-122"/>
              <a:ea typeface="楷体" panose="02010609060101010101"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140335" y="140335"/>
            <a:ext cx="11619230" cy="6576695"/>
          </a:xfrm>
          <a:prstGeom prst="rect">
            <a:avLst/>
          </a:prstGeom>
          <a:noFill/>
        </p:spPr>
        <p:txBody>
          <a:bodyPr wrap="square" rtlCol="0" anchor="t">
            <a:noAutofit/>
          </a:bodyPr>
          <a:lstStyle/>
          <a:p>
            <a:pPr indent="0" algn="l" fontAlgn="auto"/>
            <a:r>
              <a:rPr lang="en-US" altLang="zh-CN" sz="2800" b="1">
                <a:latin typeface="宋体" panose="02010600030101010101" pitchFamily="2" charset="-122"/>
                <a:ea typeface="宋体" panose="02010600030101010101" pitchFamily="2" charset="-122"/>
                <a:sym typeface="+mn-ea"/>
              </a:rPr>
              <a:t>   </a:t>
            </a:r>
            <a:r>
              <a:rPr lang="zh-CN" altLang="en-US" sz="2800" b="1">
                <a:latin typeface="宋体" panose="02010600030101010101" pitchFamily="2" charset="-122"/>
                <a:ea typeface="宋体" panose="02010600030101010101" pitchFamily="2" charset="-122"/>
                <a:sym typeface="+mn-ea"/>
              </a:rPr>
              <a:t>【知识拓补】</a:t>
            </a:r>
            <a:r>
              <a:rPr lang="zh-CN" altLang="en-US" sz="2800" b="1">
                <a:latin typeface="黑体" panose="02010609060101010101" pitchFamily="49" charset="-122"/>
                <a:ea typeface="黑体" panose="02010609060101010101" pitchFamily="49" charset="-122"/>
                <a:sym typeface="+mn-ea"/>
              </a:rPr>
              <a:t>美国制度中的制衡与妥协</a:t>
            </a:r>
            <a:endParaRPr lang="en-US" altLang="zh-CN" sz="2800" b="1">
              <a:latin typeface="黑体" panose="02010609060101010101" pitchFamily="49" charset="-122"/>
              <a:ea typeface="黑体" panose="02010609060101010101" pitchFamily="49" charset="-122"/>
              <a:sym typeface="+mn-ea"/>
            </a:endParaRPr>
          </a:p>
          <a:p>
            <a:pPr indent="0" algn="l" fontAlgn="auto"/>
            <a:r>
              <a:rPr lang="zh-CN" altLang="zh-CN" sz="2800" b="1">
                <a:solidFill>
                  <a:srgbClr val="0000FF"/>
                </a:solidFill>
                <a:latin typeface="黑体" panose="02010609060101010101" pitchFamily="49" charset="-122"/>
                <a:ea typeface="黑体" panose="02010609060101010101" pitchFamily="49" charset="-122"/>
                <a:sym typeface="+mn-ea"/>
              </a:rPr>
              <a:t>(1)解决联邦政府内部的权力结构：</a:t>
            </a:r>
            <a:r>
              <a:rPr lang="zh-CN" altLang="zh-CN" sz="2800" b="1">
                <a:latin typeface="楷体" panose="02010609060101010101" charset="-122"/>
                <a:ea typeface="楷体" panose="02010609060101010101" charset="-122"/>
                <a:cs typeface="楷体" panose="02010609060101010101" charset="-122"/>
                <a:sym typeface="+mn-ea"/>
              </a:rPr>
              <a:t>立法权归由参议院和众议院组成的国会；行政权归总统；司法权归最高司法机关——联邦法院。美国总统对宪法负责，不对国会负责。运行机制和主要原则是三权分立，即“分权与制衡”原则。</a:t>
            </a:r>
            <a:endParaRPr lang="zh-CN" altLang="zh-CN" sz="2800" b="1">
              <a:solidFill>
                <a:schemeClr val="tx1"/>
              </a:solidFill>
              <a:latin typeface="楷体" panose="02010609060101010101" charset="-122"/>
              <a:ea typeface="楷体" panose="02010609060101010101" charset="-122"/>
              <a:cs typeface="楷体" panose="02010609060101010101" charset="-122"/>
            </a:endParaRPr>
          </a:p>
          <a:p>
            <a:pPr indent="0" algn="l" fontAlgn="auto"/>
            <a:r>
              <a:rPr lang="zh-CN" altLang="zh-CN" sz="2800" b="1">
                <a:solidFill>
                  <a:srgbClr val="0000FF"/>
                </a:solidFill>
                <a:latin typeface="黑体" panose="02010609060101010101" pitchFamily="49" charset="-122"/>
                <a:ea typeface="黑体" panose="02010609060101010101" pitchFamily="49" charset="-122"/>
                <a:sym typeface="+mn-ea"/>
              </a:rPr>
              <a:t>(2)解决联邦政府与州政府分权的矛盾：</a:t>
            </a:r>
            <a:r>
              <a:rPr lang="zh-CN" altLang="zh-CN" sz="2800" b="1">
                <a:latin typeface="楷体" panose="02010609060101010101" charset="-122"/>
                <a:ea typeface="楷体" panose="02010609060101010101" charset="-122"/>
                <a:sym typeface="+mn-ea"/>
              </a:rPr>
              <a:t>除宪法规定的归属联邦政府的权力外，其他权力归州政府。两套平行的政府分别选举产生，联邦和州之间构成了一种制衡。</a:t>
            </a:r>
            <a:endParaRPr lang="zh-CN" altLang="zh-CN" sz="2800" b="1">
              <a:solidFill>
                <a:schemeClr val="tx1"/>
              </a:solidFill>
              <a:latin typeface="楷体" panose="02010609060101010101" charset="-122"/>
              <a:ea typeface="楷体" panose="02010609060101010101" charset="-122"/>
            </a:endParaRPr>
          </a:p>
          <a:p>
            <a:pPr indent="0" algn="l" fontAlgn="auto"/>
            <a:r>
              <a:rPr lang="zh-CN" altLang="zh-CN" sz="2800" b="1">
                <a:solidFill>
                  <a:srgbClr val="0000FF"/>
                </a:solidFill>
                <a:latin typeface="黑体" panose="02010609060101010101" pitchFamily="49" charset="-122"/>
                <a:ea typeface="黑体" panose="02010609060101010101" pitchFamily="49" charset="-122"/>
                <a:sym typeface="+mn-ea"/>
              </a:rPr>
              <a:t>(3)解决大州与小州的矛盾：</a:t>
            </a:r>
            <a:r>
              <a:rPr lang="zh-CN" altLang="zh-CN" sz="2800" b="1">
                <a:latin typeface="楷体" panose="02010609060101010101" charset="-122"/>
                <a:ea typeface="楷体" panose="02010609060101010101" charset="-122"/>
                <a:sym typeface="+mn-ea"/>
              </a:rPr>
              <a:t>国会实行两院制，调和各州议员分配比例。参议员由各州议会选出，每州两名，任期六年；众议员由各州按照人口比例选出，任期两年。</a:t>
            </a:r>
            <a:endParaRPr lang="zh-CN" altLang="zh-CN" sz="2800" b="1">
              <a:solidFill>
                <a:schemeClr val="tx1"/>
              </a:solidFill>
              <a:latin typeface="楷体" panose="02010609060101010101" charset="-122"/>
              <a:ea typeface="楷体" panose="02010609060101010101" charset="-122"/>
            </a:endParaRPr>
          </a:p>
          <a:p>
            <a:pPr indent="0" algn="l" fontAlgn="auto"/>
            <a:r>
              <a:rPr lang="zh-CN" altLang="zh-CN" sz="2800" b="1">
                <a:solidFill>
                  <a:srgbClr val="0000FF"/>
                </a:solidFill>
                <a:latin typeface="黑体" panose="02010609060101010101" pitchFamily="49" charset="-122"/>
                <a:ea typeface="黑体" panose="02010609060101010101" pitchFamily="49" charset="-122"/>
                <a:sym typeface="+mn-ea"/>
              </a:rPr>
              <a:t>(4)解决南方与北方的矛盾：</a:t>
            </a:r>
            <a:endParaRPr lang="zh-CN" altLang="zh-CN" sz="2800" b="1">
              <a:solidFill>
                <a:srgbClr val="0000FF"/>
              </a:solidFill>
              <a:latin typeface="黑体" panose="02010609060101010101" pitchFamily="49" charset="-122"/>
              <a:ea typeface="黑体" panose="02010609060101010101" pitchFamily="49" charset="-122"/>
              <a:sym typeface="+mn-ea"/>
            </a:endParaRPr>
          </a:p>
          <a:p>
            <a:pPr indent="0" algn="l" fontAlgn="auto"/>
            <a:r>
              <a:rPr lang="zh-CN" altLang="zh-CN" sz="2800" b="1">
                <a:latin typeface="楷体" panose="02010609060101010101" charset="-122"/>
                <a:ea typeface="楷体" panose="02010609060101010101" charset="-122"/>
                <a:cs typeface="楷体" panose="02010609060101010101" charset="-122"/>
                <a:sym typeface="+mn-ea"/>
              </a:rPr>
              <a:t>承认黑人奴隶制，奴隶人口按比例计算(即把五个黑人折合为三个人来计算南方各州的人口总数)</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降低关税</a:t>
            </a:r>
            <a:r>
              <a:rPr lang="zh-CN" altLang="zh-CN" sz="2800" b="1">
                <a:latin typeface="楷体" panose="02010609060101010101" charset="-122"/>
                <a:ea typeface="楷体" panose="02010609060101010101" charset="-122"/>
                <a:cs typeface="楷体" panose="02010609060101010101" charset="-122"/>
                <a:sym typeface="+mn-ea"/>
              </a:rPr>
              <a:t>。</a:t>
            </a:r>
            <a:endParaRPr lang="zh-CN" altLang="zh-CN" sz="2800" b="1">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5"/>
          <p:cNvSpPr txBox="1"/>
          <p:nvPr>
            <p:custDataLst>
              <p:tags r:id="rId1"/>
            </p:custDataLst>
          </p:nvPr>
        </p:nvSpPr>
        <p:spPr>
          <a:xfrm>
            <a:off x="130175" y="112395"/>
            <a:ext cx="11615420" cy="3107690"/>
          </a:xfrm>
          <a:prstGeom prst="rect">
            <a:avLst/>
          </a:prstGeom>
          <a:noFill/>
        </p:spPr>
        <p:txBody>
          <a:bodyPr wrap="square" rtlCol="0">
            <a:spAutoFit/>
          </a:bodyPr>
          <a:lstStyle/>
          <a:p>
            <a:pPr marL="36195" indent="0" fontAlgn="auto">
              <a:lnSpc>
                <a:spcPct val="100000"/>
              </a:lnSpc>
            </a:pPr>
            <a:r>
              <a:rPr lang="zh-CN" altLang="en-US" sz="2800" b="1" smtClean="0">
                <a:solidFill>
                  <a:schemeClr val="tx1"/>
                </a:solidFill>
                <a:latin typeface="楷体" panose="02010609060101010101" charset="-122"/>
                <a:ea typeface="楷体" panose="02010609060101010101" charset="-122"/>
                <a:cs typeface="楷体" panose="02010609060101010101" charset="-122"/>
              </a:rPr>
              <a:t>（</a:t>
            </a:r>
            <a:r>
              <a:rPr lang="en-US" altLang="zh-CN" sz="2800" b="1" smtClean="0">
                <a:solidFill>
                  <a:schemeClr val="tx1"/>
                </a:solidFill>
                <a:latin typeface="楷体" panose="02010609060101010101" charset="-122"/>
                <a:ea typeface="楷体" panose="02010609060101010101" charset="-122"/>
                <a:cs typeface="楷体" panose="02010609060101010101" charset="-122"/>
              </a:rPr>
              <a:t>2</a:t>
            </a:r>
            <a:r>
              <a:rPr lang="zh-CN" altLang="en-US" sz="2800" b="1" smtClean="0">
                <a:solidFill>
                  <a:schemeClr val="tx1"/>
                </a:solidFill>
                <a:latin typeface="楷体" panose="02010609060101010101" charset="-122"/>
                <a:ea typeface="楷体" panose="02010609060101010101" charset="-122"/>
                <a:cs typeface="楷体" panose="02010609060101010101" charset="-122"/>
              </a:rPr>
              <a:t>）</a:t>
            </a:r>
            <a:r>
              <a:rPr lang="en-US" altLang="zh-CN" sz="2800" b="1" smtClean="0">
                <a:solidFill>
                  <a:schemeClr val="tx1"/>
                </a:solidFill>
                <a:latin typeface="楷体" panose="02010609060101010101" charset="-122"/>
                <a:ea typeface="楷体" panose="02010609060101010101" charset="-122"/>
                <a:cs typeface="楷体" panose="02010609060101010101" charset="-122"/>
              </a:rPr>
              <a:t>1787</a:t>
            </a:r>
            <a:r>
              <a:rPr lang="zh-CN" altLang="en-US" sz="2800" b="1">
                <a:solidFill>
                  <a:schemeClr val="tx1"/>
                </a:solidFill>
                <a:latin typeface="楷体" panose="02010609060101010101" charset="-122"/>
                <a:ea typeface="楷体" panose="02010609060101010101" charset="-122"/>
                <a:cs typeface="楷体" panose="02010609060101010101" charset="-122"/>
              </a:rPr>
              <a:t>年</a:t>
            </a:r>
            <a:r>
              <a:rPr lang="zh-CN" altLang="en-US" sz="2800" b="1" smtClean="0">
                <a:solidFill>
                  <a:schemeClr val="tx1"/>
                </a:solidFill>
                <a:latin typeface="楷体" panose="02010609060101010101" charset="-122"/>
                <a:ea typeface="楷体" panose="02010609060101010101" charset="-122"/>
                <a:cs typeface="楷体" panose="02010609060101010101" charset="-122"/>
              </a:rPr>
              <a:t>宪法的评价</a:t>
            </a:r>
            <a:endParaRPr lang="zh-CN" altLang="en-US" sz="2800" b="1" smtClean="0">
              <a:solidFill>
                <a:schemeClr val="tx1"/>
              </a:solidFill>
              <a:latin typeface="楷体" panose="02010609060101010101" charset="-122"/>
              <a:ea typeface="楷体" panose="02010609060101010101" charset="-122"/>
              <a:cs typeface="楷体" panose="02010609060101010101" charset="-122"/>
            </a:endParaRPr>
          </a:p>
          <a:p>
            <a:pPr marL="36195" indent="0" fontAlgn="auto">
              <a:lnSpc>
                <a:spcPct val="100000"/>
              </a:lnSpc>
            </a:pPr>
            <a:r>
              <a:rPr lang="zh-CN" sz="2800" b="1" smtClean="0">
                <a:solidFill>
                  <a:schemeClr val="tx1"/>
                </a:solidFill>
                <a:latin typeface="楷体" panose="02010609060101010101" charset="-122"/>
                <a:ea typeface="楷体" panose="02010609060101010101" charset="-122"/>
                <a:cs typeface="楷体" panose="02010609060101010101" charset="-122"/>
                <a:sym typeface="Wingdings" panose="05000000000000000000" pitchFamily="2" charset="2"/>
              </a:rPr>
              <a:t>①</a:t>
            </a:r>
            <a:r>
              <a:rPr lang="zh-CN" altLang="en-US" sz="2800" b="1" smtClean="0">
                <a:solidFill>
                  <a:schemeClr val="tx1"/>
                </a:solidFill>
                <a:latin typeface="楷体" panose="02010609060101010101" charset="-122"/>
                <a:ea typeface="楷体" panose="02010609060101010101" charset="-122"/>
                <a:cs typeface="楷体" panose="02010609060101010101" charset="-122"/>
                <a:sym typeface="+mn-ea"/>
              </a:rPr>
              <a:t>是</a:t>
            </a:r>
            <a:r>
              <a:rPr lang="zh-CN" altLang="en-US" sz="2800" b="1">
                <a:solidFill>
                  <a:schemeClr val="tx1"/>
                </a:solidFill>
                <a:latin typeface="楷体" panose="02010609060101010101" charset="-122"/>
                <a:ea typeface="楷体" panose="02010609060101010101" charset="-122"/>
                <a:cs typeface="楷体" panose="02010609060101010101" charset="-122"/>
                <a:sym typeface="+mn-ea"/>
              </a:rPr>
              <a:t>近代世界第一部比较完善的资产阶级成文</a:t>
            </a:r>
            <a:r>
              <a:rPr lang="zh-CN" altLang="en-US" sz="2800" b="1" smtClean="0">
                <a:solidFill>
                  <a:schemeClr val="tx1"/>
                </a:solidFill>
                <a:latin typeface="楷体" panose="02010609060101010101" charset="-122"/>
                <a:ea typeface="楷体" panose="02010609060101010101" charset="-122"/>
                <a:cs typeface="楷体" panose="02010609060101010101" charset="-122"/>
                <a:sym typeface="+mn-ea"/>
              </a:rPr>
              <a:t>宪法</a:t>
            </a:r>
            <a:r>
              <a:rPr lang="zh-CN" altLang="en-US" sz="2800" b="1">
                <a:solidFill>
                  <a:schemeClr val="tx1"/>
                </a:solidFill>
                <a:latin typeface="楷体" panose="02010609060101010101" charset="-122"/>
                <a:ea typeface="楷体" panose="02010609060101010101" charset="-122"/>
                <a:cs typeface="楷体" panose="02010609060101010101" charset="-122"/>
                <a:sym typeface="+mn-ea"/>
              </a:rPr>
              <a:t>；</a:t>
            </a:r>
            <a:r>
              <a:rPr lang="en-US" altLang="zh-CN" sz="2800" b="1" err="1" smtClean="0">
                <a:solidFill>
                  <a:schemeClr val="tx1"/>
                </a:solidFill>
                <a:latin typeface="楷体" panose="02010609060101010101" charset="-122"/>
                <a:ea typeface="楷体" panose="02010609060101010101" charset="-122"/>
                <a:cs typeface="楷体" panose="02010609060101010101" charset="-122"/>
                <a:sym typeface="+mn-ea"/>
              </a:rPr>
              <a:t>强调加强国家权力</a:t>
            </a:r>
            <a:r>
              <a:rPr lang="en-US" altLang="zh-CN" sz="2800" b="1" err="1">
                <a:solidFill>
                  <a:schemeClr val="tx1"/>
                </a:solidFill>
                <a:latin typeface="楷体" panose="02010609060101010101" charset="-122"/>
                <a:ea typeface="楷体" panose="02010609060101010101" charset="-122"/>
                <a:cs typeface="楷体" panose="02010609060101010101" charset="-122"/>
                <a:sym typeface="+mn-ea"/>
              </a:rPr>
              <a:t>，又避免了权力过于集中，</a:t>
            </a:r>
            <a:r>
              <a:rPr lang="en-US" altLang="zh-CN" sz="2800" b="1" err="1" smtClean="0">
                <a:solidFill>
                  <a:schemeClr val="tx1"/>
                </a:solidFill>
                <a:latin typeface="楷体" panose="02010609060101010101" charset="-122"/>
                <a:ea typeface="楷体" panose="02010609060101010101" charset="-122"/>
                <a:cs typeface="楷体" panose="02010609060101010101" charset="-122"/>
                <a:sym typeface="+mn-ea"/>
              </a:rPr>
              <a:t>体现了一定的民主精神</a:t>
            </a:r>
            <a:r>
              <a:rPr lang="zh-CN" altLang="en-US" sz="2800" b="1" smtClean="0">
                <a:solidFill>
                  <a:schemeClr val="tx1"/>
                </a:solidFill>
                <a:latin typeface="楷体" panose="02010609060101010101" charset="-122"/>
                <a:ea typeface="楷体" panose="02010609060101010101" charset="-122"/>
                <a:cs typeface="楷体" panose="02010609060101010101" charset="-122"/>
                <a:sym typeface="+mn-ea"/>
              </a:rPr>
              <a:t>；</a:t>
            </a:r>
            <a:r>
              <a:rPr lang="en-US" altLang="zh-CN" sz="2800" b="1" err="1" smtClean="0">
                <a:solidFill>
                  <a:schemeClr val="tx1"/>
                </a:solidFill>
                <a:latin typeface="楷体" panose="02010609060101010101" charset="-122"/>
                <a:ea typeface="楷体" panose="02010609060101010101" charset="-122"/>
                <a:cs typeface="楷体" panose="02010609060101010101" charset="-122"/>
                <a:sym typeface="+mn-ea"/>
              </a:rPr>
              <a:t>为美国的稳定与资本主义经济发展提供政治保障</a:t>
            </a:r>
            <a:r>
              <a:rPr lang="zh-CN" altLang="en-US" sz="2800" b="1">
                <a:solidFill>
                  <a:schemeClr val="tx1"/>
                </a:solidFill>
                <a:latin typeface="楷体" panose="02010609060101010101" charset="-122"/>
                <a:ea typeface="楷体" panose="02010609060101010101" charset="-122"/>
                <a:cs typeface="楷体" panose="02010609060101010101" charset="-122"/>
                <a:sym typeface="+mn-ea"/>
              </a:rPr>
              <a:t>。</a:t>
            </a:r>
            <a:endParaRPr lang="zh-CN" altLang="en-US" sz="2800" b="1">
              <a:solidFill>
                <a:schemeClr val="tx1"/>
              </a:solidFill>
              <a:latin typeface="楷体" panose="02010609060101010101" charset="-122"/>
              <a:ea typeface="楷体" panose="02010609060101010101" charset="-122"/>
              <a:cs typeface="楷体" panose="02010609060101010101" charset="-122"/>
            </a:endParaRPr>
          </a:p>
          <a:p>
            <a:pPr marL="36195" indent="0" algn="just" fontAlgn="auto">
              <a:lnSpc>
                <a:spcPct val="100000"/>
              </a:lnSpc>
            </a:pPr>
            <a:r>
              <a:rPr lang="zh-CN" sz="2800" b="1" smtClean="0">
                <a:solidFill>
                  <a:schemeClr val="tx1"/>
                </a:solidFill>
                <a:latin typeface="楷体" panose="02010609060101010101" charset="-122"/>
                <a:ea typeface="楷体" panose="02010609060101010101" charset="-122"/>
                <a:cs typeface="楷体" panose="02010609060101010101" charset="-122"/>
                <a:sym typeface="+mn-ea"/>
              </a:rPr>
              <a:t>②</a:t>
            </a:r>
            <a:r>
              <a:rPr lang="zh-CN" altLang="en-US" sz="2800" b="1" smtClean="0">
                <a:solidFill>
                  <a:schemeClr val="tx1"/>
                </a:solidFill>
                <a:latin typeface="楷体" panose="02010609060101010101" charset="-122"/>
                <a:ea typeface="楷体" panose="02010609060101010101" charset="-122"/>
                <a:cs typeface="楷体" panose="02010609060101010101" charset="-122"/>
                <a:sym typeface="+mn-ea"/>
              </a:rPr>
              <a:t>但</a:t>
            </a:r>
            <a:r>
              <a:rPr lang="zh-CN" altLang="en-US" sz="2800" b="1">
                <a:solidFill>
                  <a:schemeClr val="tx1"/>
                </a:solidFill>
                <a:latin typeface="楷体" panose="02010609060101010101" charset="-122"/>
                <a:ea typeface="楷体" panose="02010609060101010101" charset="-122"/>
                <a:cs typeface="楷体" panose="02010609060101010101" charset="-122"/>
                <a:sym typeface="+mn-ea"/>
              </a:rPr>
              <a:t>也有许多不足之处，如承认奴隶制的存在，不承认妇女、黑人和印第安人具有和白人男子相等的公民权利等。</a:t>
            </a:r>
            <a:endParaRPr lang="zh-CN" altLang="en-US" sz="2800" b="1">
              <a:solidFill>
                <a:schemeClr val="tx1"/>
              </a:solidFill>
              <a:latin typeface="楷体" panose="02010609060101010101" charset="-122"/>
              <a:ea typeface="楷体" panose="02010609060101010101" charset="-122"/>
              <a:cs typeface="楷体" panose="02010609060101010101" charset="-122"/>
            </a:endParaRPr>
          </a:p>
          <a:p>
            <a:pPr indent="0">
              <a:buFont typeface="Wingdings" panose="05000000000000000000" pitchFamily="2" charset="2"/>
              <a:buNone/>
            </a:pPr>
            <a:endParaRPr lang="zh-CN" altLang="en-US" sz="2800" b="1" smtClean="0">
              <a:solidFill>
                <a:schemeClr val="tx1"/>
              </a:solidFill>
              <a:latin typeface="楷体" panose="02010609060101010101" charset="-122"/>
              <a:ea typeface="楷体" panose="02010609060101010101" charset="-122"/>
              <a:cs typeface="楷体" panose="02010609060101010101" charset="-122"/>
            </a:endParaRPr>
          </a:p>
        </p:txBody>
      </p:sp>
      <p:sp>
        <p:nvSpPr>
          <p:cNvPr id="6" name="文本框 5"/>
          <p:cNvSpPr txBox="1"/>
          <p:nvPr>
            <p:custDataLst>
              <p:tags r:id="rId2"/>
            </p:custDataLst>
          </p:nvPr>
        </p:nvSpPr>
        <p:spPr>
          <a:xfrm>
            <a:off x="130175" y="2933366"/>
            <a:ext cx="10005060" cy="3107690"/>
          </a:xfrm>
          <a:prstGeom prst="rect">
            <a:avLst/>
          </a:prstGeom>
          <a:noFill/>
        </p:spPr>
        <p:txBody>
          <a:bodyPr wrap="square" rtlCol="0">
            <a:spAutoFit/>
          </a:bodyPr>
          <a:lstStyle/>
          <a:p>
            <a:r>
              <a:rPr lang="en-US" altLang="zh-CN" sz="2800" b="1" smtClean="0">
                <a:solidFill>
                  <a:schemeClr val="tx1"/>
                </a:solidFill>
                <a:latin typeface="楷体" panose="02010609060101010101" charset="-122"/>
                <a:ea typeface="楷体" panose="02010609060101010101" charset="-122"/>
                <a:cs typeface="楷体" panose="02010609060101010101" charset="-122"/>
              </a:rPr>
              <a:t>2</a:t>
            </a:r>
            <a:r>
              <a:rPr lang="zh-CN" altLang="en-US" sz="2800" b="1" smtClean="0">
                <a:solidFill>
                  <a:schemeClr val="tx1"/>
                </a:solidFill>
                <a:latin typeface="楷体" panose="02010609060101010101" charset="-122"/>
                <a:ea typeface="楷体" panose="02010609060101010101" charset="-122"/>
                <a:cs typeface="楷体" panose="02010609060101010101" charset="-122"/>
              </a:rPr>
              <a:t>、美国</a:t>
            </a:r>
            <a:r>
              <a:rPr lang="zh-CN" altLang="en-US" sz="2800" b="1">
                <a:solidFill>
                  <a:schemeClr val="tx1"/>
                </a:solidFill>
                <a:latin typeface="楷体" panose="02010609060101010101" charset="-122"/>
                <a:ea typeface="楷体" panose="02010609060101010101" charset="-122"/>
                <a:cs typeface="楷体" panose="02010609060101010101" charset="-122"/>
              </a:rPr>
              <a:t>民主共和制的发展</a:t>
            </a:r>
            <a:r>
              <a:rPr lang="en-US" altLang="zh-CN" sz="2800" b="1">
                <a:solidFill>
                  <a:schemeClr val="tx1"/>
                </a:solidFill>
                <a:latin typeface="楷体" panose="02010609060101010101" charset="-122"/>
                <a:ea typeface="楷体" panose="02010609060101010101" charset="-122"/>
                <a:cs typeface="楷体" panose="02010609060101010101" charset="-122"/>
              </a:rPr>
              <a:t>——</a:t>
            </a:r>
            <a:r>
              <a:rPr lang="zh-CN" altLang="en-US" sz="2800" b="1">
                <a:solidFill>
                  <a:schemeClr val="tx1"/>
                </a:solidFill>
                <a:latin typeface="楷体" panose="02010609060101010101" charset="-122"/>
                <a:ea typeface="楷体" panose="02010609060101010101" charset="-122"/>
                <a:cs typeface="楷体" panose="02010609060101010101" charset="-122"/>
              </a:rPr>
              <a:t>两党制的形成</a:t>
            </a:r>
            <a:endParaRPr lang="zh-CN" altLang="en-US" sz="2800" b="1">
              <a:solidFill>
                <a:schemeClr val="tx1"/>
              </a:solidFill>
              <a:latin typeface="楷体" panose="02010609060101010101" charset="-122"/>
              <a:ea typeface="楷体" panose="02010609060101010101" charset="-122"/>
              <a:cs typeface="楷体" panose="02010609060101010101" charset="-122"/>
            </a:endParaRPr>
          </a:p>
          <a:p>
            <a:r>
              <a:rPr lang="zh-CN" altLang="en-US" sz="2800" b="1">
                <a:solidFill>
                  <a:schemeClr val="tx1"/>
                </a:solidFill>
                <a:latin typeface="楷体" panose="02010609060101010101" charset="-122"/>
                <a:ea typeface="楷体" panose="02010609060101010101" charset="-122"/>
                <a:cs typeface="楷体" panose="02010609060101010101" charset="-122"/>
              </a:rPr>
              <a:t>（</a:t>
            </a:r>
            <a:r>
              <a:rPr lang="en-US" altLang="zh-CN" sz="2800" b="1">
                <a:solidFill>
                  <a:schemeClr val="tx1"/>
                </a:solidFill>
                <a:latin typeface="楷体" panose="02010609060101010101" charset="-122"/>
                <a:ea typeface="楷体" panose="02010609060101010101" charset="-122"/>
                <a:cs typeface="楷体" panose="02010609060101010101" charset="-122"/>
              </a:rPr>
              <a:t>1</a:t>
            </a:r>
            <a:r>
              <a:rPr lang="zh-CN" altLang="en-US" sz="2800" b="1">
                <a:solidFill>
                  <a:schemeClr val="tx1"/>
                </a:solidFill>
                <a:latin typeface="楷体" panose="02010609060101010101" charset="-122"/>
                <a:ea typeface="楷体" panose="02010609060101010101" charset="-122"/>
                <a:cs typeface="楷体" panose="02010609060101010101" charset="-122"/>
              </a:rPr>
              <a:t>）</a:t>
            </a:r>
            <a:r>
              <a:rPr lang="zh-CN" altLang="en-US" sz="2800" b="1">
                <a:solidFill>
                  <a:schemeClr val="tx1"/>
                </a:solidFill>
                <a:latin typeface="楷体" panose="02010609060101010101" charset="-122"/>
                <a:ea typeface="楷体" panose="02010609060101010101" charset="-122"/>
                <a:cs typeface="楷体" panose="02010609060101010101" charset="-122"/>
                <a:sym typeface="+mn-ea"/>
              </a:rPr>
              <a:t>形成：萌芽于联邦之际，终成于</a:t>
            </a:r>
            <a:r>
              <a:rPr lang="en-US" altLang="zh-CN" sz="2800" b="1">
                <a:solidFill>
                  <a:schemeClr val="tx1"/>
                </a:solidFill>
                <a:latin typeface="楷体" panose="02010609060101010101" charset="-122"/>
                <a:ea typeface="楷体" panose="02010609060101010101" charset="-122"/>
                <a:cs typeface="楷体" panose="02010609060101010101" charset="-122"/>
                <a:sym typeface="+mn-ea"/>
              </a:rPr>
              <a:t>19</a:t>
            </a:r>
            <a:r>
              <a:rPr lang="zh-CN" altLang="en-US" sz="2800" b="1">
                <a:solidFill>
                  <a:schemeClr val="tx1"/>
                </a:solidFill>
                <a:latin typeface="楷体" panose="02010609060101010101" charset="-122"/>
                <a:ea typeface="楷体" panose="02010609060101010101" charset="-122"/>
                <a:cs typeface="楷体" panose="02010609060101010101" charset="-122"/>
                <a:sym typeface="+mn-ea"/>
              </a:rPr>
              <a:t>世纪中期</a:t>
            </a:r>
            <a:endParaRPr lang="zh-CN" altLang="en-US" sz="2800" b="1">
              <a:solidFill>
                <a:schemeClr val="tx1"/>
              </a:solidFill>
              <a:latin typeface="楷体" panose="02010609060101010101" charset="-122"/>
              <a:ea typeface="楷体" panose="02010609060101010101" charset="-122"/>
              <a:cs typeface="楷体" panose="02010609060101010101" charset="-122"/>
              <a:sym typeface="+mn-ea"/>
            </a:endParaRPr>
          </a:p>
          <a:p>
            <a:r>
              <a:rPr lang="zh-CN" altLang="en-US" sz="2800" b="1">
                <a:solidFill>
                  <a:schemeClr val="tx1"/>
                </a:solidFill>
                <a:latin typeface="楷体" panose="02010609060101010101" charset="-122"/>
                <a:ea typeface="楷体" panose="02010609060101010101" charset="-122"/>
                <a:cs typeface="楷体" panose="02010609060101010101" charset="-122"/>
                <a:sym typeface="+mn-ea"/>
              </a:rPr>
              <a:t>（</a:t>
            </a:r>
            <a:r>
              <a:rPr lang="en-US" altLang="zh-CN" sz="2800" b="1">
                <a:solidFill>
                  <a:schemeClr val="tx1"/>
                </a:solidFill>
                <a:latin typeface="楷体" panose="02010609060101010101" charset="-122"/>
                <a:ea typeface="楷体" panose="02010609060101010101" charset="-122"/>
                <a:cs typeface="楷体" panose="02010609060101010101" charset="-122"/>
                <a:sym typeface="+mn-ea"/>
              </a:rPr>
              <a:t>2</a:t>
            </a:r>
            <a:r>
              <a:rPr lang="zh-CN" altLang="en-US" sz="2800" b="1">
                <a:solidFill>
                  <a:schemeClr val="tx1"/>
                </a:solidFill>
                <a:latin typeface="楷体" panose="02010609060101010101" charset="-122"/>
                <a:ea typeface="楷体" panose="02010609060101010101" charset="-122"/>
                <a:cs typeface="楷体" panose="02010609060101010101" charset="-122"/>
                <a:sym typeface="+mn-ea"/>
              </a:rPr>
              <a:t>）特点：分权制衡</a:t>
            </a:r>
            <a:r>
              <a:rPr lang="zh-CN" altLang="en-US" sz="2800" b="1" smtClean="0">
                <a:solidFill>
                  <a:schemeClr val="tx1"/>
                </a:solidFill>
                <a:latin typeface="楷体" panose="02010609060101010101" charset="-122"/>
                <a:ea typeface="楷体" panose="02010609060101010101" charset="-122"/>
                <a:cs typeface="楷体" panose="02010609060101010101" charset="-122"/>
                <a:sym typeface="+mn-ea"/>
              </a:rPr>
              <a:t>的重要</a:t>
            </a:r>
            <a:r>
              <a:rPr lang="zh-CN" altLang="en-US" sz="2800" b="1">
                <a:solidFill>
                  <a:schemeClr val="tx1"/>
                </a:solidFill>
                <a:latin typeface="楷体" panose="02010609060101010101" charset="-122"/>
                <a:ea typeface="楷体" panose="02010609060101010101" charset="-122"/>
                <a:cs typeface="楷体" panose="02010609060101010101" charset="-122"/>
                <a:sym typeface="+mn-ea"/>
              </a:rPr>
              <a:t>组成部分</a:t>
            </a:r>
            <a:endParaRPr lang="zh-CN" altLang="en-US" sz="2800" b="1">
              <a:solidFill>
                <a:schemeClr val="tx1"/>
              </a:solidFill>
              <a:latin typeface="楷体" panose="02010609060101010101" charset="-122"/>
              <a:ea typeface="楷体" panose="02010609060101010101" charset="-122"/>
              <a:cs typeface="楷体" panose="02010609060101010101" charset="-122"/>
            </a:endParaRPr>
          </a:p>
          <a:p>
            <a:r>
              <a:rPr lang="zh-CN" altLang="en-US" sz="2800" b="1">
                <a:solidFill>
                  <a:schemeClr val="tx1"/>
                </a:solidFill>
                <a:latin typeface="楷体" panose="02010609060101010101" charset="-122"/>
                <a:ea typeface="楷体" panose="02010609060101010101" charset="-122"/>
                <a:cs typeface="楷体" panose="02010609060101010101" charset="-122"/>
                <a:sym typeface="+mn-ea"/>
              </a:rPr>
              <a:t>（</a:t>
            </a:r>
            <a:r>
              <a:rPr lang="en-US" altLang="zh-CN" sz="2800" b="1">
                <a:solidFill>
                  <a:schemeClr val="tx1"/>
                </a:solidFill>
                <a:latin typeface="楷体" panose="02010609060101010101" charset="-122"/>
                <a:ea typeface="楷体" panose="02010609060101010101" charset="-122"/>
                <a:cs typeface="楷体" panose="02010609060101010101" charset="-122"/>
                <a:sym typeface="+mn-ea"/>
              </a:rPr>
              <a:t>3</a:t>
            </a:r>
            <a:r>
              <a:rPr lang="zh-CN" altLang="en-US" sz="2800" b="1">
                <a:solidFill>
                  <a:schemeClr val="tx1"/>
                </a:solidFill>
                <a:latin typeface="楷体" panose="02010609060101010101" charset="-122"/>
                <a:ea typeface="楷体" panose="02010609060101010101" charset="-122"/>
                <a:cs typeface="楷体" panose="02010609060101010101" charset="-122"/>
                <a:sym typeface="+mn-ea"/>
              </a:rPr>
              <a:t>）实质：两党制是为资本主义制度服务的政党制度，是分权制衡体制中的重要组成部分。</a:t>
            </a:r>
            <a:endParaRPr lang="zh-CN" altLang="en-US" sz="2800" b="1">
              <a:solidFill>
                <a:schemeClr val="tx1"/>
              </a:solidFill>
              <a:latin typeface="楷体" panose="02010609060101010101" charset="-122"/>
              <a:ea typeface="楷体" panose="02010609060101010101" charset="-122"/>
              <a:cs typeface="楷体" panose="02010609060101010101" charset="-122"/>
              <a:sym typeface="+mn-ea"/>
            </a:endParaRPr>
          </a:p>
          <a:p>
            <a:endParaRPr lang="zh-CN" altLang="en-US" sz="2800" b="1">
              <a:solidFill>
                <a:schemeClr val="tx1"/>
              </a:solidFill>
              <a:latin typeface="楷体" panose="02010609060101010101" charset="-122"/>
              <a:ea typeface="楷体" panose="02010609060101010101" charset="-122"/>
              <a:cs typeface="楷体" panose="02010609060101010101" charset="-122"/>
            </a:endParaRPr>
          </a:p>
          <a:p>
            <a:endParaRPr lang="zh-CN" altLang="en-US" sz="2800" b="1">
              <a:solidFill>
                <a:schemeClr val="tx1"/>
              </a:solidFill>
              <a:latin typeface="楷体" panose="02010609060101010101" charset="-122"/>
              <a:ea typeface="楷体" panose="02010609060101010101" charset="-122"/>
              <a:cs typeface="楷体" panose="02010609060101010101" charset="-122"/>
            </a:endParaRPr>
          </a:p>
        </p:txBody>
      </p:sp>
    </p:spTree>
  </p:cSld>
  <p:clrMapOvr>
    <a:masterClrMapping/>
  </p:clrMapOvr>
  <p:transition spd="slow">
    <p:push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5"/>
          <p:cNvSpPr txBox="1"/>
          <p:nvPr>
            <p:custDataLst>
              <p:tags r:id="rId1"/>
            </p:custDataLst>
          </p:nvPr>
        </p:nvSpPr>
        <p:spPr>
          <a:xfrm>
            <a:off x="364997" y="251894"/>
            <a:ext cx="11827069" cy="521970"/>
          </a:xfrm>
          <a:prstGeom prst="rect">
            <a:avLst/>
          </a:prstGeom>
          <a:noFill/>
        </p:spPr>
        <p:txBody>
          <a:bodyPr wrap="square" rtlCol="0">
            <a:spAutoFit/>
          </a:bodyPr>
          <a:lstStyle/>
          <a:p>
            <a:r>
              <a:rPr lang="en-US" altLang="zh-CN" sz="2800" b="1" smtClean="0">
                <a:solidFill>
                  <a:srgbClr val="FF0000"/>
                </a:solidFill>
                <a:latin typeface="宋体" panose="02010600030101010101" pitchFamily="2" charset="-122"/>
                <a:ea typeface="宋体" panose="02010600030101010101" pitchFamily="2" charset="-122"/>
              </a:rPr>
              <a:t>3</a:t>
            </a:r>
            <a:r>
              <a:rPr lang="zh-CN" altLang="en-US" sz="2800" b="1" smtClean="0">
                <a:solidFill>
                  <a:srgbClr val="FF0000"/>
                </a:solidFill>
                <a:latin typeface="宋体" panose="02010600030101010101" pitchFamily="2" charset="-122"/>
                <a:ea typeface="宋体" panose="02010600030101010101" pitchFamily="2" charset="-122"/>
              </a:rPr>
              <a:t>、美国</a:t>
            </a:r>
            <a:r>
              <a:rPr lang="zh-CN" altLang="en-US" sz="2800" b="1">
                <a:solidFill>
                  <a:srgbClr val="FF0000"/>
                </a:solidFill>
                <a:latin typeface="宋体" panose="02010600030101010101" pitchFamily="2" charset="-122"/>
                <a:ea typeface="宋体" panose="02010600030101010101" pitchFamily="2" charset="-122"/>
              </a:rPr>
              <a:t>民主共和制的巩固</a:t>
            </a:r>
            <a:r>
              <a:rPr lang="en-US" altLang="zh-CN" sz="2800" b="1">
                <a:solidFill>
                  <a:srgbClr val="FF0000"/>
                </a:solidFill>
                <a:latin typeface="宋体" panose="02010600030101010101" pitchFamily="2" charset="-122"/>
                <a:ea typeface="宋体" panose="02010600030101010101" pitchFamily="2" charset="-122"/>
              </a:rPr>
              <a:t>——</a:t>
            </a:r>
            <a:r>
              <a:rPr lang="zh-CN" altLang="en-US" sz="2800" b="1">
                <a:solidFill>
                  <a:srgbClr val="FF0000"/>
                </a:solidFill>
                <a:latin typeface="宋体" panose="02010600030101010101" pitchFamily="2" charset="-122"/>
                <a:ea typeface="宋体" panose="02010600030101010101" pitchFamily="2" charset="-122"/>
              </a:rPr>
              <a:t>南北战争（</a:t>
            </a:r>
            <a:r>
              <a:rPr lang="en-US" altLang="zh-CN" sz="2800" b="1">
                <a:solidFill>
                  <a:srgbClr val="FF0000"/>
                </a:solidFill>
                <a:latin typeface="宋体" panose="02010600030101010101" pitchFamily="2" charset="-122"/>
                <a:ea typeface="宋体" panose="02010600030101010101" pitchFamily="2" charset="-122"/>
              </a:rPr>
              <a:t>1861</a:t>
            </a:r>
            <a:r>
              <a:rPr lang="zh-CN" altLang="en-US" sz="2800" b="1">
                <a:solidFill>
                  <a:srgbClr val="FF0000"/>
                </a:solidFill>
                <a:latin typeface="宋体" panose="02010600030101010101" pitchFamily="2" charset="-122"/>
                <a:ea typeface="宋体" panose="02010600030101010101" pitchFamily="2" charset="-122"/>
              </a:rPr>
              <a:t>年</a:t>
            </a:r>
            <a:r>
              <a:rPr lang="en-US" altLang="zh-CN" sz="2800" b="1">
                <a:solidFill>
                  <a:srgbClr val="FF0000"/>
                </a:solidFill>
                <a:latin typeface="宋体" panose="02010600030101010101" pitchFamily="2" charset="-122"/>
                <a:ea typeface="宋体" panose="02010600030101010101" pitchFamily="2" charset="-122"/>
              </a:rPr>
              <a:t>—1865</a:t>
            </a:r>
            <a:r>
              <a:rPr lang="zh-CN" altLang="en-US" sz="2800" b="1">
                <a:solidFill>
                  <a:srgbClr val="FF0000"/>
                </a:solidFill>
                <a:latin typeface="宋体" panose="02010600030101010101" pitchFamily="2" charset="-122"/>
                <a:ea typeface="宋体" panose="02010600030101010101" pitchFamily="2" charset="-122"/>
              </a:rPr>
              <a:t>年）</a:t>
            </a:r>
            <a:endParaRPr lang="zh-CN" altLang="en-US" sz="2800" b="1">
              <a:solidFill>
                <a:srgbClr val="FF0000"/>
              </a:solidFill>
              <a:latin typeface="宋体" panose="02010600030101010101" pitchFamily="2" charset="-122"/>
              <a:ea typeface="宋体" panose="02010600030101010101" pitchFamily="2" charset="-122"/>
            </a:endParaRPr>
          </a:p>
        </p:txBody>
      </p:sp>
      <p:pic>
        <p:nvPicPr>
          <p:cNvPr id="10" name="图片 9"/>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3492" r="811"/>
          <a:stretch>
            <a:fillRect/>
          </a:stretch>
        </p:blipFill>
        <p:spPr>
          <a:xfrm>
            <a:off x="151765" y="676275"/>
            <a:ext cx="6618605" cy="6256655"/>
          </a:xfrm>
          <a:prstGeom prst="rect">
            <a:avLst/>
          </a:prstGeom>
        </p:spPr>
      </p:pic>
      <p:sp>
        <p:nvSpPr>
          <p:cNvPr id="12" name="文本框 11"/>
          <p:cNvSpPr txBox="1"/>
          <p:nvPr>
            <p:custDataLst>
              <p:tags r:id="rId4"/>
            </p:custDataLst>
          </p:nvPr>
        </p:nvSpPr>
        <p:spPr>
          <a:xfrm>
            <a:off x="7017385" y="1066165"/>
            <a:ext cx="4497070" cy="5262245"/>
          </a:xfrm>
          <a:prstGeom prst="rect">
            <a:avLst/>
          </a:prstGeom>
          <a:noFill/>
        </p:spPr>
        <p:txBody>
          <a:bodyPr wrap="square" rtlCol="0" anchor="t">
            <a:spAutoFit/>
          </a:bodyPr>
          <a:lstStyle/>
          <a:p>
            <a:pPr fontAlgn="auto">
              <a:lnSpc>
                <a:spcPct val="100000"/>
              </a:lnSpc>
            </a:pPr>
            <a:r>
              <a:rPr lang="zh-CN" altLang="en-US" sz="2800" b="1" smtClean="0">
                <a:solidFill>
                  <a:srgbClr val="FF0000"/>
                </a:solidFill>
                <a:latin typeface="宋体" panose="02010600030101010101" pitchFamily="2" charset="-122"/>
                <a:ea typeface="宋体" panose="02010600030101010101" pitchFamily="2" charset="-122"/>
                <a:sym typeface="+mn-ea"/>
              </a:rPr>
              <a:t>(</a:t>
            </a:r>
            <a:r>
              <a:rPr lang="zh-CN" altLang="en-US" sz="2800" b="1">
                <a:solidFill>
                  <a:srgbClr val="FF0000"/>
                </a:solidFill>
                <a:latin typeface="宋体" panose="02010600030101010101" pitchFamily="2" charset="-122"/>
                <a:ea typeface="宋体" panose="02010600030101010101" pitchFamily="2" charset="-122"/>
                <a:sym typeface="+mn-ea"/>
              </a:rPr>
              <a:t>1)背景：</a:t>
            </a:r>
            <a:r>
              <a:rPr lang="zh-CN" altLang="en-US" sz="2800" b="1">
                <a:solidFill>
                  <a:srgbClr val="002060"/>
                </a:solidFill>
                <a:latin typeface="楷体" panose="02010609060101010101" charset="-122"/>
                <a:ea typeface="楷体" panose="02010609060101010101" charset="-122"/>
                <a:sym typeface="+mn-ea"/>
              </a:rPr>
              <a:t>南北双方在</a:t>
            </a:r>
            <a:r>
              <a:rPr lang="zh-CN" altLang="en-US" sz="2800" b="1">
                <a:solidFill>
                  <a:srgbClr val="FF0000"/>
                </a:solidFill>
                <a:latin typeface="楷体" panose="02010609060101010101" charset="-122"/>
                <a:ea typeface="楷体" panose="02010609060101010101" charset="-122"/>
                <a:sym typeface="+mn-ea"/>
              </a:rPr>
              <a:t>关税、西部领土建州</a:t>
            </a:r>
            <a:r>
              <a:rPr lang="zh-CN" altLang="en-US" sz="2800" b="1">
                <a:solidFill>
                  <a:srgbClr val="002060"/>
                </a:solidFill>
                <a:latin typeface="楷体" panose="02010609060101010101" charset="-122"/>
                <a:ea typeface="楷体" panose="02010609060101010101" charset="-122"/>
                <a:sym typeface="+mn-ea"/>
              </a:rPr>
              <a:t>等问题上斗争重重，在</a:t>
            </a:r>
            <a:r>
              <a:rPr lang="zh-CN" altLang="en-US" sz="2800" b="1">
                <a:solidFill>
                  <a:srgbClr val="FF0000"/>
                </a:solidFill>
                <a:latin typeface="楷体" panose="02010609060101010101" charset="-122"/>
                <a:ea typeface="楷体" panose="02010609060101010101" charset="-122"/>
                <a:sym typeface="+mn-ea"/>
              </a:rPr>
              <a:t>奴隶制的存废问题</a:t>
            </a:r>
            <a:r>
              <a:rPr lang="zh-CN" altLang="en-US" sz="2800" b="1">
                <a:solidFill>
                  <a:srgbClr val="002060"/>
                </a:solidFill>
                <a:latin typeface="楷体" panose="02010609060101010101" charset="-122"/>
                <a:ea typeface="楷体" panose="02010609060101010101" charset="-122"/>
                <a:sym typeface="+mn-ea"/>
              </a:rPr>
              <a:t>上斗争尤其尖锐。</a:t>
            </a:r>
            <a:endParaRPr lang="zh-CN" altLang="en-US" sz="2800" b="1">
              <a:solidFill>
                <a:srgbClr val="002060"/>
              </a:solidFill>
              <a:latin typeface="楷体" panose="02010609060101010101" charset="-122"/>
              <a:ea typeface="楷体" panose="02010609060101010101" charset="-122"/>
            </a:endParaRPr>
          </a:p>
          <a:p>
            <a:pPr fontAlgn="auto">
              <a:lnSpc>
                <a:spcPct val="100000"/>
              </a:lnSpc>
            </a:pPr>
            <a:r>
              <a:rPr lang="zh-CN" altLang="en-US" sz="2800" b="1">
                <a:solidFill>
                  <a:srgbClr val="FF0000"/>
                </a:solidFill>
                <a:latin typeface="宋体" panose="02010600030101010101" pitchFamily="2" charset="-122"/>
                <a:ea typeface="宋体" panose="02010600030101010101" pitchFamily="2" charset="-122"/>
                <a:sym typeface="+mn-ea"/>
              </a:rPr>
              <a:t>(2</a:t>
            </a:r>
            <a:r>
              <a:rPr lang="zh-CN" altLang="en-US" sz="2800" b="1" smtClean="0">
                <a:solidFill>
                  <a:srgbClr val="FF0000"/>
                </a:solidFill>
                <a:latin typeface="宋体" panose="02010600030101010101" pitchFamily="2" charset="-122"/>
                <a:ea typeface="宋体" panose="02010600030101010101" pitchFamily="2" charset="-122"/>
                <a:sym typeface="+mn-ea"/>
              </a:rPr>
              <a:t>)过程：</a:t>
            </a:r>
            <a:endParaRPr lang="en-US" altLang="zh-CN" sz="2800" b="1" smtClean="0">
              <a:solidFill>
                <a:srgbClr val="FF0000"/>
              </a:solidFill>
              <a:latin typeface="宋体" panose="02010600030101010101" pitchFamily="2" charset="-122"/>
              <a:ea typeface="宋体" panose="02010600030101010101" pitchFamily="2" charset="-122"/>
            </a:endParaRPr>
          </a:p>
          <a:p>
            <a:pPr fontAlgn="auto">
              <a:lnSpc>
                <a:spcPct val="100000"/>
              </a:lnSpc>
            </a:pPr>
            <a:r>
              <a:rPr lang="zh-CN" altLang="en-US" sz="2800" b="1" smtClean="0">
                <a:solidFill>
                  <a:srgbClr val="002060"/>
                </a:solidFill>
                <a:latin typeface="楷体" panose="02010609060101010101" charset="-122"/>
                <a:ea typeface="楷体" panose="02010609060101010101" charset="-122"/>
                <a:cs typeface="楷体" panose="02010609060101010101" charset="-122"/>
                <a:sym typeface="+mn-ea"/>
              </a:rPr>
              <a:t>①1861年</a:t>
            </a:r>
            <a:r>
              <a:rPr lang="zh-CN" altLang="en-US" sz="2800" b="1">
                <a:solidFill>
                  <a:srgbClr val="002060"/>
                </a:solidFill>
                <a:latin typeface="楷体" panose="02010609060101010101" charset="-122"/>
                <a:ea typeface="楷体" panose="02010609060101010101" charset="-122"/>
                <a:cs typeface="楷体" panose="02010609060101010101" charset="-122"/>
                <a:sym typeface="+mn-ea"/>
              </a:rPr>
              <a:t>，美国内战</a:t>
            </a:r>
            <a:r>
              <a:rPr lang="zh-CN" altLang="en-US" sz="2800" b="1" smtClean="0">
                <a:solidFill>
                  <a:srgbClr val="002060"/>
                </a:solidFill>
                <a:latin typeface="楷体" panose="02010609060101010101" charset="-122"/>
                <a:ea typeface="楷体" panose="02010609060101010101" charset="-122"/>
                <a:cs typeface="楷体" panose="02010609060101010101" charset="-122"/>
                <a:sym typeface="+mn-ea"/>
              </a:rPr>
              <a:t>爆发；</a:t>
            </a:r>
            <a:endParaRPr lang="en-US" altLang="zh-CN" sz="2800" b="1" smtClean="0">
              <a:solidFill>
                <a:srgbClr val="002060"/>
              </a:solidFill>
              <a:latin typeface="楷体" panose="02010609060101010101" charset="-122"/>
              <a:ea typeface="楷体" panose="02010609060101010101" charset="-122"/>
              <a:cs typeface="楷体" panose="02010609060101010101" charset="-122"/>
            </a:endParaRPr>
          </a:p>
          <a:p>
            <a:pPr fontAlgn="auto">
              <a:lnSpc>
                <a:spcPct val="100000"/>
              </a:lnSpc>
            </a:pPr>
            <a:r>
              <a:rPr lang="zh-CN" altLang="en-US" sz="2800" b="1" smtClean="0">
                <a:solidFill>
                  <a:srgbClr val="002060"/>
                </a:solidFill>
                <a:latin typeface="楷体" panose="02010609060101010101" charset="-122"/>
                <a:ea typeface="楷体" panose="02010609060101010101" charset="-122"/>
                <a:cs typeface="楷体" panose="02010609060101010101" charset="-122"/>
                <a:sym typeface="+mn-ea"/>
              </a:rPr>
              <a:t>②林肯</a:t>
            </a:r>
            <a:r>
              <a:rPr lang="zh-CN" altLang="en-US" sz="2800" b="1">
                <a:solidFill>
                  <a:srgbClr val="002060"/>
                </a:solidFill>
                <a:latin typeface="楷体" panose="02010609060101010101" charset="-122"/>
                <a:ea typeface="楷体" panose="02010609060101010101" charset="-122"/>
                <a:cs typeface="楷体" panose="02010609060101010101" charset="-122"/>
                <a:sym typeface="+mn-ea"/>
              </a:rPr>
              <a:t>领导的联邦政府于</a:t>
            </a:r>
            <a:r>
              <a:rPr lang="en-US" altLang="zh-CN" sz="2800" b="1">
                <a:solidFill>
                  <a:srgbClr val="002060"/>
                </a:solidFill>
                <a:latin typeface="楷体" panose="02010609060101010101" charset="-122"/>
                <a:ea typeface="楷体" panose="02010609060101010101" charset="-122"/>
                <a:cs typeface="楷体" panose="02010609060101010101" charset="-122"/>
                <a:sym typeface="+mn-ea"/>
              </a:rPr>
              <a:t>1862</a:t>
            </a:r>
            <a:r>
              <a:rPr lang="zh-CN" altLang="en-US" sz="2800" b="1">
                <a:solidFill>
                  <a:srgbClr val="002060"/>
                </a:solidFill>
                <a:latin typeface="楷体" panose="02010609060101010101" charset="-122"/>
                <a:ea typeface="楷体" panose="02010609060101010101" charset="-122"/>
                <a:cs typeface="楷体" panose="02010609060101010101" charset="-122"/>
                <a:sym typeface="+mn-ea"/>
              </a:rPr>
              <a:t>年先后</a:t>
            </a:r>
            <a:r>
              <a:rPr lang="zh-CN" altLang="en-US" sz="2800" b="1" smtClean="0">
                <a:solidFill>
                  <a:srgbClr val="002060"/>
                </a:solidFill>
                <a:latin typeface="楷体" panose="02010609060101010101" charset="-122"/>
                <a:ea typeface="楷体" panose="02010609060101010101" charset="-122"/>
                <a:cs typeface="楷体" panose="02010609060101010101" charset="-122"/>
                <a:sym typeface="+mn-ea"/>
              </a:rPr>
              <a:t>颁布《宅地法》</a:t>
            </a:r>
            <a:r>
              <a:rPr lang="zh-CN" altLang="en-US" sz="2800" b="1">
                <a:solidFill>
                  <a:srgbClr val="002060"/>
                </a:solidFill>
                <a:latin typeface="楷体" panose="02010609060101010101" charset="-122"/>
                <a:ea typeface="楷体" panose="02010609060101010101" charset="-122"/>
                <a:cs typeface="楷体" panose="02010609060101010101" charset="-122"/>
                <a:sym typeface="+mn-ea"/>
              </a:rPr>
              <a:t>和</a:t>
            </a:r>
            <a:r>
              <a:rPr lang="zh-CN" altLang="en-US" sz="2800" b="1" smtClean="0">
                <a:solidFill>
                  <a:srgbClr val="002060"/>
                </a:solidFill>
                <a:latin typeface="楷体" panose="02010609060101010101" charset="-122"/>
                <a:ea typeface="楷体" panose="02010609060101010101" charset="-122"/>
                <a:cs typeface="楷体" panose="02010609060101010101" charset="-122"/>
                <a:sym typeface="+mn-ea"/>
              </a:rPr>
              <a:t>《解放黑人奴隶宣言》，</a:t>
            </a:r>
            <a:r>
              <a:rPr lang="zh-CN" altLang="en-US" sz="2800" b="1">
                <a:solidFill>
                  <a:srgbClr val="002060"/>
                </a:solidFill>
                <a:latin typeface="楷体" panose="02010609060101010101" charset="-122"/>
                <a:ea typeface="楷体" panose="02010609060101010101" charset="-122"/>
                <a:cs typeface="楷体" panose="02010609060101010101" charset="-122"/>
                <a:sym typeface="+mn-ea"/>
              </a:rPr>
              <a:t>赢得民众支持，最终击败南方分裂</a:t>
            </a:r>
            <a:r>
              <a:rPr lang="zh-CN" altLang="en-US" sz="2800" b="1" smtClean="0">
                <a:solidFill>
                  <a:srgbClr val="002060"/>
                </a:solidFill>
                <a:latin typeface="楷体" panose="02010609060101010101" charset="-122"/>
                <a:ea typeface="楷体" panose="02010609060101010101" charset="-122"/>
                <a:cs typeface="楷体" panose="02010609060101010101" charset="-122"/>
                <a:sym typeface="+mn-ea"/>
              </a:rPr>
              <a:t>势力；</a:t>
            </a:r>
            <a:endParaRPr lang="en-US" altLang="zh-CN" sz="2800" b="1" smtClean="0">
              <a:solidFill>
                <a:srgbClr val="002060"/>
              </a:solidFill>
              <a:latin typeface="楷体" panose="02010609060101010101" charset="-122"/>
              <a:ea typeface="楷体" panose="02010609060101010101" charset="-122"/>
              <a:cs typeface="楷体" panose="02010609060101010101" charset="-122"/>
            </a:endParaRPr>
          </a:p>
          <a:p>
            <a:pPr fontAlgn="auto">
              <a:lnSpc>
                <a:spcPct val="100000"/>
              </a:lnSpc>
            </a:pPr>
            <a:r>
              <a:rPr lang="zh-CN" altLang="en-US" sz="2800" b="1" smtClean="0">
                <a:solidFill>
                  <a:srgbClr val="002060"/>
                </a:solidFill>
                <a:latin typeface="楷体" panose="02010609060101010101" charset="-122"/>
                <a:ea typeface="楷体" panose="02010609060101010101" charset="-122"/>
                <a:cs typeface="楷体" panose="02010609060101010101" charset="-122"/>
                <a:sym typeface="+mn-ea"/>
              </a:rPr>
              <a:t>③1865年</a:t>
            </a:r>
            <a:r>
              <a:rPr lang="zh-CN" altLang="en-US" sz="2800" b="1">
                <a:solidFill>
                  <a:srgbClr val="002060"/>
                </a:solidFill>
                <a:latin typeface="楷体" panose="02010609060101010101" charset="-122"/>
                <a:ea typeface="楷体" panose="02010609060101010101" charset="-122"/>
                <a:cs typeface="楷体" panose="02010609060101010101" charset="-122"/>
                <a:sym typeface="+mn-ea"/>
              </a:rPr>
              <a:t>，内战结束。</a:t>
            </a:r>
            <a:endParaRPr lang="zh-CN" altLang="en-US" sz="2800" b="1">
              <a:solidFill>
                <a:srgbClr val="002060"/>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push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116840" y="0"/>
            <a:ext cx="11729720" cy="2676525"/>
          </a:xfrm>
          <a:prstGeom prst="rect">
            <a:avLst/>
          </a:prstGeom>
          <a:noFill/>
          <a:ln>
            <a:solidFill>
              <a:srgbClr val="4123FF"/>
            </a:solidFill>
            <a:prstDash val="dash"/>
          </a:ln>
        </p:spPr>
        <p:txBody>
          <a:bodyPr wrap="square" rtlCol="0">
            <a:spAutoFit/>
          </a:bodyPr>
          <a:lstStyle/>
          <a:p>
            <a:r>
              <a:rPr lang="en-US" altLang="zh-CN" sz="2800" b="1">
                <a:solidFill>
                  <a:srgbClr val="FF0000"/>
                </a:solidFill>
                <a:latin typeface="宋体" panose="02010600030101010101" pitchFamily="2" charset="-122"/>
                <a:ea typeface="宋体" panose="02010600030101010101" pitchFamily="2" charset="-122"/>
                <a:cs typeface="宋体" panose="02010600030101010101" pitchFamily="2" charset="-122"/>
              </a:rPr>
              <a:t>                    </a:t>
            </a:r>
            <a:r>
              <a:rPr lang="zh-CN" altLang="en-US" sz="2800" b="1">
                <a:solidFill>
                  <a:srgbClr val="FF0000"/>
                </a:solidFill>
                <a:latin typeface="黑体" panose="02010609060101010101" pitchFamily="49" charset="-122"/>
                <a:ea typeface="黑体" panose="02010609060101010101" pitchFamily="49" charset="-122"/>
                <a:cs typeface="宋体" panose="02010600030101010101" pitchFamily="2" charset="-122"/>
              </a:rPr>
              <a:t>《宅地法》的主要内容及作用</a:t>
            </a:r>
            <a:endParaRPr lang="zh-CN" altLang="en-US" sz="2800" b="1">
              <a:solidFill>
                <a:srgbClr val="FF0000"/>
              </a:solidFill>
              <a:latin typeface="黑体" panose="02010609060101010101" pitchFamily="49" charset="-122"/>
              <a:ea typeface="黑体" panose="02010609060101010101" pitchFamily="49" charset="-122"/>
              <a:cs typeface="宋体" panose="02010600030101010101" pitchFamily="2" charset="-122"/>
            </a:endParaRPr>
          </a:p>
          <a:p>
            <a:r>
              <a:rPr lang="zh-CN" altLang="en-US" sz="2800" b="1">
                <a:latin typeface="楷体" panose="02010609060101010101" charset="-122"/>
                <a:ea typeface="楷体" panose="02010609060101010101" charset="-122"/>
                <a:cs typeface="楷体" panose="02010609060101010101" charset="-122"/>
              </a:rPr>
              <a:t>《宅地法》是美国政府1862年颁布的无偿分配美国西部国有土地给广大移民的法令。该法令促进了美国西部的开发和人口西移，确立了小农土地所有制，遏制了奴隶制种植园向西扩展，而且西部农民为联邦军队输送了半数以上的士兵和提供了充足的粮食，对北方取得战争的胜利起了重要的作用。</a:t>
            </a:r>
            <a:endParaRPr lang="zh-CN" altLang="en-US" sz="2800" b="1">
              <a:latin typeface="楷体" panose="02010609060101010101" charset="-122"/>
              <a:ea typeface="楷体" panose="02010609060101010101" charset="-122"/>
              <a:cs typeface="楷体" panose="02010609060101010101" charset="-122"/>
            </a:endParaRPr>
          </a:p>
        </p:txBody>
      </p:sp>
      <p:sp>
        <p:nvSpPr>
          <p:cNvPr id="4" name="文本框 3"/>
          <p:cNvSpPr txBox="1"/>
          <p:nvPr>
            <p:custDataLst>
              <p:tags r:id="rId2"/>
            </p:custDataLst>
          </p:nvPr>
        </p:nvSpPr>
        <p:spPr>
          <a:xfrm>
            <a:off x="116840" y="2736850"/>
            <a:ext cx="11729720" cy="1383665"/>
          </a:xfrm>
          <a:prstGeom prst="rect">
            <a:avLst/>
          </a:prstGeom>
          <a:noFill/>
        </p:spPr>
        <p:txBody>
          <a:bodyPr wrap="square" rtlCol="0" anchor="t">
            <a:spAutoFit/>
          </a:bodyPr>
          <a:lstStyle/>
          <a:p>
            <a:pPr fontAlgn="auto">
              <a:lnSpc>
                <a:spcPct val="100000"/>
              </a:lnSpc>
            </a:pPr>
            <a:r>
              <a:rPr lang="zh-CN" altLang="en-US" sz="2800" b="1" smtClean="0">
                <a:solidFill>
                  <a:srgbClr val="FF0000"/>
                </a:solidFill>
                <a:latin typeface="宋体" panose="02010600030101010101" pitchFamily="2" charset="-122"/>
                <a:ea typeface="宋体" panose="02010600030101010101" pitchFamily="2" charset="-122"/>
                <a:sym typeface="+mn-ea"/>
              </a:rPr>
              <a:t>(</a:t>
            </a:r>
            <a:r>
              <a:rPr lang="en-US" altLang="zh-CN" sz="2800" b="1" smtClean="0">
                <a:solidFill>
                  <a:srgbClr val="FF0000"/>
                </a:solidFill>
                <a:latin typeface="宋体" panose="02010600030101010101" pitchFamily="2" charset="-122"/>
                <a:ea typeface="宋体" panose="02010600030101010101" pitchFamily="2" charset="-122"/>
                <a:sym typeface="+mn-ea"/>
              </a:rPr>
              <a:t>3</a:t>
            </a:r>
            <a:r>
              <a:rPr lang="zh-CN" altLang="en-US" sz="2800" b="1" smtClean="0">
                <a:solidFill>
                  <a:srgbClr val="FF0000"/>
                </a:solidFill>
                <a:latin typeface="宋体" panose="02010600030101010101" pitchFamily="2" charset="-122"/>
                <a:ea typeface="宋体" panose="02010600030101010101" pitchFamily="2" charset="-122"/>
                <a:sym typeface="+mn-ea"/>
              </a:rPr>
              <a:t>)</a:t>
            </a:r>
            <a:r>
              <a:rPr lang="zh-CN" altLang="en-US" sz="2800" b="1">
                <a:solidFill>
                  <a:srgbClr val="FF0000"/>
                </a:solidFill>
                <a:latin typeface="宋体" panose="02010600030101010101" pitchFamily="2" charset="-122"/>
                <a:ea typeface="宋体" panose="02010600030101010101" pitchFamily="2" charset="-122"/>
                <a:sym typeface="+mn-ea"/>
              </a:rPr>
              <a:t>影响：</a:t>
            </a:r>
            <a:r>
              <a:rPr lang="zh-CN" altLang="en-US" sz="2800" b="1">
                <a:solidFill>
                  <a:srgbClr val="002060"/>
                </a:solidFill>
                <a:latin typeface="楷体" panose="02010609060101010101" charset="-122"/>
                <a:ea typeface="楷体" panose="02010609060101010101" charset="-122"/>
                <a:sym typeface="+mn-ea"/>
              </a:rPr>
              <a:t>维护了美国的国家</a:t>
            </a:r>
            <a:r>
              <a:rPr lang="zh-CN" altLang="en-US" sz="2800" b="1" smtClean="0">
                <a:solidFill>
                  <a:srgbClr val="002060"/>
                </a:solidFill>
                <a:latin typeface="楷体" panose="02010609060101010101" charset="-122"/>
                <a:ea typeface="楷体" panose="02010609060101010101" charset="-122"/>
                <a:sym typeface="+mn-ea"/>
              </a:rPr>
              <a:t>统一；基本</a:t>
            </a:r>
            <a:r>
              <a:rPr lang="zh-CN" altLang="en-US" sz="2800" b="1">
                <a:solidFill>
                  <a:srgbClr val="002060"/>
                </a:solidFill>
                <a:latin typeface="楷体" panose="02010609060101010101" charset="-122"/>
                <a:ea typeface="楷体" panose="02010609060101010101" charset="-122"/>
                <a:sym typeface="+mn-ea"/>
              </a:rPr>
              <a:t>解决了农民的土地</a:t>
            </a:r>
            <a:r>
              <a:rPr lang="zh-CN" altLang="en-US" sz="2800" b="1" smtClean="0">
                <a:solidFill>
                  <a:srgbClr val="002060"/>
                </a:solidFill>
                <a:latin typeface="楷体" panose="02010609060101010101" charset="-122"/>
                <a:ea typeface="楷体" panose="02010609060101010101" charset="-122"/>
                <a:sym typeface="+mn-ea"/>
              </a:rPr>
              <a:t>问题；在</a:t>
            </a:r>
            <a:r>
              <a:rPr lang="zh-CN" altLang="en-US" sz="2800" b="1">
                <a:solidFill>
                  <a:srgbClr val="002060"/>
                </a:solidFill>
                <a:latin typeface="楷体" panose="02010609060101010101" charset="-122"/>
                <a:ea typeface="楷体" panose="02010609060101010101" charset="-122"/>
                <a:sym typeface="+mn-ea"/>
              </a:rPr>
              <a:t>法律上承认了黑人的公民</a:t>
            </a:r>
            <a:r>
              <a:rPr lang="zh-CN" altLang="en-US" sz="2800" b="1" smtClean="0">
                <a:solidFill>
                  <a:srgbClr val="002060"/>
                </a:solidFill>
                <a:latin typeface="楷体" panose="02010609060101010101" charset="-122"/>
                <a:ea typeface="楷体" panose="02010609060101010101" charset="-122"/>
                <a:sym typeface="+mn-ea"/>
              </a:rPr>
              <a:t>权利；为</a:t>
            </a:r>
            <a:r>
              <a:rPr lang="zh-CN" altLang="en-US" sz="2800" b="1">
                <a:solidFill>
                  <a:srgbClr val="002060"/>
                </a:solidFill>
                <a:latin typeface="楷体" panose="02010609060101010101" charset="-122"/>
                <a:ea typeface="楷体" panose="02010609060101010101" charset="-122"/>
                <a:sym typeface="+mn-ea"/>
              </a:rPr>
              <a:t>此后美国的发展和迅速崛起奠定了</a:t>
            </a:r>
            <a:r>
              <a:rPr lang="zh-CN" altLang="en-US" sz="2800" b="1" smtClean="0">
                <a:solidFill>
                  <a:srgbClr val="002060"/>
                </a:solidFill>
                <a:latin typeface="楷体" panose="02010609060101010101" charset="-122"/>
                <a:ea typeface="楷体" panose="02010609060101010101" charset="-122"/>
                <a:sym typeface="+mn-ea"/>
              </a:rPr>
              <a:t>基础，但</a:t>
            </a:r>
            <a:r>
              <a:rPr lang="zh-CN" altLang="en-US" sz="2800" b="1">
                <a:solidFill>
                  <a:srgbClr val="002060"/>
                </a:solidFill>
                <a:latin typeface="楷体" panose="02010609060101010101" charset="-122"/>
                <a:ea typeface="楷体" panose="02010609060101010101" charset="-122"/>
                <a:sym typeface="+mn-ea"/>
              </a:rPr>
              <a:t>黑人仍备受歧视</a:t>
            </a:r>
            <a:r>
              <a:rPr lang="zh-CN" altLang="en-US" sz="2800" b="1" smtClean="0">
                <a:solidFill>
                  <a:srgbClr val="002060"/>
                </a:solidFill>
                <a:latin typeface="楷体" panose="02010609060101010101" charset="-122"/>
                <a:ea typeface="楷体" panose="02010609060101010101" charset="-122"/>
                <a:sym typeface="+mn-ea"/>
              </a:rPr>
              <a:t>。</a:t>
            </a:r>
            <a:endParaRPr lang="zh-CN" altLang="en-US" sz="2800" b="1" smtClean="0">
              <a:solidFill>
                <a:srgbClr val="002060"/>
              </a:solidFill>
              <a:latin typeface="楷体" panose="02010609060101010101" charset="-122"/>
              <a:ea typeface="楷体" panose="02010609060101010101" charset="-122"/>
              <a:sym typeface="+mn-ea"/>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文本框 104455"/>
          <p:cNvSpPr txBox="1"/>
          <p:nvPr>
            <p:custDataLst>
              <p:tags r:id="rId1"/>
            </p:custDataLst>
          </p:nvPr>
        </p:nvSpPr>
        <p:spPr>
          <a:xfrm>
            <a:off x="391795" y="251460"/>
            <a:ext cx="11485880" cy="3538220"/>
          </a:xfrm>
          <a:prstGeom prst="rect">
            <a:avLst/>
          </a:prstGeom>
          <a:noFill/>
          <a:ln w="9525">
            <a:noFill/>
          </a:ln>
        </p:spPr>
        <p:txBody>
          <a:bodyPr wrap="square" anchor="t">
            <a:spAutoFit/>
          </a:bodyPr>
          <a:lstStyle/>
          <a:p>
            <a:r>
              <a:rPr lang="zh-CN" sz="2800">
                <a:solidFill>
                  <a:schemeClr val="tx1"/>
                </a:solidFill>
                <a:latin typeface="黑体" panose="02010609060101010101" pitchFamily="49" charset="-122"/>
                <a:ea typeface="黑体" panose="02010609060101010101" pitchFamily="49" charset="-122"/>
                <a:cs typeface="楷体" panose="02010609060101010101" charset="-122"/>
              </a:rPr>
              <a:t>【知识拓补】</a:t>
            </a:r>
            <a:r>
              <a:rPr lang="zh-CN" altLang="en-US" sz="2800" smtClean="0">
                <a:solidFill>
                  <a:schemeClr val="tx1"/>
                </a:solidFill>
                <a:highlight>
                  <a:srgbClr val="FFFF00"/>
                </a:highlight>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宪法</a:t>
            </a:r>
            <a:r>
              <a:rPr lang="zh-CN" altLang="en-US" sz="2800">
                <a:solidFill>
                  <a:schemeClr val="tx1"/>
                </a:solidFill>
                <a:highlight>
                  <a:srgbClr val="FFFF00"/>
                </a:highlight>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修正案</a:t>
            </a:r>
            <a:endParaRPr lang="zh-CN" altLang="en-US" sz="2800">
              <a:solidFill>
                <a:schemeClr val="tx1"/>
              </a:solidFill>
              <a:latin typeface="黑体" panose="02010609060101010101" pitchFamily="49" charset="-122"/>
              <a:ea typeface="黑体" panose="02010609060101010101" pitchFamily="49" charset="-122"/>
              <a:cs typeface="楷体" panose="02010609060101010101" charset="-122"/>
            </a:endParaRPr>
          </a:p>
          <a:p>
            <a:r>
              <a:rPr lang="zh-CN" altLang="en-US" sz="2800" b="1">
                <a:solidFill>
                  <a:schemeClr val="tx1"/>
                </a:solidFill>
                <a:latin typeface="楷体" panose="02010609060101010101" charset="-122"/>
                <a:ea typeface="楷体" panose="02010609060101010101" charset="-122"/>
                <a:cs typeface="楷体" panose="02010609060101010101" charset="-122"/>
                <a:sym typeface="+mn-ea"/>
              </a:rPr>
              <a:t>①</a:t>
            </a:r>
            <a:r>
              <a:rPr lang="en-US" altLang="zh-CN" sz="2800" b="1">
                <a:solidFill>
                  <a:schemeClr val="tx1"/>
                </a:solidFill>
                <a:latin typeface="楷体" panose="02010609060101010101" charset="-122"/>
                <a:ea typeface="楷体" panose="02010609060101010101" charset="-122"/>
                <a:cs typeface="楷体" panose="02010609060101010101" charset="-122"/>
                <a:sym typeface="+mn-ea"/>
              </a:rPr>
              <a:t>1789</a:t>
            </a:r>
            <a:r>
              <a:rPr lang="zh-CN" altLang="en-US" sz="2800" b="1">
                <a:solidFill>
                  <a:schemeClr val="tx1"/>
                </a:solidFill>
                <a:latin typeface="楷体" panose="02010609060101010101" charset="-122"/>
                <a:ea typeface="楷体" panose="02010609060101010101" charset="-122"/>
                <a:cs typeface="楷体" panose="02010609060101010101" charset="-122"/>
                <a:sym typeface="+mn-ea"/>
              </a:rPr>
              <a:t>年：宪法前</a:t>
            </a:r>
            <a:r>
              <a:rPr lang="en-US" altLang="zh-CN" sz="2800" b="1">
                <a:solidFill>
                  <a:schemeClr val="tx1"/>
                </a:solidFill>
                <a:latin typeface="楷体" panose="02010609060101010101" charset="-122"/>
                <a:ea typeface="楷体" panose="02010609060101010101" charset="-122"/>
                <a:cs typeface="楷体" panose="02010609060101010101" charset="-122"/>
                <a:sym typeface="+mn-ea"/>
              </a:rPr>
              <a:t>10</a:t>
            </a:r>
            <a:r>
              <a:rPr lang="zh-CN" altLang="en-US" sz="2800" b="1">
                <a:solidFill>
                  <a:schemeClr val="tx1"/>
                </a:solidFill>
                <a:latin typeface="楷体" panose="02010609060101010101" charset="-122"/>
                <a:ea typeface="楷体" panose="02010609060101010101" charset="-122"/>
                <a:cs typeface="楷体" panose="02010609060101010101" charset="-122"/>
                <a:sym typeface="+mn-ea"/>
              </a:rPr>
              <a:t>条修正案规定了公民的若干自由权 （如言论、集会、出版、宗教信仰自由）</a:t>
            </a:r>
            <a:endParaRPr lang="zh-CN" altLang="en-US" sz="2800" b="1">
              <a:solidFill>
                <a:schemeClr val="tx1"/>
              </a:solidFill>
              <a:latin typeface="楷体" panose="02010609060101010101" charset="-122"/>
              <a:ea typeface="楷体" panose="02010609060101010101" charset="-122"/>
              <a:cs typeface="楷体" panose="02010609060101010101" charset="-122"/>
              <a:sym typeface="+mn-ea"/>
            </a:endParaRPr>
          </a:p>
          <a:p>
            <a:r>
              <a:rPr lang="zh-CN" altLang="en-US" sz="2800" b="1">
                <a:solidFill>
                  <a:schemeClr val="tx1"/>
                </a:solidFill>
                <a:latin typeface="楷体" panose="02010609060101010101" charset="-122"/>
                <a:ea typeface="楷体" panose="02010609060101010101" charset="-122"/>
                <a:cs typeface="楷体" panose="02010609060101010101" charset="-122"/>
                <a:sym typeface="+mn-ea"/>
              </a:rPr>
              <a:t>②南北战争结束：第</a:t>
            </a:r>
            <a:r>
              <a:rPr lang="en-US" altLang="zh-CN" sz="2800" b="1">
                <a:solidFill>
                  <a:schemeClr val="tx1"/>
                </a:solidFill>
                <a:latin typeface="楷体" panose="02010609060101010101" charset="-122"/>
                <a:ea typeface="楷体" panose="02010609060101010101" charset="-122"/>
                <a:cs typeface="楷体" panose="02010609060101010101" charset="-122"/>
                <a:sym typeface="+mn-ea"/>
              </a:rPr>
              <a:t>13</a:t>
            </a:r>
            <a:r>
              <a:rPr lang="zh-CN" altLang="en-US" sz="2800" b="1">
                <a:solidFill>
                  <a:schemeClr val="tx1"/>
                </a:solidFill>
                <a:latin typeface="楷体" panose="02010609060101010101" charset="-122"/>
                <a:ea typeface="楷体" panose="02010609060101010101" charset="-122"/>
                <a:cs typeface="楷体" panose="02010609060101010101" charset="-122"/>
                <a:sym typeface="+mn-ea"/>
              </a:rPr>
              <a:t>和</a:t>
            </a:r>
            <a:r>
              <a:rPr lang="en-US" altLang="zh-CN" sz="2800" b="1">
                <a:solidFill>
                  <a:schemeClr val="tx1"/>
                </a:solidFill>
                <a:latin typeface="楷体" panose="02010609060101010101" charset="-122"/>
                <a:ea typeface="楷体" panose="02010609060101010101" charset="-122"/>
                <a:cs typeface="楷体" panose="02010609060101010101" charset="-122"/>
                <a:sym typeface="+mn-ea"/>
              </a:rPr>
              <a:t>14</a:t>
            </a:r>
            <a:r>
              <a:rPr lang="zh-CN" altLang="en-US" sz="2800" b="1">
                <a:solidFill>
                  <a:schemeClr val="tx1"/>
                </a:solidFill>
                <a:latin typeface="楷体" panose="02010609060101010101" charset="-122"/>
                <a:ea typeface="楷体" panose="02010609060101010101" charset="-122"/>
                <a:cs typeface="楷体" panose="02010609060101010101" charset="-122"/>
                <a:sym typeface="+mn-ea"/>
              </a:rPr>
              <a:t>条修正案废除奴隶制、肯定联邦法律的至上性</a:t>
            </a:r>
            <a:endParaRPr lang="zh-CN" altLang="en-US" sz="2800" b="1">
              <a:solidFill>
                <a:schemeClr val="tx1"/>
              </a:solidFill>
              <a:latin typeface="楷体" panose="02010609060101010101" charset="-122"/>
              <a:ea typeface="楷体" panose="02010609060101010101" charset="-122"/>
              <a:cs typeface="楷体" panose="02010609060101010101" charset="-122"/>
              <a:sym typeface="+mn-ea"/>
            </a:endParaRPr>
          </a:p>
          <a:p>
            <a:r>
              <a:rPr lang="zh-CN" altLang="en-US" sz="2800" b="1">
                <a:solidFill>
                  <a:schemeClr val="tx1"/>
                </a:solidFill>
                <a:latin typeface="楷体" panose="02010609060101010101" charset="-122"/>
                <a:ea typeface="楷体" panose="02010609060101010101" charset="-122"/>
                <a:cs typeface="楷体" panose="02010609060101010101" charset="-122"/>
                <a:sym typeface="+mn-ea"/>
              </a:rPr>
              <a:t>③</a:t>
            </a:r>
            <a:r>
              <a:rPr lang="en-US" altLang="zh-CN" sz="2800" b="1">
                <a:solidFill>
                  <a:schemeClr val="tx1"/>
                </a:solidFill>
                <a:latin typeface="楷体" panose="02010609060101010101" charset="-122"/>
                <a:ea typeface="楷体" panose="02010609060101010101" charset="-122"/>
                <a:cs typeface="楷体" panose="02010609060101010101" charset="-122"/>
                <a:sym typeface="+mn-ea"/>
              </a:rPr>
              <a:t>1920</a:t>
            </a:r>
            <a:r>
              <a:rPr lang="zh-CN" altLang="en-US" sz="2800" b="1">
                <a:solidFill>
                  <a:schemeClr val="tx1"/>
                </a:solidFill>
                <a:latin typeface="楷体" panose="02010609060101010101" charset="-122"/>
                <a:ea typeface="楷体" panose="02010609060101010101" charset="-122"/>
                <a:cs typeface="楷体" panose="02010609060101010101" charset="-122"/>
                <a:sym typeface="+mn-ea"/>
              </a:rPr>
              <a:t>年通过第</a:t>
            </a:r>
            <a:r>
              <a:rPr lang="en-US" altLang="zh-CN" sz="2800" b="1">
                <a:solidFill>
                  <a:schemeClr val="tx1"/>
                </a:solidFill>
                <a:latin typeface="楷体" panose="02010609060101010101" charset="-122"/>
                <a:ea typeface="楷体" panose="02010609060101010101" charset="-122"/>
                <a:cs typeface="楷体" panose="02010609060101010101" charset="-122"/>
                <a:sym typeface="+mn-ea"/>
              </a:rPr>
              <a:t>19</a:t>
            </a:r>
            <a:r>
              <a:rPr lang="zh-CN" altLang="en-US" sz="2800" b="1">
                <a:solidFill>
                  <a:schemeClr val="tx1"/>
                </a:solidFill>
                <a:latin typeface="楷体" panose="02010609060101010101" charset="-122"/>
                <a:ea typeface="楷体" panose="02010609060101010101" charset="-122"/>
                <a:cs typeface="楷体" panose="02010609060101010101" charset="-122"/>
                <a:sym typeface="+mn-ea"/>
              </a:rPr>
              <a:t>条修正案，给予妇女选举权。</a:t>
            </a:r>
            <a:endParaRPr lang="zh-CN" altLang="en-US" sz="2800" b="1">
              <a:solidFill>
                <a:schemeClr val="tx1"/>
              </a:solidFill>
              <a:latin typeface="楷体" panose="02010609060101010101" charset="-122"/>
              <a:ea typeface="楷体" panose="02010609060101010101" charset="-122"/>
              <a:cs typeface="楷体" panose="02010609060101010101" charset="-122"/>
              <a:sym typeface="+mn-ea"/>
            </a:endParaRPr>
          </a:p>
          <a:p>
            <a:r>
              <a:rPr lang="zh-CN" altLang="en-US" sz="2800" b="1">
                <a:solidFill>
                  <a:schemeClr val="tx1"/>
                </a:solidFill>
                <a:latin typeface="楷体" panose="02010609060101010101" charset="-122"/>
                <a:ea typeface="楷体" panose="02010609060101010101" charset="-122"/>
                <a:cs typeface="楷体" panose="02010609060101010101" charset="-122"/>
                <a:sym typeface="+mn-ea"/>
              </a:rPr>
              <a:t>④</a:t>
            </a:r>
            <a:r>
              <a:rPr lang="en-US" altLang="zh-CN" sz="2800" b="1">
                <a:solidFill>
                  <a:schemeClr val="tx1"/>
                </a:solidFill>
                <a:latin typeface="楷体" panose="02010609060101010101" charset="-122"/>
                <a:ea typeface="楷体" panose="02010609060101010101" charset="-122"/>
                <a:cs typeface="楷体" panose="02010609060101010101" charset="-122"/>
                <a:sym typeface="+mn-ea"/>
              </a:rPr>
              <a:t>20</a:t>
            </a:r>
            <a:r>
              <a:rPr lang="zh-CN" altLang="en-US" sz="2800" b="1">
                <a:solidFill>
                  <a:schemeClr val="tx1"/>
                </a:solidFill>
                <a:latin typeface="楷体" panose="02010609060101010101" charset="-122"/>
                <a:ea typeface="楷体" panose="02010609060101010101" charset="-122"/>
                <a:cs typeface="楷体" panose="02010609060101010101" charset="-122"/>
                <a:sym typeface="+mn-ea"/>
              </a:rPr>
              <a:t>世纪</a:t>
            </a:r>
            <a:r>
              <a:rPr lang="en-US" altLang="zh-CN" sz="2800" b="1">
                <a:solidFill>
                  <a:schemeClr val="tx1"/>
                </a:solidFill>
                <a:latin typeface="楷体" panose="02010609060101010101" charset="-122"/>
                <a:ea typeface="楷体" panose="02010609060101010101" charset="-122"/>
                <a:cs typeface="楷体" panose="02010609060101010101" charset="-122"/>
                <a:sym typeface="+mn-ea"/>
              </a:rPr>
              <a:t>60</a:t>
            </a:r>
            <a:r>
              <a:rPr lang="zh-CN" altLang="en-US" sz="2800" b="1">
                <a:solidFill>
                  <a:schemeClr val="tx1"/>
                </a:solidFill>
                <a:latin typeface="楷体" panose="02010609060101010101" charset="-122"/>
                <a:ea typeface="楷体" panose="02010609060101010101" charset="-122"/>
                <a:cs typeface="楷体" panose="02010609060101010101" charset="-122"/>
                <a:sym typeface="+mn-ea"/>
              </a:rPr>
              <a:t>年代，黑人民权运动兴起，国会制定了关于保障黑人选举权的第</a:t>
            </a:r>
            <a:r>
              <a:rPr lang="en-US" altLang="zh-CN" sz="2800" b="1">
                <a:solidFill>
                  <a:schemeClr val="tx1"/>
                </a:solidFill>
                <a:latin typeface="楷体" panose="02010609060101010101" charset="-122"/>
                <a:ea typeface="楷体" panose="02010609060101010101" charset="-122"/>
                <a:cs typeface="楷体" panose="02010609060101010101" charset="-122"/>
                <a:sym typeface="+mn-ea"/>
              </a:rPr>
              <a:t>23</a:t>
            </a:r>
            <a:r>
              <a:rPr lang="zh-CN" altLang="en-US" sz="2800" b="1">
                <a:solidFill>
                  <a:schemeClr val="tx1"/>
                </a:solidFill>
                <a:latin typeface="楷体" panose="02010609060101010101" charset="-122"/>
                <a:ea typeface="楷体" panose="02010609060101010101" charset="-122"/>
                <a:cs typeface="楷体" panose="02010609060101010101" charset="-122"/>
                <a:sym typeface="+mn-ea"/>
              </a:rPr>
              <a:t>、</a:t>
            </a:r>
            <a:r>
              <a:rPr lang="en-US" altLang="zh-CN" sz="2800" b="1">
                <a:solidFill>
                  <a:schemeClr val="tx1"/>
                </a:solidFill>
                <a:latin typeface="楷体" panose="02010609060101010101" charset="-122"/>
                <a:ea typeface="楷体" panose="02010609060101010101" charset="-122"/>
                <a:cs typeface="楷体" panose="02010609060101010101" charset="-122"/>
                <a:sym typeface="+mn-ea"/>
              </a:rPr>
              <a:t>24</a:t>
            </a:r>
            <a:r>
              <a:rPr lang="zh-CN" altLang="en-US" sz="2800" b="1">
                <a:solidFill>
                  <a:schemeClr val="tx1"/>
                </a:solidFill>
                <a:latin typeface="楷体" panose="02010609060101010101" charset="-122"/>
                <a:ea typeface="楷体" panose="02010609060101010101" charset="-122"/>
                <a:cs typeface="楷体" panose="02010609060101010101" charset="-122"/>
                <a:sym typeface="+mn-ea"/>
              </a:rPr>
              <a:t>条修正案。</a:t>
            </a:r>
            <a:endParaRPr lang="zh-CN" altLang="en-US" sz="2800" b="1">
              <a:solidFill>
                <a:schemeClr val="tx1"/>
              </a:solidFill>
              <a:latin typeface="楷体" panose="02010609060101010101" charset="-122"/>
              <a:ea typeface="楷体" panose="02010609060101010101" charset="-122"/>
              <a:cs typeface="楷体" panose="02010609060101010101" charset="-122"/>
              <a:sym typeface="+mn-ea"/>
            </a:endParaRPr>
          </a:p>
        </p:txBody>
      </p:sp>
      <p:pic>
        <p:nvPicPr>
          <p:cNvPr id="2" name="Picture 2"/>
          <p:cNvPicPr>
            <a:picLocks noChangeAspect="1"/>
          </p:cNvPicPr>
          <p:nvPr>
            <p:custDataLst>
              <p:tags r:id="rId2"/>
            </p:custDataLst>
          </p:nvPr>
        </p:nvPicPr>
        <p:blipFill>
          <a:blip r:embed="rId3"/>
          <a:stretch>
            <a:fillRect/>
          </a:stretch>
        </p:blipFill>
        <p:spPr>
          <a:xfrm flipH="1">
            <a:off x="11874500" y="10807700"/>
            <a:ext cx="0" cy="0"/>
          </a:xfrm>
          <a:prstGeom prst="rect">
            <a:avLst/>
          </a:prstGeom>
          <a:ln>
            <a:noFill/>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custDataLst>
              <p:tags r:id="rId1"/>
            </p:custDataLst>
          </p:nvPr>
        </p:nvGrpSpPr>
        <p:grpSpPr>
          <a:xfrm>
            <a:off x="4749963" y="4134277"/>
            <a:ext cx="2746904" cy="1577553"/>
            <a:chOff x="905737" y="4134277"/>
            <a:chExt cx="2746904" cy="1577553"/>
          </a:xfrm>
        </p:grpSpPr>
        <p:sp>
          <p:nvSpPr>
            <p:cNvPr id="23" name="文本框 22"/>
            <p:cNvSpPr txBox="1"/>
            <p:nvPr>
              <p:custDataLst>
                <p:tags r:id="rId2"/>
              </p:custDataLst>
            </p:nvPr>
          </p:nvSpPr>
          <p:spPr>
            <a:xfrm>
              <a:off x="905737" y="4134277"/>
              <a:ext cx="1889307" cy="461665"/>
            </a:xfrm>
            <a:prstGeom prst="rect">
              <a:avLst/>
            </a:prstGeom>
            <a:noFill/>
          </p:spPr>
          <p:txBody>
            <a:bodyPr wrap="none" lIns="0" tIns="0" rIns="0" bIns="0" rtlCol="0">
              <a:noAutofit/>
            </a:bodyPr>
            <a:lstStyle/>
            <a:p>
              <a:r>
                <a:rPr lang="zh-CN" altLang="en-US" sz="2400">
                  <a:solidFill>
                    <a:schemeClr val="bg1"/>
                  </a:solidFill>
                  <a:latin typeface="+mj-ea"/>
                  <a:ea typeface="+mj-ea"/>
                  <a:cs typeface="OPPOSans B" panose="00020600040101010101" pitchFamily="18" charset="-122"/>
                </a:rPr>
                <a:t>稿定</a:t>
              </a:r>
              <a:r>
                <a:rPr lang="en-US" altLang="zh-CN" sz="2400">
                  <a:solidFill>
                    <a:schemeClr val="bg1"/>
                  </a:solidFill>
                  <a:latin typeface="+mj-ea"/>
                  <a:ea typeface="+mj-ea"/>
                  <a:cs typeface="OPPOSans B" panose="00020600040101010101" pitchFamily="18" charset="-122"/>
                </a:rPr>
                <a:t>PPT</a:t>
              </a:r>
              <a:endParaRPr lang="zh-CN" altLang="en-US" sz="2400">
                <a:solidFill>
                  <a:schemeClr val="bg1"/>
                </a:solidFill>
                <a:latin typeface="+mj-ea"/>
                <a:ea typeface="+mj-ea"/>
                <a:cs typeface="OPPOSans B" panose="00020600040101010101" pitchFamily="18" charset="-122"/>
              </a:endParaRPr>
            </a:p>
          </p:txBody>
        </p:sp>
        <p:sp>
          <p:nvSpPr>
            <p:cNvPr id="24" name="矩形 23"/>
            <p:cNvSpPr/>
            <p:nvPr>
              <p:custDataLst>
                <p:tags r:id="rId3"/>
              </p:custDataLst>
            </p:nvPr>
          </p:nvSpPr>
          <p:spPr>
            <a:xfrm>
              <a:off x="905737" y="4543406"/>
              <a:ext cx="2746904" cy="1168424"/>
            </a:xfrm>
            <a:prstGeom prst="rect">
              <a:avLst/>
            </a:prstGeom>
          </p:spPr>
          <p:txBody>
            <a:bodyPr wrap="square" lIns="0" tIns="0" rIns="0" bIns="0">
              <a:noAutofit/>
            </a:bodyPr>
            <a:lstStyle/>
            <a:p>
              <a:pPr>
                <a:lnSpc>
                  <a:spcPct val="120000"/>
                </a:lnSpc>
              </a:pPr>
              <a:r>
                <a:rPr lang="zh-CN" altLang="en-US">
                  <a:solidFill>
                    <a:schemeClr val="bg1"/>
                  </a:solidFill>
                  <a:latin typeface="+mn-ea"/>
                </a:rPr>
                <a:t>稿定</a:t>
              </a:r>
              <a:r>
                <a:rPr lang="en-US" altLang="zh-CN">
                  <a:solidFill>
                    <a:schemeClr val="bg1"/>
                  </a:solidFill>
                  <a:latin typeface="+mn-ea"/>
                </a:rPr>
                <a:t>PPT</a:t>
              </a:r>
              <a:r>
                <a:rPr lang="zh-CN" altLang="en-US">
                  <a:solidFill>
                    <a:schemeClr val="bg1"/>
                  </a:solidFill>
                  <a:latin typeface="+mn-ea"/>
                </a:rPr>
                <a:t>，海量素材持续更新，上千款模板选择总有一款适合你</a:t>
              </a:r>
              <a:endParaRPr lang="zh-CN" altLang="en-US">
                <a:solidFill>
                  <a:schemeClr val="bg1"/>
                </a:solidFill>
                <a:latin typeface="+mn-ea"/>
              </a:endParaRPr>
            </a:p>
          </p:txBody>
        </p:sp>
      </p:grpSp>
      <p:sp>
        <p:nvSpPr>
          <p:cNvPr id="30" name="文本框 29"/>
          <p:cNvSpPr txBox="1"/>
          <p:nvPr>
            <p:custDataLst>
              <p:tags r:id="rId4"/>
            </p:custDataLst>
          </p:nvPr>
        </p:nvSpPr>
        <p:spPr>
          <a:xfrm>
            <a:off x="6436064" y="3051245"/>
            <a:ext cx="1041952" cy="923330"/>
          </a:xfrm>
          <a:prstGeom prst="rect">
            <a:avLst/>
          </a:prstGeom>
          <a:noFill/>
        </p:spPr>
        <p:txBody>
          <a:bodyPr wrap="none" lIns="0" tIns="0" rIns="0" bIns="0" rtlCol="0">
            <a:noAutofit/>
          </a:bodyPr>
          <a:lstStyle/>
          <a:p>
            <a:r>
              <a:rPr lang="en-US" altLang="zh-CN" sz="6000">
                <a:ln>
                  <a:solidFill>
                    <a:schemeClr val="bg1"/>
                  </a:solidFill>
                </a:ln>
                <a:noFill/>
                <a:latin typeface="+mj-ea"/>
                <a:ea typeface="+mj-ea"/>
              </a:rPr>
              <a:t>02</a:t>
            </a:r>
            <a:endParaRPr lang="zh-CN" altLang="en-US" sz="6000">
              <a:ln>
                <a:solidFill>
                  <a:schemeClr val="bg1"/>
                </a:solidFill>
              </a:ln>
              <a:noFill/>
              <a:latin typeface="+mj-ea"/>
              <a:ea typeface="+mj-ea"/>
            </a:endParaRPr>
          </a:p>
        </p:txBody>
      </p:sp>
      <p:sp>
        <p:nvSpPr>
          <p:cNvPr id="79" name="矩形 78"/>
          <p:cNvSpPr/>
          <p:nvPr>
            <p:custDataLst>
              <p:tags r:id="rId5"/>
            </p:custDataLst>
          </p:nvPr>
        </p:nvSpPr>
        <p:spPr>
          <a:xfrm>
            <a:off x="0" y="6571615"/>
            <a:ext cx="12192000" cy="286385"/>
          </a:xfrm>
          <a:prstGeom prst="rect">
            <a:avLst/>
          </a:prstGeom>
          <a:gradFill flip="none" rotWithShape="1">
            <a:gsLst>
              <a:gs pos="0">
                <a:srgbClr val="DE7557"/>
              </a:gs>
              <a:gs pos="100000">
                <a:srgbClr val="9B4A30"/>
              </a:gs>
            </a:gsLst>
            <a:lin ang="2700000" scaled="0"/>
          </a:gradFill>
          <a:ln>
            <a:noFill/>
          </a:ln>
          <a:effectLst>
            <a:outerShdw blurRad="571500" sx="105000" sy="105000" algn="ctr" rotWithShape="0">
              <a:srgbClr val="7FAC52">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表格 2"/>
          <p:cNvGraphicFramePr>
            <a:graphicFrameLocks noGrp="1"/>
          </p:cNvGraphicFramePr>
          <p:nvPr>
            <p:custDataLst>
              <p:tags r:id="rId6"/>
            </p:custDataLst>
          </p:nvPr>
        </p:nvGraphicFramePr>
        <p:xfrm>
          <a:off x="130175" y="142875"/>
          <a:ext cx="11714480" cy="6428105"/>
        </p:xfrm>
        <a:graphic>
          <a:graphicData uri="http://schemas.openxmlformats.org/drawingml/2006/table">
            <a:tbl>
              <a:tblPr firstRow="1" firstCol="1" bandRow="1"/>
              <a:tblGrid>
                <a:gridCol w="5408930"/>
                <a:gridCol w="6305550"/>
              </a:tblGrid>
              <a:tr h="650875">
                <a:tc>
                  <a:txBody>
                    <a:bodyPr wrap="square"/>
                    <a:lstStyle/>
                    <a:p>
                      <a:pPr algn="ctr">
                        <a:lnSpc>
                          <a:spcPct val="150000"/>
                        </a:lnSpc>
                      </a:pPr>
                      <a:r>
                        <a:rPr lang="zh-CN" sz="2800" b="0" kern="100">
                          <a:solidFill>
                            <a:srgbClr val="000000"/>
                          </a:solidFill>
                          <a:effectLst/>
                          <a:latin typeface="微软雅黑" panose="020B0503020204020204" charset="-122"/>
                          <a:ea typeface="微软雅黑" panose="020B0503020204020204" charset="-122"/>
                          <a:cs typeface="宋体" panose="02010600030101010101" pitchFamily="2" charset="-122"/>
                        </a:rPr>
                        <a:t>考题统计</a:t>
                      </a:r>
                      <a:endParaRPr lang="zh-CN" sz="2800" b="0" kern="100">
                        <a:solidFill>
                          <a:srgbClr val="000000"/>
                        </a:solidFill>
                        <a:effectLst/>
                        <a:latin typeface="微软雅黑" panose="020B0503020204020204" charset="-122"/>
                        <a:ea typeface="微软雅黑" panose="020B0503020204020204" charset="-122"/>
                        <a:cs typeface="宋体" panose="02010600030101010101" pitchFamily="2" charset="-122"/>
                      </a:endParaRPr>
                    </a:p>
                  </a:txBody>
                  <a:tcPr marL="64625" marR="64625" marT="0" marB="0" vert="horz">
                    <a:lnL w="12700" cap="flat" cmpd="sng" algn="ctr">
                      <a:solidFill>
                        <a:srgbClr val="E1BC64"/>
                      </a:solidFill>
                      <a:prstDash val="solid"/>
                      <a:round/>
                      <a:headEnd type="none" w="med" len="med"/>
                      <a:tailEnd type="none" w="med" len="med"/>
                    </a:lnL>
                    <a:lnR w="12700" cap="flat" cmpd="sng" algn="ctr">
                      <a:solidFill>
                        <a:srgbClr val="E1BC64"/>
                      </a:solidFill>
                      <a:prstDash val="solid"/>
                      <a:round/>
                      <a:headEnd type="none" w="med" len="med"/>
                      <a:tailEnd type="none" w="med" len="med"/>
                    </a:lnR>
                    <a:lnT w="12700" cap="flat" cmpd="sng" algn="ctr">
                      <a:solidFill>
                        <a:srgbClr val="E1BC64"/>
                      </a:solidFill>
                      <a:prstDash val="solid"/>
                      <a:round/>
                      <a:headEnd type="none" w="med" len="med"/>
                      <a:tailEnd type="none" w="med" len="med"/>
                    </a:lnT>
                    <a:lnB w="12700" cap="flat" cmpd="sng" algn="ctr">
                      <a:solidFill>
                        <a:srgbClr val="E1BC64"/>
                      </a:solidFill>
                      <a:prstDash val="solid"/>
                      <a:round/>
                      <a:headEnd type="none" w="med" len="med"/>
                      <a:tailEnd type="none" w="med" len="med"/>
                    </a:lnB>
                    <a:solidFill>
                      <a:srgbClr val="F5E6C6"/>
                    </a:solidFill>
                  </a:tcPr>
                </a:tc>
                <a:tc>
                  <a:txBody>
                    <a:bodyPr wrap="square"/>
                    <a:lstStyle/>
                    <a:p>
                      <a:pPr algn="ctr">
                        <a:lnSpc>
                          <a:spcPct val="150000"/>
                        </a:lnSpc>
                      </a:pPr>
                      <a:r>
                        <a:rPr lang="zh-CN" sz="2800" b="0" kern="100">
                          <a:solidFill>
                            <a:srgbClr val="000000"/>
                          </a:solidFill>
                          <a:effectLst/>
                          <a:latin typeface="微软雅黑" panose="020B0503020204020204" charset="-122"/>
                          <a:ea typeface="微软雅黑" panose="020B0503020204020204" charset="-122"/>
                          <a:cs typeface="宋体" panose="02010600030101010101" pitchFamily="2" charset="-122"/>
                        </a:rPr>
                        <a:t>考情分析</a:t>
                      </a:r>
                      <a:endParaRPr lang="zh-CN" sz="2800" b="0" kern="100">
                        <a:solidFill>
                          <a:srgbClr val="000000"/>
                        </a:solidFill>
                        <a:effectLst/>
                        <a:latin typeface="微软雅黑" panose="020B0503020204020204" charset="-122"/>
                        <a:ea typeface="微软雅黑" panose="020B0503020204020204" charset="-122"/>
                        <a:cs typeface="宋体" panose="02010600030101010101" pitchFamily="2" charset="-122"/>
                      </a:endParaRPr>
                    </a:p>
                  </a:txBody>
                  <a:tcPr marL="64625" marR="64625" marT="0" marB="0" vert="horz">
                    <a:lnL w="12700" cap="flat" cmpd="sng" algn="ctr">
                      <a:solidFill>
                        <a:srgbClr val="E1BC64"/>
                      </a:solidFill>
                      <a:prstDash val="solid"/>
                      <a:round/>
                      <a:headEnd type="none" w="med" len="med"/>
                      <a:tailEnd type="none" w="med" len="med"/>
                    </a:lnL>
                    <a:lnR w="12700" cap="flat" cmpd="sng" algn="ctr">
                      <a:solidFill>
                        <a:srgbClr val="E1BC64"/>
                      </a:solidFill>
                      <a:prstDash val="solid"/>
                      <a:round/>
                      <a:headEnd type="none" w="med" len="med"/>
                      <a:tailEnd type="none" w="med" len="med"/>
                    </a:lnR>
                    <a:lnT w="12700" cap="flat" cmpd="sng" algn="ctr">
                      <a:solidFill>
                        <a:srgbClr val="E1BC64"/>
                      </a:solidFill>
                      <a:prstDash val="solid"/>
                      <a:round/>
                      <a:headEnd type="none" w="med" len="med"/>
                      <a:tailEnd type="none" w="med" len="med"/>
                    </a:lnT>
                    <a:lnB w="12700" cap="flat" cmpd="sng" algn="ctr">
                      <a:solidFill>
                        <a:srgbClr val="E1BC64"/>
                      </a:solidFill>
                      <a:prstDash val="solid"/>
                      <a:round/>
                      <a:headEnd type="none" w="med" len="med"/>
                      <a:tailEnd type="none" w="med" len="med"/>
                    </a:lnB>
                    <a:solidFill>
                      <a:srgbClr val="F5E6C6"/>
                    </a:solidFill>
                  </a:tcPr>
                </a:tc>
              </a:tr>
              <a:tr h="5777230">
                <a:tc>
                  <a:txBody>
                    <a:bodyPr wrap="square"/>
                    <a:lstStyle/>
                    <a:p>
                      <a:pPr indent="0" algn="l" fontAlgn="auto">
                        <a:lnSpc>
                          <a:spcPct val="100000"/>
                        </a:lnSpc>
                      </a:pPr>
                      <a:r>
                        <a:rPr lang="en-US" sz="2800" b="0" kern="100">
                          <a:solidFill>
                            <a:srgbClr val="000000"/>
                          </a:solidFill>
                          <a:effectLst/>
                          <a:latin typeface="微软雅黑" panose="020B0503020204020204" charset="-122"/>
                          <a:ea typeface="微软雅黑" panose="020B0503020204020204" charset="-122"/>
                          <a:cs typeface="黑体" panose="02010609060101010101" pitchFamily="49" charset="-122"/>
                        </a:rPr>
                        <a:t>2024·浙江</a:t>
                      </a:r>
                      <a:r>
                        <a:rPr lang="zh-CN" altLang="en-US" sz="2800" b="0" kern="100">
                          <a:solidFill>
                            <a:srgbClr val="000000"/>
                          </a:solidFill>
                          <a:effectLst/>
                          <a:latin typeface="微软雅黑" panose="020B0503020204020204" charset="-122"/>
                          <a:ea typeface="微软雅黑" panose="020B0503020204020204" charset="-122"/>
                          <a:cs typeface="黑体" panose="02010609060101010101" pitchFamily="49" charset="-122"/>
                        </a:rPr>
                        <a:t>美国内战</a:t>
                      </a:r>
                      <a:endParaRPr lang="zh-CN" altLang="en-US" sz="2800" b="0" kern="100">
                        <a:solidFill>
                          <a:srgbClr val="000000"/>
                        </a:solidFill>
                        <a:effectLst/>
                        <a:latin typeface="微软雅黑" panose="020B0503020204020204" charset="-122"/>
                        <a:ea typeface="微软雅黑" panose="020B0503020204020204" charset="-122"/>
                        <a:cs typeface="黑体" panose="02010609060101010101" pitchFamily="49" charset="-122"/>
                      </a:endParaRPr>
                    </a:p>
                    <a:p>
                      <a:pPr indent="0" algn="l" fontAlgn="auto">
                        <a:lnSpc>
                          <a:spcPct val="100000"/>
                        </a:lnSpc>
                      </a:pPr>
                      <a:r>
                        <a:rPr lang="en-US" sz="2800" b="0" kern="100">
                          <a:solidFill>
                            <a:srgbClr val="000000"/>
                          </a:solidFill>
                          <a:effectLst/>
                          <a:latin typeface="微软雅黑" panose="020B0503020204020204" charset="-122"/>
                          <a:ea typeface="微软雅黑" panose="020B0503020204020204" charset="-122"/>
                          <a:cs typeface="黑体" panose="02010609060101010101" pitchFamily="49" charset="-122"/>
                        </a:rPr>
                        <a:t>2024·甘肃</a:t>
                      </a:r>
                      <a:r>
                        <a:rPr lang="zh-CN" altLang="en-US" sz="2800" b="0" kern="100">
                          <a:solidFill>
                            <a:srgbClr val="000000"/>
                          </a:solidFill>
                          <a:effectLst/>
                          <a:latin typeface="微软雅黑" panose="020B0503020204020204" charset="-122"/>
                          <a:ea typeface="微软雅黑" panose="020B0503020204020204" charset="-122"/>
                          <a:cs typeface="黑体" panose="02010609060101010101" pitchFamily="49" charset="-122"/>
                        </a:rPr>
                        <a:t>意大利民族意识</a:t>
                      </a:r>
                      <a:endParaRPr lang="zh-CN" altLang="en-US" sz="2800" b="0" kern="100">
                        <a:solidFill>
                          <a:srgbClr val="000000"/>
                        </a:solidFill>
                        <a:effectLst/>
                        <a:latin typeface="微软雅黑" panose="020B0503020204020204" charset="-122"/>
                        <a:ea typeface="微软雅黑" panose="020B0503020204020204" charset="-122"/>
                        <a:cs typeface="黑体" panose="02010609060101010101" pitchFamily="49" charset="-122"/>
                      </a:endParaRPr>
                    </a:p>
                    <a:p>
                      <a:pPr indent="0" algn="l" fontAlgn="auto">
                        <a:lnSpc>
                          <a:spcPct val="100000"/>
                        </a:lnSpc>
                      </a:pPr>
                      <a:r>
                        <a:rPr lang="en-US" sz="2800" b="0" kern="100">
                          <a:solidFill>
                            <a:srgbClr val="000000"/>
                          </a:solidFill>
                          <a:effectLst/>
                          <a:latin typeface="微软雅黑" panose="020B0503020204020204" charset="-122"/>
                          <a:ea typeface="微软雅黑" panose="020B0503020204020204" charset="-122"/>
                          <a:cs typeface="黑体" panose="02010609060101010101" pitchFamily="49" charset="-122"/>
                        </a:rPr>
                        <a:t>2024·浙江</a:t>
                      </a:r>
                      <a:r>
                        <a:rPr lang="zh-CN" altLang="en-US" sz="2800" b="0" kern="100">
                          <a:solidFill>
                            <a:srgbClr val="000000"/>
                          </a:solidFill>
                          <a:effectLst/>
                          <a:latin typeface="微软雅黑" panose="020B0503020204020204" charset="-122"/>
                          <a:ea typeface="微软雅黑" panose="020B0503020204020204" charset="-122"/>
                          <a:cs typeface="黑体" panose="02010609060101010101" pitchFamily="49" charset="-122"/>
                        </a:rPr>
                        <a:t>拿破仑</a:t>
                      </a:r>
                      <a:endParaRPr lang="zh-CN" altLang="en-US" sz="2800" b="0" kern="100">
                        <a:solidFill>
                          <a:srgbClr val="000000"/>
                        </a:solidFill>
                        <a:effectLst/>
                        <a:latin typeface="微软雅黑" panose="020B0503020204020204" charset="-122"/>
                        <a:ea typeface="微软雅黑" panose="020B0503020204020204" charset="-122"/>
                        <a:cs typeface="黑体" panose="02010609060101010101" pitchFamily="49" charset="-122"/>
                      </a:endParaRPr>
                    </a:p>
                    <a:p>
                      <a:pPr indent="0" algn="l" fontAlgn="auto">
                        <a:lnSpc>
                          <a:spcPct val="100000"/>
                        </a:lnSpc>
                      </a:pPr>
                      <a:r>
                        <a:rPr lang="en-US" sz="2800" b="0" kern="100">
                          <a:solidFill>
                            <a:srgbClr val="000000"/>
                          </a:solidFill>
                          <a:effectLst/>
                          <a:latin typeface="微软雅黑" panose="020B0503020204020204" charset="-122"/>
                          <a:ea typeface="微软雅黑" panose="020B0503020204020204" charset="-122"/>
                          <a:cs typeface="黑体" panose="02010609060101010101" pitchFamily="49" charset="-122"/>
                        </a:rPr>
                        <a:t>2024·江西</a:t>
                      </a:r>
                      <a:r>
                        <a:rPr lang="zh-CN" altLang="en-US" sz="2800" b="0" kern="100">
                          <a:solidFill>
                            <a:srgbClr val="000000"/>
                          </a:solidFill>
                          <a:effectLst/>
                          <a:latin typeface="微软雅黑" panose="020B0503020204020204" charset="-122"/>
                          <a:ea typeface="微软雅黑" panose="020B0503020204020204" charset="-122"/>
                          <a:cs typeface="黑体" panose="02010609060101010101" pitchFamily="49" charset="-122"/>
                        </a:rPr>
                        <a:t>光荣革命</a:t>
                      </a:r>
                      <a:endParaRPr lang="en-US" sz="2800" b="0" kern="100">
                        <a:solidFill>
                          <a:srgbClr val="000000"/>
                        </a:solidFill>
                        <a:effectLst/>
                        <a:latin typeface="微软雅黑" panose="020B0503020204020204" charset="-122"/>
                        <a:ea typeface="微软雅黑" panose="020B0503020204020204" charset="-122"/>
                        <a:cs typeface="黑体" panose="02010609060101010101" pitchFamily="49" charset="-122"/>
                      </a:endParaRPr>
                    </a:p>
                    <a:p>
                      <a:pPr indent="0" algn="l" fontAlgn="auto">
                        <a:lnSpc>
                          <a:spcPct val="100000"/>
                        </a:lnSpc>
                      </a:pPr>
                      <a:r>
                        <a:rPr lang="en-US" sz="2800" b="0" kern="100">
                          <a:solidFill>
                            <a:srgbClr val="000000"/>
                          </a:solidFill>
                          <a:effectLst/>
                          <a:latin typeface="微软雅黑" panose="020B0503020204020204" charset="-122"/>
                          <a:ea typeface="微软雅黑" panose="020B0503020204020204" charset="-122"/>
                          <a:cs typeface="黑体" panose="02010609060101010101" pitchFamily="49" charset="-122"/>
                        </a:rPr>
                        <a:t>2023</a:t>
                      </a:r>
                      <a:r>
                        <a:rPr lang="zh-CN" sz="2800" b="0" kern="100">
                          <a:solidFill>
                            <a:srgbClr val="000000"/>
                          </a:solidFill>
                          <a:effectLst/>
                          <a:latin typeface="微软雅黑" panose="020B0503020204020204" charset="-122"/>
                          <a:ea typeface="微软雅黑" panose="020B0503020204020204" charset="-122"/>
                          <a:cs typeface="黑体" panose="02010609060101010101" pitchFamily="49" charset="-122"/>
                        </a:rPr>
                        <a:t>北京卷选择题，</a:t>
                      </a:r>
                      <a:r>
                        <a:rPr lang="en-US" sz="2800" b="0" kern="100">
                          <a:solidFill>
                            <a:srgbClr val="000000"/>
                          </a:solidFill>
                          <a:effectLst/>
                          <a:latin typeface="微软雅黑" panose="020B0503020204020204" charset="-122"/>
                          <a:ea typeface="微软雅黑" panose="020B0503020204020204" charset="-122"/>
                          <a:cs typeface="黑体" panose="02010609060101010101" pitchFamily="49" charset="-122"/>
                        </a:rPr>
                        <a:t>3</a:t>
                      </a:r>
                      <a:r>
                        <a:rPr lang="zh-CN" sz="2800" b="0" kern="100">
                          <a:solidFill>
                            <a:srgbClr val="000000"/>
                          </a:solidFill>
                          <a:effectLst/>
                          <a:latin typeface="微软雅黑" panose="020B0503020204020204" charset="-122"/>
                          <a:ea typeface="微软雅黑" panose="020B0503020204020204" charset="-122"/>
                          <a:cs typeface="黑体" panose="02010609060101010101" pitchFamily="49" charset="-122"/>
                        </a:rPr>
                        <a:t>分</a:t>
                      </a:r>
                      <a:endParaRPr lang="zh-CN" sz="2800" b="0" kern="100">
                        <a:solidFill>
                          <a:srgbClr val="000000"/>
                        </a:solidFill>
                        <a:effectLst/>
                        <a:latin typeface="微软雅黑" panose="020B0503020204020204" charset="-122"/>
                        <a:ea typeface="微软雅黑" panose="020B0503020204020204" charset="-122"/>
                        <a:cs typeface="黑体" panose="02010609060101010101" pitchFamily="49" charset="-122"/>
                      </a:endParaRPr>
                    </a:p>
                    <a:p>
                      <a:pPr indent="0" algn="l" fontAlgn="auto">
                        <a:lnSpc>
                          <a:spcPct val="100000"/>
                        </a:lnSpc>
                      </a:pPr>
                      <a:r>
                        <a:rPr lang="en-US" sz="2800" b="0" kern="100">
                          <a:solidFill>
                            <a:srgbClr val="000000"/>
                          </a:solidFill>
                          <a:effectLst/>
                          <a:latin typeface="微软雅黑" panose="020B0503020204020204" charset="-122"/>
                          <a:ea typeface="微软雅黑" panose="020B0503020204020204" charset="-122"/>
                          <a:cs typeface="黑体" panose="02010609060101010101" pitchFamily="49" charset="-122"/>
                        </a:rPr>
                        <a:t>2023</a:t>
                      </a:r>
                      <a:r>
                        <a:rPr lang="zh-CN" sz="2800" b="0" kern="100">
                          <a:solidFill>
                            <a:srgbClr val="000000"/>
                          </a:solidFill>
                          <a:effectLst/>
                          <a:latin typeface="微软雅黑" panose="020B0503020204020204" charset="-122"/>
                          <a:ea typeface="微软雅黑" panose="020B0503020204020204" charset="-122"/>
                          <a:cs typeface="黑体" panose="02010609060101010101" pitchFamily="49" charset="-122"/>
                        </a:rPr>
                        <a:t>全国乙卷选择题，</a:t>
                      </a:r>
                      <a:r>
                        <a:rPr lang="en-US" sz="2800" b="0" kern="100">
                          <a:solidFill>
                            <a:srgbClr val="000000"/>
                          </a:solidFill>
                          <a:effectLst/>
                          <a:latin typeface="微软雅黑" panose="020B0503020204020204" charset="-122"/>
                          <a:ea typeface="微软雅黑" panose="020B0503020204020204" charset="-122"/>
                          <a:cs typeface="黑体" panose="02010609060101010101" pitchFamily="49" charset="-122"/>
                        </a:rPr>
                        <a:t>4</a:t>
                      </a:r>
                      <a:r>
                        <a:rPr lang="zh-CN" sz="2800" b="0" kern="100">
                          <a:solidFill>
                            <a:srgbClr val="000000"/>
                          </a:solidFill>
                          <a:effectLst/>
                          <a:latin typeface="微软雅黑" panose="020B0503020204020204" charset="-122"/>
                          <a:ea typeface="微软雅黑" panose="020B0503020204020204" charset="-122"/>
                          <a:cs typeface="黑体" panose="02010609060101010101" pitchFamily="49" charset="-122"/>
                        </a:rPr>
                        <a:t>分</a:t>
                      </a:r>
                      <a:endParaRPr lang="zh-CN" sz="2800" b="0" kern="100">
                        <a:solidFill>
                          <a:srgbClr val="000000"/>
                        </a:solidFill>
                        <a:effectLst/>
                        <a:latin typeface="微软雅黑" panose="020B0503020204020204" charset="-122"/>
                        <a:ea typeface="微软雅黑" panose="020B0503020204020204" charset="-122"/>
                        <a:cs typeface="黑体" panose="02010609060101010101" pitchFamily="49" charset="-122"/>
                      </a:endParaRPr>
                    </a:p>
                    <a:p>
                      <a:pPr indent="0" algn="l" fontAlgn="auto">
                        <a:lnSpc>
                          <a:spcPct val="100000"/>
                        </a:lnSpc>
                      </a:pPr>
                      <a:r>
                        <a:rPr lang="en-US" sz="2800" kern="100">
                          <a:solidFill>
                            <a:srgbClr val="000000"/>
                          </a:solidFill>
                          <a:effectLst/>
                          <a:latin typeface="微软雅黑" panose="020B0503020204020204" charset="-122"/>
                          <a:ea typeface="微软雅黑" panose="020B0503020204020204" charset="-122"/>
                          <a:cs typeface="黑体" panose="02010609060101010101" pitchFamily="49" charset="-122"/>
                          <a:sym typeface="+mn-ea"/>
                        </a:rPr>
                        <a:t>2023</a:t>
                      </a:r>
                      <a:r>
                        <a:rPr lang="zh-CN" sz="2800" kern="100">
                          <a:solidFill>
                            <a:srgbClr val="000000"/>
                          </a:solidFill>
                          <a:effectLst/>
                          <a:latin typeface="微软雅黑" panose="020B0503020204020204" charset="-122"/>
                          <a:ea typeface="微软雅黑" panose="020B0503020204020204" charset="-122"/>
                          <a:cs typeface="黑体" panose="02010609060101010101" pitchFamily="49" charset="-122"/>
                          <a:sym typeface="+mn-ea"/>
                        </a:rPr>
                        <a:t>全国卷新课标选择题，</a:t>
                      </a:r>
                      <a:r>
                        <a:rPr lang="en-US" sz="2800" kern="100">
                          <a:solidFill>
                            <a:srgbClr val="000000"/>
                          </a:solidFill>
                          <a:effectLst/>
                          <a:latin typeface="微软雅黑" panose="020B0503020204020204" charset="-122"/>
                          <a:ea typeface="微软雅黑" panose="020B0503020204020204" charset="-122"/>
                          <a:cs typeface="黑体" panose="02010609060101010101" pitchFamily="49" charset="-122"/>
                          <a:sym typeface="+mn-ea"/>
                        </a:rPr>
                        <a:t>4</a:t>
                      </a:r>
                      <a:r>
                        <a:rPr lang="zh-CN" sz="2800" kern="100">
                          <a:solidFill>
                            <a:srgbClr val="000000"/>
                          </a:solidFill>
                          <a:effectLst/>
                          <a:latin typeface="微软雅黑" panose="020B0503020204020204" charset="-122"/>
                          <a:ea typeface="微软雅黑" panose="020B0503020204020204" charset="-122"/>
                          <a:cs typeface="黑体" panose="02010609060101010101" pitchFamily="49" charset="-122"/>
                          <a:sym typeface="+mn-ea"/>
                        </a:rPr>
                        <a:t>分</a:t>
                      </a:r>
                      <a:endParaRPr lang="zh-CN" sz="2800" kern="100">
                        <a:solidFill>
                          <a:srgbClr val="000000"/>
                        </a:solidFill>
                        <a:effectLst/>
                        <a:latin typeface="微软雅黑" panose="020B0503020204020204" charset="-122"/>
                        <a:ea typeface="微软雅黑" panose="020B0503020204020204" charset="-122"/>
                        <a:cs typeface="黑体" panose="02010609060101010101" pitchFamily="49" charset="-122"/>
                        <a:sym typeface="+mn-ea"/>
                      </a:endParaRPr>
                    </a:p>
                    <a:p>
                      <a:pPr indent="0" algn="l" fontAlgn="auto">
                        <a:lnSpc>
                          <a:spcPct val="100000"/>
                        </a:lnSpc>
                      </a:pPr>
                      <a:r>
                        <a:rPr lang="en-US" sz="2800" kern="100">
                          <a:solidFill>
                            <a:srgbClr val="000000"/>
                          </a:solidFill>
                          <a:effectLst/>
                          <a:latin typeface="微软雅黑" panose="020B0503020204020204" charset="-122"/>
                          <a:ea typeface="微软雅黑" panose="020B0503020204020204" charset="-122"/>
                          <a:cs typeface="黑体" panose="02010609060101010101" pitchFamily="49" charset="-122"/>
                          <a:sym typeface="+mn-ea"/>
                        </a:rPr>
                        <a:t>2023</a:t>
                      </a:r>
                      <a:r>
                        <a:rPr lang="zh-CN" sz="2800" kern="100">
                          <a:solidFill>
                            <a:srgbClr val="000000"/>
                          </a:solidFill>
                          <a:effectLst/>
                          <a:latin typeface="微软雅黑" panose="020B0503020204020204" charset="-122"/>
                          <a:ea typeface="微软雅黑" panose="020B0503020204020204" charset="-122"/>
                          <a:cs typeface="黑体" panose="02010609060101010101" pitchFamily="49" charset="-122"/>
                          <a:sym typeface="+mn-ea"/>
                        </a:rPr>
                        <a:t>全国甲卷非选择题，</a:t>
                      </a:r>
                      <a:r>
                        <a:rPr lang="en-US" sz="2800" kern="100">
                          <a:solidFill>
                            <a:srgbClr val="000000"/>
                          </a:solidFill>
                          <a:effectLst/>
                          <a:latin typeface="微软雅黑" panose="020B0503020204020204" charset="-122"/>
                          <a:ea typeface="微软雅黑" panose="020B0503020204020204" charset="-122"/>
                          <a:cs typeface="黑体" panose="02010609060101010101" pitchFamily="49" charset="-122"/>
                          <a:sym typeface="+mn-ea"/>
                        </a:rPr>
                        <a:t>15</a:t>
                      </a:r>
                      <a:r>
                        <a:rPr lang="zh-CN" sz="2800" kern="100">
                          <a:solidFill>
                            <a:srgbClr val="000000"/>
                          </a:solidFill>
                          <a:effectLst/>
                          <a:latin typeface="微软雅黑" panose="020B0503020204020204" charset="-122"/>
                          <a:ea typeface="微软雅黑" panose="020B0503020204020204" charset="-122"/>
                          <a:cs typeface="黑体" panose="02010609060101010101" pitchFamily="49" charset="-122"/>
                          <a:sym typeface="+mn-ea"/>
                        </a:rPr>
                        <a:t>分</a:t>
                      </a:r>
                      <a:endParaRPr lang="zh-CN" sz="2800" b="0" kern="100">
                        <a:effectLst/>
                        <a:latin typeface="微软雅黑" panose="020B0503020204020204" charset="-122"/>
                        <a:ea typeface="微软雅黑" panose="020B0503020204020204" charset="-122"/>
                      </a:endParaRPr>
                    </a:p>
                    <a:p>
                      <a:pPr indent="0" algn="ctr" fontAlgn="auto">
                        <a:lnSpc>
                          <a:spcPct val="110000"/>
                        </a:lnSpc>
                      </a:pPr>
                      <a:endParaRPr lang="zh-CN" sz="2800" b="0" kern="100">
                        <a:solidFill>
                          <a:srgbClr val="000000"/>
                        </a:solidFill>
                        <a:effectLst/>
                        <a:latin typeface="微软雅黑" panose="020B0503020204020204" charset="-122"/>
                        <a:ea typeface="微软雅黑" panose="020B0503020204020204" charset="-122"/>
                        <a:cs typeface="黑体" panose="02010609060101010101" pitchFamily="49" charset="-122"/>
                        <a:sym typeface="+mn-ea"/>
                      </a:endParaRPr>
                    </a:p>
                  </a:txBody>
                  <a:tcPr marL="64625" marR="64625" marT="0" marB="0" vert="horz" anchor="ctr">
                    <a:lnL w="12700" cap="flat" cmpd="sng" algn="ctr">
                      <a:solidFill>
                        <a:srgbClr val="E1BC64"/>
                      </a:solidFill>
                      <a:prstDash val="solid"/>
                      <a:round/>
                      <a:headEnd type="none" w="med" len="med"/>
                      <a:tailEnd type="none" w="med" len="med"/>
                    </a:lnL>
                    <a:lnR w="12700" cap="flat" cmpd="sng" algn="ctr">
                      <a:solidFill>
                        <a:srgbClr val="E1BC64"/>
                      </a:solidFill>
                      <a:prstDash val="solid"/>
                      <a:round/>
                      <a:headEnd type="none" w="med" len="med"/>
                      <a:tailEnd type="none" w="med" len="med"/>
                    </a:lnR>
                    <a:lnT w="12700" cap="flat" cmpd="sng" algn="ctr">
                      <a:solidFill>
                        <a:srgbClr val="E1BC64"/>
                      </a:solidFill>
                      <a:prstDash val="solid"/>
                      <a:round/>
                      <a:headEnd type="none" w="med" len="med"/>
                      <a:tailEnd type="none" w="med" len="med"/>
                    </a:lnT>
                    <a:lnB w="12700" cap="flat" cmpd="sng" algn="ctr">
                      <a:solidFill>
                        <a:srgbClr val="E1BC64"/>
                      </a:solidFill>
                      <a:prstDash val="solid"/>
                      <a:round/>
                      <a:headEnd type="none" w="med" len="med"/>
                      <a:tailEnd type="none" w="med" len="med"/>
                    </a:lnB>
                    <a:solidFill>
                      <a:srgbClr val="FEFEFE"/>
                    </a:solidFill>
                  </a:tcPr>
                </a:tc>
                <a:tc>
                  <a:txBody>
                    <a:bodyPr wrap="square"/>
                    <a:lstStyle/>
                    <a:p>
                      <a:pPr indent="0" algn="l" fontAlgn="auto">
                        <a:lnSpc>
                          <a:spcPct val="100000"/>
                        </a:lnSpc>
                      </a:pPr>
                      <a:endParaRPr lang="en-US" altLang="zh-CN" sz="2800" b="0" kern="100">
                        <a:solidFill>
                          <a:srgbClr val="000000"/>
                        </a:solidFill>
                        <a:effectLst/>
                        <a:latin typeface="微软雅黑" panose="020B0503020204020204" charset="-122"/>
                        <a:ea typeface="微软雅黑" panose="020B0503020204020204" charset="-122"/>
                        <a:cs typeface="黑体" panose="02010609060101010101" pitchFamily="49" charset="-122"/>
                      </a:endParaRPr>
                    </a:p>
                    <a:p>
                      <a:pPr indent="0" algn="l" fontAlgn="auto">
                        <a:lnSpc>
                          <a:spcPct val="100000"/>
                        </a:lnSpc>
                      </a:pPr>
                      <a:endParaRPr lang="en-US" altLang="zh-CN" sz="2800" b="0" kern="100">
                        <a:solidFill>
                          <a:srgbClr val="000000"/>
                        </a:solidFill>
                        <a:effectLst/>
                        <a:latin typeface="微软雅黑" panose="020B0503020204020204" charset="-122"/>
                        <a:ea typeface="微软雅黑" panose="020B0503020204020204" charset="-122"/>
                        <a:cs typeface="黑体" panose="02010609060101010101" pitchFamily="49" charset="-122"/>
                      </a:endParaRPr>
                    </a:p>
                    <a:p>
                      <a:pPr indent="0" algn="l" fontAlgn="auto">
                        <a:lnSpc>
                          <a:spcPct val="100000"/>
                        </a:lnSpc>
                      </a:pPr>
                      <a:r>
                        <a:rPr lang="en-US" altLang="zh-CN" sz="2800" b="0" kern="100">
                          <a:solidFill>
                            <a:srgbClr val="000000"/>
                          </a:solidFill>
                          <a:effectLst/>
                          <a:latin typeface="微软雅黑" panose="020B0503020204020204" charset="-122"/>
                          <a:ea typeface="微软雅黑" panose="020B0503020204020204" charset="-122"/>
                          <a:cs typeface="黑体" panose="02010609060101010101" pitchFamily="49" charset="-122"/>
                        </a:rPr>
                        <a:t>1.</a:t>
                      </a:r>
                      <a:r>
                        <a:rPr lang="zh-CN" altLang="en-US" sz="2800" b="0" kern="100">
                          <a:solidFill>
                            <a:srgbClr val="000000"/>
                          </a:solidFill>
                          <a:effectLst/>
                          <a:latin typeface="微软雅黑" panose="020B0503020204020204" charset="-122"/>
                          <a:ea typeface="微软雅黑" panose="020B0503020204020204" charset="-122"/>
                          <a:cs typeface="黑体" panose="02010609060101010101" pitchFamily="49" charset="-122"/>
                        </a:rPr>
                        <a:t>山东省新高考以来从未考过，但</a:t>
                      </a:r>
                      <a:r>
                        <a:rPr lang="zh-CN" sz="2800" b="0" kern="100">
                          <a:solidFill>
                            <a:srgbClr val="000000"/>
                          </a:solidFill>
                          <a:effectLst/>
                          <a:latin typeface="微软雅黑" panose="020B0503020204020204" charset="-122"/>
                          <a:ea typeface="微软雅黑" panose="020B0503020204020204" charset="-122"/>
                          <a:cs typeface="黑体" panose="02010609060101010101" pitchFamily="49" charset="-122"/>
                        </a:rPr>
                        <a:t>近三年其他地区考查较多，通过不同国家的资产阶级革命了解革命不同过程。</a:t>
                      </a:r>
                      <a:endParaRPr lang="zh-CN" sz="2800" b="0" kern="100">
                        <a:solidFill>
                          <a:srgbClr val="000000"/>
                        </a:solidFill>
                        <a:effectLst/>
                        <a:latin typeface="微软雅黑" panose="020B0503020204020204" charset="-122"/>
                        <a:ea typeface="微软雅黑" panose="020B0503020204020204" charset="-122"/>
                        <a:cs typeface="黑体" panose="02010609060101010101" pitchFamily="49" charset="-122"/>
                      </a:endParaRPr>
                    </a:p>
                    <a:p>
                      <a:pPr indent="0" algn="l" fontAlgn="auto">
                        <a:lnSpc>
                          <a:spcPct val="100000"/>
                        </a:lnSpc>
                      </a:pPr>
                      <a:r>
                        <a:rPr lang="zh-CN" sz="2800" b="0" kern="100">
                          <a:solidFill>
                            <a:srgbClr val="000000"/>
                          </a:solidFill>
                          <a:effectLst/>
                          <a:latin typeface="微软雅黑" panose="020B0503020204020204" charset="-122"/>
                          <a:ea typeface="微软雅黑" panose="020B0503020204020204" charset="-122"/>
                          <a:cs typeface="黑体" panose="02010609060101010101" pitchFamily="49" charset="-122"/>
                        </a:rPr>
                        <a:t>复习时重点把握，</a:t>
                      </a:r>
                      <a:r>
                        <a:rPr lang="zh-CN" sz="2800" b="0" kern="100">
                          <a:solidFill>
                            <a:srgbClr val="000000"/>
                          </a:solidFill>
                          <a:effectLst/>
                          <a:highlight>
                            <a:srgbClr val="FFFF00"/>
                          </a:highlight>
                          <a:latin typeface="微软雅黑" panose="020B0503020204020204" charset="-122"/>
                          <a:ea typeface="微软雅黑" panose="020B0503020204020204" charset="-122"/>
                          <a:cs typeface="黑体" panose="02010609060101010101" pitchFamily="49" charset="-122"/>
                        </a:rPr>
                        <a:t>注意和资本主义经济发展结合</a:t>
                      </a:r>
                      <a:r>
                        <a:rPr lang="zh-CN" sz="2800" b="0" kern="100">
                          <a:solidFill>
                            <a:srgbClr val="000000"/>
                          </a:solidFill>
                          <a:effectLst/>
                          <a:latin typeface="微软雅黑" panose="020B0503020204020204" charset="-122"/>
                          <a:ea typeface="微软雅黑" panose="020B0503020204020204" charset="-122"/>
                          <a:cs typeface="黑体" panose="02010609060101010101" pitchFamily="49" charset="-122"/>
                        </a:rPr>
                        <a:t>。</a:t>
                      </a:r>
                      <a:r>
                        <a:rPr lang="zh-CN" sz="2800" kern="100">
                          <a:solidFill>
                            <a:srgbClr val="000000"/>
                          </a:solidFill>
                          <a:effectLst/>
                          <a:latin typeface="微软雅黑" panose="020B0503020204020204" charset="-122"/>
                          <a:ea typeface="微软雅黑" panose="020B0503020204020204" charset="-122"/>
                          <a:cs typeface="黑体" panose="02010609060101010101" pitchFamily="49" charset="-122"/>
                          <a:sym typeface="+mn-ea"/>
                        </a:rPr>
                        <a:t>这部分内容和资本主义制度的建立结合复习，重点和地图结合，</a:t>
                      </a:r>
                      <a:r>
                        <a:rPr lang="zh-CN" sz="2800" kern="100">
                          <a:solidFill>
                            <a:srgbClr val="000000"/>
                          </a:solidFill>
                          <a:effectLst/>
                          <a:highlight>
                            <a:srgbClr val="FFFF00"/>
                          </a:highlight>
                          <a:latin typeface="微软雅黑" panose="020B0503020204020204" charset="-122"/>
                          <a:ea typeface="微软雅黑" panose="020B0503020204020204" charset="-122"/>
                          <a:cs typeface="黑体" panose="02010609060101010101" pitchFamily="49" charset="-122"/>
                          <a:sym typeface="+mn-ea"/>
                        </a:rPr>
                        <a:t>放到国际背景中重点把握。</a:t>
                      </a:r>
                      <a:endParaRPr lang="zh-CN" sz="2800" b="0" kern="100">
                        <a:solidFill>
                          <a:srgbClr val="000000"/>
                        </a:solidFill>
                        <a:effectLst/>
                        <a:highlight>
                          <a:srgbClr val="FFFF00"/>
                        </a:highlight>
                        <a:latin typeface="微软雅黑" panose="020B0503020204020204" charset="-122"/>
                        <a:ea typeface="微软雅黑" panose="020B0503020204020204" charset="-122"/>
                        <a:cs typeface="黑体" panose="02010609060101010101" pitchFamily="49" charset="-122"/>
                      </a:endParaRPr>
                    </a:p>
                  </a:txBody>
                  <a:tcPr marL="64625" marR="64625" marT="0" marB="0" vert="horz">
                    <a:lnL w="12700" cap="flat" cmpd="sng" algn="ctr">
                      <a:solidFill>
                        <a:srgbClr val="E1BC64"/>
                      </a:solidFill>
                      <a:prstDash val="solid"/>
                      <a:round/>
                      <a:headEnd type="none" w="med" len="med"/>
                      <a:tailEnd type="none" w="med" len="med"/>
                    </a:lnL>
                    <a:lnR w="12700" cap="flat" cmpd="sng" algn="ctr">
                      <a:solidFill>
                        <a:srgbClr val="E1BC64"/>
                      </a:solidFill>
                      <a:prstDash val="solid"/>
                      <a:round/>
                      <a:headEnd type="none" w="med" len="med"/>
                      <a:tailEnd type="none" w="med" len="med"/>
                    </a:lnR>
                    <a:lnT w="12700" cap="flat" cmpd="sng" algn="ctr">
                      <a:solidFill>
                        <a:srgbClr val="E1BC64"/>
                      </a:solidFill>
                      <a:prstDash val="solid"/>
                      <a:round/>
                      <a:headEnd type="none" w="med" len="med"/>
                      <a:tailEnd type="none" w="med" len="med"/>
                    </a:lnT>
                    <a:lnB w="12700" cap="flat" cmpd="sng" algn="ctr">
                      <a:solidFill>
                        <a:srgbClr val="E1BC64"/>
                      </a:solidFill>
                      <a:prstDash val="solid"/>
                      <a:round/>
                      <a:headEnd type="none" w="med" len="med"/>
                      <a:tailEnd type="none" w="med" len="med"/>
                    </a:lnB>
                    <a:solidFill>
                      <a:srgbClr val="FEFEFE"/>
                    </a:solidFill>
                  </a:tcPr>
                </a:tc>
              </a:tr>
            </a:tbl>
          </a:graphicData>
        </a:graphic>
      </p:graphicFrame>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38444" y="523220"/>
            <a:ext cx="11631797" cy="1641475"/>
          </a:xfrm>
          <a:prstGeom prst="rect">
            <a:avLst/>
          </a:prstGeom>
          <a:noFill/>
        </p:spPr>
        <p:txBody>
          <a:bodyPr wrap="square">
            <a:spAutoFit/>
          </a:bodyPr>
          <a:lstStyle/>
          <a:p>
            <a:pPr marL="266700" indent="-200025">
              <a:lnSpc>
                <a:spcPct val="120000"/>
              </a:lnSpc>
            </a:pPr>
            <a:r>
              <a:rPr lang="zh-CN" altLang="zh-CN" sz="2800" kern="100">
                <a:effectLst/>
                <a:latin typeface="Times New Roman" panose="02020603050405020304" pitchFamily="18" charset="0"/>
                <a:ea typeface="宋体" panose="02010600030101010101" pitchFamily="2" charset="-122"/>
              </a:rPr>
              <a:t>（</a:t>
            </a:r>
            <a:r>
              <a:rPr lang="en-US" altLang="zh-CN" sz="2800" kern="100">
                <a:effectLst/>
                <a:latin typeface="Times New Roman" panose="02020603050405020304" pitchFamily="18" charset="0"/>
                <a:ea typeface="宋体" panose="02010600030101010101" pitchFamily="2" charset="-122"/>
              </a:rPr>
              <a:t>2024</a:t>
            </a:r>
            <a:r>
              <a:rPr lang="zh-CN" altLang="zh-CN" sz="2800" kern="100">
                <a:effectLst/>
                <a:latin typeface="Times New Roman" panose="02020603050405020304" pitchFamily="18" charset="0"/>
                <a:ea typeface="宋体" panose="02010600030101010101" pitchFamily="2" charset="-122"/>
              </a:rPr>
              <a:t>·山东潍坊三模·</a:t>
            </a:r>
            <a:r>
              <a:rPr lang="en-US" altLang="zh-CN" sz="2800" kern="100">
                <a:effectLst/>
                <a:latin typeface="Times New Roman" panose="02020603050405020304" pitchFamily="18" charset="0"/>
                <a:ea typeface="宋体" panose="02010600030101010101" pitchFamily="2" charset="-122"/>
              </a:rPr>
              <a:t>12</a:t>
            </a:r>
            <a:r>
              <a:rPr lang="zh-CN" altLang="zh-CN" sz="2800" kern="100">
                <a:effectLst/>
                <a:latin typeface="Times New Roman" panose="02020603050405020304" pitchFamily="18" charset="0"/>
                <a:ea typeface="宋体" panose="02010600030101010101" pitchFamily="2" charset="-122"/>
              </a:rPr>
              <a:t>）</a:t>
            </a:r>
            <a:r>
              <a:rPr lang="en-US" altLang="zh-CN" sz="2800" kern="100">
                <a:effectLst/>
                <a:latin typeface="Times New Roman" panose="02020603050405020304" pitchFamily="18" charset="0"/>
                <a:ea typeface="宋体" panose="02010600030101010101" pitchFamily="2" charset="-122"/>
              </a:rPr>
              <a:t>1828</a:t>
            </a:r>
            <a:r>
              <a:rPr lang="zh-CN" altLang="zh-CN" sz="2800" kern="100">
                <a:effectLst/>
                <a:latin typeface="Times New Roman" panose="02020603050405020304" pitchFamily="18" charset="0"/>
                <a:ea typeface="宋体" panose="02010600030101010101" pitchFamily="2" charset="-122"/>
              </a:rPr>
              <a:t>年，美国国会通过了一项法案将美国平均关税从</a:t>
            </a:r>
            <a:r>
              <a:rPr lang="en-US" altLang="zh-CN" sz="2800" kern="100">
                <a:effectLst/>
                <a:latin typeface="Times New Roman" panose="02020603050405020304" pitchFamily="18" charset="0"/>
                <a:ea typeface="宋体" panose="02010600030101010101" pitchFamily="2" charset="-122"/>
              </a:rPr>
              <a:t>20%</a:t>
            </a:r>
            <a:r>
              <a:rPr lang="zh-CN" altLang="zh-CN" sz="2800" kern="100">
                <a:effectLst/>
                <a:latin typeface="Times New Roman" panose="02020603050405020304" pitchFamily="18" charset="0"/>
                <a:ea typeface="宋体" panose="02010600030101010101" pitchFamily="2" charset="-122"/>
              </a:rPr>
              <a:t>提高到</a:t>
            </a:r>
            <a:r>
              <a:rPr lang="en-US" altLang="zh-CN" sz="2800" kern="100">
                <a:effectLst/>
                <a:latin typeface="Times New Roman" panose="02020603050405020304" pitchFamily="18" charset="0"/>
                <a:ea typeface="宋体" panose="02010600030101010101" pitchFamily="2" charset="-122"/>
              </a:rPr>
              <a:t>40%</a:t>
            </a:r>
            <a:r>
              <a:rPr lang="zh-CN" altLang="zh-CN" sz="2800" kern="100">
                <a:effectLst/>
                <a:latin typeface="Times New Roman" panose="02020603050405020304" pitchFamily="18" charset="0"/>
                <a:ea typeface="宋体" panose="02010600030101010101" pitchFamily="2" charset="-122"/>
              </a:rPr>
              <a:t>以上，被时人称为“可憎法案”，图</a:t>
            </a:r>
            <a:r>
              <a:rPr lang="en-US" altLang="zh-CN" sz="2800" kern="100">
                <a:effectLst/>
                <a:latin typeface="Times New Roman" panose="02020603050405020304" pitchFamily="18" charset="0"/>
                <a:ea typeface="宋体" panose="02010600030101010101" pitchFamily="2" charset="-122"/>
              </a:rPr>
              <a:t>3</a:t>
            </a:r>
            <a:r>
              <a:rPr lang="zh-CN" altLang="zh-CN" sz="2800" kern="100">
                <a:effectLst/>
                <a:latin typeface="Times New Roman" panose="02020603050405020304" pitchFamily="18" charset="0"/>
                <a:ea typeface="宋体" panose="02010600030101010101" pitchFamily="2" charset="-122"/>
              </a:rPr>
              <a:t>为“可憎法案”投票表决结果分布图。这一结果出现的原因是（　　）</a:t>
            </a:r>
            <a:endParaRPr lang="zh-CN" altLang="zh-CN" sz="2800" kern="100">
              <a:effectLst/>
              <a:latin typeface="Times New Roman" panose="02020603050405020304" pitchFamily="18" charset="0"/>
              <a:ea typeface="宋体" panose="02010600030101010101" pitchFamily="2" charset="-122"/>
            </a:endParaRPr>
          </a:p>
        </p:txBody>
      </p:sp>
      <p:pic>
        <p:nvPicPr>
          <p:cNvPr id="5" name="../Upload/image/2024/5/27/202405270957168762861.png"/>
          <p:cNvPicPr>
            <a:picLocks noChangeAspect="1"/>
          </p:cNvPicPr>
          <p:nvPr>
            <p:custDataLst>
              <p:tags r:id="rId2"/>
            </p:custDataLst>
          </p:nvPr>
        </p:nvPicPr>
        <p:blipFill>
          <a:blip r:embed="rId3"/>
          <a:stretch>
            <a:fillRect/>
          </a:stretch>
        </p:blipFill>
        <p:spPr bwMode="auto">
          <a:xfrm>
            <a:off x="7534053" y="1901123"/>
            <a:ext cx="2971800" cy="3438525"/>
          </a:xfrm>
          <a:prstGeom prst="rect">
            <a:avLst/>
          </a:prstGeom>
        </p:spPr>
      </p:pic>
      <p:sp>
        <p:nvSpPr>
          <p:cNvPr id="7" name="文本框 6"/>
          <p:cNvSpPr txBox="1"/>
          <p:nvPr>
            <p:custDataLst>
              <p:tags r:id="rId4"/>
            </p:custDataLst>
          </p:nvPr>
        </p:nvSpPr>
        <p:spPr>
          <a:xfrm>
            <a:off x="486439" y="2501264"/>
            <a:ext cx="3830379" cy="1863725"/>
          </a:xfrm>
          <a:prstGeom prst="rect">
            <a:avLst/>
          </a:prstGeom>
          <a:noFill/>
        </p:spPr>
        <p:txBody>
          <a:bodyPr wrap="square">
            <a:spAutoFit/>
          </a:bodyPr>
          <a:lstStyle/>
          <a:p>
            <a:pPr marL="266700" algn="just">
              <a:lnSpc>
                <a:spcPct val="120000"/>
              </a:lnSpc>
            </a:pPr>
            <a:r>
              <a:rPr lang="en-US" altLang="zh-CN" sz="2400" kern="100" spc="125">
                <a:effectLst/>
                <a:latin typeface="Times New Roman" panose="02020603050405020304" pitchFamily="18" charset="0"/>
                <a:ea typeface="宋体" panose="02010600030101010101" pitchFamily="2" charset="-122"/>
              </a:rPr>
              <a:t>A</a:t>
            </a:r>
            <a:r>
              <a:rPr lang="zh-CN" altLang="zh-CN" sz="2400" kern="100" spc="125">
                <a:effectLst/>
                <a:latin typeface="Times New Roman" panose="02020603050405020304" pitchFamily="18" charset="0"/>
                <a:ea typeface="宋体" panose="02010600030101010101" pitchFamily="2" charset="-122"/>
              </a:rPr>
              <a:t>．</a:t>
            </a:r>
            <a:r>
              <a:rPr lang="zh-CN" altLang="zh-CN" sz="2400" kern="100">
                <a:effectLst/>
                <a:latin typeface="Times New Roman" panose="02020603050405020304" pitchFamily="18" charset="0"/>
                <a:ea typeface="宋体" panose="02010600030101010101" pitchFamily="2" charset="-122"/>
              </a:rPr>
              <a:t>经济模式存在差异</a:t>
            </a:r>
            <a:r>
              <a:rPr lang="en-US" altLang="zh-CN" sz="2400" kern="100">
                <a:effectLst/>
                <a:latin typeface="Times New Roman" panose="02020603050405020304" pitchFamily="18" charset="0"/>
                <a:ea typeface="宋体" panose="02010600030101010101" pitchFamily="2" charset="-122"/>
              </a:rPr>
              <a:t>                 </a:t>
            </a:r>
            <a:r>
              <a:rPr lang="en-US" altLang="zh-CN" sz="2400" kern="100" spc="125">
                <a:effectLst/>
                <a:latin typeface="Times New Roman" panose="02020603050405020304" pitchFamily="18" charset="0"/>
                <a:ea typeface="宋体" panose="02010600030101010101" pitchFamily="2" charset="-122"/>
              </a:rPr>
              <a:t>B</a:t>
            </a:r>
            <a:r>
              <a:rPr lang="zh-CN" altLang="zh-CN" sz="2400" kern="100" spc="125">
                <a:effectLst/>
                <a:latin typeface="Times New Roman" panose="02020603050405020304" pitchFamily="18" charset="0"/>
                <a:ea typeface="宋体" panose="02010600030101010101" pitchFamily="2" charset="-122"/>
              </a:rPr>
              <a:t>．</a:t>
            </a:r>
            <a:r>
              <a:rPr lang="zh-CN" altLang="zh-CN" sz="2400" kern="100">
                <a:effectLst/>
                <a:latin typeface="Times New Roman" panose="02020603050405020304" pitchFamily="18" charset="0"/>
                <a:ea typeface="宋体" panose="02010600030101010101" pitchFamily="2" charset="-122"/>
              </a:rPr>
              <a:t>自由主义思潮盛行</a:t>
            </a:r>
            <a:endParaRPr lang="zh-CN" altLang="zh-CN" sz="2400" kern="100">
              <a:effectLst/>
              <a:latin typeface="Times New Roman" panose="02020603050405020304" pitchFamily="18" charset="0"/>
              <a:ea typeface="宋体" panose="02010600030101010101" pitchFamily="2" charset="-122"/>
            </a:endParaRPr>
          </a:p>
          <a:p>
            <a:pPr marL="266700" algn="just">
              <a:lnSpc>
                <a:spcPct val="120000"/>
              </a:lnSpc>
            </a:pPr>
            <a:r>
              <a:rPr lang="en-US" altLang="zh-CN" sz="2400" kern="100" spc="125">
                <a:effectLst/>
                <a:latin typeface="Times New Roman" panose="02020603050405020304" pitchFamily="18" charset="0"/>
                <a:ea typeface="宋体" panose="02010600030101010101" pitchFamily="2" charset="-122"/>
              </a:rPr>
              <a:t>C</a:t>
            </a:r>
            <a:r>
              <a:rPr lang="zh-CN" altLang="zh-CN" sz="2400" kern="100" spc="125">
                <a:effectLst/>
                <a:latin typeface="Times New Roman" panose="02020603050405020304" pitchFamily="18" charset="0"/>
                <a:ea typeface="宋体" panose="02010600030101010101" pitchFamily="2" charset="-122"/>
              </a:rPr>
              <a:t>．</a:t>
            </a:r>
            <a:r>
              <a:rPr lang="zh-CN" altLang="zh-CN" sz="2400" kern="100">
                <a:effectLst/>
                <a:latin typeface="Times New Roman" panose="02020603050405020304" pitchFamily="18" charset="0"/>
                <a:ea typeface="宋体" panose="02010600030101010101" pitchFamily="2" charset="-122"/>
              </a:rPr>
              <a:t>政治斗争日益激烈</a:t>
            </a:r>
            <a:r>
              <a:rPr lang="en-US" altLang="zh-CN" sz="2400" kern="100">
                <a:effectLst/>
                <a:latin typeface="Times New Roman" panose="02020603050405020304" pitchFamily="18" charset="0"/>
                <a:ea typeface="宋体" panose="02010600030101010101" pitchFamily="2" charset="-122"/>
              </a:rPr>
              <a:t>                 </a:t>
            </a:r>
            <a:r>
              <a:rPr lang="en-US" altLang="zh-CN" sz="2400" kern="100" spc="125">
                <a:effectLst/>
                <a:latin typeface="Times New Roman" panose="02020603050405020304" pitchFamily="18" charset="0"/>
                <a:ea typeface="宋体" panose="02010600030101010101" pitchFamily="2" charset="-122"/>
              </a:rPr>
              <a:t>D</a:t>
            </a:r>
            <a:r>
              <a:rPr lang="zh-CN" altLang="zh-CN" sz="2400" kern="100" spc="125">
                <a:effectLst/>
                <a:latin typeface="Times New Roman" panose="02020603050405020304" pitchFamily="18" charset="0"/>
                <a:ea typeface="宋体" panose="02010600030101010101" pitchFamily="2" charset="-122"/>
              </a:rPr>
              <a:t>．</a:t>
            </a:r>
            <a:r>
              <a:rPr lang="zh-CN" altLang="zh-CN" sz="2400" kern="100">
                <a:effectLst/>
                <a:latin typeface="Times New Roman" panose="02020603050405020304" pitchFamily="18" charset="0"/>
                <a:ea typeface="宋体" panose="02010600030101010101" pitchFamily="2" charset="-122"/>
              </a:rPr>
              <a:t>黑人民权运动兴起</a:t>
            </a:r>
            <a:endParaRPr lang="zh-CN" altLang="zh-CN" sz="2400" kern="100">
              <a:effectLst/>
              <a:latin typeface="Times New Roman" panose="02020603050405020304" pitchFamily="18" charset="0"/>
              <a:ea typeface="宋体" panose="02010600030101010101" pitchFamily="2" charset="-122"/>
            </a:endParaRPr>
          </a:p>
        </p:txBody>
      </p:sp>
      <p:sp>
        <p:nvSpPr>
          <p:cNvPr id="8" name="文本框 7"/>
          <p:cNvSpPr txBox="1"/>
          <p:nvPr>
            <p:custDataLst>
              <p:tags r:id="rId5"/>
            </p:custDataLst>
          </p:nvPr>
        </p:nvSpPr>
        <p:spPr>
          <a:xfrm>
            <a:off x="5249983" y="2730684"/>
            <a:ext cx="1107440" cy="829945"/>
          </a:xfrm>
          <a:prstGeom prst="rect">
            <a:avLst/>
          </a:prstGeom>
          <a:noFill/>
        </p:spPr>
        <p:txBody>
          <a:bodyPr wrap="square" rtlCol="0">
            <a:spAutoFit/>
          </a:bodyPr>
          <a:lstStyle/>
          <a:p>
            <a:pPr algn="ctr"/>
            <a:r>
              <a:rPr lang="en-US" altLang="zh-CN" sz="4800" b="1">
                <a:latin typeface="微软雅黑" panose="020B0503020204020204" charset="-122"/>
                <a:ea typeface="微软雅黑" panose="020B0503020204020204" charset="-122"/>
              </a:rPr>
              <a:t>A</a:t>
            </a:r>
            <a:endParaRPr lang="en-US" altLang="zh-CN" sz="4800" b="1">
              <a:latin typeface="微软雅黑" panose="020B0503020204020204" charset="-122"/>
              <a:ea typeface="微软雅黑" panose="020B0503020204020204" charset="-122"/>
            </a:endParaRPr>
          </a:p>
        </p:txBody>
      </p:sp>
      <p:sp>
        <p:nvSpPr>
          <p:cNvPr id="9" name="文本框 8"/>
          <p:cNvSpPr txBox="1"/>
          <p:nvPr>
            <p:custDataLst>
              <p:tags r:id="rId6"/>
            </p:custDataLst>
          </p:nvPr>
        </p:nvSpPr>
        <p:spPr>
          <a:xfrm>
            <a:off x="250902" y="5332556"/>
            <a:ext cx="11690196" cy="461665"/>
          </a:xfrm>
          <a:prstGeom prst="rect">
            <a:avLst/>
          </a:prstGeom>
          <a:solidFill>
            <a:schemeClr val="bg2"/>
          </a:solidFill>
        </p:spPr>
        <p:txBody>
          <a:bodyPr wrap="square">
            <a:spAutoFit/>
          </a:bodyPr>
          <a:lstStyle/>
          <a:p>
            <a:r>
              <a:rPr lang="zh-CN" altLang="en-US" sz="2400"/>
              <a:t>①根本原因：</a:t>
            </a:r>
            <a:r>
              <a:rPr lang="zh-CN" altLang="en-US" sz="2400">
                <a:solidFill>
                  <a:srgbClr val="C15320"/>
                </a:solidFill>
              </a:rPr>
              <a:t>北方资本主义工商业和南方奴隶制种植园经济制度之间的矛盾不可调和</a:t>
            </a:r>
            <a:r>
              <a:rPr lang="zh-CN" altLang="en-US" sz="2400"/>
              <a:t>。</a:t>
            </a:r>
            <a:endParaRPr lang="zh-CN" altLang="en-US" sz="2400"/>
          </a:p>
        </p:txBody>
      </p:sp>
      <p:sp>
        <p:nvSpPr>
          <p:cNvPr id="10" name="文本框 9"/>
          <p:cNvSpPr txBox="1"/>
          <p:nvPr>
            <p:custDataLst>
              <p:tags r:id="rId7"/>
            </p:custDataLst>
          </p:nvPr>
        </p:nvSpPr>
        <p:spPr>
          <a:xfrm>
            <a:off x="250902" y="5794221"/>
            <a:ext cx="11690196" cy="461665"/>
          </a:xfrm>
          <a:prstGeom prst="rect">
            <a:avLst/>
          </a:prstGeom>
          <a:solidFill>
            <a:schemeClr val="bg2"/>
          </a:solidFill>
        </p:spPr>
        <p:txBody>
          <a:bodyPr wrap="square">
            <a:spAutoFit/>
          </a:bodyPr>
          <a:lstStyle/>
          <a:p>
            <a:r>
              <a:rPr lang="zh-CN" altLang="en-US" sz="2400"/>
              <a:t>②矛盾焦点：奴隶制的废除问题</a:t>
            </a:r>
            <a:endParaRPr lang="zh-CN" altLang="en-US" sz="2400"/>
          </a:p>
        </p:txBody>
      </p:sp>
      <p:sp>
        <p:nvSpPr>
          <p:cNvPr id="11" name="文本框 10"/>
          <p:cNvSpPr txBox="1"/>
          <p:nvPr>
            <p:custDataLst>
              <p:tags r:id="rId8"/>
            </p:custDataLst>
          </p:nvPr>
        </p:nvSpPr>
        <p:spPr>
          <a:xfrm>
            <a:off x="250902" y="6255886"/>
            <a:ext cx="11690196" cy="461665"/>
          </a:xfrm>
          <a:prstGeom prst="rect">
            <a:avLst/>
          </a:prstGeom>
          <a:solidFill>
            <a:schemeClr val="bg2"/>
          </a:solidFill>
        </p:spPr>
        <p:txBody>
          <a:bodyPr wrap="square">
            <a:spAutoFit/>
          </a:bodyPr>
          <a:lstStyle/>
          <a:p>
            <a:r>
              <a:rPr lang="zh-CN" altLang="en-US" sz="2400"/>
              <a:t>③导火线：</a:t>
            </a:r>
            <a:r>
              <a:rPr lang="en-US" altLang="zh-CN" sz="2400"/>
              <a:t>1860</a:t>
            </a:r>
            <a:r>
              <a:rPr lang="zh-CN" altLang="en-US" sz="2400"/>
              <a:t>年，林肯当选美国第</a:t>
            </a:r>
            <a:r>
              <a:rPr lang="en-US" altLang="zh-CN" sz="2400"/>
              <a:t>16</a:t>
            </a:r>
            <a:r>
              <a:rPr lang="zh-CN" altLang="en-US" sz="2400"/>
              <a:t>任总统</a:t>
            </a:r>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499110" y="76835"/>
            <a:ext cx="7954645" cy="659130"/>
          </a:xfrm>
          <a:prstGeom prst="rect">
            <a:avLst/>
          </a:prstGeom>
          <a:noFill/>
        </p:spPr>
        <p:txBody>
          <a:bodyPr wrap="none" rtlCol="0" anchor="t">
            <a:noAutofit/>
          </a:bodyPr>
          <a:lstStyle/>
          <a:p>
            <a:pPr defTabSz="914400">
              <a:spcBef>
                <a:spcPct val="50000"/>
              </a:spcBef>
            </a:pPr>
            <a:r>
              <a:rPr lang="zh-CN" altLang="en-US" sz="3200" b="1">
                <a:solidFill>
                  <a:srgbClr val="C00000"/>
                </a:solidFill>
                <a:latin typeface="微软雅黑" panose="020B0503020204020204" charset="-122"/>
                <a:ea typeface="宋体" panose="02010600030101010101" pitchFamily="2" charset="-122"/>
                <a:sym typeface="+mn-ea"/>
              </a:rPr>
              <a:t>四、</a:t>
            </a:r>
            <a:r>
              <a:rPr lang="zh-CN" altLang="en-US" sz="3200" b="1">
                <a:solidFill>
                  <a:srgbClr val="C00000"/>
                </a:solidFill>
                <a:latin typeface="微软雅黑" panose="020B0503020204020204" charset="-122"/>
                <a:sym typeface="+mn-ea"/>
              </a:rPr>
              <a:t>法国共和政体的确立：</a:t>
            </a:r>
            <a:r>
              <a:rPr lang="en-US" altLang="zh-CN" sz="3200" b="1">
                <a:solidFill>
                  <a:srgbClr val="C00000"/>
                </a:solidFill>
                <a:latin typeface="微软雅黑" panose="020B0503020204020204" charset="-122"/>
                <a:sym typeface="+mn-ea"/>
              </a:rPr>
              <a:t>1875</a:t>
            </a:r>
            <a:r>
              <a:rPr lang="zh-CN" altLang="en-US" sz="3200" b="1">
                <a:solidFill>
                  <a:srgbClr val="C00000"/>
                </a:solidFill>
                <a:latin typeface="微软雅黑" panose="020B0503020204020204" charset="-122"/>
                <a:sym typeface="+mn-ea"/>
              </a:rPr>
              <a:t>年宪法</a:t>
            </a:r>
            <a:endParaRPr lang="zh-CN" altLang="en-US" sz="3200" b="1">
              <a:solidFill>
                <a:srgbClr val="C00000"/>
              </a:solidFill>
              <a:latin typeface="微软雅黑" panose="020B0503020204020204" charset="-122"/>
              <a:sym typeface="+mn-ea"/>
            </a:endParaRPr>
          </a:p>
        </p:txBody>
      </p:sp>
      <p:sp>
        <p:nvSpPr>
          <p:cNvPr id="65" name="Text Box 8"/>
          <p:cNvSpPr txBox="1">
            <a:spLocks noChangeArrowheads="1"/>
          </p:cNvSpPr>
          <p:nvPr>
            <p:custDataLst>
              <p:tags r:id="rId2"/>
            </p:custDataLst>
          </p:nvPr>
        </p:nvSpPr>
        <p:spPr bwMode="auto">
          <a:xfrm>
            <a:off x="325120" y="1922780"/>
            <a:ext cx="4816475" cy="4399915"/>
          </a:xfrm>
          <a:prstGeom prst="rect">
            <a:avLst/>
          </a:prstGeom>
          <a:noFill/>
          <a:ln w="9525">
            <a:noFill/>
            <a:miter lim="800000"/>
          </a:ln>
          <a:effectLst/>
        </p:spPr>
        <p:txBody>
          <a:bodyPr wrap="square">
            <a:spAutoFit/>
          </a:bodyPr>
          <a:lstStyle/>
          <a:p>
            <a:pPr defTabSz="914400"/>
            <a:r>
              <a:rPr lang="en-US" altLang="zh-CN" sz="2800" b="1">
                <a:solidFill>
                  <a:srgbClr val="401BC0"/>
                </a:solidFill>
                <a:latin typeface="微软雅黑" panose="020B0503020204020204" charset="-122"/>
                <a:cs typeface="微软雅黑" panose="020B0503020204020204" charset="-122"/>
              </a:rPr>
              <a:t>2</a:t>
            </a:r>
            <a:r>
              <a:rPr lang="zh-CN" altLang="en-US" sz="2800" b="1">
                <a:solidFill>
                  <a:srgbClr val="401BC0"/>
                </a:solidFill>
                <a:latin typeface="微软雅黑" panose="020B0503020204020204" charset="-122"/>
                <a:ea typeface="宋体" panose="02010600030101010101" pitchFamily="2" charset="-122"/>
                <a:cs typeface="微软雅黑" panose="020B0503020204020204" charset="-122"/>
              </a:rPr>
              <a:t>、内容</a:t>
            </a:r>
            <a:endParaRPr lang="zh-CN" altLang="en-US" sz="2800" b="1">
              <a:solidFill>
                <a:srgbClr val="401BC0"/>
              </a:solidFill>
              <a:latin typeface="微软雅黑" panose="020B0503020204020204" charset="-122"/>
              <a:ea typeface="宋体" panose="02010600030101010101" pitchFamily="2" charset="-122"/>
              <a:cs typeface="微软雅黑" panose="020B0503020204020204" charset="-122"/>
            </a:endParaRPr>
          </a:p>
          <a:p>
            <a:pPr defTabSz="914400"/>
            <a:r>
              <a:rPr lang="zh-CN" altLang="en-US" sz="2800" b="1">
                <a:solidFill>
                  <a:srgbClr val="401BC0"/>
                </a:solidFill>
                <a:latin typeface="微软雅黑" panose="020B0503020204020204" charset="-122"/>
                <a:cs typeface="微软雅黑" panose="020B0503020204020204" charset="-122"/>
              </a:rPr>
              <a:t>（</a:t>
            </a:r>
            <a:r>
              <a:rPr lang="en-US" altLang="zh-CN" sz="2800" b="1">
                <a:solidFill>
                  <a:srgbClr val="401BC0"/>
                </a:solidFill>
                <a:latin typeface="微软雅黑" panose="020B0503020204020204" charset="-122"/>
                <a:cs typeface="微软雅黑" panose="020B0503020204020204" charset="-122"/>
              </a:rPr>
              <a:t>1</a:t>
            </a:r>
            <a:r>
              <a:rPr lang="zh-CN" altLang="en-US" sz="2800" b="1">
                <a:solidFill>
                  <a:srgbClr val="401BC0"/>
                </a:solidFill>
                <a:latin typeface="微软雅黑" panose="020B0503020204020204" charset="-122"/>
                <a:ea typeface="宋体" panose="02010600030101010101" pitchFamily="2" charset="-122"/>
                <a:cs typeface="微软雅黑" panose="020B0503020204020204" charset="-122"/>
              </a:rPr>
              <a:t>）</a:t>
            </a:r>
            <a:r>
              <a:rPr lang="zh-CN" altLang="en-US" sz="2800" b="1">
                <a:solidFill>
                  <a:srgbClr val="401BC0"/>
                </a:solidFill>
                <a:highlight>
                  <a:srgbClr val="FFFF00"/>
                </a:highlight>
                <a:latin typeface="微软雅黑" panose="020B0503020204020204" charset="-122"/>
                <a:cs typeface="微软雅黑" panose="020B0503020204020204" charset="-122"/>
              </a:rPr>
              <a:t>议会是最高权力</a:t>
            </a:r>
            <a:r>
              <a:rPr lang="zh-CN" altLang="en-US" sz="2800" b="1">
                <a:solidFill>
                  <a:srgbClr val="401BC0"/>
                </a:solidFill>
                <a:latin typeface="微软雅黑" panose="020B0503020204020204" charset="-122"/>
                <a:cs typeface="微软雅黑" panose="020B0503020204020204" charset="-122"/>
              </a:rPr>
              <a:t>机构，掌握立法权</a:t>
            </a:r>
            <a:endParaRPr lang="zh-CN" altLang="en-US" sz="2800" b="1">
              <a:solidFill>
                <a:srgbClr val="401BC0"/>
              </a:solidFill>
              <a:latin typeface="微软雅黑" panose="020B0503020204020204" charset="-122"/>
              <a:cs typeface="微软雅黑" panose="020B0503020204020204" charset="-122"/>
            </a:endParaRPr>
          </a:p>
          <a:p>
            <a:pPr defTabSz="914400"/>
            <a:r>
              <a:rPr lang="zh-CN" altLang="en-US" sz="2800" b="1">
                <a:solidFill>
                  <a:srgbClr val="401BC0"/>
                </a:solidFill>
                <a:latin typeface="微软雅黑" panose="020B0503020204020204" charset="-122"/>
                <a:cs typeface="微软雅黑" panose="020B0503020204020204" charset="-122"/>
              </a:rPr>
              <a:t>（</a:t>
            </a:r>
            <a:r>
              <a:rPr lang="en-US" altLang="zh-CN" sz="2800" b="1">
                <a:solidFill>
                  <a:srgbClr val="401BC0"/>
                </a:solidFill>
                <a:latin typeface="微软雅黑" panose="020B0503020204020204" charset="-122"/>
                <a:cs typeface="微软雅黑" panose="020B0503020204020204" charset="-122"/>
              </a:rPr>
              <a:t>2</a:t>
            </a:r>
            <a:r>
              <a:rPr lang="zh-CN" altLang="en-US" sz="2800" b="1">
                <a:solidFill>
                  <a:srgbClr val="401BC0"/>
                </a:solidFill>
                <a:latin typeface="微软雅黑" panose="020B0503020204020204" charset="-122"/>
                <a:ea typeface="宋体" panose="02010600030101010101" pitchFamily="2" charset="-122"/>
                <a:cs typeface="微软雅黑" panose="020B0503020204020204" charset="-122"/>
              </a:rPr>
              <a:t>）</a:t>
            </a:r>
            <a:r>
              <a:rPr lang="zh-CN" altLang="en-US" sz="2800" b="1">
                <a:solidFill>
                  <a:srgbClr val="401BC0"/>
                </a:solidFill>
                <a:highlight>
                  <a:srgbClr val="FFFF00"/>
                </a:highlight>
                <a:latin typeface="微软雅黑" panose="020B0503020204020204" charset="-122"/>
                <a:cs typeface="微软雅黑" panose="020B0503020204020204" charset="-122"/>
              </a:rPr>
              <a:t>总统和内阁共同掌握行政权</a:t>
            </a:r>
            <a:r>
              <a:rPr lang="zh-CN" altLang="en-US" sz="2800" b="1">
                <a:solidFill>
                  <a:srgbClr val="401BC0"/>
                </a:solidFill>
                <a:latin typeface="微软雅黑" panose="020B0503020204020204" charset="-122"/>
                <a:cs typeface="微软雅黑" panose="020B0503020204020204" charset="-122"/>
              </a:rPr>
              <a:t>，对议会负责</a:t>
            </a:r>
            <a:endParaRPr lang="zh-CN" altLang="en-US" sz="2800" b="1">
              <a:solidFill>
                <a:srgbClr val="401BC0"/>
              </a:solidFill>
              <a:latin typeface="微软雅黑" panose="020B0503020204020204" charset="-122"/>
              <a:cs typeface="微软雅黑" panose="020B0503020204020204" charset="-122"/>
            </a:endParaRPr>
          </a:p>
          <a:p>
            <a:pPr defTabSz="914400"/>
            <a:r>
              <a:rPr lang="zh-CN" altLang="en-US" sz="2800" b="1">
                <a:solidFill>
                  <a:srgbClr val="401BC0"/>
                </a:solidFill>
                <a:latin typeface="微软雅黑" panose="020B0503020204020204" charset="-122"/>
                <a:cs typeface="微软雅黑" panose="020B0503020204020204" charset="-122"/>
              </a:rPr>
              <a:t>（</a:t>
            </a:r>
            <a:r>
              <a:rPr lang="en-US" altLang="zh-CN" sz="2800" b="1">
                <a:solidFill>
                  <a:srgbClr val="401BC0"/>
                </a:solidFill>
                <a:latin typeface="微软雅黑" panose="020B0503020204020204" charset="-122"/>
                <a:cs typeface="微软雅黑" panose="020B0503020204020204" charset="-122"/>
              </a:rPr>
              <a:t>3</a:t>
            </a:r>
            <a:r>
              <a:rPr lang="zh-CN" altLang="en-US" sz="2800" b="1">
                <a:solidFill>
                  <a:srgbClr val="401BC0"/>
                </a:solidFill>
                <a:latin typeface="微软雅黑" panose="020B0503020204020204" charset="-122"/>
                <a:ea typeface="宋体" panose="02010600030101010101" pitchFamily="2" charset="-122"/>
                <a:cs typeface="微软雅黑" panose="020B0503020204020204" charset="-122"/>
              </a:rPr>
              <a:t>）</a:t>
            </a:r>
            <a:r>
              <a:rPr lang="zh-CN" altLang="en-US" sz="2800" b="1">
                <a:solidFill>
                  <a:srgbClr val="401BC0"/>
                </a:solidFill>
                <a:latin typeface="微软雅黑" panose="020B0503020204020204" charset="-122"/>
                <a:cs typeface="微软雅黑" panose="020B0503020204020204" charset="-122"/>
              </a:rPr>
              <a:t>总统由议会选举产生，内阁由总统选出，对议会负责</a:t>
            </a:r>
            <a:endParaRPr lang="zh-CN" altLang="en-US" sz="2800" b="1">
              <a:solidFill>
                <a:srgbClr val="401BC0"/>
              </a:solidFill>
              <a:latin typeface="微软雅黑" panose="020B0503020204020204" charset="-122"/>
              <a:cs typeface="微软雅黑" panose="020B0503020204020204" charset="-122"/>
            </a:endParaRPr>
          </a:p>
          <a:p>
            <a:pPr defTabSz="914400"/>
            <a:r>
              <a:rPr lang="en-US" altLang="zh-CN" sz="2800">
                <a:ln>
                  <a:noFill/>
                </a:ln>
                <a:solidFill>
                  <a:srgbClr val="FF0000"/>
                </a:solidFill>
                <a:effectLst/>
                <a:uLnTx/>
                <a:uFillTx/>
                <a:latin typeface="黑体" panose="02010609060101010101" pitchFamily="49" charset="-122"/>
                <a:ea typeface="黑体" panose="02010609060101010101" pitchFamily="49" charset="-122"/>
                <a:sym typeface="+mn-ea"/>
              </a:rPr>
              <a:t>3</a:t>
            </a:r>
            <a:r>
              <a:rPr lang="zh-CN" altLang="en-US" sz="2800">
                <a:ln>
                  <a:noFill/>
                </a:ln>
                <a:solidFill>
                  <a:srgbClr val="FF0000"/>
                </a:solidFill>
                <a:effectLst/>
                <a:uLnTx/>
                <a:uFillTx/>
                <a:latin typeface="黑体" panose="02010609060101010101" pitchFamily="49" charset="-122"/>
                <a:ea typeface="黑体" panose="02010609060101010101" pitchFamily="49" charset="-122"/>
                <a:sym typeface="+mn-ea"/>
              </a:rPr>
              <a:t>、意义：</a:t>
            </a:r>
            <a:r>
              <a:rPr lang="zh-CN" altLang="en-US" sz="2800">
                <a:ln>
                  <a:noFill/>
                </a:ln>
                <a:effectLst/>
                <a:uLnTx/>
                <a:uFillTx/>
                <a:latin typeface="黑体" panose="02010609060101010101" pitchFamily="49" charset="-122"/>
                <a:ea typeface="黑体" panose="02010609060101010101" pitchFamily="49" charset="-122"/>
                <a:sym typeface="+mn-ea"/>
              </a:rPr>
              <a:t>共和制的确立和巩固，使法国社会得到稳定发展。</a:t>
            </a:r>
            <a:endParaRPr lang="zh-CN" altLang="en-US" sz="2800">
              <a:ln>
                <a:noFill/>
              </a:ln>
              <a:effectLst/>
              <a:uLnTx/>
              <a:uFillTx/>
              <a:latin typeface="黑体" panose="02010609060101010101" pitchFamily="49" charset="-122"/>
              <a:ea typeface="黑体" panose="02010609060101010101" pitchFamily="49" charset="-122"/>
              <a:sym typeface="+mn-ea"/>
            </a:endParaRPr>
          </a:p>
        </p:txBody>
      </p:sp>
      <p:sp>
        <p:nvSpPr>
          <p:cNvPr id="94" name="文本框 93"/>
          <p:cNvSpPr txBox="1"/>
          <p:nvPr>
            <p:custDataLst>
              <p:tags r:id="rId3"/>
            </p:custDataLst>
          </p:nvPr>
        </p:nvSpPr>
        <p:spPr>
          <a:xfrm>
            <a:off x="8216208" y="0"/>
            <a:ext cx="2931795" cy="645160"/>
          </a:xfrm>
          <a:prstGeom prst="rect">
            <a:avLst/>
          </a:prstGeom>
          <a:solidFill>
            <a:srgbClr val="C00000"/>
          </a:solidFill>
          <a:ln>
            <a:solidFill>
              <a:schemeClr val="tx1"/>
            </a:solidFill>
          </a:ln>
        </p:spPr>
        <p:txBody>
          <a:bodyPr wrap="square" rtlCol="0">
            <a:spAutoFit/>
          </a:bodyPr>
          <a:lstStyle/>
          <a:p>
            <a:pPr algn="ctr" defTabSz="914400"/>
            <a:r>
              <a:rPr lang="zh-CN" altLang="en-US" sz="3600" b="1">
                <a:solidFill>
                  <a:prstClr val="white"/>
                </a:solidFill>
                <a:latin typeface="微软雅黑" panose="020B0503020204020204" charset="-122"/>
              </a:rPr>
              <a:t>议会共和制</a:t>
            </a:r>
            <a:endParaRPr lang="zh-CN" altLang="en-US" sz="3600" b="1">
              <a:solidFill>
                <a:prstClr val="white"/>
              </a:solidFill>
              <a:latin typeface="微软雅黑" panose="020B0503020204020204" charset="-122"/>
            </a:endParaRPr>
          </a:p>
        </p:txBody>
      </p:sp>
      <p:sp>
        <p:nvSpPr>
          <p:cNvPr id="95" name="Text Box 8"/>
          <p:cNvSpPr txBox="1">
            <a:spLocks noChangeArrowheads="1"/>
          </p:cNvSpPr>
          <p:nvPr>
            <p:custDataLst>
              <p:tags r:id="rId4"/>
            </p:custDataLst>
          </p:nvPr>
        </p:nvSpPr>
        <p:spPr bwMode="auto">
          <a:xfrm>
            <a:off x="386715" y="669290"/>
            <a:ext cx="11558905" cy="1252855"/>
          </a:xfrm>
          <a:prstGeom prst="rect">
            <a:avLst/>
          </a:prstGeom>
          <a:noFill/>
          <a:ln w="9525">
            <a:noFill/>
            <a:miter lim="800000"/>
          </a:ln>
          <a:effectLst/>
          <a:scene3d>
            <a:camera prst="orthographicFront">
              <a:rot lat="0" lon="0" rev="0"/>
            </a:camera>
            <a:lightRig rig="soft" dir="t"/>
          </a:scene3d>
          <a:sp3d contourW="44450" prstMaterial="matte">
            <a:bevelT w="63500" h="63500" prst="artDeco"/>
            <a:contourClr>
              <a:srgbClr val="FFFFFF"/>
            </a:contourClr>
          </a:sp3d>
        </p:spPr>
        <p:txBody>
          <a:bodyPr wrap="square">
            <a:spAutoFit/>
          </a:bodyPr>
          <a:lstStyle/>
          <a:p>
            <a:pPr marL="342900" indent="-342900" defTabSz="914400" fontAlgn="base">
              <a:lnSpc>
                <a:spcPct val="90000"/>
              </a:lnSpc>
              <a:spcBef>
                <a:spcPct val="20000"/>
              </a:spcBef>
              <a:spcAft>
                <a:spcPct val="0"/>
              </a:spcAft>
              <a:defRPr/>
            </a:pPr>
            <a:r>
              <a:rPr lang="en-US" altLang="zh-CN" sz="2800">
                <a:ln>
                  <a:noFill/>
                </a:ln>
                <a:solidFill>
                  <a:srgbClr val="FF0000"/>
                </a:solidFill>
                <a:effectLst/>
                <a:uLnTx/>
                <a:uFillTx/>
                <a:latin typeface="黑体" panose="02010609060101010101" pitchFamily="49" charset="-122"/>
                <a:ea typeface="黑体" panose="02010609060101010101" pitchFamily="49" charset="-122"/>
                <a:sym typeface="+mn-ea"/>
              </a:rPr>
              <a:t>1</a:t>
            </a:r>
            <a:r>
              <a:rPr lang="zh-CN" altLang="en-US" sz="2800">
                <a:ln>
                  <a:noFill/>
                </a:ln>
                <a:solidFill>
                  <a:srgbClr val="FF0000"/>
                </a:solidFill>
                <a:effectLst/>
                <a:uLnTx/>
                <a:uFillTx/>
                <a:latin typeface="黑体" panose="02010609060101010101" pitchFamily="49" charset="-122"/>
                <a:ea typeface="黑体" panose="02010609060101010101" pitchFamily="49" charset="-122"/>
                <a:sym typeface="+mn-ea"/>
              </a:rPr>
              <a:t>、特点：</a:t>
            </a:r>
            <a:r>
              <a:rPr lang="zh-CN" altLang="en-US" sz="2800">
                <a:ln>
                  <a:noFill/>
                </a:ln>
                <a:effectLst/>
                <a:uLnTx/>
                <a:uFillTx/>
                <a:latin typeface="黑体" panose="02010609060101010101" pitchFamily="49" charset="-122"/>
                <a:ea typeface="黑体" panose="02010609060101010101" pitchFamily="49" charset="-122"/>
                <a:sym typeface="+mn-ea"/>
              </a:rPr>
              <a:t>总统和参议院权力很大，但相互制约</a:t>
            </a:r>
            <a:r>
              <a:rPr lang="en-US" altLang="zh-CN" sz="2800" b="1">
                <a:solidFill>
                  <a:schemeClr val="tx1"/>
                </a:solidFill>
                <a:latin typeface="微软雅黑" panose="020B0503020204020204" charset="-122"/>
                <a:cs typeface="微软雅黑" panose="020B0503020204020204" charset="-122"/>
              </a:rPr>
              <a:t>1875</a:t>
            </a:r>
            <a:r>
              <a:rPr lang="zh-CN" altLang="en-US" sz="2800" b="1">
                <a:solidFill>
                  <a:schemeClr val="tx1"/>
                </a:solidFill>
                <a:latin typeface="微软雅黑" panose="020B0503020204020204" charset="-122"/>
                <a:cs typeface="微软雅黑" panose="020B0503020204020204" charset="-122"/>
              </a:rPr>
              <a:t>年宪法是</a:t>
            </a:r>
            <a:r>
              <a:rPr lang="zh-CN" altLang="en-US" sz="2800" b="1">
                <a:solidFill>
                  <a:schemeClr val="tx1"/>
                </a:solidFill>
                <a:highlight>
                  <a:srgbClr val="FFFF00"/>
                </a:highlight>
                <a:latin typeface="微软雅黑" panose="020B0503020204020204" charset="-122"/>
                <a:cs typeface="微软雅黑" panose="020B0503020204020204" charset="-122"/>
              </a:rPr>
              <a:t>共和派与君主派妥协的结果，</a:t>
            </a:r>
            <a:r>
              <a:rPr lang="zh-CN" altLang="en-US" sz="2800" b="1">
                <a:solidFill>
                  <a:schemeClr val="tx1"/>
                </a:solidFill>
                <a:latin typeface="微软雅黑" panose="020B0503020204020204" charset="-122"/>
                <a:cs typeface="微软雅黑" panose="020B0503020204020204" charset="-122"/>
              </a:rPr>
              <a:t>宪法各赋予参议院和总统较大的权力，但又相互制约。</a:t>
            </a:r>
            <a:endParaRPr lang="zh-CN" altLang="en-US" sz="2800" b="1">
              <a:solidFill>
                <a:schemeClr val="tx1"/>
              </a:solidFill>
              <a:latin typeface="微软雅黑" panose="020B0503020204020204" charset="-122"/>
              <a:cs typeface="微软雅黑" panose="020B0503020204020204" charset="-122"/>
            </a:endParaRPr>
          </a:p>
        </p:txBody>
      </p:sp>
      <p:sp>
        <p:nvSpPr>
          <p:cNvPr id="4" name="Rectangle 4"/>
          <p:cNvSpPr/>
          <p:nvPr>
            <p:custDataLst>
              <p:tags r:id="rId5"/>
            </p:custDataLst>
          </p:nvPr>
        </p:nvSpPr>
        <p:spPr>
          <a:xfrm>
            <a:off x="8336915" y="2745105"/>
            <a:ext cx="1257300" cy="628650"/>
          </a:xfrm>
          <a:prstGeom prst="rect">
            <a:avLst/>
          </a:prstGeom>
          <a:solidFill>
            <a:srgbClr val="FFFF99"/>
          </a:solidFill>
          <a:ln w="9525" cap="flat" cmpd="sng">
            <a:solidFill>
              <a:schemeClr val="tx1"/>
            </a:solidFill>
            <a:prstDash val="solid"/>
            <a:miter/>
            <a:headEnd type="none" w="med" len="med"/>
            <a:tailEnd type="none" w="med" len="med"/>
          </a:ln>
        </p:spPr>
        <p:txBody>
          <a:bodyPr wrap="none" anchor="ctr"/>
          <a:lstStyle/>
          <a:p>
            <a:pPr algn="ctr"/>
            <a:r>
              <a:rPr lang="zh-CN" altLang="en-US" sz="2800" b="1">
                <a:solidFill>
                  <a:srgbClr val="FF0000"/>
                </a:solidFill>
                <a:latin typeface="华文楷体" panose="02010600040101010101" charset="-122"/>
                <a:ea typeface="华文楷体" panose="02010600040101010101" charset="-122"/>
              </a:rPr>
              <a:t>议会</a:t>
            </a:r>
            <a:endParaRPr lang="zh-CN" altLang="en-US" sz="2800" b="1">
              <a:solidFill>
                <a:srgbClr val="FF0000"/>
              </a:solidFill>
              <a:latin typeface="华文楷体" panose="02010600040101010101" charset="-122"/>
              <a:ea typeface="华文楷体" panose="02010600040101010101" charset="-122"/>
            </a:endParaRPr>
          </a:p>
        </p:txBody>
      </p:sp>
      <p:sp>
        <p:nvSpPr>
          <p:cNvPr id="6" name="Rectangle 6"/>
          <p:cNvSpPr/>
          <p:nvPr>
            <p:custDataLst>
              <p:tags r:id="rId6"/>
            </p:custDataLst>
          </p:nvPr>
        </p:nvSpPr>
        <p:spPr>
          <a:xfrm>
            <a:off x="10337165" y="4916805"/>
            <a:ext cx="1200150" cy="685800"/>
          </a:xfrm>
          <a:prstGeom prst="rect">
            <a:avLst/>
          </a:prstGeom>
          <a:solidFill>
            <a:srgbClr val="FFC000"/>
          </a:solidFill>
          <a:ln w="9525" cap="flat" cmpd="sng">
            <a:solidFill>
              <a:schemeClr val="tx1"/>
            </a:solidFill>
            <a:prstDash val="solid"/>
            <a:miter/>
            <a:headEnd type="none" w="med" len="med"/>
            <a:tailEnd type="none" w="med" len="med"/>
          </a:ln>
        </p:spPr>
        <p:txBody>
          <a:bodyPr wrap="none" anchor="ctr"/>
          <a:lstStyle/>
          <a:p>
            <a:pPr algn="ctr"/>
            <a:r>
              <a:rPr lang="zh-CN" altLang="en-US" sz="2800" b="1">
                <a:solidFill>
                  <a:srgbClr val="3333FF"/>
                </a:solidFill>
                <a:latin typeface="华文楷体" panose="02010600040101010101" charset="-122"/>
                <a:ea typeface="华文楷体" panose="02010600040101010101" charset="-122"/>
              </a:rPr>
              <a:t>内阁</a:t>
            </a:r>
            <a:endParaRPr lang="zh-CN" altLang="en-US" sz="2800" b="1">
              <a:solidFill>
                <a:srgbClr val="3333FF"/>
              </a:solidFill>
              <a:latin typeface="华文楷体" panose="02010600040101010101" charset="-122"/>
              <a:ea typeface="华文楷体" panose="02010600040101010101" charset="-122"/>
            </a:endParaRPr>
          </a:p>
        </p:txBody>
      </p:sp>
      <p:sp>
        <p:nvSpPr>
          <p:cNvPr id="7" name="Text Box 7"/>
          <p:cNvSpPr txBox="1"/>
          <p:nvPr>
            <p:custDataLst>
              <p:tags r:id="rId7"/>
            </p:custDataLst>
          </p:nvPr>
        </p:nvSpPr>
        <p:spPr>
          <a:xfrm>
            <a:off x="7889240" y="3430905"/>
            <a:ext cx="1647825" cy="521970"/>
          </a:xfrm>
          <a:prstGeom prst="rect">
            <a:avLst/>
          </a:prstGeom>
          <a:noFill/>
          <a:ln w="9525">
            <a:noFill/>
          </a:ln>
        </p:spPr>
        <p:txBody>
          <a:bodyPr wrap="square" anchor="t">
            <a:spAutoFit/>
          </a:bodyPr>
          <a:lstStyle/>
          <a:p>
            <a:pPr>
              <a:spcBef>
                <a:spcPct val="50000"/>
              </a:spcBef>
            </a:pPr>
            <a:r>
              <a:rPr lang="zh-CN" altLang="en-US" sz="2800" b="1">
                <a:latin typeface="Calibri" panose="020F0502020204030204"/>
                <a:ea typeface="宋体" panose="02010600030101010101" pitchFamily="2" charset="-122"/>
              </a:rPr>
              <a:t>（立法权）</a:t>
            </a:r>
            <a:endParaRPr lang="zh-CN" altLang="en-US" sz="2800" b="1">
              <a:latin typeface="Calibri" panose="020F0502020204030204"/>
              <a:ea typeface="宋体" panose="02010600030101010101" pitchFamily="2" charset="-122"/>
            </a:endParaRPr>
          </a:p>
        </p:txBody>
      </p:sp>
      <p:sp>
        <p:nvSpPr>
          <p:cNvPr id="9" name="Text Box 9"/>
          <p:cNvSpPr txBox="1"/>
          <p:nvPr>
            <p:custDataLst>
              <p:tags r:id="rId8"/>
            </p:custDataLst>
          </p:nvPr>
        </p:nvSpPr>
        <p:spPr>
          <a:xfrm>
            <a:off x="10194290" y="5704840"/>
            <a:ext cx="1628140" cy="521970"/>
          </a:xfrm>
          <a:prstGeom prst="rect">
            <a:avLst/>
          </a:prstGeom>
          <a:noFill/>
          <a:ln w="9525">
            <a:noFill/>
          </a:ln>
        </p:spPr>
        <p:txBody>
          <a:bodyPr wrap="square" anchor="t">
            <a:spAutoFit/>
          </a:bodyPr>
          <a:lstStyle/>
          <a:p>
            <a:pPr>
              <a:spcBef>
                <a:spcPct val="50000"/>
              </a:spcBef>
            </a:pPr>
            <a:r>
              <a:rPr lang="zh-CN" altLang="en-US" sz="2800" b="1">
                <a:latin typeface="Calibri" panose="020F0502020204030204"/>
                <a:ea typeface="宋体" panose="02010600030101010101" pitchFamily="2" charset="-122"/>
              </a:rPr>
              <a:t>（行政权）</a:t>
            </a:r>
            <a:endParaRPr lang="zh-CN" altLang="en-US" sz="2800" b="1">
              <a:latin typeface="Calibri" panose="020F0502020204030204"/>
              <a:ea typeface="宋体" panose="02010600030101010101" pitchFamily="2" charset="-122"/>
            </a:endParaRPr>
          </a:p>
        </p:txBody>
      </p:sp>
      <p:sp>
        <p:nvSpPr>
          <p:cNvPr id="10" name="AutoShape 10"/>
          <p:cNvSpPr/>
          <p:nvPr>
            <p:custDataLst>
              <p:tags r:id="rId9"/>
            </p:custDataLst>
          </p:nvPr>
        </p:nvSpPr>
        <p:spPr>
          <a:xfrm>
            <a:off x="9765665" y="2630805"/>
            <a:ext cx="57150" cy="857250"/>
          </a:xfrm>
          <a:prstGeom prst="leftBrace">
            <a:avLst>
              <a:gd name="adj1" fmla="val 125000"/>
              <a:gd name="adj2" fmla="val 50000"/>
            </a:avLst>
          </a:prstGeom>
          <a:noFill/>
          <a:ln w="22225" cap="flat" cmpd="sng">
            <a:solidFill>
              <a:schemeClr val="tx1"/>
            </a:solidFill>
            <a:prstDash val="solid"/>
            <a:round/>
            <a:headEnd type="none" w="med" len="med"/>
            <a:tailEnd type="none" w="med" len="med"/>
          </a:ln>
        </p:spPr>
        <p:txBody>
          <a:bodyPr wrap="none" anchor="ctr"/>
          <a:lstStyle/>
          <a:p>
            <a:endParaRPr lang="zh-CN" altLang="en-US" sz="2800">
              <a:latin typeface="Calibri" panose="020F0502020204030204"/>
              <a:ea typeface="宋体" panose="02010600030101010101" pitchFamily="2" charset="-122"/>
            </a:endParaRPr>
          </a:p>
        </p:txBody>
      </p:sp>
      <p:sp>
        <p:nvSpPr>
          <p:cNvPr id="11" name="Text Box 13"/>
          <p:cNvSpPr txBox="1"/>
          <p:nvPr>
            <p:custDataLst>
              <p:tags r:id="rId10"/>
            </p:custDataLst>
          </p:nvPr>
        </p:nvSpPr>
        <p:spPr>
          <a:xfrm rot="-3212915">
            <a:off x="6428740" y="3799205"/>
            <a:ext cx="2164080" cy="513080"/>
          </a:xfrm>
          <a:prstGeom prst="rect">
            <a:avLst/>
          </a:prstGeom>
          <a:noFill/>
          <a:ln w="9525">
            <a:noFill/>
          </a:ln>
        </p:spPr>
        <p:txBody>
          <a:bodyPr anchor="t">
            <a:noAutofit/>
          </a:bodyPr>
          <a:lstStyle/>
          <a:p>
            <a:pPr>
              <a:spcBef>
                <a:spcPct val="50000"/>
              </a:spcBef>
            </a:pPr>
            <a:r>
              <a:rPr lang="zh-CN" altLang="en-US" sz="2800" b="1">
                <a:solidFill>
                  <a:srgbClr val="000066"/>
                </a:solidFill>
                <a:latin typeface="华文楷体" panose="02010600040101010101" charset="-122"/>
                <a:ea typeface="华文楷体" panose="02010600040101010101" charset="-122"/>
              </a:rPr>
              <a:t>多数票选出</a:t>
            </a:r>
            <a:endParaRPr lang="zh-CN" altLang="en-US" sz="2800" b="1">
              <a:solidFill>
                <a:srgbClr val="000066"/>
              </a:solidFill>
              <a:latin typeface="华文楷体" panose="02010600040101010101" charset="-122"/>
              <a:ea typeface="华文楷体" panose="02010600040101010101" charset="-122"/>
            </a:endParaRPr>
          </a:p>
        </p:txBody>
      </p:sp>
      <p:sp>
        <p:nvSpPr>
          <p:cNvPr id="12" name="Text Box 15"/>
          <p:cNvSpPr txBox="1"/>
          <p:nvPr>
            <p:custDataLst>
              <p:tags r:id="rId11"/>
            </p:custDataLst>
          </p:nvPr>
        </p:nvSpPr>
        <p:spPr>
          <a:xfrm rot="-3096877">
            <a:off x="5120005" y="3226435"/>
            <a:ext cx="3222625" cy="814705"/>
          </a:xfrm>
          <a:prstGeom prst="rect">
            <a:avLst/>
          </a:prstGeom>
          <a:noFill/>
          <a:ln w="9525">
            <a:noFill/>
          </a:ln>
        </p:spPr>
        <p:txBody>
          <a:bodyPr wrap="square" anchor="t">
            <a:noAutofit/>
          </a:bodyPr>
          <a:lstStyle/>
          <a:p>
            <a:pPr>
              <a:lnSpc>
                <a:spcPct val="70000"/>
              </a:lnSpc>
              <a:spcBef>
                <a:spcPct val="50000"/>
              </a:spcBef>
            </a:pPr>
            <a:r>
              <a:rPr lang="zh-CN" altLang="en-US" sz="2800" b="1">
                <a:solidFill>
                  <a:srgbClr val="000066"/>
                </a:solidFill>
                <a:latin typeface="华文楷体" panose="02010600040101010101" charset="-122"/>
                <a:ea typeface="华文楷体" panose="02010600040101010101" charset="-122"/>
              </a:rPr>
              <a:t>可在参议院同意的条件下解散众议院</a:t>
            </a:r>
            <a:endParaRPr lang="zh-CN" altLang="en-US" sz="2800" b="1">
              <a:solidFill>
                <a:srgbClr val="000066"/>
              </a:solidFill>
              <a:latin typeface="华文楷体" panose="02010600040101010101" charset="-122"/>
              <a:ea typeface="华文楷体" panose="02010600040101010101" charset="-122"/>
            </a:endParaRPr>
          </a:p>
        </p:txBody>
      </p:sp>
      <p:sp>
        <p:nvSpPr>
          <p:cNvPr id="13" name="Text Box 17"/>
          <p:cNvSpPr txBox="1"/>
          <p:nvPr>
            <p:custDataLst>
              <p:tags r:id="rId12"/>
            </p:custDataLst>
          </p:nvPr>
        </p:nvSpPr>
        <p:spPr>
          <a:xfrm>
            <a:off x="7891621" y="5401390"/>
            <a:ext cx="2302669" cy="953135"/>
          </a:xfrm>
          <a:prstGeom prst="rect">
            <a:avLst/>
          </a:prstGeom>
          <a:noFill/>
          <a:ln w="9525">
            <a:noFill/>
          </a:ln>
        </p:spPr>
        <p:txBody>
          <a:bodyPr anchor="t">
            <a:spAutoFit/>
          </a:bodyPr>
          <a:lstStyle/>
          <a:p>
            <a:pPr>
              <a:spcBef>
                <a:spcPct val="50000"/>
              </a:spcBef>
            </a:pPr>
            <a:r>
              <a:rPr lang="zh-CN" altLang="en-US" sz="2800" b="1">
                <a:solidFill>
                  <a:srgbClr val="000066"/>
                </a:solidFill>
                <a:latin typeface="华文楷体" panose="02010600040101010101" charset="-122"/>
                <a:ea typeface="华文楷体" panose="02010600040101010101" charset="-122"/>
              </a:rPr>
              <a:t>任命（众议院同意）</a:t>
            </a:r>
            <a:endParaRPr lang="zh-CN" altLang="en-US" sz="2800" b="1">
              <a:solidFill>
                <a:srgbClr val="000066"/>
              </a:solidFill>
              <a:latin typeface="华文楷体" panose="02010600040101010101" charset="-122"/>
              <a:ea typeface="华文楷体" panose="02010600040101010101" charset="-122"/>
            </a:endParaRPr>
          </a:p>
        </p:txBody>
      </p:sp>
      <p:sp>
        <p:nvSpPr>
          <p:cNvPr id="14" name="Line 18"/>
          <p:cNvSpPr/>
          <p:nvPr>
            <p:custDataLst>
              <p:tags r:id="rId13"/>
            </p:custDataLst>
          </p:nvPr>
        </p:nvSpPr>
        <p:spPr>
          <a:xfrm flipH="1" flipV="1">
            <a:off x="9651365" y="3659505"/>
            <a:ext cx="971550" cy="1200150"/>
          </a:xfrm>
          <a:prstGeom prst="line">
            <a:avLst/>
          </a:prstGeom>
          <a:ln w="38100" cap="flat" cmpd="sng">
            <a:solidFill>
              <a:schemeClr val="tx1"/>
            </a:solidFill>
            <a:prstDash val="solid"/>
            <a:round/>
            <a:headEnd type="none" w="med" len="med"/>
            <a:tailEnd type="triangle" w="med" len="med"/>
          </a:ln>
        </p:spPr>
        <p:txBody>
          <a:bodyPr anchor="t"/>
          <a:lstStyle/>
          <a:p>
            <a:endParaRPr lang="zh-CN" altLang="en-US" sz="1350">
              <a:latin typeface="Calibri" panose="020F0502020204030204"/>
              <a:ea typeface="宋体" panose="02010600030101010101" pitchFamily="2" charset="-122"/>
            </a:endParaRPr>
          </a:p>
        </p:txBody>
      </p:sp>
      <p:sp>
        <p:nvSpPr>
          <p:cNvPr id="15" name="Text Box 19"/>
          <p:cNvSpPr txBox="1"/>
          <p:nvPr>
            <p:custDataLst>
              <p:tags r:id="rId14"/>
            </p:custDataLst>
          </p:nvPr>
        </p:nvSpPr>
        <p:spPr>
          <a:xfrm rot="3104669">
            <a:off x="9974025" y="3904774"/>
            <a:ext cx="769144" cy="953135"/>
          </a:xfrm>
          <a:prstGeom prst="rect">
            <a:avLst/>
          </a:prstGeom>
          <a:solidFill>
            <a:srgbClr val="FFFF00"/>
          </a:solidFill>
          <a:ln w="9525">
            <a:noFill/>
          </a:ln>
        </p:spPr>
        <p:txBody>
          <a:bodyPr anchor="t">
            <a:spAutoFit/>
          </a:bodyPr>
          <a:lstStyle/>
          <a:p>
            <a:pPr>
              <a:spcBef>
                <a:spcPct val="50000"/>
              </a:spcBef>
            </a:pPr>
            <a:r>
              <a:rPr lang="zh-CN" altLang="en-US" sz="2800" b="1">
                <a:solidFill>
                  <a:srgbClr val="000066"/>
                </a:solidFill>
                <a:latin typeface="华文楷体" panose="02010600040101010101" charset="-122"/>
                <a:ea typeface="华文楷体" panose="02010600040101010101" charset="-122"/>
              </a:rPr>
              <a:t>负责</a:t>
            </a:r>
            <a:endParaRPr lang="zh-CN" altLang="en-US" sz="2800" b="1">
              <a:solidFill>
                <a:srgbClr val="000066"/>
              </a:solidFill>
              <a:latin typeface="华文楷体" panose="02010600040101010101" charset="-122"/>
              <a:ea typeface="华文楷体" panose="02010600040101010101" charset="-122"/>
            </a:endParaRPr>
          </a:p>
        </p:txBody>
      </p:sp>
      <p:sp>
        <p:nvSpPr>
          <p:cNvPr id="16" name="Text Box 21"/>
          <p:cNvSpPr txBox="1"/>
          <p:nvPr>
            <p:custDataLst>
              <p:tags r:id="rId15"/>
            </p:custDataLst>
          </p:nvPr>
        </p:nvSpPr>
        <p:spPr>
          <a:xfrm>
            <a:off x="9879965" y="2459355"/>
            <a:ext cx="2066290" cy="521970"/>
          </a:xfrm>
          <a:prstGeom prst="rect">
            <a:avLst/>
          </a:prstGeom>
          <a:solidFill>
            <a:schemeClr val="accent2"/>
          </a:solidFill>
          <a:ln w="9525" cap="flat" cmpd="sng">
            <a:solidFill>
              <a:srgbClr val="FFFF00"/>
            </a:solidFill>
            <a:prstDash val="solid"/>
            <a:miter/>
            <a:headEnd type="none" w="med" len="med"/>
            <a:tailEnd type="none" w="med" len="med"/>
          </a:ln>
        </p:spPr>
        <p:txBody>
          <a:bodyPr wrap="square" anchor="t">
            <a:spAutoFit/>
          </a:bodyPr>
          <a:lstStyle/>
          <a:p>
            <a:pPr algn="ctr">
              <a:spcBef>
                <a:spcPct val="50000"/>
              </a:spcBef>
            </a:pPr>
            <a:r>
              <a:rPr lang="zh-CN" altLang="en-US" sz="2800" b="1">
                <a:solidFill>
                  <a:schemeClr val="bg1"/>
                </a:solidFill>
                <a:latin typeface="华文楷体" panose="02010600040101010101" charset="-122"/>
                <a:ea typeface="华文楷体" panose="02010600040101010101" charset="-122"/>
              </a:rPr>
              <a:t>参议院</a:t>
            </a:r>
            <a:endParaRPr lang="zh-CN" altLang="en-US" sz="2800" b="1">
              <a:solidFill>
                <a:schemeClr val="bg1"/>
              </a:solidFill>
              <a:latin typeface="华文楷体" panose="02010600040101010101" charset="-122"/>
              <a:ea typeface="华文楷体" panose="02010600040101010101" charset="-122"/>
            </a:endParaRPr>
          </a:p>
        </p:txBody>
      </p:sp>
      <p:sp>
        <p:nvSpPr>
          <p:cNvPr id="17" name="Text Box 23"/>
          <p:cNvSpPr txBox="1"/>
          <p:nvPr>
            <p:custDataLst>
              <p:tags r:id="rId16"/>
            </p:custDataLst>
          </p:nvPr>
        </p:nvSpPr>
        <p:spPr>
          <a:xfrm>
            <a:off x="9879965" y="3145155"/>
            <a:ext cx="2065655" cy="521970"/>
          </a:xfrm>
          <a:prstGeom prst="rect">
            <a:avLst/>
          </a:prstGeom>
          <a:solidFill>
            <a:schemeClr val="accent2"/>
          </a:solidFill>
          <a:ln w="9525" cap="flat" cmpd="sng">
            <a:solidFill>
              <a:srgbClr val="FFFF00"/>
            </a:solidFill>
            <a:prstDash val="solid"/>
            <a:miter/>
            <a:headEnd type="none" w="med" len="med"/>
            <a:tailEnd type="none" w="med" len="med"/>
          </a:ln>
        </p:spPr>
        <p:txBody>
          <a:bodyPr wrap="square" anchor="t">
            <a:spAutoFit/>
          </a:bodyPr>
          <a:lstStyle/>
          <a:p>
            <a:pPr algn="ctr">
              <a:spcBef>
                <a:spcPct val="50000"/>
              </a:spcBef>
            </a:pPr>
            <a:r>
              <a:rPr lang="zh-CN" altLang="en-US" sz="2800" b="1">
                <a:solidFill>
                  <a:schemeClr val="bg1"/>
                </a:solidFill>
                <a:latin typeface="华文楷体" panose="02010600040101010101" charset="-122"/>
                <a:ea typeface="华文楷体" panose="02010600040101010101" charset="-122"/>
              </a:rPr>
              <a:t>众议院</a:t>
            </a:r>
            <a:endParaRPr lang="zh-CN" altLang="en-US" sz="2800" b="1">
              <a:solidFill>
                <a:schemeClr val="bg1"/>
              </a:solidFill>
              <a:latin typeface="华文楷体" panose="02010600040101010101" charset="-122"/>
              <a:ea typeface="华文楷体" panose="02010600040101010101" charset="-122"/>
            </a:endParaRPr>
          </a:p>
        </p:txBody>
      </p:sp>
      <p:sp>
        <p:nvSpPr>
          <p:cNvPr id="18" name="Line 16"/>
          <p:cNvSpPr/>
          <p:nvPr>
            <p:custDataLst>
              <p:tags r:id="rId17"/>
            </p:custDataLst>
          </p:nvPr>
        </p:nvSpPr>
        <p:spPr>
          <a:xfrm>
            <a:off x="7736840" y="5358527"/>
            <a:ext cx="2400300" cy="0"/>
          </a:xfrm>
          <a:prstGeom prst="line">
            <a:avLst/>
          </a:prstGeom>
          <a:ln w="38100" cap="flat" cmpd="sng">
            <a:solidFill>
              <a:schemeClr val="tx1"/>
            </a:solidFill>
            <a:prstDash val="solid"/>
            <a:round/>
            <a:headEnd type="none" w="med" len="med"/>
            <a:tailEnd type="triangle" w="med" len="med"/>
          </a:ln>
        </p:spPr>
        <p:txBody>
          <a:bodyPr anchor="t"/>
          <a:lstStyle/>
          <a:p>
            <a:endParaRPr lang="zh-CN" altLang="en-US" sz="1350">
              <a:latin typeface="Calibri" panose="020F0502020204030204"/>
              <a:ea typeface="宋体" panose="02010600030101010101" pitchFamily="2" charset="-122"/>
            </a:endParaRPr>
          </a:p>
        </p:txBody>
      </p:sp>
      <p:sp>
        <p:nvSpPr>
          <p:cNvPr id="19" name="Text Box 33"/>
          <p:cNvSpPr txBox="1"/>
          <p:nvPr>
            <p:custDataLst>
              <p:tags r:id="rId18"/>
            </p:custDataLst>
          </p:nvPr>
        </p:nvSpPr>
        <p:spPr>
          <a:xfrm>
            <a:off x="6940550" y="1791970"/>
            <a:ext cx="4030345" cy="521970"/>
          </a:xfrm>
          <a:prstGeom prst="rect">
            <a:avLst/>
          </a:prstGeom>
          <a:noFill/>
          <a:ln w="9525" cap="flat" cmpd="sng">
            <a:solidFill>
              <a:schemeClr val="bg1"/>
            </a:solidFill>
            <a:prstDash val="solid"/>
            <a:miter/>
            <a:headEnd type="none" w="med" len="med"/>
            <a:tailEnd type="none" w="med" len="med"/>
          </a:ln>
        </p:spPr>
        <p:txBody>
          <a:bodyPr wrap="square" anchor="t">
            <a:spAutoFit/>
          </a:bodyPr>
          <a:lstStyle/>
          <a:p>
            <a:r>
              <a:rPr lang="zh-CN" altLang="en-US" sz="2800">
                <a:solidFill>
                  <a:schemeClr val="tx1"/>
                </a:solidFill>
                <a:latin typeface="黑体" panose="02010609060101010101" pitchFamily="49" charset="-122"/>
                <a:ea typeface="黑体" panose="02010609060101010101" pitchFamily="49" charset="-122"/>
              </a:rPr>
              <a:t>法国共和制结构示意图</a:t>
            </a:r>
            <a:endParaRPr lang="zh-CN" altLang="en-US" sz="2800">
              <a:solidFill>
                <a:schemeClr val="tx1"/>
              </a:solidFill>
              <a:latin typeface="黑体" panose="02010609060101010101" pitchFamily="49" charset="-122"/>
              <a:ea typeface="黑体" panose="02010609060101010101" pitchFamily="49" charset="-122"/>
            </a:endParaRPr>
          </a:p>
        </p:txBody>
      </p:sp>
      <p:sp>
        <p:nvSpPr>
          <p:cNvPr id="20" name="Line 18"/>
          <p:cNvSpPr/>
          <p:nvPr>
            <p:custDataLst>
              <p:tags r:id="rId19"/>
            </p:custDataLst>
          </p:nvPr>
        </p:nvSpPr>
        <p:spPr>
          <a:xfrm flipV="1">
            <a:off x="6426041" y="3032125"/>
            <a:ext cx="1187054" cy="1619250"/>
          </a:xfrm>
          <a:prstGeom prst="line">
            <a:avLst/>
          </a:prstGeom>
          <a:ln w="38100" cap="flat" cmpd="sng">
            <a:solidFill>
              <a:schemeClr val="tx1"/>
            </a:solidFill>
            <a:prstDash val="solid"/>
            <a:round/>
            <a:headEnd type="none" w="med" len="med"/>
            <a:tailEnd type="triangle" w="med" len="med"/>
          </a:ln>
        </p:spPr>
        <p:txBody>
          <a:bodyPr anchor="t"/>
          <a:lstStyle/>
          <a:p>
            <a:endParaRPr lang="zh-CN" altLang="en-US" sz="1350">
              <a:latin typeface="Calibri" panose="020F0502020204030204"/>
              <a:ea typeface="宋体" panose="02010600030101010101" pitchFamily="2" charset="-122"/>
            </a:endParaRPr>
          </a:p>
        </p:txBody>
      </p:sp>
      <p:sp>
        <p:nvSpPr>
          <p:cNvPr id="21" name="Line 18"/>
          <p:cNvSpPr/>
          <p:nvPr>
            <p:custDataLst>
              <p:tags r:id="rId20"/>
            </p:custDataLst>
          </p:nvPr>
        </p:nvSpPr>
        <p:spPr>
          <a:xfrm flipH="1">
            <a:off x="6661706" y="3032046"/>
            <a:ext cx="1293019" cy="1732359"/>
          </a:xfrm>
          <a:prstGeom prst="line">
            <a:avLst/>
          </a:prstGeom>
          <a:ln w="38100" cap="flat" cmpd="sng">
            <a:solidFill>
              <a:schemeClr val="tx1"/>
            </a:solidFill>
            <a:prstDash val="solid"/>
            <a:round/>
            <a:headEnd type="none" w="med" len="med"/>
            <a:tailEnd type="triangle" w="med" len="med"/>
          </a:ln>
        </p:spPr>
        <p:txBody>
          <a:bodyPr anchor="t"/>
          <a:lstStyle/>
          <a:p>
            <a:endParaRPr lang="zh-CN" altLang="en-US" sz="1350">
              <a:latin typeface="Calibri" panose="020F0502020204030204"/>
              <a:ea typeface="宋体" panose="02010600030101010101" pitchFamily="2" charset="-122"/>
            </a:endParaRPr>
          </a:p>
        </p:txBody>
      </p:sp>
      <p:sp>
        <p:nvSpPr>
          <p:cNvPr id="5" name="Rectangle 5"/>
          <p:cNvSpPr/>
          <p:nvPr>
            <p:custDataLst>
              <p:tags r:id="rId21"/>
            </p:custDataLst>
          </p:nvPr>
        </p:nvSpPr>
        <p:spPr>
          <a:xfrm>
            <a:off x="5803265" y="5149850"/>
            <a:ext cx="1200150" cy="685800"/>
          </a:xfrm>
          <a:prstGeom prst="rect">
            <a:avLst/>
          </a:prstGeom>
          <a:solidFill>
            <a:srgbClr val="FFFF00"/>
          </a:solidFill>
          <a:ln w="9525" cap="flat" cmpd="sng">
            <a:solidFill>
              <a:schemeClr val="tx1"/>
            </a:solidFill>
            <a:prstDash val="solid"/>
            <a:miter/>
            <a:headEnd type="none" w="med" len="med"/>
            <a:tailEnd type="none" w="med" len="med"/>
          </a:ln>
        </p:spPr>
        <p:txBody>
          <a:bodyPr wrap="none" anchor="ctr"/>
          <a:lstStyle/>
          <a:p>
            <a:pPr algn="ctr"/>
            <a:r>
              <a:rPr lang="zh-CN" altLang="en-US" sz="2700" b="1">
                <a:latin typeface="华文楷体" panose="02010600040101010101" charset="-122"/>
                <a:ea typeface="华文楷体" panose="02010600040101010101" charset="-122"/>
              </a:rPr>
              <a:t>总统</a:t>
            </a:r>
            <a:endParaRPr lang="zh-CN" altLang="en-US" sz="2700" b="1">
              <a:latin typeface="华文楷体" panose="02010600040101010101" charset="-122"/>
              <a:ea typeface="华文楷体" panose="02010600040101010101" charset="-122"/>
            </a:endParaRPr>
          </a:p>
        </p:txBody>
      </p:sp>
      <p:sp>
        <p:nvSpPr>
          <p:cNvPr id="8" name="Text Box 8"/>
          <p:cNvSpPr txBox="1"/>
          <p:nvPr>
            <p:custDataLst>
              <p:tags r:id="rId22"/>
            </p:custDataLst>
          </p:nvPr>
        </p:nvSpPr>
        <p:spPr>
          <a:xfrm>
            <a:off x="5803265" y="6036945"/>
            <a:ext cx="1562100" cy="460375"/>
          </a:xfrm>
          <a:prstGeom prst="rect">
            <a:avLst/>
          </a:prstGeom>
          <a:noFill/>
          <a:ln w="9525">
            <a:noFill/>
          </a:ln>
        </p:spPr>
        <p:txBody>
          <a:bodyPr wrap="square" anchor="t">
            <a:spAutoFit/>
          </a:bodyPr>
          <a:lstStyle/>
          <a:p>
            <a:pPr>
              <a:spcBef>
                <a:spcPct val="50000"/>
              </a:spcBef>
            </a:pPr>
            <a:r>
              <a:rPr lang="zh-CN" altLang="en-US" sz="2400" b="1">
                <a:latin typeface="Calibri" panose="020F0502020204030204"/>
                <a:ea typeface="宋体" panose="02010600030101010101" pitchFamily="2" charset="-122"/>
              </a:rPr>
              <a:t>（行政权）</a:t>
            </a:r>
            <a:endParaRPr lang="zh-CN" altLang="en-US" sz="2400" b="1">
              <a:latin typeface="Calibri" panose="020F0502020204030204"/>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9" grpId="0"/>
      <p:bldP spid="10" grpId="0" animBg="1"/>
      <p:bldP spid="11" grpId="0"/>
      <p:bldP spid="12" grpId="0"/>
      <p:bldP spid="13" grpId="0"/>
      <p:bldP spid="14" grpId="0" animBg="1"/>
      <p:bldP spid="15" grpId="0" animBg="1"/>
      <p:bldP spid="16" grpId="0" animBg="1"/>
      <p:bldP spid="17" grpId="0" animBg="1"/>
      <p:bldP spid="18" grpId="0" animBg="1"/>
      <p:bldP spid="20" grpId="0" animBg="1"/>
      <p:bldP spid="21" grpId="0" animBg="1"/>
      <p:bldP spid="5" grpId="0" animBg="1"/>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2">
            <a:clrChange>
              <a:clrFrom>
                <a:srgbClr val="FFFDED"/>
              </a:clrFrom>
              <a:clrTo>
                <a:srgbClr val="FFFDED">
                  <a:alpha val="0"/>
                </a:srgbClr>
              </a:clrTo>
            </a:clrChange>
          </a:blip>
          <a:stretch>
            <a:fillRect/>
          </a:stretch>
        </p:blipFill>
        <p:spPr>
          <a:xfrm>
            <a:off x="66040" y="847725"/>
            <a:ext cx="7481570" cy="5753735"/>
          </a:xfrm>
          <a:prstGeom prst="rect">
            <a:avLst/>
          </a:prstGeom>
        </p:spPr>
      </p:pic>
      <p:sp>
        <p:nvSpPr>
          <p:cNvPr id="4" name="文本框 3"/>
          <p:cNvSpPr txBox="1"/>
          <p:nvPr>
            <p:custDataLst>
              <p:tags r:id="rId3"/>
            </p:custDataLst>
          </p:nvPr>
        </p:nvSpPr>
        <p:spPr>
          <a:xfrm>
            <a:off x="2516505" y="93345"/>
            <a:ext cx="8499475" cy="583565"/>
          </a:xfrm>
          <a:prstGeom prst="rect">
            <a:avLst/>
          </a:prstGeom>
          <a:noFill/>
        </p:spPr>
        <p:txBody>
          <a:bodyPr wrap="square" rtlCol="0">
            <a:spAutoFit/>
          </a:bodyPr>
          <a:lstStyle/>
          <a:p>
            <a:pPr algn="ctr" defTabSz="914400"/>
            <a:r>
              <a:rPr lang="zh-CN" altLang="en-US" sz="3200" b="1" smtClean="0">
                <a:solidFill>
                  <a:srgbClr val="C00000"/>
                </a:solidFill>
                <a:latin typeface="微软雅黑" panose="020B0503020204020204" charset="-122"/>
              </a:rPr>
              <a:t>【知识拓补】法国总统与议会关系的变化</a:t>
            </a:r>
            <a:endParaRPr lang="zh-CN" altLang="en-US" sz="3200" b="1" smtClean="0">
              <a:solidFill>
                <a:srgbClr val="C00000"/>
              </a:solidFill>
              <a:latin typeface="微软雅黑" panose="020B0503020204020204" charset="-122"/>
            </a:endParaRPr>
          </a:p>
        </p:txBody>
      </p:sp>
      <p:sp>
        <p:nvSpPr>
          <p:cNvPr id="2" name="文本框 1"/>
          <p:cNvSpPr txBox="1"/>
          <p:nvPr>
            <p:custDataLst>
              <p:tags r:id="rId4"/>
            </p:custDataLst>
          </p:nvPr>
        </p:nvSpPr>
        <p:spPr>
          <a:xfrm>
            <a:off x="7547610" y="1122045"/>
            <a:ext cx="4596130" cy="5735955"/>
          </a:xfrm>
          <a:prstGeom prst="rect">
            <a:avLst/>
          </a:prstGeom>
          <a:noFill/>
          <a:ln>
            <a:solidFill>
              <a:srgbClr val="C00000"/>
            </a:solidFill>
          </a:ln>
        </p:spPr>
        <p:txBody>
          <a:bodyPr wrap="square" rtlCol="0" anchor="t">
            <a:spAutoFit/>
          </a:bodyPr>
          <a:lstStyle/>
          <a:p>
            <a:pPr defTabSz="914400">
              <a:lnSpc>
                <a:spcPct val="100000"/>
              </a:lnSpc>
            </a:pPr>
            <a:r>
              <a:rPr lang="en-US" altLang="zh-CN" sz="2800" b="1" smtClean="0">
                <a:solidFill>
                  <a:prstClr val="black"/>
                </a:solidFill>
                <a:latin typeface="微软雅黑" panose="020B0503020204020204" charset="-122"/>
                <a:sym typeface="+mn-ea"/>
              </a:rPr>
              <a:t>1875</a:t>
            </a:r>
            <a:r>
              <a:rPr lang="zh-CN" altLang="en-US" sz="2800" b="1" smtClean="0">
                <a:solidFill>
                  <a:prstClr val="black"/>
                </a:solidFill>
                <a:latin typeface="微软雅黑" panose="020B0503020204020204" charset="-122"/>
                <a:sym typeface="+mn-ea"/>
              </a:rPr>
              <a:t>年以后，法国确立了共和政体，议会处于政治运行的中心，党派林立，</a:t>
            </a:r>
            <a:r>
              <a:rPr lang="zh-CN" altLang="en-US" sz="2800" b="1" spc="-300" smtClean="0">
                <a:solidFill>
                  <a:prstClr val="black"/>
                </a:solidFill>
                <a:latin typeface="微软雅黑" panose="020B0503020204020204" charset="-122"/>
                <a:sym typeface="+mn-ea"/>
              </a:rPr>
              <a:t>内阁更迭频繁。</a:t>
            </a:r>
            <a:r>
              <a:rPr lang="en-US" altLang="zh-CN" sz="2800" b="1" spc="-300" smtClean="0">
                <a:solidFill>
                  <a:prstClr val="black"/>
                </a:solidFill>
                <a:latin typeface="微软雅黑" panose="020B0503020204020204" charset="-122"/>
                <a:sym typeface="+mn-ea"/>
              </a:rPr>
              <a:t>1958</a:t>
            </a:r>
            <a:r>
              <a:rPr lang="zh-CN" altLang="en-US" sz="2800" b="1" smtClean="0">
                <a:solidFill>
                  <a:prstClr val="black"/>
                </a:solidFill>
                <a:latin typeface="微软雅黑" panose="020B0503020204020204" charset="-122"/>
                <a:sym typeface="+mn-ea"/>
              </a:rPr>
              <a:t>年，戴高乐就任总统，修改宪法，规定总统拥有任命总理、解散议会等权力。这一政治体制的变化（    ）</a:t>
            </a:r>
            <a:endParaRPr lang="zh-CN" altLang="en-US" sz="2800" b="1" smtClean="0">
              <a:solidFill>
                <a:prstClr val="black"/>
              </a:solidFill>
              <a:latin typeface="微软雅黑" panose="020B0503020204020204" charset="-122"/>
              <a:sym typeface="+mn-ea"/>
            </a:endParaRPr>
          </a:p>
          <a:p>
            <a:pPr defTabSz="914400">
              <a:lnSpc>
                <a:spcPct val="100000"/>
              </a:lnSpc>
            </a:pPr>
            <a:r>
              <a:rPr lang="en-US" altLang="zh-CN" sz="2800" b="1" spc="-150" smtClean="0">
                <a:solidFill>
                  <a:srgbClr val="401BC0"/>
                </a:solidFill>
                <a:latin typeface="微软雅黑" panose="020B0503020204020204" charset="-122"/>
                <a:sym typeface="+mn-ea"/>
              </a:rPr>
              <a:t>A.</a:t>
            </a:r>
            <a:r>
              <a:rPr lang="zh-CN" altLang="en-US" sz="2800" b="1" spc="-150" smtClean="0">
                <a:solidFill>
                  <a:srgbClr val="401BC0"/>
                </a:solidFill>
                <a:latin typeface="微软雅黑" panose="020B0503020204020204" charset="-122"/>
                <a:sym typeface="+mn-ea"/>
              </a:rPr>
              <a:t>有利于</a:t>
            </a:r>
            <a:r>
              <a:rPr lang="zh-CN" altLang="en-US" sz="2800" b="1" spc="-150">
                <a:solidFill>
                  <a:srgbClr val="401BC0"/>
                </a:solidFill>
                <a:latin typeface="微软雅黑" panose="020B0503020204020204" charset="-122"/>
                <a:sym typeface="+mn-ea"/>
              </a:rPr>
              <a:t>政局</a:t>
            </a:r>
            <a:r>
              <a:rPr lang="zh-CN" altLang="en-US" sz="2800" b="1" spc="-150" smtClean="0">
                <a:solidFill>
                  <a:srgbClr val="401BC0"/>
                </a:solidFill>
                <a:latin typeface="微软雅黑" panose="020B0503020204020204" charset="-122"/>
                <a:sym typeface="+mn-ea"/>
              </a:rPr>
              <a:t>稳定              </a:t>
            </a:r>
            <a:endParaRPr lang="zh-CN" altLang="en-US" sz="2800" b="1" spc="-150" smtClean="0">
              <a:solidFill>
                <a:srgbClr val="401BC0"/>
              </a:solidFill>
              <a:latin typeface="微软雅黑" panose="020B0503020204020204" charset="-122"/>
              <a:sym typeface="+mn-ea"/>
            </a:endParaRPr>
          </a:p>
          <a:p>
            <a:pPr defTabSz="914400">
              <a:lnSpc>
                <a:spcPct val="100000"/>
              </a:lnSpc>
            </a:pPr>
            <a:r>
              <a:rPr lang="en-US" altLang="zh-CN" sz="2800" b="1" spc="-150" smtClean="0">
                <a:solidFill>
                  <a:srgbClr val="401BC0"/>
                </a:solidFill>
                <a:latin typeface="微软雅黑" panose="020B0503020204020204" charset="-122"/>
                <a:sym typeface="+mn-ea"/>
              </a:rPr>
              <a:t>B.</a:t>
            </a:r>
            <a:r>
              <a:rPr lang="zh-CN" altLang="en-US" sz="2800" b="1" spc="-150" smtClean="0">
                <a:solidFill>
                  <a:srgbClr val="401BC0"/>
                </a:solidFill>
                <a:latin typeface="微软雅黑" panose="020B0503020204020204" charset="-122"/>
                <a:sym typeface="+mn-ea"/>
              </a:rPr>
              <a:t>确立</a:t>
            </a:r>
            <a:r>
              <a:rPr lang="zh-CN" altLang="en-US" sz="2800" b="1" spc="-150">
                <a:solidFill>
                  <a:srgbClr val="401BC0"/>
                </a:solidFill>
                <a:latin typeface="微软雅黑" panose="020B0503020204020204" charset="-122"/>
                <a:sym typeface="+mn-ea"/>
              </a:rPr>
              <a:t>了总统国家元首的地位</a:t>
            </a:r>
            <a:endParaRPr lang="zh-CN" altLang="en-US" sz="2800" b="1" spc="-150">
              <a:solidFill>
                <a:srgbClr val="401BC0"/>
              </a:solidFill>
              <a:latin typeface="微软雅黑" panose="020B0503020204020204" charset="-122"/>
            </a:endParaRPr>
          </a:p>
          <a:p>
            <a:pPr defTabSz="914400">
              <a:lnSpc>
                <a:spcPct val="100000"/>
              </a:lnSpc>
            </a:pPr>
            <a:r>
              <a:rPr lang="en-US" altLang="zh-CN" sz="2800" b="1" spc="-150" smtClean="0">
                <a:solidFill>
                  <a:srgbClr val="401BC0"/>
                </a:solidFill>
                <a:latin typeface="微软雅黑" panose="020B0503020204020204" charset="-122"/>
                <a:sym typeface="+mn-ea"/>
              </a:rPr>
              <a:t>C.</a:t>
            </a:r>
            <a:r>
              <a:rPr lang="zh-CN" altLang="en-US" sz="2800" b="1" spc="-150" smtClean="0">
                <a:solidFill>
                  <a:srgbClr val="401BC0"/>
                </a:solidFill>
                <a:latin typeface="微软雅黑" panose="020B0503020204020204" charset="-122"/>
                <a:sym typeface="+mn-ea"/>
              </a:rPr>
              <a:t>剥夺</a:t>
            </a:r>
            <a:r>
              <a:rPr lang="zh-CN" altLang="en-US" sz="2800" b="1" spc="-150">
                <a:solidFill>
                  <a:srgbClr val="401BC0"/>
                </a:solidFill>
                <a:latin typeface="微软雅黑" panose="020B0503020204020204" charset="-122"/>
                <a:sym typeface="+mn-ea"/>
              </a:rPr>
              <a:t>了议会的主要</a:t>
            </a:r>
            <a:r>
              <a:rPr lang="zh-CN" altLang="en-US" sz="2800" b="1" spc="-150" smtClean="0">
                <a:solidFill>
                  <a:srgbClr val="401BC0"/>
                </a:solidFill>
                <a:latin typeface="微软雅黑" panose="020B0503020204020204" charset="-122"/>
                <a:sym typeface="+mn-ea"/>
              </a:rPr>
              <a:t>权力        </a:t>
            </a:r>
            <a:endParaRPr lang="zh-CN" altLang="en-US" sz="2800" b="1" spc="-150" smtClean="0">
              <a:solidFill>
                <a:srgbClr val="401BC0"/>
              </a:solidFill>
              <a:latin typeface="微软雅黑" panose="020B0503020204020204" charset="-122"/>
              <a:sym typeface="+mn-ea"/>
            </a:endParaRPr>
          </a:p>
          <a:p>
            <a:pPr defTabSz="914400">
              <a:lnSpc>
                <a:spcPct val="100000"/>
              </a:lnSpc>
            </a:pPr>
            <a:r>
              <a:rPr lang="en-US" altLang="zh-CN" sz="2800" b="1" spc="-150" smtClean="0">
                <a:solidFill>
                  <a:srgbClr val="401BC0"/>
                </a:solidFill>
                <a:latin typeface="微软雅黑" panose="020B0503020204020204" charset="-122"/>
                <a:sym typeface="+mn-ea"/>
              </a:rPr>
              <a:t>D.</a:t>
            </a:r>
            <a:r>
              <a:rPr lang="zh-CN" altLang="en-US" sz="2800" b="1" spc="-150" smtClean="0">
                <a:solidFill>
                  <a:srgbClr val="401BC0"/>
                </a:solidFill>
                <a:latin typeface="微软雅黑" panose="020B0503020204020204" charset="-122"/>
                <a:sym typeface="+mn-ea"/>
              </a:rPr>
              <a:t>有助于</a:t>
            </a:r>
            <a:r>
              <a:rPr lang="zh-CN" altLang="en-US" sz="2800" b="1" spc="-150">
                <a:solidFill>
                  <a:srgbClr val="401BC0"/>
                </a:solidFill>
                <a:latin typeface="微软雅黑" panose="020B0503020204020204" charset="-122"/>
                <a:sym typeface="+mn-ea"/>
              </a:rPr>
              <a:t>两党制的</a:t>
            </a:r>
            <a:r>
              <a:rPr lang="zh-CN" altLang="en-US" sz="2800" b="1" spc="-150" smtClean="0">
                <a:solidFill>
                  <a:srgbClr val="401BC0"/>
                </a:solidFill>
                <a:latin typeface="微软雅黑" panose="020B0503020204020204" charset="-122"/>
                <a:sym typeface="+mn-ea"/>
              </a:rPr>
              <a:t>形成  </a:t>
            </a:r>
            <a:endParaRPr lang="zh-CN" altLang="en-US" sz="2800" b="1">
              <a:solidFill>
                <a:srgbClr val="401BC0"/>
              </a:solidFill>
              <a:latin typeface="微软雅黑" panose="020B0503020204020204" charset="-122"/>
            </a:endParaRPr>
          </a:p>
          <a:p>
            <a:pPr defTabSz="914400">
              <a:lnSpc>
                <a:spcPct val="110000"/>
              </a:lnSpc>
            </a:pPr>
            <a:endParaRPr lang="zh-CN" altLang="en-US" sz="2800" b="1">
              <a:solidFill>
                <a:srgbClr val="401BC0"/>
              </a:solidFill>
              <a:latin typeface="微软雅黑" panose="020B0503020204020204" charset="-122"/>
            </a:endParaRPr>
          </a:p>
        </p:txBody>
      </p:sp>
      <p:sp>
        <p:nvSpPr>
          <p:cNvPr id="71" name="文本框 70"/>
          <p:cNvSpPr txBox="1"/>
          <p:nvPr>
            <p:custDataLst>
              <p:tags r:id="rId5"/>
            </p:custDataLst>
          </p:nvPr>
        </p:nvSpPr>
        <p:spPr>
          <a:xfrm>
            <a:off x="10229850" y="3900805"/>
            <a:ext cx="576580" cy="768350"/>
          </a:xfrm>
          <a:prstGeom prst="rect">
            <a:avLst/>
          </a:prstGeom>
          <a:noFill/>
        </p:spPr>
        <p:txBody>
          <a:bodyPr wrap="none" rtlCol="0">
            <a:spAutoFit/>
          </a:bodyPr>
          <a:lstStyle/>
          <a:p>
            <a:pPr defTabSz="914400"/>
            <a:r>
              <a:rPr lang="en-US" altLang="zh-CN" sz="4400" b="1">
                <a:solidFill>
                  <a:srgbClr val="C00000"/>
                </a:solidFill>
                <a:latin typeface="微软雅黑" panose="020B0503020204020204" charset="-122"/>
              </a:rPr>
              <a:t>A</a:t>
            </a:r>
            <a:endParaRPr lang="en-US" altLang="zh-CN" sz="4400" b="1">
              <a:solidFill>
                <a:srgbClr val="C00000"/>
              </a:solidFill>
              <a:latin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custDataLst>
              <p:tags r:id="rId1"/>
            </p:custDataLst>
          </p:nvPr>
        </p:nvGrpSpPr>
        <p:grpSpPr>
          <a:xfrm>
            <a:off x="4749963" y="4134277"/>
            <a:ext cx="2746904" cy="1577553"/>
            <a:chOff x="905737" y="4134277"/>
            <a:chExt cx="2746904" cy="1577553"/>
          </a:xfrm>
        </p:grpSpPr>
        <p:sp>
          <p:nvSpPr>
            <p:cNvPr id="23" name="文本框 22"/>
            <p:cNvSpPr txBox="1"/>
            <p:nvPr>
              <p:custDataLst>
                <p:tags r:id="rId2"/>
              </p:custDataLst>
            </p:nvPr>
          </p:nvSpPr>
          <p:spPr>
            <a:xfrm>
              <a:off x="905737" y="4134277"/>
              <a:ext cx="1889307" cy="461665"/>
            </a:xfrm>
            <a:prstGeom prst="rect">
              <a:avLst/>
            </a:prstGeom>
            <a:noFill/>
          </p:spPr>
          <p:txBody>
            <a:bodyPr wrap="none" lIns="0" tIns="0" rIns="0" bIns="0" rtlCol="0">
              <a:noAutofit/>
            </a:bodyPr>
            <a:lstStyle/>
            <a:p>
              <a:r>
                <a:rPr lang="zh-CN" altLang="en-US" sz="2400">
                  <a:solidFill>
                    <a:schemeClr val="bg1"/>
                  </a:solidFill>
                  <a:latin typeface="+mj-ea"/>
                  <a:ea typeface="+mj-ea"/>
                  <a:cs typeface="OPPOSans B" panose="00020600040101010101" pitchFamily="18" charset="-122"/>
                </a:rPr>
                <a:t>稿定</a:t>
              </a:r>
              <a:r>
                <a:rPr lang="en-US" altLang="zh-CN" sz="2400">
                  <a:solidFill>
                    <a:schemeClr val="bg1"/>
                  </a:solidFill>
                  <a:latin typeface="+mj-ea"/>
                  <a:ea typeface="+mj-ea"/>
                  <a:cs typeface="OPPOSans B" panose="00020600040101010101" pitchFamily="18" charset="-122"/>
                </a:rPr>
                <a:t>PPT</a:t>
              </a:r>
              <a:endParaRPr lang="zh-CN" altLang="en-US" sz="2400">
                <a:solidFill>
                  <a:schemeClr val="bg1"/>
                </a:solidFill>
                <a:latin typeface="+mj-ea"/>
                <a:ea typeface="+mj-ea"/>
                <a:cs typeface="OPPOSans B" panose="00020600040101010101" pitchFamily="18" charset="-122"/>
              </a:endParaRPr>
            </a:p>
          </p:txBody>
        </p:sp>
        <p:sp>
          <p:nvSpPr>
            <p:cNvPr id="24" name="矩形 23"/>
            <p:cNvSpPr/>
            <p:nvPr>
              <p:custDataLst>
                <p:tags r:id="rId3"/>
              </p:custDataLst>
            </p:nvPr>
          </p:nvSpPr>
          <p:spPr>
            <a:xfrm>
              <a:off x="905737" y="4543406"/>
              <a:ext cx="2746904" cy="1168424"/>
            </a:xfrm>
            <a:prstGeom prst="rect">
              <a:avLst/>
            </a:prstGeom>
          </p:spPr>
          <p:txBody>
            <a:bodyPr wrap="square" lIns="0" tIns="0" rIns="0" bIns="0">
              <a:noAutofit/>
            </a:bodyPr>
            <a:lstStyle/>
            <a:p>
              <a:pPr>
                <a:lnSpc>
                  <a:spcPct val="120000"/>
                </a:lnSpc>
              </a:pPr>
              <a:r>
                <a:rPr lang="zh-CN" altLang="en-US">
                  <a:solidFill>
                    <a:schemeClr val="bg1"/>
                  </a:solidFill>
                  <a:latin typeface="+mn-ea"/>
                </a:rPr>
                <a:t>稿定</a:t>
              </a:r>
              <a:r>
                <a:rPr lang="en-US" altLang="zh-CN">
                  <a:solidFill>
                    <a:schemeClr val="bg1"/>
                  </a:solidFill>
                  <a:latin typeface="+mn-ea"/>
                </a:rPr>
                <a:t>PPT</a:t>
              </a:r>
              <a:r>
                <a:rPr lang="zh-CN" altLang="en-US">
                  <a:solidFill>
                    <a:schemeClr val="bg1"/>
                  </a:solidFill>
                  <a:latin typeface="+mn-ea"/>
                </a:rPr>
                <a:t>，海量素材持续更新，上千款模板选择总有一款适合你</a:t>
              </a:r>
              <a:endParaRPr lang="zh-CN" altLang="en-US">
                <a:solidFill>
                  <a:schemeClr val="bg1"/>
                </a:solidFill>
                <a:latin typeface="+mn-ea"/>
              </a:endParaRPr>
            </a:p>
          </p:txBody>
        </p:sp>
      </p:grpSp>
      <p:sp>
        <p:nvSpPr>
          <p:cNvPr id="30" name="文本框 29"/>
          <p:cNvSpPr txBox="1"/>
          <p:nvPr>
            <p:custDataLst>
              <p:tags r:id="rId4"/>
            </p:custDataLst>
          </p:nvPr>
        </p:nvSpPr>
        <p:spPr>
          <a:xfrm>
            <a:off x="6436064" y="3051245"/>
            <a:ext cx="1041952" cy="923330"/>
          </a:xfrm>
          <a:prstGeom prst="rect">
            <a:avLst/>
          </a:prstGeom>
          <a:noFill/>
        </p:spPr>
        <p:txBody>
          <a:bodyPr wrap="none" lIns="0" tIns="0" rIns="0" bIns="0" rtlCol="0">
            <a:noAutofit/>
          </a:bodyPr>
          <a:lstStyle/>
          <a:p>
            <a:r>
              <a:rPr lang="en-US" altLang="zh-CN" sz="6000">
                <a:ln>
                  <a:solidFill>
                    <a:schemeClr val="bg1"/>
                  </a:solidFill>
                </a:ln>
                <a:noFill/>
                <a:latin typeface="+mj-ea"/>
                <a:ea typeface="+mj-ea"/>
              </a:rPr>
              <a:t>02</a:t>
            </a:r>
            <a:endParaRPr lang="zh-CN" altLang="en-US" sz="6000">
              <a:ln>
                <a:solidFill>
                  <a:schemeClr val="bg1"/>
                </a:solidFill>
              </a:ln>
              <a:noFill/>
              <a:latin typeface="+mj-ea"/>
              <a:ea typeface="+mj-ea"/>
            </a:endParaRPr>
          </a:p>
        </p:txBody>
      </p:sp>
      <p:sp>
        <p:nvSpPr>
          <p:cNvPr id="79" name="矩形 78"/>
          <p:cNvSpPr/>
          <p:nvPr>
            <p:custDataLst>
              <p:tags r:id="rId5"/>
            </p:custDataLst>
          </p:nvPr>
        </p:nvSpPr>
        <p:spPr>
          <a:xfrm>
            <a:off x="0" y="6571615"/>
            <a:ext cx="12192000" cy="286385"/>
          </a:xfrm>
          <a:prstGeom prst="rect">
            <a:avLst/>
          </a:prstGeom>
          <a:gradFill flip="none" rotWithShape="1">
            <a:gsLst>
              <a:gs pos="0">
                <a:srgbClr val="DE7557"/>
              </a:gs>
              <a:gs pos="100000">
                <a:srgbClr val="9B4A30"/>
              </a:gs>
            </a:gsLst>
            <a:lin ang="2700000" scaled="0"/>
          </a:gradFill>
          <a:ln>
            <a:noFill/>
          </a:ln>
          <a:effectLst>
            <a:outerShdw blurRad="571500" sx="105000" sy="105000" algn="ctr" rotWithShape="0">
              <a:srgbClr val="7FAC52">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custDataLst>
              <p:tags r:id="rId6"/>
            </p:custDataLst>
          </p:nvPr>
        </p:nvSpPr>
        <p:spPr>
          <a:xfrm>
            <a:off x="445788" y="202021"/>
            <a:ext cx="10166350" cy="730885"/>
          </a:xfrm>
          <a:prstGeom prst="rect">
            <a:avLst/>
          </a:prstGeom>
          <a:noFill/>
        </p:spPr>
        <p:txBody>
          <a:bodyPr wrap="square" rtlCol="0" anchor="t">
            <a:spAutoFit/>
          </a:bodyPr>
          <a:lstStyle/>
          <a:p>
            <a:pPr algn="ctr">
              <a:lnSpc>
                <a:spcPct val="130000"/>
              </a:lnSpc>
              <a:spcBef>
                <a:spcPct val="0"/>
              </a:spcBef>
              <a:spcAft>
                <a:spcPct val="0"/>
              </a:spcAft>
            </a:pPr>
            <a:r>
              <a:rPr lang="zh-CN" altLang="en-US" sz="3200" b="1">
                <a:latin typeface="微软雅黑" panose="020B0503020204020204" charset="-122"/>
                <a:ea typeface="微软雅黑" panose="020B0503020204020204" charset="-122"/>
                <a:cs typeface="微软雅黑" panose="020B0503020204020204" charset="-122"/>
                <a:sym typeface="+mn-ea"/>
              </a:rPr>
              <a:t>资本主义的扩展</a:t>
            </a:r>
            <a:endParaRPr lang="zh-CN" altLang="en-US" sz="32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custDataLst>
              <p:tags r:id="rId7"/>
            </p:custDataLst>
          </p:nvPr>
        </p:nvSpPr>
        <p:spPr>
          <a:xfrm>
            <a:off x="445770" y="962660"/>
            <a:ext cx="11116945" cy="5262245"/>
          </a:xfrm>
          <a:prstGeom prst="rect">
            <a:avLst/>
          </a:prstGeom>
          <a:noFill/>
        </p:spPr>
        <p:txBody>
          <a:bodyPr wrap="square" rtlCol="0" anchor="t">
            <a:spAutoFit/>
          </a:bodyPr>
          <a:lstStyle/>
          <a:p>
            <a:pPr>
              <a:lnSpc>
                <a:spcPct val="150000"/>
              </a:lnSpc>
            </a:pP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一、俄国农奴制改革</a:t>
            </a:r>
            <a:endPar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1</a:t>
            </a: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）举措：</a:t>
            </a:r>
            <a:r>
              <a:rPr lang="en-US" altLang="zh-CN"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1861</a:t>
            </a: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年，废除农奴制，随后沙皇又进行其他改革。</a:t>
            </a:r>
            <a:endPar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2</a:t>
            </a: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）形式：自上而下的改革。</a:t>
            </a:r>
            <a:endPar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3</a:t>
            </a: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）目的：统治阶级以尽量维护自身利益为目的。</a:t>
            </a:r>
            <a:endPar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4</a:t>
            </a: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）影响：促进了俄国资本主义的发展，但没有直接触及沙皇专制制度，保留了大量农奴制残余。　</a:t>
            </a:r>
            <a:endPar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二、意大利：</a:t>
            </a:r>
            <a:r>
              <a:rPr lang="en-US" altLang="zh-CN"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1870</a:t>
            </a: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年，实现了国家统一，实行君主立宪制。</a:t>
            </a:r>
            <a:endPar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a:lnSpc>
                <a:spcPct val="150000"/>
              </a:lnSpc>
            </a:pPr>
            <a:endPar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224155" y="77470"/>
            <a:ext cx="7573645" cy="521970"/>
          </a:xfrm>
          <a:prstGeom prst="rect">
            <a:avLst/>
          </a:prstGeom>
          <a:noFill/>
        </p:spPr>
        <p:txBody>
          <a:bodyPr wrap="square" rtlCol="0">
            <a:spAutoFit/>
          </a:bodyPr>
          <a:lstStyle/>
          <a:p>
            <a:pPr defTabSz="914400"/>
            <a:r>
              <a:rPr lang="zh-CN" altLang="en-US" sz="2800" b="1">
                <a:solidFill>
                  <a:prstClr val="black"/>
                </a:solidFill>
                <a:latin typeface="微软雅黑" panose="020B0503020204020204" charset="-122"/>
                <a:ea typeface="微软雅黑" panose="020B0503020204020204" charset="-122"/>
              </a:rPr>
              <a:t>三、德国：君主立宪制的建立</a:t>
            </a:r>
            <a:endParaRPr lang="zh-CN" altLang="en-US" sz="2800" b="1">
              <a:solidFill>
                <a:prstClr val="black"/>
              </a:solidFill>
              <a:latin typeface="微软雅黑" panose="020B0503020204020204" charset="-122"/>
              <a:ea typeface="微软雅黑" panose="020B0503020204020204" charset="-122"/>
              <a:sym typeface="+mn-ea"/>
            </a:endParaRPr>
          </a:p>
        </p:txBody>
      </p:sp>
      <p:sp>
        <p:nvSpPr>
          <p:cNvPr id="8" name="文本框 7"/>
          <p:cNvSpPr txBox="1"/>
          <p:nvPr>
            <p:custDataLst>
              <p:tags r:id="rId2"/>
            </p:custDataLst>
          </p:nvPr>
        </p:nvSpPr>
        <p:spPr>
          <a:xfrm>
            <a:off x="224155" y="563880"/>
            <a:ext cx="3780155" cy="521970"/>
          </a:xfrm>
          <a:prstGeom prst="rect">
            <a:avLst/>
          </a:prstGeom>
          <a:noFill/>
        </p:spPr>
        <p:txBody>
          <a:bodyPr wrap="square" rtlCol="0">
            <a:spAutoFit/>
          </a:bodyPr>
          <a:lstStyle/>
          <a:p>
            <a:pPr defTabSz="914400"/>
            <a:r>
              <a:rPr lang="en-US" altLang="zh-CN" sz="2800" b="1">
                <a:solidFill>
                  <a:prstClr val="black"/>
                </a:solidFill>
                <a:latin typeface="微软雅黑" panose="020B0503020204020204" charset="-122"/>
                <a:ea typeface="微软雅黑" panose="020B0503020204020204" charset="-122"/>
                <a:cs typeface="微软雅黑" panose="020B0503020204020204" charset="-122"/>
              </a:rPr>
              <a:t>1</a:t>
            </a:r>
            <a:r>
              <a:rPr lang="zh-CN" altLang="en-US" sz="2800" b="1">
                <a:solidFill>
                  <a:prstClr val="black"/>
                </a:solidFill>
                <a:latin typeface="微软雅黑" panose="020B0503020204020204" charset="-122"/>
                <a:ea typeface="微软雅黑" panose="020B0503020204020204" charset="-122"/>
                <a:cs typeface="微软雅黑" panose="020B0503020204020204" charset="-122"/>
              </a:rPr>
              <a:t>、前提：德国的统一</a:t>
            </a:r>
            <a:endParaRPr lang="zh-CN" altLang="en-US" sz="2800" b="1">
              <a:solidFill>
                <a:prstClr val="black"/>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custDataLst>
              <p:tags r:id="rId3"/>
            </p:custDataLst>
          </p:nvPr>
        </p:nvSpPr>
        <p:spPr>
          <a:xfrm>
            <a:off x="6715125" y="797560"/>
            <a:ext cx="5467985" cy="5262245"/>
          </a:xfrm>
          <a:prstGeom prst="rect">
            <a:avLst/>
          </a:prstGeom>
          <a:noFill/>
        </p:spPr>
        <p:txBody>
          <a:bodyPr wrap="square" rtlCol="0" anchor="t">
            <a:spAutoFit/>
          </a:bodyPr>
          <a:lstStyle/>
          <a:p>
            <a:pPr defTabSz="914400">
              <a:buSzTx/>
            </a:pPr>
            <a:r>
              <a:rPr lang="en-US" altLang="zh-CN" sz="2800" b="1">
                <a:solidFill>
                  <a:srgbClr val="000000"/>
                </a:solidFill>
                <a:latin typeface="华文楷体" panose="02010600040101010101" charset="-122"/>
                <a:ea typeface="华文楷体" panose="02010600040101010101" charset="-122"/>
                <a:cs typeface="华文楷体" panose="02010600040101010101" charset="-122"/>
                <a:sym typeface="Wingdings" panose="05000000000000000000" pitchFamily="2" charset="2"/>
              </a:rPr>
              <a:t>   </a:t>
            </a:r>
            <a:r>
              <a:rPr lang="en-US" altLang="zh-CN" sz="2800" b="1">
                <a:solidFill>
                  <a:schemeClr val="tx1"/>
                </a:solidFill>
                <a:latin typeface="华文楷体" panose="02010600040101010101" charset="-122"/>
                <a:ea typeface="华文楷体" panose="02010600040101010101" charset="-122"/>
                <a:cs typeface="华文楷体" panose="02010600040101010101" charset="-122"/>
                <a:sym typeface="Wingdings" panose="05000000000000000000" pitchFamily="2" charset="2"/>
              </a:rPr>
              <a:t> 1648</a:t>
            </a:r>
            <a:r>
              <a:rPr lang="zh-CN" altLang="en-US" sz="2800" b="1">
                <a:solidFill>
                  <a:schemeClr val="tx1"/>
                </a:solidFill>
                <a:latin typeface="华文楷体" panose="02010600040101010101" charset="-122"/>
                <a:ea typeface="华文楷体" panose="02010600040101010101" charset="-122"/>
                <a:cs typeface="华文楷体" panose="02010600040101010101" charset="-122"/>
                <a:sym typeface="Wingdings" panose="05000000000000000000" pitchFamily="2" charset="2"/>
              </a:rPr>
              <a:t>年，德意志分裂成</a:t>
            </a:r>
            <a:r>
              <a:rPr lang="en-US" altLang="zh-CN" sz="2800" b="1">
                <a:solidFill>
                  <a:schemeClr val="tx1"/>
                </a:solidFill>
                <a:latin typeface="华文楷体" panose="02010600040101010101" charset="-122"/>
                <a:ea typeface="华文楷体" panose="02010600040101010101" charset="-122"/>
                <a:cs typeface="华文楷体" panose="02010600040101010101" charset="-122"/>
                <a:sym typeface="Wingdings" panose="05000000000000000000" pitchFamily="2" charset="2"/>
              </a:rPr>
              <a:t>314</a:t>
            </a:r>
            <a:r>
              <a:rPr lang="zh-CN" altLang="en-US" sz="2800" b="1">
                <a:solidFill>
                  <a:schemeClr val="tx1"/>
                </a:solidFill>
                <a:latin typeface="华文楷体" panose="02010600040101010101" charset="-122"/>
                <a:ea typeface="华文楷体" panose="02010600040101010101" charset="-122"/>
                <a:cs typeface="华文楷体" panose="02010600040101010101" charset="-122"/>
                <a:sym typeface="Wingdings" panose="05000000000000000000" pitchFamily="2" charset="2"/>
              </a:rPr>
              <a:t>个大大小小的邦国</a:t>
            </a:r>
            <a:r>
              <a:rPr lang="en-US" altLang="zh-CN" sz="2800" b="1">
                <a:solidFill>
                  <a:schemeClr val="tx1"/>
                </a:solidFill>
                <a:latin typeface="华文楷体" panose="02010600040101010101" charset="-122"/>
                <a:ea typeface="华文楷体" panose="02010600040101010101" charset="-122"/>
                <a:cs typeface="华文楷体" panose="02010600040101010101" charset="-122"/>
                <a:sym typeface="Wingdings" panose="05000000000000000000" pitchFamily="2" charset="2"/>
              </a:rPr>
              <a:t>……1814</a:t>
            </a:r>
            <a:r>
              <a:rPr lang="zh-CN" altLang="en-US" sz="2800" b="1">
                <a:solidFill>
                  <a:schemeClr val="tx1"/>
                </a:solidFill>
                <a:latin typeface="华文楷体" panose="02010600040101010101" charset="-122"/>
                <a:ea typeface="华文楷体" panose="02010600040101010101" charset="-122"/>
                <a:cs typeface="华文楷体" panose="02010600040101010101" charset="-122"/>
                <a:sym typeface="Wingdings" panose="05000000000000000000" pitchFamily="2" charset="2"/>
              </a:rPr>
              <a:t>年，由</a:t>
            </a:r>
            <a:r>
              <a:rPr lang="en-US" altLang="zh-CN" sz="2800" b="1">
                <a:solidFill>
                  <a:schemeClr val="tx1"/>
                </a:solidFill>
                <a:latin typeface="华文楷体" panose="02010600040101010101" charset="-122"/>
                <a:ea typeface="华文楷体" panose="02010600040101010101" charset="-122"/>
                <a:cs typeface="华文楷体" panose="02010600040101010101" charset="-122"/>
                <a:sym typeface="Wingdings" panose="05000000000000000000" pitchFamily="2" charset="2"/>
              </a:rPr>
              <a:t>38</a:t>
            </a:r>
            <a:r>
              <a:rPr lang="zh-CN" altLang="en-US" sz="2800" b="1">
                <a:solidFill>
                  <a:schemeClr val="tx1"/>
                </a:solidFill>
                <a:latin typeface="华文楷体" panose="02010600040101010101" charset="-122"/>
                <a:ea typeface="华文楷体" panose="02010600040101010101" charset="-122"/>
                <a:cs typeface="华文楷体" panose="02010600040101010101" charset="-122"/>
                <a:sym typeface="Wingdings" panose="05000000000000000000" pitchFamily="2" charset="2"/>
              </a:rPr>
              <a:t>个邦国组成的德意志邦联成立，但各邦依然拥有着独立的主权。</a:t>
            </a:r>
            <a:r>
              <a:rPr lang="en-US" altLang="zh-CN" sz="2800" b="1">
                <a:solidFill>
                  <a:schemeClr val="tx1"/>
                </a:solidFill>
                <a:highlight>
                  <a:srgbClr val="FFFF00"/>
                </a:highlight>
                <a:latin typeface="华文楷体" panose="02010600040101010101" charset="-122"/>
                <a:ea typeface="华文楷体" panose="02010600040101010101" charset="-122"/>
                <a:cs typeface="华文楷体" panose="02010600040101010101" charset="-122"/>
                <a:sym typeface="Wingdings" panose="05000000000000000000" pitchFamily="2" charset="2"/>
              </a:rPr>
              <a:t> </a:t>
            </a:r>
            <a:r>
              <a:rPr lang="zh-CN" altLang="en-US" sz="2800" b="1">
                <a:solidFill>
                  <a:schemeClr val="tx1"/>
                </a:solidFill>
                <a:highlight>
                  <a:srgbClr val="FFFF00"/>
                </a:highlight>
                <a:latin typeface="华文楷体" panose="02010600040101010101" charset="-122"/>
                <a:ea typeface="华文楷体" panose="02010600040101010101" charset="-122"/>
                <a:cs typeface="华文楷体" panose="02010600040101010101" charset="-122"/>
                <a:sym typeface="Wingdings" panose="05000000000000000000" pitchFamily="2" charset="2"/>
              </a:rPr>
              <a:t>除了混乱的货币，邦国之间还设立了重重关卡，收取繁重的关税，</a:t>
            </a:r>
            <a:r>
              <a:rPr lang="zh-CN" altLang="en-US" sz="2800" b="1">
                <a:solidFill>
                  <a:schemeClr val="tx1"/>
                </a:solidFill>
                <a:latin typeface="华文楷体" panose="02010600040101010101" charset="-122"/>
                <a:ea typeface="华文楷体" panose="02010600040101010101" charset="-122"/>
                <a:cs typeface="华文楷体" panose="02010600040101010101" charset="-122"/>
                <a:sym typeface="Wingdings" panose="05000000000000000000" pitchFamily="2" charset="2"/>
              </a:rPr>
              <a:t>从柏林到瑞士，现在不过几个小时的车程，但在</a:t>
            </a:r>
            <a:r>
              <a:rPr lang="en-US" altLang="zh-CN" sz="2800" b="1">
                <a:solidFill>
                  <a:schemeClr val="tx1"/>
                </a:solidFill>
                <a:latin typeface="华文楷体" panose="02010600040101010101" charset="-122"/>
                <a:ea typeface="华文楷体" panose="02010600040101010101" charset="-122"/>
                <a:cs typeface="华文楷体" panose="02010600040101010101" charset="-122"/>
                <a:sym typeface="Wingdings" panose="05000000000000000000" pitchFamily="2" charset="2"/>
              </a:rPr>
              <a:t>19</a:t>
            </a:r>
            <a:r>
              <a:rPr lang="zh-CN" altLang="en-US" sz="2800" b="1">
                <a:solidFill>
                  <a:schemeClr val="tx1"/>
                </a:solidFill>
                <a:latin typeface="华文楷体" panose="02010600040101010101" charset="-122"/>
                <a:ea typeface="华文楷体" panose="02010600040101010101" charset="-122"/>
                <a:cs typeface="华文楷体" panose="02010600040101010101" charset="-122"/>
                <a:sym typeface="Wingdings" panose="05000000000000000000" pitchFamily="2" charset="2"/>
              </a:rPr>
              <a:t>世纪初，从柏林到瑞士却要经过</a:t>
            </a:r>
            <a:r>
              <a:rPr lang="en-US" altLang="zh-CN" sz="2800" b="1">
                <a:solidFill>
                  <a:schemeClr val="tx1"/>
                </a:solidFill>
                <a:latin typeface="华文楷体" panose="02010600040101010101" charset="-122"/>
                <a:ea typeface="华文楷体" panose="02010600040101010101" charset="-122"/>
                <a:cs typeface="华文楷体" panose="02010600040101010101" charset="-122"/>
                <a:sym typeface="Wingdings" panose="05000000000000000000" pitchFamily="2" charset="2"/>
              </a:rPr>
              <a:t>10</a:t>
            </a:r>
            <a:r>
              <a:rPr lang="zh-CN" altLang="en-US" sz="2800" b="1">
                <a:solidFill>
                  <a:schemeClr val="tx1"/>
                </a:solidFill>
                <a:latin typeface="华文楷体" panose="02010600040101010101" charset="-122"/>
                <a:ea typeface="华文楷体" panose="02010600040101010101" charset="-122"/>
                <a:cs typeface="华文楷体" panose="02010600040101010101" charset="-122"/>
                <a:sym typeface="Wingdings" panose="05000000000000000000" pitchFamily="2" charset="2"/>
              </a:rPr>
              <a:t>个邦国，办</a:t>
            </a:r>
            <a:r>
              <a:rPr lang="en-US" altLang="zh-CN" sz="2800" b="1">
                <a:solidFill>
                  <a:schemeClr val="tx1"/>
                </a:solidFill>
                <a:latin typeface="华文楷体" panose="02010600040101010101" charset="-122"/>
                <a:ea typeface="华文楷体" panose="02010600040101010101" charset="-122"/>
                <a:cs typeface="华文楷体" panose="02010600040101010101" charset="-122"/>
                <a:sym typeface="Wingdings" panose="05000000000000000000" pitchFamily="2" charset="2"/>
              </a:rPr>
              <a:t>10</a:t>
            </a:r>
            <a:r>
              <a:rPr lang="zh-CN" altLang="en-US" sz="2800" b="1">
                <a:solidFill>
                  <a:schemeClr val="tx1"/>
                </a:solidFill>
                <a:latin typeface="华文楷体" panose="02010600040101010101" charset="-122"/>
                <a:ea typeface="华文楷体" panose="02010600040101010101" charset="-122"/>
                <a:cs typeface="华文楷体" panose="02010600040101010101" charset="-122"/>
                <a:sym typeface="Wingdings" panose="05000000000000000000" pitchFamily="2" charset="2"/>
              </a:rPr>
              <a:t>次手续，换</a:t>
            </a:r>
            <a:r>
              <a:rPr lang="en-US" altLang="zh-CN" sz="2800" b="1">
                <a:solidFill>
                  <a:schemeClr val="tx1"/>
                </a:solidFill>
                <a:latin typeface="华文楷体" panose="02010600040101010101" charset="-122"/>
                <a:ea typeface="华文楷体" panose="02010600040101010101" charset="-122"/>
                <a:cs typeface="华文楷体" panose="02010600040101010101" charset="-122"/>
                <a:sym typeface="Wingdings" panose="05000000000000000000" pitchFamily="2" charset="2"/>
              </a:rPr>
              <a:t>10</a:t>
            </a:r>
            <a:r>
              <a:rPr lang="zh-CN" altLang="en-US" sz="2800" b="1">
                <a:solidFill>
                  <a:schemeClr val="tx1"/>
                </a:solidFill>
                <a:latin typeface="华文楷体" panose="02010600040101010101" charset="-122"/>
                <a:ea typeface="华文楷体" panose="02010600040101010101" charset="-122"/>
                <a:cs typeface="华文楷体" panose="02010600040101010101" charset="-122"/>
                <a:sym typeface="Wingdings" panose="05000000000000000000" pitchFamily="2" charset="2"/>
              </a:rPr>
              <a:t>次货币，交</a:t>
            </a:r>
            <a:r>
              <a:rPr lang="en-US" altLang="zh-CN" sz="2800" b="1">
                <a:solidFill>
                  <a:schemeClr val="tx1"/>
                </a:solidFill>
                <a:latin typeface="华文楷体" panose="02010600040101010101" charset="-122"/>
                <a:ea typeface="华文楷体" panose="02010600040101010101" charset="-122"/>
                <a:cs typeface="华文楷体" panose="02010600040101010101" charset="-122"/>
                <a:sym typeface="Wingdings" panose="05000000000000000000" pitchFamily="2" charset="2"/>
              </a:rPr>
              <a:t>10</a:t>
            </a:r>
            <a:r>
              <a:rPr lang="zh-CN" altLang="en-US" sz="2800" b="1">
                <a:solidFill>
                  <a:schemeClr val="tx1"/>
                </a:solidFill>
                <a:latin typeface="华文楷体" panose="02010600040101010101" charset="-122"/>
                <a:ea typeface="华文楷体" panose="02010600040101010101" charset="-122"/>
                <a:cs typeface="华文楷体" panose="02010600040101010101" charset="-122"/>
                <a:sym typeface="Wingdings" panose="05000000000000000000" pitchFamily="2" charset="2"/>
              </a:rPr>
              <a:t>次关税，沿途缴纳的</a:t>
            </a:r>
            <a:r>
              <a:rPr lang="zh-CN" altLang="en-US" sz="2800" b="1">
                <a:solidFill>
                  <a:schemeClr val="tx1"/>
                </a:solidFill>
                <a:highlight>
                  <a:srgbClr val="FFFF00"/>
                </a:highlight>
                <a:latin typeface="华文楷体" panose="02010600040101010101" charset="-122"/>
                <a:ea typeface="华文楷体" panose="02010600040101010101" charset="-122"/>
                <a:cs typeface="华文楷体" panose="02010600040101010101" charset="-122"/>
                <a:sym typeface="Wingdings" panose="05000000000000000000" pitchFamily="2" charset="2"/>
              </a:rPr>
              <a:t>关税，甚至超过了所运货物的值。”</a:t>
            </a:r>
            <a:endParaRPr lang="zh-CN" altLang="en-US" sz="2800" b="1">
              <a:solidFill>
                <a:schemeClr val="tx1"/>
              </a:solidFill>
              <a:highlight>
                <a:srgbClr val="FFFF00"/>
              </a:highlight>
              <a:latin typeface="华文楷体" panose="02010600040101010101" charset="-122"/>
              <a:ea typeface="华文楷体" panose="02010600040101010101" charset="-122"/>
              <a:cs typeface="华文楷体" panose="02010600040101010101" charset="-122"/>
              <a:sym typeface="Wingdings" panose="05000000000000000000" pitchFamily="2" charset="2"/>
            </a:endParaRPr>
          </a:p>
        </p:txBody>
      </p:sp>
      <p:sp>
        <p:nvSpPr>
          <p:cNvPr id="4" name="文本框 3"/>
          <p:cNvSpPr txBox="1"/>
          <p:nvPr>
            <p:custDataLst>
              <p:tags r:id="rId4"/>
            </p:custDataLst>
          </p:nvPr>
        </p:nvSpPr>
        <p:spPr>
          <a:xfrm>
            <a:off x="208280" y="1085850"/>
            <a:ext cx="6506845" cy="4831080"/>
          </a:xfrm>
          <a:prstGeom prst="rect">
            <a:avLst/>
          </a:prstGeom>
          <a:noFill/>
        </p:spPr>
        <p:txBody>
          <a:bodyPr wrap="square" rtlCol="0" anchor="t">
            <a:spAutoFit/>
          </a:bodyPr>
          <a:lstStyle/>
          <a:p>
            <a:pPr defTabSz="914400">
              <a:spcBef>
                <a:spcPct val="0"/>
              </a:spcBef>
              <a:spcAft>
                <a:spcPct val="0"/>
              </a:spcAft>
            </a:pPr>
            <a:r>
              <a:rPr lang="zh-CN" altLang="en-US" sz="2800" b="1">
                <a:solidFill>
                  <a:prstClr val="black"/>
                </a:solidFill>
                <a:latin typeface="微软雅黑" panose="020B0503020204020204" charset="-122"/>
                <a:ea typeface="微软雅黑" panose="020B0503020204020204" charset="-122"/>
                <a:cs typeface="微软雅黑" panose="020B0503020204020204" charset="-122"/>
                <a:sym typeface="+mn-ea"/>
              </a:rPr>
              <a:t>（</a:t>
            </a:r>
            <a:r>
              <a:rPr lang="en-US" altLang="zh-CN" sz="2800" b="1">
                <a:solidFill>
                  <a:prstClr val="black"/>
                </a:solidFill>
                <a:latin typeface="微软雅黑" panose="020B0503020204020204" charset="-122"/>
                <a:ea typeface="微软雅黑" panose="020B0503020204020204" charset="-122"/>
                <a:cs typeface="微软雅黑" panose="020B0503020204020204" charset="-122"/>
                <a:sym typeface="+mn-ea"/>
              </a:rPr>
              <a:t>1</a:t>
            </a:r>
            <a:r>
              <a:rPr lang="zh-CN" altLang="en-US" sz="2800" b="1">
                <a:solidFill>
                  <a:prstClr val="black"/>
                </a:solidFill>
                <a:latin typeface="微软雅黑" panose="020B0503020204020204" charset="-122"/>
                <a:ea typeface="微软雅黑" panose="020B0503020204020204" charset="-122"/>
                <a:cs typeface="微软雅黑" panose="020B0503020204020204" charset="-122"/>
                <a:sym typeface="+mn-ea"/>
              </a:rPr>
              <a:t>）背景</a:t>
            </a:r>
            <a:endParaRPr lang="zh-CN" altLang="en-US" sz="2800" b="1">
              <a:solidFill>
                <a:prstClr val="black"/>
              </a:solidFill>
              <a:latin typeface="微软雅黑" panose="020B0503020204020204" charset="-122"/>
              <a:ea typeface="微软雅黑" panose="020B0503020204020204" charset="-122"/>
              <a:cs typeface="微软雅黑" panose="020B0503020204020204" charset="-122"/>
              <a:sym typeface="+mn-ea"/>
            </a:endParaRPr>
          </a:p>
          <a:p>
            <a:pPr defTabSz="914400">
              <a:spcBef>
                <a:spcPct val="0"/>
              </a:spcBef>
              <a:spcAft>
                <a:spcPct val="0"/>
              </a:spcAft>
            </a:pPr>
            <a:r>
              <a:rPr lang="zh-CN" altLang="en-US" sz="2800" b="1">
                <a:solidFill>
                  <a:prstClr val="black"/>
                </a:solidFill>
                <a:latin typeface="华文楷体" panose="02010600040101010101" charset="-122"/>
                <a:ea typeface="华文楷体" panose="02010600040101010101" charset="-122"/>
                <a:cs typeface="华文楷体" panose="02010600040101010101" charset="-122"/>
                <a:sym typeface="+mn-ea"/>
              </a:rPr>
              <a:t>①分裂状态阻碍了资本主义经济的发展。 </a:t>
            </a:r>
            <a:endParaRPr lang="zh-CN" altLang="en-US" sz="2800" b="1">
              <a:solidFill>
                <a:prstClr val="black"/>
              </a:solidFill>
              <a:latin typeface="华文楷体" panose="02010600040101010101" charset="-122"/>
              <a:ea typeface="华文楷体" panose="02010600040101010101" charset="-122"/>
              <a:cs typeface="华文楷体" panose="02010600040101010101" charset="-122"/>
              <a:sym typeface="+mn-ea"/>
            </a:endParaRPr>
          </a:p>
          <a:p>
            <a:pPr defTabSz="914400">
              <a:spcBef>
                <a:spcPct val="0"/>
              </a:spcBef>
              <a:spcAft>
                <a:spcPct val="0"/>
              </a:spcAft>
            </a:pPr>
            <a:r>
              <a:rPr lang="zh-CN" altLang="en-US" sz="2800" b="1">
                <a:solidFill>
                  <a:prstClr val="black"/>
                </a:solidFill>
                <a:latin typeface="华文楷体" panose="02010600040101010101" charset="-122"/>
                <a:ea typeface="华文楷体" panose="02010600040101010101" charset="-122"/>
                <a:cs typeface="华文楷体" panose="02010600040101010101" charset="-122"/>
                <a:sym typeface="+mn-ea"/>
              </a:rPr>
              <a:t>②普鲁士经济、军事实力强大。</a:t>
            </a:r>
            <a:endParaRPr lang="zh-CN" altLang="en-US" sz="2800" b="1">
              <a:solidFill>
                <a:prstClr val="black"/>
              </a:solidFill>
              <a:latin typeface="华文楷体" panose="02010600040101010101" charset="-122"/>
              <a:ea typeface="华文楷体" panose="02010600040101010101" charset="-122"/>
              <a:cs typeface="华文楷体" panose="02010600040101010101" charset="-122"/>
              <a:sym typeface="+mn-ea"/>
            </a:endParaRPr>
          </a:p>
          <a:p>
            <a:pPr defTabSz="914400">
              <a:spcBef>
                <a:spcPct val="0"/>
              </a:spcBef>
              <a:spcAft>
                <a:spcPct val="0"/>
              </a:spcAft>
            </a:pPr>
            <a:r>
              <a:rPr lang="zh-CN" altLang="en-US" sz="2800" b="1">
                <a:solidFill>
                  <a:prstClr val="black"/>
                </a:solidFill>
                <a:latin typeface="微软雅黑" panose="020B0503020204020204" charset="-122"/>
                <a:ea typeface="微软雅黑" panose="020B0503020204020204" charset="-122"/>
                <a:cs typeface="微软雅黑" panose="020B0503020204020204" charset="-122"/>
                <a:sym typeface="+mn-ea"/>
              </a:rPr>
              <a:t>（</a:t>
            </a:r>
            <a:r>
              <a:rPr lang="en-US" altLang="zh-CN" sz="2800" b="1">
                <a:solidFill>
                  <a:prstClr val="black"/>
                </a:solidFill>
                <a:latin typeface="微软雅黑" panose="020B0503020204020204" charset="-122"/>
                <a:ea typeface="微软雅黑" panose="020B0503020204020204" charset="-122"/>
                <a:cs typeface="微软雅黑" panose="020B0503020204020204" charset="-122"/>
                <a:sym typeface="+mn-ea"/>
              </a:rPr>
              <a:t>2</a:t>
            </a:r>
            <a:r>
              <a:rPr lang="zh-CN" altLang="en-US" sz="2800" b="1">
                <a:solidFill>
                  <a:prstClr val="black"/>
                </a:solidFill>
                <a:latin typeface="微软雅黑" panose="020B0503020204020204" charset="-122"/>
                <a:ea typeface="微软雅黑" panose="020B0503020204020204" charset="-122"/>
                <a:cs typeface="微软雅黑" panose="020B0503020204020204" charset="-122"/>
                <a:sym typeface="+mn-ea"/>
              </a:rPr>
              <a:t>）过程</a:t>
            </a:r>
            <a:endParaRPr lang="zh-CN" altLang="en-US" sz="2800" b="1">
              <a:solidFill>
                <a:prstClr val="black"/>
              </a:solidFill>
              <a:latin typeface="微软雅黑" panose="020B0503020204020204" charset="-122"/>
              <a:ea typeface="微软雅黑" panose="020B0503020204020204" charset="-122"/>
              <a:cs typeface="微软雅黑" panose="020B0503020204020204" charset="-122"/>
              <a:sym typeface="+mn-ea"/>
            </a:endParaRPr>
          </a:p>
          <a:p>
            <a:pPr defTabSz="914400"/>
            <a:r>
              <a:rPr lang="en-US" altLang="zh-CN" sz="2800" b="1">
                <a:solidFill>
                  <a:prstClr val="black"/>
                </a:solidFill>
                <a:latin typeface="微软雅黑" panose="020B0503020204020204" charset="-122"/>
                <a:ea typeface="微软雅黑" panose="020B0503020204020204" charset="-122"/>
                <a:cs typeface="微软雅黑" panose="020B0503020204020204" charset="-122"/>
                <a:sym typeface="+mn-ea"/>
              </a:rPr>
              <a:t>  </a:t>
            </a:r>
            <a:r>
              <a:rPr lang="zh-CN" altLang="en-US" sz="2800" b="1">
                <a:solidFill>
                  <a:prstClr val="black"/>
                </a:solidFill>
                <a:latin typeface="华文楷体" panose="02010600040101010101" charset="-122"/>
                <a:ea typeface="华文楷体" panose="02010600040101010101" charset="-122"/>
                <a:cs typeface="华文楷体" panose="02010600040101010101" charset="-122"/>
                <a:sym typeface="+mn-ea"/>
              </a:rPr>
              <a:t>1864—1871年，三次自上而下的王朝战争。</a:t>
            </a:r>
            <a:endParaRPr lang="zh-CN" altLang="en-US" sz="2800" b="1">
              <a:solidFill>
                <a:prstClr val="black"/>
              </a:solidFill>
              <a:latin typeface="华文楷体" panose="02010600040101010101" charset="-122"/>
              <a:ea typeface="华文楷体" panose="02010600040101010101" charset="-122"/>
              <a:cs typeface="华文楷体" panose="02010600040101010101" charset="-122"/>
              <a:sym typeface="+mn-ea"/>
            </a:endParaRPr>
          </a:p>
          <a:p>
            <a:pPr defTabSz="914400">
              <a:spcBef>
                <a:spcPct val="0"/>
              </a:spcBef>
              <a:spcAft>
                <a:spcPct val="0"/>
              </a:spcAft>
            </a:pPr>
            <a:endParaRPr lang="zh-CN" altLang="en-US" sz="2800" b="1">
              <a:solidFill>
                <a:prstClr val="black"/>
              </a:solidFill>
              <a:latin typeface="微软雅黑" panose="020B0503020204020204" charset="-122"/>
              <a:ea typeface="微软雅黑" panose="020B0503020204020204" charset="-122"/>
              <a:cs typeface="微软雅黑" panose="020B0503020204020204" charset="-122"/>
              <a:sym typeface="+mn-ea"/>
            </a:endParaRPr>
          </a:p>
          <a:p>
            <a:pPr defTabSz="914400">
              <a:spcBef>
                <a:spcPct val="0"/>
              </a:spcBef>
              <a:spcAft>
                <a:spcPct val="0"/>
              </a:spcAft>
            </a:pPr>
            <a:r>
              <a:rPr lang="zh-CN" altLang="en-US" sz="2800" b="1">
                <a:solidFill>
                  <a:prstClr val="black"/>
                </a:solidFill>
                <a:latin typeface="微软雅黑" panose="020B0503020204020204" charset="-122"/>
                <a:ea typeface="微软雅黑" panose="020B0503020204020204" charset="-122"/>
                <a:cs typeface="微软雅黑" panose="020B0503020204020204" charset="-122"/>
                <a:sym typeface="+mn-ea"/>
              </a:rPr>
              <a:t>（</a:t>
            </a:r>
            <a:r>
              <a:rPr lang="en-US" altLang="zh-CN" sz="2800" b="1">
                <a:solidFill>
                  <a:prstClr val="black"/>
                </a:solidFill>
                <a:latin typeface="微软雅黑" panose="020B0503020204020204" charset="-122"/>
                <a:ea typeface="微软雅黑" panose="020B0503020204020204" charset="-122"/>
                <a:cs typeface="微软雅黑" panose="020B0503020204020204" charset="-122"/>
                <a:sym typeface="+mn-ea"/>
              </a:rPr>
              <a:t>3</a:t>
            </a:r>
            <a:r>
              <a:rPr lang="zh-CN" altLang="en-US" sz="2800" b="1">
                <a:solidFill>
                  <a:prstClr val="black"/>
                </a:solidFill>
                <a:latin typeface="微软雅黑" panose="020B0503020204020204" charset="-122"/>
                <a:ea typeface="微软雅黑" panose="020B0503020204020204" charset="-122"/>
                <a:cs typeface="微软雅黑" panose="020B0503020204020204" charset="-122"/>
                <a:sym typeface="+mn-ea"/>
              </a:rPr>
              <a:t>）影响</a:t>
            </a:r>
            <a:endParaRPr lang="zh-CN" altLang="en-US" sz="2800" b="1">
              <a:solidFill>
                <a:prstClr val="black"/>
              </a:solidFill>
              <a:latin typeface="微软雅黑" panose="020B0503020204020204" charset="-122"/>
              <a:ea typeface="微软雅黑" panose="020B0503020204020204" charset="-122"/>
              <a:cs typeface="微软雅黑" panose="020B0503020204020204" charset="-122"/>
              <a:sym typeface="+mn-ea"/>
            </a:endParaRPr>
          </a:p>
          <a:p>
            <a:pPr defTabSz="914400"/>
            <a:r>
              <a:rPr lang="zh-CN" altLang="en-US" sz="2800" b="1">
                <a:solidFill>
                  <a:prstClr val="black"/>
                </a:solidFill>
                <a:latin typeface="微软雅黑" panose="020B0503020204020204" charset="-122"/>
                <a:ea typeface="微软雅黑" panose="020B0503020204020204" charset="-122"/>
                <a:cs typeface="微软雅黑" panose="020B0503020204020204" charset="-122"/>
                <a:sym typeface="+mn-ea"/>
              </a:rPr>
              <a:t>①积极:</a:t>
            </a:r>
            <a:r>
              <a:rPr lang="en-US" altLang="zh-CN" sz="2800" b="1">
                <a:solidFill>
                  <a:prstClr val="black"/>
                </a:solidFill>
                <a:latin typeface="微软雅黑" panose="020B0503020204020204" charset="-122"/>
                <a:ea typeface="微软雅黑" panose="020B0503020204020204" charset="-122"/>
                <a:cs typeface="微软雅黑" panose="020B0503020204020204" charset="-122"/>
                <a:sym typeface="+mn-ea"/>
              </a:rPr>
              <a:t> </a:t>
            </a:r>
            <a:r>
              <a:rPr lang="zh-CN" altLang="en-US" sz="2800" b="1">
                <a:solidFill>
                  <a:prstClr val="black"/>
                </a:solidFill>
                <a:latin typeface="华文楷体" panose="02010600040101010101" charset="-122"/>
                <a:ea typeface="华文楷体" panose="02010600040101010101" charset="-122"/>
                <a:cs typeface="华文楷体" panose="02010600040101010101" charset="-122"/>
                <a:sym typeface="+mn-ea"/>
              </a:rPr>
              <a:t>巩固了国家的统一，促进了社会和经济的发展。</a:t>
            </a:r>
            <a:endParaRPr lang="zh-CN" altLang="en-US" sz="2800" b="1">
              <a:solidFill>
                <a:prstClr val="black"/>
              </a:solidFill>
              <a:latin typeface="华文楷体" panose="02010600040101010101" charset="-122"/>
              <a:ea typeface="华文楷体" panose="02010600040101010101" charset="-122"/>
              <a:cs typeface="华文楷体" panose="02010600040101010101" charset="-122"/>
              <a:sym typeface="+mn-ea"/>
            </a:endParaRPr>
          </a:p>
          <a:p>
            <a:pPr defTabSz="914400"/>
            <a:r>
              <a:rPr lang="zh-CN" altLang="en-US" sz="2800" b="1">
                <a:solidFill>
                  <a:prstClr val="black"/>
                </a:solidFill>
                <a:latin typeface="微软雅黑" panose="020B0503020204020204" charset="-122"/>
                <a:ea typeface="微软雅黑" panose="020B0503020204020204" charset="-122"/>
                <a:cs typeface="微软雅黑" panose="020B0503020204020204" charset="-122"/>
                <a:sym typeface="+mn-ea"/>
              </a:rPr>
              <a:t>②局限</a:t>
            </a:r>
            <a:r>
              <a:rPr lang="zh-CN" altLang="en-US" sz="2800" b="1">
                <a:solidFill>
                  <a:prstClr val="black"/>
                </a:solidFill>
                <a:latin typeface="华文楷体" panose="02010600040101010101" charset="-122"/>
                <a:ea typeface="华文楷体" panose="02010600040101010101" charset="-122"/>
                <a:cs typeface="华文楷体" panose="02010600040101010101" charset="-122"/>
                <a:sym typeface="+mn-ea"/>
              </a:rPr>
              <a:t>:</a:t>
            </a:r>
            <a:r>
              <a:rPr lang="en-US" altLang="zh-CN" sz="2800" b="1">
                <a:solidFill>
                  <a:prstClr val="black"/>
                </a:solidFill>
                <a:latin typeface="华文楷体" panose="02010600040101010101" charset="-122"/>
                <a:ea typeface="华文楷体" panose="02010600040101010101" charset="-122"/>
                <a:cs typeface="华文楷体" panose="02010600040101010101" charset="-122"/>
                <a:sym typeface="+mn-ea"/>
              </a:rPr>
              <a:t> </a:t>
            </a:r>
            <a:r>
              <a:rPr lang="zh-CN" altLang="en-US" sz="2800" b="1">
                <a:solidFill>
                  <a:prstClr val="black"/>
                </a:solidFill>
                <a:highlight>
                  <a:srgbClr val="00FFFF"/>
                </a:highlight>
                <a:latin typeface="华文楷体" panose="02010600040101010101" charset="-122"/>
                <a:ea typeface="华文楷体" panose="02010600040101010101" charset="-122"/>
                <a:cs typeface="华文楷体" panose="02010600040101010101" charset="-122"/>
                <a:sym typeface="+mn-ea"/>
              </a:rPr>
              <a:t>专制主义</a:t>
            </a:r>
            <a:r>
              <a:rPr lang="zh-CN" altLang="en-US" sz="2800" b="1">
                <a:solidFill>
                  <a:prstClr val="black"/>
                </a:solidFill>
                <a:latin typeface="华文楷体" panose="02010600040101010101" charset="-122"/>
                <a:ea typeface="华文楷体" panose="02010600040101010101" charset="-122"/>
                <a:cs typeface="华文楷体" panose="02010600040101010101" charset="-122"/>
                <a:sym typeface="+mn-ea"/>
              </a:rPr>
              <a:t>与</a:t>
            </a:r>
            <a:r>
              <a:rPr lang="zh-CN" altLang="en-US" sz="2800" b="1">
                <a:solidFill>
                  <a:prstClr val="black"/>
                </a:solidFill>
                <a:highlight>
                  <a:srgbClr val="00FF00"/>
                </a:highlight>
                <a:latin typeface="华文楷体" panose="02010600040101010101" charset="-122"/>
                <a:ea typeface="华文楷体" panose="02010600040101010101" charset="-122"/>
                <a:cs typeface="华文楷体" panose="02010600040101010101" charset="-122"/>
                <a:sym typeface="+mn-ea"/>
              </a:rPr>
              <a:t>军国主义</a:t>
            </a:r>
            <a:r>
              <a:rPr lang="zh-CN" altLang="en-US" sz="2800" b="1">
                <a:solidFill>
                  <a:prstClr val="black"/>
                </a:solidFill>
                <a:latin typeface="华文楷体" panose="02010600040101010101" charset="-122"/>
                <a:ea typeface="华文楷体" panose="02010600040101010101" charset="-122"/>
                <a:cs typeface="华文楷体" panose="02010600040101010101" charset="-122"/>
                <a:sym typeface="+mn-ea"/>
              </a:rPr>
              <a:t>传统。</a:t>
            </a:r>
            <a:endParaRPr lang="zh-CN" altLang="en-US" sz="2800" b="1">
              <a:solidFill>
                <a:prstClr val="black"/>
              </a:solidFill>
              <a:latin typeface="华文楷体" panose="02010600040101010101" charset="-122"/>
              <a:ea typeface="华文楷体" panose="02010600040101010101" charset="-122"/>
              <a:cs typeface="华文楷体" panose="02010600040101010101" charset="-122"/>
              <a:sym typeface="+mn-ea"/>
            </a:endParaRPr>
          </a:p>
        </p:txBody>
      </p:sp>
      <p:sp>
        <p:nvSpPr>
          <p:cNvPr id="14" name="文本框 13"/>
          <p:cNvSpPr txBox="1"/>
          <p:nvPr>
            <p:custDataLst>
              <p:tags r:id="rId5"/>
            </p:custDataLst>
          </p:nvPr>
        </p:nvSpPr>
        <p:spPr>
          <a:xfrm>
            <a:off x="970280" y="3429000"/>
            <a:ext cx="5059045" cy="521970"/>
          </a:xfrm>
          <a:prstGeom prst="rect">
            <a:avLst/>
          </a:prstGeom>
          <a:solidFill>
            <a:schemeClr val="accent4">
              <a:lumMod val="40000"/>
              <a:lumOff val="60000"/>
            </a:schemeClr>
          </a:solidFill>
        </p:spPr>
        <p:txBody>
          <a:bodyPr wrap="square" rtlCol="0" anchor="t">
            <a:spAutoFit/>
          </a:bodyPr>
          <a:lstStyle/>
          <a:p>
            <a:pPr defTabSz="914400">
              <a:spcBef>
                <a:spcPct val="50000"/>
              </a:spcBef>
            </a:pPr>
            <a:r>
              <a:rPr lang="zh-CN" altLang="en-US" sz="2800" b="1">
                <a:solidFill>
                  <a:srgbClr val="000000"/>
                </a:solidFill>
                <a:latin typeface="Arial" panose="020B0604020202020204" pitchFamily="34" charset="0"/>
                <a:ea typeface="微软雅黑" panose="020B0503020204020204" charset="-122"/>
                <a:sym typeface="Arial" panose="020B0604020202020204" pitchFamily="34" charset="0"/>
              </a:rPr>
              <a:t>方式：</a:t>
            </a:r>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自上而下的王朝战争</a:t>
            </a:r>
            <a:endPar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endParaRPr>
          </a:p>
        </p:txBody>
      </p:sp>
    </p:spTree>
    <p:custDataLst>
      <p:tags r:id="rId6"/>
    </p:custData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396875" y="10160"/>
            <a:ext cx="7355205" cy="521970"/>
          </a:xfrm>
          <a:prstGeom prst="rect">
            <a:avLst/>
          </a:prstGeom>
          <a:noFill/>
        </p:spPr>
        <p:txBody>
          <a:bodyPr wrap="square" rtlCol="0">
            <a:spAutoFit/>
          </a:bodyPr>
          <a:lstStyle/>
          <a:p>
            <a:pPr defTabSz="914400"/>
            <a:r>
              <a:rPr lang="en-US" altLang="zh-CN" sz="2800" b="1">
                <a:solidFill>
                  <a:prstClr val="black"/>
                </a:solidFill>
                <a:latin typeface="微软雅黑" panose="020B0503020204020204" charset="-122"/>
                <a:ea typeface="微软雅黑" panose="020B0503020204020204" charset="-122"/>
                <a:cs typeface="微软雅黑" panose="020B0503020204020204" charset="-122"/>
                <a:sym typeface="+mn-ea"/>
              </a:rPr>
              <a:t>2</a:t>
            </a:r>
            <a:r>
              <a:rPr lang="zh-CN" altLang="en-US" sz="2800" b="1">
                <a:solidFill>
                  <a:prstClr val="black"/>
                </a:solidFill>
                <a:latin typeface="微软雅黑" panose="020B0503020204020204" charset="-122"/>
                <a:ea typeface="微软雅黑" panose="020B0503020204020204" charset="-122"/>
                <a:cs typeface="微软雅黑" panose="020B0503020204020204" charset="-122"/>
                <a:sym typeface="+mn-ea"/>
              </a:rPr>
              <a:t>、</a:t>
            </a:r>
            <a:r>
              <a:rPr lang="en-US" altLang="zh-CN" sz="2800" b="1">
                <a:solidFill>
                  <a:prstClr val="black"/>
                </a:solidFill>
                <a:latin typeface="微软雅黑" panose="020B0503020204020204" charset="-122"/>
                <a:ea typeface="微软雅黑" panose="020B0503020204020204" charset="-122"/>
                <a:cs typeface="微软雅黑" panose="020B0503020204020204" charset="-122"/>
                <a:sym typeface="+mn-ea"/>
              </a:rPr>
              <a:t>1871年《德意志帝国宪法》</a:t>
            </a:r>
            <a:endParaRPr lang="en-US" altLang="zh-CN" sz="2800" b="1">
              <a:solidFill>
                <a:prstClr val="black"/>
              </a:solidFill>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custDataLst>
              <p:tags r:id="rId2"/>
            </p:custDataLst>
          </p:nvPr>
        </p:nvSpPr>
        <p:spPr>
          <a:xfrm>
            <a:off x="396875" y="5474335"/>
            <a:ext cx="11699240" cy="1383665"/>
          </a:xfrm>
          <a:prstGeom prst="rect">
            <a:avLst/>
          </a:prstGeom>
          <a:noFill/>
        </p:spPr>
        <p:txBody>
          <a:bodyPr wrap="square" rtlCol="0" anchor="t">
            <a:spAutoFit/>
          </a:bodyPr>
          <a:lstStyle/>
          <a:p>
            <a:pPr defTabSz="914400"/>
            <a:r>
              <a:rPr lang="zh-CN" altLang="zh-CN" sz="2800" b="1">
                <a:solidFill>
                  <a:srgbClr val="000000"/>
                </a:solidFill>
                <a:latin typeface="华文楷体" panose="02010600040101010101" charset="-122"/>
                <a:ea typeface="华文楷体" panose="02010600040101010101" charset="-122"/>
                <a:cs typeface="华文楷体" panose="02010600040101010101" charset="-122"/>
                <a:sym typeface="+mn-ea"/>
              </a:rPr>
              <a:t>“德意志帝国实质上是一个</a:t>
            </a:r>
            <a:r>
              <a:rPr lang="zh-CN" altLang="zh-CN" sz="2800" b="1">
                <a:solidFill>
                  <a:srgbClr val="C00000"/>
                </a:solidFill>
                <a:latin typeface="华文楷体" panose="02010600040101010101" charset="-122"/>
                <a:ea typeface="华文楷体" panose="02010600040101010101" charset="-122"/>
                <a:cs typeface="华文楷体" panose="02010600040101010101" charset="-122"/>
                <a:sym typeface="+mn-ea"/>
              </a:rPr>
              <a:t>以议会形式粉饰门面，混杂着封建残余，已经受到资产阶级影响</a:t>
            </a:r>
            <a:r>
              <a:rPr lang="zh-CN" altLang="zh-CN" sz="2800" b="1">
                <a:solidFill>
                  <a:srgbClr val="000000"/>
                </a:solidFill>
                <a:latin typeface="华文楷体" panose="02010600040101010101" charset="-122"/>
                <a:ea typeface="华文楷体" panose="02010600040101010101" charset="-122"/>
                <a:cs typeface="华文楷体" panose="02010600040101010101" charset="-122"/>
                <a:sym typeface="+mn-ea"/>
              </a:rPr>
              <a:t>、按官僚制度组织起来，并以警察保卫的、军事专制制度的国家。”</a:t>
            </a:r>
            <a:r>
              <a:rPr lang="en-US" altLang="zh-CN" sz="2800" b="1">
                <a:solidFill>
                  <a:srgbClr val="000000"/>
                </a:solidFill>
                <a:latin typeface="华文楷体" panose="02010600040101010101" charset="-122"/>
                <a:ea typeface="华文楷体" panose="02010600040101010101" charset="-122"/>
                <a:cs typeface="华文楷体" panose="02010600040101010101" charset="-122"/>
                <a:sym typeface="+mn-ea"/>
              </a:rPr>
              <a:t>     </a:t>
            </a:r>
            <a:r>
              <a:rPr lang="zh-CN" altLang="zh-CN" sz="2800" b="1">
                <a:solidFill>
                  <a:srgbClr val="000000"/>
                </a:solidFill>
                <a:latin typeface="华文楷体" panose="02010600040101010101" charset="-122"/>
                <a:ea typeface="华文楷体" panose="02010600040101010101" charset="-122"/>
                <a:cs typeface="华文楷体" panose="02010600040101010101" charset="-122"/>
                <a:sym typeface="+mn-ea"/>
              </a:rPr>
              <a:t>——马克思</a:t>
            </a:r>
            <a:r>
              <a:rPr lang="en-US" altLang="zh-CN" sz="2800" b="1">
                <a:solidFill>
                  <a:srgbClr val="000000"/>
                </a:solidFill>
                <a:latin typeface="华文楷体" panose="02010600040101010101" charset="-122"/>
                <a:ea typeface="华文楷体" panose="02010600040101010101" charset="-122"/>
                <a:cs typeface="华文楷体" panose="02010600040101010101" charset="-122"/>
                <a:sym typeface="+mn-ea"/>
              </a:rPr>
              <a:t> </a:t>
            </a:r>
            <a:endParaRPr lang="en-US" altLang="zh-CN" sz="2800" b="1">
              <a:solidFill>
                <a:srgbClr val="000000"/>
              </a:solidFill>
              <a:latin typeface="华文楷体" panose="02010600040101010101" charset="-122"/>
              <a:ea typeface="华文楷体" panose="02010600040101010101" charset="-122"/>
              <a:cs typeface="华文楷体" panose="02010600040101010101" charset="-122"/>
              <a:sym typeface="+mn-ea"/>
            </a:endParaRPr>
          </a:p>
        </p:txBody>
      </p:sp>
      <p:pic>
        <p:nvPicPr>
          <p:cNvPr id="28" name="图片 12"/>
          <p:cNvPicPr>
            <a:picLocks noChangeAspect="1"/>
          </p:cNvPicPr>
          <p:nvPr>
            <p:custDataLst>
              <p:tags r:id="rId3"/>
            </p:custDataLst>
          </p:nvPr>
        </p:nvPicPr>
        <p:blipFill>
          <a:blip r:embed="rId4"/>
          <a:stretch>
            <a:fillRect/>
          </a:stretch>
        </p:blipFill>
        <p:spPr>
          <a:xfrm>
            <a:off x="1147445" y="541655"/>
            <a:ext cx="10217150" cy="4919980"/>
          </a:xfrm>
          <a:prstGeom prst="rect">
            <a:avLst/>
          </a:prstGeom>
          <a:noFill/>
          <a:ln w="9525">
            <a:noFill/>
          </a:ln>
        </p:spPr>
      </p:pic>
    </p:spTree>
    <p:custDataLst>
      <p:tags r:id="rId5"/>
    </p:custData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2310130" y="4352290"/>
            <a:ext cx="5080000" cy="368300"/>
          </a:xfrm>
          <a:prstGeom prst="rect">
            <a:avLst/>
          </a:prstGeom>
          <a:noFill/>
          <a:ln w="9525">
            <a:noFill/>
          </a:ln>
        </p:spPr>
        <p:txBody>
          <a:bodyPr>
            <a:spAutoFit/>
          </a:bodyPr>
          <a:lstStyle/>
          <a:p>
            <a:pPr marL="200025" indent="-200025" defTabSz="914400"/>
            <a:endParaRPr lang="zh-CN" altLang="en-US" sz="1800">
              <a:solidFill>
                <a:prstClr val="black"/>
              </a:solidFill>
            </a:endParaRPr>
          </a:p>
        </p:txBody>
      </p:sp>
      <p:sp>
        <p:nvSpPr>
          <p:cNvPr id="68" name="文本框 67"/>
          <p:cNvSpPr txBox="1"/>
          <p:nvPr>
            <p:custDataLst>
              <p:tags r:id="rId2"/>
            </p:custDataLst>
          </p:nvPr>
        </p:nvSpPr>
        <p:spPr>
          <a:xfrm>
            <a:off x="266065" y="3840480"/>
            <a:ext cx="11659235" cy="2245360"/>
          </a:xfrm>
          <a:prstGeom prst="rect">
            <a:avLst/>
          </a:prstGeom>
          <a:noFill/>
          <a:ln w="9525">
            <a:solidFill>
              <a:srgbClr val="C00000"/>
            </a:solidFill>
          </a:ln>
        </p:spPr>
        <p:txBody>
          <a:bodyPr wrap="square">
            <a:spAutoFit/>
          </a:bodyPr>
          <a:lstStyle/>
          <a:p>
            <a:pPr marL="200025" indent="-200025" defTabSz="914400"/>
            <a:r>
              <a:rPr lang="zh-CN" altLang="en-US" sz="2800" b="1">
                <a:solidFill>
                  <a:srgbClr val="C00000"/>
                </a:solidFill>
                <a:latin typeface="微软雅黑" panose="020B0503020204020204" charset="-122"/>
                <a:cs typeface="微软雅黑" panose="020B0503020204020204" charset="-122"/>
                <a:sym typeface="+mn-ea"/>
              </a:rPr>
              <a:t>（</a:t>
            </a:r>
            <a:r>
              <a:rPr lang="en-US" altLang="zh-CN" sz="2800" b="1">
                <a:solidFill>
                  <a:srgbClr val="C00000"/>
                </a:solidFill>
                <a:latin typeface="微软雅黑" panose="020B0503020204020204" charset="-122"/>
                <a:cs typeface="微软雅黑" panose="020B0503020204020204" charset="-122"/>
                <a:sym typeface="+mn-ea"/>
              </a:rPr>
              <a:t>2022·</a:t>
            </a:r>
            <a:r>
              <a:rPr lang="zh-CN" altLang="en-US" sz="2800" b="1">
                <a:solidFill>
                  <a:srgbClr val="C00000"/>
                </a:solidFill>
                <a:latin typeface="微软雅黑" panose="020B0503020204020204" charset="-122"/>
                <a:cs typeface="微软雅黑" panose="020B0503020204020204" charset="-122"/>
                <a:sym typeface="+mn-ea"/>
              </a:rPr>
              <a:t>广东高考</a:t>
            </a:r>
            <a:r>
              <a:rPr lang="en-US" altLang="zh-CN" sz="2800" b="1">
                <a:solidFill>
                  <a:srgbClr val="C00000"/>
                </a:solidFill>
                <a:latin typeface="微软雅黑" panose="020B0503020204020204" charset="-122"/>
                <a:cs typeface="微软雅黑" panose="020B0503020204020204" charset="-122"/>
                <a:sym typeface="+mn-ea"/>
              </a:rPr>
              <a:t>·14</a:t>
            </a:r>
            <a:r>
              <a:rPr lang="zh-CN" altLang="en-US" sz="2800" b="1">
                <a:solidFill>
                  <a:srgbClr val="C00000"/>
                </a:solidFill>
                <a:latin typeface="微软雅黑" panose="020B0503020204020204" charset="-122"/>
                <a:cs typeface="微软雅黑" panose="020B0503020204020204" charset="-122"/>
                <a:sym typeface="+mn-ea"/>
              </a:rPr>
              <a:t>）</a:t>
            </a:r>
            <a:r>
              <a:rPr lang="en-US" altLang="zh-CN" sz="2800" b="1">
                <a:solidFill>
                  <a:prstClr val="black"/>
                </a:solidFill>
                <a:latin typeface="微软雅黑" panose="020B0503020204020204" charset="-122"/>
                <a:cs typeface="微软雅黑" panose="020B0503020204020204" charset="-122"/>
                <a:sym typeface="+mn-ea"/>
              </a:rPr>
              <a:t>1871</a:t>
            </a:r>
            <a:r>
              <a:rPr lang="zh-CN" altLang="en-US" sz="2800" b="1">
                <a:solidFill>
                  <a:prstClr val="black"/>
                </a:solidFill>
                <a:latin typeface="微软雅黑" panose="020B0503020204020204" charset="-122"/>
                <a:cs typeface="微软雅黑" panose="020B0503020204020204" charset="-122"/>
                <a:sym typeface="+mn-ea"/>
              </a:rPr>
              <a:t>年</a:t>
            </a:r>
            <a:r>
              <a:rPr lang="en-US" altLang="zh-CN" sz="2800" b="1">
                <a:solidFill>
                  <a:prstClr val="black"/>
                </a:solidFill>
                <a:latin typeface="微软雅黑" panose="020B0503020204020204" charset="-122"/>
                <a:cs typeface="微软雅黑" panose="020B0503020204020204" charset="-122"/>
                <a:sym typeface="+mn-ea"/>
              </a:rPr>
              <a:t>《</a:t>
            </a:r>
            <a:r>
              <a:rPr lang="zh-CN" altLang="en-US" sz="2800" b="1">
                <a:solidFill>
                  <a:prstClr val="black"/>
                </a:solidFill>
                <a:latin typeface="微软雅黑" panose="020B0503020204020204" charset="-122"/>
                <a:cs typeface="微软雅黑" panose="020B0503020204020204" charset="-122"/>
                <a:sym typeface="+mn-ea"/>
              </a:rPr>
              <a:t>德意志帝国宪法</a:t>
            </a:r>
            <a:r>
              <a:rPr lang="en-US" altLang="zh-CN" sz="2800" b="1">
                <a:solidFill>
                  <a:prstClr val="black"/>
                </a:solidFill>
                <a:latin typeface="微软雅黑" panose="020B0503020204020204" charset="-122"/>
                <a:cs typeface="微软雅黑" panose="020B0503020204020204" charset="-122"/>
                <a:sym typeface="+mn-ea"/>
              </a:rPr>
              <a:t>》</a:t>
            </a:r>
            <a:r>
              <a:rPr lang="zh-CN" altLang="en-US" sz="2800" b="1">
                <a:solidFill>
                  <a:prstClr val="black"/>
                </a:solidFill>
                <a:latin typeface="微软雅黑" panose="020B0503020204020204" charset="-122"/>
                <a:cs typeface="微软雅黑" panose="020B0503020204020204" charset="-122"/>
                <a:sym typeface="+mn-ea"/>
              </a:rPr>
              <a:t>包含一些大多数国家的宪法均不涉及的内容。例如关税，商业，铁路，邮政和电报等，关于个人权利却只字未提。这反映了德国（　　）</a:t>
            </a:r>
            <a:endParaRPr lang="zh-CN" altLang="en-US" sz="2800" b="1">
              <a:solidFill>
                <a:prstClr val="black"/>
              </a:solidFill>
              <a:latin typeface="微软雅黑" panose="020B0503020204020204" charset="-122"/>
              <a:cs typeface="微软雅黑" panose="020B0503020204020204" charset="-122"/>
              <a:sym typeface="+mn-ea"/>
            </a:endParaRPr>
          </a:p>
          <a:p>
            <a:pPr marL="200025" indent="-200025" defTabSz="914400"/>
            <a:r>
              <a:rPr lang="en-US" altLang="zh-CN" sz="2800" b="1">
                <a:solidFill>
                  <a:srgbClr val="401BC0"/>
                </a:solidFill>
                <a:latin typeface="微软雅黑" panose="020B0503020204020204" charset="-122"/>
                <a:cs typeface="微软雅黑" panose="020B0503020204020204" charset="-122"/>
                <a:sym typeface="+mn-ea"/>
              </a:rPr>
              <a:t>A</a:t>
            </a:r>
            <a:r>
              <a:rPr lang="zh-CN" altLang="en-US" sz="2800" b="1">
                <a:solidFill>
                  <a:srgbClr val="401BC0"/>
                </a:solidFill>
                <a:latin typeface="微软雅黑" panose="020B0503020204020204" charset="-122"/>
                <a:cs typeface="微软雅黑" panose="020B0503020204020204" charset="-122"/>
                <a:sym typeface="+mn-ea"/>
              </a:rPr>
              <a:t>．帝国结构的松散性</a:t>
            </a:r>
            <a:r>
              <a:rPr lang="en-US" sz="2800" b="1">
                <a:solidFill>
                  <a:srgbClr val="401BC0"/>
                </a:solidFill>
                <a:latin typeface="微软雅黑" panose="020B0503020204020204" charset="-122"/>
                <a:cs typeface="微软雅黑" panose="020B0503020204020204" charset="-122"/>
                <a:sym typeface="+mn-ea"/>
              </a:rPr>
              <a:t>                 </a:t>
            </a:r>
            <a:r>
              <a:rPr lang="en-US" altLang="zh-CN" sz="2800" b="1">
                <a:solidFill>
                  <a:srgbClr val="401BC0"/>
                </a:solidFill>
                <a:latin typeface="微软雅黑" panose="020B0503020204020204" charset="-122"/>
                <a:cs typeface="微软雅黑" panose="020B0503020204020204" charset="-122"/>
                <a:sym typeface="+mn-ea"/>
              </a:rPr>
              <a:t>B</a:t>
            </a:r>
            <a:r>
              <a:rPr lang="zh-CN" altLang="en-US" sz="2800" b="1">
                <a:solidFill>
                  <a:srgbClr val="401BC0"/>
                </a:solidFill>
                <a:latin typeface="微软雅黑" panose="020B0503020204020204" charset="-122"/>
                <a:cs typeface="微软雅黑" panose="020B0503020204020204" charset="-122"/>
                <a:sym typeface="+mn-ea"/>
              </a:rPr>
              <a:t>．对外政策的扩张性</a:t>
            </a:r>
            <a:endParaRPr lang="zh-CN" altLang="en-US" sz="2800" b="1">
              <a:solidFill>
                <a:srgbClr val="401BC0"/>
              </a:solidFill>
              <a:latin typeface="微软雅黑" panose="020B0503020204020204" charset="-122"/>
              <a:cs typeface="微软雅黑" panose="020B0503020204020204" charset="-122"/>
              <a:sym typeface="+mn-ea"/>
            </a:endParaRPr>
          </a:p>
          <a:p>
            <a:pPr marL="200025" indent="-200025" defTabSz="914400"/>
            <a:r>
              <a:rPr lang="en-US" altLang="zh-CN" sz="2800" b="1">
                <a:solidFill>
                  <a:srgbClr val="401BC0"/>
                </a:solidFill>
                <a:latin typeface="微软雅黑" panose="020B0503020204020204" charset="-122"/>
                <a:cs typeface="微软雅黑" panose="020B0503020204020204" charset="-122"/>
                <a:sym typeface="+mn-ea"/>
              </a:rPr>
              <a:t>C</a:t>
            </a:r>
            <a:r>
              <a:rPr lang="zh-CN" altLang="en-US" sz="2800" b="1">
                <a:solidFill>
                  <a:srgbClr val="401BC0"/>
                </a:solidFill>
                <a:latin typeface="微软雅黑" panose="020B0503020204020204" charset="-122"/>
                <a:cs typeface="微软雅黑" panose="020B0503020204020204" charset="-122"/>
                <a:sym typeface="+mn-ea"/>
              </a:rPr>
              <a:t>．资本主义的保守性</a:t>
            </a:r>
            <a:r>
              <a:rPr lang="en-US" sz="2800" b="1">
                <a:solidFill>
                  <a:srgbClr val="401BC0"/>
                </a:solidFill>
                <a:latin typeface="微软雅黑" panose="020B0503020204020204" charset="-122"/>
                <a:cs typeface="微软雅黑" panose="020B0503020204020204" charset="-122"/>
                <a:sym typeface="+mn-ea"/>
              </a:rPr>
              <a:t>                 </a:t>
            </a:r>
            <a:r>
              <a:rPr lang="en-US" altLang="zh-CN" sz="2800" b="1">
                <a:solidFill>
                  <a:srgbClr val="401BC0"/>
                </a:solidFill>
                <a:latin typeface="微软雅黑" panose="020B0503020204020204" charset="-122"/>
                <a:cs typeface="微软雅黑" panose="020B0503020204020204" charset="-122"/>
                <a:sym typeface="+mn-ea"/>
              </a:rPr>
              <a:t>D</a:t>
            </a:r>
            <a:r>
              <a:rPr lang="zh-CN" altLang="en-US" sz="2800" b="1">
                <a:solidFill>
                  <a:srgbClr val="401BC0"/>
                </a:solidFill>
                <a:latin typeface="微软雅黑" panose="020B0503020204020204" charset="-122"/>
                <a:cs typeface="微软雅黑" panose="020B0503020204020204" charset="-122"/>
                <a:sym typeface="+mn-ea"/>
              </a:rPr>
              <a:t>．君主制度的脆弱性</a:t>
            </a:r>
            <a:endParaRPr lang="zh-CN" altLang="en-US" sz="2800" b="1">
              <a:solidFill>
                <a:srgbClr val="401BC0"/>
              </a:solidFill>
              <a:latin typeface="微软雅黑" panose="020B0503020204020204" charset="-122"/>
              <a:cs typeface="微软雅黑" panose="020B0503020204020204" charset="-122"/>
              <a:sym typeface="+mn-ea"/>
            </a:endParaRPr>
          </a:p>
        </p:txBody>
      </p:sp>
      <p:sp>
        <p:nvSpPr>
          <p:cNvPr id="70" name="文本框 69"/>
          <p:cNvSpPr txBox="1"/>
          <p:nvPr>
            <p:custDataLst>
              <p:tags r:id="rId3"/>
            </p:custDataLst>
          </p:nvPr>
        </p:nvSpPr>
        <p:spPr>
          <a:xfrm>
            <a:off x="9612630" y="1654810"/>
            <a:ext cx="617855" cy="768350"/>
          </a:xfrm>
          <a:prstGeom prst="rect">
            <a:avLst/>
          </a:prstGeom>
          <a:noFill/>
        </p:spPr>
        <p:txBody>
          <a:bodyPr wrap="square" rtlCol="0">
            <a:spAutoFit/>
          </a:bodyPr>
          <a:lstStyle/>
          <a:p>
            <a:pPr defTabSz="914400"/>
            <a:r>
              <a:rPr lang="en-US" altLang="zh-CN" sz="4400" b="1">
                <a:solidFill>
                  <a:srgbClr val="C00000"/>
                </a:solidFill>
                <a:latin typeface="微软雅黑" panose="020B0503020204020204" charset="-122"/>
              </a:rPr>
              <a:t>C</a:t>
            </a:r>
            <a:endParaRPr lang="en-US" altLang="zh-CN" sz="4400" b="1">
              <a:solidFill>
                <a:srgbClr val="C00000"/>
              </a:solidFill>
              <a:latin typeface="微软雅黑" panose="020B0503020204020204" charset="-122"/>
            </a:endParaRPr>
          </a:p>
        </p:txBody>
      </p:sp>
      <p:sp>
        <p:nvSpPr>
          <p:cNvPr id="2" name="文本框 1"/>
          <p:cNvSpPr txBox="1"/>
          <p:nvPr>
            <p:custDataLst>
              <p:tags r:id="rId4"/>
            </p:custDataLst>
          </p:nvPr>
        </p:nvSpPr>
        <p:spPr>
          <a:xfrm>
            <a:off x="266065" y="37465"/>
            <a:ext cx="6479540" cy="521970"/>
          </a:xfrm>
          <a:prstGeom prst="rect">
            <a:avLst/>
          </a:prstGeom>
          <a:noFill/>
        </p:spPr>
        <p:txBody>
          <a:bodyPr wrap="none" rtlCol="0" anchor="t">
            <a:spAutoFit/>
          </a:bodyPr>
          <a:lstStyle/>
          <a:p>
            <a:pPr algn="l" defTabSz="914400"/>
            <a:r>
              <a:rPr lang="en-US" altLang="zh-CN" sz="2800" b="1">
                <a:solidFill>
                  <a:srgbClr val="C00000"/>
                </a:solidFill>
                <a:latin typeface="微软雅黑" panose="020B0503020204020204" charset="-122"/>
                <a:cs typeface="微软雅黑" panose="020B0503020204020204" charset="-122"/>
                <a:sym typeface="+mn-ea"/>
              </a:rPr>
              <a:t>3</a:t>
            </a:r>
            <a:r>
              <a:rPr lang="zh-CN" altLang="en-US" sz="2800" b="1">
                <a:solidFill>
                  <a:srgbClr val="C00000"/>
                </a:solidFill>
                <a:latin typeface="微软雅黑" panose="020B0503020204020204" charset="-122"/>
                <a:ea typeface="宋体" panose="02010600030101010101" pitchFamily="2" charset="-122"/>
                <a:cs typeface="微软雅黑" panose="020B0503020204020204" charset="-122"/>
                <a:sym typeface="+mn-ea"/>
              </a:rPr>
              <a:t>、</a:t>
            </a:r>
            <a:r>
              <a:rPr lang="zh-CN" altLang="en-US" sz="2800" b="1">
                <a:solidFill>
                  <a:srgbClr val="C00000"/>
                </a:solidFill>
                <a:latin typeface="微软雅黑" panose="020B0503020204020204" charset="-122"/>
                <a:cs typeface="微软雅黑" panose="020B0503020204020204" charset="-122"/>
                <a:sym typeface="+mn-ea"/>
              </a:rPr>
              <a:t>德意志帝国宪法</a:t>
            </a:r>
            <a:r>
              <a:rPr lang="zh-CN" altLang="en-US" sz="2800" b="1">
                <a:solidFill>
                  <a:srgbClr val="FF0000"/>
                </a:solidFill>
                <a:latin typeface="微软雅黑" panose="020B0503020204020204" charset="-122"/>
                <a:sym typeface="+mn-ea"/>
              </a:rPr>
              <a:t>保守和不彻底的原因</a:t>
            </a:r>
            <a:endParaRPr lang="zh-CN" altLang="en-US" sz="2800" b="1">
              <a:solidFill>
                <a:srgbClr val="FF0000"/>
              </a:solidFill>
              <a:latin typeface="微软雅黑" panose="020B0503020204020204" charset="-122"/>
              <a:cs typeface="微软雅黑" panose="020B0503020204020204" charset="-122"/>
              <a:sym typeface="+mn-ea"/>
            </a:endParaRPr>
          </a:p>
        </p:txBody>
      </p:sp>
      <p:sp>
        <p:nvSpPr>
          <p:cNvPr id="7" name="文本框 6"/>
          <p:cNvSpPr txBox="1"/>
          <p:nvPr>
            <p:custDataLst>
              <p:tags r:id="rId5"/>
            </p:custDataLst>
          </p:nvPr>
        </p:nvSpPr>
        <p:spPr>
          <a:xfrm>
            <a:off x="426085" y="895350"/>
            <a:ext cx="11339830" cy="2676525"/>
          </a:xfrm>
          <a:prstGeom prst="rect">
            <a:avLst/>
          </a:prstGeom>
          <a:solidFill>
            <a:schemeClr val="tx2"/>
          </a:solidFill>
        </p:spPr>
        <p:txBody>
          <a:bodyPr wrap="square" rtlCol="0" anchor="t">
            <a:spAutoFit/>
          </a:bodyPr>
          <a:lstStyle/>
          <a:p>
            <a:pPr algn="l" defTabSz="914400"/>
            <a:r>
              <a:rPr lang="en-US" sz="2800">
                <a:solidFill>
                  <a:prstClr val="white"/>
                </a:solidFill>
                <a:latin typeface="微软雅黑" panose="020B0503020204020204" charset="-122"/>
              </a:rPr>
              <a:t>（1）历史原因：德国是容克地主（封建地主）阶级通过自上而下的王朝战争方式实现国家统一，统一后保留了浓厚的军国主义传统和封建专制残余。</a:t>
            </a:r>
            <a:endParaRPr lang="en-US" sz="2800">
              <a:solidFill>
                <a:prstClr val="white"/>
              </a:solidFill>
              <a:latin typeface="微软雅黑" panose="020B0503020204020204" charset="-122"/>
            </a:endParaRPr>
          </a:p>
          <a:p>
            <a:pPr algn="l" defTabSz="914400"/>
            <a:r>
              <a:rPr lang="en-US" sz="2800">
                <a:solidFill>
                  <a:prstClr val="white"/>
                </a:solidFill>
                <a:latin typeface="微软雅黑" panose="020B0503020204020204" charset="-122"/>
              </a:rPr>
              <a:t>（2）现实原因：资本主义起步晚，发展不充分，资产阶级力量弱小，新兴资产阶级需要一个强有力的政府帮助他们在国际市场中同其他国家展开竞争。</a:t>
            </a:r>
            <a:endParaRPr lang="en-US" sz="2800">
              <a:solidFill>
                <a:prstClr val="white"/>
              </a:solidFill>
              <a:latin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767417" y="636746"/>
            <a:ext cx="10536227" cy="3753485"/>
          </a:xfrm>
          <a:prstGeom prst="rect">
            <a:avLst/>
          </a:prstGeom>
          <a:noFill/>
        </p:spPr>
        <p:txBody>
          <a:bodyPr wrap="square">
            <a:spAutoFit/>
          </a:bodyPr>
          <a:lstStyle/>
          <a:p>
            <a:pPr marL="266700" indent="-200025"/>
            <a:r>
              <a:rPr lang="en-US" altLang="zh-CN" sz="2800" b="1" kern="100">
                <a:effectLst/>
                <a:latin typeface="Times New Roman" panose="02020603050405020304" pitchFamily="18" charset="0"/>
                <a:ea typeface="宋体" panose="02010600030101010101" pitchFamily="2" charset="-122"/>
              </a:rPr>
              <a:t>2.</a:t>
            </a:r>
            <a:r>
              <a:rPr lang="zh-CN" altLang="zh-CN" sz="2800" b="1" kern="100">
                <a:effectLst/>
                <a:latin typeface="Times New Roman" panose="02020603050405020304" pitchFamily="18" charset="0"/>
                <a:ea typeface="宋体" panose="02010600030101010101" pitchFamily="2" charset="-122"/>
              </a:rPr>
              <a:t>（</a:t>
            </a:r>
            <a:r>
              <a:rPr lang="en-US" altLang="zh-CN" sz="2800" b="1" kern="100">
                <a:effectLst/>
                <a:latin typeface="Times New Roman" panose="02020603050405020304" pitchFamily="18" charset="0"/>
                <a:ea typeface="宋体" panose="02010600030101010101" pitchFamily="2" charset="-122"/>
              </a:rPr>
              <a:t>2024</a:t>
            </a:r>
            <a:r>
              <a:rPr lang="zh-CN" altLang="zh-CN" sz="2800" b="1" kern="100">
                <a:effectLst/>
                <a:latin typeface="Times New Roman" panose="02020603050405020304" pitchFamily="18" charset="0"/>
                <a:ea typeface="宋体" panose="02010600030101010101" pitchFamily="2" charset="-122"/>
              </a:rPr>
              <a:t>·山东济宁一中高三</a:t>
            </a:r>
            <a:r>
              <a:rPr lang="en-US" altLang="zh-CN" sz="2800" b="1" kern="100">
                <a:effectLst/>
                <a:latin typeface="Times New Roman" panose="02020603050405020304" pitchFamily="18" charset="0"/>
                <a:ea typeface="宋体" panose="02010600030101010101" pitchFamily="2" charset="-122"/>
              </a:rPr>
              <a:t>2</a:t>
            </a:r>
            <a:r>
              <a:rPr lang="zh-CN" altLang="zh-CN" sz="2800" b="1" kern="100">
                <a:effectLst/>
                <a:latin typeface="Times New Roman" panose="02020603050405020304" pitchFamily="18" charset="0"/>
                <a:ea typeface="宋体" panose="02010600030101010101" pitchFamily="2" charset="-122"/>
              </a:rPr>
              <a:t>月检测·</a:t>
            </a:r>
            <a:r>
              <a:rPr lang="en-US" altLang="zh-CN" sz="2800" b="1" kern="100">
                <a:effectLst/>
                <a:latin typeface="Times New Roman" panose="02020603050405020304" pitchFamily="18" charset="0"/>
                <a:ea typeface="宋体" panose="02010600030101010101" pitchFamily="2" charset="-122"/>
              </a:rPr>
              <a:t>12</a:t>
            </a:r>
            <a:r>
              <a:rPr lang="zh-CN" altLang="zh-CN" sz="2800" b="1" kern="100">
                <a:effectLst/>
                <a:latin typeface="Times New Roman" panose="02020603050405020304" pitchFamily="18" charset="0"/>
                <a:ea typeface="宋体" panose="02010600030101010101" pitchFamily="2" charset="-122"/>
              </a:rPr>
              <a:t>）“在德意志帝国的‘创建年代’中……大量的资金盈余和空前的繁荣，推动了</a:t>
            </a:r>
            <a:r>
              <a:rPr lang="en-US" altLang="zh-CN" sz="2800" b="1" kern="100">
                <a:effectLst/>
                <a:latin typeface="Times New Roman" panose="02020603050405020304" pitchFamily="18" charset="0"/>
                <a:ea typeface="宋体" panose="02010600030101010101" pitchFamily="2" charset="-122"/>
              </a:rPr>
              <a:t>928</a:t>
            </a:r>
            <a:r>
              <a:rPr lang="zh-CN" altLang="zh-CN" sz="2800" b="1" kern="100">
                <a:effectLst/>
                <a:latin typeface="Times New Roman" panose="02020603050405020304" pitchFamily="18" charset="0"/>
                <a:ea typeface="宋体" panose="02010600030101010101" pitchFamily="2" charset="-122"/>
              </a:rPr>
              <a:t>家新的股份公司的成立，如</a:t>
            </a:r>
            <a:r>
              <a:rPr lang="en-US" altLang="zh-CN" sz="2800" b="1" kern="100">
                <a:effectLst/>
                <a:latin typeface="Times New Roman" panose="02020603050405020304" pitchFamily="18" charset="0"/>
                <a:ea typeface="宋体" panose="02010600030101010101" pitchFamily="2" charset="-122"/>
              </a:rPr>
              <a:t>1870</a:t>
            </a:r>
            <a:r>
              <a:rPr lang="zh-CN" altLang="zh-CN" sz="2800" b="1" kern="100">
                <a:effectLst/>
                <a:latin typeface="Times New Roman" panose="02020603050405020304" pitchFamily="18" charset="0"/>
                <a:ea typeface="宋体" panose="02010600030101010101" pitchFamily="2" charset="-122"/>
              </a:rPr>
              <a:t>年成立的德意志银行和商业银行，</a:t>
            </a:r>
            <a:r>
              <a:rPr lang="en-US" altLang="zh-CN" sz="2800" b="1" kern="100">
                <a:effectLst/>
                <a:latin typeface="Times New Roman" panose="02020603050405020304" pitchFamily="18" charset="0"/>
                <a:ea typeface="宋体" panose="02010600030101010101" pitchFamily="2" charset="-122"/>
              </a:rPr>
              <a:t>1872</a:t>
            </a:r>
            <a:r>
              <a:rPr lang="zh-CN" altLang="zh-CN" sz="2800" b="1" kern="100">
                <a:effectLst/>
                <a:latin typeface="Times New Roman" panose="02020603050405020304" pitchFamily="18" charset="0"/>
                <a:ea typeface="宋体" panose="02010600030101010101" pitchFamily="2" charset="-122"/>
              </a:rPr>
              <a:t>年成立的德累斯顿银行。”德国“大量的资金盈余”主要来自（　　）</a:t>
            </a:r>
            <a:endParaRPr lang="zh-CN" altLang="zh-CN" sz="2800" b="1" kern="100">
              <a:effectLst/>
              <a:latin typeface="Times New Roman" panose="02020603050405020304" pitchFamily="18" charset="0"/>
              <a:ea typeface="宋体" panose="02010600030101010101" pitchFamily="2" charset="-122"/>
            </a:endParaRPr>
          </a:p>
          <a:p>
            <a:pPr marL="266700" algn="just"/>
            <a:r>
              <a:rPr lang="en-US" altLang="zh-CN" sz="2800" b="1" kern="100" spc="125">
                <a:effectLst/>
                <a:latin typeface="Times New Roman" panose="02020603050405020304" pitchFamily="18" charset="0"/>
                <a:ea typeface="宋体" panose="02010600030101010101" pitchFamily="2" charset="-122"/>
              </a:rPr>
              <a:t>A</a:t>
            </a:r>
            <a:r>
              <a:rPr lang="zh-CN" altLang="zh-CN" sz="2800" b="1" kern="100" spc="125">
                <a:effectLst/>
                <a:latin typeface="Times New Roman" panose="02020603050405020304" pitchFamily="18" charset="0"/>
                <a:ea typeface="宋体" panose="02010600030101010101" pitchFamily="2" charset="-122"/>
              </a:rPr>
              <a:t>．</a:t>
            </a:r>
            <a:r>
              <a:rPr lang="zh-CN" altLang="zh-CN" sz="2800" b="1" kern="100">
                <a:effectLst/>
                <a:latin typeface="Times New Roman" panose="02020603050405020304" pitchFamily="18" charset="0"/>
                <a:ea typeface="宋体" panose="02010600030101010101" pitchFamily="2" charset="-122"/>
              </a:rPr>
              <a:t>工业革命的迅速发展</a:t>
            </a:r>
            <a:r>
              <a:rPr lang="en-US" altLang="zh-CN" sz="2800" b="1" kern="100">
                <a:effectLst/>
                <a:latin typeface="Times New Roman" panose="02020603050405020304" pitchFamily="18" charset="0"/>
                <a:ea typeface="宋体" panose="02010600030101010101" pitchFamily="2" charset="-122"/>
              </a:rPr>
              <a:t>               </a:t>
            </a:r>
            <a:r>
              <a:rPr lang="en-US" altLang="zh-CN" sz="2800" b="1" kern="100" spc="125">
                <a:effectLst/>
                <a:latin typeface="Times New Roman" panose="02020603050405020304" pitchFamily="18" charset="0"/>
                <a:ea typeface="宋体" panose="02010600030101010101" pitchFamily="2" charset="-122"/>
              </a:rPr>
              <a:t>B</a:t>
            </a:r>
            <a:r>
              <a:rPr lang="zh-CN" altLang="zh-CN" sz="2800" b="1" kern="100" spc="125">
                <a:effectLst/>
                <a:latin typeface="Times New Roman" panose="02020603050405020304" pitchFamily="18" charset="0"/>
                <a:ea typeface="宋体" panose="02010600030101010101" pitchFamily="2" charset="-122"/>
              </a:rPr>
              <a:t>．</a:t>
            </a:r>
            <a:r>
              <a:rPr lang="zh-CN" altLang="zh-CN" sz="2800" b="1" kern="100">
                <a:effectLst/>
                <a:latin typeface="Times New Roman" panose="02020603050405020304" pitchFamily="18" charset="0"/>
                <a:ea typeface="宋体" panose="02010600030101010101" pitchFamily="2" charset="-122"/>
              </a:rPr>
              <a:t>对殖民地的残酷掠夺</a:t>
            </a:r>
            <a:endParaRPr lang="zh-CN" altLang="zh-CN" sz="2800" b="1" kern="100">
              <a:effectLst/>
              <a:latin typeface="Times New Roman" panose="02020603050405020304" pitchFamily="18" charset="0"/>
              <a:ea typeface="宋体" panose="02010600030101010101" pitchFamily="2" charset="-122"/>
            </a:endParaRPr>
          </a:p>
          <a:p>
            <a:pPr marL="266700" algn="just"/>
            <a:r>
              <a:rPr lang="en-US" altLang="zh-CN" sz="2800" b="1" kern="100" spc="125">
                <a:effectLst/>
                <a:latin typeface="Times New Roman" panose="02020603050405020304" pitchFamily="18" charset="0"/>
                <a:ea typeface="宋体" panose="02010600030101010101" pitchFamily="2" charset="-122"/>
              </a:rPr>
              <a:t>C</a:t>
            </a:r>
            <a:r>
              <a:rPr lang="zh-CN" altLang="zh-CN" sz="2800" b="1" kern="100" spc="125">
                <a:effectLst/>
                <a:latin typeface="Times New Roman" panose="02020603050405020304" pitchFamily="18" charset="0"/>
                <a:ea typeface="宋体" panose="02010600030101010101" pitchFamily="2" charset="-122"/>
              </a:rPr>
              <a:t>．</a:t>
            </a:r>
            <a:r>
              <a:rPr lang="zh-CN" altLang="zh-CN" sz="2800" b="1" kern="100">
                <a:effectLst/>
                <a:latin typeface="Times New Roman" panose="02020603050405020304" pitchFamily="18" charset="0"/>
                <a:ea typeface="宋体" panose="02010600030101010101" pitchFamily="2" charset="-122"/>
              </a:rPr>
              <a:t>法国支付的战争赔款</a:t>
            </a:r>
            <a:r>
              <a:rPr lang="en-US" altLang="zh-CN" sz="2800" b="1" kern="100">
                <a:effectLst/>
                <a:latin typeface="Times New Roman" panose="02020603050405020304" pitchFamily="18" charset="0"/>
                <a:ea typeface="宋体" panose="02010600030101010101" pitchFamily="2" charset="-122"/>
              </a:rPr>
              <a:t>               </a:t>
            </a:r>
            <a:r>
              <a:rPr lang="en-US" altLang="zh-CN" sz="2800" b="1" kern="100" spc="125">
                <a:effectLst/>
                <a:latin typeface="Times New Roman" panose="02020603050405020304" pitchFamily="18" charset="0"/>
                <a:ea typeface="宋体" panose="02010600030101010101" pitchFamily="2" charset="-122"/>
              </a:rPr>
              <a:t>D</a:t>
            </a:r>
            <a:r>
              <a:rPr lang="zh-CN" altLang="zh-CN" sz="2800" b="1" kern="100" spc="125">
                <a:effectLst/>
                <a:latin typeface="Times New Roman" panose="02020603050405020304" pitchFamily="18" charset="0"/>
                <a:ea typeface="宋体" panose="02010600030101010101" pitchFamily="2" charset="-122"/>
              </a:rPr>
              <a:t>．</a:t>
            </a:r>
            <a:r>
              <a:rPr lang="zh-CN" altLang="zh-CN" sz="2800" b="1" kern="100">
                <a:effectLst/>
                <a:latin typeface="Times New Roman" panose="02020603050405020304" pitchFamily="18" charset="0"/>
                <a:ea typeface="宋体" panose="02010600030101010101" pitchFamily="2" charset="-122"/>
              </a:rPr>
              <a:t>政府对经济强力控制</a:t>
            </a:r>
            <a:endParaRPr lang="zh-CN" altLang="zh-CN" sz="2800" b="1" kern="100">
              <a:effectLst/>
              <a:latin typeface="Times New Roman" panose="02020603050405020304" pitchFamily="18" charset="0"/>
              <a:ea typeface="宋体" panose="02010600030101010101" pitchFamily="2" charset="-122"/>
            </a:endParaRPr>
          </a:p>
          <a:p>
            <a:pPr marL="240030" indent="-40005">
              <a:lnSpc>
                <a:spcPct val="150000"/>
              </a:lnSpc>
            </a:pPr>
            <a:r>
              <a:rPr lang="zh-CN" altLang="zh-CN" sz="2800" b="1" kern="100">
                <a:solidFill>
                  <a:srgbClr val="FF0000"/>
                </a:solidFill>
                <a:effectLst/>
                <a:latin typeface="Times New Roman" panose="02020603050405020304" pitchFamily="18" charset="0"/>
                <a:ea typeface="黑体" panose="02010609060101010101" pitchFamily="49" charset="-122"/>
              </a:rPr>
              <a:t>【答案】</a:t>
            </a:r>
            <a:r>
              <a:rPr lang="en-US" altLang="zh-CN" sz="2800" b="1" kern="100">
                <a:effectLst/>
                <a:latin typeface="Times New Roman" panose="02020603050405020304" pitchFamily="18" charset="0"/>
                <a:ea typeface="宋体" panose="02010600030101010101" pitchFamily="2" charset="-122"/>
              </a:rPr>
              <a:t>D</a:t>
            </a:r>
            <a:endParaRPr lang="en-US" altLang="zh-CN" sz="2800" b="1" kern="100">
              <a:effectLst/>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29610" y="455014"/>
            <a:ext cx="10398642" cy="2953385"/>
          </a:xfrm>
          <a:prstGeom prst="rect">
            <a:avLst/>
          </a:prstGeom>
          <a:noFill/>
        </p:spPr>
        <p:txBody>
          <a:bodyPr wrap="square">
            <a:spAutoFit/>
          </a:bodyPr>
          <a:lstStyle/>
          <a:p>
            <a:pPr marL="266700" indent="-200025"/>
            <a:r>
              <a:rPr lang="zh-CN" altLang="zh-CN" sz="2400" b="1" kern="100">
                <a:effectLst/>
                <a:latin typeface="Times New Roman" panose="02020603050405020304" pitchFamily="18" charset="0"/>
                <a:ea typeface="宋体" panose="02010600030101010101" pitchFamily="2" charset="-122"/>
              </a:rPr>
              <a:t>（</a:t>
            </a:r>
            <a:r>
              <a:rPr lang="en-US" altLang="zh-CN" sz="2400" b="1" kern="100">
                <a:effectLst/>
                <a:latin typeface="Times New Roman" panose="02020603050405020304" pitchFamily="18" charset="0"/>
                <a:ea typeface="宋体" panose="02010600030101010101" pitchFamily="2" charset="-122"/>
              </a:rPr>
              <a:t>2024</a:t>
            </a:r>
            <a:r>
              <a:rPr lang="zh-CN" altLang="zh-CN" sz="2400" b="1" kern="100">
                <a:effectLst/>
                <a:latin typeface="Times New Roman" panose="02020603050405020304" pitchFamily="18" charset="0"/>
                <a:ea typeface="宋体" panose="02010600030101010101" pitchFamily="2" charset="-122"/>
              </a:rPr>
              <a:t>·甘肃高考·</a:t>
            </a:r>
            <a:r>
              <a:rPr lang="en-US" altLang="zh-CN" sz="2400" b="1" kern="100">
                <a:effectLst/>
                <a:latin typeface="Times New Roman" panose="02020603050405020304" pitchFamily="18" charset="0"/>
                <a:ea typeface="宋体" panose="02010600030101010101" pitchFamily="2" charset="-122"/>
              </a:rPr>
              <a:t>14</a:t>
            </a:r>
            <a:r>
              <a:rPr lang="zh-CN" altLang="zh-CN" sz="2400" b="1" kern="100">
                <a:effectLst/>
                <a:latin typeface="Times New Roman" panose="02020603050405020304" pitchFamily="18" charset="0"/>
                <a:ea typeface="宋体" panose="02010600030101010101" pitchFamily="2" charset="-122"/>
              </a:rPr>
              <a:t>）意大利统一初期，各地政治认同意识薄弱。</a:t>
            </a:r>
            <a:r>
              <a:rPr lang="en-US" altLang="zh-CN" sz="2400" b="1" kern="100">
                <a:effectLst/>
                <a:latin typeface="Times New Roman" panose="02020603050405020304" pitchFamily="18" charset="0"/>
                <a:ea typeface="宋体" panose="02010600030101010101" pitchFamily="2" charset="-122"/>
              </a:rPr>
              <a:t>1889</a:t>
            </a:r>
            <a:r>
              <a:rPr lang="zh-CN" altLang="zh-CN" sz="2400" b="1" kern="100">
                <a:effectLst/>
                <a:latin typeface="Times New Roman" panose="02020603050405020304" pitchFamily="18" charset="0"/>
                <a:ea typeface="宋体" panose="02010600030101010101" pitchFamily="2" charset="-122"/>
              </a:rPr>
              <a:t>年，意大利国王携王后访问南部的那不勒斯，王后盛赞了一款与意大利国旗同色的红、白、绿三色披萨，曾经是那不勒斯贫民食品的披萨遂风靡全国，成为国民美食。王室试图利用披萨（　　）</a:t>
            </a:r>
            <a:endParaRPr lang="zh-CN" altLang="zh-CN" sz="2400" b="1" kern="100">
              <a:effectLst/>
              <a:latin typeface="Times New Roman" panose="02020603050405020304" pitchFamily="18" charset="0"/>
              <a:ea typeface="宋体" panose="02010600030101010101" pitchFamily="2" charset="-122"/>
            </a:endParaRPr>
          </a:p>
          <a:p>
            <a:pPr marL="266700" algn="just"/>
            <a:r>
              <a:rPr lang="en-US" altLang="zh-CN" sz="2400" b="1" kern="100" spc="125">
                <a:effectLst/>
                <a:latin typeface="Times New Roman" panose="02020603050405020304" pitchFamily="18" charset="0"/>
                <a:ea typeface="宋体" panose="02010600030101010101" pitchFamily="2" charset="-122"/>
              </a:rPr>
              <a:t>A</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消弭贫富分化</a:t>
            </a:r>
            <a:r>
              <a:rPr lang="en-US" altLang="zh-CN" sz="2400" b="1" kern="100">
                <a:effectLst/>
                <a:latin typeface="Times New Roman" panose="02020603050405020304" pitchFamily="18" charset="0"/>
                <a:ea typeface="宋体" panose="02010600030101010101" pitchFamily="2" charset="-122"/>
              </a:rPr>
              <a:t>  </a:t>
            </a:r>
            <a:r>
              <a:rPr lang="en-US" altLang="zh-CN" sz="2400" b="1" kern="100" spc="125">
                <a:effectLst/>
                <a:latin typeface="Times New Roman" panose="02020603050405020304" pitchFamily="18" charset="0"/>
                <a:ea typeface="宋体" panose="02010600030101010101" pitchFamily="2" charset="-122"/>
              </a:rPr>
              <a:t>B</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强化国家认同</a:t>
            </a:r>
            <a:r>
              <a:rPr lang="en-US" altLang="zh-CN" sz="2400" b="1" kern="100">
                <a:effectLst/>
                <a:latin typeface="Times New Roman" panose="02020603050405020304" pitchFamily="18" charset="0"/>
                <a:ea typeface="宋体" panose="02010600030101010101" pitchFamily="2" charset="-122"/>
              </a:rPr>
              <a:t>   </a:t>
            </a:r>
            <a:endParaRPr lang="en-US" altLang="zh-CN" sz="2400" b="1" kern="100">
              <a:effectLst/>
              <a:latin typeface="Times New Roman" panose="02020603050405020304" pitchFamily="18" charset="0"/>
              <a:ea typeface="宋体" panose="02010600030101010101" pitchFamily="2" charset="-122"/>
            </a:endParaRPr>
          </a:p>
          <a:p>
            <a:pPr marL="266700" algn="just"/>
            <a:r>
              <a:rPr lang="en-US" altLang="zh-CN" sz="2400" b="1" kern="100" spc="125">
                <a:effectLst/>
                <a:latin typeface="Times New Roman" panose="02020603050405020304" pitchFamily="18" charset="0"/>
                <a:ea typeface="宋体" panose="02010600030101010101" pitchFamily="2" charset="-122"/>
              </a:rPr>
              <a:t>C</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推广传统美食</a:t>
            </a:r>
            <a:r>
              <a:rPr lang="en-US" altLang="zh-CN" sz="2400" b="1" kern="100">
                <a:effectLst/>
                <a:latin typeface="Times New Roman" panose="02020603050405020304" pitchFamily="18" charset="0"/>
                <a:ea typeface="宋体" panose="02010600030101010101" pitchFamily="2" charset="-122"/>
              </a:rPr>
              <a:t>  </a:t>
            </a:r>
            <a:r>
              <a:rPr lang="en-US" altLang="zh-CN" sz="2400" b="1" kern="100" spc="125">
                <a:effectLst/>
                <a:latin typeface="Times New Roman" panose="02020603050405020304" pitchFamily="18" charset="0"/>
                <a:ea typeface="宋体" panose="02010600030101010101" pitchFamily="2" charset="-122"/>
              </a:rPr>
              <a:t>D</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凸显南部特色</a:t>
            </a:r>
            <a:endParaRPr lang="zh-CN" altLang="zh-CN" sz="2400" b="1" kern="100">
              <a:effectLst/>
              <a:latin typeface="Times New Roman" panose="02020603050405020304" pitchFamily="18" charset="0"/>
              <a:ea typeface="宋体" panose="02010600030101010101" pitchFamily="2" charset="-122"/>
            </a:endParaRPr>
          </a:p>
          <a:p>
            <a:pPr marL="240030" indent="-40005"/>
            <a:r>
              <a:rPr lang="zh-CN" altLang="zh-CN" sz="2400" b="1" kern="100">
                <a:solidFill>
                  <a:srgbClr val="FF0000"/>
                </a:solidFill>
                <a:effectLst/>
                <a:latin typeface="Times New Roman" panose="02020603050405020304" pitchFamily="18" charset="0"/>
                <a:ea typeface="黑体" panose="02010609060101010101" pitchFamily="49" charset="-122"/>
              </a:rPr>
              <a:t>【答案】</a:t>
            </a:r>
            <a:r>
              <a:rPr lang="en-US" altLang="zh-CN" sz="2400" b="1" kern="100">
                <a:effectLst/>
                <a:latin typeface="Times New Roman" panose="02020603050405020304" pitchFamily="18" charset="0"/>
                <a:ea typeface="宋体" panose="02010600030101010101" pitchFamily="2" charset="-122"/>
              </a:rPr>
              <a:t>B</a:t>
            </a:r>
            <a:endParaRPr lang="zh-CN" altLang="zh-CN" sz="2400" b="1" kern="100">
              <a:effectLst/>
              <a:latin typeface="Times New Roman" panose="02020603050405020304" pitchFamily="18" charset="0"/>
              <a:ea typeface="宋体" panose="02010600030101010101" pitchFamily="2" charset="-122"/>
            </a:endParaRPr>
          </a:p>
          <a:p>
            <a:endParaRPr lang="zh-CN" altLang="en-US"/>
          </a:p>
        </p:txBody>
      </p:sp>
      <p:sp>
        <p:nvSpPr>
          <p:cNvPr id="2" name="文本框 1"/>
          <p:cNvSpPr txBox="1"/>
          <p:nvPr>
            <p:custDataLst>
              <p:tags r:id="rId2"/>
            </p:custDataLst>
          </p:nvPr>
        </p:nvSpPr>
        <p:spPr>
          <a:xfrm>
            <a:off x="467833" y="3409669"/>
            <a:ext cx="10834576" cy="2861310"/>
          </a:xfrm>
          <a:prstGeom prst="rect">
            <a:avLst/>
          </a:prstGeom>
          <a:noFill/>
        </p:spPr>
        <p:txBody>
          <a:bodyPr wrap="square">
            <a:spAutoFit/>
          </a:bodyPr>
          <a:lstStyle/>
          <a:p>
            <a:pPr marL="266700" indent="-200025">
              <a:lnSpc>
                <a:spcPct val="150000"/>
              </a:lnSpc>
            </a:pPr>
            <a:r>
              <a:rPr lang="zh-CN" altLang="zh-CN" sz="2400" b="1" kern="100">
                <a:effectLst/>
                <a:latin typeface="Times New Roman" panose="02020603050405020304" pitchFamily="18" charset="0"/>
                <a:ea typeface="宋体" panose="02010600030101010101" pitchFamily="2" charset="-122"/>
              </a:rPr>
              <a:t>（</a:t>
            </a:r>
            <a:r>
              <a:rPr lang="en-US" altLang="zh-CN" sz="2400" b="1" kern="100">
                <a:effectLst/>
                <a:latin typeface="Times New Roman" panose="02020603050405020304" pitchFamily="18" charset="0"/>
                <a:ea typeface="宋体" panose="02010600030101010101" pitchFamily="2" charset="-122"/>
              </a:rPr>
              <a:t>2023</a:t>
            </a:r>
            <a:r>
              <a:rPr lang="zh-CN" altLang="zh-CN" sz="2400" b="1" kern="100">
                <a:effectLst/>
                <a:latin typeface="Times New Roman" panose="02020603050405020304" pitchFamily="18" charset="0"/>
                <a:ea typeface="宋体" panose="02010600030101010101" pitchFamily="2" charset="-122"/>
              </a:rPr>
              <a:t>·广东高考·</a:t>
            </a:r>
            <a:r>
              <a:rPr lang="en-US" altLang="zh-CN" sz="2400" b="1" kern="100">
                <a:effectLst/>
                <a:latin typeface="Times New Roman" panose="02020603050405020304" pitchFamily="18" charset="0"/>
                <a:ea typeface="宋体" panose="02010600030101010101" pitchFamily="2" charset="-122"/>
              </a:rPr>
              <a:t>7</a:t>
            </a:r>
            <a:r>
              <a:rPr lang="zh-CN" altLang="zh-CN" sz="2400" b="1" kern="100">
                <a:effectLst/>
                <a:latin typeface="Times New Roman" panose="02020603050405020304" pitchFamily="18" charset="0"/>
                <a:ea typeface="宋体" panose="02010600030101010101" pitchFamily="2" charset="-122"/>
              </a:rPr>
              <a:t>）晚清洋务派创办各种新式企业；日本明治政府推行“殖产兴业”政策。二者的共同点是（　　）</a:t>
            </a:r>
            <a:endParaRPr lang="zh-CN" altLang="zh-CN" sz="2400" b="1" kern="100">
              <a:effectLst/>
              <a:latin typeface="Times New Roman" panose="02020603050405020304" pitchFamily="18" charset="0"/>
              <a:ea typeface="宋体" panose="02010600030101010101" pitchFamily="2" charset="-122"/>
            </a:endParaRPr>
          </a:p>
          <a:p>
            <a:pPr marL="266700" algn="just">
              <a:lnSpc>
                <a:spcPct val="150000"/>
              </a:lnSpc>
            </a:pPr>
            <a:r>
              <a:rPr lang="en-US" altLang="zh-CN" sz="2400" b="1" kern="100" spc="125">
                <a:effectLst/>
                <a:latin typeface="Times New Roman" panose="02020603050405020304" pitchFamily="18" charset="0"/>
                <a:ea typeface="宋体" panose="02010600030101010101" pitchFamily="2" charset="-122"/>
              </a:rPr>
              <a:t>A</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引进了资本主义的经济体制</a:t>
            </a:r>
            <a:r>
              <a:rPr lang="en-US" altLang="zh-CN" sz="2400" b="1" kern="100">
                <a:effectLst/>
                <a:latin typeface="Times New Roman" panose="02020603050405020304" pitchFamily="18" charset="0"/>
                <a:ea typeface="宋体" panose="02010600030101010101" pitchFamily="2" charset="-122"/>
              </a:rPr>
              <a:t>         </a:t>
            </a:r>
            <a:r>
              <a:rPr lang="en-US" altLang="zh-CN" sz="2400" b="1" kern="100" spc="125">
                <a:effectLst/>
                <a:latin typeface="Times New Roman" panose="02020603050405020304" pitchFamily="18" charset="0"/>
                <a:ea typeface="宋体" panose="02010600030101010101" pitchFamily="2" charset="-122"/>
              </a:rPr>
              <a:t>B</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以实现富国强兵为目的</a:t>
            </a:r>
            <a:endParaRPr lang="zh-CN" altLang="zh-CN" sz="2400" b="1" kern="100">
              <a:effectLst/>
              <a:latin typeface="Times New Roman" panose="02020603050405020304" pitchFamily="18" charset="0"/>
              <a:ea typeface="宋体" panose="02010600030101010101" pitchFamily="2" charset="-122"/>
            </a:endParaRPr>
          </a:p>
          <a:p>
            <a:pPr marL="266700" algn="just">
              <a:lnSpc>
                <a:spcPct val="150000"/>
              </a:lnSpc>
            </a:pPr>
            <a:r>
              <a:rPr lang="en-US" altLang="zh-CN" sz="2400" b="1" kern="100" spc="125">
                <a:effectLst/>
                <a:latin typeface="Times New Roman" panose="02020603050405020304" pitchFamily="18" charset="0"/>
                <a:ea typeface="宋体" panose="02010600030101010101" pitchFamily="2" charset="-122"/>
              </a:rPr>
              <a:t>C</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主要采用官督商办经营方式</a:t>
            </a:r>
            <a:r>
              <a:rPr lang="en-US" altLang="zh-CN" sz="2400" b="1" kern="100">
                <a:effectLst/>
                <a:latin typeface="Times New Roman" panose="02020603050405020304" pitchFamily="18" charset="0"/>
                <a:ea typeface="宋体" panose="02010600030101010101" pitchFamily="2" charset="-122"/>
              </a:rPr>
              <a:t>         </a:t>
            </a:r>
            <a:r>
              <a:rPr lang="en-US" altLang="zh-CN" sz="2400" b="1" kern="100" spc="125">
                <a:effectLst/>
                <a:latin typeface="Times New Roman" panose="02020603050405020304" pitchFamily="18" charset="0"/>
                <a:ea typeface="宋体" panose="02010600030101010101" pitchFamily="2" charset="-122"/>
              </a:rPr>
              <a:t>D</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瓦解了封建统治的基础</a:t>
            </a:r>
            <a:endParaRPr lang="zh-CN" altLang="zh-CN" sz="2400" b="1" kern="100">
              <a:effectLst/>
              <a:latin typeface="Times New Roman" panose="02020603050405020304" pitchFamily="18" charset="0"/>
              <a:ea typeface="宋体" panose="02010600030101010101" pitchFamily="2" charset="-122"/>
            </a:endParaRPr>
          </a:p>
          <a:p>
            <a:pPr marL="240030" indent="-40005">
              <a:lnSpc>
                <a:spcPct val="150000"/>
              </a:lnSpc>
            </a:pPr>
            <a:r>
              <a:rPr lang="zh-CN" altLang="zh-CN" sz="2400" b="1" kern="100">
                <a:solidFill>
                  <a:srgbClr val="FF0000"/>
                </a:solidFill>
                <a:effectLst/>
                <a:latin typeface="Times New Roman" panose="02020603050405020304" pitchFamily="18" charset="0"/>
                <a:ea typeface="黑体" panose="02010609060101010101" pitchFamily="49" charset="-122"/>
              </a:rPr>
              <a:t>【答案】</a:t>
            </a:r>
            <a:r>
              <a:rPr lang="en-US" altLang="zh-CN" sz="2400" b="1" kern="100">
                <a:effectLst/>
                <a:latin typeface="Times New Roman" panose="02020603050405020304" pitchFamily="18" charset="0"/>
                <a:ea typeface="宋体" panose="02010600030101010101" pitchFamily="2" charset="-122"/>
              </a:rPr>
              <a:t>B</a:t>
            </a:r>
            <a:endParaRPr lang="zh-CN" altLang="zh-CN" sz="1800" b="1" kern="100">
              <a:effectLst/>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custDataLst>
              <p:tags r:id="rId1"/>
            </p:custDataLst>
          </p:nvPr>
        </p:nvGrpSpPr>
        <p:grpSpPr>
          <a:xfrm>
            <a:off x="4749963" y="3527608"/>
            <a:ext cx="2746904" cy="1577553"/>
            <a:chOff x="905737" y="4134277"/>
            <a:chExt cx="2746904" cy="1577553"/>
          </a:xfrm>
        </p:grpSpPr>
        <p:sp>
          <p:nvSpPr>
            <p:cNvPr id="23" name="文本框 22"/>
            <p:cNvSpPr txBox="1"/>
            <p:nvPr>
              <p:custDataLst>
                <p:tags r:id="rId2"/>
              </p:custDataLst>
            </p:nvPr>
          </p:nvSpPr>
          <p:spPr>
            <a:xfrm>
              <a:off x="905737" y="4134277"/>
              <a:ext cx="1889307" cy="461665"/>
            </a:xfrm>
            <a:prstGeom prst="rect">
              <a:avLst/>
            </a:prstGeom>
            <a:noFill/>
          </p:spPr>
          <p:txBody>
            <a:bodyPr wrap="none" lIns="0" tIns="0" rIns="0" bIns="0" rtlCol="0">
              <a:noAutofit/>
            </a:bodyPr>
            <a:lstStyle/>
            <a:p>
              <a:r>
                <a:rPr lang="zh-CN" altLang="en-US" sz="2400">
                  <a:solidFill>
                    <a:schemeClr val="bg1"/>
                  </a:solidFill>
                  <a:latin typeface="+mj-ea"/>
                  <a:ea typeface="+mj-ea"/>
                  <a:cs typeface="OPPOSans B" panose="00020600040101010101" pitchFamily="18" charset="-122"/>
                </a:rPr>
                <a:t>稿定</a:t>
              </a:r>
              <a:r>
                <a:rPr lang="en-US" altLang="zh-CN" sz="2400">
                  <a:solidFill>
                    <a:schemeClr val="bg1"/>
                  </a:solidFill>
                  <a:latin typeface="+mj-ea"/>
                  <a:ea typeface="+mj-ea"/>
                  <a:cs typeface="OPPOSans B" panose="00020600040101010101" pitchFamily="18" charset="-122"/>
                </a:rPr>
                <a:t>PPT</a:t>
              </a:r>
              <a:endParaRPr lang="zh-CN" altLang="en-US" sz="2400">
                <a:solidFill>
                  <a:schemeClr val="bg1"/>
                </a:solidFill>
                <a:latin typeface="+mj-ea"/>
                <a:ea typeface="+mj-ea"/>
                <a:cs typeface="OPPOSans B" panose="00020600040101010101" pitchFamily="18" charset="-122"/>
              </a:endParaRPr>
            </a:p>
          </p:txBody>
        </p:sp>
        <p:sp>
          <p:nvSpPr>
            <p:cNvPr id="24" name="矩形 23"/>
            <p:cNvSpPr/>
            <p:nvPr>
              <p:custDataLst>
                <p:tags r:id="rId3"/>
              </p:custDataLst>
            </p:nvPr>
          </p:nvSpPr>
          <p:spPr>
            <a:xfrm>
              <a:off x="905737" y="4543406"/>
              <a:ext cx="2746904" cy="1168424"/>
            </a:xfrm>
            <a:prstGeom prst="rect">
              <a:avLst/>
            </a:prstGeom>
          </p:spPr>
          <p:txBody>
            <a:bodyPr wrap="square" lIns="0" tIns="0" rIns="0" bIns="0">
              <a:noAutofit/>
            </a:bodyPr>
            <a:lstStyle/>
            <a:p>
              <a:pPr>
                <a:lnSpc>
                  <a:spcPct val="120000"/>
                </a:lnSpc>
              </a:pPr>
              <a:r>
                <a:rPr lang="zh-CN" altLang="en-US">
                  <a:solidFill>
                    <a:schemeClr val="bg1"/>
                  </a:solidFill>
                  <a:latin typeface="+mn-ea"/>
                </a:rPr>
                <a:t>稿定</a:t>
              </a:r>
              <a:r>
                <a:rPr lang="en-US" altLang="zh-CN">
                  <a:solidFill>
                    <a:schemeClr val="bg1"/>
                  </a:solidFill>
                  <a:latin typeface="+mn-ea"/>
                </a:rPr>
                <a:t>PPT</a:t>
              </a:r>
              <a:r>
                <a:rPr lang="zh-CN" altLang="en-US">
                  <a:solidFill>
                    <a:schemeClr val="bg1"/>
                  </a:solidFill>
                  <a:latin typeface="+mn-ea"/>
                </a:rPr>
                <a:t>，海量素材持续更新，上千款模板选择总有一款适合你</a:t>
              </a:r>
              <a:endParaRPr lang="zh-CN" altLang="en-US">
                <a:solidFill>
                  <a:schemeClr val="bg1"/>
                </a:solidFill>
                <a:latin typeface="+mn-ea"/>
              </a:endParaRPr>
            </a:p>
          </p:txBody>
        </p:sp>
      </p:grpSp>
      <p:sp>
        <p:nvSpPr>
          <p:cNvPr id="30" name="文本框 29"/>
          <p:cNvSpPr txBox="1"/>
          <p:nvPr>
            <p:custDataLst>
              <p:tags r:id="rId4"/>
            </p:custDataLst>
          </p:nvPr>
        </p:nvSpPr>
        <p:spPr>
          <a:xfrm>
            <a:off x="6436064" y="2444576"/>
            <a:ext cx="1041952" cy="923330"/>
          </a:xfrm>
          <a:prstGeom prst="rect">
            <a:avLst/>
          </a:prstGeom>
          <a:noFill/>
        </p:spPr>
        <p:txBody>
          <a:bodyPr wrap="none" lIns="0" tIns="0" rIns="0" bIns="0" rtlCol="0">
            <a:noAutofit/>
          </a:bodyPr>
          <a:lstStyle/>
          <a:p>
            <a:r>
              <a:rPr lang="en-US" altLang="zh-CN" sz="6000">
                <a:ln>
                  <a:solidFill>
                    <a:schemeClr val="bg1"/>
                  </a:solidFill>
                </a:ln>
                <a:noFill/>
                <a:latin typeface="+mj-ea"/>
                <a:ea typeface="+mj-ea"/>
              </a:rPr>
              <a:t>02</a:t>
            </a:r>
            <a:endParaRPr lang="zh-CN" altLang="en-US" sz="6000">
              <a:ln>
                <a:solidFill>
                  <a:schemeClr val="bg1"/>
                </a:solidFill>
              </a:ln>
              <a:noFill/>
              <a:latin typeface="+mj-ea"/>
              <a:ea typeface="+mj-ea"/>
            </a:endParaRPr>
          </a:p>
        </p:txBody>
      </p:sp>
      <p:sp>
        <p:nvSpPr>
          <p:cNvPr id="79" name="矩形 78"/>
          <p:cNvSpPr/>
          <p:nvPr>
            <p:custDataLst>
              <p:tags r:id="rId5"/>
            </p:custDataLst>
          </p:nvPr>
        </p:nvSpPr>
        <p:spPr>
          <a:xfrm>
            <a:off x="0" y="6571615"/>
            <a:ext cx="12192000" cy="286385"/>
          </a:xfrm>
          <a:prstGeom prst="rect">
            <a:avLst/>
          </a:prstGeom>
          <a:gradFill flip="none" rotWithShape="1">
            <a:gsLst>
              <a:gs pos="0">
                <a:srgbClr val="DE7557"/>
              </a:gs>
              <a:gs pos="100000">
                <a:srgbClr val="9B4A30"/>
              </a:gs>
            </a:gsLst>
            <a:lin ang="2700000" scaled="0"/>
          </a:gradFill>
          <a:ln>
            <a:noFill/>
          </a:ln>
          <a:effectLst>
            <a:outerShdw blurRad="571500" sx="105000" sy="105000" algn="ctr" rotWithShape="0">
              <a:srgbClr val="7FAC52">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custDataLst>
              <p:tags r:id="rId6"/>
            </p:custDataLst>
          </p:nvPr>
        </p:nvSpPr>
        <p:spPr>
          <a:xfrm>
            <a:off x="582426" y="377686"/>
            <a:ext cx="11027148" cy="6049617"/>
          </a:xfrm>
          <a:prstGeom prst="rect">
            <a:avLst/>
          </a:prstGeom>
          <a:noFill/>
          <a:ln w="28575" cmpd="sng">
            <a:solidFill>
              <a:schemeClr val="tx1"/>
            </a:solidFill>
            <a:prstDash val="solid"/>
          </a:ln>
        </p:spPr>
        <p:txBody>
          <a:bodyPr wrap="square" rtlCol="0" anchor="t">
            <a:noAutofit/>
          </a:bodyPr>
          <a:lstStyle/>
          <a:p>
            <a:pPr indent="0" fontAlgn="auto">
              <a:lnSpc>
                <a:spcPct val="100000"/>
              </a:lnSpc>
            </a:pP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rPr>
              <a:t>四、日本明治维新：君主立宪</a:t>
            </a:r>
            <a:endPar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endParaRPr>
          </a:p>
          <a:p>
            <a:pPr indent="0" fontAlgn="auto">
              <a:lnSpc>
                <a:spcPct val="100000"/>
              </a:lnSpc>
            </a:pP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rPr>
              <a:t>（</a:t>
            </a:r>
            <a:r>
              <a:rPr lang="en-US" altLang="zh-CN"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rPr>
              <a:t>1</a:t>
            </a: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rPr>
              <a:t>）背景：</a:t>
            </a:r>
            <a:endPar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endParaRPr>
          </a:p>
          <a:p>
            <a:pPr indent="0" fontAlgn="auto">
              <a:lnSpc>
                <a:spcPct val="100000"/>
              </a:lnSpc>
            </a:pP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rPr>
              <a:t>①</a:t>
            </a:r>
            <a:r>
              <a:rPr lang="en-US" altLang="zh-CN"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rPr>
              <a:t>19</a:t>
            </a: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rPr>
              <a:t>世纪中期，日本面临沦为半殖民地的民族危机。</a:t>
            </a:r>
            <a:endPar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endParaRPr>
          </a:p>
          <a:p>
            <a:pPr indent="0" fontAlgn="auto">
              <a:lnSpc>
                <a:spcPct val="100000"/>
              </a:lnSpc>
            </a:pP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rPr>
              <a:t>②</a:t>
            </a:r>
            <a:r>
              <a:rPr lang="en-US" altLang="zh-CN"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rPr>
              <a:t>1868</a:t>
            </a: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rPr>
              <a:t>年幕府统治被推翻。</a:t>
            </a:r>
            <a:endPar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endParaRPr>
          </a:p>
          <a:p>
            <a:pPr indent="0" fontAlgn="auto">
              <a:lnSpc>
                <a:spcPct val="100000"/>
              </a:lnSpc>
            </a:pP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rPr>
              <a:t>（</a:t>
            </a:r>
            <a:r>
              <a:rPr lang="en-US" altLang="zh-CN"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rPr>
              <a:t>2</a:t>
            </a: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rPr>
              <a:t>）内容：</a:t>
            </a:r>
            <a:endPar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endParaRPr>
          </a:p>
          <a:p>
            <a:pPr indent="0" fontAlgn="auto">
              <a:lnSpc>
                <a:spcPct val="100000"/>
              </a:lnSpc>
            </a:pP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rPr>
              <a:t>①建立统一的中央集权，废除封建等级制度；</a:t>
            </a:r>
            <a:endPar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endParaRPr>
          </a:p>
          <a:p>
            <a:pPr indent="0" fontAlgn="auto">
              <a:lnSpc>
                <a:spcPct val="100000"/>
              </a:lnSpc>
            </a:pP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rPr>
              <a:t>②推行“富国强兵”“殖产兴业”“文明开化”三大政策；</a:t>
            </a:r>
            <a:endPar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endParaRPr>
          </a:p>
          <a:p>
            <a:pPr indent="0" fontAlgn="auto">
              <a:lnSpc>
                <a:spcPct val="100000"/>
              </a:lnSpc>
            </a:pP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rPr>
              <a:t>③制定宪法，肯定了天皇神圣不可侵犯和统揽一切的地位，议会、内阁、军部相互牵制。</a:t>
            </a:r>
            <a:endPar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endParaRPr>
          </a:p>
          <a:p>
            <a:pPr indent="0" fontAlgn="auto">
              <a:lnSpc>
                <a:spcPct val="100000"/>
              </a:lnSpc>
            </a:pP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rPr>
              <a:t>（</a:t>
            </a:r>
            <a:r>
              <a:rPr lang="en-US" altLang="zh-CN"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rPr>
              <a:t>3</a:t>
            </a: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rPr>
              <a:t>）影响：保留了大量封建势力，成为军国主义的社会基础。日本很快开始对外侵略扩张。</a:t>
            </a:r>
            <a:endPar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endParaRPr>
          </a:p>
          <a:p>
            <a:pPr indent="0" fontAlgn="auto">
              <a:lnSpc>
                <a:spcPct val="100000"/>
              </a:lnSpc>
            </a:pPr>
            <a:endPar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泪滴形 79"/>
          <p:cNvSpPr/>
          <p:nvPr>
            <p:custDataLst>
              <p:tags r:id="rId1"/>
            </p:custDataLst>
          </p:nvPr>
        </p:nvSpPr>
        <p:spPr>
          <a:xfrm flipV="1">
            <a:off x="245253" y="895895"/>
            <a:ext cx="1003255" cy="859003"/>
          </a:xfrm>
          <a:prstGeom prst="teardrop">
            <a:avLst/>
          </a:prstGeom>
          <a:gradFill flip="none" rotWithShape="1">
            <a:gsLst>
              <a:gs pos="0">
                <a:srgbClr val="E58B65">
                  <a:tint val="66000"/>
                  <a:satMod val="160000"/>
                </a:srgbClr>
              </a:gs>
              <a:gs pos="50000">
                <a:srgbClr val="E58B65">
                  <a:tint val="44500"/>
                  <a:satMod val="160000"/>
                </a:srgbClr>
              </a:gs>
              <a:gs pos="100000">
                <a:srgbClr val="E58B65">
                  <a:tint val="23500"/>
                  <a:satMod val="160000"/>
                </a:srgb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75000"/>
                </a:schemeClr>
              </a:solidFill>
            </a:endParaRPr>
          </a:p>
        </p:txBody>
      </p:sp>
      <p:sp>
        <p:nvSpPr>
          <p:cNvPr id="23" name="文本框 22"/>
          <p:cNvSpPr txBox="1"/>
          <p:nvPr>
            <p:custDataLst>
              <p:tags r:id="rId2"/>
            </p:custDataLst>
          </p:nvPr>
        </p:nvSpPr>
        <p:spPr>
          <a:xfrm>
            <a:off x="4749963" y="4134277"/>
            <a:ext cx="1889307" cy="461665"/>
          </a:xfrm>
          <a:prstGeom prst="rect">
            <a:avLst/>
          </a:prstGeom>
          <a:noFill/>
        </p:spPr>
        <p:txBody>
          <a:bodyPr wrap="none" lIns="0" tIns="0" rIns="0" bIns="0" rtlCol="0">
            <a:noAutofit/>
          </a:bodyPr>
          <a:lstStyle/>
          <a:p>
            <a:r>
              <a:rPr lang="zh-CN" altLang="en-US" sz="2400">
                <a:solidFill>
                  <a:schemeClr val="bg1"/>
                </a:solidFill>
                <a:latin typeface="+mj-ea"/>
                <a:ea typeface="+mj-ea"/>
                <a:cs typeface="OPPOSans B" panose="00020600040101010101" pitchFamily="18" charset="-122"/>
              </a:rPr>
              <a:t>稿定</a:t>
            </a:r>
            <a:r>
              <a:rPr lang="en-US" altLang="zh-CN" sz="2400">
                <a:solidFill>
                  <a:schemeClr val="bg1"/>
                </a:solidFill>
                <a:latin typeface="+mj-ea"/>
                <a:ea typeface="+mj-ea"/>
                <a:cs typeface="OPPOSans B" panose="00020600040101010101" pitchFamily="18" charset="-122"/>
              </a:rPr>
              <a:t>PPT</a:t>
            </a:r>
            <a:endParaRPr lang="zh-CN" altLang="en-US" sz="2400">
              <a:solidFill>
                <a:schemeClr val="bg1"/>
              </a:solidFill>
              <a:latin typeface="+mj-ea"/>
              <a:ea typeface="+mj-ea"/>
              <a:cs typeface="OPPOSans B" panose="00020600040101010101" pitchFamily="18" charset="-122"/>
            </a:endParaRPr>
          </a:p>
        </p:txBody>
      </p:sp>
      <p:sp>
        <p:nvSpPr>
          <p:cNvPr id="79" name="矩形 78"/>
          <p:cNvSpPr/>
          <p:nvPr>
            <p:custDataLst>
              <p:tags r:id="rId3"/>
            </p:custDataLst>
          </p:nvPr>
        </p:nvSpPr>
        <p:spPr>
          <a:xfrm>
            <a:off x="0" y="6571615"/>
            <a:ext cx="12192000" cy="286385"/>
          </a:xfrm>
          <a:prstGeom prst="rect">
            <a:avLst/>
          </a:prstGeom>
          <a:gradFill flip="none" rotWithShape="1">
            <a:gsLst>
              <a:gs pos="0">
                <a:srgbClr val="DE7557"/>
              </a:gs>
              <a:gs pos="100000">
                <a:srgbClr val="9B4A30"/>
              </a:gs>
            </a:gsLst>
            <a:lin ang="2700000" scaled="0"/>
          </a:gradFill>
          <a:ln>
            <a:noFill/>
          </a:ln>
          <a:effectLst>
            <a:outerShdw blurRad="571500" sx="105000" sy="105000" algn="ctr" rotWithShape="0">
              <a:srgbClr val="7FAC52">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custDataLst>
              <p:tags r:id="rId4"/>
            </p:custDataLst>
          </p:nvPr>
        </p:nvSpPr>
        <p:spPr>
          <a:xfrm>
            <a:off x="245745" y="0"/>
            <a:ext cx="11712575" cy="7845425"/>
          </a:xfrm>
          <a:prstGeom prst="rect">
            <a:avLst/>
          </a:prstGeom>
          <a:noFill/>
        </p:spPr>
        <p:txBody>
          <a:bodyPr wrap="square" rtlCol="0" anchor="t">
            <a:spAutoFit/>
          </a:bodyPr>
          <a:lstStyle/>
          <a:p>
            <a:pPr algn="ctr">
              <a:lnSpc>
                <a:spcPct val="130000"/>
              </a:lnSpc>
              <a:spcBef>
                <a:spcPct val="0"/>
              </a:spcBef>
              <a:spcAft>
                <a:spcPct val="0"/>
              </a:spcAft>
            </a:pPr>
            <a:r>
              <a:rPr lang="zh-CN" altLang="en-US" sz="3600" b="1">
                <a:solidFill>
                  <a:schemeClr val="tx1"/>
                </a:solidFill>
                <a:uFill>
                  <a:solidFill>
                    <a:srgbClr val="DB5F2D"/>
                  </a:solidFill>
                </a:uFill>
                <a:latin typeface="微软雅黑" panose="020B0503020204020204" charset="-122"/>
                <a:ea typeface="微软雅黑" panose="020B0503020204020204" charset="-122"/>
                <a:cs typeface="微软雅黑" panose="020B0503020204020204" charset="-122"/>
                <a:sym typeface="+mn-ea"/>
              </a:rPr>
              <a:t>英美法资产阶级革命</a:t>
            </a:r>
            <a:endParaRPr lang="zh-CN" altLang="en-US" sz="3600" b="1">
              <a:solidFill>
                <a:schemeClr val="tx1"/>
              </a:solidFill>
              <a:uFill>
                <a:solidFill>
                  <a:srgbClr val="DB5F2D"/>
                </a:solidFill>
              </a:uFill>
              <a:latin typeface="微软雅黑" panose="020B0503020204020204" charset="-122"/>
              <a:ea typeface="微软雅黑" panose="020B0503020204020204" charset="-122"/>
              <a:cs typeface="微软雅黑" panose="020B0503020204020204" charset="-122"/>
              <a:sym typeface="+mn-ea"/>
            </a:endParaRPr>
          </a:p>
          <a:p>
            <a:pPr algn="l">
              <a:lnSpc>
                <a:spcPct val="80000"/>
              </a:lnSpc>
              <a:spcBef>
                <a:spcPct val="0"/>
              </a:spcBef>
              <a:spcAft>
                <a:spcPct val="0"/>
              </a:spcAft>
            </a:pPr>
            <a:r>
              <a:rPr lang="en-US" altLang="zh-CN" sz="2800">
                <a:latin typeface="黑体" panose="02010609060101010101" pitchFamily="49" charset="-122"/>
                <a:ea typeface="黑体" panose="02010609060101010101" pitchFamily="49" charset="-122"/>
                <a:sym typeface="+mn-ea"/>
              </a:rPr>
              <a:t>1</a:t>
            </a:r>
            <a:r>
              <a:rPr lang="zh-CN" altLang="en-US" sz="2800">
                <a:latin typeface="黑体" panose="02010609060101010101" pitchFamily="49" charset="-122"/>
                <a:ea typeface="黑体" panose="02010609060101010101" pitchFamily="49" charset="-122"/>
                <a:sym typeface="+mn-ea"/>
              </a:rPr>
              <a:t>、含义：</a:t>
            </a:r>
            <a:r>
              <a:rPr lang="en-US" altLang="zh-CN" sz="2800">
                <a:latin typeface="黑体" panose="02010609060101010101" pitchFamily="49" charset="-122"/>
                <a:ea typeface="黑体" panose="02010609060101010101" pitchFamily="49" charset="-122"/>
                <a:sym typeface="+mn-ea"/>
              </a:rPr>
              <a:t>指由资产阶级领导的反对封建社会制度的革命。</a:t>
            </a:r>
            <a:r>
              <a:rPr lang="zh-CN" altLang="en-US" sz="2800">
                <a:latin typeface="黑体" panose="02010609060101010101" pitchFamily="49" charset="-122"/>
                <a:ea typeface="黑体" panose="02010609060101010101" pitchFamily="49" charset="-122"/>
                <a:sym typeface="+mn-ea"/>
              </a:rPr>
              <a:t>它</a:t>
            </a:r>
            <a:r>
              <a:rPr lang="zh-CN" altLang="zh-CN" sz="2800">
                <a:latin typeface="黑体" panose="02010609060101010101" pitchFamily="49" charset="-122"/>
                <a:ea typeface="黑体" panose="02010609060101010101" pitchFamily="49" charset="-122"/>
                <a:sym typeface="+mn-ea"/>
              </a:rPr>
              <a:t>的历史使命就是推翻封建统治，为发展资本主义扫清道路，其实质就是以资本主义剥削制度取代封建剥削制度。</a:t>
            </a:r>
            <a:endParaRPr lang="en-US" altLang="zh-CN" sz="2800">
              <a:latin typeface="黑体" panose="02010609060101010101" pitchFamily="49" charset="-122"/>
              <a:ea typeface="黑体" panose="02010609060101010101" pitchFamily="49" charset="-122"/>
              <a:sym typeface="+mn-ea"/>
            </a:endParaRPr>
          </a:p>
          <a:p>
            <a:pPr algn="l">
              <a:lnSpc>
                <a:spcPct val="80000"/>
              </a:lnSpc>
              <a:spcBef>
                <a:spcPct val="0"/>
              </a:spcBef>
              <a:spcAft>
                <a:spcPct val="0"/>
              </a:spcAft>
            </a:pPr>
            <a:r>
              <a:rPr lang="en-US" altLang="zh-CN" sz="2800">
                <a:latin typeface="黑体" panose="02010609060101010101" pitchFamily="49" charset="-122"/>
                <a:ea typeface="黑体" panose="02010609060101010101" pitchFamily="49" charset="-122"/>
                <a:sym typeface="+mn-ea"/>
              </a:rPr>
              <a:t>2</a:t>
            </a:r>
            <a:r>
              <a:rPr lang="zh-CN" altLang="en-US" sz="2800">
                <a:latin typeface="黑体" panose="02010609060101010101" pitchFamily="49" charset="-122"/>
                <a:ea typeface="黑体" panose="02010609060101010101" pitchFamily="49" charset="-122"/>
                <a:sym typeface="+mn-ea"/>
              </a:rPr>
              <a:t>、</a:t>
            </a:r>
            <a:r>
              <a:rPr lang="zh-CN" altLang="en-US" sz="2800">
                <a:solidFill>
                  <a:srgbClr val="FF0000"/>
                </a:solidFill>
                <a:highlight>
                  <a:srgbClr val="FFFF00"/>
                </a:highlight>
                <a:latin typeface="楷体" panose="02010609060101010101" charset="-122"/>
                <a:ea typeface="楷体" panose="02010609060101010101" charset="-122"/>
                <a:cs typeface="楷体" panose="02010609060101010101" charset="-122"/>
                <a:sym typeface="+mn-ea"/>
              </a:rPr>
              <a:t>历程</a:t>
            </a:r>
            <a:endParaRPr lang="zh-CN" altLang="en-US" sz="2800">
              <a:solidFill>
                <a:srgbClr val="FF0000"/>
              </a:solidFill>
              <a:highlight>
                <a:srgbClr val="FFFF00"/>
              </a:highlight>
              <a:latin typeface="楷体" panose="02010609060101010101" charset="-122"/>
              <a:ea typeface="楷体" panose="02010609060101010101" charset="-122"/>
              <a:cs typeface="楷体" panose="02010609060101010101" charset="-122"/>
              <a:sym typeface="+mn-ea"/>
            </a:endParaRPr>
          </a:p>
          <a:p>
            <a:pPr lvl="0" algn="l">
              <a:buClrTx/>
              <a:buSzTx/>
              <a:buFontTx/>
            </a:pPr>
            <a:r>
              <a:rPr lang="zh-CN" altLang="en-US" sz="2800">
                <a:solidFill>
                  <a:srgbClr val="FF0000"/>
                </a:solidFill>
                <a:highlight>
                  <a:srgbClr val="FFFF00"/>
                </a:highlight>
                <a:latin typeface="楷体" panose="02010609060101010101" charset="-122"/>
                <a:ea typeface="楷体" panose="02010609060101010101" charset="-122"/>
                <a:cs typeface="楷体" panose="02010609060101010101" charset="-122"/>
                <a:sym typeface="+mn-ea"/>
              </a:rPr>
              <a:t>①早期资产阶级革命阶段:</a:t>
            </a:r>
            <a:r>
              <a:rPr lang="zh-CN" altLang="en-US" sz="2800">
                <a:sym typeface="+mn-ea"/>
              </a:rPr>
              <a:t>处于工场手工业阶段的一些先进国家发生的资产阶级革命(如英国最先开展)</a:t>
            </a:r>
            <a:endParaRPr lang="zh-CN" altLang="en-US" sz="2800">
              <a:sym typeface="+mn-ea"/>
            </a:endParaRPr>
          </a:p>
          <a:p>
            <a:pPr lvl="0" algn="l">
              <a:buClrTx/>
              <a:buSzTx/>
              <a:buFontTx/>
            </a:pPr>
            <a:r>
              <a:rPr lang="zh-CN" altLang="en-US" sz="2800">
                <a:solidFill>
                  <a:srgbClr val="FF0000"/>
                </a:solidFill>
                <a:highlight>
                  <a:srgbClr val="FFFF00"/>
                </a:highlight>
                <a:latin typeface="楷体" panose="02010609060101010101" charset="-122"/>
                <a:ea typeface="楷体" panose="02010609060101010101" charset="-122"/>
                <a:cs typeface="楷体" panose="02010609060101010101" charset="-122"/>
                <a:sym typeface="+mn-ea"/>
              </a:rPr>
              <a:t>②后期资产阶级革命阶段:</a:t>
            </a:r>
            <a:r>
              <a:rPr lang="zh-CN" altLang="en-US" sz="2800">
                <a:sym typeface="+mn-ea"/>
              </a:rPr>
              <a:t>随着工业革命的发展，英、美、法资本主义制度得到巩固，俄、德、意、日等国通过不同方式，迅速走上发展资本主义的道路。</a:t>
            </a:r>
            <a:r>
              <a:rPr lang="zh-CN" altLang="en-US" sz="2800">
                <a:solidFill>
                  <a:srgbClr val="FF0000"/>
                </a:solidFill>
                <a:highlight>
                  <a:srgbClr val="FFFF00"/>
                </a:highlight>
                <a:latin typeface="楷体" panose="02010609060101010101" charset="-122"/>
                <a:ea typeface="楷体" panose="02010609060101010101" charset="-122"/>
                <a:cs typeface="楷体" panose="02010609060101010101" charset="-122"/>
                <a:sym typeface="+mn-ea"/>
              </a:rPr>
              <a:t>资产阶级革命不断扩展，直至确立资本主义世界政治体系</a:t>
            </a:r>
            <a:endParaRPr lang="zh-CN" altLang="en-US" sz="2800">
              <a:solidFill>
                <a:srgbClr val="FF0000"/>
              </a:solidFill>
              <a:highlight>
                <a:srgbClr val="FFFF00"/>
              </a:highlight>
              <a:latin typeface="楷体" panose="02010609060101010101" charset="-122"/>
              <a:ea typeface="楷体" panose="02010609060101010101" charset="-122"/>
              <a:cs typeface="楷体" panose="02010609060101010101" charset="-122"/>
              <a:sym typeface="+mn-ea"/>
            </a:endParaRPr>
          </a:p>
          <a:p>
            <a:pPr indent="0" fontAlgn="auto">
              <a:lnSpc>
                <a:spcPts val="3380"/>
              </a:lnSpc>
            </a:pPr>
            <a:r>
              <a:rPr lang="en-US" altLang="zh-CN" sz="2800">
                <a:solidFill>
                  <a:srgbClr val="FF0000"/>
                </a:solidFill>
                <a:highlight>
                  <a:srgbClr val="FFFF00"/>
                </a:highlight>
                <a:latin typeface="楷体" panose="02010609060101010101" charset="-122"/>
                <a:ea typeface="楷体" panose="02010609060101010101" charset="-122"/>
                <a:cs typeface="楷体" panose="02010609060101010101" charset="-122"/>
                <a:sym typeface="+mn-ea"/>
              </a:rPr>
              <a:t>3</a:t>
            </a:r>
            <a:r>
              <a:rPr lang="zh-CN" altLang="en-US" sz="2800">
                <a:solidFill>
                  <a:srgbClr val="FF0000"/>
                </a:solidFill>
                <a:highlight>
                  <a:srgbClr val="FFFF00"/>
                </a:highlight>
                <a:latin typeface="楷体" panose="02010609060101010101" charset="-122"/>
                <a:ea typeface="楷体" panose="02010609060101010101" charset="-122"/>
                <a:cs typeface="楷体" panose="02010609060101010101" charset="-122"/>
                <a:sym typeface="+mn-ea"/>
              </a:rPr>
              <a:t>、原因：</a:t>
            </a:r>
            <a:endParaRPr lang="zh-CN" altLang="en-US" sz="2800">
              <a:solidFill>
                <a:srgbClr val="FF0000"/>
              </a:solidFill>
              <a:highlight>
                <a:srgbClr val="FFFF00"/>
              </a:highlight>
              <a:latin typeface="楷体" panose="02010609060101010101" charset="-122"/>
              <a:ea typeface="楷体" panose="02010609060101010101" charset="-122"/>
              <a:cs typeface="楷体" panose="02010609060101010101" charset="-122"/>
              <a:sym typeface="+mn-ea"/>
            </a:endParaRPr>
          </a:p>
          <a:p>
            <a:pPr indent="0" fontAlgn="auto">
              <a:lnSpc>
                <a:spcPts val="3380"/>
              </a:lnSpc>
            </a:pPr>
            <a:r>
              <a:rPr lang="zh-CN" altLang="en-US" sz="2800" b="1">
                <a:highlight>
                  <a:srgbClr val="FFFF00"/>
                </a:highlight>
                <a:latin typeface="宋体" panose="02010600030101010101" pitchFamily="2" charset="-122"/>
                <a:cs typeface="宋体" panose="02010600030101010101" pitchFamily="2" charset="-122"/>
                <a:sym typeface="+mn-ea"/>
              </a:rPr>
              <a:t>①经济因素：资本主义经济发展，但是封建专制统治或者殖民统治对其阻碍；</a:t>
            </a:r>
            <a:endParaRPr lang="zh-CN" altLang="en-US" sz="2800" b="1">
              <a:highlight>
                <a:srgbClr val="FFFF00"/>
              </a:highlight>
              <a:latin typeface="宋体" panose="02010600030101010101" pitchFamily="2" charset="-122"/>
              <a:cs typeface="宋体" panose="02010600030101010101" pitchFamily="2" charset="-122"/>
            </a:endParaRPr>
          </a:p>
          <a:p>
            <a:pPr indent="0" fontAlgn="auto">
              <a:lnSpc>
                <a:spcPts val="3380"/>
              </a:lnSpc>
            </a:pPr>
            <a:r>
              <a:rPr lang="zh-CN" altLang="en-US" sz="2800" b="1">
                <a:highlight>
                  <a:srgbClr val="FFFF00"/>
                </a:highlight>
                <a:latin typeface="宋体" panose="02010600030101010101" pitchFamily="2" charset="-122"/>
                <a:cs typeface="宋体" panose="02010600030101010101" pitchFamily="2" charset="-122"/>
                <a:sym typeface="+mn-ea"/>
              </a:rPr>
              <a:t>②政治因素：资产阶级壮大，要求摆脱</a:t>
            </a:r>
            <a:r>
              <a:rPr lang="en-US" altLang="zh-CN" sz="2800" b="1">
                <a:highlight>
                  <a:srgbClr val="FFFF00"/>
                </a:highlight>
                <a:latin typeface="宋体" panose="02010600030101010101" pitchFamily="2" charset="-122"/>
                <a:cs typeface="宋体" panose="02010600030101010101" pitchFamily="2" charset="-122"/>
                <a:sym typeface="+mn-ea"/>
              </a:rPr>
              <a:t>……</a:t>
            </a:r>
            <a:r>
              <a:rPr lang="zh-CN" altLang="en-US" sz="2800" b="1">
                <a:highlight>
                  <a:srgbClr val="FFFF00"/>
                </a:highlight>
                <a:latin typeface="宋体" panose="02010600030101010101" pitchFamily="2" charset="-122"/>
                <a:cs typeface="宋体" panose="02010600030101010101" pitchFamily="2" charset="-122"/>
                <a:sym typeface="+mn-ea"/>
              </a:rPr>
              <a:t>的统治；</a:t>
            </a:r>
            <a:endParaRPr lang="zh-CN" altLang="en-US" sz="2800" b="1">
              <a:highlight>
                <a:srgbClr val="FFFF00"/>
              </a:highlight>
              <a:latin typeface="宋体" panose="02010600030101010101" pitchFamily="2" charset="-122"/>
              <a:cs typeface="宋体" panose="02010600030101010101" pitchFamily="2" charset="-122"/>
            </a:endParaRPr>
          </a:p>
          <a:p>
            <a:pPr indent="0" fontAlgn="auto">
              <a:lnSpc>
                <a:spcPts val="3380"/>
              </a:lnSpc>
            </a:pPr>
            <a:r>
              <a:rPr lang="zh-CN" altLang="en-US" sz="2800" b="1">
                <a:highlight>
                  <a:srgbClr val="FFFF00"/>
                </a:highlight>
                <a:latin typeface="宋体" panose="02010600030101010101" pitchFamily="2" charset="-122"/>
                <a:cs typeface="宋体" panose="02010600030101010101" pitchFamily="2" charset="-122"/>
                <a:sym typeface="+mn-ea"/>
              </a:rPr>
              <a:t>③思想因素：文艺复兴和宗教改革、启蒙思想的思想解放；</a:t>
            </a:r>
            <a:endParaRPr lang="zh-CN" altLang="en-US" sz="2800" b="1">
              <a:highlight>
                <a:srgbClr val="FFFF00"/>
              </a:highlight>
              <a:latin typeface="宋体" panose="02010600030101010101" pitchFamily="2" charset="-122"/>
              <a:cs typeface="宋体" panose="02010600030101010101" pitchFamily="2" charset="-122"/>
            </a:endParaRPr>
          </a:p>
          <a:p>
            <a:pPr lvl="0" algn="l">
              <a:buClrTx/>
              <a:buSzTx/>
              <a:buFontTx/>
            </a:pPr>
            <a:endParaRPr lang="zh-CN" altLang="en-US" sz="2800">
              <a:solidFill>
                <a:srgbClr val="FF0000"/>
              </a:solidFill>
              <a:highlight>
                <a:srgbClr val="FFFF00"/>
              </a:highlight>
              <a:latin typeface="楷体" panose="02010609060101010101" charset="-122"/>
              <a:ea typeface="楷体" panose="02010609060101010101" charset="-122"/>
              <a:cs typeface="楷体" panose="02010609060101010101" charset="-122"/>
              <a:sym typeface="+mn-ea"/>
            </a:endParaRPr>
          </a:p>
          <a:p>
            <a:pPr algn="l">
              <a:lnSpc>
                <a:spcPct val="80000"/>
              </a:lnSpc>
              <a:spcBef>
                <a:spcPct val="0"/>
              </a:spcBef>
              <a:spcAft>
                <a:spcPct val="0"/>
              </a:spcAft>
            </a:pPr>
            <a:endParaRPr lang="zh-CN" altLang="en-US" sz="2800">
              <a:latin typeface="黑体" panose="02010609060101010101" pitchFamily="49" charset="-122"/>
              <a:ea typeface="黑体" panose="02010609060101010101" pitchFamily="49" charset="-122"/>
            </a:endParaRPr>
          </a:p>
          <a:p>
            <a:pPr algn="l">
              <a:lnSpc>
                <a:spcPct val="130000"/>
              </a:lnSpc>
              <a:spcBef>
                <a:spcPct val="0"/>
              </a:spcBef>
              <a:spcAft>
                <a:spcPct val="0"/>
              </a:spcAft>
            </a:pPr>
            <a:endParaRPr lang="zh-CN" altLang="en-US" sz="2800" b="1">
              <a:solidFill>
                <a:schemeClr val="tx1"/>
              </a:solidFill>
              <a:uFill>
                <a:solidFill>
                  <a:srgbClr val="DB5F2D"/>
                </a:solidFill>
              </a:uFill>
              <a:latin typeface="黑体" panose="02010609060101010101" pitchFamily="49" charset="-122"/>
              <a:ea typeface="黑体" panose="02010609060101010101" pitchFamily="49" charset="-122"/>
              <a:cs typeface="微软雅黑" panose="020B0503020204020204" charset="-122"/>
              <a:sym typeface="+mn-ea"/>
            </a:endParaRPr>
          </a:p>
        </p:txBody>
      </p:sp>
      <p:sp>
        <p:nvSpPr>
          <p:cNvPr id="10" name="十字星 9"/>
          <p:cNvSpPr/>
          <p:nvPr>
            <p:custDataLst>
              <p:tags r:id="rId5"/>
            </p:custDataLst>
          </p:nvPr>
        </p:nvSpPr>
        <p:spPr>
          <a:xfrm>
            <a:off x="2020795" y="309667"/>
            <a:ext cx="460839" cy="441045"/>
          </a:xfrm>
          <a:prstGeom prst="star4">
            <a:avLst/>
          </a:prstGeom>
          <a:solidFill>
            <a:srgbClr val="E58B65"/>
          </a:solidFill>
          <a:ln>
            <a:solidFill>
              <a:srgbClr val="E58B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E58B65"/>
                </a:solidFill>
              </a:ln>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247650" y="728702"/>
          <a:ext cx="11565255" cy="5892800"/>
        </p:xfrm>
        <a:graphic>
          <a:graphicData uri="http://schemas.openxmlformats.org/drawingml/2006/table">
            <a:tbl>
              <a:tblPr firstRow="1" bandRow="1">
                <a:tableStyleId>{5940675A-B579-460E-94D1-54222C63F5DA}</a:tableStyleId>
              </a:tblPr>
              <a:tblGrid>
                <a:gridCol w="958850"/>
                <a:gridCol w="762635"/>
                <a:gridCol w="2239645"/>
                <a:gridCol w="1630680"/>
                <a:gridCol w="1760220"/>
                <a:gridCol w="4213225"/>
              </a:tblGrid>
              <a:tr h="335280">
                <a:tc gridSpan="2">
                  <a:txBody>
                    <a:bodyPr wrap="square"/>
                    <a:lstStyle/>
                    <a:p>
                      <a:pPr indent="0" algn="ctr" fontAlgn="auto">
                        <a:lnSpc>
                          <a:spcPct val="110000"/>
                        </a:lnSpc>
                        <a:buNone/>
                      </a:pPr>
                      <a:r>
                        <a:rPr lang="en-US" sz="2200" b="1">
                          <a:solidFill>
                            <a:srgbClr val="4123FF"/>
                          </a:solidFill>
                          <a:latin typeface="宋体" panose="02010600030101010101" pitchFamily="2" charset="-122"/>
                          <a:ea typeface="宋体" panose="02010600030101010101" pitchFamily="2" charset="-122"/>
                          <a:cs typeface="宋体" panose="02010600030101010101" pitchFamily="2" charset="-122"/>
                        </a:rPr>
                        <a:t>重要角度</a:t>
                      </a:r>
                      <a:endParaRPr lang="en-US" altLang="en-US" sz="2200" b="1">
                        <a:solidFill>
                          <a:srgbClr val="4123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lnTlToBr>
                      <a:noFill/>
                    </a:lnTlToBr>
                    <a:lnBlToTr>
                      <a:noFill/>
                    </a:lnBlToTr>
                    <a:noFill/>
                  </a:tcPr>
                </a:tc>
                <a:tc hMerge="1">
                  <a:tcPr>
                    <a:lnR w="19050">
                      <a:solidFill>
                        <a:schemeClr val="tx1"/>
                      </a:solidFill>
                      <a:prstDash val="solid"/>
                    </a:lnR>
                    <a:lnT w="19050">
                      <a:solidFill>
                        <a:schemeClr val="tx1"/>
                      </a:solidFill>
                      <a:prstDash val="solid"/>
                    </a:lnT>
                    <a:lnB w="19050">
                      <a:solidFill>
                        <a:schemeClr val="tx1"/>
                      </a:solidFill>
                      <a:prstDash val="solid"/>
                    </a:lnB>
                  </a:tcPr>
                </a:tc>
                <a:tc>
                  <a:txBody>
                    <a:bodyPr wrap="square"/>
                    <a:lstStyle/>
                    <a:p>
                      <a:pPr indent="0" algn="ctr" fontAlgn="auto">
                        <a:lnSpc>
                          <a:spcPct val="110000"/>
                        </a:lnSpc>
                        <a:buNone/>
                      </a:pPr>
                      <a:r>
                        <a:rPr lang="en-US" sz="2200" b="1">
                          <a:solidFill>
                            <a:srgbClr val="4123FF"/>
                          </a:solidFill>
                          <a:latin typeface="宋体" panose="02010600030101010101" pitchFamily="2" charset="-122"/>
                          <a:ea typeface="宋体" panose="02010600030101010101" pitchFamily="2" charset="-122"/>
                          <a:cs typeface="宋体" panose="02010600030101010101" pitchFamily="2" charset="-122"/>
                        </a:rPr>
                        <a:t>俄国沙皇改革</a:t>
                      </a:r>
                      <a:endParaRPr lang="en-US" altLang="en-US" sz="2200" b="1">
                        <a:solidFill>
                          <a:srgbClr val="4123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lnTlToBr>
                      <a:noFill/>
                    </a:lnTlToBr>
                    <a:lnBlToTr>
                      <a:noFill/>
                    </a:lnBlToTr>
                    <a:noFill/>
                  </a:tcPr>
                </a:tc>
                <a:tc>
                  <a:txBody>
                    <a:bodyPr wrap="square"/>
                    <a:lstStyle/>
                    <a:p>
                      <a:pPr indent="0" algn="ctr" fontAlgn="auto">
                        <a:lnSpc>
                          <a:spcPct val="110000"/>
                        </a:lnSpc>
                        <a:buNone/>
                      </a:pPr>
                      <a:r>
                        <a:rPr lang="en-US" sz="2200" b="1">
                          <a:solidFill>
                            <a:srgbClr val="4123FF"/>
                          </a:solidFill>
                          <a:latin typeface="宋体" panose="02010600030101010101" pitchFamily="2" charset="-122"/>
                          <a:ea typeface="宋体" panose="02010600030101010101" pitchFamily="2" charset="-122"/>
                          <a:cs typeface="宋体" panose="02010600030101010101" pitchFamily="2" charset="-122"/>
                        </a:rPr>
                        <a:t>意大利统一</a:t>
                      </a:r>
                      <a:endParaRPr lang="en-US" altLang="en-US" sz="2200" b="1">
                        <a:solidFill>
                          <a:srgbClr val="4123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lnTlToBr>
                      <a:noFill/>
                    </a:lnTlToBr>
                    <a:lnBlToTr>
                      <a:noFill/>
                    </a:lnBlToTr>
                    <a:noFill/>
                  </a:tcPr>
                </a:tc>
                <a:tc>
                  <a:txBody>
                    <a:bodyPr wrap="square"/>
                    <a:lstStyle/>
                    <a:p>
                      <a:pPr indent="0" algn="ctr" fontAlgn="auto">
                        <a:lnSpc>
                          <a:spcPct val="110000"/>
                        </a:lnSpc>
                        <a:buNone/>
                      </a:pPr>
                      <a:r>
                        <a:rPr lang="en-US" sz="2200" b="1">
                          <a:solidFill>
                            <a:srgbClr val="4123FF"/>
                          </a:solidFill>
                          <a:latin typeface="宋体" panose="02010600030101010101" pitchFamily="2" charset="-122"/>
                          <a:ea typeface="宋体" panose="02010600030101010101" pitchFamily="2" charset="-122"/>
                          <a:cs typeface="宋体" panose="02010600030101010101" pitchFamily="2" charset="-122"/>
                        </a:rPr>
                        <a:t>德意志统一</a:t>
                      </a:r>
                      <a:endParaRPr lang="en-US" altLang="en-US" sz="2200" b="1">
                        <a:solidFill>
                          <a:srgbClr val="4123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lnTlToBr>
                      <a:noFill/>
                    </a:lnTlToBr>
                    <a:lnBlToTr>
                      <a:noFill/>
                    </a:lnBlToTr>
                    <a:noFill/>
                  </a:tcPr>
                </a:tc>
                <a:tc>
                  <a:txBody>
                    <a:bodyPr wrap="square"/>
                    <a:lstStyle/>
                    <a:p>
                      <a:pPr indent="0" algn="ctr" fontAlgn="auto">
                        <a:lnSpc>
                          <a:spcPct val="110000"/>
                        </a:lnSpc>
                        <a:buNone/>
                      </a:pPr>
                      <a:r>
                        <a:rPr lang="en-US" sz="2200" b="1">
                          <a:solidFill>
                            <a:srgbClr val="4123FF"/>
                          </a:solidFill>
                          <a:latin typeface="宋体" panose="02010600030101010101" pitchFamily="2" charset="-122"/>
                          <a:ea typeface="宋体" panose="02010600030101010101" pitchFamily="2" charset="-122"/>
                          <a:cs typeface="宋体" panose="02010600030101010101" pitchFamily="2" charset="-122"/>
                        </a:rPr>
                        <a:t>日本明治维新</a:t>
                      </a:r>
                      <a:endParaRPr lang="en-US" altLang="en-US" sz="2200" b="1">
                        <a:solidFill>
                          <a:srgbClr val="4123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lnTlToBr>
                      <a:noFill/>
                    </a:lnTlToBr>
                    <a:lnBlToTr>
                      <a:noFill/>
                    </a:lnBlToTr>
                    <a:noFill/>
                  </a:tcPr>
                </a:tc>
              </a:tr>
              <a:tr h="1014730">
                <a:tc rowSpan="2">
                  <a:txBody>
                    <a:bodyPr wrap="square"/>
                    <a:lstStyle/>
                    <a:p>
                      <a:pPr indent="0" fontAlgn="auto">
                        <a:lnSpc>
                          <a:spcPct val="110000"/>
                        </a:lnSpc>
                        <a:buNone/>
                      </a:pPr>
                      <a:r>
                        <a:rPr lang="en-US" sz="2200" b="1">
                          <a:solidFill>
                            <a:srgbClr val="002060"/>
                          </a:solidFill>
                          <a:latin typeface="宋体" panose="02010600030101010101" pitchFamily="2" charset="-122"/>
                          <a:ea typeface="宋体" panose="02010600030101010101" pitchFamily="2" charset="-122"/>
                          <a:cs typeface="宋体" panose="02010600030101010101" pitchFamily="2" charset="-122"/>
                        </a:rPr>
                        <a:t>历史背景</a:t>
                      </a:r>
                      <a:endParaRPr lang="en-US" altLang="en-US" sz="2200" b="1">
                        <a:solidFill>
                          <a:srgbClr val="00206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lnTlToBr>
                      <a:noFill/>
                    </a:lnTlToBr>
                    <a:lnBlToTr>
                      <a:noFill/>
                    </a:lnBlToTr>
                    <a:noFill/>
                  </a:tcPr>
                </a:tc>
                <a:tc>
                  <a:txBody>
                    <a:bodyPr wrap="square"/>
                    <a:lstStyle/>
                    <a:p>
                      <a:pPr indent="0" fontAlgn="auto">
                        <a:lnSpc>
                          <a:spcPct val="110000"/>
                        </a:lnSpc>
                        <a:buNone/>
                      </a:pPr>
                      <a:r>
                        <a:rPr lang="en-US" sz="2200" b="1">
                          <a:solidFill>
                            <a:srgbClr val="002060"/>
                          </a:solidFill>
                          <a:latin typeface="宋体" panose="02010600030101010101" pitchFamily="2" charset="-122"/>
                          <a:ea typeface="宋体" panose="02010600030101010101" pitchFamily="2" charset="-122"/>
                          <a:cs typeface="宋体" panose="02010600030101010101" pitchFamily="2" charset="-122"/>
                        </a:rPr>
                        <a:t>特殊</a:t>
                      </a:r>
                      <a:endParaRPr lang="en-US" altLang="en-US" sz="2200" b="1">
                        <a:solidFill>
                          <a:srgbClr val="00206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lnTlToBr>
                      <a:noFill/>
                    </a:lnTlToBr>
                    <a:lnBlToTr>
                      <a:noFill/>
                    </a:lnBlToTr>
                    <a:noFill/>
                  </a:tcPr>
                </a:tc>
                <a:tc>
                  <a:txBody>
                    <a:bodyPr wrap="square"/>
                    <a:lstStyle/>
                    <a:p>
                      <a:pPr indent="0" fontAlgn="auto">
                        <a:lnSpc>
                          <a:spcPct val="110000"/>
                        </a:lnSpc>
                        <a:buNone/>
                      </a:pPr>
                      <a:r>
                        <a:rPr lang="en-US" altLang="zh-CN" sz="2200" b="1">
                          <a:latin typeface="楷体" panose="02010609060101010101" charset="-122"/>
                          <a:ea typeface="楷体" panose="02010609060101010101" charset="-122"/>
                          <a:cs typeface="楷体" panose="02010609060101010101" charset="-122"/>
                        </a:rPr>
                        <a:t>1861</a:t>
                      </a:r>
                      <a:r>
                        <a:rPr lang="zh-CN" altLang="en-US" sz="2200" b="1">
                          <a:latin typeface="楷体" panose="02010609060101010101" charset="-122"/>
                          <a:ea typeface="楷体" panose="02010609060101010101" charset="-122"/>
                          <a:cs typeface="楷体" panose="02010609060101010101" charset="-122"/>
                        </a:rPr>
                        <a:t>年，俄国面临空前危机</a:t>
                      </a:r>
                      <a:endParaRPr lang="zh-CN" altLang="en-US" sz="2200" b="1">
                        <a:latin typeface="楷体" panose="02010609060101010101" charset="-122"/>
                        <a:ea typeface="楷体" panose="02010609060101010101" charset="-122"/>
                        <a:cs typeface="楷体" panose="02010609060101010101" charset="-122"/>
                      </a:endParaRPr>
                    </a:p>
                  </a:txBody>
                  <a:tcPr marL="68580" marR="68580" marT="0" marB="0" vert="horz" anchor="ct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lnTlToBr>
                      <a:noFill/>
                    </a:lnTlToBr>
                    <a:lnBlToTr>
                      <a:noFill/>
                    </a:lnBlToTr>
                    <a:noFill/>
                  </a:tcPr>
                </a:tc>
                <a:tc gridSpan="2">
                  <a:txBody>
                    <a:bodyPr wrap="square"/>
                    <a:lstStyle/>
                    <a:p>
                      <a:pPr indent="0" fontAlgn="auto">
                        <a:lnSpc>
                          <a:spcPct val="110000"/>
                        </a:lnSpc>
                        <a:buNone/>
                      </a:pPr>
                      <a:r>
                        <a:rPr lang="en-US" altLang="zh-CN" sz="2200" b="1">
                          <a:latin typeface="楷体" panose="02010609060101010101" charset="-122"/>
                          <a:ea typeface="楷体" panose="02010609060101010101" charset="-122"/>
                          <a:cs typeface="楷体" panose="02010609060101010101" charset="-122"/>
                        </a:rPr>
                        <a:t>19</a:t>
                      </a:r>
                      <a:r>
                        <a:rPr lang="zh-CN" altLang="en-US" sz="2200" b="1">
                          <a:latin typeface="楷体" panose="02010609060101010101" charset="-122"/>
                          <a:ea typeface="楷体" panose="02010609060101010101" charset="-122"/>
                          <a:cs typeface="楷体" panose="02010609060101010101" charset="-122"/>
                        </a:rPr>
                        <a:t>世纪中期，意大利和德意志都处于分裂状态</a:t>
                      </a:r>
                      <a:endParaRPr lang="zh-CN" altLang="en-US" sz="2200" b="1">
                        <a:latin typeface="楷体" panose="02010609060101010101" charset="-122"/>
                        <a:ea typeface="楷体" panose="02010609060101010101" charset="-122"/>
                        <a:cs typeface="楷体" panose="02010609060101010101" charset="-122"/>
                      </a:endParaRPr>
                    </a:p>
                  </a:txBody>
                  <a:tcPr marL="68580" marR="68580" marT="0" marB="0" vert="horz" anchor="ct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lnTlToBr>
                      <a:noFill/>
                    </a:lnTlToBr>
                    <a:lnBlToTr>
                      <a:noFill/>
                    </a:lnBlToTr>
                    <a:noFill/>
                  </a:tcPr>
                </a:tc>
                <a:tc hMerge="1">
                  <a:tcPr>
                    <a:lnR w="19050">
                      <a:solidFill>
                        <a:schemeClr val="tx1"/>
                      </a:solidFill>
                      <a:prstDash val="solid"/>
                    </a:lnR>
                    <a:lnT w="19050">
                      <a:solidFill>
                        <a:schemeClr val="tx1"/>
                      </a:solidFill>
                      <a:prstDash val="solid"/>
                    </a:lnT>
                    <a:lnB w="19050">
                      <a:solidFill>
                        <a:schemeClr val="tx1"/>
                      </a:solidFill>
                      <a:prstDash val="solid"/>
                    </a:lnB>
                  </a:tcPr>
                </a:tc>
                <a:tc>
                  <a:txBody>
                    <a:bodyPr wrap="square"/>
                    <a:lstStyle/>
                    <a:p>
                      <a:pPr indent="0" fontAlgn="auto">
                        <a:lnSpc>
                          <a:spcPct val="110000"/>
                        </a:lnSpc>
                        <a:buNone/>
                      </a:pPr>
                      <a:r>
                        <a:rPr lang="en-US" altLang="zh-CN" sz="2200" b="1">
                          <a:latin typeface="楷体" panose="02010609060101010101" charset="-122"/>
                          <a:ea typeface="楷体" panose="02010609060101010101" charset="-122"/>
                          <a:cs typeface="楷体" panose="02010609060101010101" charset="-122"/>
                        </a:rPr>
                        <a:t>19</a:t>
                      </a:r>
                      <a:r>
                        <a:rPr lang="zh-CN" altLang="en-US" sz="2200" b="1">
                          <a:latin typeface="楷体" panose="02010609060101010101" charset="-122"/>
                          <a:ea typeface="楷体" panose="02010609060101010101" charset="-122"/>
                          <a:cs typeface="楷体" panose="02010609060101010101" charset="-122"/>
                        </a:rPr>
                        <a:t>世纪中期，日本面临民族危机；有识之士推翻幕府统治，恢复天皇权威</a:t>
                      </a:r>
                      <a:endParaRPr lang="zh-CN" altLang="en-US" sz="2200" b="1">
                        <a:latin typeface="楷体" panose="02010609060101010101" charset="-122"/>
                        <a:ea typeface="楷体" panose="02010609060101010101" charset="-122"/>
                        <a:cs typeface="楷体" panose="02010609060101010101" charset="-122"/>
                      </a:endParaRPr>
                    </a:p>
                  </a:txBody>
                  <a:tcPr marL="68580" marR="68580" marT="0" marB="0" vert="horz">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lnTlToBr>
                      <a:noFill/>
                    </a:lnTlToBr>
                    <a:lnBlToTr>
                      <a:noFill/>
                    </a:lnBlToTr>
                    <a:noFill/>
                  </a:tcPr>
                </a:tc>
              </a:tr>
              <a:tr h="678815">
                <a:tc vMerge="1">
                  <a:tcPr>
                    <a:lnL w="19050">
                      <a:solidFill>
                        <a:schemeClr val="tx1"/>
                      </a:solidFill>
                      <a:prstDash val="solid"/>
                    </a:lnL>
                    <a:lnR w="19050">
                      <a:solidFill>
                        <a:schemeClr val="tx1"/>
                      </a:solidFill>
                      <a:prstDash val="solid"/>
                    </a:lnR>
                    <a:lnB w="19050">
                      <a:solidFill>
                        <a:schemeClr val="tx1"/>
                      </a:solidFill>
                      <a:prstDash val="solid"/>
                    </a:lnB>
                  </a:tcPr>
                </a:tc>
                <a:tc>
                  <a:txBody>
                    <a:bodyPr wrap="square"/>
                    <a:lstStyle/>
                    <a:p>
                      <a:pPr indent="0" fontAlgn="auto">
                        <a:lnSpc>
                          <a:spcPct val="110000"/>
                        </a:lnSpc>
                        <a:buNone/>
                      </a:pPr>
                      <a:r>
                        <a:rPr lang="en-US" sz="2200" b="1">
                          <a:solidFill>
                            <a:srgbClr val="002060"/>
                          </a:solidFill>
                          <a:latin typeface="宋体" panose="02010600030101010101" pitchFamily="2" charset="-122"/>
                          <a:ea typeface="宋体" panose="02010600030101010101" pitchFamily="2" charset="-122"/>
                          <a:cs typeface="宋体" panose="02010600030101010101" pitchFamily="2" charset="-122"/>
                        </a:rPr>
                        <a:t>共性</a:t>
                      </a:r>
                      <a:endParaRPr lang="en-US" altLang="en-US" sz="2200" b="1">
                        <a:solidFill>
                          <a:srgbClr val="00206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lnTlToBr>
                      <a:noFill/>
                    </a:lnTlToBr>
                    <a:lnBlToTr>
                      <a:noFill/>
                    </a:lnBlToTr>
                    <a:noFill/>
                  </a:tcPr>
                </a:tc>
                <a:tc gridSpan="4">
                  <a:txBody>
                    <a:bodyPr wrap="square"/>
                    <a:lstStyle/>
                    <a:p>
                      <a:pPr indent="0" fontAlgn="auto">
                        <a:lnSpc>
                          <a:spcPct val="110000"/>
                        </a:lnSpc>
                        <a:buNone/>
                      </a:pPr>
                      <a:r>
                        <a:rPr lang="zh-CN" altLang="en-US" sz="2200" b="1">
                          <a:latin typeface="楷体" panose="02010609060101010101" charset="-122"/>
                          <a:ea typeface="楷体" panose="02010609060101010101" charset="-122"/>
                          <a:cs typeface="宋体" panose="02010600030101010101" pitchFamily="2" charset="-122"/>
                        </a:rPr>
                        <a:t>⑴工业革命扩展（除日本外），工业资本主义得到较大发展，但受到政治状况的严重阻碍；⑵各国社会矛盾尖锐</a:t>
                      </a:r>
                      <a:endParaRPr lang="zh-CN" altLang="en-US" sz="2200" b="1">
                        <a:latin typeface="楷体" panose="02010609060101010101" charset="-122"/>
                        <a:ea typeface="楷体" panose="02010609060101010101" charset="-122"/>
                        <a:cs typeface="宋体" panose="02010600030101010101" pitchFamily="2" charset="-122"/>
                      </a:endParaRPr>
                    </a:p>
                  </a:txBody>
                  <a:tcPr marL="68580" marR="68580" marT="0" marB="0" vert="horz">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lnTlToBr>
                      <a:noFill/>
                    </a:lnTlToBr>
                    <a:lnBlToTr>
                      <a:noFill/>
                    </a:lnBlToTr>
                    <a:noFill/>
                  </a:tcPr>
                </a:tc>
                <a:tc hMerge="1">
                  <a:tcPr>
                    <a:lnT w="19050">
                      <a:solidFill>
                        <a:schemeClr val="tx1"/>
                      </a:solidFill>
                      <a:prstDash val="solid"/>
                    </a:lnT>
                    <a:lnB w="19050">
                      <a:solidFill>
                        <a:schemeClr val="tx1"/>
                      </a:solidFill>
                      <a:prstDash val="solid"/>
                    </a:lnB>
                  </a:tcPr>
                </a:tc>
                <a:tc hMerge="1">
                  <a:tcPr>
                    <a:lnT w="19050">
                      <a:solidFill>
                        <a:schemeClr val="tx1"/>
                      </a:solidFill>
                      <a:prstDash val="solid"/>
                    </a:lnT>
                    <a:lnB w="19050">
                      <a:solidFill>
                        <a:schemeClr val="tx1"/>
                      </a:solidFill>
                      <a:prstDash val="solid"/>
                    </a:lnB>
                  </a:tcPr>
                </a:tc>
                <a:tc hMerge="1">
                  <a:tcPr>
                    <a:lnR w="19050">
                      <a:solidFill>
                        <a:schemeClr val="tx1"/>
                      </a:solidFill>
                      <a:prstDash val="solid"/>
                    </a:lnR>
                    <a:lnT w="19050">
                      <a:solidFill>
                        <a:schemeClr val="tx1"/>
                      </a:solidFill>
                      <a:prstDash val="solid"/>
                    </a:lnT>
                    <a:lnB w="19050">
                      <a:solidFill>
                        <a:schemeClr val="tx1"/>
                      </a:solidFill>
                      <a:prstDash val="solid"/>
                    </a:lnB>
                  </a:tcPr>
                </a:tc>
              </a:tr>
              <a:tr h="670560">
                <a:tc gridSpan="2">
                  <a:txBody>
                    <a:bodyPr wrap="square"/>
                    <a:lstStyle/>
                    <a:p>
                      <a:pPr indent="0" fontAlgn="auto">
                        <a:lnSpc>
                          <a:spcPct val="110000"/>
                        </a:lnSpc>
                        <a:buNone/>
                      </a:pPr>
                      <a:r>
                        <a:rPr lang="en-US" sz="2200" b="1">
                          <a:solidFill>
                            <a:srgbClr val="002060"/>
                          </a:solidFill>
                          <a:latin typeface="宋体" panose="02010600030101010101" pitchFamily="2" charset="-122"/>
                          <a:ea typeface="宋体" panose="02010600030101010101" pitchFamily="2" charset="-122"/>
                          <a:cs typeface="宋体" panose="02010600030101010101" pitchFamily="2" charset="-122"/>
                        </a:rPr>
                        <a:t>资本主义发展的阻碍</a:t>
                      </a:r>
                      <a:endParaRPr lang="en-US" altLang="en-US" sz="2200" b="1">
                        <a:solidFill>
                          <a:srgbClr val="00206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lnTlToBr>
                      <a:noFill/>
                    </a:lnTlToBr>
                    <a:lnBlToTr>
                      <a:noFill/>
                    </a:lnBlToTr>
                    <a:noFill/>
                  </a:tcPr>
                </a:tc>
                <a:tc hMerge="1">
                  <a:tcPr>
                    <a:lnR w="19050">
                      <a:solidFill>
                        <a:schemeClr val="tx1"/>
                      </a:solidFill>
                      <a:prstDash val="solid"/>
                    </a:lnR>
                    <a:lnT w="19050">
                      <a:solidFill>
                        <a:schemeClr val="tx1"/>
                      </a:solidFill>
                      <a:prstDash val="solid"/>
                    </a:lnT>
                    <a:lnB w="19050">
                      <a:solidFill>
                        <a:schemeClr val="tx1"/>
                      </a:solidFill>
                      <a:prstDash val="solid"/>
                    </a:lnB>
                  </a:tcPr>
                </a:tc>
                <a:tc>
                  <a:txBody>
                    <a:bodyPr wrap="square"/>
                    <a:lstStyle/>
                    <a:p>
                      <a:pPr indent="0" fontAlgn="auto">
                        <a:lnSpc>
                          <a:spcPct val="110000"/>
                        </a:lnSpc>
                        <a:buNone/>
                      </a:pPr>
                      <a:r>
                        <a:rPr lang="zh-CN" altLang="en-US" sz="2200" b="1">
                          <a:latin typeface="楷体" panose="02010609060101010101" charset="-122"/>
                          <a:ea typeface="楷体" panose="02010609060101010101" charset="-122"/>
                          <a:cs typeface="宋体" panose="02010600030101010101" pitchFamily="2" charset="-122"/>
                        </a:rPr>
                        <a:t>封建农奴制等旧制度</a:t>
                      </a:r>
                      <a:endParaRPr lang="zh-CN" altLang="en-US" sz="22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lnTlToBr>
                      <a:noFill/>
                    </a:lnTlToBr>
                    <a:lnBlToTr>
                      <a:noFill/>
                    </a:lnBlToTr>
                    <a:noFill/>
                  </a:tcPr>
                </a:tc>
                <a:tc>
                  <a:txBody>
                    <a:bodyPr wrap="square"/>
                    <a:lstStyle/>
                    <a:p>
                      <a:pPr indent="0" fontAlgn="auto">
                        <a:lnSpc>
                          <a:spcPct val="110000"/>
                        </a:lnSpc>
                        <a:buNone/>
                      </a:pPr>
                      <a:r>
                        <a:rPr lang="zh-CN" altLang="en-US" sz="2200" b="1">
                          <a:latin typeface="楷体" panose="02010609060101010101" charset="-122"/>
                          <a:ea typeface="楷体" panose="02010609060101010101" charset="-122"/>
                          <a:cs typeface="宋体" panose="02010600030101010101" pitchFamily="2" charset="-122"/>
                        </a:rPr>
                        <a:t>国家分裂，外族统治</a:t>
                      </a:r>
                      <a:endParaRPr lang="zh-CN" altLang="en-US" sz="22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lnTlToBr>
                      <a:noFill/>
                    </a:lnTlToBr>
                    <a:lnBlToTr>
                      <a:noFill/>
                    </a:lnBlToTr>
                    <a:noFill/>
                  </a:tcPr>
                </a:tc>
                <a:tc>
                  <a:txBody>
                    <a:bodyPr wrap="square"/>
                    <a:lstStyle/>
                    <a:p>
                      <a:pPr indent="0" fontAlgn="auto">
                        <a:lnSpc>
                          <a:spcPct val="110000"/>
                        </a:lnSpc>
                        <a:buNone/>
                      </a:pPr>
                      <a:r>
                        <a:rPr lang="zh-CN" altLang="en-US" sz="2200" b="1">
                          <a:latin typeface="楷体" panose="02010609060101010101" charset="-122"/>
                          <a:ea typeface="楷体" panose="02010609060101010101" charset="-122"/>
                          <a:cs typeface="宋体" panose="02010600030101010101" pitchFamily="2" charset="-122"/>
                        </a:rPr>
                        <a:t>国家分裂</a:t>
                      </a:r>
                      <a:endParaRPr lang="zh-CN" altLang="en-US" sz="22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lnTlToBr>
                      <a:noFill/>
                    </a:lnTlToBr>
                    <a:lnBlToTr>
                      <a:noFill/>
                    </a:lnBlToTr>
                    <a:noFill/>
                  </a:tcPr>
                </a:tc>
                <a:tc>
                  <a:txBody>
                    <a:bodyPr wrap="square"/>
                    <a:lstStyle/>
                    <a:p>
                      <a:pPr indent="0" fontAlgn="auto">
                        <a:lnSpc>
                          <a:spcPct val="110000"/>
                        </a:lnSpc>
                        <a:buNone/>
                      </a:pPr>
                      <a:r>
                        <a:rPr lang="zh-CN" altLang="en-US" sz="2200" b="1">
                          <a:latin typeface="楷体" panose="02010609060101010101" charset="-122"/>
                          <a:ea typeface="楷体" panose="02010609060101010101" charset="-122"/>
                          <a:cs typeface="宋体" panose="02010600030101010101" pitchFamily="2" charset="-122"/>
                        </a:rPr>
                        <a:t>封建幕府体制和等级制度、锁国政策、殖民压迫</a:t>
                      </a:r>
                      <a:endParaRPr lang="zh-CN" altLang="en-US" sz="22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lnTlToBr>
                      <a:noFill/>
                    </a:lnTlToBr>
                    <a:lnBlToTr>
                      <a:noFill/>
                    </a:lnBlToTr>
                    <a:noFill/>
                  </a:tcPr>
                </a:tc>
              </a:tr>
              <a:tr h="633730">
                <a:tc gridSpan="2">
                  <a:txBody>
                    <a:bodyPr wrap="square"/>
                    <a:lstStyle/>
                    <a:p>
                      <a:pPr indent="0" fontAlgn="auto">
                        <a:lnSpc>
                          <a:spcPct val="110000"/>
                        </a:lnSpc>
                        <a:buNone/>
                      </a:pPr>
                      <a:r>
                        <a:rPr lang="en-US" sz="2200" b="1">
                          <a:solidFill>
                            <a:srgbClr val="002060"/>
                          </a:solidFill>
                          <a:latin typeface="宋体" panose="02010600030101010101" pitchFamily="2" charset="-122"/>
                          <a:ea typeface="宋体" panose="02010600030101010101" pitchFamily="2" charset="-122"/>
                          <a:cs typeface="宋体" panose="02010600030101010101" pitchFamily="2" charset="-122"/>
                        </a:rPr>
                        <a:t>走上资本主义道路方式</a:t>
                      </a:r>
                      <a:endParaRPr lang="en-US" altLang="en-US" sz="2200" b="1">
                        <a:solidFill>
                          <a:srgbClr val="00206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lnTlToBr>
                      <a:noFill/>
                    </a:lnTlToBr>
                    <a:lnBlToTr>
                      <a:noFill/>
                    </a:lnBlToTr>
                    <a:noFill/>
                  </a:tcPr>
                </a:tc>
                <a:tc hMerge="1">
                  <a:tcPr>
                    <a:lnR w="19050">
                      <a:solidFill>
                        <a:schemeClr val="tx1"/>
                      </a:solidFill>
                      <a:prstDash val="solid"/>
                    </a:lnR>
                    <a:lnT w="19050">
                      <a:solidFill>
                        <a:schemeClr val="tx1"/>
                      </a:solidFill>
                      <a:prstDash val="solid"/>
                    </a:lnT>
                    <a:lnB w="19050">
                      <a:solidFill>
                        <a:schemeClr val="tx1"/>
                      </a:solidFill>
                      <a:prstDash val="solid"/>
                    </a:lnB>
                  </a:tcPr>
                </a:tc>
                <a:tc>
                  <a:txBody>
                    <a:bodyPr wrap="square"/>
                    <a:lstStyle/>
                    <a:p>
                      <a:pPr indent="0" fontAlgn="auto">
                        <a:lnSpc>
                          <a:spcPct val="110000"/>
                        </a:lnSpc>
                        <a:buNone/>
                      </a:pPr>
                      <a:r>
                        <a:rPr lang="zh-CN" altLang="en-US" sz="2200" b="1">
                          <a:latin typeface="楷体" panose="02010609060101010101" charset="-122"/>
                          <a:ea typeface="楷体" panose="02010609060101010101" charset="-122"/>
                          <a:cs typeface="宋体" panose="02010600030101010101" pitchFamily="2" charset="-122"/>
                        </a:rPr>
                        <a:t>沙皇政府自上而下的改革</a:t>
                      </a:r>
                      <a:endParaRPr lang="zh-CN" altLang="en-US" sz="22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lnTlToBr>
                      <a:noFill/>
                    </a:lnTlToBr>
                    <a:lnBlToTr>
                      <a:noFill/>
                    </a:lnBlToTr>
                    <a:noFill/>
                  </a:tcPr>
                </a:tc>
                <a:tc>
                  <a:txBody>
                    <a:bodyPr wrap="square"/>
                    <a:lstStyle/>
                    <a:p>
                      <a:pPr indent="0" fontAlgn="auto">
                        <a:lnSpc>
                          <a:spcPct val="110000"/>
                        </a:lnSpc>
                        <a:buNone/>
                      </a:pPr>
                      <a:r>
                        <a:rPr lang="zh-CN" altLang="en-US" sz="2200" b="1">
                          <a:latin typeface="楷体" panose="02010609060101010101" charset="-122"/>
                          <a:ea typeface="楷体" panose="02010609060101010101" charset="-122"/>
                          <a:cs typeface="宋体" panose="02010600030101010101" pitchFamily="2" charset="-122"/>
                        </a:rPr>
                        <a:t>革命和反侵略战争</a:t>
                      </a:r>
                      <a:endParaRPr lang="zh-CN" altLang="en-US" sz="22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lnTlToBr>
                      <a:noFill/>
                    </a:lnTlToBr>
                    <a:lnBlToTr>
                      <a:noFill/>
                    </a:lnBlToTr>
                    <a:noFill/>
                  </a:tcPr>
                </a:tc>
                <a:tc>
                  <a:txBody>
                    <a:bodyPr wrap="square"/>
                    <a:lstStyle/>
                    <a:p>
                      <a:pPr indent="0" fontAlgn="auto">
                        <a:lnSpc>
                          <a:spcPct val="110000"/>
                        </a:lnSpc>
                        <a:buNone/>
                      </a:pPr>
                      <a:r>
                        <a:rPr lang="zh-CN" altLang="en-US" sz="2200" b="1">
                          <a:latin typeface="楷体" panose="02010609060101010101" charset="-122"/>
                          <a:ea typeface="楷体" panose="02010609060101010101" charset="-122"/>
                          <a:cs typeface="宋体" panose="02010600030101010101" pitchFamily="2" charset="-122"/>
                        </a:rPr>
                        <a:t>王朝统一战争</a:t>
                      </a:r>
                      <a:endParaRPr lang="zh-CN" altLang="en-US" sz="22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lnTlToBr>
                      <a:noFill/>
                    </a:lnTlToBr>
                    <a:lnBlToTr>
                      <a:noFill/>
                    </a:lnBlToTr>
                    <a:noFill/>
                  </a:tcPr>
                </a:tc>
                <a:tc>
                  <a:txBody>
                    <a:bodyPr wrap="square"/>
                    <a:lstStyle/>
                    <a:p>
                      <a:pPr indent="0" fontAlgn="auto">
                        <a:lnSpc>
                          <a:spcPct val="110000"/>
                        </a:lnSpc>
                        <a:buNone/>
                      </a:pPr>
                      <a:r>
                        <a:rPr lang="zh-CN" altLang="en-US" sz="2200" b="1">
                          <a:latin typeface="楷体" panose="02010609060101010101" charset="-122"/>
                          <a:ea typeface="楷体" panose="02010609060101010101" charset="-122"/>
                          <a:cs typeface="宋体" panose="02010600030101010101" pitchFamily="2" charset="-122"/>
                        </a:rPr>
                        <a:t>明治天皇政府自上而下的改革</a:t>
                      </a:r>
                      <a:endParaRPr lang="zh-CN" altLang="en-US" sz="22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lnTlToBr>
                      <a:noFill/>
                    </a:lnTlToBr>
                    <a:lnBlToTr>
                      <a:noFill/>
                    </a:lnBlToTr>
                    <a:noFill/>
                  </a:tcPr>
                </a:tc>
              </a:tr>
              <a:tr h="316865">
                <a:tc gridSpan="2">
                  <a:txBody>
                    <a:bodyPr wrap="square"/>
                    <a:lstStyle/>
                    <a:p>
                      <a:pPr indent="0" algn="ctr" fontAlgn="auto">
                        <a:lnSpc>
                          <a:spcPct val="110000"/>
                        </a:lnSpc>
                        <a:buNone/>
                      </a:pPr>
                      <a:r>
                        <a:rPr lang="en-US" sz="2200" b="1">
                          <a:solidFill>
                            <a:srgbClr val="002060"/>
                          </a:solidFill>
                          <a:latin typeface="宋体" panose="02010600030101010101" pitchFamily="2" charset="-122"/>
                          <a:ea typeface="宋体" panose="02010600030101010101" pitchFamily="2" charset="-122"/>
                          <a:cs typeface="宋体" panose="02010600030101010101" pitchFamily="2" charset="-122"/>
                        </a:rPr>
                        <a:t>性质</a:t>
                      </a:r>
                      <a:endParaRPr lang="en-US" altLang="en-US" sz="2200" b="1">
                        <a:solidFill>
                          <a:srgbClr val="00206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lnTlToBr>
                      <a:noFill/>
                    </a:lnTlToBr>
                    <a:lnBlToTr>
                      <a:noFill/>
                    </a:lnBlToTr>
                    <a:noFill/>
                  </a:tcPr>
                </a:tc>
                <a:tc hMerge="1">
                  <a:tcPr>
                    <a:lnR w="19050">
                      <a:solidFill>
                        <a:schemeClr val="tx1"/>
                      </a:solidFill>
                      <a:prstDash val="solid"/>
                    </a:lnR>
                    <a:lnT w="19050">
                      <a:solidFill>
                        <a:schemeClr val="tx1"/>
                      </a:solidFill>
                      <a:prstDash val="solid"/>
                    </a:lnT>
                    <a:lnB w="19050">
                      <a:solidFill>
                        <a:schemeClr val="tx1"/>
                      </a:solidFill>
                      <a:prstDash val="solid"/>
                    </a:lnB>
                  </a:tcPr>
                </a:tc>
                <a:tc gridSpan="4">
                  <a:txBody>
                    <a:bodyPr wrap="square"/>
                    <a:lstStyle/>
                    <a:p>
                      <a:pPr indent="0" algn="ctr" fontAlgn="auto">
                        <a:lnSpc>
                          <a:spcPct val="110000"/>
                        </a:lnSpc>
                        <a:buNone/>
                      </a:pPr>
                      <a:r>
                        <a:rPr lang="zh-CN" altLang="en-US" sz="2200" b="1">
                          <a:latin typeface="楷体" panose="02010609060101010101" charset="-122"/>
                          <a:ea typeface="楷体" panose="02010609060101010101" charset="-122"/>
                          <a:cs typeface="宋体" panose="02010600030101010101" pitchFamily="2" charset="-122"/>
                        </a:rPr>
                        <a:t>资产阶级性质的革命、改革或统一战争，意大利还有民族解放战争性质</a:t>
                      </a:r>
                      <a:endParaRPr lang="zh-CN" altLang="en-US" sz="2200" b="1">
                        <a:latin typeface="楷体" panose="02010609060101010101" charset="-122"/>
                        <a:ea typeface="楷体" panose="02010609060101010101" charset="-122"/>
                        <a:cs typeface="宋体" panose="02010600030101010101" pitchFamily="2" charset="-122"/>
                      </a:endParaRPr>
                    </a:p>
                  </a:txBody>
                  <a:tcPr marL="68580" marR="68580" marT="0" marB="0" vert="horz">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lnTlToBr>
                      <a:noFill/>
                    </a:lnTlToBr>
                    <a:lnBlToTr>
                      <a:noFill/>
                    </a:lnBlToTr>
                    <a:noFill/>
                  </a:tcPr>
                </a:tc>
                <a:tc hMerge="1">
                  <a:tcPr>
                    <a:lnT w="19050">
                      <a:solidFill>
                        <a:schemeClr val="tx1"/>
                      </a:solidFill>
                      <a:prstDash val="solid"/>
                    </a:lnT>
                    <a:lnB w="19050">
                      <a:solidFill>
                        <a:schemeClr val="tx1"/>
                      </a:solidFill>
                      <a:prstDash val="solid"/>
                    </a:lnB>
                  </a:tcPr>
                </a:tc>
                <a:tc hMerge="1">
                  <a:tcPr>
                    <a:lnT w="19050">
                      <a:solidFill>
                        <a:schemeClr val="tx1"/>
                      </a:solidFill>
                      <a:prstDash val="solid"/>
                    </a:lnT>
                    <a:lnB w="19050">
                      <a:solidFill>
                        <a:schemeClr val="tx1"/>
                      </a:solidFill>
                      <a:prstDash val="solid"/>
                    </a:lnB>
                  </a:tcPr>
                </a:tc>
                <a:tc hMerge="1">
                  <a:tcPr>
                    <a:lnR w="19050">
                      <a:solidFill>
                        <a:schemeClr val="tx1"/>
                      </a:solidFill>
                      <a:prstDash val="solid"/>
                    </a:lnR>
                    <a:lnT w="19050">
                      <a:solidFill>
                        <a:schemeClr val="tx1"/>
                      </a:solidFill>
                      <a:prstDash val="solid"/>
                    </a:lnT>
                    <a:lnB w="19050">
                      <a:solidFill>
                        <a:schemeClr val="tx1"/>
                      </a:solidFill>
                      <a:prstDash val="solid"/>
                    </a:lnB>
                  </a:tcPr>
                </a:tc>
              </a:tr>
              <a:tr h="316230">
                <a:tc gridSpan="2">
                  <a:txBody>
                    <a:bodyPr wrap="square"/>
                    <a:lstStyle/>
                    <a:p>
                      <a:pPr indent="0" algn="ctr" fontAlgn="auto">
                        <a:lnSpc>
                          <a:spcPct val="110000"/>
                        </a:lnSpc>
                        <a:buNone/>
                      </a:pPr>
                      <a:r>
                        <a:rPr lang="en-US" sz="2200" b="1">
                          <a:solidFill>
                            <a:srgbClr val="002060"/>
                          </a:solidFill>
                          <a:latin typeface="宋体" panose="02010600030101010101" pitchFamily="2" charset="-122"/>
                          <a:ea typeface="宋体" panose="02010600030101010101" pitchFamily="2" charset="-122"/>
                          <a:cs typeface="宋体" panose="02010600030101010101" pitchFamily="2" charset="-122"/>
                        </a:rPr>
                        <a:t>确立政体</a:t>
                      </a:r>
                      <a:endParaRPr lang="en-US" altLang="en-US" sz="2200" b="1">
                        <a:solidFill>
                          <a:srgbClr val="00206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lnTlToBr>
                      <a:noFill/>
                    </a:lnTlToBr>
                    <a:lnBlToTr>
                      <a:noFill/>
                    </a:lnBlToTr>
                    <a:noFill/>
                  </a:tcPr>
                </a:tc>
                <a:tc hMerge="1">
                  <a:tcPr>
                    <a:lnR w="19050">
                      <a:solidFill>
                        <a:schemeClr val="tx1"/>
                      </a:solidFill>
                      <a:prstDash val="solid"/>
                    </a:lnR>
                    <a:lnT w="19050">
                      <a:solidFill>
                        <a:schemeClr val="tx1"/>
                      </a:solidFill>
                      <a:prstDash val="solid"/>
                    </a:lnT>
                    <a:lnB w="19050">
                      <a:solidFill>
                        <a:schemeClr val="tx1"/>
                      </a:solidFill>
                      <a:prstDash val="solid"/>
                    </a:lnB>
                  </a:tcPr>
                </a:tc>
                <a:tc>
                  <a:txBody>
                    <a:bodyPr wrap="square"/>
                    <a:lstStyle/>
                    <a:p>
                      <a:pPr indent="0" algn="ctr" fontAlgn="auto">
                        <a:lnSpc>
                          <a:spcPct val="110000"/>
                        </a:lnSpc>
                        <a:buNone/>
                      </a:pPr>
                      <a:r>
                        <a:rPr lang="zh-CN" altLang="en-US" sz="2200" b="1">
                          <a:latin typeface="楷体" panose="02010609060101010101" charset="-122"/>
                          <a:ea typeface="楷体" panose="02010609060101010101" charset="-122"/>
                          <a:cs typeface="宋体" panose="02010600030101010101" pitchFamily="2" charset="-122"/>
                        </a:rPr>
                        <a:t>沙皇专制制度</a:t>
                      </a:r>
                      <a:endParaRPr lang="zh-CN" altLang="en-US" sz="22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lnTlToBr>
                      <a:noFill/>
                    </a:lnTlToBr>
                    <a:lnBlToTr>
                      <a:noFill/>
                    </a:lnBlToTr>
                    <a:noFill/>
                  </a:tcPr>
                </a:tc>
                <a:tc gridSpan="2">
                  <a:txBody>
                    <a:bodyPr wrap="square"/>
                    <a:lstStyle/>
                    <a:p>
                      <a:pPr indent="0" algn="ctr" fontAlgn="auto">
                        <a:lnSpc>
                          <a:spcPct val="110000"/>
                        </a:lnSpc>
                        <a:buNone/>
                      </a:pPr>
                      <a:r>
                        <a:rPr lang="zh-CN" altLang="en-US" sz="2200" b="1">
                          <a:latin typeface="楷体" panose="02010609060101010101" charset="-122"/>
                          <a:ea typeface="楷体" panose="02010609060101010101" charset="-122"/>
                          <a:cs typeface="宋体" panose="02010600030101010101" pitchFamily="2" charset="-122"/>
                        </a:rPr>
                        <a:t>君主立宪制</a:t>
                      </a:r>
                      <a:endParaRPr lang="zh-CN" altLang="en-US" sz="22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lnTlToBr>
                      <a:noFill/>
                    </a:lnTlToBr>
                    <a:lnBlToTr>
                      <a:noFill/>
                    </a:lnBlToTr>
                    <a:noFill/>
                  </a:tcPr>
                </a:tc>
                <a:tc hMerge="1">
                  <a:tcPr>
                    <a:lnR w="19050">
                      <a:solidFill>
                        <a:schemeClr val="tx1"/>
                      </a:solidFill>
                      <a:prstDash val="solid"/>
                    </a:lnR>
                    <a:lnT w="19050">
                      <a:solidFill>
                        <a:schemeClr val="tx1"/>
                      </a:solidFill>
                      <a:prstDash val="solid"/>
                    </a:lnT>
                    <a:lnB w="19050">
                      <a:solidFill>
                        <a:schemeClr val="tx1"/>
                      </a:solidFill>
                      <a:prstDash val="solid"/>
                    </a:lnB>
                  </a:tcPr>
                </a:tc>
                <a:tc>
                  <a:txBody>
                    <a:bodyPr wrap="square"/>
                    <a:lstStyle/>
                    <a:p>
                      <a:pPr indent="0" algn="ctr" fontAlgn="auto">
                        <a:lnSpc>
                          <a:spcPct val="110000"/>
                        </a:lnSpc>
                        <a:buNone/>
                      </a:pPr>
                      <a:r>
                        <a:rPr lang="zh-CN" altLang="en-US" sz="2200" b="1">
                          <a:latin typeface="楷体" panose="02010609060101010101" charset="-122"/>
                          <a:ea typeface="楷体" panose="02010609060101010101" charset="-122"/>
                          <a:cs typeface="宋体" panose="02010600030101010101" pitchFamily="2" charset="-122"/>
                        </a:rPr>
                        <a:t>君主立宪制</a:t>
                      </a:r>
                      <a:endParaRPr lang="zh-CN" altLang="en-US" sz="22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lnTlToBr>
                      <a:noFill/>
                    </a:lnTlToBr>
                    <a:lnBlToTr>
                      <a:noFill/>
                    </a:lnBlToTr>
                    <a:noFill/>
                  </a:tcPr>
                </a:tc>
              </a:tr>
              <a:tr h="1448435">
                <a:tc gridSpan="2">
                  <a:txBody>
                    <a:bodyPr wrap="square"/>
                    <a:lstStyle/>
                    <a:p>
                      <a:pPr indent="0" fontAlgn="auto">
                        <a:lnSpc>
                          <a:spcPct val="110000"/>
                        </a:lnSpc>
                        <a:buNone/>
                      </a:pPr>
                      <a:r>
                        <a:rPr lang="en-US" sz="2200" b="1">
                          <a:solidFill>
                            <a:srgbClr val="002060"/>
                          </a:solidFill>
                          <a:latin typeface="宋体" panose="02010600030101010101" pitchFamily="2" charset="-122"/>
                          <a:ea typeface="宋体" panose="02010600030101010101" pitchFamily="2" charset="-122"/>
                          <a:cs typeface="宋体" panose="02010600030101010101" pitchFamily="2" charset="-122"/>
                        </a:rPr>
                        <a:t>历史影响</a:t>
                      </a:r>
                      <a:endParaRPr lang="en-US" altLang="en-US" sz="2200" b="1">
                        <a:solidFill>
                          <a:srgbClr val="00206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lnTlToBr>
                      <a:noFill/>
                    </a:lnTlToBr>
                    <a:lnBlToTr>
                      <a:noFill/>
                    </a:lnBlToTr>
                    <a:noFill/>
                  </a:tcPr>
                </a:tc>
                <a:tc hMerge="1">
                  <a:tcPr>
                    <a:lnR w="19050">
                      <a:solidFill>
                        <a:schemeClr val="tx1"/>
                      </a:solidFill>
                      <a:prstDash val="solid"/>
                    </a:lnR>
                    <a:lnT w="19050">
                      <a:solidFill>
                        <a:schemeClr val="tx1"/>
                      </a:solidFill>
                      <a:prstDash val="solid"/>
                    </a:lnT>
                    <a:lnB w="19050">
                      <a:solidFill>
                        <a:schemeClr val="tx1"/>
                      </a:solidFill>
                      <a:prstDash val="solid"/>
                    </a:lnB>
                  </a:tcPr>
                </a:tc>
                <a:tc gridSpan="4">
                  <a:txBody>
                    <a:bodyPr wrap="square"/>
                    <a:lstStyle/>
                    <a:p>
                      <a:pPr indent="0" fontAlgn="auto">
                        <a:lnSpc>
                          <a:spcPct val="110000"/>
                        </a:lnSpc>
                        <a:buNone/>
                      </a:pPr>
                      <a:r>
                        <a:rPr lang="zh-CN" altLang="en-US" sz="2200" b="1">
                          <a:latin typeface="楷体" panose="02010609060101010101" charset="-122"/>
                          <a:ea typeface="楷体" panose="02010609060101010101" charset="-122"/>
                          <a:cs typeface="宋体" panose="02010600030101010101" pitchFamily="2" charset="-122"/>
                        </a:rPr>
                        <a:t>⑴扫除了资本主义发展障碍，走上了资本主义发展道路，成为各国历史上的重大转折；⑵形成（或巩固、扩大）了统一的国内市场，为经济发展和国家崛起奠定了基础；⑶各国革命和改革都不彻底，不同程度地保留了落后残余；⑷资本主义制度在世界范围内确立，此后各国大肆推行殖民主义扩张政策。</a:t>
                      </a:r>
                      <a:endParaRPr lang="zh-CN" altLang="en-US" sz="2200" b="1">
                        <a:latin typeface="楷体" panose="02010609060101010101" charset="-122"/>
                        <a:ea typeface="楷体" panose="02010609060101010101" charset="-122"/>
                        <a:cs typeface="宋体" panose="02010600030101010101" pitchFamily="2" charset="-122"/>
                      </a:endParaRPr>
                    </a:p>
                  </a:txBody>
                  <a:tcPr marL="68580" marR="68580" marT="0" marB="0" vert="horz">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lnTlToBr>
                      <a:noFill/>
                    </a:lnTlToBr>
                    <a:lnBlToTr>
                      <a:noFill/>
                    </a:lnBlToTr>
                    <a:noFill/>
                  </a:tcPr>
                </a:tc>
                <a:tc hMerge="1">
                  <a:tcPr>
                    <a:lnT w="19050">
                      <a:solidFill>
                        <a:schemeClr val="tx1"/>
                      </a:solidFill>
                      <a:prstDash val="solid"/>
                    </a:lnT>
                    <a:lnB w="19050">
                      <a:solidFill>
                        <a:schemeClr val="tx1"/>
                      </a:solidFill>
                      <a:prstDash val="solid"/>
                    </a:lnB>
                  </a:tcPr>
                </a:tc>
                <a:tc hMerge="1">
                  <a:tcPr>
                    <a:lnT w="19050">
                      <a:solidFill>
                        <a:schemeClr val="tx1"/>
                      </a:solidFill>
                      <a:prstDash val="solid"/>
                    </a:lnT>
                    <a:lnB w="19050">
                      <a:solidFill>
                        <a:schemeClr val="tx1"/>
                      </a:solidFill>
                      <a:prstDash val="solid"/>
                    </a:lnB>
                  </a:tcPr>
                </a:tc>
                <a:tc hMerge="1">
                  <a:tcPr>
                    <a:lnR w="19050">
                      <a:solidFill>
                        <a:schemeClr val="tx1"/>
                      </a:solidFill>
                      <a:prstDash val="solid"/>
                    </a:lnR>
                    <a:lnT w="19050">
                      <a:solidFill>
                        <a:schemeClr val="tx1"/>
                      </a:solidFill>
                      <a:prstDash val="solid"/>
                    </a:lnT>
                    <a:lnB w="19050">
                      <a:solidFill>
                        <a:schemeClr val="tx1"/>
                      </a:solidFill>
                      <a:prstDash val="solid"/>
                    </a:lnB>
                  </a:tcPr>
                </a:tc>
              </a:tr>
            </a:tbl>
          </a:graphicData>
        </a:graphic>
      </p:graphicFrame>
      <p:sp>
        <p:nvSpPr>
          <p:cNvPr id="10" name="文本框 9"/>
          <p:cNvSpPr txBox="1"/>
          <p:nvPr>
            <p:custDataLst>
              <p:tags r:id="rId2"/>
            </p:custDataLst>
          </p:nvPr>
        </p:nvSpPr>
        <p:spPr>
          <a:xfrm>
            <a:off x="2051685" y="3110230"/>
            <a:ext cx="2056130" cy="430887"/>
          </a:xfrm>
          <a:prstGeom prst="rect">
            <a:avLst/>
          </a:prstGeom>
          <a:noFill/>
        </p:spPr>
        <p:txBody>
          <a:bodyPr wrap="square" rtlCol="0">
            <a:spAutoFit/>
          </a:bodyPr>
          <a:lstStyle/>
          <a:p>
            <a:pPr indent="0" algn="l">
              <a:buNone/>
            </a:pPr>
            <a:endParaRPr lang="en-US" altLang="en-US" sz="2200" b="1">
              <a:latin typeface="微软雅黑" panose="020B0503020204020204" charset="-122"/>
              <a:ea typeface="微软雅黑" panose="020B0503020204020204" charset="-122"/>
              <a:cs typeface="宋体" panose="02010600030101010101" pitchFamily="2" charset="-122"/>
            </a:endParaRPr>
          </a:p>
        </p:txBody>
      </p:sp>
      <p:sp>
        <p:nvSpPr>
          <p:cNvPr id="12" name="文本框 11"/>
          <p:cNvSpPr txBox="1"/>
          <p:nvPr>
            <p:custDataLst>
              <p:tags r:id="rId3"/>
            </p:custDataLst>
          </p:nvPr>
        </p:nvSpPr>
        <p:spPr>
          <a:xfrm>
            <a:off x="6122670" y="3257550"/>
            <a:ext cx="184731" cy="430887"/>
          </a:xfrm>
          <a:prstGeom prst="rect">
            <a:avLst/>
          </a:prstGeom>
          <a:noFill/>
        </p:spPr>
        <p:txBody>
          <a:bodyPr wrap="none" rtlCol="0">
            <a:spAutoFit/>
          </a:bodyPr>
          <a:lstStyle/>
          <a:p>
            <a:pPr indent="0" algn="l">
              <a:buNone/>
            </a:pPr>
            <a:endParaRPr lang="en-US" altLang="en-US" sz="2200" b="1">
              <a:latin typeface="微软雅黑" panose="020B0503020204020204" charset="-122"/>
              <a:ea typeface="微软雅黑" panose="020B0503020204020204" charset="-122"/>
              <a:cs typeface="宋体" panose="02010600030101010101" pitchFamily="2" charset="-122"/>
            </a:endParaRPr>
          </a:p>
        </p:txBody>
      </p:sp>
      <p:sp>
        <p:nvSpPr>
          <p:cNvPr id="15" name="文本框 14"/>
          <p:cNvSpPr txBox="1"/>
          <p:nvPr>
            <p:custDataLst>
              <p:tags r:id="rId4"/>
            </p:custDataLst>
          </p:nvPr>
        </p:nvSpPr>
        <p:spPr>
          <a:xfrm>
            <a:off x="4323658" y="4179530"/>
            <a:ext cx="1640205" cy="430887"/>
          </a:xfrm>
          <a:prstGeom prst="rect">
            <a:avLst/>
          </a:prstGeom>
          <a:noFill/>
        </p:spPr>
        <p:txBody>
          <a:bodyPr wrap="square" rtlCol="0">
            <a:spAutoFit/>
          </a:bodyPr>
          <a:lstStyle/>
          <a:p>
            <a:pPr indent="0" algn="l">
              <a:buNone/>
            </a:pPr>
            <a:endParaRPr lang="en-US" altLang="en-US" sz="2200" b="1">
              <a:latin typeface="微软雅黑" panose="020B0503020204020204" charset="-122"/>
              <a:ea typeface="微软雅黑" panose="020B0503020204020204" charset="-122"/>
              <a:cs typeface="宋体" panose="02010600030101010101" pitchFamily="2" charset="-122"/>
            </a:endParaRPr>
          </a:p>
        </p:txBody>
      </p:sp>
      <p:sp>
        <p:nvSpPr>
          <p:cNvPr id="16" name="文本框 15"/>
          <p:cNvSpPr txBox="1"/>
          <p:nvPr>
            <p:custDataLst>
              <p:tags r:id="rId5"/>
            </p:custDataLst>
          </p:nvPr>
        </p:nvSpPr>
        <p:spPr>
          <a:xfrm>
            <a:off x="5845175" y="3878580"/>
            <a:ext cx="184731" cy="430887"/>
          </a:xfrm>
          <a:prstGeom prst="rect">
            <a:avLst/>
          </a:prstGeom>
          <a:noFill/>
        </p:spPr>
        <p:txBody>
          <a:bodyPr wrap="none" rtlCol="0">
            <a:spAutoFit/>
          </a:bodyPr>
          <a:lstStyle/>
          <a:p>
            <a:pPr algn="l"/>
            <a:endParaRPr lang="en-US" altLang="en-US" sz="2200" b="1">
              <a:latin typeface="微软雅黑" panose="020B0503020204020204" charset="-122"/>
              <a:ea typeface="微软雅黑" panose="020B0503020204020204" charset="-122"/>
              <a:cs typeface="宋体" panose="02010600030101010101" pitchFamily="2" charset="-122"/>
            </a:endParaRPr>
          </a:p>
        </p:txBody>
      </p:sp>
      <p:sp>
        <p:nvSpPr>
          <p:cNvPr id="18" name="文本框 17"/>
          <p:cNvSpPr txBox="1"/>
          <p:nvPr>
            <p:custDataLst>
              <p:tags r:id="rId6"/>
            </p:custDataLst>
          </p:nvPr>
        </p:nvSpPr>
        <p:spPr>
          <a:xfrm>
            <a:off x="2065655" y="4443095"/>
            <a:ext cx="184731" cy="430887"/>
          </a:xfrm>
          <a:prstGeom prst="rect">
            <a:avLst/>
          </a:prstGeom>
          <a:noFill/>
        </p:spPr>
        <p:txBody>
          <a:bodyPr wrap="none" rtlCol="0">
            <a:spAutoFit/>
          </a:bodyPr>
          <a:lstStyle/>
          <a:p>
            <a:pPr indent="0" algn="l">
              <a:buNone/>
            </a:pPr>
            <a:endParaRPr lang="en-US" altLang="en-US" sz="2200" b="1">
              <a:latin typeface="微软雅黑" panose="020B0503020204020204" charset="-122"/>
              <a:ea typeface="微软雅黑" panose="020B0503020204020204" charset="-122"/>
              <a:cs typeface="宋体" panose="02010600030101010101" pitchFamily="2" charset="-122"/>
            </a:endParaRPr>
          </a:p>
        </p:txBody>
      </p:sp>
      <p:sp>
        <p:nvSpPr>
          <p:cNvPr id="19" name="文本框 18"/>
          <p:cNvSpPr txBox="1"/>
          <p:nvPr>
            <p:custDataLst>
              <p:tags r:id="rId7"/>
            </p:custDataLst>
          </p:nvPr>
        </p:nvSpPr>
        <p:spPr>
          <a:xfrm>
            <a:off x="2148205" y="4777740"/>
            <a:ext cx="184731" cy="430887"/>
          </a:xfrm>
          <a:prstGeom prst="rect">
            <a:avLst/>
          </a:prstGeom>
          <a:noFill/>
        </p:spPr>
        <p:txBody>
          <a:bodyPr wrap="none" rtlCol="0">
            <a:spAutoFit/>
          </a:bodyPr>
          <a:lstStyle/>
          <a:p>
            <a:pPr indent="0" algn="l">
              <a:buNone/>
            </a:pPr>
            <a:endParaRPr lang="en-US" altLang="en-US" sz="2200" b="1">
              <a:latin typeface="微软雅黑" panose="020B0503020204020204" charset="-122"/>
              <a:ea typeface="微软雅黑" panose="020B0503020204020204" charset="-122"/>
              <a:cs typeface="宋体" panose="02010600030101010101" pitchFamily="2" charset="-122"/>
            </a:endParaRPr>
          </a:p>
        </p:txBody>
      </p:sp>
      <p:sp>
        <p:nvSpPr>
          <p:cNvPr id="20" name="文本框 19"/>
          <p:cNvSpPr txBox="1"/>
          <p:nvPr>
            <p:custDataLst>
              <p:tags r:id="rId8"/>
            </p:custDataLst>
          </p:nvPr>
        </p:nvSpPr>
        <p:spPr>
          <a:xfrm>
            <a:off x="4539615" y="4777740"/>
            <a:ext cx="184731" cy="430887"/>
          </a:xfrm>
          <a:prstGeom prst="rect">
            <a:avLst/>
          </a:prstGeom>
          <a:noFill/>
        </p:spPr>
        <p:txBody>
          <a:bodyPr wrap="none" rtlCol="0">
            <a:spAutoFit/>
          </a:bodyPr>
          <a:lstStyle/>
          <a:p>
            <a:pPr indent="0" algn="l">
              <a:buNone/>
            </a:pPr>
            <a:endParaRPr lang="en-US" altLang="en-US" sz="2200" b="1">
              <a:latin typeface="微软雅黑" panose="020B0503020204020204" charset="-122"/>
              <a:ea typeface="微软雅黑" panose="020B0503020204020204" charset="-122"/>
              <a:cs typeface="宋体" panose="02010600030101010101" pitchFamily="2" charset="-122"/>
            </a:endParaRPr>
          </a:p>
        </p:txBody>
      </p:sp>
      <p:sp>
        <p:nvSpPr>
          <p:cNvPr id="21" name="文本框 20"/>
          <p:cNvSpPr txBox="1"/>
          <p:nvPr>
            <p:custDataLst>
              <p:tags r:id="rId9"/>
            </p:custDataLst>
          </p:nvPr>
        </p:nvSpPr>
        <p:spPr>
          <a:xfrm>
            <a:off x="8016240" y="4777740"/>
            <a:ext cx="184731" cy="430887"/>
          </a:xfrm>
          <a:prstGeom prst="rect">
            <a:avLst/>
          </a:prstGeom>
          <a:noFill/>
        </p:spPr>
        <p:txBody>
          <a:bodyPr wrap="none" rtlCol="0">
            <a:spAutoFit/>
          </a:bodyPr>
          <a:lstStyle/>
          <a:p>
            <a:pPr indent="0" algn="l">
              <a:buNone/>
            </a:pPr>
            <a:endParaRPr lang="en-US" altLang="en-US" sz="2200" b="1">
              <a:latin typeface="微软雅黑" panose="020B0503020204020204" charset="-122"/>
              <a:ea typeface="微软雅黑" panose="020B0503020204020204" charset="-122"/>
              <a:cs typeface="宋体" panose="02010600030101010101" pitchFamily="2" charset="-122"/>
            </a:endParaRPr>
          </a:p>
        </p:txBody>
      </p:sp>
      <p:sp>
        <p:nvSpPr>
          <p:cNvPr id="3" name="文本框 2"/>
          <p:cNvSpPr txBox="1"/>
          <p:nvPr>
            <p:custDataLst>
              <p:tags r:id="rId10"/>
            </p:custDataLst>
          </p:nvPr>
        </p:nvSpPr>
        <p:spPr>
          <a:xfrm>
            <a:off x="142240" y="0"/>
            <a:ext cx="10925175" cy="645160"/>
          </a:xfrm>
          <a:prstGeom prst="rect">
            <a:avLst/>
          </a:prstGeom>
          <a:noFill/>
        </p:spPr>
        <p:txBody>
          <a:bodyPr wrap="square" rtlCol="0">
            <a:spAutoFit/>
          </a:bodyPr>
          <a:lstStyle/>
          <a:p>
            <a:r>
              <a:rPr lang="zh-CN" altLang="en-US" sz="36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五、总结资本主义制度的扩展</a:t>
            </a:r>
            <a:endParaRPr lang="zh-CN" altLang="en-US" sz="36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p:cNvSpPr txBox="1">
            <a:spLocks noChangeArrowheads="1"/>
          </p:cNvSpPr>
          <p:nvPr>
            <p:custDataLst>
              <p:tags r:id="rId1"/>
            </p:custDataLst>
          </p:nvPr>
        </p:nvSpPr>
        <p:spPr bwMode="auto">
          <a:xfrm>
            <a:off x="133985" y="-635"/>
            <a:ext cx="5422265" cy="69850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noAutofit/>
          </a:bodyPr>
          <a:lstStyle>
            <a:defPPr>
              <a:defRPr lang="zh-CN"/>
            </a:defPPr>
            <a:lvl1pPr eaLnBrk="1" hangingPunct="1">
              <a:lnSpc>
                <a:spcPct val="100000"/>
              </a:lnSpc>
              <a:buClrTx/>
              <a:buSzTx/>
              <a:buFont typeface="Arial" panose="020B0604020202020204" pitchFamily="34" charset="0"/>
              <a:buNone/>
              <a:defRPr sz="4400" b="1">
                <a:solidFill>
                  <a:schemeClr val="tx1"/>
                </a:solidFill>
                <a:latin typeface="微软雅黑" panose="020B0503020204020204" charset="-122"/>
                <a:ea typeface="微软雅黑" panose="020B0503020204020204" charset="-122"/>
              </a:defRPr>
            </a:lvl1pPr>
            <a:lvl2pPr marL="742950" indent="-285750">
              <a:lnSpc>
                <a:spcPct val="120000"/>
              </a:lnSpc>
              <a:buFont typeface="Calibri" panose="020F0502020204030204"/>
              <a:buChar char=" "/>
              <a:defRPr sz="1600">
                <a:solidFill>
                  <a:srgbClr val="7F7F7F"/>
                </a:solidFill>
                <a:latin typeface="Calibri" panose="020F0502020204030204"/>
                <a:ea typeface="幼圆" panose="02010509060101010101" pitchFamily="49" charset="-122"/>
              </a:defRPr>
            </a:lvl2pPr>
            <a:lvl3pPr marL="1143000" indent="-228600">
              <a:lnSpc>
                <a:spcPct val="90000"/>
              </a:lnSpc>
              <a:spcBef>
                <a:spcPts val="500"/>
              </a:spcBef>
              <a:buFont typeface="Calibri" panose="020F0502020204030204"/>
              <a:buChar char="•"/>
              <a:defRPr sz="2000">
                <a:solidFill>
                  <a:srgbClr val="7F7F7F"/>
                </a:solidFill>
                <a:latin typeface="Calibri" panose="020F0502020204030204"/>
                <a:ea typeface="幼圆" panose="02010509060101010101" pitchFamily="49" charset="-122"/>
              </a:defRPr>
            </a:lvl3pPr>
            <a:lvl4pPr marL="1600200" indent="-228600">
              <a:lnSpc>
                <a:spcPct val="90000"/>
              </a:lnSpc>
              <a:spcBef>
                <a:spcPts val="500"/>
              </a:spcBef>
              <a:buFont typeface="Calibri" panose="020F0502020204030204"/>
              <a:buChar char="•"/>
              <a:defRPr sz="2000">
                <a:solidFill>
                  <a:srgbClr val="7F7F7F"/>
                </a:solidFill>
                <a:latin typeface="Calibri" panose="020F0502020204030204"/>
                <a:ea typeface="幼圆" panose="02010509060101010101" pitchFamily="49" charset="-122"/>
              </a:defRPr>
            </a:lvl4pPr>
            <a:lvl5pPr marL="2057400" indent="-228600">
              <a:lnSpc>
                <a:spcPct val="90000"/>
              </a:lnSpc>
              <a:spcBef>
                <a:spcPts val="500"/>
              </a:spcBef>
              <a:buFont typeface="Calibri" panose="020F0502020204030204"/>
              <a:buChar char="•"/>
              <a:defRPr sz="2000">
                <a:solidFill>
                  <a:srgbClr val="7F7F7F"/>
                </a:solidFill>
                <a:latin typeface="Calibri" panose="020F0502020204030204"/>
                <a:ea typeface="幼圆" panose="02010509060101010101" pitchFamily="49" charset="-122"/>
              </a:defRPr>
            </a:lvl5pPr>
            <a:lvl6pPr marL="2514600" indent="-228600" eaLnBrk="0" fontAlgn="base" hangingPunct="0">
              <a:lnSpc>
                <a:spcPct val="90000"/>
              </a:lnSpc>
              <a:spcBef>
                <a:spcPts val="500"/>
              </a:spcBef>
              <a:spcAft>
                <a:spcPct val="0"/>
              </a:spcAft>
              <a:buFont typeface="Calibri" panose="020F0502020204030204"/>
              <a:buChar char="•"/>
              <a:defRPr sz="2000">
                <a:solidFill>
                  <a:srgbClr val="7F7F7F"/>
                </a:solidFill>
                <a:latin typeface="Calibri" panose="020F0502020204030204"/>
                <a:ea typeface="幼圆" panose="02010509060101010101" pitchFamily="49" charset="-122"/>
              </a:defRPr>
            </a:lvl6pPr>
            <a:lvl7pPr marL="2971800" indent="-228600" eaLnBrk="0" fontAlgn="base" hangingPunct="0">
              <a:lnSpc>
                <a:spcPct val="90000"/>
              </a:lnSpc>
              <a:spcBef>
                <a:spcPts val="500"/>
              </a:spcBef>
              <a:spcAft>
                <a:spcPct val="0"/>
              </a:spcAft>
              <a:buFont typeface="Calibri" panose="020F0502020204030204"/>
              <a:buChar char="•"/>
              <a:defRPr sz="2000">
                <a:solidFill>
                  <a:srgbClr val="7F7F7F"/>
                </a:solidFill>
                <a:latin typeface="Calibri" panose="020F0502020204030204"/>
                <a:ea typeface="幼圆" panose="02010509060101010101" pitchFamily="49" charset="-122"/>
              </a:defRPr>
            </a:lvl7pPr>
            <a:lvl8pPr marL="3429000" indent="-228600" eaLnBrk="0" fontAlgn="base" hangingPunct="0">
              <a:lnSpc>
                <a:spcPct val="90000"/>
              </a:lnSpc>
              <a:spcBef>
                <a:spcPts val="500"/>
              </a:spcBef>
              <a:spcAft>
                <a:spcPct val="0"/>
              </a:spcAft>
              <a:buFont typeface="Calibri" panose="020F0502020204030204"/>
              <a:buChar char="•"/>
              <a:defRPr sz="2000">
                <a:solidFill>
                  <a:srgbClr val="7F7F7F"/>
                </a:solidFill>
                <a:latin typeface="Calibri" panose="020F0502020204030204"/>
                <a:ea typeface="幼圆" panose="02010509060101010101" pitchFamily="49" charset="-122"/>
              </a:defRPr>
            </a:lvl8pPr>
            <a:lvl9pPr marL="3886200" indent="-228600" eaLnBrk="0" fontAlgn="base" hangingPunct="0">
              <a:lnSpc>
                <a:spcPct val="90000"/>
              </a:lnSpc>
              <a:spcBef>
                <a:spcPts val="500"/>
              </a:spcBef>
              <a:spcAft>
                <a:spcPct val="0"/>
              </a:spcAft>
              <a:buFont typeface="Calibri" panose="020F0502020204030204"/>
              <a:buChar char="•"/>
              <a:defRPr sz="2000">
                <a:solidFill>
                  <a:srgbClr val="7F7F7F"/>
                </a:solidFill>
                <a:latin typeface="Calibri" panose="020F0502020204030204"/>
                <a:ea typeface="幼圆" panose="02010509060101010101" pitchFamily="49" charset="-122"/>
              </a:defRPr>
            </a:lvl9pPr>
          </a:lstStyle>
          <a:p>
            <a:pPr defTabSz="914400">
              <a:defRPr/>
            </a:pPr>
            <a:r>
              <a:rPr lang="zh-CN" altLang="en-US" sz="2800">
                <a:solidFill>
                  <a:prstClr val="black"/>
                </a:solidFill>
                <a:sym typeface="+mn-ea"/>
              </a:rPr>
              <a:t>六、</a:t>
            </a:r>
            <a:r>
              <a:rPr lang="en-US" altLang="zh-CN" sz="2800">
                <a:solidFill>
                  <a:prstClr val="black"/>
                </a:solidFill>
                <a:sym typeface="+mn-ea"/>
              </a:rPr>
              <a:t>英法美德四国政体比较</a:t>
            </a:r>
            <a:endParaRPr lang="en-US" altLang="zh-CN" sz="2800" noProof="1">
              <a:solidFill>
                <a:prstClr val="black"/>
              </a:solidFill>
            </a:endParaRPr>
          </a:p>
        </p:txBody>
      </p:sp>
      <p:graphicFrame>
        <p:nvGraphicFramePr>
          <p:cNvPr id="5" name="表格 4"/>
          <p:cNvGraphicFramePr>
            <a:graphicFrameLocks noGrp="1"/>
          </p:cNvGraphicFramePr>
          <p:nvPr>
            <p:custDataLst>
              <p:tags r:id="rId2"/>
            </p:custDataLst>
          </p:nvPr>
        </p:nvGraphicFramePr>
        <p:xfrm>
          <a:off x="76835" y="579120"/>
          <a:ext cx="11969750" cy="5425440"/>
        </p:xfrm>
        <a:graphic>
          <a:graphicData uri="http://schemas.openxmlformats.org/drawingml/2006/table">
            <a:tbl>
              <a:tblPr firstRow="1" bandRow="1">
                <a:tableStyleId>{5940675A-B579-460E-94D1-54222C63F5DA}</a:tableStyleId>
              </a:tblPr>
              <a:tblGrid>
                <a:gridCol w="1734820"/>
                <a:gridCol w="1999615"/>
                <a:gridCol w="2723515"/>
                <a:gridCol w="2428240"/>
                <a:gridCol w="3083560"/>
              </a:tblGrid>
              <a:tr h="401320">
                <a:tc>
                  <a:txBody>
                    <a:bodyPr wrap="square"/>
                    <a:lstStyle/>
                    <a:p>
                      <a:pPr algn="ctr"/>
                      <a:r>
                        <a:rPr lang="zh-CN" altLang="en-US" sz="2800" b="1">
                          <a:solidFill>
                            <a:schemeClr val="bg1"/>
                          </a:solidFill>
                          <a:latin typeface="微软雅黑" panose="020B0503020204020204" charset="-122"/>
                          <a:ea typeface="微软雅黑" panose="020B0503020204020204" charset="-122"/>
                        </a:rPr>
                        <a:t>项目</a:t>
                      </a:r>
                      <a:endParaRPr lang="zh-CN" altLang="en-US" sz="2800" b="1">
                        <a:solidFill>
                          <a:schemeClr val="bg1"/>
                        </a:solidFill>
                        <a:latin typeface="微软雅黑" panose="020B0503020204020204" charset="-122"/>
                        <a:ea typeface="微软雅黑" panose="020B0503020204020204" charset="-122"/>
                      </a:endParaRPr>
                    </a:p>
                  </a:txBody>
                  <a:tcPr vert="horz">
                    <a:solidFill>
                      <a:schemeClr val="accent6"/>
                    </a:solidFill>
                  </a:tcPr>
                </a:tc>
                <a:tc>
                  <a:txBody>
                    <a:bodyPr wrap="square"/>
                    <a:lstStyle/>
                    <a:p>
                      <a:pPr algn="ctr"/>
                      <a:r>
                        <a:rPr lang="zh-CN" altLang="en-US" sz="2800" b="1">
                          <a:solidFill>
                            <a:schemeClr val="bg1"/>
                          </a:solidFill>
                          <a:latin typeface="微软雅黑" panose="020B0503020204020204" charset="-122"/>
                          <a:ea typeface="微软雅黑" panose="020B0503020204020204" charset="-122"/>
                        </a:rPr>
                        <a:t>英国</a:t>
                      </a:r>
                      <a:endParaRPr lang="zh-CN" altLang="en-US" sz="2800" b="1">
                        <a:solidFill>
                          <a:schemeClr val="bg1"/>
                        </a:solidFill>
                        <a:latin typeface="微软雅黑" panose="020B0503020204020204" charset="-122"/>
                        <a:ea typeface="微软雅黑" panose="020B0503020204020204" charset="-122"/>
                      </a:endParaRPr>
                    </a:p>
                  </a:txBody>
                  <a:tcPr vert="horz">
                    <a:solidFill>
                      <a:schemeClr val="accent6"/>
                    </a:solidFill>
                  </a:tcPr>
                </a:tc>
                <a:tc>
                  <a:txBody>
                    <a:bodyPr wrap="square"/>
                    <a:lstStyle/>
                    <a:p>
                      <a:pPr algn="ctr"/>
                      <a:r>
                        <a:rPr lang="zh-CN" altLang="en-US" sz="2800" b="1">
                          <a:solidFill>
                            <a:schemeClr val="bg1"/>
                          </a:solidFill>
                          <a:latin typeface="微软雅黑" panose="020B0503020204020204" charset="-122"/>
                          <a:ea typeface="微软雅黑" panose="020B0503020204020204" charset="-122"/>
                        </a:rPr>
                        <a:t>德国</a:t>
                      </a:r>
                      <a:endParaRPr lang="zh-CN" altLang="en-US" sz="2800" b="1">
                        <a:solidFill>
                          <a:schemeClr val="bg1"/>
                        </a:solidFill>
                        <a:latin typeface="微软雅黑" panose="020B0503020204020204" charset="-122"/>
                        <a:ea typeface="微软雅黑" panose="020B0503020204020204" charset="-122"/>
                      </a:endParaRPr>
                    </a:p>
                  </a:txBody>
                  <a:tcPr vert="horz">
                    <a:solidFill>
                      <a:schemeClr val="accent6"/>
                    </a:solidFill>
                  </a:tcPr>
                </a:tc>
                <a:tc>
                  <a:txBody>
                    <a:bodyPr wrap="square"/>
                    <a:lstStyle/>
                    <a:p>
                      <a:pPr algn="ctr"/>
                      <a:r>
                        <a:rPr lang="zh-CN" altLang="en-US" sz="2800" b="1">
                          <a:solidFill>
                            <a:schemeClr val="bg1"/>
                          </a:solidFill>
                          <a:latin typeface="微软雅黑" panose="020B0503020204020204" charset="-122"/>
                          <a:ea typeface="微软雅黑" panose="020B0503020204020204" charset="-122"/>
                        </a:rPr>
                        <a:t>美国</a:t>
                      </a:r>
                      <a:endParaRPr lang="zh-CN" altLang="en-US" sz="2800" b="1">
                        <a:solidFill>
                          <a:schemeClr val="bg1"/>
                        </a:solidFill>
                        <a:latin typeface="微软雅黑" panose="020B0503020204020204" charset="-122"/>
                        <a:ea typeface="微软雅黑" panose="020B0503020204020204" charset="-122"/>
                      </a:endParaRPr>
                    </a:p>
                  </a:txBody>
                  <a:tcPr vert="horz">
                    <a:solidFill>
                      <a:schemeClr val="accent6"/>
                    </a:solidFill>
                  </a:tcPr>
                </a:tc>
                <a:tc>
                  <a:txBody>
                    <a:bodyPr wrap="square"/>
                    <a:lstStyle/>
                    <a:p>
                      <a:pPr algn="ctr"/>
                      <a:r>
                        <a:rPr lang="zh-CN" altLang="en-US" sz="2800" b="1">
                          <a:solidFill>
                            <a:schemeClr val="bg1"/>
                          </a:solidFill>
                          <a:latin typeface="微软雅黑" panose="020B0503020204020204" charset="-122"/>
                          <a:ea typeface="微软雅黑" panose="020B0503020204020204" charset="-122"/>
                        </a:rPr>
                        <a:t>法国</a:t>
                      </a:r>
                      <a:endParaRPr lang="zh-CN" altLang="en-US" sz="2800" b="1">
                        <a:solidFill>
                          <a:schemeClr val="bg1"/>
                        </a:solidFill>
                        <a:latin typeface="微软雅黑" panose="020B0503020204020204" charset="-122"/>
                        <a:ea typeface="微软雅黑" panose="020B0503020204020204" charset="-122"/>
                      </a:endParaRPr>
                    </a:p>
                  </a:txBody>
                  <a:tcPr vert="horz">
                    <a:solidFill>
                      <a:schemeClr val="accent6"/>
                    </a:solidFill>
                  </a:tcPr>
                </a:tc>
              </a:tr>
              <a:tr h="738505">
                <a:tc>
                  <a:txBody>
                    <a:bodyPr wrap="square"/>
                    <a:lstStyle/>
                    <a:p>
                      <a:pPr algn="ctr"/>
                      <a:r>
                        <a:rPr lang="zh-CN" altLang="en-US" sz="2800" b="1">
                          <a:solidFill>
                            <a:schemeClr val="bg1"/>
                          </a:solidFill>
                          <a:latin typeface="微软雅黑" panose="020B0503020204020204" charset="-122"/>
                          <a:ea typeface="微软雅黑" panose="020B0503020204020204" charset="-122"/>
                        </a:rPr>
                        <a:t>标志</a:t>
                      </a:r>
                      <a:endParaRPr lang="zh-CN" altLang="en-US" sz="2800" b="1">
                        <a:solidFill>
                          <a:schemeClr val="bg1"/>
                        </a:solidFill>
                        <a:latin typeface="微软雅黑" panose="020B0503020204020204" charset="-122"/>
                        <a:ea typeface="微软雅黑" panose="020B0503020204020204" charset="-122"/>
                      </a:endParaRPr>
                    </a:p>
                  </a:txBody>
                  <a:tcPr vert="horz">
                    <a:solidFill>
                      <a:schemeClr val="accent6"/>
                    </a:solidFill>
                  </a:tcPr>
                </a:tc>
                <a:tc>
                  <a:txBody>
                    <a:bodyPr wrap="square"/>
                    <a:lstStyle/>
                    <a:p>
                      <a:pPr algn="ctr"/>
                      <a:r>
                        <a:rPr lang="en-US" altLang="zh-CN" sz="2800" b="1">
                          <a:latin typeface="华文楷体" panose="02010600040101010101" charset="-122"/>
                          <a:ea typeface="华文楷体" panose="02010600040101010101" charset="-122"/>
                          <a:cs typeface="华文楷体" panose="02010600040101010101" charset="-122"/>
                        </a:rPr>
                        <a:t>1689</a:t>
                      </a:r>
                      <a:endParaRPr lang="en-US" altLang="zh-CN" sz="2800" b="1">
                        <a:latin typeface="华文楷体" panose="02010600040101010101" charset="-122"/>
                        <a:ea typeface="华文楷体" panose="02010600040101010101" charset="-122"/>
                        <a:cs typeface="华文楷体" panose="02010600040101010101" charset="-122"/>
                      </a:endParaRPr>
                    </a:p>
                    <a:p>
                      <a:pPr algn="ctr"/>
                      <a:r>
                        <a:rPr lang="en-US" altLang="zh-CN" sz="2800" b="1">
                          <a:latin typeface="华文楷体" panose="02010600040101010101" charset="-122"/>
                          <a:ea typeface="华文楷体" panose="02010600040101010101" charset="-122"/>
                          <a:cs typeface="华文楷体" panose="02010600040101010101" charset="-122"/>
                        </a:rPr>
                        <a:t>《</a:t>
                      </a:r>
                      <a:r>
                        <a:rPr lang="zh-CN" altLang="en-US" sz="2800" b="1">
                          <a:latin typeface="华文楷体" panose="02010600040101010101" charset="-122"/>
                          <a:ea typeface="华文楷体" panose="02010600040101010101" charset="-122"/>
                          <a:cs typeface="华文楷体" panose="02010600040101010101" charset="-122"/>
                        </a:rPr>
                        <a:t>权利法案</a:t>
                      </a:r>
                      <a:r>
                        <a:rPr lang="en-US" altLang="zh-CN" sz="2800" b="1">
                          <a:latin typeface="华文楷体" panose="02010600040101010101" charset="-122"/>
                          <a:ea typeface="华文楷体" panose="02010600040101010101" charset="-122"/>
                          <a:cs typeface="华文楷体" panose="02010600040101010101" charset="-122"/>
                        </a:rPr>
                        <a:t>》</a:t>
                      </a:r>
                      <a:endParaRPr lang="en-US" altLang="zh-CN" sz="2800" b="1">
                        <a:latin typeface="华文楷体" panose="02010600040101010101" charset="-122"/>
                        <a:ea typeface="华文楷体" panose="02010600040101010101" charset="-122"/>
                        <a:cs typeface="华文楷体" panose="02010600040101010101" charset="-122"/>
                      </a:endParaRPr>
                    </a:p>
                  </a:txBody>
                  <a:tcPr vert="horz">
                    <a:solidFill>
                      <a:schemeClr val="accent2">
                        <a:lumMod val="20000"/>
                        <a:lumOff val="80000"/>
                      </a:schemeClr>
                    </a:solidFill>
                  </a:tcPr>
                </a:tc>
                <a:tc>
                  <a:txBody>
                    <a:bodyPr wrap="square"/>
                    <a:lstStyle/>
                    <a:p>
                      <a:pPr algn="ctr"/>
                      <a:r>
                        <a:rPr lang="en-US" altLang="zh-CN" sz="2800" b="1">
                          <a:latin typeface="华文楷体" panose="02010600040101010101" charset="-122"/>
                          <a:ea typeface="华文楷体" panose="02010600040101010101" charset="-122"/>
                          <a:cs typeface="华文楷体" panose="02010600040101010101" charset="-122"/>
                        </a:rPr>
                        <a:t>1871</a:t>
                      </a:r>
                      <a:endParaRPr lang="en-US" altLang="zh-CN" sz="2800" b="1">
                        <a:latin typeface="华文楷体" panose="02010600040101010101" charset="-122"/>
                        <a:ea typeface="华文楷体" panose="02010600040101010101" charset="-122"/>
                        <a:cs typeface="华文楷体" panose="02010600040101010101" charset="-122"/>
                      </a:endParaRPr>
                    </a:p>
                    <a:p>
                      <a:pPr algn="ctr"/>
                      <a:r>
                        <a:rPr lang="en-US" altLang="zh-CN" sz="2800" b="1">
                          <a:latin typeface="华文楷体" panose="02010600040101010101" charset="-122"/>
                          <a:ea typeface="华文楷体" panose="02010600040101010101" charset="-122"/>
                          <a:cs typeface="华文楷体" panose="02010600040101010101" charset="-122"/>
                        </a:rPr>
                        <a:t>《</a:t>
                      </a:r>
                      <a:r>
                        <a:rPr lang="zh-CN" altLang="en-US" sz="2800" b="1">
                          <a:latin typeface="华文楷体" panose="02010600040101010101" charset="-122"/>
                          <a:ea typeface="华文楷体" panose="02010600040101010101" charset="-122"/>
                          <a:cs typeface="华文楷体" panose="02010600040101010101" charset="-122"/>
                        </a:rPr>
                        <a:t>德意志帝国宪法</a:t>
                      </a:r>
                      <a:r>
                        <a:rPr lang="en-US" altLang="zh-CN" sz="2800" b="1">
                          <a:latin typeface="华文楷体" panose="02010600040101010101" charset="-122"/>
                          <a:ea typeface="华文楷体" panose="02010600040101010101" charset="-122"/>
                          <a:cs typeface="华文楷体" panose="02010600040101010101" charset="-122"/>
                        </a:rPr>
                        <a:t>》</a:t>
                      </a:r>
                      <a:endParaRPr lang="en-US" altLang="zh-CN" sz="2800" b="1">
                        <a:latin typeface="华文楷体" panose="02010600040101010101" charset="-122"/>
                        <a:ea typeface="华文楷体" panose="02010600040101010101" charset="-122"/>
                        <a:cs typeface="华文楷体" panose="02010600040101010101" charset="-122"/>
                      </a:endParaRPr>
                    </a:p>
                  </a:txBody>
                  <a:tcPr vert="horz">
                    <a:solidFill>
                      <a:schemeClr val="accent2">
                        <a:lumMod val="20000"/>
                        <a:lumOff val="80000"/>
                      </a:schemeClr>
                    </a:solidFill>
                  </a:tcPr>
                </a:tc>
                <a:tc>
                  <a:txBody>
                    <a:bodyPr wrap="square"/>
                    <a:lstStyle/>
                    <a:p>
                      <a:pPr algn="ctr"/>
                      <a:r>
                        <a:rPr lang="en-US" altLang="zh-CN" sz="2800" b="1">
                          <a:latin typeface="华文楷体" panose="02010600040101010101" charset="-122"/>
                          <a:ea typeface="华文楷体" panose="02010600040101010101" charset="-122"/>
                          <a:cs typeface="华文楷体" panose="02010600040101010101" charset="-122"/>
                        </a:rPr>
                        <a:t>1787</a:t>
                      </a:r>
                      <a:endParaRPr lang="en-US" altLang="zh-CN" sz="2800" b="1">
                        <a:latin typeface="华文楷体" panose="02010600040101010101" charset="-122"/>
                        <a:ea typeface="华文楷体" panose="02010600040101010101" charset="-122"/>
                        <a:cs typeface="华文楷体" panose="02010600040101010101" charset="-122"/>
                      </a:endParaRPr>
                    </a:p>
                    <a:p>
                      <a:pPr algn="ctr"/>
                      <a:r>
                        <a:rPr lang="zh-CN" altLang="en-US" sz="2800" b="1">
                          <a:latin typeface="华文楷体" panose="02010600040101010101" charset="-122"/>
                          <a:ea typeface="华文楷体" panose="02010600040101010101" charset="-122"/>
                          <a:cs typeface="华文楷体" panose="02010600040101010101" charset="-122"/>
                        </a:rPr>
                        <a:t>宪法</a:t>
                      </a:r>
                      <a:endParaRPr lang="zh-CN" altLang="en-US" sz="2800" b="1">
                        <a:latin typeface="华文楷体" panose="02010600040101010101" charset="-122"/>
                        <a:ea typeface="华文楷体" panose="02010600040101010101" charset="-122"/>
                        <a:cs typeface="华文楷体" panose="02010600040101010101" charset="-122"/>
                      </a:endParaRPr>
                    </a:p>
                  </a:txBody>
                  <a:tcPr vert="horz">
                    <a:solidFill>
                      <a:schemeClr val="accent2">
                        <a:lumMod val="20000"/>
                        <a:lumOff val="80000"/>
                      </a:schemeClr>
                    </a:solidFill>
                  </a:tcPr>
                </a:tc>
                <a:tc>
                  <a:txBody>
                    <a:bodyPr wrap="square"/>
                    <a:lstStyle/>
                    <a:p>
                      <a:pPr algn="ctr"/>
                      <a:r>
                        <a:rPr lang="en-US" altLang="zh-CN" sz="2800" b="1">
                          <a:latin typeface="华文楷体" panose="02010600040101010101" charset="-122"/>
                          <a:ea typeface="华文楷体" panose="02010600040101010101" charset="-122"/>
                          <a:cs typeface="华文楷体" panose="02010600040101010101" charset="-122"/>
                        </a:rPr>
                        <a:t>1875</a:t>
                      </a:r>
                      <a:endParaRPr lang="en-US" altLang="zh-CN" sz="2800" b="1">
                        <a:latin typeface="华文楷体" panose="02010600040101010101" charset="-122"/>
                        <a:ea typeface="华文楷体" panose="02010600040101010101" charset="-122"/>
                        <a:cs typeface="华文楷体" panose="02010600040101010101" charset="-122"/>
                      </a:endParaRPr>
                    </a:p>
                    <a:p>
                      <a:pPr algn="ctr"/>
                      <a:r>
                        <a:rPr lang="zh-CN" altLang="en-US" sz="2800" b="1">
                          <a:latin typeface="华文楷体" panose="02010600040101010101" charset="-122"/>
                          <a:ea typeface="华文楷体" panose="02010600040101010101" charset="-122"/>
                          <a:cs typeface="华文楷体" panose="02010600040101010101" charset="-122"/>
                        </a:rPr>
                        <a:t>法兰西第三共和国宪法</a:t>
                      </a:r>
                      <a:endParaRPr lang="zh-CN" altLang="en-US" sz="2800" b="1">
                        <a:latin typeface="华文楷体" panose="02010600040101010101" charset="-122"/>
                        <a:ea typeface="华文楷体" panose="02010600040101010101" charset="-122"/>
                        <a:cs typeface="华文楷体" panose="02010600040101010101" charset="-122"/>
                      </a:endParaRPr>
                    </a:p>
                  </a:txBody>
                  <a:tcPr vert="horz">
                    <a:solidFill>
                      <a:schemeClr val="accent2">
                        <a:lumMod val="20000"/>
                        <a:lumOff val="80000"/>
                      </a:schemeClr>
                    </a:solidFill>
                  </a:tcPr>
                </a:tc>
              </a:tr>
              <a:tr h="443865">
                <a:tc>
                  <a:txBody>
                    <a:bodyPr wrap="square"/>
                    <a:lstStyle/>
                    <a:p>
                      <a:pPr algn="ctr"/>
                      <a:r>
                        <a:rPr lang="zh-CN" altLang="en-US" sz="2800" b="1">
                          <a:solidFill>
                            <a:schemeClr val="bg1"/>
                          </a:solidFill>
                          <a:latin typeface="微软雅黑" panose="020B0503020204020204" charset="-122"/>
                          <a:ea typeface="微软雅黑" panose="020B0503020204020204" charset="-122"/>
                        </a:rPr>
                        <a:t>政体</a:t>
                      </a:r>
                      <a:endParaRPr lang="zh-CN" altLang="en-US" sz="2800" b="1">
                        <a:solidFill>
                          <a:schemeClr val="bg1"/>
                        </a:solidFill>
                        <a:latin typeface="微软雅黑" panose="020B0503020204020204" charset="-122"/>
                        <a:ea typeface="微软雅黑" panose="020B0503020204020204" charset="-122"/>
                      </a:endParaRPr>
                    </a:p>
                  </a:txBody>
                  <a:tcPr vert="horz">
                    <a:solidFill>
                      <a:schemeClr val="accent6"/>
                    </a:solidFill>
                  </a:tcPr>
                </a:tc>
                <a:tc gridSpan="2">
                  <a:txBody>
                    <a:bodyPr wrap="square"/>
                    <a:lstStyle/>
                    <a:p>
                      <a:pPr algn="ctr"/>
                      <a:r>
                        <a:rPr lang="zh-CN" altLang="en-US" sz="2800" b="1">
                          <a:latin typeface="华文楷体" panose="02010600040101010101" charset="-122"/>
                          <a:ea typeface="华文楷体" panose="02010600040101010101" charset="-122"/>
                        </a:rPr>
                        <a:t>君主立宪制</a:t>
                      </a:r>
                      <a:endParaRPr lang="zh-CN" altLang="en-US" sz="2800" b="1">
                        <a:latin typeface="华文楷体" panose="02010600040101010101" charset="-122"/>
                        <a:ea typeface="华文楷体" panose="02010600040101010101" charset="-122"/>
                      </a:endParaRPr>
                    </a:p>
                  </a:txBody>
                  <a:tcPr vert="horz">
                    <a:solidFill>
                      <a:schemeClr val="accent5">
                        <a:lumMod val="20000"/>
                        <a:lumOff val="80000"/>
                      </a:schemeClr>
                    </a:solidFill>
                  </a:tcPr>
                </a:tc>
                <a:tc hMerge="1">
                  <a:tcPr/>
                </a:tc>
                <a:tc gridSpan="2">
                  <a:txBody>
                    <a:bodyPr wrap="square"/>
                    <a:lstStyle/>
                    <a:p>
                      <a:pPr algn="ctr"/>
                      <a:r>
                        <a:rPr lang="zh-CN" altLang="en-US" sz="2800" b="1">
                          <a:latin typeface="华文楷体" panose="02010600040101010101" charset="-122"/>
                          <a:ea typeface="华文楷体" panose="02010600040101010101" charset="-122"/>
                        </a:rPr>
                        <a:t>民主共和制</a:t>
                      </a:r>
                      <a:endParaRPr lang="zh-CN" altLang="en-US" sz="2800" b="1">
                        <a:latin typeface="华文楷体" panose="02010600040101010101" charset="-122"/>
                        <a:ea typeface="华文楷体" panose="02010600040101010101" charset="-122"/>
                      </a:endParaRPr>
                    </a:p>
                  </a:txBody>
                  <a:tcPr vert="horz">
                    <a:solidFill>
                      <a:schemeClr val="accent5">
                        <a:lumMod val="20000"/>
                        <a:lumOff val="80000"/>
                      </a:schemeClr>
                    </a:solidFill>
                  </a:tcPr>
                </a:tc>
                <a:tc hMerge="1">
                  <a:tcPr/>
                </a:tc>
              </a:tr>
              <a:tr h="507365">
                <a:tc>
                  <a:txBody>
                    <a:bodyPr wrap="square"/>
                    <a:lstStyle/>
                    <a:p>
                      <a:pPr algn="ctr"/>
                      <a:r>
                        <a:rPr lang="zh-CN" altLang="en-US" sz="2800" b="1">
                          <a:solidFill>
                            <a:schemeClr val="bg1"/>
                          </a:solidFill>
                          <a:latin typeface="微软雅黑" panose="020B0503020204020204" charset="-122"/>
                          <a:ea typeface="微软雅黑" panose="020B0503020204020204" charset="-122"/>
                        </a:rPr>
                        <a:t>行政权</a:t>
                      </a:r>
                      <a:endParaRPr lang="zh-CN" altLang="en-US" sz="2800" b="1">
                        <a:solidFill>
                          <a:schemeClr val="bg1"/>
                        </a:solidFill>
                        <a:latin typeface="微软雅黑" panose="020B0503020204020204" charset="-122"/>
                        <a:ea typeface="微软雅黑" panose="020B0503020204020204" charset="-122"/>
                      </a:endParaRPr>
                    </a:p>
                  </a:txBody>
                  <a:tcPr vert="horz">
                    <a:solidFill>
                      <a:schemeClr val="accent6"/>
                    </a:solidFill>
                  </a:tcPr>
                </a:tc>
                <a:tc>
                  <a:txBody>
                    <a:bodyPr wrap="square"/>
                    <a:lstStyle/>
                    <a:p>
                      <a:pPr algn="ctr"/>
                      <a:r>
                        <a:rPr lang="zh-CN" altLang="en-US" sz="2800" b="1">
                          <a:latin typeface="华文楷体" panose="02010600040101010101" charset="-122"/>
                          <a:ea typeface="华文楷体" panose="02010600040101010101" charset="-122"/>
                        </a:rPr>
                        <a:t>内阁、首相</a:t>
                      </a:r>
                      <a:endParaRPr lang="zh-CN" altLang="en-US" sz="2800" b="1">
                        <a:latin typeface="华文楷体" panose="02010600040101010101" charset="-122"/>
                        <a:ea typeface="华文楷体" panose="02010600040101010101" charset="-122"/>
                      </a:endParaRPr>
                    </a:p>
                  </a:txBody>
                  <a:tcPr vert="horz">
                    <a:solidFill>
                      <a:schemeClr val="accent2">
                        <a:lumMod val="20000"/>
                        <a:lumOff val="80000"/>
                      </a:schemeClr>
                    </a:solidFill>
                  </a:tcPr>
                </a:tc>
                <a:tc>
                  <a:txBody>
                    <a:bodyPr wrap="square"/>
                    <a:lstStyle/>
                    <a:p>
                      <a:pPr algn="ctr"/>
                      <a:r>
                        <a:rPr lang="zh-CN" altLang="en-US" sz="2800" b="1">
                          <a:latin typeface="华文楷体" panose="02010600040101010101" charset="-122"/>
                          <a:ea typeface="华文楷体" panose="02010600040101010101" charset="-122"/>
                        </a:rPr>
                        <a:t>皇帝、宰相</a:t>
                      </a:r>
                      <a:endParaRPr lang="zh-CN" altLang="en-US" sz="2800" b="1">
                        <a:latin typeface="华文楷体" panose="02010600040101010101" charset="-122"/>
                        <a:ea typeface="华文楷体" panose="02010600040101010101" charset="-122"/>
                      </a:endParaRPr>
                    </a:p>
                  </a:txBody>
                  <a:tcPr vert="horz">
                    <a:solidFill>
                      <a:schemeClr val="accent2">
                        <a:lumMod val="20000"/>
                        <a:lumOff val="80000"/>
                      </a:schemeClr>
                    </a:solidFill>
                  </a:tcPr>
                </a:tc>
                <a:tc>
                  <a:txBody>
                    <a:bodyPr wrap="square"/>
                    <a:lstStyle/>
                    <a:p>
                      <a:pPr algn="ctr"/>
                      <a:r>
                        <a:rPr lang="zh-CN" altLang="en-US" sz="2800" b="1">
                          <a:latin typeface="华文楷体" panose="02010600040101010101" charset="-122"/>
                          <a:ea typeface="华文楷体" panose="02010600040101010101" charset="-122"/>
                        </a:rPr>
                        <a:t>总统</a:t>
                      </a:r>
                      <a:endParaRPr lang="zh-CN" altLang="en-US" sz="2800" b="1">
                        <a:latin typeface="华文楷体" panose="02010600040101010101" charset="-122"/>
                        <a:ea typeface="华文楷体" panose="02010600040101010101" charset="-122"/>
                      </a:endParaRPr>
                    </a:p>
                  </a:txBody>
                  <a:tcPr vert="horz">
                    <a:solidFill>
                      <a:schemeClr val="accent2">
                        <a:lumMod val="20000"/>
                        <a:lumOff val="80000"/>
                      </a:schemeClr>
                    </a:solidFill>
                  </a:tcPr>
                </a:tc>
                <a:tc>
                  <a:txBody>
                    <a:bodyPr wrap="square"/>
                    <a:lstStyle/>
                    <a:p>
                      <a:pPr algn="ctr"/>
                      <a:r>
                        <a:rPr lang="zh-CN" altLang="en-US" sz="2800" b="1">
                          <a:latin typeface="华文楷体" panose="02010600040101010101" charset="-122"/>
                          <a:ea typeface="华文楷体" panose="02010600040101010101" charset="-122"/>
                        </a:rPr>
                        <a:t>总统、内阁</a:t>
                      </a:r>
                      <a:endParaRPr lang="zh-CN" altLang="en-US" sz="2800" b="1">
                        <a:latin typeface="华文楷体" panose="02010600040101010101" charset="-122"/>
                        <a:ea typeface="华文楷体" panose="02010600040101010101" charset="-122"/>
                      </a:endParaRPr>
                    </a:p>
                  </a:txBody>
                  <a:tcPr vert="horz">
                    <a:solidFill>
                      <a:schemeClr val="accent2">
                        <a:lumMod val="20000"/>
                        <a:lumOff val="80000"/>
                      </a:schemeClr>
                    </a:solidFill>
                  </a:tcPr>
                </a:tc>
              </a:tr>
              <a:tr h="518160">
                <a:tc>
                  <a:txBody>
                    <a:bodyPr wrap="square"/>
                    <a:lstStyle/>
                    <a:p>
                      <a:pPr algn="ctr"/>
                      <a:r>
                        <a:rPr lang="zh-CN" altLang="en-US" sz="2800" b="1">
                          <a:solidFill>
                            <a:schemeClr val="bg1"/>
                          </a:solidFill>
                          <a:latin typeface="微软雅黑" panose="020B0503020204020204" charset="-122"/>
                          <a:ea typeface="微软雅黑" panose="020B0503020204020204" charset="-122"/>
                        </a:rPr>
                        <a:t>立法权</a:t>
                      </a:r>
                      <a:endParaRPr lang="zh-CN" altLang="en-US" sz="2800" b="1">
                        <a:solidFill>
                          <a:schemeClr val="bg1"/>
                        </a:solidFill>
                        <a:latin typeface="微软雅黑" panose="020B0503020204020204" charset="-122"/>
                        <a:ea typeface="微软雅黑" panose="020B0503020204020204" charset="-122"/>
                      </a:endParaRPr>
                    </a:p>
                  </a:txBody>
                  <a:tcPr vert="horz">
                    <a:solidFill>
                      <a:schemeClr val="accent6"/>
                    </a:solidFill>
                  </a:tcPr>
                </a:tc>
                <a:tc>
                  <a:txBody>
                    <a:bodyPr wrap="square"/>
                    <a:lstStyle/>
                    <a:p>
                      <a:pPr algn="ctr"/>
                      <a:r>
                        <a:rPr lang="zh-CN" altLang="en-US" sz="2800" b="1">
                          <a:latin typeface="华文楷体" panose="02010600040101010101" charset="-122"/>
                          <a:ea typeface="华文楷体" panose="02010600040101010101" charset="-122"/>
                        </a:rPr>
                        <a:t>议会</a:t>
                      </a:r>
                      <a:endParaRPr lang="zh-CN" altLang="en-US" sz="2800" b="1">
                        <a:latin typeface="华文楷体" panose="02010600040101010101" charset="-122"/>
                        <a:ea typeface="华文楷体" panose="02010600040101010101" charset="-122"/>
                      </a:endParaRPr>
                    </a:p>
                  </a:txBody>
                  <a:tcPr vert="horz">
                    <a:solidFill>
                      <a:schemeClr val="accent5">
                        <a:lumMod val="20000"/>
                        <a:lumOff val="80000"/>
                      </a:schemeClr>
                    </a:solidFill>
                  </a:tcPr>
                </a:tc>
                <a:tc>
                  <a:txBody>
                    <a:bodyPr wrap="square"/>
                    <a:lstStyle/>
                    <a:p>
                      <a:pPr algn="ctr"/>
                      <a:r>
                        <a:rPr lang="zh-CN" altLang="en-US" sz="2800" b="1">
                          <a:latin typeface="华文楷体" panose="02010600040101010101" charset="-122"/>
                          <a:ea typeface="华文楷体" panose="02010600040101010101" charset="-122"/>
                        </a:rPr>
                        <a:t>议会</a:t>
                      </a:r>
                      <a:endParaRPr lang="zh-CN" altLang="en-US" sz="2800" b="1">
                        <a:latin typeface="华文楷体" panose="02010600040101010101" charset="-122"/>
                        <a:ea typeface="华文楷体" panose="02010600040101010101" charset="-122"/>
                      </a:endParaRPr>
                    </a:p>
                  </a:txBody>
                  <a:tcPr vert="horz">
                    <a:solidFill>
                      <a:schemeClr val="accent5">
                        <a:lumMod val="20000"/>
                        <a:lumOff val="80000"/>
                      </a:schemeClr>
                    </a:solidFill>
                  </a:tcPr>
                </a:tc>
                <a:tc>
                  <a:txBody>
                    <a:bodyPr wrap="square"/>
                    <a:lstStyle/>
                    <a:p>
                      <a:pPr algn="ctr"/>
                      <a:r>
                        <a:rPr lang="zh-CN" altLang="en-US" sz="2800" b="1">
                          <a:latin typeface="华文楷体" panose="02010600040101010101" charset="-122"/>
                          <a:ea typeface="华文楷体" panose="02010600040101010101" charset="-122"/>
                        </a:rPr>
                        <a:t>国会</a:t>
                      </a:r>
                      <a:endParaRPr lang="zh-CN" altLang="en-US" sz="2800" b="1">
                        <a:latin typeface="华文楷体" panose="02010600040101010101" charset="-122"/>
                        <a:ea typeface="华文楷体" panose="02010600040101010101" charset="-122"/>
                      </a:endParaRPr>
                    </a:p>
                  </a:txBody>
                  <a:tcPr vert="horz">
                    <a:solidFill>
                      <a:schemeClr val="accent5">
                        <a:lumMod val="20000"/>
                        <a:lumOff val="80000"/>
                      </a:schemeClr>
                    </a:solidFill>
                  </a:tcPr>
                </a:tc>
                <a:tc>
                  <a:txBody>
                    <a:bodyPr wrap="square"/>
                    <a:lstStyle/>
                    <a:p>
                      <a:pPr algn="ctr"/>
                      <a:r>
                        <a:rPr lang="zh-CN" altLang="en-US" sz="2800" b="1">
                          <a:latin typeface="华文楷体" panose="02010600040101010101" charset="-122"/>
                          <a:ea typeface="华文楷体" panose="02010600040101010101" charset="-122"/>
                        </a:rPr>
                        <a:t>议会</a:t>
                      </a:r>
                      <a:endParaRPr lang="zh-CN" altLang="en-US" sz="2800" b="1">
                        <a:latin typeface="华文楷体" panose="02010600040101010101" charset="-122"/>
                        <a:ea typeface="华文楷体" panose="02010600040101010101" charset="-122"/>
                      </a:endParaRPr>
                    </a:p>
                  </a:txBody>
                  <a:tcPr vert="horz">
                    <a:solidFill>
                      <a:schemeClr val="accent5">
                        <a:lumMod val="20000"/>
                        <a:lumOff val="80000"/>
                      </a:schemeClr>
                    </a:solidFill>
                  </a:tcPr>
                </a:tc>
              </a:tr>
              <a:tr h="447040">
                <a:tc>
                  <a:txBody>
                    <a:bodyPr wrap="square"/>
                    <a:lstStyle/>
                    <a:p>
                      <a:pPr algn="ctr"/>
                      <a:r>
                        <a:rPr lang="zh-CN" altLang="en-US" sz="2800" b="1">
                          <a:solidFill>
                            <a:schemeClr val="bg1"/>
                          </a:solidFill>
                          <a:latin typeface="微软雅黑" panose="020B0503020204020204" charset="-122"/>
                          <a:ea typeface="微软雅黑" panose="020B0503020204020204" charset="-122"/>
                        </a:rPr>
                        <a:t>权力中心</a:t>
                      </a:r>
                      <a:endParaRPr lang="zh-CN" altLang="en-US" sz="2800" b="1">
                        <a:solidFill>
                          <a:schemeClr val="bg1"/>
                        </a:solidFill>
                        <a:latin typeface="微软雅黑" panose="020B0503020204020204" charset="-122"/>
                        <a:ea typeface="微软雅黑" panose="020B0503020204020204" charset="-122"/>
                      </a:endParaRPr>
                    </a:p>
                  </a:txBody>
                  <a:tcPr vert="horz">
                    <a:solidFill>
                      <a:schemeClr val="accent6"/>
                    </a:solidFill>
                  </a:tcPr>
                </a:tc>
                <a:tc>
                  <a:txBody>
                    <a:bodyPr wrap="square"/>
                    <a:lstStyle/>
                    <a:p>
                      <a:pPr algn="ctr"/>
                      <a:r>
                        <a:rPr lang="zh-CN" altLang="en-US" sz="2800" b="1">
                          <a:latin typeface="华文楷体" panose="02010600040101010101" charset="-122"/>
                          <a:ea typeface="华文楷体" panose="02010600040101010101" charset="-122"/>
                        </a:rPr>
                        <a:t>议会</a:t>
                      </a:r>
                      <a:endParaRPr lang="zh-CN" altLang="en-US" sz="2800" b="1">
                        <a:latin typeface="华文楷体" panose="02010600040101010101" charset="-122"/>
                        <a:ea typeface="华文楷体" panose="02010600040101010101" charset="-122"/>
                      </a:endParaRPr>
                    </a:p>
                  </a:txBody>
                  <a:tcPr vert="horz">
                    <a:solidFill>
                      <a:schemeClr val="accent2">
                        <a:lumMod val="20000"/>
                        <a:lumOff val="80000"/>
                      </a:schemeClr>
                    </a:solidFill>
                  </a:tcPr>
                </a:tc>
                <a:tc>
                  <a:txBody>
                    <a:bodyPr wrap="square"/>
                    <a:lstStyle/>
                    <a:p>
                      <a:pPr algn="ctr"/>
                      <a:r>
                        <a:rPr lang="zh-CN" altLang="en-US" sz="2800" b="1">
                          <a:latin typeface="华文楷体" panose="02010600040101010101" charset="-122"/>
                          <a:ea typeface="华文楷体" panose="02010600040101010101" charset="-122"/>
                        </a:rPr>
                        <a:t>皇帝</a:t>
                      </a:r>
                      <a:endParaRPr lang="zh-CN" altLang="en-US" sz="2800" b="1">
                        <a:latin typeface="华文楷体" panose="02010600040101010101" charset="-122"/>
                        <a:ea typeface="华文楷体" panose="02010600040101010101" charset="-122"/>
                      </a:endParaRPr>
                    </a:p>
                  </a:txBody>
                  <a:tcPr vert="horz">
                    <a:solidFill>
                      <a:schemeClr val="accent2">
                        <a:lumMod val="20000"/>
                        <a:lumOff val="80000"/>
                      </a:schemeClr>
                    </a:solidFill>
                  </a:tcPr>
                </a:tc>
                <a:tc>
                  <a:txBody>
                    <a:bodyPr wrap="square"/>
                    <a:lstStyle/>
                    <a:p>
                      <a:pPr algn="ctr"/>
                      <a:endParaRPr lang="zh-CN" altLang="en-US" sz="2800" b="1">
                        <a:latin typeface="华文楷体" panose="02010600040101010101" charset="-122"/>
                        <a:ea typeface="华文楷体" panose="02010600040101010101" charset="-122"/>
                      </a:endParaRPr>
                    </a:p>
                  </a:txBody>
                  <a:tcPr vert="horz">
                    <a:solidFill>
                      <a:schemeClr val="accent2">
                        <a:lumMod val="20000"/>
                        <a:lumOff val="80000"/>
                      </a:schemeClr>
                    </a:solidFill>
                  </a:tcPr>
                </a:tc>
                <a:tc>
                  <a:txBody>
                    <a:bodyPr wrap="square"/>
                    <a:lstStyle/>
                    <a:p>
                      <a:pPr algn="ctr"/>
                      <a:r>
                        <a:rPr lang="zh-CN" altLang="en-US" sz="2800" b="1">
                          <a:latin typeface="华文楷体" panose="02010600040101010101" charset="-122"/>
                          <a:ea typeface="华文楷体" panose="02010600040101010101" charset="-122"/>
                        </a:rPr>
                        <a:t>议会</a:t>
                      </a:r>
                      <a:endParaRPr lang="zh-CN" altLang="en-US" sz="2800" b="1">
                        <a:latin typeface="华文楷体" panose="02010600040101010101" charset="-122"/>
                        <a:ea typeface="华文楷体" panose="02010600040101010101" charset="-122"/>
                      </a:endParaRPr>
                    </a:p>
                  </a:txBody>
                  <a:tcPr vert="horz">
                    <a:solidFill>
                      <a:schemeClr val="accent2">
                        <a:lumMod val="20000"/>
                        <a:lumOff val="80000"/>
                      </a:schemeClr>
                    </a:solidFill>
                  </a:tcPr>
                </a:tc>
              </a:tr>
              <a:tr h="822960">
                <a:tc>
                  <a:txBody>
                    <a:bodyPr wrap="square"/>
                    <a:lstStyle/>
                    <a:p>
                      <a:pPr algn="ctr"/>
                      <a:r>
                        <a:rPr lang="zh-CN" altLang="en-US" sz="2800" b="1">
                          <a:solidFill>
                            <a:schemeClr val="bg1"/>
                          </a:solidFill>
                          <a:latin typeface="微软雅黑" panose="020B0503020204020204" charset="-122"/>
                          <a:ea typeface="微软雅黑" panose="020B0503020204020204" charset="-122"/>
                        </a:rPr>
                        <a:t>特点</a:t>
                      </a:r>
                      <a:endParaRPr lang="zh-CN" altLang="en-US" sz="2800" b="1">
                        <a:solidFill>
                          <a:schemeClr val="bg1"/>
                        </a:solidFill>
                        <a:latin typeface="微软雅黑" panose="020B0503020204020204" charset="-122"/>
                        <a:ea typeface="微软雅黑" panose="020B0503020204020204" charset="-122"/>
                      </a:endParaRPr>
                    </a:p>
                  </a:txBody>
                  <a:tcPr vert="horz">
                    <a:solidFill>
                      <a:schemeClr val="accent6"/>
                    </a:solidFill>
                  </a:tcPr>
                </a:tc>
                <a:tc>
                  <a:txBody>
                    <a:bodyPr wrap="square"/>
                    <a:lstStyle/>
                    <a:p>
                      <a:pPr algn="ctr"/>
                      <a:r>
                        <a:rPr lang="zh-CN" altLang="en-US" sz="2800" b="1">
                          <a:latin typeface="华文楷体" panose="02010600040101010101" charset="-122"/>
                          <a:ea typeface="华文楷体" panose="02010600040101010101" charset="-122"/>
                        </a:rPr>
                        <a:t>君主虚位议会至上</a:t>
                      </a:r>
                      <a:endParaRPr lang="zh-CN" altLang="en-US" sz="2800" b="1">
                        <a:latin typeface="华文楷体" panose="02010600040101010101" charset="-122"/>
                        <a:ea typeface="华文楷体" panose="02010600040101010101" charset="-122"/>
                      </a:endParaRPr>
                    </a:p>
                  </a:txBody>
                  <a:tcPr vert="horz">
                    <a:solidFill>
                      <a:schemeClr val="accent5">
                        <a:lumMod val="20000"/>
                        <a:lumOff val="80000"/>
                      </a:schemeClr>
                    </a:solidFill>
                  </a:tcPr>
                </a:tc>
                <a:tc>
                  <a:txBody>
                    <a:bodyPr wrap="square"/>
                    <a:lstStyle/>
                    <a:p>
                      <a:pPr algn="ctr"/>
                      <a:r>
                        <a:rPr lang="zh-CN" altLang="en-US" sz="2800" b="1">
                          <a:latin typeface="华文楷体" panose="02010600040101010101" charset="-122"/>
                          <a:ea typeface="华文楷体" panose="02010600040101010101" charset="-122"/>
                        </a:rPr>
                        <a:t>君主专制是实</a:t>
                      </a:r>
                      <a:endParaRPr lang="zh-CN" altLang="en-US" sz="2800" b="1">
                        <a:latin typeface="华文楷体" panose="02010600040101010101" charset="-122"/>
                        <a:ea typeface="华文楷体" panose="02010600040101010101" charset="-122"/>
                      </a:endParaRPr>
                    </a:p>
                    <a:p>
                      <a:pPr algn="ctr"/>
                      <a:r>
                        <a:rPr lang="zh-CN" altLang="en-US" sz="2800" b="1">
                          <a:latin typeface="华文楷体" panose="02010600040101010101" charset="-122"/>
                          <a:ea typeface="华文楷体" panose="02010600040101010101" charset="-122"/>
                        </a:rPr>
                        <a:t>民主立宪是虚</a:t>
                      </a:r>
                      <a:endParaRPr lang="zh-CN" altLang="en-US" sz="2800" b="1">
                        <a:latin typeface="华文楷体" panose="02010600040101010101" charset="-122"/>
                        <a:ea typeface="华文楷体" panose="02010600040101010101" charset="-122"/>
                      </a:endParaRPr>
                    </a:p>
                  </a:txBody>
                  <a:tcPr vert="horz">
                    <a:solidFill>
                      <a:schemeClr val="accent5">
                        <a:lumMod val="20000"/>
                        <a:lumOff val="80000"/>
                      </a:schemeClr>
                    </a:solidFill>
                  </a:tcPr>
                </a:tc>
                <a:tc>
                  <a:txBody>
                    <a:bodyPr wrap="square"/>
                    <a:lstStyle/>
                    <a:p>
                      <a:pPr algn="ctr"/>
                      <a:r>
                        <a:rPr lang="zh-CN" altLang="en-US" sz="2800" b="1">
                          <a:latin typeface="华文楷体" panose="02010600040101010101" charset="-122"/>
                          <a:ea typeface="华文楷体" panose="02010600040101010101" charset="-122"/>
                        </a:rPr>
                        <a:t>三权分立</a:t>
                      </a:r>
                      <a:endParaRPr lang="zh-CN" altLang="en-US" sz="2800" b="1">
                        <a:latin typeface="华文楷体" panose="02010600040101010101" charset="-122"/>
                        <a:ea typeface="华文楷体" panose="02010600040101010101" charset="-122"/>
                      </a:endParaRPr>
                    </a:p>
                    <a:p>
                      <a:pPr algn="ctr"/>
                      <a:r>
                        <a:rPr lang="zh-CN" altLang="en-US" sz="2800" b="1">
                          <a:latin typeface="华文楷体" panose="02010600040101010101" charset="-122"/>
                          <a:ea typeface="华文楷体" panose="02010600040101010101" charset="-122"/>
                        </a:rPr>
                        <a:t>制约平衡</a:t>
                      </a:r>
                      <a:endParaRPr lang="zh-CN" altLang="en-US" sz="2800" b="1">
                        <a:latin typeface="华文楷体" panose="02010600040101010101" charset="-122"/>
                        <a:ea typeface="华文楷体" panose="02010600040101010101" charset="-122"/>
                      </a:endParaRPr>
                    </a:p>
                  </a:txBody>
                  <a:tcPr vert="horz">
                    <a:solidFill>
                      <a:schemeClr val="accent5">
                        <a:lumMod val="20000"/>
                        <a:lumOff val="80000"/>
                      </a:schemeClr>
                    </a:solidFill>
                  </a:tcPr>
                </a:tc>
                <a:tc>
                  <a:txBody>
                    <a:bodyPr wrap="square"/>
                    <a:lstStyle/>
                    <a:p>
                      <a:pPr algn="ctr"/>
                      <a:r>
                        <a:rPr lang="zh-CN" altLang="en-US" sz="2800" b="1">
                          <a:latin typeface="华文楷体" panose="02010600040101010101" charset="-122"/>
                          <a:ea typeface="华文楷体" panose="02010600040101010101" charset="-122"/>
                        </a:rPr>
                        <a:t>参议院、总统相互牵制</a:t>
                      </a:r>
                      <a:endParaRPr lang="zh-CN" altLang="en-US" sz="2800" b="1">
                        <a:latin typeface="华文楷体" panose="02010600040101010101" charset="-122"/>
                        <a:ea typeface="华文楷体" panose="02010600040101010101" charset="-122"/>
                      </a:endParaRPr>
                    </a:p>
                  </a:txBody>
                  <a:tcPr vert="horz">
                    <a:solidFill>
                      <a:schemeClr val="accent5">
                        <a:lumMod val="20000"/>
                        <a:lumOff val="80000"/>
                      </a:schemeClr>
                    </a:solidFill>
                  </a:tcPr>
                </a:tc>
              </a:tr>
              <a:tr h="518160">
                <a:tc>
                  <a:txBody>
                    <a:bodyPr wrap="square"/>
                    <a:lstStyle/>
                    <a:p>
                      <a:pPr algn="ctr"/>
                      <a:r>
                        <a:rPr lang="zh-CN" altLang="en-US" sz="2800" b="1">
                          <a:solidFill>
                            <a:schemeClr val="bg1"/>
                          </a:solidFill>
                          <a:latin typeface="微软雅黑" panose="020B0503020204020204" charset="-122"/>
                          <a:ea typeface="微软雅黑" panose="020B0503020204020204" charset="-122"/>
                        </a:rPr>
                        <a:t>相同点</a:t>
                      </a:r>
                      <a:endParaRPr lang="zh-CN" altLang="en-US" sz="2800" b="1">
                        <a:solidFill>
                          <a:schemeClr val="bg1"/>
                        </a:solidFill>
                        <a:latin typeface="微软雅黑" panose="020B0503020204020204" charset="-122"/>
                        <a:ea typeface="微软雅黑" panose="020B0503020204020204" charset="-122"/>
                      </a:endParaRPr>
                    </a:p>
                  </a:txBody>
                  <a:tcPr vert="horz">
                    <a:solidFill>
                      <a:schemeClr val="accent6"/>
                    </a:solidFill>
                  </a:tcPr>
                </a:tc>
                <a:tc gridSpan="4">
                  <a:txBody>
                    <a:bodyPr wrap="square"/>
                    <a:lstStyle/>
                    <a:p>
                      <a:pPr algn="l"/>
                      <a:r>
                        <a:rPr lang="zh-CN" altLang="en-US" sz="2800" b="1">
                          <a:latin typeface="华文楷体" panose="02010600040101010101" charset="-122"/>
                          <a:ea typeface="华文楷体" panose="02010600040101010101" charset="-122"/>
                        </a:rPr>
                        <a:t>都有形式上代表民意的议会，都实行权力制衡的原则</a:t>
                      </a:r>
                      <a:endParaRPr lang="zh-CN" altLang="en-US" sz="2800" b="1">
                        <a:latin typeface="华文楷体" panose="02010600040101010101" charset="-122"/>
                        <a:ea typeface="华文楷体" panose="02010600040101010101" charset="-122"/>
                      </a:endParaRPr>
                    </a:p>
                  </a:txBody>
                  <a:tcPr vert="horz">
                    <a:solidFill>
                      <a:schemeClr val="accent2">
                        <a:lumMod val="20000"/>
                        <a:lumOff val="80000"/>
                      </a:schemeClr>
                    </a:solidFill>
                  </a:tcPr>
                </a:tc>
                <a:tc hMerge="1">
                  <a:tcPr/>
                </a:tc>
                <a:tc hMerge="1">
                  <a:tcPr/>
                </a:tc>
                <a:tc hMerge="1">
                  <a:tcPr/>
                </a:tc>
              </a:tr>
            </a:tbl>
          </a:graphicData>
        </a:graphic>
      </p:graphicFrame>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文本框 88066"/>
          <p:cNvSpPr txBox="1"/>
          <p:nvPr>
            <p:custDataLst>
              <p:tags r:id="rId1"/>
            </p:custDataLst>
          </p:nvPr>
        </p:nvSpPr>
        <p:spPr>
          <a:xfrm>
            <a:off x="2484755" y="290830"/>
            <a:ext cx="8402955" cy="491490"/>
          </a:xfrm>
          <a:prstGeom prst="rect">
            <a:avLst/>
          </a:prstGeom>
          <a:solidFill>
            <a:schemeClr val="accent5">
              <a:lumMod val="20000"/>
              <a:lumOff val="80000"/>
            </a:schemeClr>
          </a:solidFill>
          <a:ln w="9525">
            <a:solidFill>
              <a:srgbClr val="FF0000"/>
            </a:solidFill>
          </a:ln>
        </p:spPr>
        <p:txBody>
          <a:bodyPr wrap="square">
            <a:spAutoFit/>
          </a:bodyPr>
          <a:lstStyle/>
          <a:p>
            <a:pPr fontAlgn="auto">
              <a:buClr>
                <a:schemeClr val="bg1"/>
              </a:buClr>
            </a:pPr>
            <a:r>
              <a:rPr lang="zh-CN" altLang="en-US" sz="2600" b="1" noProof="1">
                <a:solidFill>
                  <a:schemeClr val="tx1"/>
                </a:solidFill>
                <a:effectLst>
                  <a:outerShdw blurRad="38100" dist="38100" dir="2700000">
                    <a:srgbClr val="C0C0C0"/>
                  </a:outerShdw>
                </a:effectLst>
                <a:uFillTx/>
                <a:latin typeface="黑体" panose="02010609060101010101" pitchFamily="49" charset="-122"/>
                <a:ea typeface="黑体" panose="02010609060101010101" pitchFamily="49" charset="-122"/>
                <a:cs typeface="+mn-cs"/>
              </a:rPr>
              <a:t>【总结】关于近代资产阶级代议制度</a:t>
            </a:r>
            <a:endParaRPr lang="zh-CN" altLang="en-US" sz="2600" b="1" noProof="1">
              <a:solidFill>
                <a:schemeClr val="tx1"/>
              </a:solidFill>
              <a:effectLst>
                <a:outerShdw blurRad="38100" dist="38100" dir="2700000">
                  <a:srgbClr val="C0C0C0"/>
                </a:outerShdw>
              </a:effectLst>
              <a:uFillTx/>
              <a:latin typeface="黑体" panose="02010609060101010101" pitchFamily="49" charset="-122"/>
              <a:ea typeface="黑体" panose="02010609060101010101" pitchFamily="49" charset="-122"/>
              <a:cs typeface="+mn-cs"/>
            </a:endParaRPr>
          </a:p>
        </p:txBody>
      </p:sp>
      <p:sp>
        <p:nvSpPr>
          <p:cNvPr id="88069" name="文本框 88068"/>
          <p:cNvSpPr txBox="1"/>
          <p:nvPr>
            <p:custDataLst>
              <p:tags r:id="rId2"/>
            </p:custDataLst>
          </p:nvPr>
        </p:nvSpPr>
        <p:spPr>
          <a:xfrm>
            <a:off x="728345" y="989965"/>
            <a:ext cx="11055985" cy="5518150"/>
          </a:xfrm>
          <a:prstGeom prst="rect">
            <a:avLst/>
          </a:prstGeom>
          <a:noFill/>
          <a:ln w="9525">
            <a:noFill/>
          </a:ln>
        </p:spPr>
        <p:txBody>
          <a:bodyPr wrap="square">
            <a:spAutoFit/>
          </a:bodyPr>
          <a:lstStyle/>
          <a:p>
            <a:pPr fontAlgn="auto">
              <a:buClr>
                <a:srgbClr val="FF0000"/>
              </a:buClr>
              <a:buFont typeface="Wingdings" panose="05000000000000000000" pitchFamily="2" charset="2"/>
            </a:pPr>
            <a:r>
              <a:rPr lang="en-US" altLang="zh-CN" sz="2800" b="1">
                <a:solidFill>
                  <a:srgbClr val="FF0000"/>
                </a:solidFill>
                <a:effectLst>
                  <a:outerShdw blurRad="38100" dist="38100" dir="2700000">
                    <a:srgbClr val="C0C0C0"/>
                  </a:outerShdw>
                </a:effectLst>
                <a:latin typeface="Tahoma" panose="020B0604030504040204" pitchFamily="34" charset="0"/>
                <a:ea typeface="黑体" panose="02010609060101010101" pitchFamily="49" charset="-122"/>
                <a:sym typeface="+mn-ea"/>
              </a:rPr>
              <a:t>1</a:t>
            </a:r>
            <a:r>
              <a:rPr lang="zh-CN" altLang="en-US" sz="28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、形成条件：</a:t>
            </a:r>
            <a:endParaRPr lang="zh-CN" altLang="en-US" sz="2800" b="1" noProof="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endParaRPr>
          </a:p>
          <a:p>
            <a:pPr fontAlgn="auto">
              <a:buClr>
                <a:srgbClr val="FF0000"/>
              </a:buClr>
              <a:buFont typeface="Wingdings" panose="05000000000000000000" pitchFamily="2" charset="2"/>
            </a:pPr>
            <a:r>
              <a:rPr lang="zh-CN" altLang="en-US" sz="28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en-US" altLang="zh-CN" sz="28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1</a:t>
            </a:r>
            <a:r>
              <a:rPr lang="zh-CN" altLang="en-US" sz="28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）经济：</a:t>
            </a:r>
            <a:r>
              <a:rPr lang="zh-CN" altLang="en-US" sz="2800" b="1">
                <a:effectLst>
                  <a:outerShdw blurRad="38100" dist="38100" dir="2700000">
                    <a:srgbClr val="C0C0C0"/>
                  </a:outerShdw>
                </a:effectLst>
                <a:latin typeface="黑体" panose="02010609060101010101" pitchFamily="49" charset="-122"/>
                <a:ea typeface="黑体" panose="02010609060101010101" pitchFamily="49" charset="-122"/>
                <a:sym typeface="+mn-ea"/>
              </a:rPr>
              <a:t>资本主义发展和工业革命的开展</a:t>
            </a:r>
            <a:endParaRPr lang="zh-CN" altLang="en-US" sz="2800" b="1" noProof="1">
              <a:effectLst>
                <a:outerShdw blurRad="38100" dist="38100" dir="2700000">
                  <a:srgbClr val="C0C0C0"/>
                </a:outerShdw>
              </a:effectLst>
              <a:latin typeface="黑体" panose="02010609060101010101" pitchFamily="49" charset="-122"/>
              <a:ea typeface="黑体" panose="02010609060101010101" pitchFamily="49" charset="-122"/>
            </a:endParaRPr>
          </a:p>
          <a:p>
            <a:pPr fontAlgn="auto">
              <a:buClr>
                <a:srgbClr val="FF0000"/>
              </a:buClr>
              <a:buFont typeface="Wingdings" panose="05000000000000000000" pitchFamily="2" charset="2"/>
            </a:pPr>
            <a:r>
              <a:rPr lang="zh-CN" altLang="en-US" sz="2800" b="1">
                <a:solidFill>
                  <a:schemeClr val="tx2"/>
                </a:solidFill>
                <a:effectLst>
                  <a:outerShdw blurRad="38100" dist="38100" dir="2700000">
                    <a:srgbClr val="C0C0C0"/>
                  </a:outerShdw>
                </a:effectLst>
                <a:latin typeface="Tahoma" panose="020B0604030504040204" pitchFamily="34" charset="0"/>
                <a:ea typeface="黑体" panose="02010609060101010101" pitchFamily="49" charset="-122"/>
                <a:sym typeface="+mn-ea"/>
              </a:rPr>
              <a:t>（</a:t>
            </a:r>
            <a:r>
              <a:rPr lang="en-US" altLang="zh-CN" sz="2800" b="1">
                <a:solidFill>
                  <a:schemeClr val="tx2"/>
                </a:solidFill>
                <a:effectLst>
                  <a:outerShdw blurRad="38100" dist="38100" dir="2700000">
                    <a:srgbClr val="C0C0C0"/>
                  </a:outerShdw>
                </a:effectLst>
                <a:latin typeface="Tahoma" panose="020B0604030504040204" pitchFamily="34" charset="0"/>
                <a:ea typeface="黑体" panose="02010609060101010101" pitchFamily="49" charset="-122"/>
                <a:sym typeface="+mn-ea"/>
              </a:rPr>
              <a:t>2</a:t>
            </a:r>
            <a:r>
              <a:rPr lang="zh-CN" altLang="en-US" sz="2800" b="1">
                <a:solidFill>
                  <a:schemeClr val="tx2"/>
                </a:solidFill>
                <a:effectLst>
                  <a:outerShdw blurRad="38100" dist="38100" dir="2700000">
                    <a:srgbClr val="C0C0C0"/>
                  </a:outerShdw>
                </a:effectLst>
                <a:latin typeface="Tahoma" panose="020B0604030504040204" pitchFamily="34" charset="0"/>
                <a:ea typeface="黑体" panose="02010609060101010101" pitchFamily="49" charset="-122"/>
                <a:sym typeface="+mn-ea"/>
              </a:rPr>
              <a:t>）阶级</a:t>
            </a:r>
            <a:r>
              <a:rPr lang="zh-CN" altLang="en-US" sz="2800" b="1">
                <a:effectLst>
                  <a:outerShdw blurRad="38100" dist="38100" dir="2700000">
                    <a:srgbClr val="C0C0C0"/>
                  </a:outerShdw>
                </a:effectLst>
                <a:latin typeface="Tahoma" panose="020B0604030504040204" pitchFamily="34" charset="0"/>
                <a:ea typeface="黑体" panose="02010609060101010101" pitchFamily="49" charset="-122"/>
                <a:sym typeface="+mn-ea"/>
              </a:rPr>
              <a:t>：新兴资产阶级壮大，要求反封建，建立民主政治</a:t>
            </a:r>
            <a:endParaRPr lang="zh-CN" altLang="en-US" sz="2800" b="1" noProof="1">
              <a:effectLst>
                <a:outerShdw blurRad="38100" dist="38100" dir="2700000">
                  <a:srgbClr val="C0C0C0"/>
                </a:outerShdw>
              </a:effectLst>
              <a:latin typeface="Tahoma" panose="020B0604030504040204" pitchFamily="34" charset="0"/>
              <a:ea typeface="黑体" panose="02010609060101010101" pitchFamily="49" charset="-122"/>
            </a:endParaRPr>
          </a:p>
          <a:p>
            <a:pPr fontAlgn="auto">
              <a:buClr>
                <a:srgbClr val="FF0000"/>
              </a:buClr>
              <a:buFont typeface="Wingdings" panose="05000000000000000000" pitchFamily="2" charset="2"/>
            </a:pPr>
            <a:r>
              <a:rPr lang="zh-CN" altLang="en-US" sz="2800" b="1">
                <a:solidFill>
                  <a:schemeClr val="tx2"/>
                </a:solidFill>
                <a:effectLst>
                  <a:outerShdw blurRad="38100" dist="38100" dir="2700000">
                    <a:srgbClr val="C0C0C0"/>
                  </a:outerShdw>
                </a:effectLst>
                <a:latin typeface="Tahoma" panose="020B0604030504040204" pitchFamily="34" charset="0"/>
                <a:ea typeface="黑体" panose="02010609060101010101" pitchFamily="49" charset="-122"/>
                <a:sym typeface="+mn-ea"/>
              </a:rPr>
              <a:t>（</a:t>
            </a:r>
            <a:r>
              <a:rPr lang="en-US" altLang="zh-CN" sz="2800" b="1">
                <a:solidFill>
                  <a:schemeClr val="tx2"/>
                </a:solidFill>
                <a:effectLst>
                  <a:outerShdw blurRad="38100" dist="38100" dir="2700000">
                    <a:srgbClr val="C0C0C0"/>
                  </a:outerShdw>
                </a:effectLst>
                <a:latin typeface="Tahoma" panose="020B0604030504040204" pitchFamily="34" charset="0"/>
                <a:ea typeface="黑体" panose="02010609060101010101" pitchFamily="49" charset="-122"/>
                <a:sym typeface="+mn-ea"/>
              </a:rPr>
              <a:t>3</a:t>
            </a:r>
            <a:r>
              <a:rPr lang="zh-CN" altLang="en-US" sz="2800" b="1">
                <a:solidFill>
                  <a:schemeClr val="tx2"/>
                </a:solidFill>
                <a:effectLst>
                  <a:outerShdw blurRad="38100" dist="38100" dir="2700000">
                    <a:srgbClr val="C0C0C0"/>
                  </a:outerShdw>
                </a:effectLst>
                <a:latin typeface="Tahoma" panose="020B0604030504040204" pitchFamily="34" charset="0"/>
                <a:ea typeface="黑体" panose="02010609060101010101" pitchFamily="49" charset="-122"/>
                <a:sym typeface="+mn-ea"/>
              </a:rPr>
              <a:t>）政治：</a:t>
            </a:r>
            <a:r>
              <a:rPr lang="zh-CN" altLang="en-US" sz="2800" b="1">
                <a:effectLst>
                  <a:outerShdw blurRad="38100" dist="38100" dir="2700000">
                    <a:srgbClr val="C0C0C0"/>
                  </a:outerShdw>
                </a:effectLst>
                <a:latin typeface="Tahoma" panose="020B0604030504040204" pitchFamily="34" charset="0"/>
                <a:ea typeface="黑体" panose="02010609060101010101" pitchFamily="49" charset="-122"/>
                <a:sym typeface="+mn-ea"/>
              </a:rPr>
              <a:t>欧美国家开展资产阶级革命，制定宪法</a:t>
            </a:r>
            <a:endParaRPr lang="zh-CN" altLang="en-US" sz="2800" b="1" noProof="1">
              <a:effectLst>
                <a:outerShdw blurRad="38100" dist="38100" dir="2700000">
                  <a:srgbClr val="C0C0C0"/>
                </a:outerShdw>
              </a:effectLst>
              <a:latin typeface="Tahoma" panose="020B0604030504040204" pitchFamily="34" charset="0"/>
              <a:ea typeface="黑体" panose="02010609060101010101" pitchFamily="49" charset="-122"/>
            </a:endParaRPr>
          </a:p>
          <a:p>
            <a:pPr fontAlgn="auto">
              <a:buClr>
                <a:srgbClr val="FF0000"/>
              </a:buClr>
              <a:buFont typeface="Wingdings" panose="05000000000000000000" pitchFamily="2" charset="2"/>
            </a:pPr>
            <a:r>
              <a:rPr lang="zh-CN" altLang="en-US" sz="2800" b="1">
                <a:solidFill>
                  <a:schemeClr val="tx2"/>
                </a:solidFill>
                <a:effectLst>
                  <a:outerShdw blurRad="38100" dist="38100" dir="2700000">
                    <a:srgbClr val="C0C0C0"/>
                  </a:outerShdw>
                </a:effectLst>
                <a:latin typeface="Tahoma" panose="020B0604030504040204" pitchFamily="34" charset="0"/>
                <a:ea typeface="黑体" panose="02010609060101010101" pitchFamily="49" charset="-122"/>
                <a:sym typeface="+mn-ea"/>
              </a:rPr>
              <a:t>（</a:t>
            </a:r>
            <a:r>
              <a:rPr lang="en-US" altLang="zh-CN" sz="2800" b="1">
                <a:solidFill>
                  <a:schemeClr val="tx2"/>
                </a:solidFill>
                <a:effectLst>
                  <a:outerShdw blurRad="38100" dist="38100" dir="2700000">
                    <a:srgbClr val="C0C0C0"/>
                  </a:outerShdw>
                </a:effectLst>
                <a:latin typeface="Tahoma" panose="020B0604030504040204" pitchFamily="34" charset="0"/>
                <a:ea typeface="黑体" panose="02010609060101010101" pitchFamily="49" charset="-122"/>
                <a:sym typeface="+mn-ea"/>
              </a:rPr>
              <a:t>4</a:t>
            </a:r>
            <a:r>
              <a:rPr lang="zh-CN" altLang="en-US" sz="2800" b="1">
                <a:solidFill>
                  <a:schemeClr val="tx2"/>
                </a:solidFill>
                <a:effectLst>
                  <a:outerShdw blurRad="38100" dist="38100" dir="2700000">
                    <a:srgbClr val="C0C0C0"/>
                  </a:outerShdw>
                </a:effectLst>
                <a:latin typeface="Tahoma" panose="020B0604030504040204" pitchFamily="34" charset="0"/>
                <a:ea typeface="黑体" panose="02010609060101010101" pitchFamily="49" charset="-122"/>
                <a:sym typeface="+mn-ea"/>
              </a:rPr>
              <a:t>）思想：</a:t>
            </a:r>
            <a:r>
              <a:rPr lang="zh-CN" altLang="en-US" sz="2800" b="1">
                <a:effectLst>
                  <a:outerShdw blurRad="38100" dist="38100" dir="2700000">
                    <a:srgbClr val="C0C0C0"/>
                  </a:outerShdw>
                </a:effectLst>
                <a:latin typeface="Tahoma" panose="020B0604030504040204" pitchFamily="34" charset="0"/>
                <a:ea typeface="黑体" panose="02010609060101010101" pitchFamily="49" charset="-122"/>
                <a:sym typeface="+mn-ea"/>
              </a:rPr>
              <a:t>启蒙运动等思想解放运动的开展，促进人文主义的发展；</a:t>
            </a:r>
            <a:endParaRPr lang="zh-CN" altLang="en-US" sz="2800" b="1" noProof="1">
              <a:effectLst>
                <a:outerShdw blurRad="38100" dist="38100" dir="2700000">
                  <a:srgbClr val="C0C0C0"/>
                </a:outerShdw>
              </a:effectLst>
              <a:latin typeface="Tahoma" panose="020B0604030504040204" pitchFamily="34" charset="0"/>
              <a:ea typeface="黑体" panose="02010609060101010101" pitchFamily="49" charset="-122"/>
              <a:cs typeface="+mn-cs"/>
            </a:endParaRPr>
          </a:p>
          <a:p>
            <a:pPr fontAlgn="auto">
              <a:lnSpc>
                <a:spcPct val="95000"/>
              </a:lnSpc>
              <a:buClr>
                <a:srgbClr val="FF0000"/>
              </a:buClr>
              <a:buFont typeface="Wingdings" panose="05000000000000000000" pitchFamily="2" charset="2"/>
            </a:pPr>
            <a:r>
              <a:rPr lang="en-US" altLang="zh-CN" sz="2800" b="1" noProof="1">
                <a:solidFill>
                  <a:srgbClr val="FF0000"/>
                </a:solidFill>
                <a:effectLst>
                  <a:outerShdw blurRad="38100" dist="38100" dir="2700000">
                    <a:srgbClr val="C0C0C0"/>
                  </a:outerShdw>
                </a:effectLst>
                <a:latin typeface="Tahoma" panose="020B0604030504040204" pitchFamily="34" charset="0"/>
                <a:ea typeface="黑体" panose="02010609060101010101" pitchFamily="49" charset="-122"/>
                <a:cs typeface="+mn-cs"/>
              </a:rPr>
              <a:t>2</a:t>
            </a:r>
            <a:r>
              <a:rPr lang="zh-CN" altLang="en-US" sz="2800" b="1" noProof="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cs typeface="+mn-cs"/>
              </a:rPr>
              <a:t>、过程形式</a:t>
            </a:r>
            <a:r>
              <a:rPr lang="en-US" altLang="zh-CN" sz="2800" b="1" noProof="1">
                <a:solidFill>
                  <a:srgbClr val="FF0000"/>
                </a:solidFill>
                <a:effectLst>
                  <a:outerShdw blurRad="38100" dist="38100" dir="2700000">
                    <a:srgbClr val="C0C0C0"/>
                  </a:outerShdw>
                </a:effectLst>
                <a:latin typeface="Times New Roman" panose="02020603050405020304" pitchFamily="18" charset="0"/>
                <a:ea typeface="黑体" panose="02010609060101010101" pitchFamily="49" charset="-122"/>
                <a:cs typeface="+mn-cs"/>
              </a:rPr>
              <a:t>:  </a:t>
            </a:r>
            <a:r>
              <a:rPr lang="zh-CN" altLang="en-US" sz="2800" b="1" noProof="1">
                <a:effectLst>
                  <a:outerShdw blurRad="38100" dist="38100" dir="2700000">
                    <a:srgbClr val="C0C0C0"/>
                  </a:outerShdw>
                </a:effectLst>
                <a:latin typeface="黑体" panose="02010609060101010101" pitchFamily="49" charset="-122"/>
                <a:ea typeface="黑体" panose="02010609060101010101" pitchFamily="49" charset="-122"/>
                <a:cs typeface="+mn-cs"/>
              </a:rPr>
              <a:t>到</a:t>
            </a:r>
            <a:r>
              <a:rPr lang="en-US" altLang="zh-CN" sz="2800" b="1" noProof="1">
                <a:effectLst>
                  <a:outerShdw blurRad="38100" dist="38100" dir="2700000">
                    <a:srgbClr val="C0C0C0"/>
                  </a:outerShdw>
                </a:effectLst>
                <a:latin typeface="黑体" panose="02010609060101010101" pitchFamily="49" charset="-122"/>
                <a:ea typeface="黑体" panose="02010609060101010101" pitchFamily="49" charset="-122"/>
                <a:cs typeface="+mn-cs"/>
              </a:rPr>
              <a:t>19</a:t>
            </a:r>
            <a:r>
              <a:rPr lang="zh-CN" altLang="en-US" sz="2800" b="1" noProof="1">
                <a:effectLst>
                  <a:outerShdw blurRad="38100" dist="38100" dir="2700000">
                    <a:srgbClr val="C0C0C0"/>
                  </a:outerShdw>
                </a:effectLst>
                <a:latin typeface="黑体" panose="02010609060101010101" pitchFamily="49" charset="-122"/>
                <a:ea typeface="黑体" panose="02010609060101010101" pitchFamily="49" charset="-122"/>
                <a:cs typeface="+mn-cs"/>
              </a:rPr>
              <a:t>世纪</a:t>
            </a:r>
            <a:r>
              <a:rPr lang="en-US" altLang="zh-CN" sz="2800" b="1" noProof="1">
                <a:effectLst>
                  <a:outerShdw blurRad="38100" dist="38100" dir="2700000">
                    <a:srgbClr val="C0C0C0"/>
                  </a:outerShdw>
                </a:effectLst>
                <a:latin typeface="黑体" panose="02010609060101010101" pitchFamily="49" charset="-122"/>
                <a:ea typeface="黑体" panose="02010609060101010101" pitchFamily="49" charset="-122"/>
                <a:cs typeface="+mn-cs"/>
              </a:rPr>
              <a:t>70</a:t>
            </a:r>
            <a:r>
              <a:rPr lang="zh-CN" altLang="en-US" sz="2800" b="1" noProof="1">
                <a:effectLst>
                  <a:outerShdw blurRad="38100" dist="38100" dir="2700000">
                    <a:srgbClr val="C0C0C0"/>
                  </a:outerShdw>
                </a:effectLst>
                <a:latin typeface="黑体" panose="02010609060101010101" pitchFamily="49" charset="-122"/>
                <a:ea typeface="黑体" panose="02010609060101010101" pitchFamily="49" charset="-122"/>
                <a:cs typeface="+mn-cs"/>
              </a:rPr>
              <a:t>年代</a:t>
            </a:r>
            <a:r>
              <a:rPr lang="zh-CN" altLang="en-US" sz="2800" b="1" noProof="1">
                <a:effectLst>
                  <a:outerShdw blurRad="38100" dist="38100" dir="2700000">
                    <a:srgbClr val="C0C0C0"/>
                  </a:outerShdw>
                </a:effectLst>
                <a:latin typeface="隶书" panose="02010509060101010101" pitchFamily="49" charset="-122"/>
                <a:ea typeface="隶书" panose="02010509060101010101" pitchFamily="49" charset="-122"/>
                <a:cs typeface="+mn-cs"/>
              </a:rPr>
              <a:t>，</a:t>
            </a:r>
            <a:r>
              <a:rPr lang="zh-CN" altLang="en-US" sz="2800" b="1" noProof="1">
                <a:effectLst>
                  <a:outerShdw blurRad="38100" dist="38100" dir="2700000">
                    <a:srgbClr val="C0C0C0"/>
                  </a:outerShdw>
                </a:effectLst>
                <a:latin typeface="黑体" panose="02010609060101010101" pitchFamily="49" charset="-122"/>
                <a:ea typeface="黑体" panose="02010609060101010101" pitchFamily="49" charset="-122"/>
                <a:cs typeface="+mn-cs"/>
              </a:rPr>
              <a:t>欧美主要资本主义国家都已确立</a:t>
            </a:r>
            <a:r>
              <a:rPr lang="zh-CN" altLang="en-US" sz="2800" b="1" noProof="1">
                <a:effectLst>
                  <a:outerShdw blurRad="38100" dist="38100" dir="2700000">
                    <a:srgbClr val="C0C0C0"/>
                  </a:outerShdw>
                </a:effectLst>
                <a:latin typeface="隶书" panose="02010509060101010101" pitchFamily="49" charset="-122"/>
                <a:ea typeface="隶书" panose="02010509060101010101" pitchFamily="49" charset="-122"/>
                <a:cs typeface="+mn-cs"/>
              </a:rPr>
              <a:t>，</a:t>
            </a:r>
            <a:r>
              <a:rPr lang="zh-CN" altLang="en-US" sz="2800" b="1" noProof="1">
                <a:effectLst>
                  <a:outerShdw blurRad="38100" dist="38100" dir="2700000">
                    <a:srgbClr val="C0C0C0"/>
                  </a:outerShdw>
                </a:effectLst>
                <a:latin typeface="黑体" panose="02010609060101010101" pitchFamily="49" charset="-122"/>
                <a:ea typeface="黑体" panose="02010609060101010101" pitchFamily="49" charset="-122"/>
                <a:cs typeface="+mn-cs"/>
              </a:rPr>
              <a:t>此后日益健全</a:t>
            </a:r>
            <a:r>
              <a:rPr lang="en-US" altLang="zh-CN" sz="2800" b="1" noProof="1">
                <a:effectLst>
                  <a:outerShdw blurRad="38100" dist="38100" dir="2700000">
                    <a:srgbClr val="C0C0C0"/>
                  </a:outerShdw>
                </a:effectLst>
                <a:latin typeface="黑体" panose="02010609060101010101" pitchFamily="49" charset="-122"/>
                <a:ea typeface="黑体" panose="02010609060101010101" pitchFamily="49" charset="-122"/>
                <a:cs typeface="+mn-cs"/>
              </a:rPr>
              <a:t>;</a:t>
            </a:r>
            <a:r>
              <a:rPr lang="zh-CN" altLang="en-US" sz="2800" b="1" noProof="1">
                <a:effectLst>
                  <a:outerShdw blurRad="38100" dist="38100" dir="2700000">
                    <a:srgbClr val="C0C0C0"/>
                  </a:outerShdw>
                </a:effectLst>
                <a:latin typeface="黑体" panose="02010609060101010101" pitchFamily="49" charset="-122"/>
                <a:ea typeface="黑体" panose="02010609060101010101" pitchFamily="49" charset="-122"/>
                <a:cs typeface="+mn-cs"/>
              </a:rPr>
              <a:t>途径各不同；</a:t>
            </a:r>
            <a:endParaRPr lang="zh-CN" altLang="en-US" sz="2800" b="1" noProof="1">
              <a:effectLst>
                <a:outerShdw blurRad="38100" dist="38100" dir="2700000">
                  <a:srgbClr val="C0C0C0"/>
                </a:outerShdw>
              </a:effectLst>
              <a:latin typeface="黑体" panose="02010609060101010101" pitchFamily="49" charset="-122"/>
              <a:ea typeface="黑体" panose="02010609060101010101" pitchFamily="49" charset="-122"/>
              <a:cs typeface="+mn-cs"/>
            </a:endParaRPr>
          </a:p>
          <a:p>
            <a:pPr fontAlgn="auto">
              <a:lnSpc>
                <a:spcPct val="95000"/>
              </a:lnSpc>
              <a:buClr>
                <a:srgbClr val="FF0000"/>
              </a:buClr>
              <a:buFont typeface="Wingdings" panose="05000000000000000000" pitchFamily="2" charset="2"/>
            </a:pPr>
            <a:r>
              <a:rPr lang="en-US" altLang="zh-CN" sz="2800" b="1">
                <a:solidFill>
                  <a:srgbClr val="FF0000"/>
                </a:solidFill>
                <a:effectLst>
                  <a:outerShdw blurRad="38100" dist="38100" dir="2700000">
                    <a:srgbClr val="C0C0C0"/>
                  </a:outerShdw>
                </a:effectLst>
                <a:latin typeface="Tahoma" panose="020B0604030504040204" pitchFamily="34" charset="0"/>
                <a:ea typeface="黑体" panose="02010609060101010101" pitchFamily="49" charset="-122"/>
                <a:sym typeface="+mn-ea"/>
              </a:rPr>
              <a:t>3</a:t>
            </a:r>
            <a:r>
              <a:rPr lang="zh-CN" altLang="en-US" sz="2800" b="1">
                <a:solidFill>
                  <a:srgbClr val="FF0000"/>
                </a:solidFill>
                <a:effectLst>
                  <a:outerShdw blurRad="38100" dist="38100" dir="2700000">
                    <a:srgbClr val="C0C0C0"/>
                  </a:outerShdw>
                </a:effectLst>
                <a:latin typeface="Tahoma" panose="020B0604030504040204" pitchFamily="34" charset="0"/>
                <a:ea typeface="黑体" panose="02010609060101010101" pitchFamily="49" charset="-122"/>
                <a:sym typeface="+mn-ea"/>
              </a:rPr>
              <a:t>、主要特征：</a:t>
            </a:r>
            <a:r>
              <a:rPr lang="zh-CN" altLang="en-US" sz="2800" b="1">
                <a:effectLst>
                  <a:outerShdw blurRad="38100" dist="38100" dir="2700000">
                    <a:srgbClr val="C0C0C0"/>
                  </a:outerShdw>
                </a:effectLst>
                <a:latin typeface="Tahoma" panose="020B0604030504040204" pitchFamily="34" charset="0"/>
                <a:ea typeface="黑体" panose="02010609060101010101" pitchFamily="49" charset="-122"/>
                <a:sym typeface="+mn-ea"/>
              </a:rPr>
              <a:t>议会选举；议会立法；权力制衡；政党制度</a:t>
            </a:r>
            <a:endParaRPr lang="zh-CN" altLang="en-US" sz="2800" b="1">
              <a:effectLst>
                <a:outerShdw blurRad="38100" dist="38100" dir="2700000">
                  <a:srgbClr val="C0C0C0"/>
                </a:outerShdw>
              </a:effectLst>
              <a:latin typeface="Tahoma" panose="020B0604030504040204" pitchFamily="34" charset="0"/>
              <a:ea typeface="黑体" panose="02010609060101010101" pitchFamily="49" charset="-122"/>
              <a:sym typeface="+mn-ea"/>
            </a:endParaRPr>
          </a:p>
          <a:p>
            <a:pPr fontAlgn="auto">
              <a:lnSpc>
                <a:spcPct val="95000"/>
              </a:lnSpc>
              <a:buClr>
                <a:srgbClr val="FF0000"/>
              </a:buClr>
              <a:buFont typeface="Wingdings" panose="05000000000000000000" pitchFamily="2" charset="2"/>
            </a:pPr>
            <a:r>
              <a:rPr lang="en-US" altLang="zh-CN" sz="2800" b="1">
                <a:solidFill>
                  <a:srgbClr val="FF0000"/>
                </a:solidFill>
                <a:effectLst>
                  <a:outerShdw blurRad="38100" dist="38100" dir="2700000">
                    <a:srgbClr val="C0C0C0"/>
                  </a:outerShdw>
                </a:effectLst>
                <a:latin typeface="Tahoma" panose="020B0604030504040204" pitchFamily="34" charset="0"/>
                <a:ea typeface="黑体" panose="02010609060101010101" pitchFamily="49" charset="-122"/>
                <a:sym typeface="+mn-ea"/>
              </a:rPr>
              <a:t>4</a:t>
            </a:r>
            <a:r>
              <a:rPr lang="zh-CN" altLang="en-US" sz="2800" b="1">
                <a:solidFill>
                  <a:srgbClr val="FF0000"/>
                </a:solidFill>
                <a:effectLst>
                  <a:outerShdw blurRad="38100" dist="38100" dir="2700000">
                    <a:srgbClr val="C0C0C0"/>
                  </a:outerShdw>
                </a:effectLst>
                <a:latin typeface="Tahoma" panose="020B0604030504040204" pitchFamily="34" charset="0"/>
                <a:ea typeface="黑体" panose="02010609060101010101" pitchFamily="49" charset="-122"/>
                <a:sym typeface="+mn-ea"/>
              </a:rPr>
              <a:t>、主要原则：</a:t>
            </a:r>
            <a:r>
              <a:rPr lang="zh-CN" altLang="en-US" sz="2800" b="1">
                <a:effectLst>
                  <a:outerShdw blurRad="38100" dist="38100" dir="2700000">
                    <a:srgbClr val="C0C0C0"/>
                  </a:outerShdw>
                </a:effectLst>
                <a:latin typeface="Tahoma" panose="020B0604030504040204" pitchFamily="34" charset="0"/>
                <a:ea typeface="黑体" panose="02010609060101010101" pitchFamily="49" charset="-122"/>
                <a:sym typeface="+mn-ea"/>
              </a:rPr>
              <a:t>民主化；法制化；制度化</a:t>
            </a:r>
            <a:endParaRPr lang="zh-CN" altLang="en-US" sz="2800" b="1">
              <a:effectLst>
                <a:outerShdw blurRad="38100" dist="38100" dir="2700000">
                  <a:srgbClr val="C0C0C0"/>
                </a:outerShdw>
              </a:effectLst>
              <a:latin typeface="Tahoma" panose="020B0604030504040204" pitchFamily="34" charset="0"/>
              <a:ea typeface="黑体" panose="02010609060101010101" pitchFamily="49" charset="-122"/>
              <a:sym typeface="+mn-ea"/>
            </a:endParaRPr>
          </a:p>
          <a:p>
            <a:pPr fontAlgn="auto">
              <a:lnSpc>
                <a:spcPct val="95000"/>
              </a:lnSpc>
              <a:buClr>
                <a:srgbClr val="FF0000"/>
              </a:buClr>
              <a:buFont typeface="Wingdings" panose="05000000000000000000" pitchFamily="2" charset="2"/>
            </a:pPr>
            <a:r>
              <a:rPr lang="en-US" altLang="zh-CN" sz="2800" b="1">
                <a:solidFill>
                  <a:srgbClr val="FF0000"/>
                </a:solidFill>
                <a:effectLst>
                  <a:outerShdw blurRad="38100" dist="38100" dir="2700000">
                    <a:srgbClr val="C0C0C0"/>
                  </a:outerShdw>
                </a:effectLst>
                <a:latin typeface="Tahoma" panose="020B0604030504040204" pitchFamily="34" charset="0"/>
                <a:ea typeface="黑体" panose="02010609060101010101" pitchFamily="49" charset="-122"/>
                <a:sym typeface="+mn-ea"/>
              </a:rPr>
              <a:t>5</a:t>
            </a:r>
            <a:r>
              <a:rPr lang="zh-CN" altLang="en-US" sz="2800" b="1">
                <a:solidFill>
                  <a:srgbClr val="FF0000"/>
                </a:solidFill>
                <a:effectLst>
                  <a:outerShdw blurRad="38100" dist="38100" dir="2700000">
                    <a:srgbClr val="C0C0C0"/>
                  </a:outerShdw>
                </a:effectLst>
                <a:latin typeface="Tahoma" panose="020B0604030504040204" pitchFamily="34" charset="0"/>
                <a:ea typeface="黑体" panose="02010609060101010101" pitchFamily="49" charset="-122"/>
                <a:sym typeface="+mn-ea"/>
              </a:rPr>
              <a:t>、主要作用：</a:t>
            </a:r>
            <a:r>
              <a:rPr lang="zh-CN" altLang="en-US" sz="2800" b="1">
                <a:effectLst>
                  <a:outerShdw blurRad="38100" dist="38100" dir="2700000">
                    <a:srgbClr val="C0C0C0"/>
                  </a:outerShdw>
                </a:effectLst>
                <a:latin typeface="Tahoma" panose="020B0604030504040204" pitchFamily="34" charset="0"/>
                <a:ea typeface="黑体" panose="02010609060101010101" pitchFamily="49" charset="-122"/>
                <a:sym typeface="+mn-ea"/>
              </a:rPr>
              <a:t>缓和矛盾，稳定秩序，维护统治；保证资本主义经济持续稳定的发展，</a:t>
            </a:r>
            <a:r>
              <a:rPr lang="zh-CN" altLang="en-US" sz="2800" b="1">
                <a:latin typeface="Arial" panose="020B0604020202020204" pitchFamily="34" charset="0"/>
                <a:ea typeface="黑体" panose="02010609060101010101" pitchFamily="49" charset="-122"/>
                <a:sym typeface="+mn-ea"/>
              </a:rPr>
              <a:t>对亚洲及世界其他地区产生广泛影响。</a:t>
            </a:r>
            <a:endParaRPr lang="zh-CN" altLang="en-US" sz="2800" b="1" noProof="1">
              <a:effectLst>
                <a:outerShdw blurRad="38100" dist="38100" dir="2700000">
                  <a:srgbClr val="C0C0C0"/>
                </a:outerShdw>
              </a:effectLst>
              <a:latin typeface="Arial" panose="020B0604020202020204" pitchFamily="34" charset="0"/>
              <a:ea typeface="黑体" panose="02010609060101010101" pitchFamily="49" charset="-122"/>
              <a:cs typeface="+mn-cs"/>
            </a:endParaRPr>
          </a:p>
          <a:p>
            <a:pPr fontAlgn="auto">
              <a:lnSpc>
                <a:spcPct val="95000"/>
              </a:lnSpc>
              <a:buClr>
                <a:srgbClr val="FF0000"/>
              </a:buClr>
              <a:buFont typeface="Wingdings" panose="05000000000000000000" pitchFamily="2" charset="2"/>
            </a:pPr>
            <a:r>
              <a:rPr lang="en-US" altLang="zh-CN" sz="2800" b="1">
                <a:solidFill>
                  <a:srgbClr val="FF0000"/>
                </a:solidFill>
                <a:effectLst>
                  <a:outerShdw blurRad="38100" dist="38100" dir="2700000">
                    <a:srgbClr val="C0C0C0"/>
                  </a:outerShdw>
                </a:effectLst>
                <a:latin typeface="Tahoma" panose="020B0604030504040204" pitchFamily="34" charset="0"/>
                <a:ea typeface="黑体" panose="02010609060101010101" pitchFamily="49" charset="-122"/>
                <a:sym typeface="+mn-ea"/>
              </a:rPr>
              <a:t>6</a:t>
            </a:r>
            <a:r>
              <a:rPr lang="zh-CN" altLang="en-US" sz="2800" b="1">
                <a:solidFill>
                  <a:srgbClr val="FF0000"/>
                </a:solidFill>
                <a:effectLst>
                  <a:outerShdw blurRad="38100" dist="38100" dir="2700000">
                    <a:srgbClr val="C0C0C0"/>
                  </a:outerShdw>
                </a:effectLst>
                <a:latin typeface="Tahoma" panose="020B0604030504040204" pitchFamily="34" charset="0"/>
                <a:ea typeface="黑体" panose="02010609060101010101" pitchFamily="49" charset="-122"/>
                <a:sym typeface="+mn-ea"/>
              </a:rPr>
              <a:t>、基本评价：</a:t>
            </a:r>
            <a:r>
              <a:rPr lang="zh-CN" altLang="en-US" sz="2800" b="1">
                <a:effectLst>
                  <a:outerShdw blurRad="38100" dist="38100" dir="2700000">
                    <a:srgbClr val="C0C0C0"/>
                  </a:outerShdw>
                </a:effectLst>
                <a:latin typeface="Tahoma" panose="020B0604030504040204" pitchFamily="34" charset="0"/>
                <a:ea typeface="黑体" panose="02010609060101010101" pitchFamily="49" charset="-122"/>
                <a:sym typeface="+mn-ea"/>
              </a:rPr>
              <a:t>符合历史发展趋势，是历史的重大进步；但存在一定的阶级和时代局限性</a:t>
            </a:r>
            <a:endParaRPr lang="zh-CN" altLang="en-US" sz="2800" b="1" noProof="1">
              <a:effectLst>
                <a:outerShdw blurRad="38100" dist="38100" dir="2700000">
                  <a:srgbClr val="C0C0C0"/>
                </a:outerShdw>
              </a:effectLst>
              <a:latin typeface="黑体" panose="02010609060101010101" pitchFamily="49" charset="-122"/>
              <a:ea typeface="黑体" panose="02010609060101010101" pitchFamily="49"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8069">
                                            <p:txEl>
                                              <p:charRg st="0" end="10"/>
                                            </p:txEl>
                                          </p:spTgt>
                                        </p:tgtEl>
                                        <p:attrNameLst>
                                          <p:attrName>style.visibility</p:attrName>
                                        </p:attrNameLst>
                                      </p:cBhvr>
                                      <p:to>
                                        <p:strVal val="visible"/>
                                      </p:to>
                                    </p:set>
                                    <p:animEffect transition="in" filter="blinds(horizontal)">
                                      <p:cBhvr>
                                        <p:cTn id="7" dur="500"/>
                                        <p:tgtEl>
                                          <p:spTgt spid="88069">
                                            <p:txEl>
                                              <p:charRg st="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8069">
                                            <p:txEl>
                                              <p:charRg st="1" end="1"/>
                                            </p:txEl>
                                          </p:spTgt>
                                        </p:tgtEl>
                                        <p:attrNameLst>
                                          <p:attrName>style.visibility</p:attrName>
                                        </p:attrNameLst>
                                      </p:cBhvr>
                                      <p:to>
                                        <p:strVal val="visible"/>
                                      </p:to>
                                    </p:set>
                                    <p:animEffect transition="in" filter="blinds(horizontal)">
                                      <p:cBhvr>
                                        <p:cTn id="12" dur="500"/>
                                        <p:tgtEl>
                                          <p:spTgt spid="88069">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8069">
                                            <p:txEl>
                                              <p:charRg st="2" end="2"/>
                                            </p:txEl>
                                          </p:spTgt>
                                        </p:tgtEl>
                                        <p:attrNameLst>
                                          <p:attrName>style.visibility</p:attrName>
                                        </p:attrNameLst>
                                      </p:cBhvr>
                                      <p:to>
                                        <p:strVal val="visible"/>
                                      </p:to>
                                    </p:set>
                                    <p:animEffect transition="in" filter="blinds(horizontal)">
                                      <p:cBhvr>
                                        <p:cTn id="17" dur="500"/>
                                        <p:tgtEl>
                                          <p:spTgt spid="88069">
                                            <p:txEl>
                                              <p:char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8069">
                                            <p:txEl>
                                              <p:charRg st="3" end="3"/>
                                            </p:txEl>
                                          </p:spTgt>
                                        </p:tgtEl>
                                        <p:attrNameLst>
                                          <p:attrName>style.visibility</p:attrName>
                                        </p:attrNameLst>
                                      </p:cBhvr>
                                      <p:to>
                                        <p:strVal val="visible"/>
                                      </p:to>
                                    </p:set>
                                    <p:animEffect transition="in" filter="blinds(horizontal)">
                                      <p:cBhvr>
                                        <p:cTn id="22" dur="500"/>
                                        <p:tgtEl>
                                          <p:spTgt spid="88069">
                                            <p:txEl>
                                              <p:char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8069">
                                            <p:txEl>
                                              <p:charRg st="4" end="4"/>
                                            </p:txEl>
                                          </p:spTgt>
                                        </p:tgtEl>
                                        <p:attrNameLst>
                                          <p:attrName>style.visibility</p:attrName>
                                        </p:attrNameLst>
                                      </p:cBhvr>
                                      <p:to>
                                        <p:strVal val="visible"/>
                                      </p:to>
                                    </p:set>
                                    <p:animEffect transition="in" filter="blinds(horizontal)">
                                      <p:cBhvr>
                                        <p:cTn id="27" dur="500"/>
                                        <p:tgtEl>
                                          <p:spTgt spid="88069">
                                            <p:txEl>
                                              <p:char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8069">
                                            <p:txEl>
                                              <p:charRg st="5" end="5"/>
                                            </p:txEl>
                                          </p:spTgt>
                                        </p:tgtEl>
                                        <p:attrNameLst>
                                          <p:attrName>style.visibility</p:attrName>
                                        </p:attrNameLst>
                                      </p:cBhvr>
                                      <p:to>
                                        <p:strVal val="visible"/>
                                      </p:to>
                                    </p:set>
                                    <p:animEffect transition="in" filter="blinds(horizontal)">
                                      <p:cBhvr>
                                        <p:cTn id="32" dur="500"/>
                                        <p:tgtEl>
                                          <p:spTgt spid="88069">
                                            <p:txEl>
                                              <p:char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8069">
                                            <p:txEl>
                                              <p:charRg st="6" end="6"/>
                                            </p:txEl>
                                          </p:spTgt>
                                        </p:tgtEl>
                                        <p:attrNameLst>
                                          <p:attrName>style.visibility</p:attrName>
                                        </p:attrNameLst>
                                      </p:cBhvr>
                                      <p:to>
                                        <p:strVal val="visible"/>
                                      </p:to>
                                    </p:set>
                                    <p:animEffect transition="in" filter="blinds(horizontal)">
                                      <p:cBhvr>
                                        <p:cTn id="37" dur="500"/>
                                        <p:tgtEl>
                                          <p:spTgt spid="88069">
                                            <p:txEl>
                                              <p:char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88069">
                                            <p:txEl>
                                              <p:charRg st="6" end="6"/>
                                            </p:txEl>
                                          </p:spTgt>
                                        </p:tgtEl>
                                        <p:attrNameLst>
                                          <p:attrName>style.visibility</p:attrName>
                                        </p:attrNameLst>
                                      </p:cBhvr>
                                      <p:to>
                                        <p:strVal val="visible"/>
                                      </p:to>
                                    </p:set>
                                    <p:animEffect transition="in" filter="blinds(horizontal)">
                                      <p:cBhvr>
                                        <p:cTn id="42" dur="500"/>
                                        <p:tgtEl>
                                          <p:spTgt spid="88069">
                                            <p:txEl>
                                              <p:char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88069">
                                            <p:txEl>
                                              <p:charRg st="6" end="6"/>
                                            </p:txEl>
                                          </p:spTgt>
                                        </p:tgtEl>
                                        <p:attrNameLst>
                                          <p:attrName>style.visibility</p:attrName>
                                        </p:attrNameLst>
                                      </p:cBhvr>
                                      <p:to>
                                        <p:strVal val="visible"/>
                                      </p:to>
                                    </p:set>
                                    <p:animEffect transition="in" filter="blinds(horizontal)">
                                      <p:cBhvr>
                                        <p:cTn id="47" dur="500"/>
                                        <p:tgtEl>
                                          <p:spTgt spid="88069">
                                            <p:txEl>
                                              <p:char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88069">
                                            <p:txEl>
                                              <p:charRg st="7" end="7"/>
                                            </p:txEl>
                                          </p:spTgt>
                                        </p:tgtEl>
                                        <p:attrNameLst>
                                          <p:attrName>style.visibility</p:attrName>
                                        </p:attrNameLst>
                                      </p:cBhvr>
                                      <p:to>
                                        <p:strVal val="visible"/>
                                      </p:to>
                                    </p:set>
                                    <p:animEffect transition="in" filter="blinds(horizontal)">
                                      <p:cBhvr>
                                        <p:cTn id="52" dur="500"/>
                                        <p:tgtEl>
                                          <p:spTgt spid="88069">
                                            <p:txEl>
                                              <p:char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custDataLst>
              <p:tags r:id="rId1"/>
            </p:custDataLst>
          </p:nvPr>
        </p:nvGrpSpPr>
        <p:grpSpPr>
          <a:xfrm>
            <a:off x="4749963" y="4134277"/>
            <a:ext cx="2746904" cy="1577553"/>
            <a:chOff x="905737" y="4134277"/>
            <a:chExt cx="2746904" cy="1577553"/>
          </a:xfrm>
        </p:grpSpPr>
        <p:sp>
          <p:nvSpPr>
            <p:cNvPr id="23" name="文本框 22"/>
            <p:cNvSpPr txBox="1"/>
            <p:nvPr>
              <p:custDataLst>
                <p:tags r:id="rId2"/>
              </p:custDataLst>
            </p:nvPr>
          </p:nvSpPr>
          <p:spPr>
            <a:xfrm>
              <a:off x="905737" y="4134277"/>
              <a:ext cx="1889307" cy="461665"/>
            </a:xfrm>
            <a:prstGeom prst="rect">
              <a:avLst/>
            </a:prstGeom>
            <a:noFill/>
          </p:spPr>
          <p:txBody>
            <a:bodyPr wrap="none" lIns="0" tIns="0" rIns="0" bIns="0" rtlCol="0">
              <a:noAutofit/>
            </a:bodyPr>
            <a:lstStyle/>
            <a:p>
              <a:r>
                <a:rPr lang="zh-CN" altLang="en-US" sz="2400">
                  <a:solidFill>
                    <a:schemeClr val="bg1"/>
                  </a:solidFill>
                  <a:latin typeface="+mj-ea"/>
                  <a:ea typeface="+mj-ea"/>
                  <a:cs typeface="OPPOSans B" panose="00020600040101010101" pitchFamily="18" charset="-122"/>
                </a:rPr>
                <a:t>稿定</a:t>
              </a:r>
              <a:r>
                <a:rPr lang="en-US" altLang="zh-CN" sz="2400">
                  <a:solidFill>
                    <a:schemeClr val="bg1"/>
                  </a:solidFill>
                  <a:latin typeface="+mj-ea"/>
                  <a:ea typeface="+mj-ea"/>
                  <a:cs typeface="OPPOSans B" panose="00020600040101010101" pitchFamily="18" charset="-122"/>
                </a:rPr>
                <a:t>PPT</a:t>
              </a:r>
              <a:endParaRPr lang="zh-CN" altLang="en-US" sz="2400">
                <a:solidFill>
                  <a:schemeClr val="bg1"/>
                </a:solidFill>
                <a:latin typeface="+mj-ea"/>
                <a:ea typeface="+mj-ea"/>
                <a:cs typeface="OPPOSans B" panose="00020600040101010101" pitchFamily="18" charset="-122"/>
              </a:endParaRPr>
            </a:p>
          </p:txBody>
        </p:sp>
        <p:sp>
          <p:nvSpPr>
            <p:cNvPr id="24" name="矩形 23"/>
            <p:cNvSpPr/>
            <p:nvPr>
              <p:custDataLst>
                <p:tags r:id="rId3"/>
              </p:custDataLst>
            </p:nvPr>
          </p:nvSpPr>
          <p:spPr>
            <a:xfrm>
              <a:off x="905737" y="4543406"/>
              <a:ext cx="2746904" cy="1168424"/>
            </a:xfrm>
            <a:prstGeom prst="rect">
              <a:avLst/>
            </a:prstGeom>
          </p:spPr>
          <p:txBody>
            <a:bodyPr wrap="square" lIns="0" tIns="0" rIns="0" bIns="0">
              <a:noAutofit/>
            </a:bodyPr>
            <a:lstStyle/>
            <a:p>
              <a:pPr>
                <a:lnSpc>
                  <a:spcPct val="120000"/>
                </a:lnSpc>
              </a:pPr>
              <a:r>
                <a:rPr lang="zh-CN" altLang="en-US">
                  <a:solidFill>
                    <a:schemeClr val="bg1"/>
                  </a:solidFill>
                  <a:latin typeface="+mn-ea"/>
                </a:rPr>
                <a:t>稿定</a:t>
              </a:r>
              <a:r>
                <a:rPr lang="en-US" altLang="zh-CN">
                  <a:solidFill>
                    <a:schemeClr val="bg1"/>
                  </a:solidFill>
                  <a:latin typeface="+mn-ea"/>
                </a:rPr>
                <a:t>PPT</a:t>
              </a:r>
              <a:r>
                <a:rPr lang="zh-CN" altLang="en-US">
                  <a:solidFill>
                    <a:schemeClr val="bg1"/>
                  </a:solidFill>
                  <a:latin typeface="+mn-ea"/>
                </a:rPr>
                <a:t>，海量素材持续更新，上千款模板选择总有一款适合你</a:t>
              </a:r>
              <a:endParaRPr lang="zh-CN" altLang="en-US">
                <a:solidFill>
                  <a:schemeClr val="bg1"/>
                </a:solidFill>
                <a:latin typeface="+mn-ea"/>
              </a:endParaRPr>
            </a:p>
          </p:txBody>
        </p:sp>
      </p:grpSp>
      <p:sp>
        <p:nvSpPr>
          <p:cNvPr id="30" name="文本框 29"/>
          <p:cNvSpPr txBox="1"/>
          <p:nvPr>
            <p:custDataLst>
              <p:tags r:id="rId4"/>
            </p:custDataLst>
          </p:nvPr>
        </p:nvSpPr>
        <p:spPr>
          <a:xfrm>
            <a:off x="6436064" y="3051245"/>
            <a:ext cx="1041952" cy="923330"/>
          </a:xfrm>
          <a:prstGeom prst="rect">
            <a:avLst/>
          </a:prstGeom>
          <a:noFill/>
        </p:spPr>
        <p:txBody>
          <a:bodyPr wrap="none" lIns="0" tIns="0" rIns="0" bIns="0" rtlCol="0">
            <a:noAutofit/>
          </a:bodyPr>
          <a:lstStyle/>
          <a:p>
            <a:r>
              <a:rPr lang="en-US" altLang="zh-CN" sz="6000">
                <a:ln>
                  <a:solidFill>
                    <a:schemeClr val="bg1"/>
                  </a:solidFill>
                </a:ln>
                <a:noFill/>
                <a:latin typeface="+mj-ea"/>
                <a:ea typeface="+mj-ea"/>
              </a:rPr>
              <a:t>02</a:t>
            </a:r>
            <a:endParaRPr lang="zh-CN" altLang="en-US" sz="6000">
              <a:ln>
                <a:solidFill>
                  <a:schemeClr val="bg1"/>
                </a:solidFill>
              </a:ln>
              <a:noFill/>
              <a:latin typeface="+mj-ea"/>
              <a:ea typeface="+mj-ea"/>
            </a:endParaRPr>
          </a:p>
        </p:txBody>
      </p:sp>
      <p:sp>
        <p:nvSpPr>
          <p:cNvPr id="79" name="矩形 78"/>
          <p:cNvSpPr/>
          <p:nvPr>
            <p:custDataLst>
              <p:tags r:id="rId5"/>
            </p:custDataLst>
          </p:nvPr>
        </p:nvSpPr>
        <p:spPr>
          <a:xfrm>
            <a:off x="0" y="6571615"/>
            <a:ext cx="12192000" cy="286385"/>
          </a:xfrm>
          <a:prstGeom prst="rect">
            <a:avLst/>
          </a:prstGeom>
          <a:gradFill flip="none" rotWithShape="1">
            <a:gsLst>
              <a:gs pos="0">
                <a:srgbClr val="DE7557"/>
              </a:gs>
              <a:gs pos="100000">
                <a:srgbClr val="9B4A30"/>
              </a:gs>
            </a:gsLst>
            <a:lin ang="2700000" scaled="0"/>
          </a:gradFill>
          <a:ln>
            <a:noFill/>
          </a:ln>
          <a:effectLst>
            <a:outerShdw blurRad="571500" sx="105000" sy="105000" algn="ctr" rotWithShape="0">
              <a:srgbClr val="7FAC52">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泪滴形 9"/>
          <p:cNvSpPr/>
          <p:nvPr>
            <p:custDataLst>
              <p:tags r:id="rId6"/>
            </p:custDataLst>
          </p:nvPr>
        </p:nvSpPr>
        <p:spPr>
          <a:xfrm flipV="1">
            <a:off x="245253" y="295784"/>
            <a:ext cx="1003255" cy="859003"/>
          </a:xfrm>
          <a:prstGeom prst="teardrop">
            <a:avLst/>
          </a:prstGeom>
          <a:gradFill flip="none" rotWithShape="1">
            <a:gsLst>
              <a:gs pos="0">
                <a:srgbClr val="DE7557">
                  <a:tint val="66000"/>
                  <a:satMod val="160000"/>
                </a:srgbClr>
              </a:gs>
              <a:gs pos="50000">
                <a:srgbClr val="DE7557">
                  <a:tint val="44500"/>
                  <a:satMod val="160000"/>
                </a:srgbClr>
              </a:gs>
              <a:gs pos="100000">
                <a:srgbClr val="DE7557">
                  <a:tint val="23500"/>
                  <a:satMod val="160000"/>
                </a:srgb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75000"/>
                </a:schemeClr>
              </a:solidFill>
            </a:endParaRPr>
          </a:p>
        </p:txBody>
      </p:sp>
      <p:sp>
        <p:nvSpPr>
          <p:cNvPr id="11" name="文本框 42"/>
          <p:cNvSpPr txBox="1"/>
          <p:nvPr>
            <p:custDataLst>
              <p:tags r:id="rId7"/>
            </p:custDataLst>
          </p:nvPr>
        </p:nvSpPr>
        <p:spPr>
          <a:xfrm>
            <a:off x="409664" y="582652"/>
            <a:ext cx="3477895" cy="572135"/>
          </a:xfrm>
          <a:prstGeom prst="rect">
            <a:avLst/>
          </a:prstGeom>
          <a:noFill/>
        </p:spPr>
        <p:txBody>
          <a:bodyPr wrap="none" lIns="0" tIns="0" rIns="0" bIns="0" rtlCol="0">
            <a:noAutofit/>
          </a:bodyPr>
          <a:lstStyle/>
          <a:p>
            <a:pPr algn="l">
              <a:lnSpc>
                <a:spcPct val="110000"/>
              </a:lnSpc>
            </a:pPr>
            <a:r>
              <a:rPr lang="zh-CN" altLang="en-US" sz="3200" b="1">
                <a:latin typeface="微软雅黑" panose="020B0503020204020204" charset="-122"/>
                <a:ea typeface="微软雅黑" panose="020B0503020204020204" charset="-122"/>
                <a:sym typeface="+mn-ea"/>
              </a:rPr>
              <a:t>近代资本主义政治制度的影响</a:t>
            </a:r>
            <a:endParaRPr lang="zh-CN" altLang="en-US" sz="3200" b="1">
              <a:solidFill>
                <a:srgbClr val="DE7557"/>
              </a:solidFill>
              <a:latin typeface="微软雅黑" panose="020B0503020204020204" charset="-122"/>
              <a:ea typeface="微软雅黑" panose="020B0503020204020204" charset="-122"/>
            </a:endParaRPr>
          </a:p>
        </p:txBody>
      </p:sp>
      <p:sp>
        <p:nvSpPr>
          <p:cNvPr id="17" name="文本框 16"/>
          <p:cNvSpPr txBox="1"/>
          <p:nvPr>
            <p:custDataLst>
              <p:tags r:id="rId8"/>
            </p:custDataLst>
          </p:nvPr>
        </p:nvSpPr>
        <p:spPr>
          <a:xfrm>
            <a:off x="245110" y="1355090"/>
            <a:ext cx="11598275" cy="4707890"/>
          </a:xfrm>
          <a:prstGeom prst="rect">
            <a:avLst/>
          </a:prstGeom>
          <a:noFill/>
          <a:ln w="28575" cmpd="sng">
            <a:solidFill>
              <a:schemeClr val="tx1"/>
            </a:solidFill>
            <a:prstDash val="solid"/>
          </a:ln>
        </p:spPr>
        <p:txBody>
          <a:bodyPr wrap="square" rtlCol="0" anchor="t">
            <a:spAutoFit/>
          </a:bodyPr>
          <a:lstStyle/>
          <a:p>
            <a:pPr>
              <a:lnSpc>
                <a:spcPts val="4000"/>
              </a:lnSpc>
            </a:pPr>
            <a:r>
              <a:rPr lang="zh-CN" altLang="en-US" sz="24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1</a:t>
            </a: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）进步性</a:t>
            </a:r>
            <a:endPar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a:lnSpc>
                <a:spcPts val="4000"/>
              </a:lnSpc>
            </a:pP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①否定了封建专制制度，避免了少数人的专制独裁，推动了</a:t>
            </a:r>
            <a:r>
              <a:rPr lang="zh-CN" altLang="en-US" sz="2800" b="1">
                <a:solidFill>
                  <a:schemeClr val="tx1">
                    <a:lumMod val="50000"/>
                    <a:lumOff val="50000"/>
                  </a:schemeClr>
                </a:solidFill>
                <a:highlight>
                  <a:srgbClr val="FFFF00"/>
                </a:highlight>
                <a:latin typeface="微软雅黑" panose="020B0503020204020204" charset="-122"/>
                <a:ea typeface="微软雅黑" panose="020B0503020204020204" charset="-122"/>
                <a:cs typeface="微软雅黑" panose="020B0503020204020204" charset="-122"/>
                <a:sym typeface="+mn-ea"/>
              </a:rPr>
              <a:t>民主政治</a:t>
            </a: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的发展，为资本主义现代化发展提供了有力保障。</a:t>
            </a:r>
            <a:endPar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a:lnSpc>
                <a:spcPts val="4000"/>
              </a:lnSpc>
            </a:pP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②有利于调节资产阶级内部关系，缓和资产阶级不同利益集团间的矛盾，从而稳定了社会秩序。</a:t>
            </a:r>
            <a:endPar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a:lnSpc>
                <a:spcPts val="4000"/>
              </a:lnSpc>
            </a:pP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③资本主义制度的确立，适应了生产力的发展，</a:t>
            </a:r>
            <a:r>
              <a:rPr lang="zh-CN" altLang="en-US" sz="2800" b="1">
                <a:solidFill>
                  <a:schemeClr val="tx1">
                    <a:lumMod val="50000"/>
                    <a:lumOff val="50000"/>
                  </a:schemeClr>
                </a:solidFill>
                <a:highlight>
                  <a:srgbClr val="FFFF00"/>
                </a:highlight>
                <a:latin typeface="微软雅黑" panose="020B0503020204020204" charset="-122"/>
                <a:ea typeface="微软雅黑" panose="020B0503020204020204" charset="-122"/>
                <a:cs typeface="微软雅黑" panose="020B0503020204020204" charset="-122"/>
                <a:sym typeface="+mn-ea"/>
              </a:rPr>
              <a:t>促进了资本主义的发展</a:t>
            </a: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a:lnSpc>
                <a:spcPts val="4000"/>
              </a:lnSpc>
            </a:pP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④其建立方式和政体形式</a:t>
            </a:r>
            <a:r>
              <a:rPr lang="zh-CN" altLang="en-US" sz="2800" b="1">
                <a:solidFill>
                  <a:schemeClr val="tx1">
                    <a:lumMod val="50000"/>
                    <a:lumOff val="50000"/>
                  </a:schemeClr>
                </a:solidFill>
                <a:highlight>
                  <a:srgbClr val="FFFF00"/>
                </a:highlight>
                <a:latin typeface="微软雅黑" panose="020B0503020204020204" charset="-122"/>
                <a:ea typeface="微软雅黑" panose="020B0503020204020204" charset="-122"/>
                <a:cs typeface="微软雅黑" panose="020B0503020204020204" charset="-122"/>
                <a:sym typeface="+mn-ea"/>
              </a:rPr>
              <a:t>对世界产生了深远影响</a:t>
            </a: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，具有世界意义。</a:t>
            </a:r>
            <a:endPar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a:lnSpc>
                <a:spcPts val="4000"/>
              </a:lnSpc>
            </a:pP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2</a:t>
            </a: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）局限性：资本主义制度仍然是一种</a:t>
            </a:r>
            <a:r>
              <a:rPr lang="zh-CN" altLang="en-US" sz="2800" b="1">
                <a:solidFill>
                  <a:schemeClr val="tx1">
                    <a:lumMod val="50000"/>
                    <a:lumOff val="50000"/>
                  </a:schemeClr>
                </a:solidFill>
                <a:highlight>
                  <a:srgbClr val="FFFF00"/>
                </a:highlight>
                <a:latin typeface="微软雅黑" panose="020B0503020204020204" charset="-122"/>
                <a:ea typeface="微软雅黑" panose="020B0503020204020204" charset="-122"/>
                <a:cs typeface="微软雅黑" panose="020B0503020204020204" charset="-122"/>
                <a:sym typeface="+mn-ea"/>
              </a:rPr>
              <a:t>剥削制度</a:t>
            </a: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。资本主义列强大肆推行殖民主义，把亚非拉广大地区变成殖民地和半殖民地，进行压榨和掠夺。</a:t>
            </a:r>
            <a:endPar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0" name="文本框 11"/>
          <p:cNvSpPr>
            <a:spLocks noChangeArrowheads="1"/>
          </p:cNvSpPr>
          <p:nvPr>
            <p:custDataLst>
              <p:tags r:id="rId1"/>
            </p:custDataLst>
          </p:nvPr>
        </p:nvSpPr>
        <p:spPr bwMode="auto">
          <a:xfrm>
            <a:off x="8771492" y="2938407"/>
            <a:ext cx="2159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pPr fontAlgn="base">
              <a:spcBef>
                <a:spcPct val="0"/>
              </a:spcBef>
              <a:spcAft>
                <a:spcPct val="0"/>
              </a:spcAft>
              <a:buSzTx/>
            </a:pPr>
            <a:r>
              <a:rPr lang="zh-CN" altLang="en-US" sz="2400" b="1">
                <a:solidFill>
                  <a:srgbClr val="FF0000"/>
                </a:solidFill>
                <a:latin typeface="黑体" panose="02010609060101010101" pitchFamily="49" charset="-122"/>
                <a:ea typeface="黑体" panose="02010609060101010101" pitchFamily="49" charset="-122"/>
              </a:rPr>
              <a:t>（根本原因）</a:t>
            </a:r>
            <a:endParaRPr lang="zh-CN" altLang="en-US" sz="2400" b="1">
              <a:solidFill>
                <a:srgbClr val="FF0000"/>
              </a:solidFill>
              <a:latin typeface="黑体" panose="02010609060101010101" pitchFamily="49" charset="-122"/>
              <a:ea typeface="黑体" panose="02010609060101010101" pitchFamily="49" charset="-122"/>
            </a:endParaRPr>
          </a:p>
        </p:txBody>
      </p:sp>
      <p:sp>
        <p:nvSpPr>
          <p:cNvPr id="2204" name="文本框 17"/>
          <p:cNvSpPr>
            <a:spLocks noChangeArrowheads="1"/>
          </p:cNvSpPr>
          <p:nvPr>
            <p:custDataLst>
              <p:tags r:id="rId2"/>
            </p:custDataLst>
          </p:nvPr>
        </p:nvSpPr>
        <p:spPr bwMode="auto">
          <a:xfrm>
            <a:off x="428269" y="537210"/>
            <a:ext cx="11922355" cy="5262563"/>
          </a:xfrm>
          <a:prstGeom prst="rect">
            <a:avLst/>
          </a:prstGeom>
          <a:noFill/>
          <a:ln w="63500" cap="flat" algn="ctr">
            <a:noFill/>
            <a:prstDash val="sysDot"/>
            <a:miter lim="1000000"/>
            <a:headEnd type="none" w="med" len="med"/>
            <a:tailEnd type="none" w="med" len="med"/>
          </a:ln>
        </p:spPr>
        <p:txBody>
          <a:bodyPr lIns="91440" tIns="45720" rIns="91440" bIns="45720"/>
          <a:lstStyle/>
          <a:p>
            <a:pPr lvl="0" algn="l">
              <a:lnSpc>
                <a:spcPct val="100000"/>
              </a:lnSpc>
              <a:defRPr/>
            </a:pPr>
            <a:r>
              <a:rPr lang="zh-CN" altLang="en-US" sz="3200" b="1">
                <a:latin typeface="楷体" panose="02010609060101010101" charset="-122"/>
                <a:ea typeface="楷体" panose="02010609060101010101" charset="-122"/>
                <a:sym typeface="+mn-ea"/>
              </a:rPr>
              <a:t>【选修】文官制度</a:t>
            </a:r>
            <a:endParaRPr lang="zh-CN" altLang="en-US" sz="3200" b="1">
              <a:latin typeface="楷体" panose="02010609060101010101" charset="-122"/>
              <a:ea typeface="楷体" panose="02010609060101010101" charset="-122"/>
              <a:sym typeface="+mn-ea"/>
            </a:endParaRPr>
          </a:p>
          <a:p>
            <a:pPr lvl="0" algn="l">
              <a:lnSpc>
                <a:spcPct val="100000"/>
              </a:lnSpc>
              <a:defRPr/>
            </a:pPr>
            <a:r>
              <a:rPr lang="zh-CN" altLang="en-US" sz="3200" b="1">
                <a:latin typeface="楷体" panose="02010609060101010101" charset="-122"/>
                <a:ea typeface="楷体" panose="02010609060101010101" charset="-122"/>
                <a:sym typeface="+mn-ea"/>
              </a:rPr>
              <a:t>1、西方文官制度出现的背景</a:t>
            </a:r>
            <a:endParaRPr lang="zh-CN" altLang="en-US" sz="3200" b="1">
              <a:latin typeface="楷体" panose="02010609060101010101" charset="-122"/>
              <a:ea typeface="楷体" panose="02010609060101010101" charset="-122"/>
              <a:sym typeface="+mn-ea"/>
            </a:endParaRPr>
          </a:p>
          <a:p>
            <a:pPr lvl="0" algn="l">
              <a:lnSpc>
                <a:spcPct val="100000"/>
              </a:lnSpc>
              <a:defRPr/>
            </a:pPr>
            <a:r>
              <a:rPr lang="zh-CN" altLang="en-US" sz="3200" b="1">
                <a:latin typeface="楷体" panose="02010609060101010101" charset="-122"/>
                <a:ea typeface="楷体" panose="02010609060101010101" charset="-122"/>
                <a:sym typeface="+mn-ea"/>
              </a:rPr>
              <a:t>①历史因素：西方传统选官制存在弊端</a:t>
            </a:r>
            <a:endParaRPr lang="zh-CN" altLang="en-US" sz="3200" b="1">
              <a:latin typeface="楷体" panose="02010609060101010101" charset="-122"/>
              <a:ea typeface="楷体" panose="02010609060101010101" charset="-122"/>
              <a:sym typeface="+mn-ea"/>
            </a:endParaRPr>
          </a:p>
          <a:p>
            <a:pPr lvl="0" algn="l">
              <a:lnSpc>
                <a:spcPct val="100000"/>
              </a:lnSpc>
              <a:defRPr/>
            </a:pPr>
            <a:r>
              <a:rPr lang="zh-CN" altLang="en-US" sz="3200" b="1">
                <a:latin typeface="楷体" panose="02010609060101010101" charset="-122"/>
                <a:ea typeface="楷体" panose="02010609060101010101" charset="-122"/>
                <a:sym typeface="+mn-ea"/>
              </a:rPr>
              <a:t>②经济上：工业革命后，生产力的发展及工业资产阶级力量壮大,要求改革选官制度（即工业革命的推动）；</a:t>
            </a:r>
            <a:endParaRPr lang="zh-CN" altLang="en-US" sz="3200" b="1">
              <a:latin typeface="楷体" panose="02010609060101010101" charset="-122"/>
              <a:ea typeface="楷体" panose="02010609060101010101" charset="-122"/>
              <a:sym typeface="+mn-ea"/>
            </a:endParaRPr>
          </a:p>
          <a:p>
            <a:pPr lvl="0" algn="l">
              <a:lnSpc>
                <a:spcPct val="100000"/>
              </a:lnSpc>
              <a:defRPr/>
            </a:pPr>
            <a:r>
              <a:rPr lang="zh-CN" altLang="en-US" sz="3200" b="1">
                <a:latin typeface="楷体" panose="02010609060101010101" charset="-122"/>
                <a:ea typeface="楷体" panose="02010609060101010101" charset="-122"/>
                <a:sym typeface="+mn-ea"/>
              </a:rPr>
              <a:t>③政治上：代议制民主政治逐渐建立与完善推动文官制产生。</a:t>
            </a:r>
            <a:endParaRPr lang="zh-CN" altLang="en-US" sz="3200" b="1">
              <a:latin typeface="楷体" panose="02010609060101010101" charset="-122"/>
              <a:ea typeface="楷体" panose="02010609060101010101" charset="-122"/>
              <a:sym typeface="+mn-ea"/>
            </a:endParaRPr>
          </a:p>
          <a:p>
            <a:pPr lvl="0" algn="l">
              <a:lnSpc>
                <a:spcPct val="100000"/>
              </a:lnSpc>
              <a:defRPr/>
            </a:pPr>
            <a:r>
              <a:rPr lang="zh-CN" altLang="en-US" sz="3200" b="1">
                <a:latin typeface="楷体" panose="02010609060101010101" charset="-122"/>
                <a:ea typeface="楷体" panose="02010609060101010101" charset="-122"/>
                <a:sym typeface="+mn-ea"/>
              </a:rPr>
              <a:t>④思想上：启蒙思想的影响和教育程度的提高</a:t>
            </a:r>
            <a:endParaRPr lang="zh-CN" altLang="en-US" sz="3200" b="1">
              <a:latin typeface="楷体" panose="02010609060101010101" charset="-122"/>
              <a:ea typeface="楷体" panose="02010609060101010101" charset="-122"/>
              <a:sym typeface="+mn-ea"/>
            </a:endParaRPr>
          </a:p>
          <a:p>
            <a:pPr lvl="0" algn="l">
              <a:lnSpc>
                <a:spcPct val="100000"/>
              </a:lnSpc>
              <a:defRPr/>
            </a:pPr>
            <a:r>
              <a:rPr lang="zh-CN" altLang="en-US" sz="3200" b="1">
                <a:latin typeface="楷体" panose="02010609060101010101" charset="-122"/>
                <a:ea typeface="楷体" panose="02010609060101010101" charset="-122"/>
                <a:sym typeface="+mn-ea"/>
              </a:rPr>
              <a:t>⑤外部因素：中国的科举制提供了借鉴</a:t>
            </a:r>
            <a:endParaRPr lang="zh-CN" altLang="en-US" sz="3200" b="1">
              <a:latin typeface="楷体" panose="02010609060101010101" charset="-122"/>
              <a:ea typeface="楷体" panose="02010609060101010101" charset="-122"/>
              <a:sym typeface="+mn-ea"/>
            </a:endParaRPr>
          </a:p>
          <a:p>
            <a:pPr lvl="0" algn="l">
              <a:lnSpc>
                <a:spcPct val="100000"/>
              </a:lnSpc>
              <a:defRPr/>
            </a:pPr>
            <a:r>
              <a:rPr lang="zh-CN" altLang="en-US" sz="3200" b="1">
                <a:latin typeface="楷体" panose="02010609060101010101" charset="-122"/>
                <a:ea typeface="楷体" panose="02010609060101010101" charset="-122"/>
                <a:sym typeface="+mn-ea"/>
              </a:rPr>
              <a:t>⑥催化剂（英国）：克里米亚战争</a:t>
            </a:r>
            <a:endParaRPr lang="zh-CN" altLang="en-US" sz="3200" b="1">
              <a:latin typeface="楷体" panose="02010609060101010101" charset="-122"/>
              <a:ea typeface="楷体" panose="02010609060101010101" charset="-122"/>
              <a:sym typeface="+mn-ea"/>
            </a:endParaRPr>
          </a:p>
          <a:p>
            <a:pPr lvl="0" algn="l">
              <a:lnSpc>
                <a:spcPct val="100000"/>
              </a:lnSpc>
              <a:defRPr/>
            </a:pPr>
            <a:r>
              <a:rPr lang="zh-CN" altLang="en-US" sz="3200" b="1">
                <a:latin typeface="楷体" panose="02010609060101010101" charset="-122"/>
                <a:ea typeface="楷体" panose="02010609060101010101" charset="-122"/>
                <a:sym typeface="+mn-ea"/>
              </a:rPr>
              <a:t>2、确立时间：1870年英国</a:t>
            </a:r>
            <a:endParaRPr lang="zh-CN" altLang="en-US" sz="3200" b="1">
              <a:latin typeface="楷体" panose="02010609060101010101" charset="-122"/>
              <a:ea typeface="楷体" panose="02010609060101010101" charset="-122"/>
              <a:sym typeface="+mn-ea"/>
            </a:endParaRPr>
          </a:p>
          <a:p>
            <a:pPr lvl="0" algn="l">
              <a:lnSpc>
                <a:spcPct val="100000"/>
              </a:lnSpc>
              <a:defRPr/>
            </a:pPr>
            <a:endParaRPr lang="zh-CN" altLang="en-US" sz="3200" b="1">
              <a:latin typeface="楷体" panose="02010609060101010101" charset="-122"/>
              <a:ea typeface="楷体" panose="02010609060101010101" charset="-122"/>
              <a:sym typeface="+mn-ea"/>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970281" y="1931671"/>
          <a:ext cx="8084820" cy="3389630"/>
        </p:xfrm>
        <a:graphic>
          <a:graphicData uri="http://schemas.openxmlformats.org/drawingml/2006/table">
            <a:tbl>
              <a:tblPr firstRow="1" bandRow="1">
                <a:tableStyleId>{5940675A-B579-460E-94D1-54222C63F5DA}</a:tableStyleId>
              </a:tblPr>
              <a:tblGrid>
                <a:gridCol w="1195070"/>
                <a:gridCol w="2392045"/>
                <a:gridCol w="4497705"/>
              </a:tblGrid>
              <a:tr h="479425">
                <a:tc>
                  <a:txBody>
                    <a:bodyPr wrap="square"/>
                    <a:lstStyle/>
                    <a:p>
                      <a:pPr indent="0">
                        <a:lnSpc>
                          <a:spcPct val="110000"/>
                        </a:lnSpc>
                        <a:buNone/>
                      </a:pPr>
                      <a:endParaRPr lang="en-US" altLang="en-US" sz="2800" b="1">
                        <a:solidFill>
                          <a:schemeClr val="tx1"/>
                        </a:solidFill>
                        <a:latin typeface="仿宋" panose="02010609060101010101" pitchFamily="49" charset="-122"/>
                        <a:ea typeface="仿宋" panose="02010609060101010101" pitchFamily="49"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lnSpc>
                          <a:spcPct val="110000"/>
                        </a:lnSpc>
                        <a:buNone/>
                      </a:pPr>
                      <a:r>
                        <a:rPr lang="en-US" sz="2800" b="1">
                          <a:solidFill>
                            <a:srgbClr val="FF0000"/>
                          </a:solidFill>
                          <a:latin typeface="仿宋" panose="02010609060101010101" pitchFamily="49" charset="-122"/>
                          <a:ea typeface="仿宋" panose="02010609060101010101" pitchFamily="49" charset="-122"/>
                          <a:cs typeface="宋体" panose="02010600030101010101" pitchFamily="2" charset="-122"/>
                        </a:rPr>
                        <a:t>角度</a:t>
                      </a:r>
                      <a:endParaRPr lang="en-US" altLang="en-US" sz="2800" b="1">
                        <a:solidFill>
                          <a:srgbClr val="FF0000"/>
                        </a:solidFill>
                        <a:latin typeface="仿宋" panose="02010609060101010101" pitchFamily="49" charset="-122"/>
                        <a:ea typeface="仿宋" panose="02010609060101010101" pitchFamily="49"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lnSpc>
                          <a:spcPct val="110000"/>
                        </a:lnSpc>
                        <a:buNone/>
                      </a:pPr>
                      <a:r>
                        <a:rPr lang="en-US" sz="2800" b="1">
                          <a:solidFill>
                            <a:srgbClr val="FF0000"/>
                          </a:solidFill>
                          <a:latin typeface="仿宋" panose="02010609060101010101" pitchFamily="49" charset="-122"/>
                          <a:ea typeface="仿宋" panose="02010609060101010101" pitchFamily="49" charset="-122"/>
                          <a:cs typeface="宋体" panose="02010600030101010101" pitchFamily="2" charset="-122"/>
                        </a:rPr>
                        <a:t>特点</a:t>
                      </a:r>
                      <a:endParaRPr lang="en-US" altLang="en-US" sz="2800" b="1">
                        <a:solidFill>
                          <a:srgbClr val="FF0000"/>
                        </a:solidFill>
                        <a:latin typeface="仿宋" panose="02010609060101010101" pitchFamily="49" charset="-122"/>
                        <a:ea typeface="仿宋" panose="02010609060101010101" pitchFamily="49"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79425">
                <a:tc rowSpan="5">
                  <a:txBody>
                    <a:bodyPr wrap="square"/>
                    <a:lstStyle/>
                    <a:p>
                      <a:pPr indent="0" algn="ctr">
                        <a:lnSpc>
                          <a:spcPct val="110000"/>
                        </a:lnSpc>
                        <a:buNone/>
                      </a:pPr>
                      <a:r>
                        <a:rPr lang="en-US" sz="2800" b="1">
                          <a:solidFill>
                            <a:srgbClr val="FF0000"/>
                          </a:solidFill>
                          <a:latin typeface="仿宋" panose="02010609060101010101" pitchFamily="49" charset="-122"/>
                          <a:ea typeface="仿宋" panose="02010609060101010101" pitchFamily="49" charset="-122"/>
                          <a:cs typeface="宋体" panose="02010600030101010101" pitchFamily="2" charset="-122"/>
                        </a:rPr>
                        <a:t>横向</a:t>
                      </a:r>
                      <a:endParaRPr lang="en-US" altLang="en-US" sz="2800" b="1">
                        <a:solidFill>
                          <a:srgbClr val="FF0000"/>
                        </a:solidFill>
                        <a:latin typeface="仿宋" panose="02010609060101010101" pitchFamily="49" charset="-122"/>
                        <a:ea typeface="仿宋" panose="02010609060101010101" pitchFamily="49"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l">
                        <a:lnSpc>
                          <a:spcPct val="110000"/>
                        </a:lnSpc>
                        <a:buNone/>
                      </a:pPr>
                      <a:r>
                        <a:rPr lang="en-US" sz="2800" b="1">
                          <a:solidFill>
                            <a:schemeClr val="tx1"/>
                          </a:solidFill>
                          <a:latin typeface="仿宋" panose="02010609060101010101" pitchFamily="49" charset="-122"/>
                          <a:ea typeface="仿宋" panose="02010609060101010101" pitchFamily="49" charset="-122"/>
                          <a:cs typeface="宋体" panose="02010600030101010101" pitchFamily="2" charset="-122"/>
                        </a:rPr>
                        <a:t>党政关系</a:t>
                      </a:r>
                      <a:endParaRPr lang="en-US" altLang="en-US" sz="2800" b="1">
                        <a:solidFill>
                          <a:schemeClr val="tx1"/>
                        </a:solidFill>
                        <a:latin typeface="仿宋" panose="02010609060101010101" pitchFamily="49" charset="-122"/>
                        <a:ea typeface="仿宋" panose="02010609060101010101" pitchFamily="49"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l">
                        <a:lnSpc>
                          <a:spcPct val="110000"/>
                        </a:lnSpc>
                        <a:buNone/>
                      </a:pPr>
                      <a:r>
                        <a:rPr lang="en-US" sz="2800" b="1">
                          <a:solidFill>
                            <a:schemeClr val="tx1"/>
                          </a:solidFill>
                          <a:latin typeface="仿宋" panose="02010609060101010101" pitchFamily="49" charset="-122"/>
                          <a:ea typeface="仿宋" panose="02010609060101010101" pitchFamily="49" charset="-122"/>
                          <a:cs typeface="宋体" panose="02010600030101010101" pitchFamily="2" charset="-122"/>
                        </a:rPr>
                        <a:t>政治中立</a:t>
                      </a:r>
                      <a:endParaRPr lang="en-US" altLang="en-US" sz="2800" b="1">
                        <a:solidFill>
                          <a:schemeClr val="tx1"/>
                        </a:solidFill>
                        <a:latin typeface="仿宋" panose="02010609060101010101" pitchFamily="49" charset="-122"/>
                        <a:ea typeface="仿宋" panose="02010609060101010101" pitchFamily="49"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5118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wrap="square"/>
                    <a:lstStyle/>
                    <a:p>
                      <a:pPr indent="0" algn="l">
                        <a:lnSpc>
                          <a:spcPct val="110000"/>
                        </a:lnSpc>
                        <a:buNone/>
                      </a:pPr>
                      <a:r>
                        <a:rPr lang="en-US" sz="2800" b="1">
                          <a:solidFill>
                            <a:schemeClr val="tx1"/>
                          </a:solidFill>
                          <a:latin typeface="仿宋" panose="02010609060101010101" pitchFamily="49" charset="-122"/>
                          <a:ea typeface="仿宋" panose="02010609060101010101" pitchFamily="49" charset="-122"/>
                          <a:cs typeface="宋体" panose="02010600030101010101" pitchFamily="2" charset="-122"/>
                        </a:rPr>
                        <a:t>任期</a:t>
                      </a:r>
                      <a:endParaRPr lang="en-US" altLang="en-US" sz="2800" b="1">
                        <a:solidFill>
                          <a:schemeClr val="tx1"/>
                        </a:solidFill>
                        <a:latin typeface="仿宋" panose="02010609060101010101" pitchFamily="49" charset="-122"/>
                        <a:ea typeface="仿宋" panose="02010609060101010101" pitchFamily="49"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l">
                        <a:lnSpc>
                          <a:spcPct val="110000"/>
                        </a:lnSpc>
                        <a:buNone/>
                      </a:pPr>
                      <a:r>
                        <a:rPr lang="en-US" sz="2800" b="1">
                          <a:solidFill>
                            <a:schemeClr val="tx1"/>
                          </a:solidFill>
                          <a:latin typeface="仿宋" panose="02010609060101010101" pitchFamily="49" charset="-122"/>
                          <a:ea typeface="仿宋" panose="02010609060101010101" pitchFamily="49" charset="-122"/>
                          <a:cs typeface="宋体" panose="02010600030101010101" pitchFamily="2" charset="-122"/>
                        </a:rPr>
                        <a:t>职务常任</a:t>
                      </a:r>
                      <a:endParaRPr lang="en-US" altLang="en-US" sz="2800" b="1">
                        <a:solidFill>
                          <a:schemeClr val="tx1"/>
                        </a:solidFill>
                        <a:latin typeface="仿宋" panose="02010609060101010101" pitchFamily="49" charset="-122"/>
                        <a:ea typeface="仿宋" panose="02010609060101010101" pitchFamily="49"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7180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wrap="square"/>
                    <a:lstStyle/>
                    <a:p>
                      <a:pPr indent="0" algn="l">
                        <a:lnSpc>
                          <a:spcPct val="110000"/>
                        </a:lnSpc>
                        <a:buNone/>
                      </a:pPr>
                      <a:r>
                        <a:rPr lang="en-US" sz="2800" b="1">
                          <a:solidFill>
                            <a:schemeClr val="tx1"/>
                          </a:solidFill>
                          <a:latin typeface="仿宋" panose="02010609060101010101" pitchFamily="49" charset="-122"/>
                          <a:ea typeface="仿宋" panose="02010609060101010101" pitchFamily="49" charset="-122"/>
                          <a:cs typeface="宋体" panose="02010600030101010101" pitchFamily="2" charset="-122"/>
                        </a:rPr>
                        <a:t>选拔录用方式</a:t>
                      </a:r>
                      <a:endParaRPr lang="en-US" altLang="en-US" sz="2800" b="1">
                        <a:solidFill>
                          <a:schemeClr val="tx1"/>
                        </a:solidFill>
                        <a:latin typeface="仿宋" panose="02010609060101010101" pitchFamily="49" charset="-122"/>
                        <a:ea typeface="仿宋" panose="02010609060101010101" pitchFamily="49"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l">
                        <a:lnSpc>
                          <a:spcPct val="110000"/>
                        </a:lnSpc>
                        <a:buNone/>
                      </a:pPr>
                      <a:r>
                        <a:rPr lang="en-US" sz="2800" b="1">
                          <a:solidFill>
                            <a:schemeClr val="tx1"/>
                          </a:solidFill>
                          <a:latin typeface="仿宋" panose="02010609060101010101" pitchFamily="49" charset="-122"/>
                          <a:ea typeface="仿宋" panose="02010609060101010101" pitchFamily="49" charset="-122"/>
                          <a:cs typeface="宋体" panose="02010600030101010101" pitchFamily="2" charset="-122"/>
                        </a:rPr>
                        <a:t>考试选拔、择优录用</a:t>
                      </a:r>
                      <a:endParaRPr lang="en-US" altLang="en-US" sz="2800" b="1">
                        <a:solidFill>
                          <a:schemeClr val="tx1"/>
                        </a:solidFill>
                        <a:latin typeface="仿宋" panose="02010609060101010101" pitchFamily="49" charset="-122"/>
                        <a:ea typeface="仿宋" panose="02010609060101010101" pitchFamily="49"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wrap="square"/>
                    <a:lstStyle/>
                    <a:p>
                      <a:pPr indent="0" algn="l">
                        <a:lnSpc>
                          <a:spcPct val="110000"/>
                        </a:lnSpc>
                        <a:buNone/>
                      </a:pPr>
                      <a:r>
                        <a:rPr lang="en-US" sz="2800" b="1">
                          <a:solidFill>
                            <a:schemeClr val="tx1"/>
                          </a:solidFill>
                          <a:latin typeface="仿宋" panose="02010609060101010101" pitchFamily="49" charset="-122"/>
                          <a:ea typeface="仿宋" panose="02010609060101010101" pitchFamily="49" charset="-122"/>
                          <a:cs typeface="宋体" panose="02010600030101010101" pitchFamily="2" charset="-122"/>
                        </a:rPr>
                        <a:t>选拔过程</a:t>
                      </a:r>
                      <a:endParaRPr lang="en-US" altLang="en-US" sz="2800" b="1">
                        <a:solidFill>
                          <a:schemeClr val="tx1"/>
                        </a:solidFill>
                        <a:latin typeface="仿宋" panose="02010609060101010101" pitchFamily="49" charset="-122"/>
                        <a:ea typeface="仿宋" panose="02010609060101010101" pitchFamily="49"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l">
                        <a:lnSpc>
                          <a:spcPct val="110000"/>
                        </a:lnSpc>
                        <a:buNone/>
                      </a:pPr>
                      <a:r>
                        <a:rPr lang="en-US" sz="2800" b="1">
                          <a:solidFill>
                            <a:schemeClr val="tx1"/>
                          </a:solidFill>
                          <a:latin typeface="仿宋" panose="02010609060101010101" pitchFamily="49" charset="-122"/>
                          <a:ea typeface="仿宋" panose="02010609060101010101" pitchFamily="49" charset="-122"/>
                          <a:cs typeface="宋体" panose="02010600030101010101" pitchFamily="2" charset="-122"/>
                        </a:rPr>
                        <a:t>公开竞争</a:t>
                      </a:r>
                      <a:endParaRPr lang="en-US" altLang="en-US" sz="2800" b="1">
                        <a:solidFill>
                          <a:schemeClr val="tx1"/>
                        </a:solidFill>
                        <a:latin typeface="仿宋" panose="02010609060101010101" pitchFamily="49" charset="-122"/>
                        <a:ea typeface="仿宋" panose="02010609060101010101" pitchFamily="49"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wrap="square"/>
                    <a:lstStyle/>
                    <a:p>
                      <a:pPr indent="0" algn="l">
                        <a:lnSpc>
                          <a:spcPct val="110000"/>
                        </a:lnSpc>
                        <a:buNone/>
                      </a:pPr>
                      <a:r>
                        <a:rPr lang="en-US" sz="2800" b="1">
                          <a:solidFill>
                            <a:schemeClr val="tx1"/>
                          </a:solidFill>
                          <a:latin typeface="仿宋" panose="02010609060101010101" pitchFamily="49" charset="-122"/>
                          <a:ea typeface="仿宋" panose="02010609060101010101" pitchFamily="49" charset="-122"/>
                          <a:cs typeface="宋体" panose="02010600030101010101" pitchFamily="2" charset="-122"/>
                        </a:rPr>
                        <a:t>如何晋升</a:t>
                      </a:r>
                      <a:endParaRPr lang="en-US" altLang="en-US" sz="2800" b="1">
                        <a:solidFill>
                          <a:schemeClr val="tx1"/>
                        </a:solidFill>
                        <a:latin typeface="仿宋" panose="02010609060101010101" pitchFamily="49" charset="-122"/>
                        <a:ea typeface="仿宋" panose="02010609060101010101" pitchFamily="49"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l">
                        <a:lnSpc>
                          <a:spcPct val="110000"/>
                        </a:lnSpc>
                        <a:buNone/>
                      </a:pPr>
                      <a:r>
                        <a:rPr lang="en-US" sz="2800" b="1">
                          <a:solidFill>
                            <a:schemeClr val="tx1"/>
                          </a:solidFill>
                          <a:latin typeface="仿宋" panose="02010609060101010101" pitchFamily="49" charset="-122"/>
                          <a:ea typeface="仿宋" panose="02010609060101010101" pitchFamily="49" charset="-122"/>
                          <a:cs typeface="宋体" panose="02010600030101010101" pitchFamily="2" charset="-122"/>
                        </a:rPr>
                        <a:t>论功晋升</a:t>
                      </a:r>
                      <a:endParaRPr lang="en-US" altLang="en-US" sz="2800" b="1">
                        <a:solidFill>
                          <a:schemeClr val="tx1"/>
                        </a:solidFill>
                        <a:latin typeface="仿宋" panose="02010609060101010101" pitchFamily="49" charset="-122"/>
                        <a:ea typeface="仿宋" panose="02010609060101010101" pitchFamily="49"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15925">
                <a:tc>
                  <a:txBody>
                    <a:bodyPr wrap="square"/>
                    <a:lstStyle/>
                    <a:p>
                      <a:pPr indent="0" algn="ctr">
                        <a:lnSpc>
                          <a:spcPct val="110000"/>
                        </a:lnSpc>
                        <a:buNone/>
                      </a:pPr>
                      <a:r>
                        <a:rPr lang="en-US" sz="2800" b="1">
                          <a:solidFill>
                            <a:srgbClr val="FF0000"/>
                          </a:solidFill>
                          <a:latin typeface="仿宋" panose="02010609060101010101" pitchFamily="49" charset="-122"/>
                          <a:ea typeface="仿宋" panose="02010609060101010101" pitchFamily="49" charset="-122"/>
                          <a:cs typeface="宋体" panose="02010600030101010101" pitchFamily="2" charset="-122"/>
                        </a:rPr>
                        <a:t>纵向</a:t>
                      </a:r>
                      <a:endParaRPr lang="en-US" altLang="en-US" sz="2800" b="1">
                        <a:solidFill>
                          <a:srgbClr val="FF0000"/>
                        </a:solidFill>
                        <a:latin typeface="仿宋" panose="02010609060101010101" pitchFamily="49" charset="-122"/>
                        <a:ea typeface="仿宋" panose="02010609060101010101" pitchFamily="49"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l">
                        <a:lnSpc>
                          <a:spcPct val="110000"/>
                        </a:lnSpc>
                        <a:buNone/>
                      </a:pPr>
                      <a:r>
                        <a:rPr lang="en-US" sz="2800" b="1">
                          <a:solidFill>
                            <a:schemeClr val="tx1"/>
                          </a:solidFill>
                          <a:latin typeface="仿宋" panose="02010609060101010101" pitchFamily="49" charset="-122"/>
                          <a:ea typeface="仿宋" panose="02010609060101010101" pitchFamily="49" charset="-122"/>
                          <a:cs typeface="宋体" panose="02010600030101010101" pitchFamily="2" charset="-122"/>
                        </a:rPr>
                        <a:t>发展历程</a:t>
                      </a:r>
                      <a:endParaRPr lang="en-US" altLang="en-US" sz="2800" b="1">
                        <a:solidFill>
                          <a:schemeClr val="tx1"/>
                        </a:solidFill>
                        <a:latin typeface="仿宋" panose="02010609060101010101" pitchFamily="49" charset="-122"/>
                        <a:ea typeface="仿宋" panose="02010609060101010101" pitchFamily="49"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l">
                        <a:lnSpc>
                          <a:spcPct val="110000"/>
                        </a:lnSpc>
                        <a:buNone/>
                      </a:pPr>
                      <a:r>
                        <a:rPr lang="en-US" sz="2800" b="1">
                          <a:solidFill>
                            <a:schemeClr val="tx1"/>
                          </a:solidFill>
                          <a:latin typeface="仿宋" panose="02010609060101010101" pitchFamily="49" charset="-122"/>
                          <a:ea typeface="仿宋" panose="02010609060101010101" pitchFamily="49" charset="-122"/>
                          <a:cs typeface="宋体" panose="02010600030101010101" pitchFamily="2" charset="-122"/>
                        </a:rPr>
                        <a:t>不断完善</a:t>
                      </a:r>
                      <a:endParaRPr lang="en-US" altLang="en-US" sz="2800" b="1">
                        <a:solidFill>
                          <a:schemeClr val="tx1"/>
                        </a:solidFill>
                        <a:latin typeface="仿宋" panose="02010609060101010101" pitchFamily="49" charset="-122"/>
                        <a:ea typeface="仿宋" panose="02010609060101010101" pitchFamily="49"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custDataLst>
              <p:tags r:id="rId2"/>
            </p:custDataLst>
          </p:nvPr>
        </p:nvSpPr>
        <p:spPr>
          <a:xfrm>
            <a:off x="970280" y="534670"/>
            <a:ext cx="6317615" cy="583565"/>
          </a:xfrm>
          <a:prstGeom prst="rect">
            <a:avLst/>
          </a:prstGeom>
          <a:noFill/>
          <a:ln w="9525">
            <a:noFill/>
          </a:ln>
        </p:spPr>
        <p:txBody>
          <a:bodyPr wrap="square" anchor="t">
            <a:spAutoFit/>
          </a:bodyPr>
          <a:lstStyle/>
          <a:p>
            <a:pPr algn="l" fontAlgn="base">
              <a:spcBef>
                <a:spcPct val="0"/>
              </a:spcBef>
              <a:spcAft>
                <a:spcPct val="0"/>
              </a:spcAft>
              <a:buSzTx/>
            </a:pPr>
            <a:r>
              <a:rPr lang="en-US" altLang="zh-CN" sz="3200" b="1">
                <a:uFillTx/>
                <a:latin typeface="仿宋" panose="02010609060101010101" pitchFamily="49" charset="-122"/>
                <a:ea typeface="仿宋" panose="02010609060101010101" pitchFamily="49" charset="-122"/>
                <a:cs typeface="仿宋" panose="02010609060101010101" pitchFamily="49" charset="-122"/>
                <a:sym typeface="+mn-ea"/>
              </a:rPr>
              <a:t>3</a:t>
            </a:r>
            <a:r>
              <a:rPr lang="zh-CN" altLang="en-US" sz="3200" b="1">
                <a:uFillTx/>
                <a:latin typeface="仿宋" panose="02010609060101010101" pitchFamily="49" charset="-122"/>
                <a:ea typeface="仿宋" panose="02010609060101010101" pitchFamily="49" charset="-122"/>
                <a:cs typeface="仿宋" panose="02010609060101010101" pitchFamily="49" charset="-122"/>
                <a:sym typeface="+mn-ea"/>
              </a:rPr>
              <a:t>、西方文官制度特点</a:t>
            </a:r>
            <a:endParaRPr lang="zh-CN" altLang="en-US" sz="3200" b="1">
              <a:uFillTx/>
              <a:latin typeface="仿宋" panose="02010609060101010101" pitchFamily="49" charset="-122"/>
              <a:ea typeface="仿宋" panose="02010609060101010101" pitchFamily="49" charset="-122"/>
              <a:cs typeface="仿宋" panose="02010609060101010101" pitchFamily="49" charset="-122"/>
              <a:sym typeface="+mn-ea"/>
            </a:endParaRPr>
          </a:p>
        </p:txBody>
      </p:sp>
    </p:spTree>
    <p:custDataLst>
      <p:tags r:id="rId3"/>
    </p:custData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7" name="矩形 22"/>
          <p:cNvSpPr>
            <a:spLocks noChangeArrowheads="1"/>
          </p:cNvSpPr>
          <p:nvPr>
            <p:custDataLst>
              <p:tags r:id="rId1"/>
            </p:custDataLst>
          </p:nvPr>
        </p:nvSpPr>
        <p:spPr bwMode="auto">
          <a:xfrm>
            <a:off x="509270" y="269875"/>
            <a:ext cx="11129645" cy="6084570"/>
          </a:xfrm>
          <a:prstGeom prst="rect">
            <a:avLst/>
          </a:prstGeom>
          <a:noFill/>
          <a:ln w="9525" cap="flat" algn="ctr">
            <a:no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pPr fontAlgn="base">
              <a:lnSpc>
                <a:spcPct val="100000"/>
              </a:lnSpc>
              <a:spcBef>
                <a:spcPct val="0"/>
              </a:spcBef>
              <a:spcAft>
                <a:spcPct val="0"/>
              </a:spcAft>
              <a:buSzTx/>
            </a:pPr>
            <a:r>
              <a:rPr lang="en-US" altLang="zh-CN" sz="3200" b="1">
                <a:solidFill>
                  <a:prstClr val="black"/>
                </a:solidFill>
                <a:latin typeface="黑体" panose="02010609060101010101" pitchFamily="49" charset="-122"/>
                <a:ea typeface="黑体" panose="02010609060101010101" pitchFamily="49" charset="-122"/>
                <a:cs typeface="黑体" panose="02010609060101010101" pitchFamily="49" charset="-122"/>
                <a:sym typeface="+mn-ea"/>
              </a:rPr>
              <a:t>4</a:t>
            </a:r>
            <a:r>
              <a:rPr lang="zh-CN" altLang="en-US" sz="3200" b="1">
                <a:solidFill>
                  <a:prstClr val="black"/>
                </a:solidFill>
                <a:latin typeface="黑体" panose="02010609060101010101" pitchFamily="49" charset="-122"/>
                <a:ea typeface="黑体" panose="02010609060101010101" pitchFamily="49" charset="-122"/>
                <a:cs typeface="黑体" panose="02010609060101010101" pitchFamily="49" charset="-122"/>
                <a:sym typeface="+mn-ea"/>
              </a:rPr>
              <a:t>、西方文官制度的影响</a:t>
            </a:r>
            <a:endParaRPr lang="zh-CN" altLang="en-US" sz="3200" b="1">
              <a:solidFill>
                <a:prstClr val="black"/>
              </a:solidFill>
              <a:latin typeface="黑体" panose="02010609060101010101" pitchFamily="49" charset="-122"/>
              <a:ea typeface="黑体" panose="02010609060101010101" pitchFamily="49" charset="-122"/>
              <a:cs typeface="黑体" panose="02010609060101010101" pitchFamily="49" charset="-122"/>
              <a:sym typeface="+mn-ea"/>
            </a:endParaRPr>
          </a:p>
          <a:p>
            <a:pPr fontAlgn="base">
              <a:lnSpc>
                <a:spcPct val="100000"/>
              </a:lnSpc>
              <a:spcBef>
                <a:spcPct val="0"/>
              </a:spcBef>
              <a:spcAft>
                <a:spcPct val="0"/>
              </a:spcAft>
              <a:buSzTx/>
            </a:pPr>
            <a:r>
              <a:rPr lang="zh-CN" altLang="en-US" sz="3200" b="1">
                <a:solidFill>
                  <a:srgbClr val="000000"/>
                </a:solidFill>
                <a:latin typeface="黑体" panose="02010609060101010101" pitchFamily="49" charset="-122"/>
                <a:ea typeface="黑体" panose="02010609060101010101" pitchFamily="49" charset="-122"/>
              </a:rPr>
              <a:t>积极：</a:t>
            </a:r>
            <a:endParaRPr lang="zh-CN" altLang="en-US" sz="3200" b="1">
              <a:solidFill>
                <a:srgbClr val="000000"/>
              </a:solidFill>
              <a:latin typeface="黑体" panose="02010609060101010101" pitchFamily="49" charset="-122"/>
              <a:ea typeface="黑体" panose="02010609060101010101" pitchFamily="49" charset="-122"/>
            </a:endParaRPr>
          </a:p>
          <a:p>
            <a:pPr fontAlgn="base">
              <a:lnSpc>
                <a:spcPct val="100000"/>
              </a:lnSpc>
              <a:spcBef>
                <a:spcPct val="0"/>
              </a:spcBef>
              <a:spcAft>
                <a:spcPct val="0"/>
              </a:spcAft>
              <a:buSzTx/>
            </a:pPr>
            <a:r>
              <a:rPr lang="zh-CN" altLang="en-US" sz="3200" b="1">
                <a:solidFill>
                  <a:srgbClr val="000000"/>
                </a:solidFill>
                <a:latin typeface="黑体" panose="02010609060101010101" pitchFamily="49" charset="-122"/>
                <a:ea typeface="黑体" panose="02010609060101010101" pitchFamily="49" charset="-122"/>
              </a:rPr>
              <a:t>①</a:t>
            </a:r>
            <a:r>
              <a:rPr lang="zh-CN" altLang="en-US" sz="3200" b="1" smtClean="0">
                <a:solidFill>
                  <a:srgbClr val="000000"/>
                </a:solidFill>
                <a:latin typeface="黑体" panose="02010609060101010101" pitchFamily="49" charset="-122"/>
                <a:ea typeface="黑体" panose="02010609060101010101" pitchFamily="49" charset="-122"/>
              </a:rPr>
              <a:t>规范</a:t>
            </a:r>
            <a:r>
              <a:rPr lang="zh-CN" altLang="en-US" sz="3200" b="1">
                <a:solidFill>
                  <a:srgbClr val="000000"/>
                </a:solidFill>
                <a:latin typeface="黑体" panose="02010609060101010101" pitchFamily="49" charset="-122"/>
                <a:ea typeface="黑体" panose="02010609060101010101" pitchFamily="49" charset="-122"/>
              </a:rPr>
              <a:t>了西方国家政府行政部门事务官的选用和管理</a:t>
            </a:r>
            <a:r>
              <a:rPr lang="en-US" altLang="zh-CN" sz="3200" b="1">
                <a:solidFill>
                  <a:srgbClr val="000000"/>
                </a:solidFill>
                <a:latin typeface="黑体" panose="02010609060101010101" pitchFamily="49" charset="-122"/>
                <a:ea typeface="黑体" panose="02010609060101010101" pitchFamily="49" charset="-122"/>
              </a:rPr>
              <a:t>,</a:t>
            </a:r>
            <a:r>
              <a:rPr lang="zh-CN" altLang="en-US" sz="3200" b="1">
                <a:latin typeface="黑体" panose="02010609060101010101" pitchFamily="49" charset="-122"/>
                <a:ea typeface="黑体" panose="02010609060101010101" pitchFamily="49" charset="-122"/>
                <a:cs typeface="黑体" panose="02010609060101010101" pitchFamily="49" charset="-122"/>
                <a:sym typeface="+mn-ea"/>
              </a:rPr>
              <a:t>保证了文官质量，提高了行政效率</a:t>
            </a:r>
            <a:r>
              <a:rPr lang="en-US" altLang="zh-CN" sz="3200" b="1">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200" b="1" smtClean="0">
                <a:solidFill>
                  <a:srgbClr val="000000"/>
                </a:solidFill>
                <a:latin typeface="黑体" panose="02010609060101010101" pitchFamily="49" charset="-122"/>
                <a:ea typeface="黑体" panose="02010609060101010101" pitchFamily="49" charset="-122"/>
                <a:sym typeface="+mn-ea"/>
              </a:rPr>
              <a:t>促进</a:t>
            </a:r>
            <a:r>
              <a:rPr lang="zh-CN" altLang="en-US" sz="3200" b="1">
                <a:solidFill>
                  <a:srgbClr val="000000"/>
                </a:solidFill>
                <a:latin typeface="黑体" panose="02010609060101010101" pitchFamily="49" charset="-122"/>
                <a:ea typeface="黑体" panose="02010609060101010101" pitchFamily="49" charset="-122"/>
                <a:sym typeface="+mn-ea"/>
              </a:rPr>
              <a:t>了国家治理水平的</a:t>
            </a:r>
            <a:r>
              <a:rPr lang="zh-CN" altLang="en-US" sz="3200" b="1" smtClean="0">
                <a:solidFill>
                  <a:srgbClr val="000000"/>
                </a:solidFill>
                <a:latin typeface="黑体" panose="02010609060101010101" pitchFamily="49" charset="-122"/>
                <a:ea typeface="黑体" panose="02010609060101010101" pitchFamily="49" charset="-122"/>
                <a:sym typeface="+mn-ea"/>
              </a:rPr>
              <a:t>提高</a:t>
            </a:r>
            <a:r>
              <a:rPr lang="zh-CN" altLang="en-US" sz="3200" b="1">
                <a:solidFill>
                  <a:srgbClr val="000000"/>
                </a:solidFill>
                <a:latin typeface="黑体" panose="02010609060101010101" pitchFamily="49" charset="-122"/>
                <a:ea typeface="黑体" panose="02010609060101010101" pitchFamily="49" charset="-122"/>
              </a:rPr>
              <a:t>；</a:t>
            </a:r>
            <a:endParaRPr lang="zh-CN" altLang="en-US" sz="3200" b="1">
              <a:solidFill>
                <a:srgbClr val="000000"/>
              </a:solidFill>
              <a:latin typeface="黑体" panose="02010609060101010101" pitchFamily="49" charset="-122"/>
              <a:ea typeface="黑体" panose="02010609060101010101" pitchFamily="49" charset="-122"/>
            </a:endParaRPr>
          </a:p>
          <a:p>
            <a:pPr fontAlgn="base">
              <a:lnSpc>
                <a:spcPct val="100000"/>
              </a:lnSpc>
              <a:spcBef>
                <a:spcPct val="0"/>
              </a:spcBef>
              <a:spcAft>
                <a:spcPct val="0"/>
              </a:spcAft>
              <a:buSzTx/>
            </a:pPr>
            <a:r>
              <a:rPr lang="zh-CN" altLang="en-US" sz="3200" b="1" smtClean="0">
                <a:solidFill>
                  <a:srgbClr val="000000"/>
                </a:solidFill>
                <a:latin typeface="黑体" panose="02010609060101010101" pitchFamily="49" charset="-122"/>
                <a:ea typeface="黑体" panose="02010609060101010101" pitchFamily="49" charset="-122"/>
              </a:rPr>
              <a:t>②实现</a:t>
            </a:r>
            <a:r>
              <a:rPr lang="zh-CN" altLang="en-US" sz="3200" b="1">
                <a:solidFill>
                  <a:srgbClr val="000000"/>
                </a:solidFill>
                <a:latin typeface="黑体" panose="02010609060101010101" pitchFamily="49" charset="-122"/>
                <a:ea typeface="黑体" panose="02010609060101010101" pitchFamily="49" charset="-122"/>
              </a:rPr>
              <a:t>了政治和管理的分离，有利于政府工作的稳定性和持续性；</a:t>
            </a:r>
            <a:endParaRPr lang="zh-CN" altLang="en-US" sz="3200" b="1">
              <a:solidFill>
                <a:srgbClr val="000000"/>
              </a:solidFill>
              <a:latin typeface="黑体" panose="02010609060101010101" pitchFamily="49" charset="-122"/>
              <a:ea typeface="黑体" panose="02010609060101010101" pitchFamily="49" charset="-122"/>
            </a:endParaRPr>
          </a:p>
          <a:p>
            <a:pPr fontAlgn="base">
              <a:lnSpc>
                <a:spcPct val="100000"/>
              </a:lnSpc>
              <a:spcBef>
                <a:spcPct val="0"/>
              </a:spcBef>
              <a:spcAft>
                <a:spcPct val="0"/>
              </a:spcAft>
              <a:buSzTx/>
            </a:pPr>
            <a:r>
              <a:rPr lang="zh-CN" altLang="en-US" sz="3200" b="1" smtClean="0">
                <a:solidFill>
                  <a:srgbClr val="000000"/>
                </a:solidFill>
                <a:latin typeface="黑体" panose="02010609060101010101" pitchFamily="49" charset="-122"/>
                <a:ea typeface="黑体" panose="02010609060101010101" pitchFamily="49" charset="-122"/>
              </a:rPr>
              <a:t>③</a:t>
            </a:r>
            <a:r>
              <a:rPr lang="zh-CN" sz="3200" b="1">
                <a:latin typeface="黑体" panose="02010609060101010101" pitchFamily="49" charset="-122"/>
                <a:ea typeface="黑体" panose="02010609060101010101" pitchFamily="49" charset="-122"/>
                <a:cs typeface="黑体" panose="02010609060101010101" pitchFamily="49" charset="-122"/>
                <a:sym typeface="+mn-ea"/>
              </a:rPr>
              <a:t>扩大资产阶级统治基础，巩固资本主义统治</a:t>
            </a:r>
            <a:endParaRPr lang="zh-CN" sz="3200" b="1">
              <a:latin typeface="黑体" panose="02010609060101010101" pitchFamily="49" charset="-122"/>
              <a:ea typeface="黑体" panose="02010609060101010101" pitchFamily="49" charset="-122"/>
              <a:cs typeface="黑体" panose="02010609060101010101" pitchFamily="49" charset="-122"/>
              <a:sym typeface="+mn-ea"/>
            </a:endParaRPr>
          </a:p>
          <a:p>
            <a:pPr fontAlgn="base">
              <a:lnSpc>
                <a:spcPct val="100000"/>
              </a:lnSpc>
              <a:spcBef>
                <a:spcPct val="0"/>
              </a:spcBef>
              <a:spcAft>
                <a:spcPct val="0"/>
              </a:spcAft>
              <a:buSzTx/>
            </a:pPr>
            <a:r>
              <a:rPr lang="zh-CN" altLang="en-US" sz="3200" b="1" smtClean="0">
                <a:solidFill>
                  <a:srgbClr val="000000"/>
                </a:solidFill>
                <a:latin typeface="黑体" panose="02010609060101010101" pitchFamily="49" charset="-122"/>
                <a:ea typeface="黑体" panose="02010609060101010101" pitchFamily="49" charset="-122"/>
              </a:rPr>
              <a:t>④为</a:t>
            </a:r>
            <a:r>
              <a:rPr lang="zh-CN" altLang="en-US" sz="3200" b="1">
                <a:solidFill>
                  <a:srgbClr val="000000"/>
                </a:solidFill>
                <a:latin typeface="黑体" panose="02010609060101010101" pitchFamily="49" charset="-122"/>
                <a:ea typeface="黑体" panose="02010609060101010101" pitchFamily="49" charset="-122"/>
              </a:rPr>
              <a:t>世界其他各国文官制度的建立提供了</a:t>
            </a:r>
            <a:r>
              <a:rPr lang="zh-CN" altLang="en-US" sz="3200" b="1" smtClean="0">
                <a:solidFill>
                  <a:srgbClr val="000000"/>
                </a:solidFill>
                <a:latin typeface="黑体" panose="02010609060101010101" pitchFamily="49" charset="-122"/>
                <a:ea typeface="黑体" panose="02010609060101010101" pitchFamily="49" charset="-122"/>
              </a:rPr>
              <a:t>借鉴。</a:t>
            </a:r>
            <a:endParaRPr lang="zh-CN" altLang="en-US" sz="3200" b="1" smtClean="0">
              <a:solidFill>
                <a:srgbClr val="000000"/>
              </a:solidFill>
              <a:latin typeface="黑体" panose="02010609060101010101" pitchFamily="49" charset="-122"/>
              <a:ea typeface="黑体" panose="02010609060101010101" pitchFamily="49" charset="-122"/>
            </a:endParaRPr>
          </a:p>
          <a:p>
            <a:pPr fontAlgn="base">
              <a:lnSpc>
                <a:spcPct val="100000"/>
              </a:lnSpc>
              <a:spcBef>
                <a:spcPct val="0"/>
              </a:spcBef>
              <a:spcAft>
                <a:spcPct val="0"/>
              </a:spcAft>
              <a:buSzTx/>
            </a:pPr>
            <a:r>
              <a:rPr lang="zh-CN" altLang="en-US" sz="3200" b="1" smtClean="0">
                <a:solidFill>
                  <a:srgbClr val="000000"/>
                </a:solidFill>
                <a:latin typeface="黑体" panose="02010609060101010101" pitchFamily="49" charset="-122"/>
                <a:ea typeface="黑体" panose="02010609060101010101" pitchFamily="49" charset="-122"/>
                <a:sym typeface="+mn-ea"/>
              </a:rPr>
              <a:t>消极：</a:t>
            </a:r>
            <a:endParaRPr lang="zh-CN" altLang="en-US" sz="3200" b="1" smtClean="0">
              <a:solidFill>
                <a:srgbClr val="000000"/>
              </a:solidFill>
              <a:latin typeface="黑体" panose="02010609060101010101" pitchFamily="49" charset="-122"/>
              <a:ea typeface="黑体" panose="02010609060101010101" pitchFamily="49" charset="-122"/>
              <a:sym typeface="+mn-ea"/>
            </a:endParaRPr>
          </a:p>
          <a:p>
            <a:pPr fontAlgn="base">
              <a:lnSpc>
                <a:spcPct val="100000"/>
              </a:lnSpc>
              <a:spcBef>
                <a:spcPct val="0"/>
              </a:spcBef>
              <a:spcAft>
                <a:spcPct val="0"/>
              </a:spcAft>
              <a:buSzTx/>
            </a:pPr>
            <a:r>
              <a:rPr lang="zh-CN" altLang="en-US" sz="3200" b="1" smtClean="0">
                <a:solidFill>
                  <a:srgbClr val="000000"/>
                </a:solidFill>
                <a:latin typeface="黑体" panose="02010609060101010101" pitchFamily="49" charset="-122"/>
                <a:ea typeface="黑体" panose="02010609060101010101" pitchFamily="49" charset="-122"/>
                <a:sym typeface="+mn-ea"/>
              </a:rPr>
              <a:t>①</a:t>
            </a:r>
            <a:r>
              <a:rPr lang="zh-CN" altLang="zh-CN" sz="3200" b="1" smtClean="0">
                <a:solidFill>
                  <a:srgbClr val="000000"/>
                </a:solidFill>
                <a:latin typeface="黑体" panose="02010609060101010101" pitchFamily="49" charset="-122"/>
                <a:ea typeface="黑体" panose="02010609060101010101" pitchFamily="49" charset="-122"/>
                <a:sym typeface="+mn-ea"/>
              </a:rPr>
              <a:t>容易</a:t>
            </a:r>
            <a:r>
              <a:rPr lang="zh-CN" altLang="zh-CN" sz="3200" b="1">
                <a:solidFill>
                  <a:srgbClr val="000000"/>
                </a:solidFill>
                <a:latin typeface="黑体" panose="02010609060101010101" pitchFamily="49" charset="-122"/>
                <a:ea typeface="黑体" panose="02010609060101010101" pitchFamily="49" charset="-122"/>
                <a:sym typeface="+mn-ea"/>
              </a:rPr>
              <a:t>滋生</a:t>
            </a:r>
            <a:r>
              <a:rPr lang="zh-CN" altLang="zh-CN" sz="3200" b="1">
                <a:solidFill>
                  <a:srgbClr val="FF0000"/>
                </a:solidFill>
                <a:latin typeface="黑体" panose="02010609060101010101" pitchFamily="49" charset="-122"/>
                <a:ea typeface="黑体" panose="02010609060101010101" pitchFamily="49" charset="-122"/>
                <a:sym typeface="+mn-ea"/>
              </a:rPr>
              <a:t>官僚习气和僵化现象</a:t>
            </a:r>
            <a:r>
              <a:rPr lang="zh-CN" altLang="zh-CN" sz="3200" b="1">
                <a:solidFill>
                  <a:srgbClr val="000000"/>
                </a:solidFill>
                <a:latin typeface="黑体" panose="02010609060101010101" pitchFamily="49" charset="-122"/>
                <a:ea typeface="黑体" panose="02010609060101010101" pitchFamily="49" charset="-122"/>
                <a:sym typeface="+mn-ea"/>
              </a:rPr>
              <a:t>；</a:t>
            </a:r>
            <a:endParaRPr lang="zh-CN" altLang="zh-CN" sz="3200" b="1">
              <a:solidFill>
                <a:srgbClr val="000000"/>
              </a:solidFill>
              <a:latin typeface="黑体" panose="02010609060101010101" pitchFamily="49" charset="-122"/>
              <a:ea typeface="黑体" panose="02010609060101010101" pitchFamily="49" charset="-122"/>
            </a:endParaRPr>
          </a:p>
          <a:p>
            <a:pPr fontAlgn="base">
              <a:lnSpc>
                <a:spcPct val="100000"/>
              </a:lnSpc>
              <a:spcBef>
                <a:spcPct val="0"/>
              </a:spcBef>
              <a:spcAft>
                <a:spcPct val="0"/>
              </a:spcAft>
              <a:buSzTx/>
            </a:pPr>
            <a:r>
              <a:rPr lang="zh-CN" altLang="en-US" sz="3200" b="1" smtClean="0">
                <a:solidFill>
                  <a:srgbClr val="000000"/>
                </a:solidFill>
                <a:latin typeface="黑体" panose="02010609060101010101" pitchFamily="49" charset="-122"/>
                <a:ea typeface="黑体" panose="02010609060101010101" pitchFamily="49" charset="-122"/>
                <a:sym typeface="+mn-ea"/>
              </a:rPr>
              <a:t>②</a:t>
            </a:r>
            <a:r>
              <a:rPr lang="zh-CN" altLang="zh-CN" sz="3200" b="1" smtClean="0">
                <a:solidFill>
                  <a:srgbClr val="000000"/>
                </a:solidFill>
                <a:latin typeface="黑体" panose="02010609060101010101" pitchFamily="49" charset="-122"/>
                <a:ea typeface="黑体" panose="02010609060101010101" pitchFamily="49" charset="-122"/>
                <a:sym typeface="+mn-ea"/>
              </a:rPr>
              <a:t>文官</a:t>
            </a:r>
            <a:r>
              <a:rPr lang="zh-CN" altLang="zh-CN" sz="3200" b="1">
                <a:solidFill>
                  <a:srgbClr val="000000"/>
                </a:solidFill>
                <a:latin typeface="黑体" panose="02010609060101010101" pitchFamily="49" charset="-122"/>
                <a:ea typeface="黑体" panose="02010609060101010101" pitchFamily="49" charset="-122"/>
                <a:sym typeface="+mn-ea"/>
              </a:rPr>
              <a:t>人数增多，加大国家</a:t>
            </a:r>
            <a:r>
              <a:rPr lang="zh-CN" altLang="zh-CN" sz="3200" b="1">
                <a:solidFill>
                  <a:srgbClr val="FF0000"/>
                </a:solidFill>
                <a:latin typeface="黑体" panose="02010609060101010101" pitchFamily="49" charset="-122"/>
                <a:ea typeface="黑体" panose="02010609060101010101" pitchFamily="49" charset="-122"/>
                <a:sym typeface="+mn-ea"/>
              </a:rPr>
              <a:t>财政负担；</a:t>
            </a:r>
            <a:endParaRPr lang="zh-CN" altLang="zh-CN" sz="3200" b="1">
              <a:solidFill>
                <a:srgbClr val="FF0000"/>
              </a:solidFill>
              <a:latin typeface="黑体" panose="02010609060101010101" pitchFamily="49" charset="-122"/>
              <a:ea typeface="黑体" panose="02010609060101010101" pitchFamily="49" charset="-122"/>
            </a:endParaRPr>
          </a:p>
          <a:p>
            <a:pPr fontAlgn="base">
              <a:lnSpc>
                <a:spcPct val="100000"/>
              </a:lnSpc>
              <a:spcBef>
                <a:spcPct val="0"/>
              </a:spcBef>
              <a:spcAft>
                <a:spcPct val="0"/>
              </a:spcAft>
              <a:buSzTx/>
            </a:pPr>
            <a:r>
              <a:rPr lang="zh-CN" altLang="en-US" sz="3200" b="1" smtClean="0">
                <a:solidFill>
                  <a:srgbClr val="000000"/>
                </a:solidFill>
                <a:latin typeface="黑体" panose="02010609060101010101" pitchFamily="49" charset="-122"/>
                <a:ea typeface="黑体" panose="02010609060101010101" pitchFamily="49" charset="-122"/>
                <a:sym typeface="+mn-ea"/>
              </a:rPr>
              <a:t>③</a:t>
            </a:r>
            <a:r>
              <a:rPr lang="zh-CN" altLang="zh-CN" sz="3200" b="1" smtClean="0">
                <a:solidFill>
                  <a:srgbClr val="000000"/>
                </a:solidFill>
                <a:latin typeface="黑体" panose="02010609060101010101" pitchFamily="49" charset="-122"/>
                <a:ea typeface="黑体" panose="02010609060101010101" pitchFamily="49" charset="-122"/>
                <a:sym typeface="+mn-ea"/>
              </a:rPr>
              <a:t>官员</a:t>
            </a:r>
            <a:r>
              <a:rPr lang="zh-CN" altLang="zh-CN" sz="3200" b="1">
                <a:solidFill>
                  <a:srgbClr val="000000"/>
                </a:solidFill>
                <a:latin typeface="黑体" panose="02010609060101010101" pitchFamily="49" charset="-122"/>
                <a:ea typeface="黑体" panose="02010609060101010101" pitchFamily="49" charset="-122"/>
                <a:sym typeface="+mn-ea"/>
              </a:rPr>
              <a:t>层次增加，影响政府</a:t>
            </a:r>
            <a:r>
              <a:rPr lang="zh-CN" altLang="zh-CN" sz="3200" b="1">
                <a:solidFill>
                  <a:srgbClr val="FF0000"/>
                </a:solidFill>
                <a:latin typeface="黑体" panose="02010609060101010101" pitchFamily="49" charset="-122"/>
                <a:ea typeface="黑体" panose="02010609060101010101" pitchFamily="49" charset="-122"/>
                <a:sym typeface="+mn-ea"/>
              </a:rPr>
              <a:t>工作效率</a:t>
            </a:r>
            <a:r>
              <a:rPr lang="zh-CN" altLang="zh-CN" sz="3200" b="1">
                <a:solidFill>
                  <a:srgbClr val="000000"/>
                </a:solidFill>
                <a:latin typeface="黑体" panose="02010609060101010101" pitchFamily="49" charset="-122"/>
                <a:ea typeface="黑体" panose="02010609060101010101" pitchFamily="49" charset="-122"/>
                <a:sym typeface="+mn-ea"/>
              </a:rPr>
              <a:t>。</a:t>
            </a:r>
            <a:endParaRPr lang="zh-CN" altLang="zh-CN" sz="3200" b="1">
              <a:solidFill>
                <a:srgbClr val="000000"/>
              </a:solidFill>
              <a:latin typeface="黑体" panose="02010609060101010101" pitchFamily="49" charset="-122"/>
              <a:ea typeface="黑体" panose="02010609060101010101" pitchFamily="49" charset="-122"/>
            </a:endParaRPr>
          </a:p>
          <a:p>
            <a:pPr fontAlgn="base">
              <a:spcBef>
                <a:spcPct val="0"/>
              </a:spcBef>
              <a:spcAft>
                <a:spcPct val="0"/>
              </a:spcAft>
              <a:buSzTx/>
            </a:pPr>
            <a:endParaRPr lang="zh-CN" altLang="en-US" sz="3200" b="1">
              <a:solidFill>
                <a:srgbClr val="000000"/>
              </a:solidFill>
              <a:latin typeface="黑体" panose="02010609060101010101" pitchFamily="49" charset="-122"/>
              <a:ea typeface="黑体" panose="02010609060101010101" pitchFamily="49" charset="-122"/>
            </a:endParaRPr>
          </a:p>
        </p:txBody>
      </p:sp>
      <p:sp>
        <p:nvSpPr>
          <p:cNvPr id="2418" name="矩形 2"/>
          <p:cNvSpPr>
            <a:spLocks noChangeArrowheads="1"/>
          </p:cNvSpPr>
          <p:nvPr>
            <p:custDataLst>
              <p:tags r:id="rId2"/>
            </p:custDataLst>
          </p:nvPr>
        </p:nvSpPr>
        <p:spPr bwMode="auto">
          <a:xfrm>
            <a:off x="309033" y="5357707"/>
            <a:ext cx="11506200" cy="1292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pPr fontAlgn="base">
              <a:lnSpc>
                <a:spcPct val="90000"/>
              </a:lnSpc>
              <a:spcBef>
                <a:spcPct val="0"/>
              </a:spcBef>
              <a:spcAft>
                <a:spcPct val="0"/>
              </a:spcAft>
              <a:buSzTx/>
            </a:pPr>
            <a:endParaRPr lang="zh-CN" altLang="zh-CN" sz="3200" b="1">
              <a:solidFill>
                <a:srgbClr val="000000"/>
              </a:solidFill>
              <a:latin typeface="黑体" panose="02010609060101010101" pitchFamily="49" charset="-122"/>
              <a:ea typeface="黑体" panose="02010609060101010101" pitchFamily="49"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additive="base">
                                        <p:cTn id="6" dur="1" fill="hold">
                                          <p:stCondLst>
                                            <p:cond delay="0"/>
                                          </p:stCondLst>
                                        </p:cTn>
                                        <p:tgtEl>
                                          <p:spTgt spid="2417"/>
                                        </p:tgtEl>
                                        <p:attrNameLst>
                                          <p:attrName>style.visibility</p:attrName>
                                        </p:attrNameLst>
                                      </p:cBhvr>
                                      <p:to>
                                        <p:strVal val="visible"/>
                                      </p:to>
                                    </p:set>
                                    <p:anim calcmode="lin" valueType="num">
                                      <p:cBhvr additive="base">
                                        <p:cTn id="7" dur="500" fill="hold"/>
                                        <p:tgtEl>
                                          <p:spTgt spid="2417"/>
                                        </p:tgtEl>
                                        <p:attrNameLst>
                                          <p:attrName>ppt_x</p:attrName>
                                        </p:attrNameLst>
                                      </p:cBhvr>
                                      <p:tavLst>
                                        <p:tav tm="0">
                                          <p:val>
                                            <p:strVal val="#ppt_x"/>
                                          </p:val>
                                        </p:tav>
                                        <p:tav tm="100000">
                                          <p:val>
                                            <p:strVal val="#ppt_x"/>
                                          </p:val>
                                        </p:tav>
                                      </p:tavLst>
                                    </p:anim>
                                    <p:anim calcmode="lin" valueType="num">
                                      <p:cBhvr additive="base">
                                        <p:cTn id="8" dur="500" fill="hold"/>
                                        <p:tgtEl>
                                          <p:spTgt spid="24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additive="base">
                                        <p:cTn id="12" dur="1" fill="hold">
                                          <p:stCondLst>
                                            <p:cond delay="0"/>
                                          </p:stCondLst>
                                        </p:cTn>
                                        <p:tgtEl>
                                          <p:spTgt spid="2418"/>
                                        </p:tgtEl>
                                        <p:attrNameLst>
                                          <p:attrName>style.visibility</p:attrName>
                                        </p:attrNameLst>
                                      </p:cBhvr>
                                      <p:to>
                                        <p:strVal val="visible"/>
                                      </p:to>
                                    </p:set>
                                    <p:anim calcmode="lin" valueType="num">
                                      <p:cBhvr additive="base">
                                        <p:cTn id="13" dur="500" fill="hold"/>
                                        <p:tgtEl>
                                          <p:spTgt spid="2418"/>
                                        </p:tgtEl>
                                        <p:attrNameLst>
                                          <p:attrName>ppt_x</p:attrName>
                                        </p:attrNameLst>
                                      </p:cBhvr>
                                      <p:tavLst>
                                        <p:tav tm="0">
                                          <p:val>
                                            <p:strVal val="#ppt_x"/>
                                          </p:val>
                                        </p:tav>
                                        <p:tav tm="100000">
                                          <p:val>
                                            <p:strVal val="#ppt_x"/>
                                          </p:val>
                                        </p:tav>
                                      </p:tavLst>
                                    </p:anim>
                                    <p:anim calcmode="lin" valueType="num">
                                      <p:cBhvr additive="base">
                                        <p:cTn id="14" dur="500" fill="hold"/>
                                        <p:tgtEl>
                                          <p:spTgt spid="24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7" grpId="0" animBg="1"/>
      <p:bldP spid="241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custDataLst>
              <p:tags r:id="rId1"/>
            </p:custDataLst>
          </p:nvPr>
        </p:nvGrpSpPr>
        <p:grpSpPr>
          <a:xfrm>
            <a:off x="4749963" y="4134277"/>
            <a:ext cx="2746904" cy="1577553"/>
            <a:chOff x="905737" y="4134277"/>
            <a:chExt cx="2746904" cy="1577553"/>
          </a:xfrm>
        </p:grpSpPr>
        <p:sp>
          <p:nvSpPr>
            <p:cNvPr id="23" name="文本框 22"/>
            <p:cNvSpPr txBox="1"/>
            <p:nvPr>
              <p:custDataLst>
                <p:tags r:id="rId2"/>
              </p:custDataLst>
            </p:nvPr>
          </p:nvSpPr>
          <p:spPr>
            <a:xfrm>
              <a:off x="905737" y="4134277"/>
              <a:ext cx="1889307" cy="461665"/>
            </a:xfrm>
            <a:prstGeom prst="rect">
              <a:avLst/>
            </a:prstGeom>
            <a:noFill/>
          </p:spPr>
          <p:txBody>
            <a:bodyPr wrap="none" lIns="0" tIns="0" rIns="0" bIns="0" rtlCol="0">
              <a:noAutofit/>
            </a:bodyPr>
            <a:lstStyle/>
            <a:p>
              <a:r>
                <a:rPr lang="zh-CN" altLang="en-US" sz="2400">
                  <a:solidFill>
                    <a:schemeClr val="bg1"/>
                  </a:solidFill>
                  <a:latin typeface="+mj-ea"/>
                  <a:ea typeface="+mj-ea"/>
                  <a:cs typeface="OPPOSans B" panose="00020600040101010101" pitchFamily="18" charset="-122"/>
                </a:rPr>
                <a:t>稿定</a:t>
              </a:r>
              <a:r>
                <a:rPr lang="en-US" altLang="zh-CN" sz="2400">
                  <a:solidFill>
                    <a:schemeClr val="bg1"/>
                  </a:solidFill>
                  <a:latin typeface="+mj-ea"/>
                  <a:ea typeface="+mj-ea"/>
                  <a:cs typeface="OPPOSans B" panose="00020600040101010101" pitchFamily="18" charset="-122"/>
                </a:rPr>
                <a:t>PPT</a:t>
              </a:r>
              <a:endParaRPr lang="zh-CN" altLang="en-US" sz="2400">
                <a:solidFill>
                  <a:schemeClr val="bg1"/>
                </a:solidFill>
                <a:latin typeface="+mj-ea"/>
                <a:ea typeface="+mj-ea"/>
                <a:cs typeface="OPPOSans B" panose="00020600040101010101" pitchFamily="18" charset="-122"/>
              </a:endParaRPr>
            </a:p>
          </p:txBody>
        </p:sp>
        <p:sp>
          <p:nvSpPr>
            <p:cNvPr id="24" name="矩形 23"/>
            <p:cNvSpPr/>
            <p:nvPr>
              <p:custDataLst>
                <p:tags r:id="rId3"/>
              </p:custDataLst>
            </p:nvPr>
          </p:nvSpPr>
          <p:spPr>
            <a:xfrm>
              <a:off x="905737" y="4543406"/>
              <a:ext cx="2746904" cy="1168424"/>
            </a:xfrm>
            <a:prstGeom prst="rect">
              <a:avLst/>
            </a:prstGeom>
          </p:spPr>
          <p:txBody>
            <a:bodyPr wrap="square" lIns="0" tIns="0" rIns="0" bIns="0">
              <a:noAutofit/>
            </a:bodyPr>
            <a:lstStyle/>
            <a:p>
              <a:pPr>
                <a:lnSpc>
                  <a:spcPct val="120000"/>
                </a:lnSpc>
              </a:pPr>
              <a:r>
                <a:rPr lang="zh-CN" altLang="en-US">
                  <a:solidFill>
                    <a:schemeClr val="bg1"/>
                  </a:solidFill>
                  <a:latin typeface="+mn-ea"/>
                </a:rPr>
                <a:t>稿定</a:t>
              </a:r>
              <a:r>
                <a:rPr lang="en-US" altLang="zh-CN">
                  <a:solidFill>
                    <a:schemeClr val="bg1"/>
                  </a:solidFill>
                  <a:latin typeface="+mn-ea"/>
                </a:rPr>
                <a:t>PPT</a:t>
              </a:r>
              <a:r>
                <a:rPr lang="zh-CN" altLang="en-US">
                  <a:solidFill>
                    <a:schemeClr val="bg1"/>
                  </a:solidFill>
                  <a:latin typeface="+mn-ea"/>
                </a:rPr>
                <a:t>，海量素材持续更新，上千款模板选择总有一款适合你</a:t>
              </a:r>
              <a:endParaRPr lang="zh-CN" altLang="en-US">
                <a:solidFill>
                  <a:schemeClr val="bg1"/>
                </a:solidFill>
                <a:latin typeface="+mn-ea"/>
              </a:endParaRPr>
            </a:p>
          </p:txBody>
        </p:sp>
      </p:grpSp>
      <p:sp>
        <p:nvSpPr>
          <p:cNvPr id="30" name="文本框 29"/>
          <p:cNvSpPr txBox="1"/>
          <p:nvPr>
            <p:custDataLst>
              <p:tags r:id="rId4"/>
            </p:custDataLst>
          </p:nvPr>
        </p:nvSpPr>
        <p:spPr>
          <a:xfrm>
            <a:off x="6436064" y="3051245"/>
            <a:ext cx="1041952" cy="923330"/>
          </a:xfrm>
          <a:prstGeom prst="rect">
            <a:avLst/>
          </a:prstGeom>
          <a:noFill/>
        </p:spPr>
        <p:txBody>
          <a:bodyPr wrap="none" lIns="0" tIns="0" rIns="0" bIns="0" rtlCol="0">
            <a:noAutofit/>
          </a:bodyPr>
          <a:lstStyle/>
          <a:p>
            <a:r>
              <a:rPr lang="en-US" altLang="zh-CN" sz="6000">
                <a:ln>
                  <a:solidFill>
                    <a:schemeClr val="bg1"/>
                  </a:solidFill>
                </a:ln>
                <a:noFill/>
                <a:latin typeface="+mj-ea"/>
                <a:ea typeface="+mj-ea"/>
              </a:rPr>
              <a:t>02</a:t>
            </a:r>
            <a:endParaRPr lang="zh-CN" altLang="en-US" sz="6000">
              <a:ln>
                <a:solidFill>
                  <a:schemeClr val="bg1"/>
                </a:solidFill>
              </a:ln>
              <a:noFill/>
              <a:latin typeface="+mj-ea"/>
              <a:ea typeface="+mj-ea"/>
            </a:endParaRPr>
          </a:p>
        </p:txBody>
      </p:sp>
      <p:sp>
        <p:nvSpPr>
          <p:cNvPr id="79" name="矩形 78"/>
          <p:cNvSpPr/>
          <p:nvPr>
            <p:custDataLst>
              <p:tags r:id="rId5"/>
            </p:custDataLst>
          </p:nvPr>
        </p:nvSpPr>
        <p:spPr>
          <a:xfrm>
            <a:off x="0" y="6571615"/>
            <a:ext cx="12192000" cy="286385"/>
          </a:xfrm>
          <a:prstGeom prst="rect">
            <a:avLst/>
          </a:prstGeom>
          <a:gradFill flip="none" rotWithShape="1">
            <a:gsLst>
              <a:gs pos="0">
                <a:srgbClr val="DE7557"/>
              </a:gs>
              <a:gs pos="100000">
                <a:srgbClr val="9B4A30"/>
              </a:gs>
            </a:gsLst>
            <a:lin ang="2700000" scaled="0"/>
          </a:gradFill>
          <a:ln>
            <a:noFill/>
          </a:ln>
          <a:effectLst>
            <a:outerShdw blurRad="571500" sx="105000" sy="105000" algn="ctr" rotWithShape="0">
              <a:srgbClr val="7FAC52">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custDataLst>
              <p:tags r:id="rId6"/>
            </p:custDataLst>
          </p:nvPr>
        </p:nvSpPr>
        <p:spPr>
          <a:xfrm>
            <a:off x="229235" y="149225"/>
            <a:ext cx="11571605" cy="3538220"/>
          </a:xfrm>
          <a:prstGeom prst="rect">
            <a:avLst/>
          </a:prstGeom>
          <a:noFill/>
          <a:ln w="28575" cmpd="sng">
            <a:solidFill>
              <a:schemeClr val="tx1"/>
            </a:solidFill>
            <a:prstDash val="solid"/>
          </a:ln>
        </p:spPr>
        <p:txBody>
          <a:bodyPr wrap="square" rtlCol="0" anchor="t">
            <a:spAutoFit/>
          </a:bodyPr>
          <a:lstStyle/>
          <a:p>
            <a:pPr indent="0" fontAlgn="auto">
              <a:lnSpc>
                <a:spcPct val="100000"/>
              </a:lnSpc>
            </a:pPr>
            <a:r>
              <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二、西方法律</a:t>
            </a:r>
            <a:endPar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indent="0" fontAlgn="auto">
              <a:lnSpc>
                <a:spcPct val="100000"/>
              </a:lnSpc>
            </a:pPr>
            <a:r>
              <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1、发展历程</a:t>
            </a:r>
            <a:endPar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indent="0" fontAlgn="auto">
              <a:lnSpc>
                <a:spcPct val="100000"/>
              </a:lnSpc>
            </a:pPr>
            <a:r>
              <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（1）中古时期的法律</a:t>
            </a:r>
            <a:endPar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indent="0" fontAlgn="auto">
              <a:lnSpc>
                <a:spcPct val="100000"/>
              </a:lnSpc>
            </a:pPr>
            <a:r>
              <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①日耳曼法：各日耳曼王国编纂了一批成文法，作为庄园法庭审判的依据。</a:t>
            </a:r>
            <a:endPar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indent="0" fontAlgn="auto">
              <a:lnSpc>
                <a:spcPct val="100000"/>
              </a:lnSpc>
            </a:pPr>
            <a:r>
              <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②教会法：根据基督教神学制定和颁布。</a:t>
            </a:r>
            <a:endPar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indent="0" fontAlgn="auto">
              <a:lnSpc>
                <a:spcPct val="100000"/>
              </a:lnSpc>
            </a:pPr>
            <a:r>
              <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③研究和宣传罗马法运动：11世纪以后在欧洲国家出现，促进了罗马法的传播。</a:t>
            </a:r>
            <a:endPar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indent="0" fontAlgn="auto">
              <a:lnSpc>
                <a:spcPct val="100000"/>
              </a:lnSpc>
            </a:pPr>
            <a:endPar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custDataLst>
              <p:tags r:id="rId1"/>
            </p:custDataLst>
          </p:nvPr>
        </p:nvGrpSpPr>
        <p:grpSpPr>
          <a:xfrm>
            <a:off x="4749963" y="4134277"/>
            <a:ext cx="2746904" cy="1577553"/>
            <a:chOff x="905737" y="4134277"/>
            <a:chExt cx="2746904" cy="1577553"/>
          </a:xfrm>
        </p:grpSpPr>
        <p:sp>
          <p:nvSpPr>
            <p:cNvPr id="23" name="文本框 22"/>
            <p:cNvSpPr txBox="1"/>
            <p:nvPr>
              <p:custDataLst>
                <p:tags r:id="rId2"/>
              </p:custDataLst>
            </p:nvPr>
          </p:nvSpPr>
          <p:spPr>
            <a:xfrm>
              <a:off x="905737" y="4134277"/>
              <a:ext cx="1889307" cy="461665"/>
            </a:xfrm>
            <a:prstGeom prst="rect">
              <a:avLst/>
            </a:prstGeom>
            <a:noFill/>
          </p:spPr>
          <p:txBody>
            <a:bodyPr wrap="none" lIns="0" tIns="0" rIns="0" bIns="0" rtlCol="0">
              <a:noAutofit/>
            </a:bodyPr>
            <a:lstStyle/>
            <a:p>
              <a:r>
                <a:rPr lang="zh-CN" altLang="en-US" sz="2400">
                  <a:solidFill>
                    <a:schemeClr val="bg1"/>
                  </a:solidFill>
                  <a:latin typeface="+mj-ea"/>
                  <a:ea typeface="+mj-ea"/>
                  <a:cs typeface="OPPOSans B" panose="00020600040101010101" pitchFamily="18" charset="-122"/>
                </a:rPr>
                <a:t>稿定</a:t>
              </a:r>
              <a:r>
                <a:rPr lang="en-US" altLang="zh-CN" sz="2400">
                  <a:solidFill>
                    <a:schemeClr val="bg1"/>
                  </a:solidFill>
                  <a:latin typeface="+mj-ea"/>
                  <a:ea typeface="+mj-ea"/>
                  <a:cs typeface="OPPOSans B" panose="00020600040101010101" pitchFamily="18" charset="-122"/>
                </a:rPr>
                <a:t>PPT</a:t>
              </a:r>
              <a:endParaRPr lang="zh-CN" altLang="en-US" sz="2400">
                <a:solidFill>
                  <a:schemeClr val="bg1"/>
                </a:solidFill>
                <a:latin typeface="+mj-ea"/>
                <a:ea typeface="+mj-ea"/>
                <a:cs typeface="OPPOSans B" panose="00020600040101010101" pitchFamily="18" charset="-122"/>
              </a:endParaRPr>
            </a:p>
          </p:txBody>
        </p:sp>
        <p:sp>
          <p:nvSpPr>
            <p:cNvPr id="24" name="矩形 23"/>
            <p:cNvSpPr/>
            <p:nvPr>
              <p:custDataLst>
                <p:tags r:id="rId3"/>
              </p:custDataLst>
            </p:nvPr>
          </p:nvSpPr>
          <p:spPr>
            <a:xfrm>
              <a:off x="905737" y="4543406"/>
              <a:ext cx="2746904" cy="1168424"/>
            </a:xfrm>
            <a:prstGeom prst="rect">
              <a:avLst/>
            </a:prstGeom>
          </p:spPr>
          <p:txBody>
            <a:bodyPr wrap="square" lIns="0" tIns="0" rIns="0" bIns="0">
              <a:noAutofit/>
            </a:bodyPr>
            <a:lstStyle/>
            <a:p>
              <a:pPr>
                <a:lnSpc>
                  <a:spcPct val="120000"/>
                </a:lnSpc>
              </a:pPr>
              <a:r>
                <a:rPr lang="zh-CN" altLang="en-US">
                  <a:solidFill>
                    <a:schemeClr val="bg1"/>
                  </a:solidFill>
                  <a:latin typeface="+mn-ea"/>
                </a:rPr>
                <a:t>稿定</a:t>
              </a:r>
              <a:r>
                <a:rPr lang="en-US" altLang="zh-CN">
                  <a:solidFill>
                    <a:schemeClr val="bg1"/>
                  </a:solidFill>
                  <a:latin typeface="+mn-ea"/>
                </a:rPr>
                <a:t>PPT</a:t>
              </a:r>
              <a:r>
                <a:rPr lang="zh-CN" altLang="en-US">
                  <a:solidFill>
                    <a:schemeClr val="bg1"/>
                  </a:solidFill>
                  <a:latin typeface="+mn-ea"/>
                </a:rPr>
                <a:t>，海量素材持续更新，上千款模板选择总有一款适合你</a:t>
              </a:r>
              <a:endParaRPr lang="zh-CN" altLang="en-US">
                <a:solidFill>
                  <a:schemeClr val="bg1"/>
                </a:solidFill>
                <a:latin typeface="+mn-ea"/>
              </a:endParaRPr>
            </a:p>
          </p:txBody>
        </p:sp>
      </p:grpSp>
      <p:sp>
        <p:nvSpPr>
          <p:cNvPr id="30" name="文本框 29"/>
          <p:cNvSpPr txBox="1"/>
          <p:nvPr>
            <p:custDataLst>
              <p:tags r:id="rId4"/>
            </p:custDataLst>
          </p:nvPr>
        </p:nvSpPr>
        <p:spPr>
          <a:xfrm>
            <a:off x="6436064" y="3051245"/>
            <a:ext cx="1041952" cy="923330"/>
          </a:xfrm>
          <a:prstGeom prst="rect">
            <a:avLst/>
          </a:prstGeom>
          <a:noFill/>
        </p:spPr>
        <p:txBody>
          <a:bodyPr wrap="none" lIns="0" tIns="0" rIns="0" bIns="0" rtlCol="0">
            <a:noAutofit/>
          </a:bodyPr>
          <a:lstStyle/>
          <a:p>
            <a:r>
              <a:rPr lang="en-US" altLang="zh-CN" sz="6000">
                <a:ln>
                  <a:solidFill>
                    <a:schemeClr val="bg1"/>
                  </a:solidFill>
                </a:ln>
                <a:noFill/>
                <a:latin typeface="+mj-ea"/>
                <a:ea typeface="+mj-ea"/>
              </a:rPr>
              <a:t>02</a:t>
            </a:r>
            <a:endParaRPr lang="zh-CN" altLang="en-US" sz="6000">
              <a:ln>
                <a:solidFill>
                  <a:schemeClr val="bg1"/>
                </a:solidFill>
              </a:ln>
              <a:noFill/>
              <a:latin typeface="+mj-ea"/>
              <a:ea typeface="+mj-ea"/>
            </a:endParaRPr>
          </a:p>
        </p:txBody>
      </p:sp>
      <p:sp>
        <p:nvSpPr>
          <p:cNvPr id="79" name="矩形 78"/>
          <p:cNvSpPr/>
          <p:nvPr>
            <p:custDataLst>
              <p:tags r:id="rId5"/>
            </p:custDataLst>
          </p:nvPr>
        </p:nvSpPr>
        <p:spPr>
          <a:xfrm>
            <a:off x="0" y="6571615"/>
            <a:ext cx="12192000" cy="286385"/>
          </a:xfrm>
          <a:prstGeom prst="rect">
            <a:avLst/>
          </a:prstGeom>
          <a:gradFill flip="none" rotWithShape="1">
            <a:gsLst>
              <a:gs pos="0">
                <a:srgbClr val="DE7557"/>
              </a:gs>
              <a:gs pos="100000">
                <a:srgbClr val="9B4A30"/>
              </a:gs>
            </a:gsLst>
            <a:lin ang="2700000" scaled="0"/>
          </a:gradFill>
          <a:ln>
            <a:noFill/>
          </a:ln>
          <a:effectLst>
            <a:outerShdw blurRad="571500" sx="105000" sy="105000" algn="ctr" rotWithShape="0">
              <a:srgbClr val="7FAC52">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custDataLst>
              <p:tags r:id="rId6"/>
            </p:custDataLst>
          </p:nvPr>
        </p:nvSpPr>
        <p:spPr>
          <a:xfrm>
            <a:off x="704215" y="368300"/>
            <a:ext cx="10640060" cy="4399915"/>
          </a:xfrm>
          <a:prstGeom prst="rect">
            <a:avLst/>
          </a:prstGeom>
          <a:noFill/>
          <a:ln w="28575" cmpd="sng">
            <a:solidFill>
              <a:schemeClr val="tx1"/>
            </a:solidFill>
            <a:prstDash val="solid"/>
          </a:ln>
        </p:spPr>
        <p:txBody>
          <a:bodyPr wrap="square" rtlCol="0" anchor="t">
            <a:spAutoFit/>
          </a:bodyPr>
          <a:lstStyle/>
          <a:p>
            <a:pPr indent="0" fontAlgn="auto">
              <a:lnSpc>
                <a:spcPct val="100000"/>
              </a:lnSpc>
            </a:pPr>
            <a:r>
              <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（2）英美法系的形成</a:t>
            </a:r>
            <a:endPar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indent="0" fontAlgn="auto">
              <a:lnSpc>
                <a:spcPct val="100000"/>
              </a:lnSpc>
            </a:pPr>
            <a:r>
              <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①渊源：11世纪，诺曼王朝为了加强对地方的控制，设立法院，并派法官定期到各地进行巡回审判。</a:t>
            </a:r>
            <a:endPar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indent="0" fontAlgn="auto">
              <a:lnSpc>
                <a:spcPct val="100000"/>
              </a:lnSpc>
            </a:pPr>
            <a:r>
              <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②形成：12世纪前后，建立在习惯法基础上、全国普遍适用的法律在英国逐渐形成，这就是普通法。</a:t>
            </a:r>
            <a:endPar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indent="0" fontAlgn="auto">
              <a:lnSpc>
                <a:spcPct val="100000"/>
              </a:lnSpc>
            </a:pPr>
            <a:r>
              <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③发展：13世纪，英国通过《大宪章》，确立了法律至上和王权有限的原则。</a:t>
            </a:r>
            <a:endPar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indent="0" fontAlgn="auto">
              <a:lnSpc>
                <a:spcPct val="100000"/>
              </a:lnSpc>
            </a:pPr>
            <a:r>
              <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④完善：光荣革命后，英国确立了君主立宪制，法律体系更加完善。</a:t>
            </a:r>
            <a:endPar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indent="0" fontAlgn="auto">
              <a:lnSpc>
                <a:spcPct val="100000"/>
              </a:lnSpc>
            </a:pPr>
            <a:r>
              <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⑤扩展：美国等很多国家在学习英国法律的基础上制定了本国法律，构成普通法系，也称“英美法系”。</a:t>
            </a:r>
            <a:endPar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custDataLst>
              <p:tags r:id="rId1"/>
            </p:custDataLst>
          </p:nvPr>
        </p:nvGrpSpPr>
        <p:grpSpPr>
          <a:xfrm>
            <a:off x="4749963" y="4134277"/>
            <a:ext cx="2746904" cy="1577553"/>
            <a:chOff x="905737" y="4134277"/>
            <a:chExt cx="2746904" cy="1577553"/>
          </a:xfrm>
        </p:grpSpPr>
        <p:sp>
          <p:nvSpPr>
            <p:cNvPr id="23" name="文本框 22"/>
            <p:cNvSpPr txBox="1"/>
            <p:nvPr>
              <p:custDataLst>
                <p:tags r:id="rId2"/>
              </p:custDataLst>
            </p:nvPr>
          </p:nvSpPr>
          <p:spPr>
            <a:xfrm>
              <a:off x="905737" y="4134277"/>
              <a:ext cx="1889307" cy="461665"/>
            </a:xfrm>
            <a:prstGeom prst="rect">
              <a:avLst/>
            </a:prstGeom>
            <a:noFill/>
          </p:spPr>
          <p:txBody>
            <a:bodyPr wrap="none" lIns="0" tIns="0" rIns="0" bIns="0" rtlCol="0">
              <a:noAutofit/>
            </a:bodyPr>
            <a:lstStyle/>
            <a:p>
              <a:r>
                <a:rPr lang="zh-CN" altLang="en-US" sz="2400">
                  <a:solidFill>
                    <a:schemeClr val="bg1"/>
                  </a:solidFill>
                  <a:latin typeface="+mj-ea"/>
                  <a:ea typeface="+mj-ea"/>
                  <a:cs typeface="OPPOSans B" panose="00020600040101010101" pitchFamily="18" charset="-122"/>
                </a:rPr>
                <a:t>稿定</a:t>
              </a:r>
              <a:r>
                <a:rPr lang="en-US" altLang="zh-CN" sz="2400">
                  <a:solidFill>
                    <a:schemeClr val="bg1"/>
                  </a:solidFill>
                  <a:latin typeface="+mj-ea"/>
                  <a:ea typeface="+mj-ea"/>
                  <a:cs typeface="OPPOSans B" panose="00020600040101010101" pitchFamily="18" charset="-122"/>
                </a:rPr>
                <a:t>PPT</a:t>
              </a:r>
              <a:endParaRPr lang="zh-CN" altLang="en-US" sz="2400">
                <a:solidFill>
                  <a:schemeClr val="bg1"/>
                </a:solidFill>
                <a:latin typeface="+mj-ea"/>
                <a:ea typeface="+mj-ea"/>
                <a:cs typeface="OPPOSans B" panose="00020600040101010101" pitchFamily="18" charset="-122"/>
              </a:endParaRPr>
            </a:p>
          </p:txBody>
        </p:sp>
        <p:sp>
          <p:nvSpPr>
            <p:cNvPr id="24" name="矩形 23"/>
            <p:cNvSpPr/>
            <p:nvPr>
              <p:custDataLst>
                <p:tags r:id="rId3"/>
              </p:custDataLst>
            </p:nvPr>
          </p:nvSpPr>
          <p:spPr>
            <a:xfrm>
              <a:off x="905737" y="4543406"/>
              <a:ext cx="2746904" cy="1168424"/>
            </a:xfrm>
            <a:prstGeom prst="rect">
              <a:avLst/>
            </a:prstGeom>
          </p:spPr>
          <p:txBody>
            <a:bodyPr wrap="square" lIns="0" tIns="0" rIns="0" bIns="0">
              <a:noAutofit/>
            </a:bodyPr>
            <a:lstStyle/>
            <a:p>
              <a:pPr>
                <a:lnSpc>
                  <a:spcPct val="120000"/>
                </a:lnSpc>
              </a:pPr>
              <a:r>
                <a:rPr lang="zh-CN" altLang="en-US">
                  <a:solidFill>
                    <a:schemeClr val="bg1"/>
                  </a:solidFill>
                  <a:latin typeface="+mn-ea"/>
                </a:rPr>
                <a:t>稿定</a:t>
              </a:r>
              <a:r>
                <a:rPr lang="en-US" altLang="zh-CN">
                  <a:solidFill>
                    <a:schemeClr val="bg1"/>
                  </a:solidFill>
                  <a:latin typeface="+mn-ea"/>
                </a:rPr>
                <a:t>PPT</a:t>
              </a:r>
              <a:r>
                <a:rPr lang="zh-CN" altLang="en-US">
                  <a:solidFill>
                    <a:schemeClr val="bg1"/>
                  </a:solidFill>
                  <a:latin typeface="+mn-ea"/>
                </a:rPr>
                <a:t>，海量素材持续更新，上千款模板选择总有一款适合你</a:t>
              </a:r>
              <a:endParaRPr lang="zh-CN" altLang="en-US">
                <a:solidFill>
                  <a:schemeClr val="bg1"/>
                </a:solidFill>
                <a:latin typeface="+mn-ea"/>
              </a:endParaRPr>
            </a:p>
          </p:txBody>
        </p:sp>
      </p:grpSp>
      <p:sp>
        <p:nvSpPr>
          <p:cNvPr id="30" name="文本框 29"/>
          <p:cNvSpPr txBox="1"/>
          <p:nvPr>
            <p:custDataLst>
              <p:tags r:id="rId4"/>
            </p:custDataLst>
          </p:nvPr>
        </p:nvSpPr>
        <p:spPr>
          <a:xfrm>
            <a:off x="6436064" y="3051245"/>
            <a:ext cx="1041952" cy="923330"/>
          </a:xfrm>
          <a:prstGeom prst="rect">
            <a:avLst/>
          </a:prstGeom>
          <a:noFill/>
        </p:spPr>
        <p:txBody>
          <a:bodyPr wrap="none" lIns="0" tIns="0" rIns="0" bIns="0" rtlCol="0">
            <a:noAutofit/>
          </a:bodyPr>
          <a:lstStyle/>
          <a:p>
            <a:r>
              <a:rPr lang="en-US" altLang="zh-CN" sz="6000">
                <a:ln>
                  <a:solidFill>
                    <a:schemeClr val="bg1"/>
                  </a:solidFill>
                </a:ln>
                <a:noFill/>
                <a:latin typeface="+mj-ea"/>
                <a:ea typeface="+mj-ea"/>
              </a:rPr>
              <a:t>02</a:t>
            </a:r>
            <a:endParaRPr lang="zh-CN" altLang="en-US" sz="6000">
              <a:ln>
                <a:solidFill>
                  <a:schemeClr val="bg1"/>
                </a:solidFill>
              </a:ln>
              <a:noFill/>
              <a:latin typeface="+mj-ea"/>
              <a:ea typeface="+mj-ea"/>
            </a:endParaRPr>
          </a:p>
        </p:txBody>
      </p:sp>
      <p:sp>
        <p:nvSpPr>
          <p:cNvPr id="79" name="矩形 78"/>
          <p:cNvSpPr/>
          <p:nvPr>
            <p:custDataLst>
              <p:tags r:id="rId5"/>
            </p:custDataLst>
          </p:nvPr>
        </p:nvSpPr>
        <p:spPr>
          <a:xfrm>
            <a:off x="0" y="6571615"/>
            <a:ext cx="12192000" cy="286385"/>
          </a:xfrm>
          <a:prstGeom prst="rect">
            <a:avLst/>
          </a:prstGeom>
          <a:gradFill flip="none" rotWithShape="1">
            <a:gsLst>
              <a:gs pos="0">
                <a:srgbClr val="DE7557"/>
              </a:gs>
              <a:gs pos="100000">
                <a:srgbClr val="9B4A30"/>
              </a:gs>
            </a:gsLst>
            <a:lin ang="2700000" scaled="0"/>
          </a:gradFill>
          <a:ln>
            <a:noFill/>
          </a:ln>
          <a:effectLst>
            <a:outerShdw blurRad="571500" sx="105000" sy="105000" algn="ctr" rotWithShape="0">
              <a:srgbClr val="7FAC52">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custDataLst>
              <p:tags r:id="rId6"/>
            </p:custDataLst>
          </p:nvPr>
        </p:nvSpPr>
        <p:spPr>
          <a:xfrm>
            <a:off x="427990" y="252730"/>
            <a:ext cx="10414635" cy="4831080"/>
          </a:xfrm>
          <a:prstGeom prst="rect">
            <a:avLst/>
          </a:prstGeom>
          <a:noFill/>
          <a:ln w="28575" cmpd="sng">
            <a:solidFill>
              <a:schemeClr val="tx1"/>
            </a:solidFill>
            <a:prstDash val="solid"/>
          </a:ln>
        </p:spPr>
        <p:txBody>
          <a:bodyPr wrap="square" rtlCol="0" anchor="t">
            <a:spAutoFit/>
          </a:bodyPr>
          <a:lstStyle/>
          <a:p>
            <a:pPr indent="0" fontAlgn="auto">
              <a:lnSpc>
                <a:spcPct val="100000"/>
              </a:lnSpc>
            </a:pPr>
            <a:r>
              <a:rPr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（3）大陆法系的形成</a:t>
            </a:r>
            <a:endParaRPr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indent="0" fontAlgn="auto">
              <a:lnSpc>
                <a:spcPct val="100000"/>
              </a:lnSpc>
            </a:pPr>
            <a:r>
              <a:rPr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①背景:</a:t>
            </a:r>
            <a:endParaRPr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indent="0" fontAlgn="auto">
              <a:lnSpc>
                <a:spcPct val="100000"/>
              </a:lnSpc>
            </a:pPr>
            <a:r>
              <a:rPr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A、13世纪以后，法国统一法律的步伐加快，建立在罗马法基础上的法律体系日益成熟；</a:t>
            </a:r>
            <a:endParaRPr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indent="0" fontAlgn="auto">
              <a:lnSpc>
                <a:spcPct val="100000"/>
              </a:lnSpc>
            </a:pPr>
            <a:r>
              <a:rPr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B、1789年法国大革命，法国受启蒙运动和大革命影响。</a:t>
            </a:r>
            <a:endParaRPr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indent="0" fontAlgn="auto">
              <a:lnSpc>
                <a:spcPct val="100000"/>
              </a:lnSpc>
            </a:pPr>
            <a:r>
              <a:rPr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②制定：1804年，拿破仑签署法令，颁布了《法国民法典》，它与此后制定的4部法典一起被统称为“拿破仑法典”。</a:t>
            </a:r>
            <a:endParaRPr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indent="0" fontAlgn="auto">
              <a:lnSpc>
                <a:spcPct val="100000"/>
              </a:lnSpc>
            </a:pPr>
            <a:r>
              <a:rPr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③影响：拿破仑法典与此前颁布的法律构成了法国的成文法系，最终确立了法国的资产阶级法律制度。</a:t>
            </a:r>
            <a:endParaRPr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indent="0" fontAlgn="auto">
              <a:lnSpc>
                <a:spcPct val="100000"/>
              </a:lnSpc>
            </a:pPr>
            <a:r>
              <a:rPr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④地位：以罗马法为基础，以《法国民法典》为代表的世界性法律体系。</a:t>
            </a:r>
            <a:endParaRPr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泪滴形 79"/>
          <p:cNvSpPr/>
          <p:nvPr>
            <p:custDataLst>
              <p:tags r:id="rId1"/>
            </p:custDataLst>
          </p:nvPr>
        </p:nvSpPr>
        <p:spPr>
          <a:xfrm flipV="1">
            <a:off x="245253" y="895895"/>
            <a:ext cx="1003255" cy="859003"/>
          </a:xfrm>
          <a:prstGeom prst="teardrop">
            <a:avLst/>
          </a:prstGeom>
          <a:gradFill flip="none" rotWithShape="1">
            <a:gsLst>
              <a:gs pos="0">
                <a:srgbClr val="E58B65">
                  <a:tint val="66000"/>
                  <a:satMod val="160000"/>
                </a:srgbClr>
              </a:gs>
              <a:gs pos="50000">
                <a:srgbClr val="E58B65">
                  <a:tint val="44500"/>
                  <a:satMod val="160000"/>
                </a:srgbClr>
              </a:gs>
              <a:gs pos="100000">
                <a:srgbClr val="E58B65">
                  <a:tint val="23500"/>
                  <a:satMod val="160000"/>
                </a:srgb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75000"/>
                </a:schemeClr>
              </a:solidFill>
            </a:endParaRPr>
          </a:p>
        </p:txBody>
      </p:sp>
      <p:sp>
        <p:nvSpPr>
          <p:cNvPr id="23" name="文本框 22"/>
          <p:cNvSpPr txBox="1"/>
          <p:nvPr>
            <p:custDataLst>
              <p:tags r:id="rId2"/>
            </p:custDataLst>
          </p:nvPr>
        </p:nvSpPr>
        <p:spPr>
          <a:xfrm>
            <a:off x="4749963" y="4134277"/>
            <a:ext cx="1889307" cy="461665"/>
          </a:xfrm>
          <a:prstGeom prst="rect">
            <a:avLst/>
          </a:prstGeom>
          <a:noFill/>
        </p:spPr>
        <p:txBody>
          <a:bodyPr wrap="none" lIns="0" tIns="0" rIns="0" bIns="0" rtlCol="0">
            <a:noAutofit/>
          </a:bodyPr>
          <a:lstStyle/>
          <a:p>
            <a:r>
              <a:rPr lang="zh-CN" altLang="en-US" sz="2400">
                <a:solidFill>
                  <a:schemeClr val="bg1"/>
                </a:solidFill>
                <a:latin typeface="+mj-ea"/>
                <a:ea typeface="+mj-ea"/>
                <a:cs typeface="OPPOSans B" panose="00020600040101010101" pitchFamily="18" charset="-122"/>
              </a:rPr>
              <a:t>稿定</a:t>
            </a:r>
            <a:r>
              <a:rPr lang="en-US" altLang="zh-CN" sz="2400">
                <a:solidFill>
                  <a:schemeClr val="bg1"/>
                </a:solidFill>
                <a:latin typeface="+mj-ea"/>
                <a:ea typeface="+mj-ea"/>
                <a:cs typeface="OPPOSans B" panose="00020600040101010101" pitchFamily="18" charset="-122"/>
              </a:rPr>
              <a:t>PPT</a:t>
            </a:r>
            <a:endParaRPr lang="zh-CN" altLang="en-US" sz="2400">
              <a:solidFill>
                <a:schemeClr val="bg1"/>
              </a:solidFill>
              <a:latin typeface="+mj-ea"/>
              <a:ea typeface="+mj-ea"/>
              <a:cs typeface="OPPOSans B" panose="00020600040101010101" pitchFamily="18" charset="-122"/>
            </a:endParaRPr>
          </a:p>
        </p:txBody>
      </p:sp>
      <p:sp>
        <p:nvSpPr>
          <p:cNvPr id="79" name="矩形 78"/>
          <p:cNvSpPr/>
          <p:nvPr>
            <p:custDataLst>
              <p:tags r:id="rId3"/>
            </p:custDataLst>
          </p:nvPr>
        </p:nvSpPr>
        <p:spPr>
          <a:xfrm>
            <a:off x="0" y="6571615"/>
            <a:ext cx="12192000" cy="286385"/>
          </a:xfrm>
          <a:prstGeom prst="rect">
            <a:avLst/>
          </a:prstGeom>
          <a:gradFill flip="none" rotWithShape="1">
            <a:gsLst>
              <a:gs pos="0">
                <a:srgbClr val="DE7557"/>
              </a:gs>
              <a:gs pos="100000">
                <a:srgbClr val="9B4A30"/>
              </a:gs>
            </a:gsLst>
            <a:lin ang="2700000" scaled="0"/>
          </a:gradFill>
          <a:ln>
            <a:noFill/>
          </a:ln>
          <a:effectLst>
            <a:outerShdw blurRad="571500" sx="105000" sy="105000" algn="ctr" rotWithShape="0">
              <a:srgbClr val="7FAC52">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custDataLst>
              <p:tags r:id="rId4"/>
            </p:custDataLst>
          </p:nvPr>
        </p:nvSpPr>
        <p:spPr>
          <a:xfrm>
            <a:off x="245745" y="0"/>
            <a:ext cx="11712575" cy="1370965"/>
          </a:xfrm>
          <a:prstGeom prst="rect">
            <a:avLst/>
          </a:prstGeom>
          <a:noFill/>
        </p:spPr>
        <p:txBody>
          <a:bodyPr wrap="square" rtlCol="0" anchor="t">
            <a:spAutoFit/>
          </a:bodyPr>
          <a:lstStyle/>
          <a:p>
            <a:pPr algn="ctr">
              <a:lnSpc>
                <a:spcPct val="130000"/>
              </a:lnSpc>
              <a:spcBef>
                <a:spcPct val="0"/>
              </a:spcBef>
              <a:spcAft>
                <a:spcPct val="0"/>
              </a:spcAft>
            </a:pPr>
            <a:r>
              <a:rPr lang="zh-CN" altLang="en-US" sz="3600" b="1">
                <a:solidFill>
                  <a:schemeClr val="tx1"/>
                </a:solidFill>
                <a:uFill>
                  <a:solidFill>
                    <a:srgbClr val="DB5F2D"/>
                  </a:solidFill>
                </a:uFill>
                <a:latin typeface="微软雅黑" panose="020B0503020204020204" charset="-122"/>
                <a:ea typeface="微软雅黑" panose="020B0503020204020204" charset="-122"/>
                <a:cs typeface="微软雅黑" panose="020B0503020204020204" charset="-122"/>
                <a:sym typeface="+mn-ea"/>
              </a:rPr>
              <a:t>英美法资产阶级革命</a:t>
            </a:r>
            <a:endParaRPr lang="zh-CN" altLang="en-US" sz="3600" b="1">
              <a:solidFill>
                <a:schemeClr val="tx1"/>
              </a:solidFill>
              <a:uFill>
                <a:solidFill>
                  <a:srgbClr val="DB5F2D"/>
                </a:solidFill>
              </a:uFill>
              <a:latin typeface="微软雅黑" panose="020B0503020204020204" charset="-122"/>
              <a:ea typeface="微软雅黑" panose="020B0503020204020204" charset="-122"/>
              <a:cs typeface="微软雅黑" panose="020B0503020204020204" charset="-122"/>
              <a:sym typeface="+mn-ea"/>
            </a:endParaRPr>
          </a:p>
          <a:p>
            <a:pPr algn="l">
              <a:lnSpc>
                <a:spcPct val="130000"/>
              </a:lnSpc>
              <a:spcBef>
                <a:spcPct val="0"/>
              </a:spcBef>
              <a:spcAft>
                <a:spcPct val="0"/>
              </a:spcAft>
            </a:pPr>
            <a:endParaRPr lang="zh-CN" altLang="en-US" sz="2800" b="1">
              <a:solidFill>
                <a:schemeClr val="tx1"/>
              </a:solidFill>
              <a:uFill>
                <a:solidFill>
                  <a:srgbClr val="DB5F2D"/>
                </a:solidFill>
              </a:uFill>
              <a:latin typeface="黑体" panose="02010609060101010101" pitchFamily="49" charset="-122"/>
              <a:ea typeface="黑体" panose="02010609060101010101" pitchFamily="49" charset="-122"/>
              <a:cs typeface="微软雅黑" panose="020B0503020204020204" charset="-122"/>
              <a:sym typeface="+mn-ea"/>
            </a:endParaRPr>
          </a:p>
        </p:txBody>
      </p:sp>
      <p:sp>
        <p:nvSpPr>
          <p:cNvPr id="10" name="十字星 9"/>
          <p:cNvSpPr/>
          <p:nvPr>
            <p:custDataLst>
              <p:tags r:id="rId5"/>
            </p:custDataLst>
          </p:nvPr>
        </p:nvSpPr>
        <p:spPr>
          <a:xfrm>
            <a:off x="2020795" y="309667"/>
            <a:ext cx="460839" cy="441045"/>
          </a:xfrm>
          <a:prstGeom prst="star4">
            <a:avLst/>
          </a:prstGeom>
          <a:solidFill>
            <a:srgbClr val="E58B65"/>
          </a:solidFill>
          <a:ln>
            <a:solidFill>
              <a:srgbClr val="E58B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E58B65"/>
                </a:solidFill>
              </a:ln>
            </a:endParaRPr>
          </a:p>
        </p:txBody>
      </p:sp>
      <p:sp>
        <p:nvSpPr>
          <p:cNvPr id="2" name="文本框 1"/>
          <p:cNvSpPr txBox="1"/>
          <p:nvPr>
            <p:custDataLst>
              <p:tags r:id="rId6"/>
            </p:custDataLst>
          </p:nvPr>
        </p:nvSpPr>
        <p:spPr>
          <a:xfrm>
            <a:off x="683895" y="1013460"/>
            <a:ext cx="11508105" cy="4831080"/>
          </a:xfrm>
          <a:prstGeom prst="rect">
            <a:avLst/>
          </a:prstGeom>
          <a:noFill/>
        </p:spPr>
        <p:txBody>
          <a:bodyPr wrap="square" rtlCol="0" anchor="t">
            <a:spAutoFit/>
          </a:bodyPr>
          <a:lstStyle/>
          <a:p>
            <a:pPr indent="0" fontAlgn="auto">
              <a:lnSpc>
                <a:spcPct val="100000"/>
              </a:lnSpc>
            </a:pP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一、英国资产阶级革命（</a:t>
            </a:r>
            <a:r>
              <a:rPr lang="en-US" altLang="zh-CN"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1640-1688</a:t>
            </a: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P50-51</a:t>
            </a:r>
            <a:endPar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1</a:t>
            </a:r>
            <a:r>
              <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、背景：</a:t>
            </a:r>
            <a:endParaRPr lang="zh-CN" altLang="en-US" sz="2800" b="1">
              <a:solidFill>
                <a:schemeClr val="tx1">
                  <a:lumMod val="50000"/>
                  <a:lumOff val="50000"/>
                </a:schemeClr>
              </a:solidFill>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2800" b="1" noProof="0">
                <a:ln>
                  <a:noFill/>
                </a:ln>
                <a:effectLst/>
                <a:highlight>
                  <a:srgbClr val="FFFF00"/>
                </a:highlight>
                <a:uLnTx/>
                <a:uFillTx/>
                <a:latin typeface="楷体" panose="02010609060101010101" charset="-122"/>
                <a:ea typeface="楷体" panose="02010609060101010101" charset="-122"/>
                <a:cs typeface="楷体" panose="02010609060101010101" charset="-122"/>
                <a:sym typeface="+mn-ea"/>
              </a:rPr>
              <a:t>（</a:t>
            </a:r>
            <a:r>
              <a:rPr lang="en-US" altLang="zh-CN" sz="2800" b="1" noProof="0">
                <a:ln>
                  <a:noFill/>
                </a:ln>
                <a:effectLst/>
                <a:highlight>
                  <a:srgbClr val="FFFF00"/>
                </a:highlight>
                <a:uLnTx/>
                <a:uFillTx/>
                <a:latin typeface="楷体" panose="02010609060101010101" charset="-122"/>
                <a:ea typeface="楷体" panose="02010609060101010101" charset="-122"/>
                <a:cs typeface="楷体" panose="02010609060101010101" charset="-122"/>
                <a:sym typeface="+mn-ea"/>
              </a:rPr>
              <a:t>1</a:t>
            </a:r>
            <a:r>
              <a:rPr lang="zh-CN" altLang="en-US" sz="2800" b="1" noProof="0">
                <a:ln>
                  <a:noFill/>
                </a:ln>
                <a:effectLst/>
                <a:highlight>
                  <a:srgbClr val="FFFF00"/>
                </a:highlight>
                <a:uLnTx/>
                <a:uFillTx/>
                <a:latin typeface="楷体" panose="02010609060101010101" charset="-122"/>
                <a:ea typeface="楷体" panose="02010609060101010101" charset="-122"/>
                <a:cs typeface="楷体" panose="02010609060101010101" charset="-122"/>
                <a:sym typeface="+mn-ea"/>
              </a:rPr>
              <a:t>）</a:t>
            </a:r>
            <a:r>
              <a:rPr lang="zh-CN" altLang="en-US" sz="2800" b="1" noProof="0">
                <a:ln>
                  <a:noFill/>
                </a:ln>
                <a:effectLst/>
                <a:uLnTx/>
                <a:uFillTx/>
                <a:latin typeface="楷体" panose="02010609060101010101" charset="-122"/>
                <a:ea typeface="楷体" panose="02010609060101010101" charset="-122"/>
                <a:cs typeface="楷体" panose="02010609060101010101" charset="-122"/>
                <a:sym typeface="+mn-ea"/>
              </a:rPr>
              <a:t>经济：资本主义发展</a:t>
            </a:r>
            <a:endParaRPr lang="zh-CN" altLang="en-US" sz="2800" b="1" noProof="0">
              <a:ln>
                <a:noFill/>
              </a:ln>
              <a:effectLst/>
              <a:uLnTx/>
              <a:uFillTx/>
              <a:latin typeface="楷体" panose="02010609060101010101" charset="-122"/>
              <a:ea typeface="楷体" panose="02010609060101010101" charset="-122"/>
              <a:cs typeface="楷体" panose="02010609060101010101" charset="-122"/>
              <a:sym typeface="+mn-ea"/>
            </a:endParaRP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2800" b="1" noProof="0">
                <a:ln>
                  <a:noFill/>
                </a:ln>
                <a:effectLst/>
                <a:uLnTx/>
                <a:uFillTx/>
                <a:latin typeface="楷体" panose="02010609060101010101" charset="-122"/>
                <a:ea typeface="楷体" panose="02010609060101010101" charset="-122"/>
                <a:cs typeface="楷体" panose="02010609060101010101" charset="-122"/>
                <a:sym typeface="+mn-ea"/>
              </a:rPr>
              <a:t>（</a:t>
            </a:r>
            <a:r>
              <a:rPr lang="en-US" altLang="zh-CN" sz="2800" b="1" noProof="0">
                <a:ln>
                  <a:noFill/>
                </a:ln>
                <a:effectLst/>
                <a:uLnTx/>
                <a:uFillTx/>
                <a:latin typeface="楷体" panose="02010609060101010101" charset="-122"/>
                <a:ea typeface="楷体" panose="02010609060101010101" charset="-122"/>
                <a:cs typeface="楷体" panose="02010609060101010101" charset="-122"/>
                <a:sym typeface="+mn-ea"/>
              </a:rPr>
              <a:t>2</a:t>
            </a:r>
            <a:r>
              <a:rPr lang="zh-CN" altLang="en-US" sz="2800" b="1" noProof="0">
                <a:ln>
                  <a:noFill/>
                </a:ln>
                <a:effectLst/>
                <a:uLnTx/>
                <a:uFillTx/>
                <a:latin typeface="楷体" panose="02010609060101010101" charset="-122"/>
                <a:ea typeface="楷体" panose="02010609060101010101" charset="-122"/>
                <a:cs typeface="楷体" panose="02010609060101010101" charset="-122"/>
                <a:sym typeface="+mn-ea"/>
              </a:rPr>
              <a:t>）阶级：资产阶级和新贵族势力增强。</a:t>
            </a:r>
            <a:endParaRPr lang="zh-CN" altLang="en-US" sz="2800" b="1" noProof="0">
              <a:ln>
                <a:noFill/>
              </a:ln>
              <a:effectLst/>
              <a:uLnTx/>
              <a:uFillTx/>
              <a:latin typeface="楷体" panose="02010609060101010101" charset="-122"/>
              <a:ea typeface="楷体" panose="02010609060101010101" charset="-122"/>
              <a:cs typeface="楷体" panose="02010609060101010101" charset="-122"/>
              <a:sym typeface="+mn-ea"/>
            </a:endParaRP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2800" b="1" noProof="0">
                <a:ln>
                  <a:noFill/>
                </a:ln>
                <a:effectLst/>
                <a:uLnTx/>
                <a:uFillTx/>
                <a:latin typeface="楷体" panose="02010609060101010101" charset="-122"/>
                <a:ea typeface="楷体" panose="02010609060101010101" charset="-122"/>
                <a:cs typeface="楷体" panose="02010609060101010101" charset="-122"/>
                <a:sym typeface="+mn-ea"/>
              </a:rPr>
              <a:t>（</a:t>
            </a:r>
            <a:r>
              <a:rPr lang="en-US" altLang="zh-CN" sz="2800" b="1" noProof="0">
                <a:ln>
                  <a:noFill/>
                </a:ln>
                <a:effectLst/>
                <a:uLnTx/>
                <a:uFillTx/>
                <a:latin typeface="楷体" panose="02010609060101010101" charset="-122"/>
                <a:ea typeface="楷体" panose="02010609060101010101" charset="-122"/>
                <a:cs typeface="楷体" panose="02010609060101010101" charset="-122"/>
                <a:sym typeface="+mn-ea"/>
              </a:rPr>
              <a:t>3</a:t>
            </a:r>
            <a:r>
              <a:rPr lang="zh-CN" altLang="en-US" sz="2800" b="1" noProof="0">
                <a:ln>
                  <a:noFill/>
                </a:ln>
                <a:effectLst/>
                <a:uLnTx/>
                <a:uFillTx/>
                <a:latin typeface="楷体" panose="02010609060101010101" charset="-122"/>
                <a:ea typeface="楷体" panose="02010609060101010101" charset="-122"/>
                <a:cs typeface="楷体" panose="02010609060101010101" charset="-122"/>
                <a:sym typeface="+mn-ea"/>
              </a:rPr>
              <a:t>）政治：斯图亚特王朝的专制统治阻碍资本主义发展，国王和议会矛盾的激化。</a:t>
            </a:r>
            <a:endParaRPr lang="zh-CN" altLang="en-US" sz="2800" b="1" noProof="0">
              <a:ln>
                <a:noFill/>
              </a:ln>
              <a:effectLst/>
              <a:uLnTx/>
              <a:uFillTx/>
              <a:latin typeface="楷体" panose="02010609060101010101" charset="-122"/>
              <a:ea typeface="楷体" panose="02010609060101010101" charset="-122"/>
              <a:cs typeface="楷体" panose="02010609060101010101" charset="-122"/>
              <a:sym typeface="+mn-ea"/>
            </a:endParaRP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2800" b="1" noProof="0">
                <a:ln>
                  <a:noFill/>
                </a:ln>
                <a:effectLst/>
                <a:highlight>
                  <a:srgbClr val="FFFF00"/>
                </a:highlight>
                <a:uLnTx/>
                <a:uFillTx/>
                <a:latin typeface="楷体" panose="02010609060101010101" charset="-122"/>
                <a:ea typeface="楷体" panose="02010609060101010101" charset="-122"/>
                <a:cs typeface="楷体" panose="02010609060101010101" charset="-122"/>
                <a:sym typeface="+mn-ea"/>
              </a:rPr>
              <a:t>（</a:t>
            </a:r>
            <a:r>
              <a:rPr lang="en-US" altLang="zh-CN" sz="2800" b="1" noProof="0">
                <a:ln>
                  <a:noFill/>
                </a:ln>
                <a:effectLst/>
                <a:highlight>
                  <a:srgbClr val="FFFF00"/>
                </a:highlight>
                <a:uLnTx/>
                <a:uFillTx/>
                <a:latin typeface="楷体" panose="02010609060101010101" charset="-122"/>
                <a:ea typeface="楷体" panose="02010609060101010101" charset="-122"/>
                <a:cs typeface="楷体" panose="02010609060101010101" charset="-122"/>
                <a:sym typeface="+mn-ea"/>
              </a:rPr>
              <a:t>4</a:t>
            </a:r>
            <a:r>
              <a:rPr lang="zh-CN" altLang="en-US" sz="2800" b="1" noProof="0">
                <a:ln>
                  <a:noFill/>
                </a:ln>
                <a:effectLst/>
                <a:highlight>
                  <a:srgbClr val="FFFF00"/>
                </a:highlight>
                <a:uLnTx/>
                <a:uFillTx/>
                <a:latin typeface="楷体" panose="02010609060101010101" charset="-122"/>
                <a:ea typeface="楷体" panose="02010609060101010101" charset="-122"/>
                <a:cs typeface="楷体" panose="02010609060101010101" charset="-122"/>
                <a:sym typeface="+mn-ea"/>
              </a:rPr>
              <a:t>）思想：文艺复兴和宗教改革的思想解放；近代科学的发展。</a:t>
            </a:r>
            <a:endParaRPr kumimoji="0" lang="zh-CN" altLang="en-US" sz="2800" b="1" i="0" u="none" strike="noStrike" kern="1200" cap="none" spc="0" normalizeH="0" baseline="0" noProof="0">
              <a:ln>
                <a:noFill/>
              </a:ln>
              <a:solidFill>
                <a:schemeClr val="tx1"/>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2800" b="1" noProof="0">
                <a:ln>
                  <a:noFill/>
                </a:ln>
                <a:effectLst/>
                <a:highlight>
                  <a:srgbClr val="FFFF00"/>
                </a:highlight>
                <a:uLnTx/>
                <a:uFillTx/>
                <a:latin typeface="楷体" panose="02010609060101010101" charset="-122"/>
                <a:ea typeface="楷体" panose="02010609060101010101" charset="-122"/>
                <a:cs typeface="楷体" panose="02010609060101010101" charset="-122"/>
                <a:sym typeface="+mn-ea"/>
              </a:rPr>
              <a:t>（</a:t>
            </a:r>
            <a:r>
              <a:rPr lang="en-US" altLang="zh-CN" sz="2800" b="1" noProof="0">
                <a:ln>
                  <a:noFill/>
                </a:ln>
                <a:effectLst/>
                <a:highlight>
                  <a:srgbClr val="FFFF00"/>
                </a:highlight>
                <a:uLnTx/>
                <a:uFillTx/>
                <a:latin typeface="楷体" panose="02010609060101010101" charset="-122"/>
                <a:ea typeface="楷体" panose="02010609060101010101" charset="-122"/>
                <a:cs typeface="楷体" panose="02010609060101010101" charset="-122"/>
                <a:sym typeface="+mn-ea"/>
              </a:rPr>
              <a:t>5</a:t>
            </a:r>
            <a:r>
              <a:rPr lang="zh-CN" altLang="en-US" sz="2800" b="1" noProof="0">
                <a:ln>
                  <a:noFill/>
                </a:ln>
                <a:effectLst/>
                <a:highlight>
                  <a:srgbClr val="FFFF00"/>
                </a:highlight>
                <a:uLnTx/>
                <a:uFillTx/>
                <a:latin typeface="楷体" panose="02010609060101010101" charset="-122"/>
                <a:ea typeface="楷体" panose="02010609060101010101" charset="-122"/>
                <a:cs typeface="楷体" panose="02010609060101010101" charset="-122"/>
                <a:sym typeface="+mn-ea"/>
              </a:rPr>
              <a:t>）历史：</a:t>
            </a:r>
            <a:r>
              <a:rPr lang="en-US" altLang="zh-CN" sz="2800" b="1" noProof="0">
                <a:ln>
                  <a:noFill/>
                </a:ln>
                <a:effectLst/>
                <a:highlight>
                  <a:srgbClr val="FFFF00"/>
                </a:highlight>
                <a:uLnTx/>
                <a:uFillTx/>
                <a:latin typeface="楷体" panose="02010609060101010101" charset="-122"/>
                <a:ea typeface="楷体" panose="02010609060101010101" charset="-122"/>
                <a:cs typeface="楷体" panose="02010609060101010101" charset="-122"/>
                <a:sym typeface="+mn-ea"/>
              </a:rPr>
              <a:t>13</a:t>
            </a:r>
            <a:r>
              <a:rPr lang="zh-CN" altLang="en-US" sz="2800" b="1" noProof="0">
                <a:ln>
                  <a:noFill/>
                </a:ln>
                <a:effectLst/>
                <a:highlight>
                  <a:srgbClr val="FFFF00"/>
                </a:highlight>
                <a:uLnTx/>
                <a:uFillTx/>
                <a:latin typeface="楷体" panose="02010609060101010101" charset="-122"/>
                <a:ea typeface="楷体" panose="02010609060101010101" charset="-122"/>
                <a:cs typeface="楷体" panose="02010609060101010101" charset="-122"/>
                <a:sym typeface="+mn-ea"/>
              </a:rPr>
              <a:t>世纪</a:t>
            </a:r>
            <a:r>
              <a:rPr lang="zh-CN" altLang="en-US" sz="2800" smtClean="0">
                <a:latin typeface="Arial" panose="020B0604020202020204" pitchFamily="34" charset="0"/>
                <a:ea typeface="微软雅黑" panose="020B0503020204020204" charset="-122"/>
                <a:cs typeface="楷体" panose="02010609060101010101" charset="-122"/>
                <a:sym typeface="Arial" panose="020B0604020202020204" pitchFamily="34" charset="0"/>
              </a:rPr>
              <a:t>《大宪章》</a:t>
            </a:r>
            <a:r>
              <a:rPr lang="zh-CN" altLang="en-US" sz="2800">
                <a:latin typeface="Arial" panose="020B0604020202020204" pitchFamily="34" charset="0"/>
                <a:ea typeface="微软雅黑" panose="020B0503020204020204" charset="-122"/>
                <a:cs typeface="楷体" panose="02010609060101010101" charset="-122"/>
                <a:sym typeface="Arial" panose="020B0604020202020204" pitchFamily="34" charset="0"/>
              </a:rPr>
              <a:t>颁布后形成的“法律至上”“王权有限”的宪政传统。</a:t>
            </a:r>
            <a:r>
              <a:rPr lang="zh-CN" altLang="en-US" sz="2800" b="1" noProof="0">
                <a:ln>
                  <a:noFill/>
                </a:ln>
                <a:effectLst/>
                <a:uLnTx/>
                <a:uFillTx/>
                <a:latin typeface="楷体" panose="02010609060101010101" charset="-122"/>
                <a:ea typeface="楷体" panose="02010609060101010101" charset="-122"/>
                <a:cs typeface="楷体" panose="02010609060101010101" charset="-122"/>
                <a:sym typeface="+mn-ea"/>
              </a:rPr>
              <a:t>议会有赞成或拒绝征收新税的权力</a:t>
            </a:r>
            <a:r>
              <a:rPr lang="zh-CN" sz="2800" b="1" noProof="0">
                <a:ln>
                  <a:noFill/>
                </a:ln>
                <a:effectLst/>
                <a:uLnTx/>
                <a:uFillTx/>
                <a:latin typeface="楷体" panose="02010609060101010101" charset="-122"/>
                <a:ea typeface="楷体" panose="02010609060101010101" charset="-122"/>
                <a:cs typeface="楷体" panose="02010609060101010101" charset="-122"/>
                <a:sym typeface="+mn-ea"/>
              </a:rPr>
              <a:t>。</a:t>
            </a:r>
            <a:endParaRPr lang="zh-CN" altLang="en-US" sz="2800">
              <a:latin typeface="Arial" panose="020B0604020202020204" pitchFamily="34" charset="0"/>
              <a:ea typeface="微软雅黑" panose="020B0503020204020204" charset="-122"/>
              <a:cs typeface="楷体" panose="02010609060101010101" charset="-122"/>
              <a:sym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zh-CN" sz="2800" b="1" noProof="0">
                <a:ln>
                  <a:noFill/>
                </a:ln>
                <a:solidFill>
                  <a:schemeClr val="tx1"/>
                </a:solidFill>
                <a:effectLst/>
                <a:uLnTx/>
                <a:uFillTx/>
                <a:latin typeface="楷体" panose="02010609060101010101" charset="-122"/>
                <a:ea typeface="楷体" panose="02010609060101010101" charset="-122"/>
                <a:cs typeface="楷体" panose="02010609060101010101" charset="-122"/>
                <a:sym typeface="+mn-ea"/>
              </a:rPr>
              <a:t>（</a:t>
            </a:r>
            <a:r>
              <a:rPr lang="en-US" altLang="zh-CN" sz="2800" b="1" noProof="0">
                <a:ln>
                  <a:noFill/>
                </a:ln>
                <a:solidFill>
                  <a:schemeClr val="tx1"/>
                </a:solidFill>
                <a:effectLst/>
                <a:uLnTx/>
                <a:uFillTx/>
                <a:latin typeface="楷体" panose="02010609060101010101" charset="-122"/>
                <a:ea typeface="楷体" panose="02010609060101010101" charset="-122"/>
                <a:cs typeface="楷体" panose="02010609060101010101" charset="-122"/>
                <a:sym typeface="+mn-ea"/>
              </a:rPr>
              <a:t>6</a:t>
            </a:r>
            <a:r>
              <a:rPr lang="zh-CN" altLang="en-US" sz="2800" b="1" noProof="0">
                <a:ln>
                  <a:noFill/>
                </a:ln>
                <a:solidFill>
                  <a:schemeClr val="tx1"/>
                </a:solidFill>
                <a:effectLst/>
                <a:uLnTx/>
                <a:uFillTx/>
                <a:latin typeface="楷体" panose="02010609060101010101" charset="-122"/>
                <a:ea typeface="楷体" panose="02010609060101010101" charset="-122"/>
                <a:cs typeface="楷体" panose="02010609060101010101" charset="-122"/>
                <a:sym typeface="+mn-ea"/>
              </a:rPr>
              <a:t>）</a:t>
            </a:r>
            <a:r>
              <a:rPr lang="zh-CN" altLang="en-US" sz="2800" b="1" noProof="0">
                <a:ln>
                  <a:noFill/>
                </a:ln>
                <a:effectLst/>
                <a:highlight>
                  <a:srgbClr val="FFFF00"/>
                </a:highlight>
                <a:uLnTx/>
                <a:uFillTx/>
                <a:latin typeface="楷体" panose="02010609060101010101" charset="-122"/>
                <a:ea typeface="楷体" panose="02010609060101010101" charset="-122"/>
                <a:cs typeface="楷体" panose="02010609060101010101" charset="-122"/>
                <a:sym typeface="+mn-ea"/>
              </a:rPr>
              <a:t>宗教：清教运动。清除英国国教的天主教残余</a:t>
            </a:r>
            <a:r>
              <a:rPr lang="en-US" altLang="zh-CN" sz="2800" b="1" noProof="0">
                <a:ln>
                  <a:noFill/>
                </a:ln>
                <a:effectLst/>
                <a:highlight>
                  <a:srgbClr val="FFFF00"/>
                </a:highlight>
                <a:uLnTx/>
                <a:uFillTx/>
                <a:latin typeface="楷体" panose="02010609060101010101" charset="-122"/>
                <a:ea typeface="楷体" panose="02010609060101010101" charset="-122"/>
                <a:cs typeface="楷体" panose="02010609060101010101" charset="-122"/>
                <a:sym typeface="+mn-ea"/>
              </a:rPr>
              <a:t>,</a:t>
            </a:r>
            <a:r>
              <a:rPr lang="zh-CN" altLang="en-US" sz="2800" b="1" noProof="0">
                <a:ln>
                  <a:noFill/>
                </a:ln>
                <a:effectLst/>
                <a:highlight>
                  <a:srgbClr val="FFFF00"/>
                </a:highlight>
                <a:uLnTx/>
                <a:uFillTx/>
                <a:latin typeface="楷体" panose="02010609060101010101" charset="-122"/>
                <a:ea typeface="楷体" panose="02010609060101010101" charset="-122"/>
                <a:cs typeface="楷体" panose="02010609060101010101" charset="-122"/>
                <a:sym typeface="+mn-ea"/>
              </a:rPr>
              <a:t>追求个性解放、平等自由</a:t>
            </a:r>
            <a:r>
              <a:rPr lang="zh-CN" altLang="en-US" sz="2800" b="1" noProof="0">
                <a:ln>
                  <a:noFill/>
                </a:ln>
                <a:effectLst/>
                <a:uLnTx/>
                <a:uFillTx/>
                <a:latin typeface="楷体" panose="02010609060101010101" charset="-122"/>
                <a:ea typeface="楷体" panose="02010609060101010101" charset="-122"/>
                <a:cs typeface="楷体" panose="02010609060101010101" charset="-122"/>
                <a:sym typeface="+mn-ea"/>
              </a:rPr>
              <a:t>。</a:t>
            </a:r>
            <a:endParaRPr lang="zh-CN" altLang="en-US" sz="2800" b="1" noProof="0">
              <a:ln>
                <a:noFill/>
              </a:ln>
              <a:effectLst/>
              <a:highlight>
                <a:srgbClr val="FFFF00"/>
              </a:highlight>
              <a:uLnTx/>
              <a:uFillTx/>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custDataLst>
              <p:tags r:id="rId1"/>
            </p:custDataLst>
          </p:nvPr>
        </p:nvGrpSpPr>
        <p:grpSpPr>
          <a:xfrm>
            <a:off x="4749963" y="4134277"/>
            <a:ext cx="2746904" cy="1577553"/>
            <a:chOff x="905737" y="4134277"/>
            <a:chExt cx="2746904" cy="1577553"/>
          </a:xfrm>
        </p:grpSpPr>
        <p:sp>
          <p:nvSpPr>
            <p:cNvPr id="23" name="文本框 22"/>
            <p:cNvSpPr txBox="1"/>
            <p:nvPr>
              <p:custDataLst>
                <p:tags r:id="rId2"/>
              </p:custDataLst>
            </p:nvPr>
          </p:nvSpPr>
          <p:spPr>
            <a:xfrm>
              <a:off x="905737" y="4134277"/>
              <a:ext cx="1889307" cy="461665"/>
            </a:xfrm>
            <a:prstGeom prst="rect">
              <a:avLst/>
            </a:prstGeom>
            <a:noFill/>
          </p:spPr>
          <p:txBody>
            <a:bodyPr wrap="none" lIns="0" tIns="0" rIns="0" bIns="0" rtlCol="0">
              <a:noAutofit/>
            </a:bodyPr>
            <a:lstStyle/>
            <a:p>
              <a:r>
                <a:rPr lang="zh-CN" altLang="en-US" sz="2400">
                  <a:solidFill>
                    <a:schemeClr val="bg1"/>
                  </a:solidFill>
                  <a:latin typeface="+mj-ea"/>
                  <a:ea typeface="+mj-ea"/>
                  <a:cs typeface="OPPOSans B" panose="00020600040101010101" pitchFamily="18" charset="-122"/>
                </a:rPr>
                <a:t>稿定</a:t>
              </a:r>
              <a:r>
                <a:rPr lang="en-US" altLang="zh-CN" sz="2400">
                  <a:solidFill>
                    <a:schemeClr val="bg1"/>
                  </a:solidFill>
                  <a:latin typeface="+mj-ea"/>
                  <a:ea typeface="+mj-ea"/>
                  <a:cs typeface="OPPOSans B" panose="00020600040101010101" pitchFamily="18" charset="-122"/>
                </a:rPr>
                <a:t>PPT</a:t>
              </a:r>
              <a:endParaRPr lang="zh-CN" altLang="en-US" sz="2400">
                <a:solidFill>
                  <a:schemeClr val="bg1"/>
                </a:solidFill>
                <a:latin typeface="+mj-ea"/>
                <a:ea typeface="+mj-ea"/>
                <a:cs typeface="OPPOSans B" panose="00020600040101010101" pitchFamily="18" charset="-122"/>
              </a:endParaRPr>
            </a:p>
          </p:txBody>
        </p:sp>
        <p:sp>
          <p:nvSpPr>
            <p:cNvPr id="24" name="矩形 23"/>
            <p:cNvSpPr/>
            <p:nvPr>
              <p:custDataLst>
                <p:tags r:id="rId3"/>
              </p:custDataLst>
            </p:nvPr>
          </p:nvSpPr>
          <p:spPr>
            <a:xfrm>
              <a:off x="905737" y="4543406"/>
              <a:ext cx="2746904" cy="1168424"/>
            </a:xfrm>
            <a:prstGeom prst="rect">
              <a:avLst/>
            </a:prstGeom>
          </p:spPr>
          <p:txBody>
            <a:bodyPr wrap="square" lIns="0" tIns="0" rIns="0" bIns="0">
              <a:noAutofit/>
            </a:bodyPr>
            <a:lstStyle/>
            <a:p>
              <a:pPr>
                <a:lnSpc>
                  <a:spcPct val="120000"/>
                </a:lnSpc>
              </a:pPr>
              <a:r>
                <a:rPr lang="zh-CN" altLang="en-US">
                  <a:solidFill>
                    <a:schemeClr val="bg1"/>
                  </a:solidFill>
                  <a:latin typeface="+mn-ea"/>
                </a:rPr>
                <a:t>稿定</a:t>
              </a:r>
              <a:r>
                <a:rPr lang="en-US" altLang="zh-CN">
                  <a:solidFill>
                    <a:schemeClr val="bg1"/>
                  </a:solidFill>
                  <a:latin typeface="+mn-ea"/>
                </a:rPr>
                <a:t>PPT</a:t>
              </a:r>
              <a:r>
                <a:rPr lang="zh-CN" altLang="en-US">
                  <a:solidFill>
                    <a:schemeClr val="bg1"/>
                  </a:solidFill>
                  <a:latin typeface="+mn-ea"/>
                </a:rPr>
                <a:t>，海量素材持续更新，上千款模板选择总有一款适合你</a:t>
              </a:r>
              <a:endParaRPr lang="zh-CN" altLang="en-US">
                <a:solidFill>
                  <a:schemeClr val="bg1"/>
                </a:solidFill>
                <a:latin typeface="+mn-ea"/>
              </a:endParaRPr>
            </a:p>
          </p:txBody>
        </p:sp>
      </p:grpSp>
      <p:sp>
        <p:nvSpPr>
          <p:cNvPr id="30" name="文本框 29"/>
          <p:cNvSpPr txBox="1"/>
          <p:nvPr>
            <p:custDataLst>
              <p:tags r:id="rId4"/>
            </p:custDataLst>
          </p:nvPr>
        </p:nvSpPr>
        <p:spPr>
          <a:xfrm>
            <a:off x="6436064" y="3051245"/>
            <a:ext cx="1041952" cy="923330"/>
          </a:xfrm>
          <a:prstGeom prst="rect">
            <a:avLst/>
          </a:prstGeom>
          <a:noFill/>
        </p:spPr>
        <p:txBody>
          <a:bodyPr wrap="none" lIns="0" tIns="0" rIns="0" bIns="0" rtlCol="0">
            <a:noAutofit/>
          </a:bodyPr>
          <a:lstStyle/>
          <a:p>
            <a:r>
              <a:rPr lang="en-US" altLang="zh-CN" sz="6000">
                <a:ln>
                  <a:solidFill>
                    <a:schemeClr val="bg1"/>
                  </a:solidFill>
                </a:ln>
                <a:noFill/>
                <a:latin typeface="+mj-ea"/>
                <a:ea typeface="+mj-ea"/>
              </a:rPr>
              <a:t>02</a:t>
            </a:r>
            <a:endParaRPr lang="zh-CN" altLang="en-US" sz="6000">
              <a:ln>
                <a:solidFill>
                  <a:schemeClr val="bg1"/>
                </a:solidFill>
              </a:ln>
              <a:noFill/>
              <a:latin typeface="+mj-ea"/>
              <a:ea typeface="+mj-ea"/>
            </a:endParaRPr>
          </a:p>
        </p:txBody>
      </p:sp>
      <p:sp>
        <p:nvSpPr>
          <p:cNvPr id="79" name="矩形 78"/>
          <p:cNvSpPr/>
          <p:nvPr>
            <p:custDataLst>
              <p:tags r:id="rId5"/>
            </p:custDataLst>
          </p:nvPr>
        </p:nvSpPr>
        <p:spPr>
          <a:xfrm>
            <a:off x="0" y="6571615"/>
            <a:ext cx="12192000" cy="286385"/>
          </a:xfrm>
          <a:prstGeom prst="rect">
            <a:avLst/>
          </a:prstGeom>
          <a:gradFill flip="none" rotWithShape="1">
            <a:gsLst>
              <a:gs pos="0">
                <a:srgbClr val="DE7557"/>
              </a:gs>
              <a:gs pos="100000">
                <a:srgbClr val="9B4A30"/>
              </a:gs>
            </a:gsLst>
            <a:lin ang="2700000" scaled="0"/>
          </a:gradFill>
          <a:ln>
            <a:noFill/>
          </a:ln>
          <a:effectLst>
            <a:outerShdw blurRad="571500" sx="105000" sy="105000" algn="ctr" rotWithShape="0">
              <a:srgbClr val="7FAC52">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6"/>
            </p:custDataLst>
          </p:nvPr>
        </p:nvSpPr>
        <p:spPr>
          <a:xfrm>
            <a:off x="184785" y="0"/>
            <a:ext cx="11769725" cy="6123940"/>
          </a:xfrm>
          <a:prstGeom prst="rect">
            <a:avLst/>
          </a:prstGeom>
          <a:noFill/>
        </p:spPr>
        <p:txBody>
          <a:bodyPr wrap="square" rtlCol="0" anchor="t">
            <a:spAutoFit/>
          </a:bodyPr>
          <a:lstStyle/>
          <a:p>
            <a:pPr indent="0" fontAlgn="auto">
              <a:lnSpc>
                <a:spcPct val="100000"/>
              </a:lnSpc>
            </a:pPr>
            <a:r>
              <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2、近代西方法律制度的基本特征</a:t>
            </a:r>
            <a:endPar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indent="0" fontAlgn="auto">
              <a:lnSpc>
                <a:spcPct val="100000"/>
              </a:lnSpc>
            </a:pPr>
            <a:r>
              <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（1）特征：立法司法独立，强调保障个人的权利</a:t>
            </a:r>
            <a:endPar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indent="0" fontAlgn="auto">
              <a:lnSpc>
                <a:spcPct val="100000"/>
              </a:lnSpc>
            </a:pPr>
            <a:r>
              <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（2）权力结构：坚持权力制衡、三权分立。</a:t>
            </a:r>
            <a:endPar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indent="0" fontAlgn="auto">
              <a:lnSpc>
                <a:spcPct val="100000"/>
              </a:lnSpc>
            </a:pPr>
            <a:r>
              <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①立法权：法律由议会制定；</a:t>
            </a:r>
            <a:endPar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indent="0" fontAlgn="auto">
              <a:lnSpc>
                <a:spcPct val="100000"/>
              </a:lnSpc>
            </a:pPr>
            <a:r>
              <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②行政权：行政机构在法律规定的框架内行使行政权；</a:t>
            </a:r>
            <a:endPar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indent="0" fontAlgn="auto">
              <a:lnSpc>
                <a:spcPct val="100000"/>
              </a:lnSpc>
            </a:pPr>
            <a:r>
              <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③司法权：法院根据法律独立掌握司法权。</a:t>
            </a:r>
            <a:endPar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indent="0" fontAlgn="auto">
              <a:lnSpc>
                <a:spcPct val="100000"/>
              </a:lnSpc>
            </a:pPr>
            <a:r>
              <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（3）法律内容：注重保护个人权利。包括生命权、自由权和财产权等。</a:t>
            </a:r>
            <a:endPar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indent="0" fontAlgn="auto">
              <a:lnSpc>
                <a:spcPct val="100000"/>
              </a:lnSpc>
            </a:pPr>
            <a:r>
              <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（4）司法实践：坚持程序公正和无罪推定。</a:t>
            </a:r>
            <a:endPar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indent="0" fontAlgn="auto">
              <a:lnSpc>
                <a:spcPct val="100000"/>
              </a:lnSpc>
            </a:pPr>
            <a:r>
              <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①建立了律师制度和陪审团制度。</a:t>
            </a:r>
            <a:endPar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indent="0" fontAlgn="auto">
              <a:lnSpc>
                <a:spcPct val="100000"/>
              </a:lnSpc>
            </a:pPr>
            <a:r>
              <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②实行无罪推定原则，所有被审判者在判决之前都是无罪的。</a:t>
            </a:r>
            <a:endPar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indent="0" fontAlgn="auto">
              <a:lnSpc>
                <a:spcPct val="100000"/>
              </a:lnSpc>
            </a:pPr>
            <a:r>
              <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3、西方法律评价：为资产阶级利益服务，存在许多局限。它确认了私有财产制度，财产高低往往决定法律地位的高低。同时对个人权利的认定也有逐渐改进的过程。直到20世纪，黑人、原住民和妇女还在为享有完全的公民权积极斗争</a:t>
            </a:r>
            <a:endPar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290830" y="275590"/>
            <a:ext cx="11026140" cy="4462760"/>
          </a:xfrm>
          <a:prstGeom prst="rect">
            <a:avLst/>
          </a:prstGeom>
          <a:noFill/>
          <a:ln w="9525">
            <a:noFill/>
          </a:ln>
        </p:spPr>
        <p:txBody>
          <a:bodyPr wrap="square">
            <a:spAutoFit/>
          </a:bodyPr>
          <a:lstStyle/>
          <a:p>
            <a:pPr marL="200025" lvl="0" indent="-200025">
              <a:lnSpc>
                <a:spcPct val="150000"/>
              </a:lnSpc>
            </a:pPr>
            <a:r>
              <a:rPr lang="en-US" altLang="zh-CN" sz="2400" b="1">
                <a:solidFill>
                  <a:srgbClr val="C00000"/>
                </a:solidFill>
                <a:latin typeface="Arial" panose="020B0604020202020204" pitchFamily="34" charset="0"/>
                <a:ea typeface="微软雅黑" panose="020B0503020204020204" charset="-122"/>
                <a:sym typeface="Arial" panose="020B0604020202020204" pitchFamily="34" charset="0"/>
              </a:rPr>
              <a:t>【</a:t>
            </a:r>
            <a:r>
              <a:rPr lang="zh-CN" altLang="en-US" sz="2400" b="1">
                <a:solidFill>
                  <a:srgbClr val="C00000"/>
                </a:solidFill>
                <a:latin typeface="Arial" panose="020B0604020202020204" pitchFamily="34" charset="0"/>
                <a:ea typeface="微软雅黑" panose="020B0503020204020204" charset="-122"/>
                <a:sym typeface="Arial" panose="020B0604020202020204" pitchFamily="34" charset="0"/>
              </a:rPr>
              <a:t>典例研析</a:t>
            </a:r>
            <a:r>
              <a:rPr lang="en-US" altLang="zh-CN" sz="2400" b="1">
                <a:solidFill>
                  <a:srgbClr val="C00000"/>
                </a:solidFill>
                <a:latin typeface="Arial" panose="020B0604020202020204" pitchFamily="34" charset="0"/>
                <a:ea typeface="微软雅黑" panose="020B0503020204020204" charset="-122"/>
                <a:sym typeface="Arial" panose="020B0604020202020204" pitchFamily="34" charset="0"/>
              </a:rPr>
              <a:t>】 </a:t>
            </a:r>
            <a:r>
              <a:rPr lang="zh-CN" sz="2400" smtClean="0">
                <a:latin typeface="Arial" panose="020B0604020202020204" pitchFamily="34" charset="0"/>
                <a:ea typeface="微软雅黑" panose="020B0503020204020204" charset="-122"/>
                <a:cs typeface="楷体" panose="02010609060101010101" charset="-122"/>
                <a:sym typeface="Arial" panose="020B0604020202020204" pitchFamily="34" charset="0"/>
              </a:rPr>
              <a:t>（</a:t>
            </a:r>
            <a:r>
              <a:rPr lang="zh-CN" sz="2400">
                <a:latin typeface="Arial" panose="020B0604020202020204" pitchFamily="34" charset="0"/>
                <a:ea typeface="微软雅黑" panose="020B0503020204020204" charset="-122"/>
                <a:cs typeface="楷体" panose="02010609060101010101" charset="-122"/>
                <a:sym typeface="Arial" panose="020B0604020202020204" pitchFamily="34" charset="0"/>
              </a:rPr>
              <a:t>2021·湖南高考·15）1925年，美国国会通过《法官法》，完全赋予最高法院对上诉案件的自由裁量权，使之可以更多地根据其主观判断来审理案件。此后，最高法院得以积极干预政府的公共政策。据此可知，美国（　　）</a:t>
            </a:r>
            <a:endParaRPr lang="zh-CN" sz="2400">
              <a:latin typeface="Arial" panose="020B0604020202020204" pitchFamily="34" charset="0"/>
              <a:ea typeface="微软雅黑" panose="020B0503020204020204" charset="-122"/>
              <a:cs typeface="楷体" panose="02010609060101010101" charset="-122"/>
              <a:sym typeface="Arial" panose="020B0604020202020204" pitchFamily="34" charset="0"/>
            </a:endParaRPr>
          </a:p>
          <a:p>
            <a:pPr marL="200025" lvl="0" indent="-200025" algn="l">
              <a:lnSpc>
                <a:spcPct val="150000"/>
              </a:lnSpc>
              <a:buClrTx/>
              <a:buSzTx/>
              <a:buFontTx/>
            </a:pPr>
            <a:r>
              <a:rPr lang="zh-CN" sz="2400">
                <a:latin typeface="Arial" panose="020B0604020202020204" pitchFamily="34" charset="0"/>
                <a:ea typeface="微软雅黑" panose="020B0503020204020204" charset="-122"/>
                <a:cs typeface="楷体" panose="02010609060101010101" charset="-122"/>
                <a:sym typeface="Arial" panose="020B0604020202020204" pitchFamily="34" charset="0"/>
              </a:rPr>
              <a:t>A．国会地位在这一时期高于最高法院   </a:t>
            </a:r>
            <a:endParaRPr lang="zh-CN" sz="2400">
              <a:latin typeface="Arial" panose="020B0604020202020204" pitchFamily="34" charset="0"/>
              <a:ea typeface="微软雅黑" panose="020B0503020204020204" charset="-122"/>
              <a:cs typeface="楷体" panose="02010609060101010101" charset="-122"/>
              <a:sym typeface="Arial" panose="020B0604020202020204" pitchFamily="34" charset="0"/>
            </a:endParaRPr>
          </a:p>
          <a:p>
            <a:pPr marL="200025" lvl="0" indent="-200025" algn="l">
              <a:lnSpc>
                <a:spcPct val="150000"/>
              </a:lnSpc>
              <a:buClrTx/>
              <a:buSzTx/>
              <a:buFontTx/>
            </a:pPr>
            <a:r>
              <a:rPr lang="zh-CN" sz="2400">
                <a:latin typeface="Arial" panose="020B0604020202020204" pitchFamily="34" charset="0"/>
                <a:ea typeface="微软雅黑" panose="020B0503020204020204" charset="-122"/>
                <a:cs typeface="楷体" panose="02010609060101010101" charset="-122"/>
                <a:sym typeface="Arial" panose="020B0604020202020204" pitchFamily="34" charset="0"/>
              </a:rPr>
              <a:t> B．三权分立体制进行了一次内部调整</a:t>
            </a:r>
            <a:endParaRPr lang="zh-CN" sz="2400">
              <a:latin typeface="Arial" panose="020B0604020202020204" pitchFamily="34" charset="0"/>
              <a:ea typeface="微软雅黑" panose="020B0503020204020204" charset="-122"/>
              <a:cs typeface="楷体" panose="02010609060101010101" charset="-122"/>
              <a:sym typeface="Arial" panose="020B0604020202020204" pitchFamily="34" charset="0"/>
            </a:endParaRPr>
          </a:p>
          <a:p>
            <a:pPr marL="200025" lvl="0" indent="-200025" algn="l">
              <a:lnSpc>
                <a:spcPct val="150000"/>
              </a:lnSpc>
              <a:buClrTx/>
              <a:buSzTx/>
              <a:buFontTx/>
            </a:pPr>
            <a:r>
              <a:rPr lang="zh-CN" sz="2400">
                <a:latin typeface="Arial" panose="020B0604020202020204" pitchFamily="34" charset="0"/>
                <a:ea typeface="微软雅黑" panose="020B0503020204020204" charset="-122"/>
                <a:cs typeface="楷体" panose="02010609060101010101" charset="-122"/>
                <a:sym typeface="Arial" panose="020B0604020202020204" pitchFamily="34" charset="0"/>
              </a:rPr>
              <a:t>C．最高法院可利用自由裁量权压制政府 </a:t>
            </a:r>
            <a:endParaRPr lang="zh-CN" sz="2400">
              <a:latin typeface="Arial" panose="020B0604020202020204" pitchFamily="34" charset="0"/>
              <a:ea typeface="微软雅黑" panose="020B0503020204020204" charset="-122"/>
              <a:cs typeface="楷体" panose="02010609060101010101" charset="-122"/>
              <a:sym typeface="Arial" panose="020B0604020202020204" pitchFamily="34" charset="0"/>
            </a:endParaRPr>
          </a:p>
          <a:p>
            <a:pPr marL="200025" lvl="0" indent="-200025" algn="l">
              <a:lnSpc>
                <a:spcPct val="150000"/>
              </a:lnSpc>
              <a:buClrTx/>
              <a:buSzTx/>
              <a:buFontTx/>
            </a:pPr>
            <a:r>
              <a:rPr lang="zh-CN" sz="2400">
                <a:latin typeface="Arial" panose="020B0604020202020204" pitchFamily="34" charset="0"/>
                <a:ea typeface="微软雅黑" panose="020B0503020204020204" charset="-122"/>
                <a:cs typeface="楷体" panose="02010609060101010101" charset="-122"/>
                <a:sym typeface="Arial" panose="020B0604020202020204" pitchFamily="34" charset="0"/>
              </a:rPr>
              <a:t> D．分权与制衡机制遭到一定程度的破坏</a:t>
            </a:r>
            <a:endParaRPr lang="zh-CN" sz="2400">
              <a:latin typeface="Arial" panose="020B0604020202020204" pitchFamily="34" charset="0"/>
              <a:ea typeface="微软雅黑" panose="020B0503020204020204" charset="-122"/>
              <a:cs typeface="楷体" panose="02010609060101010101" charset="-122"/>
              <a:sym typeface="Arial" panose="020B0604020202020204" pitchFamily="34" charset="0"/>
            </a:endParaRPr>
          </a:p>
          <a:p>
            <a:endParaRPr lang="zh-CN" sz="3200">
              <a:latin typeface="Arial" panose="020B0604020202020204" pitchFamily="34" charset="0"/>
              <a:ea typeface="微软雅黑" panose="020B0503020204020204" charset="-122"/>
              <a:cs typeface="楷体" panose="02010609060101010101" charset="-122"/>
              <a:sym typeface="Arial" panose="020B0604020202020204" pitchFamily="34" charset="0"/>
            </a:endParaRPr>
          </a:p>
        </p:txBody>
      </p:sp>
      <p:sp>
        <p:nvSpPr>
          <p:cNvPr id="3" name="文本框 2"/>
          <p:cNvSpPr txBox="1"/>
          <p:nvPr>
            <p:custDataLst>
              <p:tags r:id="rId2"/>
            </p:custDataLst>
          </p:nvPr>
        </p:nvSpPr>
        <p:spPr>
          <a:xfrm>
            <a:off x="8517255" y="3686810"/>
            <a:ext cx="1611193" cy="855427"/>
          </a:xfrm>
          <a:prstGeom prst="rect">
            <a:avLst/>
          </a:prstGeom>
          <a:noFill/>
        </p:spPr>
        <p:txBody>
          <a:bodyPr wrap="square" rtlCol="0">
            <a:spAutoFit/>
          </a:bodyPr>
          <a:lstStyle/>
          <a:p>
            <a:pPr marL="200025" lvl="0" indent="-200025" algn="ctr">
              <a:lnSpc>
                <a:spcPct val="140000"/>
              </a:lnSpc>
              <a:buClrTx/>
              <a:buSzTx/>
              <a:buFontTx/>
            </a:pPr>
            <a:r>
              <a:rPr lang="zh-CN" sz="4000" b="1" smtClean="0">
                <a:solidFill>
                  <a:srgbClr val="FF0000"/>
                </a:solidFill>
                <a:latin typeface="Arial" panose="020B0604020202020204" pitchFamily="34" charset="0"/>
                <a:ea typeface="微软雅黑" panose="020B0503020204020204" charset="-122"/>
                <a:cs typeface="楷体" panose="02010609060101010101" charset="-122"/>
                <a:sym typeface="Arial" panose="020B0604020202020204" pitchFamily="34" charset="0"/>
              </a:rPr>
              <a:t>B</a:t>
            </a:r>
            <a:endParaRPr lang="zh-CN" altLang="en-US" sz="4000" b="1">
              <a:solidFill>
                <a:srgbClr val="FF0000"/>
              </a:solidFill>
              <a:latin typeface="Arial" panose="020B0604020202020204" pitchFamily="34" charset="0"/>
              <a:ea typeface="微软雅黑" panose="020B0503020204020204" charset="-122"/>
              <a:cs typeface="楷体" panose="02010609060101010101" charset="-122"/>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custDataLst>
              <p:tags r:id="rId1"/>
            </p:custDataLst>
          </p:nvPr>
        </p:nvGrpSpPr>
        <p:grpSpPr>
          <a:xfrm>
            <a:off x="4749963" y="4134277"/>
            <a:ext cx="2746904" cy="1577553"/>
            <a:chOff x="905737" y="4134277"/>
            <a:chExt cx="2746904" cy="1577553"/>
          </a:xfrm>
        </p:grpSpPr>
        <p:sp>
          <p:nvSpPr>
            <p:cNvPr id="23" name="文本框 22"/>
            <p:cNvSpPr txBox="1"/>
            <p:nvPr>
              <p:custDataLst>
                <p:tags r:id="rId2"/>
              </p:custDataLst>
            </p:nvPr>
          </p:nvSpPr>
          <p:spPr>
            <a:xfrm>
              <a:off x="905737" y="4134277"/>
              <a:ext cx="1889307" cy="461665"/>
            </a:xfrm>
            <a:prstGeom prst="rect">
              <a:avLst/>
            </a:prstGeom>
            <a:noFill/>
          </p:spPr>
          <p:txBody>
            <a:bodyPr wrap="none" lIns="0" tIns="0" rIns="0" bIns="0" rtlCol="0">
              <a:noAutofit/>
            </a:bodyPr>
            <a:lstStyle/>
            <a:p>
              <a:r>
                <a:rPr lang="zh-CN" altLang="en-US" sz="2400">
                  <a:solidFill>
                    <a:schemeClr val="bg1"/>
                  </a:solidFill>
                  <a:latin typeface="+mj-ea"/>
                  <a:ea typeface="+mj-ea"/>
                  <a:cs typeface="OPPOSans B" panose="00020600040101010101" pitchFamily="18" charset="-122"/>
                </a:rPr>
                <a:t>稿定</a:t>
              </a:r>
              <a:r>
                <a:rPr lang="en-US" altLang="zh-CN" sz="2400">
                  <a:solidFill>
                    <a:schemeClr val="bg1"/>
                  </a:solidFill>
                  <a:latin typeface="+mj-ea"/>
                  <a:ea typeface="+mj-ea"/>
                  <a:cs typeface="OPPOSans B" panose="00020600040101010101" pitchFamily="18" charset="-122"/>
                </a:rPr>
                <a:t>PPT</a:t>
              </a:r>
              <a:endParaRPr lang="zh-CN" altLang="en-US" sz="2400">
                <a:solidFill>
                  <a:schemeClr val="bg1"/>
                </a:solidFill>
                <a:latin typeface="+mj-ea"/>
                <a:ea typeface="+mj-ea"/>
                <a:cs typeface="OPPOSans B" panose="00020600040101010101" pitchFamily="18" charset="-122"/>
              </a:endParaRPr>
            </a:p>
          </p:txBody>
        </p:sp>
        <p:sp>
          <p:nvSpPr>
            <p:cNvPr id="24" name="矩形 23"/>
            <p:cNvSpPr/>
            <p:nvPr>
              <p:custDataLst>
                <p:tags r:id="rId3"/>
              </p:custDataLst>
            </p:nvPr>
          </p:nvSpPr>
          <p:spPr>
            <a:xfrm>
              <a:off x="905737" y="4543406"/>
              <a:ext cx="2746904" cy="1168424"/>
            </a:xfrm>
            <a:prstGeom prst="rect">
              <a:avLst/>
            </a:prstGeom>
          </p:spPr>
          <p:txBody>
            <a:bodyPr wrap="square" lIns="0" tIns="0" rIns="0" bIns="0">
              <a:noAutofit/>
            </a:bodyPr>
            <a:lstStyle/>
            <a:p>
              <a:pPr>
                <a:lnSpc>
                  <a:spcPct val="120000"/>
                </a:lnSpc>
              </a:pPr>
              <a:r>
                <a:rPr lang="zh-CN" altLang="en-US">
                  <a:solidFill>
                    <a:schemeClr val="bg1"/>
                  </a:solidFill>
                  <a:latin typeface="+mn-ea"/>
                </a:rPr>
                <a:t>稿定</a:t>
              </a:r>
              <a:r>
                <a:rPr lang="en-US" altLang="zh-CN">
                  <a:solidFill>
                    <a:schemeClr val="bg1"/>
                  </a:solidFill>
                  <a:latin typeface="+mn-ea"/>
                </a:rPr>
                <a:t>PPT</a:t>
              </a:r>
              <a:r>
                <a:rPr lang="zh-CN" altLang="en-US">
                  <a:solidFill>
                    <a:schemeClr val="bg1"/>
                  </a:solidFill>
                  <a:latin typeface="+mn-ea"/>
                </a:rPr>
                <a:t>，海量素材持续更新，上千款模板选择总有一款适合你</a:t>
              </a:r>
              <a:endParaRPr lang="zh-CN" altLang="en-US">
                <a:solidFill>
                  <a:schemeClr val="bg1"/>
                </a:solidFill>
                <a:latin typeface="+mn-ea"/>
              </a:endParaRPr>
            </a:p>
          </p:txBody>
        </p:sp>
      </p:grpSp>
      <p:sp>
        <p:nvSpPr>
          <p:cNvPr id="30" name="文本框 29"/>
          <p:cNvSpPr txBox="1"/>
          <p:nvPr>
            <p:custDataLst>
              <p:tags r:id="rId4"/>
            </p:custDataLst>
          </p:nvPr>
        </p:nvSpPr>
        <p:spPr>
          <a:xfrm>
            <a:off x="6436064" y="3051245"/>
            <a:ext cx="1041952" cy="923330"/>
          </a:xfrm>
          <a:prstGeom prst="rect">
            <a:avLst/>
          </a:prstGeom>
          <a:noFill/>
        </p:spPr>
        <p:txBody>
          <a:bodyPr wrap="none" lIns="0" tIns="0" rIns="0" bIns="0" rtlCol="0">
            <a:noAutofit/>
          </a:bodyPr>
          <a:lstStyle/>
          <a:p>
            <a:r>
              <a:rPr lang="en-US" altLang="zh-CN" sz="6000">
                <a:ln>
                  <a:solidFill>
                    <a:schemeClr val="bg1"/>
                  </a:solidFill>
                </a:ln>
                <a:noFill/>
                <a:latin typeface="+mj-ea"/>
                <a:ea typeface="+mj-ea"/>
              </a:rPr>
              <a:t>02</a:t>
            </a:r>
            <a:endParaRPr lang="zh-CN" altLang="en-US" sz="6000">
              <a:ln>
                <a:solidFill>
                  <a:schemeClr val="bg1"/>
                </a:solidFill>
              </a:ln>
              <a:noFill/>
              <a:latin typeface="+mj-ea"/>
              <a:ea typeface="+mj-ea"/>
            </a:endParaRPr>
          </a:p>
        </p:txBody>
      </p:sp>
      <p:sp>
        <p:nvSpPr>
          <p:cNvPr id="79" name="矩形 78"/>
          <p:cNvSpPr/>
          <p:nvPr>
            <p:custDataLst>
              <p:tags r:id="rId5"/>
            </p:custDataLst>
          </p:nvPr>
        </p:nvSpPr>
        <p:spPr>
          <a:xfrm>
            <a:off x="0" y="6571615"/>
            <a:ext cx="12192000" cy="286385"/>
          </a:xfrm>
          <a:prstGeom prst="rect">
            <a:avLst/>
          </a:prstGeom>
          <a:gradFill flip="none" rotWithShape="1">
            <a:gsLst>
              <a:gs pos="0">
                <a:srgbClr val="DE7557"/>
              </a:gs>
              <a:gs pos="100000">
                <a:srgbClr val="9B4A30"/>
              </a:gs>
            </a:gsLst>
            <a:lin ang="2700000" scaled="0"/>
          </a:gradFill>
          <a:ln>
            <a:noFill/>
          </a:ln>
          <a:effectLst>
            <a:outerShdw blurRad="571500" sx="105000" sy="105000" algn="ctr" rotWithShape="0">
              <a:srgbClr val="7FAC52">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custDataLst>
              <p:tags r:id="rId6"/>
            </p:custDataLst>
          </p:nvPr>
        </p:nvSpPr>
        <p:spPr>
          <a:xfrm>
            <a:off x="3202940" y="582930"/>
            <a:ext cx="6096000" cy="521970"/>
          </a:xfrm>
          <a:prstGeom prst="rect">
            <a:avLst/>
          </a:prstGeom>
          <a:noFill/>
        </p:spPr>
        <p:txBody>
          <a:bodyPr wrap="square" rtlCol="0" anchor="t">
            <a:spAutoFit/>
          </a:bodyPr>
          <a:lstStyle/>
          <a:p>
            <a:pPr algn="ctr"/>
            <a:r>
              <a:rPr lang="zh-CN" altLang="en-US" sz="2800" b="1">
                <a:solidFill>
                  <a:srgbClr val="586371"/>
                </a:solidFill>
                <a:latin typeface="微软雅黑" panose="020B0503020204020204" charset="-122"/>
                <a:ea typeface="微软雅黑" panose="020B0503020204020204" charset="-122"/>
                <a:cs typeface="微软雅黑" panose="020B0503020204020204" charset="-122"/>
              </a:rPr>
              <a:t>考向1  资本主义的扩展</a:t>
            </a:r>
            <a:endParaRPr lang="zh-CN" altLang="en-US" sz="2800" b="1">
              <a:solidFill>
                <a:srgbClr val="586371"/>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custDataLst>
              <p:tags r:id="rId7"/>
            </p:custDataLst>
          </p:nvPr>
        </p:nvSpPr>
        <p:spPr>
          <a:xfrm>
            <a:off x="245110" y="1369060"/>
            <a:ext cx="11544935" cy="3969385"/>
          </a:xfrm>
          <a:prstGeom prst="rect">
            <a:avLst/>
          </a:prstGeom>
          <a:noFill/>
        </p:spPr>
        <p:txBody>
          <a:bodyPr wrap="square" rtlCol="0" anchor="t">
            <a:spAutoFit/>
          </a:bodyPr>
          <a:lstStyle/>
          <a:p>
            <a:pPr indent="0" algn="l" fontAlgn="auto">
              <a:lnSpc>
                <a:spcPct val="150000"/>
              </a:lnSpc>
              <a:spcBef>
                <a:spcPct val="0"/>
              </a:spcBef>
              <a:spcAft>
                <a:spcPct val="0"/>
              </a:spcAft>
              <a:buClrTx/>
              <a:buSzTx/>
              <a:buFontTx/>
            </a:pPr>
            <a:r>
              <a:rPr lang="en-US" altLang="zh-CN" sz="2800" b="1">
                <a:solidFill>
                  <a:schemeClr val="tx2">
                    <a:lumMod val="75000"/>
                  </a:schemeClr>
                </a:solidFill>
                <a:latin typeface="微软雅黑" panose="020B0503020204020204" charset="-122"/>
                <a:ea typeface="微软雅黑" panose="020B0503020204020204" charset="-122"/>
                <a:cs typeface="微软雅黑" panose="020B0503020204020204" charset="-122"/>
              </a:rPr>
              <a:t>1</a:t>
            </a:r>
            <a:r>
              <a:rPr lang="zh-CN" altLang="en-US" sz="2800" b="1">
                <a:solidFill>
                  <a:schemeClr val="tx2">
                    <a:lumMod val="75000"/>
                  </a:schemeClr>
                </a:solidFill>
                <a:latin typeface="微软雅黑" panose="020B0503020204020204" charset="-122"/>
                <a:ea typeface="微软雅黑" panose="020B0503020204020204" charset="-122"/>
                <a:cs typeface="微软雅黑" panose="020B0503020204020204" charset="-122"/>
              </a:rPr>
              <a:t>．明治维新时期，井上毅指出“文明之邦皆有政党，召开议院，分席而坐”，各政党“通过阴险狡猾手段在众议院聚集多数，其议不能称作舆论”。他认为政府应在全能君主的信任下，“调和社会各阶层利害</a:t>
            </a:r>
            <a:r>
              <a:rPr lang="en-US" altLang="zh-CN" sz="2800" b="1">
                <a:solidFill>
                  <a:schemeClr val="tx2">
                    <a:lumMod val="75000"/>
                  </a:schemeClr>
                </a:solidFill>
                <a:latin typeface="微软雅黑" panose="020B0503020204020204" charset="-122"/>
                <a:ea typeface="微软雅黑" panose="020B0503020204020204" charset="-122"/>
                <a:cs typeface="微软雅黑" panose="020B0503020204020204" charset="-122"/>
              </a:rPr>
              <a:t>……</a:t>
            </a:r>
            <a:r>
              <a:rPr lang="zh-CN" altLang="en-US" sz="2800" b="1">
                <a:solidFill>
                  <a:schemeClr val="tx2">
                    <a:lumMod val="75000"/>
                  </a:schemeClr>
                </a:solidFill>
                <a:latin typeface="微软雅黑" panose="020B0503020204020204" charset="-122"/>
                <a:ea typeface="微软雅黑" panose="020B0503020204020204" charset="-122"/>
                <a:cs typeface="微软雅黑" panose="020B0503020204020204" charset="-122"/>
              </a:rPr>
              <a:t>不基于议会，与政党无涉”。这一言论旨在（   ）</a:t>
            </a:r>
            <a:endParaRPr lang="zh-CN" altLang="en-US" sz="2800" b="1">
              <a:solidFill>
                <a:schemeClr val="tx2">
                  <a:lumMod val="75000"/>
                </a:schemeClr>
              </a:solidFill>
              <a:latin typeface="微软雅黑" panose="020B0503020204020204" charset="-122"/>
              <a:ea typeface="微软雅黑" panose="020B0503020204020204" charset="-122"/>
              <a:cs typeface="微软雅黑" panose="020B0503020204020204" charset="-122"/>
            </a:endParaRPr>
          </a:p>
          <a:p>
            <a:pPr indent="0" algn="l" fontAlgn="auto">
              <a:lnSpc>
                <a:spcPct val="150000"/>
              </a:lnSpc>
              <a:spcBef>
                <a:spcPct val="0"/>
              </a:spcBef>
              <a:spcAft>
                <a:spcPct val="0"/>
              </a:spcAft>
              <a:buClrTx/>
              <a:buSzTx/>
              <a:buFontTx/>
            </a:pPr>
            <a:r>
              <a:rPr lang="en-US" altLang="zh-CN" sz="2800" b="1">
                <a:solidFill>
                  <a:schemeClr val="tx2">
                    <a:lumMod val="75000"/>
                  </a:schemeClr>
                </a:solidFill>
                <a:latin typeface="微软雅黑" panose="020B0503020204020204" charset="-122"/>
                <a:ea typeface="微软雅黑" panose="020B0503020204020204" charset="-122"/>
                <a:cs typeface="微软雅黑" panose="020B0503020204020204" charset="-122"/>
              </a:rPr>
              <a:t>A</a:t>
            </a:r>
            <a:r>
              <a:rPr lang="zh-CN" altLang="en-US" sz="2800" b="1">
                <a:solidFill>
                  <a:schemeClr val="tx2">
                    <a:lumMod val="75000"/>
                  </a:schemeClr>
                </a:solidFill>
                <a:latin typeface="微软雅黑" panose="020B0503020204020204" charset="-122"/>
                <a:ea typeface="微软雅黑" panose="020B0503020204020204" charset="-122"/>
                <a:cs typeface="微软雅黑" panose="020B0503020204020204" charset="-122"/>
              </a:rPr>
              <a:t>．揭露西方近代政党制度的虚伪性	</a:t>
            </a:r>
            <a:r>
              <a:rPr lang="en-US" altLang="zh-CN" sz="2800" b="1">
                <a:solidFill>
                  <a:schemeClr val="tx2">
                    <a:lumMod val="75000"/>
                  </a:schemeClr>
                </a:solidFill>
                <a:latin typeface="微软雅黑" panose="020B0503020204020204" charset="-122"/>
                <a:ea typeface="微软雅黑" panose="020B0503020204020204" charset="-122"/>
                <a:cs typeface="微软雅黑" panose="020B0503020204020204" charset="-122"/>
              </a:rPr>
              <a:t>B</a:t>
            </a:r>
            <a:r>
              <a:rPr lang="zh-CN" altLang="en-US" sz="2800" b="1">
                <a:solidFill>
                  <a:schemeClr val="tx2">
                    <a:lumMod val="75000"/>
                  </a:schemeClr>
                </a:solidFill>
                <a:latin typeface="微软雅黑" panose="020B0503020204020204" charset="-122"/>
                <a:ea typeface="微软雅黑" panose="020B0503020204020204" charset="-122"/>
                <a:cs typeface="微软雅黑" panose="020B0503020204020204" charset="-122"/>
              </a:rPr>
              <a:t>．消除西方文化对日本的影响</a:t>
            </a:r>
            <a:endParaRPr lang="zh-CN" altLang="en-US" sz="2800" b="1">
              <a:solidFill>
                <a:schemeClr val="tx2">
                  <a:lumMod val="75000"/>
                </a:schemeClr>
              </a:solidFill>
              <a:latin typeface="微软雅黑" panose="020B0503020204020204" charset="-122"/>
              <a:ea typeface="微软雅黑" panose="020B0503020204020204" charset="-122"/>
              <a:cs typeface="微软雅黑" panose="020B0503020204020204" charset="-122"/>
            </a:endParaRPr>
          </a:p>
          <a:p>
            <a:pPr indent="0" algn="l" fontAlgn="auto">
              <a:lnSpc>
                <a:spcPct val="150000"/>
              </a:lnSpc>
              <a:spcBef>
                <a:spcPct val="0"/>
              </a:spcBef>
              <a:spcAft>
                <a:spcPct val="0"/>
              </a:spcAft>
              <a:buClrTx/>
              <a:buSzTx/>
              <a:buFontTx/>
            </a:pPr>
            <a:r>
              <a:rPr lang="en-US" altLang="zh-CN" sz="2800" b="1">
                <a:solidFill>
                  <a:schemeClr val="tx2">
                    <a:lumMod val="75000"/>
                  </a:schemeClr>
                </a:solidFill>
                <a:latin typeface="微软雅黑" panose="020B0503020204020204" charset="-122"/>
                <a:ea typeface="微软雅黑" panose="020B0503020204020204" charset="-122"/>
                <a:cs typeface="微软雅黑" panose="020B0503020204020204" charset="-122"/>
              </a:rPr>
              <a:t>C</a:t>
            </a:r>
            <a:r>
              <a:rPr lang="zh-CN" altLang="en-US" sz="2800" b="1">
                <a:solidFill>
                  <a:schemeClr val="tx2">
                    <a:lumMod val="75000"/>
                  </a:schemeClr>
                </a:solidFill>
                <a:latin typeface="微软雅黑" panose="020B0503020204020204" charset="-122"/>
                <a:ea typeface="微软雅黑" panose="020B0503020204020204" charset="-122"/>
                <a:cs typeface="微软雅黑" panose="020B0503020204020204" charset="-122"/>
              </a:rPr>
              <a:t>．推动日本责任内阁制的逐步完善        </a:t>
            </a:r>
            <a:r>
              <a:rPr lang="en-US" altLang="zh-CN" sz="2800" b="1">
                <a:solidFill>
                  <a:schemeClr val="tx2">
                    <a:lumMod val="75000"/>
                  </a:schemeClr>
                </a:solidFill>
                <a:latin typeface="微软雅黑" panose="020B0503020204020204" charset="-122"/>
                <a:ea typeface="微软雅黑" panose="020B0503020204020204" charset="-122"/>
                <a:cs typeface="微软雅黑" panose="020B0503020204020204" charset="-122"/>
              </a:rPr>
              <a:t>D</a:t>
            </a:r>
            <a:r>
              <a:rPr lang="zh-CN" altLang="en-US" sz="2800" b="1">
                <a:solidFill>
                  <a:schemeClr val="tx2">
                    <a:lumMod val="75000"/>
                  </a:schemeClr>
                </a:solidFill>
                <a:latin typeface="微软雅黑" panose="020B0503020204020204" charset="-122"/>
                <a:ea typeface="微软雅黑" panose="020B0503020204020204" charset="-122"/>
                <a:cs typeface="微软雅黑" panose="020B0503020204020204" charset="-122"/>
              </a:rPr>
              <a:t>．维护政治变革中的君主权威</a:t>
            </a:r>
            <a:endParaRPr lang="zh-CN" altLang="en-US" sz="2800" b="1">
              <a:solidFill>
                <a:schemeClr val="tx2">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8"/>
            </p:custDataLst>
          </p:nvPr>
        </p:nvSpPr>
        <p:spPr>
          <a:xfrm>
            <a:off x="6966585" y="3356610"/>
            <a:ext cx="938530" cy="963295"/>
          </a:xfrm>
          <a:prstGeom prst="rect">
            <a:avLst/>
          </a:prstGeom>
        </p:spPr>
        <p:txBody>
          <a:bodyPr wrap="square">
            <a:noAutofit/>
          </a:bodyPr>
          <a:lstStyle/>
          <a:p>
            <a:pPr algn="l"/>
            <a:r>
              <a:rPr lang="en-US" altLang="zh-CN" sz="6600" b="1">
                <a:solidFill>
                  <a:srgbClr val="FF0000"/>
                </a:solidFill>
                <a:latin typeface="微软雅黑" panose="020B0503020204020204" charset="-122"/>
                <a:ea typeface="微软雅黑" panose="020B0503020204020204" charset="-122"/>
              </a:rPr>
              <a:t>D  </a:t>
            </a:r>
            <a:endParaRPr lang="en-US" altLang="zh-CN" sz="6600" b="1">
              <a:solidFill>
                <a:srgbClr val="FF0000"/>
              </a:solidFill>
              <a:latin typeface="微软雅黑" panose="020B0503020204020204" charset="-122"/>
              <a:ea typeface="微软雅黑" panose="020B0503020204020204" charset="-122"/>
            </a:endParaRPr>
          </a:p>
        </p:txBody>
      </p:sp>
      <p:sp>
        <p:nvSpPr>
          <p:cNvPr id="12" name="泪滴形 11"/>
          <p:cNvSpPr/>
          <p:nvPr>
            <p:custDataLst>
              <p:tags r:id="rId9"/>
            </p:custDataLst>
          </p:nvPr>
        </p:nvSpPr>
        <p:spPr>
          <a:xfrm flipV="1">
            <a:off x="245253" y="301046"/>
            <a:ext cx="1003255" cy="859003"/>
          </a:xfrm>
          <a:prstGeom prst="teardrop">
            <a:avLst/>
          </a:prstGeom>
          <a:gradFill flip="none" rotWithShape="1">
            <a:gsLst>
              <a:gs pos="0">
                <a:srgbClr val="E58B65">
                  <a:tint val="66000"/>
                  <a:satMod val="160000"/>
                </a:srgbClr>
              </a:gs>
              <a:gs pos="50000">
                <a:srgbClr val="E58B65">
                  <a:tint val="44500"/>
                  <a:satMod val="160000"/>
                </a:srgbClr>
              </a:gs>
              <a:gs pos="100000">
                <a:srgbClr val="E58B65">
                  <a:tint val="23500"/>
                  <a:satMod val="160000"/>
                </a:srgb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75000"/>
                </a:schemeClr>
              </a:solidFill>
            </a:endParaRPr>
          </a:p>
        </p:txBody>
      </p:sp>
      <p:sp>
        <p:nvSpPr>
          <p:cNvPr id="13" name="文本框 42"/>
          <p:cNvSpPr txBox="1"/>
          <p:nvPr>
            <p:custDataLst>
              <p:tags r:id="rId10"/>
            </p:custDataLst>
          </p:nvPr>
        </p:nvSpPr>
        <p:spPr>
          <a:xfrm>
            <a:off x="409664" y="582652"/>
            <a:ext cx="3477895" cy="572135"/>
          </a:xfrm>
          <a:prstGeom prst="rect">
            <a:avLst/>
          </a:prstGeom>
          <a:noFill/>
        </p:spPr>
        <p:txBody>
          <a:bodyPr wrap="none" lIns="0" tIns="0" rIns="0" bIns="0" rtlCol="0">
            <a:noAutofit/>
          </a:bodyPr>
          <a:lstStyle/>
          <a:p>
            <a:pPr algn="l">
              <a:lnSpc>
                <a:spcPct val="110000"/>
              </a:lnSpc>
            </a:pPr>
            <a:r>
              <a:rPr lang="zh-CN" altLang="en-US" sz="3200" b="1">
                <a:solidFill>
                  <a:srgbClr val="DB5F2D"/>
                </a:solidFill>
                <a:latin typeface="微软雅黑" panose="020B0503020204020204" charset="-122"/>
                <a:ea typeface="微软雅黑" panose="020B0503020204020204" charset="-122"/>
              </a:rPr>
              <a:t>提升·考向预测</a:t>
            </a:r>
            <a:endParaRPr lang="zh-CN" altLang="en-US" sz="3200" b="1">
              <a:solidFill>
                <a:srgbClr val="DB5F2D"/>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custDataLst>
              <p:tags r:id="rId1"/>
            </p:custDataLst>
          </p:nvPr>
        </p:nvGrpSpPr>
        <p:grpSpPr>
          <a:xfrm>
            <a:off x="4749963" y="4134277"/>
            <a:ext cx="2746904" cy="1577553"/>
            <a:chOff x="905737" y="4134277"/>
            <a:chExt cx="2746904" cy="1577553"/>
          </a:xfrm>
        </p:grpSpPr>
        <p:sp>
          <p:nvSpPr>
            <p:cNvPr id="23" name="文本框 22"/>
            <p:cNvSpPr txBox="1"/>
            <p:nvPr>
              <p:custDataLst>
                <p:tags r:id="rId2"/>
              </p:custDataLst>
            </p:nvPr>
          </p:nvSpPr>
          <p:spPr>
            <a:xfrm>
              <a:off x="905737" y="4134277"/>
              <a:ext cx="1889307" cy="461665"/>
            </a:xfrm>
            <a:prstGeom prst="rect">
              <a:avLst/>
            </a:prstGeom>
            <a:noFill/>
          </p:spPr>
          <p:txBody>
            <a:bodyPr wrap="none" lIns="0" tIns="0" rIns="0" bIns="0" rtlCol="0">
              <a:noAutofit/>
            </a:bodyPr>
            <a:lstStyle/>
            <a:p>
              <a:r>
                <a:rPr lang="zh-CN" altLang="en-US" sz="2400">
                  <a:solidFill>
                    <a:schemeClr val="bg1"/>
                  </a:solidFill>
                  <a:latin typeface="+mj-ea"/>
                  <a:ea typeface="+mj-ea"/>
                  <a:cs typeface="OPPOSans B" panose="00020600040101010101" pitchFamily="18" charset="-122"/>
                </a:rPr>
                <a:t>稿定</a:t>
              </a:r>
              <a:r>
                <a:rPr lang="en-US" altLang="zh-CN" sz="2400">
                  <a:solidFill>
                    <a:schemeClr val="bg1"/>
                  </a:solidFill>
                  <a:latin typeface="+mj-ea"/>
                  <a:ea typeface="+mj-ea"/>
                  <a:cs typeface="OPPOSans B" panose="00020600040101010101" pitchFamily="18" charset="-122"/>
                </a:rPr>
                <a:t>PPT</a:t>
              </a:r>
              <a:endParaRPr lang="zh-CN" altLang="en-US" sz="2400">
                <a:solidFill>
                  <a:schemeClr val="bg1"/>
                </a:solidFill>
                <a:latin typeface="+mj-ea"/>
                <a:ea typeface="+mj-ea"/>
                <a:cs typeface="OPPOSans B" panose="00020600040101010101" pitchFamily="18" charset="-122"/>
              </a:endParaRPr>
            </a:p>
          </p:txBody>
        </p:sp>
        <p:sp>
          <p:nvSpPr>
            <p:cNvPr id="24" name="矩形 23"/>
            <p:cNvSpPr/>
            <p:nvPr>
              <p:custDataLst>
                <p:tags r:id="rId3"/>
              </p:custDataLst>
            </p:nvPr>
          </p:nvSpPr>
          <p:spPr>
            <a:xfrm>
              <a:off x="905737" y="4543406"/>
              <a:ext cx="2746904" cy="1168424"/>
            </a:xfrm>
            <a:prstGeom prst="rect">
              <a:avLst/>
            </a:prstGeom>
          </p:spPr>
          <p:txBody>
            <a:bodyPr wrap="square" lIns="0" tIns="0" rIns="0" bIns="0">
              <a:noAutofit/>
            </a:bodyPr>
            <a:lstStyle/>
            <a:p>
              <a:pPr>
                <a:lnSpc>
                  <a:spcPct val="120000"/>
                </a:lnSpc>
              </a:pPr>
              <a:r>
                <a:rPr lang="zh-CN" altLang="en-US">
                  <a:solidFill>
                    <a:schemeClr val="bg1"/>
                  </a:solidFill>
                  <a:latin typeface="+mn-ea"/>
                </a:rPr>
                <a:t>稿定</a:t>
              </a:r>
              <a:r>
                <a:rPr lang="en-US" altLang="zh-CN">
                  <a:solidFill>
                    <a:schemeClr val="bg1"/>
                  </a:solidFill>
                  <a:latin typeface="+mn-ea"/>
                </a:rPr>
                <a:t>PPT</a:t>
              </a:r>
              <a:r>
                <a:rPr lang="zh-CN" altLang="en-US">
                  <a:solidFill>
                    <a:schemeClr val="bg1"/>
                  </a:solidFill>
                  <a:latin typeface="+mn-ea"/>
                </a:rPr>
                <a:t>，海量素材持续更新，上千款模板选择总有一款适合你</a:t>
              </a:r>
              <a:endParaRPr lang="zh-CN" altLang="en-US">
                <a:solidFill>
                  <a:schemeClr val="bg1"/>
                </a:solidFill>
                <a:latin typeface="+mn-ea"/>
              </a:endParaRPr>
            </a:p>
          </p:txBody>
        </p:sp>
      </p:grpSp>
      <p:sp>
        <p:nvSpPr>
          <p:cNvPr id="30" name="文本框 29"/>
          <p:cNvSpPr txBox="1"/>
          <p:nvPr>
            <p:custDataLst>
              <p:tags r:id="rId4"/>
            </p:custDataLst>
          </p:nvPr>
        </p:nvSpPr>
        <p:spPr>
          <a:xfrm>
            <a:off x="6436064" y="3051245"/>
            <a:ext cx="1041952" cy="923330"/>
          </a:xfrm>
          <a:prstGeom prst="rect">
            <a:avLst/>
          </a:prstGeom>
          <a:noFill/>
        </p:spPr>
        <p:txBody>
          <a:bodyPr wrap="none" lIns="0" tIns="0" rIns="0" bIns="0" rtlCol="0">
            <a:noAutofit/>
          </a:bodyPr>
          <a:lstStyle/>
          <a:p>
            <a:r>
              <a:rPr lang="en-US" altLang="zh-CN" sz="6000">
                <a:ln>
                  <a:solidFill>
                    <a:schemeClr val="bg1"/>
                  </a:solidFill>
                </a:ln>
                <a:noFill/>
                <a:latin typeface="+mj-ea"/>
                <a:ea typeface="+mj-ea"/>
              </a:rPr>
              <a:t>02</a:t>
            </a:r>
            <a:endParaRPr lang="zh-CN" altLang="en-US" sz="6000">
              <a:ln>
                <a:solidFill>
                  <a:schemeClr val="bg1"/>
                </a:solidFill>
              </a:ln>
              <a:noFill/>
              <a:latin typeface="+mj-ea"/>
              <a:ea typeface="+mj-ea"/>
            </a:endParaRPr>
          </a:p>
        </p:txBody>
      </p:sp>
      <p:sp>
        <p:nvSpPr>
          <p:cNvPr id="79" name="矩形 78"/>
          <p:cNvSpPr/>
          <p:nvPr>
            <p:custDataLst>
              <p:tags r:id="rId5"/>
            </p:custDataLst>
          </p:nvPr>
        </p:nvSpPr>
        <p:spPr>
          <a:xfrm>
            <a:off x="0" y="6571615"/>
            <a:ext cx="12192000" cy="286385"/>
          </a:xfrm>
          <a:prstGeom prst="rect">
            <a:avLst/>
          </a:prstGeom>
          <a:gradFill flip="none" rotWithShape="1">
            <a:gsLst>
              <a:gs pos="0">
                <a:srgbClr val="DE7557"/>
              </a:gs>
              <a:gs pos="100000">
                <a:srgbClr val="9B4A30"/>
              </a:gs>
            </a:gsLst>
            <a:lin ang="2700000" scaled="0"/>
          </a:gradFill>
          <a:ln>
            <a:noFill/>
          </a:ln>
          <a:effectLst>
            <a:outerShdw blurRad="571500" sx="105000" sy="105000" algn="ctr" rotWithShape="0">
              <a:srgbClr val="7FAC52">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custDataLst>
              <p:tags r:id="rId6"/>
            </p:custDataLst>
          </p:nvPr>
        </p:nvSpPr>
        <p:spPr>
          <a:xfrm>
            <a:off x="409575" y="1160145"/>
            <a:ext cx="11031220" cy="3969385"/>
          </a:xfrm>
          <a:prstGeom prst="rect">
            <a:avLst/>
          </a:prstGeom>
          <a:noFill/>
        </p:spPr>
        <p:txBody>
          <a:bodyPr wrap="square" rtlCol="0" anchor="t">
            <a:spAutoFit/>
          </a:bodyPr>
          <a:lstStyle/>
          <a:p>
            <a:pPr indent="0" algn="l" fontAlgn="auto">
              <a:lnSpc>
                <a:spcPct val="150000"/>
              </a:lnSpc>
              <a:spcBef>
                <a:spcPct val="0"/>
              </a:spcBef>
              <a:spcAft>
                <a:spcPct val="0"/>
              </a:spcAft>
              <a:buClrTx/>
              <a:buSzTx/>
              <a:buFontTx/>
            </a:pPr>
            <a:r>
              <a:rPr lang="en-US" sz="2800" b="1">
                <a:solidFill>
                  <a:schemeClr val="tx2">
                    <a:lumMod val="75000"/>
                  </a:schemeClr>
                </a:solidFill>
                <a:latin typeface="微软雅黑" panose="020B0503020204020204" charset="-122"/>
                <a:ea typeface="微软雅黑" panose="020B0503020204020204" charset="-122"/>
                <a:cs typeface="微软雅黑" panose="020B0503020204020204" charset="-122"/>
              </a:rPr>
              <a:t>3</a:t>
            </a:r>
            <a:r>
              <a:rPr sz="2800" b="1">
                <a:solidFill>
                  <a:schemeClr val="tx2">
                    <a:lumMod val="75000"/>
                  </a:schemeClr>
                </a:solidFill>
                <a:latin typeface="微软雅黑" panose="020B0503020204020204" charset="-122"/>
                <a:ea typeface="微软雅黑" panose="020B0503020204020204" charset="-122"/>
                <a:cs typeface="微软雅黑" panose="020B0503020204020204" charset="-122"/>
              </a:rPr>
              <a:t>．（2023·湖南·统考高考真题）19世纪后期以来，英国内阁的决策权日益增强，议会对政府的议案很难加以否决或修改。据统计，在1906年之前的20年内，议会只通过了九次针对政府议案的修正案。有人戏称，议会成了内阁的御用议事会。这一现象反映了（   ）</a:t>
            </a:r>
            <a:endParaRPr sz="2800" b="1">
              <a:solidFill>
                <a:schemeClr val="tx2">
                  <a:lumMod val="75000"/>
                </a:schemeClr>
              </a:solidFill>
              <a:latin typeface="微软雅黑" panose="020B0503020204020204" charset="-122"/>
              <a:ea typeface="微软雅黑" panose="020B0503020204020204" charset="-122"/>
              <a:cs typeface="微软雅黑" panose="020B0503020204020204" charset="-122"/>
            </a:endParaRPr>
          </a:p>
          <a:p>
            <a:pPr indent="0" algn="l" fontAlgn="auto">
              <a:lnSpc>
                <a:spcPct val="150000"/>
              </a:lnSpc>
              <a:spcBef>
                <a:spcPct val="0"/>
              </a:spcBef>
              <a:spcAft>
                <a:spcPct val="0"/>
              </a:spcAft>
              <a:buClrTx/>
              <a:buSzTx/>
              <a:buFontTx/>
            </a:pPr>
            <a:r>
              <a:rPr sz="2800" b="1">
                <a:solidFill>
                  <a:schemeClr val="tx2">
                    <a:lumMod val="75000"/>
                  </a:schemeClr>
                </a:solidFill>
                <a:latin typeface="微软雅黑" panose="020B0503020204020204" charset="-122"/>
                <a:ea typeface="微软雅黑" panose="020B0503020204020204" charset="-122"/>
                <a:cs typeface="微软雅黑" panose="020B0503020204020204" charset="-122"/>
              </a:rPr>
              <a:t>A．内阁逐渐走向集权	B．内阁议会权限不明</a:t>
            </a:r>
            <a:endParaRPr sz="2800" b="1">
              <a:solidFill>
                <a:schemeClr val="tx2">
                  <a:lumMod val="75000"/>
                </a:schemeClr>
              </a:solidFill>
              <a:latin typeface="微软雅黑" panose="020B0503020204020204" charset="-122"/>
              <a:ea typeface="微软雅黑" panose="020B0503020204020204" charset="-122"/>
              <a:cs typeface="微软雅黑" panose="020B0503020204020204" charset="-122"/>
            </a:endParaRPr>
          </a:p>
          <a:p>
            <a:pPr indent="0" algn="l" fontAlgn="auto">
              <a:lnSpc>
                <a:spcPct val="150000"/>
              </a:lnSpc>
              <a:spcBef>
                <a:spcPct val="0"/>
              </a:spcBef>
              <a:spcAft>
                <a:spcPct val="0"/>
              </a:spcAft>
              <a:buClrTx/>
              <a:buSzTx/>
              <a:buFontTx/>
            </a:pPr>
            <a:r>
              <a:rPr sz="2800" b="1">
                <a:solidFill>
                  <a:schemeClr val="tx2">
                    <a:lumMod val="75000"/>
                  </a:schemeClr>
                </a:solidFill>
                <a:latin typeface="微软雅黑" panose="020B0503020204020204" charset="-122"/>
                <a:ea typeface="微软雅黑" panose="020B0503020204020204" charset="-122"/>
                <a:cs typeface="微软雅黑" panose="020B0503020204020204" charset="-122"/>
              </a:rPr>
              <a:t>C．政党政治渐趋成熟	D．议会体制受到损害</a:t>
            </a:r>
            <a:endParaRPr sz="2800" b="1">
              <a:solidFill>
                <a:schemeClr val="tx2">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7"/>
            </p:custDataLst>
          </p:nvPr>
        </p:nvSpPr>
        <p:spPr>
          <a:xfrm>
            <a:off x="8881110" y="4543425"/>
            <a:ext cx="1433195" cy="1301750"/>
          </a:xfrm>
          <a:prstGeom prst="rect">
            <a:avLst/>
          </a:prstGeom>
        </p:spPr>
        <p:txBody>
          <a:bodyPr wrap="square">
            <a:noAutofit/>
          </a:bodyPr>
          <a:lstStyle/>
          <a:p>
            <a:pPr algn="l"/>
            <a:r>
              <a:rPr lang="en-US" altLang="zh-CN" sz="8000" b="1">
                <a:solidFill>
                  <a:srgbClr val="FF0000"/>
                </a:solidFill>
                <a:latin typeface="微软雅黑" panose="020B0503020204020204" charset="-122"/>
                <a:ea typeface="微软雅黑" panose="020B0503020204020204" charset="-122"/>
              </a:rPr>
              <a:t>C  </a:t>
            </a:r>
            <a:endParaRPr lang="en-US" altLang="zh-CN" sz="8000" b="1">
              <a:solidFill>
                <a:srgbClr val="FF0000"/>
              </a:solidFill>
              <a:latin typeface="微软雅黑" panose="020B0503020204020204" charset="-122"/>
              <a:ea typeface="微软雅黑" panose="020B0503020204020204" charset="-122"/>
            </a:endParaRPr>
          </a:p>
        </p:txBody>
      </p:sp>
      <p:sp>
        <p:nvSpPr>
          <p:cNvPr id="4" name="泪滴形 3"/>
          <p:cNvSpPr/>
          <p:nvPr>
            <p:custDataLst>
              <p:tags r:id="rId8"/>
            </p:custDataLst>
          </p:nvPr>
        </p:nvSpPr>
        <p:spPr>
          <a:xfrm flipV="1">
            <a:off x="245253" y="301046"/>
            <a:ext cx="1003255" cy="859003"/>
          </a:xfrm>
          <a:prstGeom prst="teardrop">
            <a:avLst/>
          </a:prstGeom>
          <a:gradFill flip="none" rotWithShape="1">
            <a:gsLst>
              <a:gs pos="0">
                <a:srgbClr val="E58B65">
                  <a:tint val="66000"/>
                  <a:satMod val="160000"/>
                </a:srgbClr>
              </a:gs>
              <a:gs pos="50000">
                <a:srgbClr val="E58B65">
                  <a:tint val="44500"/>
                  <a:satMod val="160000"/>
                </a:srgbClr>
              </a:gs>
              <a:gs pos="100000">
                <a:srgbClr val="E58B65">
                  <a:tint val="23500"/>
                  <a:satMod val="160000"/>
                </a:srgb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75000"/>
                </a:schemeClr>
              </a:solidFill>
            </a:endParaRPr>
          </a:p>
        </p:txBody>
      </p:sp>
      <p:sp>
        <p:nvSpPr>
          <p:cNvPr id="5" name="文本框 42"/>
          <p:cNvSpPr txBox="1"/>
          <p:nvPr>
            <p:custDataLst>
              <p:tags r:id="rId9"/>
            </p:custDataLst>
          </p:nvPr>
        </p:nvSpPr>
        <p:spPr>
          <a:xfrm>
            <a:off x="409664" y="582652"/>
            <a:ext cx="3477895" cy="572135"/>
          </a:xfrm>
          <a:prstGeom prst="rect">
            <a:avLst/>
          </a:prstGeom>
          <a:noFill/>
        </p:spPr>
        <p:txBody>
          <a:bodyPr wrap="none" lIns="0" tIns="0" rIns="0" bIns="0" rtlCol="0">
            <a:noAutofit/>
          </a:bodyPr>
          <a:lstStyle/>
          <a:p>
            <a:pPr algn="l">
              <a:lnSpc>
                <a:spcPct val="110000"/>
              </a:lnSpc>
            </a:pPr>
            <a:r>
              <a:rPr lang="zh-CN" altLang="en-US" sz="3200" b="1">
                <a:solidFill>
                  <a:srgbClr val="DB5F2D"/>
                </a:solidFill>
                <a:latin typeface="微软雅黑" panose="020B0503020204020204" charset="-122"/>
                <a:ea typeface="微软雅黑" panose="020B0503020204020204" charset="-122"/>
              </a:rPr>
              <a:t>真题感悟</a:t>
            </a:r>
            <a:endParaRPr lang="zh-CN" altLang="en-US" sz="3200" b="1">
              <a:solidFill>
                <a:srgbClr val="DB5F2D"/>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8986" y="202853"/>
            <a:ext cx="12021879" cy="6740307"/>
          </a:xfrm>
          <a:prstGeom prst="rect">
            <a:avLst/>
          </a:prstGeom>
          <a:noFill/>
        </p:spPr>
        <p:txBody>
          <a:bodyPr wrap="square">
            <a:spAutoFit/>
          </a:bodyPr>
          <a:lstStyle/>
          <a:p>
            <a:r>
              <a:rPr lang="en-US" altLang="zh-CN" sz="2400" kern="100">
                <a:effectLst/>
                <a:latin typeface="Times New Roman" panose="02020603050405020304" pitchFamily="18" charset="0"/>
                <a:ea typeface="宋体" panose="02010600030101010101" pitchFamily="2" charset="-122"/>
              </a:rPr>
              <a:t>1</a:t>
            </a:r>
            <a:r>
              <a:rPr lang="zh-CN" altLang="zh-CN" sz="2400" kern="100">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a:t>
            </a:r>
            <a:r>
              <a:rPr lang="en-US" altLang="zh-CN" sz="2400" b="1" kern="100">
                <a:effectLst/>
                <a:latin typeface="Times New Roman" panose="02020603050405020304" pitchFamily="18" charset="0"/>
                <a:ea typeface="宋体" panose="02010600030101010101" pitchFamily="2" charset="-122"/>
              </a:rPr>
              <a:t>2024</a:t>
            </a:r>
            <a:r>
              <a:rPr lang="zh-CN" altLang="zh-CN" sz="2400" b="1" kern="100">
                <a:effectLst/>
                <a:latin typeface="Times New Roman" panose="02020603050405020304" pitchFamily="18" charset="0"/>
                <a:ea typeface="宋体" panose="02010600030101010101" pitchFamily="2" charset="-122"/>
              </a:rPr>
              <a:t>·山东济南一模·</a:t>
            </a:r>
            <a:r>
              <a:rPr lang="en-US" altLang="zh-CN" sz="2400" b="1" kern="100">
                <a:effectLst/>
                <a:latin typeface="Times New Roman" panose="02020603050405020304" pitchFamily="18" charset="0"/>
                <a:ea typeface="宋体" panose="02010600030101010101" pitchFamily="2" charset="-122"/>
              </a:rPr>
              <a:t>19</a:t>
            </a:r>
            <a:r>
              <a:rPr lang="zh-CN" altLang="zh-CN" sz="2400" b="1" kern="100">
                <a:effectLst/>
                <a:latin typeface="Times New Roman" panose="02020603050405020304" pitchFamily="18" charset="0"/>
                <a:ea typeface="宋体" panose="02010600030101010101" pitchFamily="2" charset="-122"/>
              </a:rPr>
              <a:t>）阅读材料，回答问题。</a:t>
            </a:r>
            <a:endParaRPr lang="zh-CN" altLang="zh-CN" sz="2400" b="1" kern="100">
              <a:effectLst/>
              <a:latin typeface="Times New Roman" panose="02020603050405020304" pitchFamily="18" charset="0"/>
              <a:ea typeface="宋体" panose="02010600030101010101" pitchFamily="2" charset="-122"/>
            </a:endParaRPr>
          </a:p>
          <a:p>
            <a:pPr indent="266700" algn="just"/>
            <a:r>
              <a:rPr lang="zh-CN" altLang="zh-CN" sz="2400" b="1" kern="100">
                <a:effectLst/>
                <a:latin typeface="Times New Roman" panose="02020603050405020304" pitchFamily="18" charset="0"/>
                <a:ea typeface="宋体" panose="02010600030101010101" pitchFamily="2" charset="-122"/>
              </a:rPr>
              <a:t>对话</a:t>
            </a:r>
            <a:endParaRPr lang="zh-CN" altLang="zh-CN" sz="2400" b="1" kern="100">
              <a:effectLst/>
              <a:latin typeface="Times New Roman" panose="02020603050405020304" pitchFamily="18" charset="0"/>
              <a:ea typeface="宋体" panose="02010600030101010101" pitchFamily="2" charset="-122"/>
            </a:endParaRPr>
          </a:p>
          <a:p>
            <a:pPr indent="266700" algn="just"/>
            <a:r>
              <a:rPr lang="zh-CN" altLang="zh-CN" sz="2400" b="1" kern="100">
                <a:effectLst/>
                <a:latin typeface="Times New Roman" panose="02020603050405020304" pitchFamily="18" charset="0"/>
                <a:ea typeface="宋体" panose="02010600030101010101" pitchFamily="2" charset="-122"/>
              </a:rPr>
              <a:t>一部法国共和革命辞典记述了发生在大革命时期的一场对话。有一天，一位无套裤汉（城市平民），决定用“你”称呼一位大贵族，争论由此展开：</a:t>
            </a:r>
            <a:endParaRPr lang="zh-CN" altLang="zh-CN" sz="2400" b="1" kern="100">
              <a:effectLst/>
              <a:latin typeface="Times New Roman" panose="02020603050405020304" pitchFamily="18" charset="0"/>
              <a:ea typeface="宋体" panose="02010600030101010101" pitchFamily="2" charset="-122"/>
            </a:endParaRPr>
          </a:p>
          <a:p>
            <a:pPr indent="266700" algn="just"/>
            <a:r>
              <a:rPr lang="zh-CN" altLang="zh-CN" sz="2400" b="1" kern="100">
                <a:effectLst/>
                <a:latin typeface="Times New Roman" panose="02020603050405020304" pitchFamily="18" charset="0"/>
                <a:ea typeface="宋体" panose="02010600030101010101" pitchFamily="2" charset="-122"/>
              </a:rPr>
              <a:t>大贵族：你胆敢如此和我说话？</a:t>
            </a:r>
            <a:endParaRPr lang="zh-CN" altLang="zh-CN" sz="2400" b="1" kern="100">
              <a:effectLst/>
              <a:latin typeface="Times New Roman" panose="02020603050405020304" pitchFamily="18" charset="0"/>
              <a:ea typeface="宋体" panose="02010600030101010101" pitchFamily="2" charset="-122"/>
            </a:endParaRPr>
          </a:p>
          <a:p>
            <a:pPr indent="266700" algn="just"/>
            <a:r>
              <a:rPr lang="zh-CN" altLang="zh-CN" sz="2400" b="1" kern="100">
                <a:effectLst/>
                <a:latin typeface="Times New Roman" panose="02020603050405020304" pitchFamily="18" charset="0"/>
                <a:ea typeface="宋体" panose="02010600030101010101" pitchFamily="2" charset="-122"/>
              </a:rPr>
              <a:t>无套裤汉：平等允许我这么做。</a:t>
            </a:r>
            <a:endParaRPr lang="zh-CN" altLang="zh-CN" sz="2400" b="1" kern="100">
              <a:effectLst/>
              <a:latin typeface="Times New Roman" panose="02020603050405020304" pitchFamily="18" charset="0"/>
              <a:ea typeface="宋体" panose="02010600030101010101" pitchFamily="2" charset="-122"/>
            </a:endParaRPr>
          </a:p>
          <a:p>
            <a:pPr indent="266700" algn="just"/>
            <a:r>
              <a:rPr lang="zh-CN" altLang="zh-CN" sz="2400" b="1" kern="100">
                <a:effectLst/>
                <a:latin typeface="Times New Roman" panose="02020603050405020304" pitchFamily="18" charset="0"/>
                <a:ea typeface="宋体" panose="02010600030101010101" pitchFamily="2" charset="-122"/>
              </a:rPr>
              <a:t>大贵族：什么平等？你应该始终尊重你所没有的，我的出身。</a:t>
            </a:r>
            <a:endParaRPr lang="zh-CN" altLang="zh-CN" sz="2400" b="1" kern="100">
              <a:effectLst/>
              <a:latin typeface="Times New Roman" panose="02020603050405020304" pitchFamily="18" charset="0"/>
              <a:ea typeface="宋体" panose="02010600030101010101" pitchFamily="2" charset="-122"/>
            </a:endParaRPr>
          </a:p>
          <a:p>
            <a:pPr indent="266700" algn="just"/>
            <a:r>
              <a:rPr lang="zh-CN" altLang="zh-CN" sz="2400" b="1" kern="100">
                <a:effectLst/>
                <a:latin typeface="Times New Roman" panose="02020603050405020304" pitchFamily="18" charset="0"/>
                <a:ea typeface="宋体" panose="02010600030101010101" pitchFamily="2" charset="-122"/>
              </a:rPr>
              <a:t>无套裤汉：什么！如果我没出生，我就不会存在，也就不会和你交谈了。</a:t>
            </a:r>
            <a:endParaRPr lang="zh-CN" altLang="zh-CN" sz="2400" b="1" kern="100">
              <a:effectLst/>
              <a:latin typeface="Times New Roman" panose="02020603050405020304" pitchFamily="18" charset="0"/>
              <a:ea typeface="宋体" panose="02010600030101010101" pitchFamily="2" charset="-122"/>
            </a:endParaRPr>
          </a:p>
          <a:p>
            <a:pPr indent="266700" algn="just"/>
            <a:r>
              <a:rPr lang="zh-CN" altLang="zh-CN" sz="2400" b="1" kern="100">
                <a:effectLst/>
                <a:latin typeface="Times New Roman" panose="02020603050405020304" pitchFamily="18" charset="0"/>
                <a:ea typeface="宋体" panose="02010600030101010101" pitchFamily="2" charset="-122"/>
              </a:rPr>
              <a:t>大贵族：你胆敢将你的出生同我的出身相比较？</a:t>
            </a:r>
            <a:endParaRPr lang="zh-CN" altLang="zh-CN" sz="2400" b="1" kern="100">
              <a:effectLst/>
              <a:latin typeface="Times New Roman" panose="02020603050405020304" pitchFamily="18" charset="0"/>
              <a:ea typeface="宋体" panose="02010600030101010101" pitchFamily="2" charset="-122"/>
            </a:endParaRPr>
          </a:p>
          <a:p>
            <a:pPr indent="266700" algn="just"/>
            <a:r>
              <a:rPr lang="zh-CN" altLang="zh-CN" sz="2400" b="1" kern="100">
                <a:effectLst/>
                <a:latin typeface="Times New Roman" panose="02020603050405020304" pitchFamily="18" charset="0"/>
                <a:ea typeface="宋体" panose="02010600030101010101" pitchFamily="2" charset="-122"/>
              </a:rPr>
              <a:t>无套裤汉：它赋予你什么权利，让你认为你的出生比我的优越？</a:t>
            </a:r>
            <a:endParaRPr lang="zh-CN" altLang="zh-CN" sz="2400" b="1" kern="100">
              <a:effectLst/>
              <a:latin typeface="Times New Roman" panose="02020603050405020304" pitchFamily="18" charset="0"/>
              <a:ea typeface="宋体" panose="02010600030101010101" pitchFamily="2" charset="-122"/>
            </a:endParaRPr>
          </a:p>
          <a:p>
            <a:pPr indent="266700" algn="just"/>
            <a:r>
              <a:rPr lang="zh-CN" altLang="zh-CN" sz="2400" b="1" kern="100">
                <a:effectLst/>
                <a:latin typeface="Times New Roman" panose="02020603050405020304" pitchFamily="18" charset="0"/>
                <a:ea typeface="宋体" panose="02010600030101010101" pitchFamily="2" charset="-122"/>
              </a:rPr>
              <a:t>大贵族：我的家族有着高贵的出身，而你的没有。</a:t>
            </a:r>
            <a:endParaRPr lang="zh-CN" altLang="zh-CN" sz="2400" b="1" kern="100">
              <a:effectLst/>
              <a:latin typeface="Times New Roman" panose="02020603050405020304" pitchFamily="18" charset="0"/>
              <a:ea typeface="宋体" panose="02010600030101010101" pitchFamily="2" charset="-122"/>
            </a:endParaRPr>
          </a:p>
          <a:p>
            <a:pPr indent="266700" algn="just"/>
            <a:r>
              <a:rPr lang="zh-CN" altLang="zh-CN" sz="2400" b="1" kern="100">
                <a:effectLst/>
                <a:latin typeface="Times New Roman" panose="02020603050405020304" pitchFamily="18" charset="0"/>
                <a:ea typeface="宋体" panose="02010600030101010101" pitchFamily="2" charset="-122"/>
              </a:rPr>
              <a:t>无套裤汉：你已经错到极点了。我知道你降生在平原上，而我却出生在一座高山上。</a:t>
            </a:r>
            <a:endParaRPr lang="zh-CN" altLang="zh-CN" sz="2400" b="1" kern="100">
              <a:effectLst/>
              <a:latin typeface="Times New Roman" panose="02020603050405020304" pitchFamily="18" charset="0"/>
              <a:ea typeface="宋体" panose="02010600030101010101" pitchFamily="2" charset="-122"/>
            </a:endParaRPr>
          </a:p>
          <a:p>
            <a:pPr indent="266700" algn="just"/>
            <a:r>
              <a:rPr lang="zh-CN" altLang="zh-CN" sz="2400" b="1" kern="100">
                <a:effectLst/>
                <a:latin typeface="Times New Roman" panose="02020603050405020304" pitchFamily="18" charset="0"/>
                <a:ea typeface="宋体" panose="02010600030101010101" pitchFamily="2" charset="-122"/>
              </a:rPr>
              <a:t>大贵族：相信我，如果你不改变你的思考方式，你将走向一条死胡同。</a:t>
            </a:r>
            <a:endParaRPr lang="zh-CN" altLang="zh-CN" sz="2400" b="1" kern="100">
              <a:effectLst/>
              <a:latin typeface="Times New Roman" panose="02020603050405020304" pitchFamily="18" charset="0"/>
              <a:ea typeface="宋体" panose="02010600030101010101" pitchFamily="2" charset="-122"/>
            </a:endParaRPr>
          </a:p>
          <a:p>
            <a:pPr indent="266700" algn="just"/>
            <a:r>
              <a:rPr lang="zh-CN" altLang="zh-CN" sz="2400" b="1" kern="100">
                <a:effectLst/>
                <a:latin typeface="Times New Roman" panose="02020603050405020304" pitchFamily="18" charset="0"/>
                <a:ea typeface="宋体" panose="02010600030101010101" pitchFamily="2" charset="-122"/>
              </a:rPr>
              <a:t>无套裤汉：我无法对你的预言不表示关心。我的母亲经常和我说，一位占星家看我的生辰时，说过我会有好运。但是，当我看着你，我能从你的脸上看出你将以上断头台结束你的生命。</a:t>
            </a:r>
            <a:endParaRPr lang="zh-CN" altLang="zh-CN" sz="2400" b="1" kern="100">
              <a:effectLst/>
              <a:latin typeface="Times New Roman" panose="02020603050405020304" pitchFamily="18" charset="0"/>
              <a:ea typeface="宋体" panose="02010600030101010101" pitchFamily="2" charset="-122"/>
            </a:endParaRPr>
          </a:p>
          <a:p>
            <a:pPr marL="266700" algn="r"/>
            <a:r>
              <a:rPr lang="zh-CN" altLang="zh-CN" sz="2400" b="1" kern="100">
                <a:effectLst/>
                <a:latin typeface="Times New Roman" panose="02020603050405020304" pitchFamily="18" charset="0"/>
                <a:ea typeface="楷体_GB2312"/>
              </a:rPr>
              <a:t>——张凤阳《科塞勒克概念史方法论旨趣的政治哲学释读》</a:t>
            </a:r>
            <a:endParaRPr lang="zh-CN" altLang="zh-CN" sz="2400" b="1" kern="100">
              <a:effectLst/>
              <a:latin typeface="Times New Roman" panose="02020603050405020304" pitchFamily="18" charset="0"/>
              <a:ea typeface="楷体_GB2312"/>
            </a:endParaRPr>
          </a:p>
          <a:p>
            <a:pPr indent="266700" algn="just"/>
            <a:r>
              <a:rPr lang="zh-CN" altLang="zh-CN" sz="2400" b="1" kern="100">
                <a:effectLst/>
                <a:highlight>
                  <a:srgbClr val="FFFF00"/>
                </a:highlight>
                <a:latin typeface="Times New Roman" panose="02020603050405020304" pitchFamily="18" charset="0"/>
                <a:ea typeface="宋体" panose="02010600030101010101" pitchFamily="2" charset="-122"/>
              </a:rPr>
              <a:t>提取信息并结合所学知识，对上述对话进行评析。（</a:t>
            </a:r>
            <a:r>
              <a:rPr lang="en-US" altLang="zh-CN" sz="2400" b="1" kern="100">
                <a:effectLst/>
                <a:highlight>
                  <a:srgbClr val="FFFF00"/>
                </a:highlight>
                <a:latin typeface="Times New Roman" panose="02020603050405020304" pitchFamily="18" charset="0"/>
                <a:ea typeface="宋体" panose="02010600030101010101" pitchFamily="2" charset="-122"/>
              </a:rPr>
              <a:t>15</a:t>
            </a:r>
            <a:r>
              <a:rPr lang="zh-CN" altLang="zh-CN" sz="2400" b="1" kern="100">
                <a:effectLst/>
                <a:highlight>
                  <a:srgbClr val="FFFF00"/>
                </a:highlight>
                <a:latin typeface="Times New Roman" panose="02020603050405020304" pitchFamily="18" charset="0"/>
                <a:ea typeface="宋体" panose="02010600030101010101" pitchFamily="2" charset="-122"/>
              </a:rPr>
              <a:t>分）</a:t>
            </a:r>
            <a:endParaRPr lang="zh-CN" altLang="zh-CN" sz="2400" b="1" kern="100">
              <a:effectLst/>
              <a:highlight>
                <a:srgbClr val="FFFF00"/>
              </a:highlight>
              <a:latin typeface="Times New Roman" panose="02020603050405020304" pitchFamily="18" charset="0"/>
              <a:ea typeface="宋体" panose="02010600030101010101" pitchFamily="2" charset="-122"/>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70120" y="370887"/>
            <a:ext cx="11493795" cy="6116226"/>
          </a:xfrm>
          <a:prstGeom prst="rect">
            <a:avLst/>
          </a:prstGeom>
          <a:noFill/>
        </p:spPr>
        <p:txBody>
          <a:bodyPr wrap="square">
            <a:spAutoFit/>
          </a:bodyPr>
          <a:lstStyle/>
          <a:p>
            <a:pPr indent="266700">
              <a:lnSpc>
                <a:spcPct val="150000"/>
              </a:lnSpc>
            </a:pPr>
            <a:r>
              <a:rPr lang="en-US" altLang="zh-CN" sz="2400" b="1" kern="100">
                <a:effectLst/>
                <a:latin typeface="Times New Roman" panose="02020603050405020304" pitchFamily="18" charset="0"/>
                <a:ea typeface="宋体" panose="02010600030101010101" pitchFamily="2" charset="-122"/>
              </a:rPr>
              <a:t>    </a:t>
            </a:r>
            <a:r>
              <a:rPr lang="zh-CN" altLang="zh-CN" sz="2400" b="1" kern="100">
                <a:effectLst/>
                <a:latin typeface="Times New Roman" panose="02020603050405020304" pitchFamily="18" charset="0"/>
                <a:ea typeface="宋体" panose="02010600030101010101" pitchFamily="2" charset="-122"/>
              </a:rPr>
              <a:t>从提取信息并分析法国社会现实的角度作答。如，无套裤汉强调平等、权利，预言贵族将走向断头台，反映出社会下层人民追求平等的愿望和勇气，对革命充满信心；（</a:t>
            </a:r>
            <a:r>
              <a:rPr lang="en-US" altLang="zh-CN" sz="2400" b="1" kern="100">
                <a:effectLst/>
                <a:latin typeface="Times New Roman" panose="02020603050405020304" pitchFamily="18" charset="0"/>
                <a:ea typeface="宋体" panose="02010600030101010101" pitchFamily="2" charset="-122"/>
              </a:rPr>
              <a:t>3</a:t>
            </a:r>
            <a:r>
              <a:rPr lang="zh-CN" altLang="zh-CN" sz="2400" b="1" kern="100">
                <a:effectLst/>
                <a:latin typeface="Times New Roman" panose="02020603050405020304" pitchFamily="18" charset="0"/>
                <a:ea typeface="宋体" panose="02010600030101010101" pitchFamily="2" charset="-122"/>
              </a:rPr>
              <a:t>分）贵族强调自己出身的高贵，蔑视平民，反映出法国社会旧势力根深蒂固，革命前途任重道远。（</a:t>
            </a:r>
            <a:r>
              <a:rPr lang="en-US" altLang="zh-CN" sz="2400" b="1" kern="100">
                <a:effectLst/>
                <a:latin typeface="Times New Roman" panose="02020603050405020304" pitchFamily="18" charset="0"/>
                <a:ea typeface="宋体" panose="02010600030101010101" pitchFamily="2" charset="-122"/>
              </a:rPr>
              <a:t>3</a:t>
            </a:r>
            <a:r>
              <a:rPr lang="zh-CN" altLang="zh-CN" sz="2400" b="1" kern="100">
                <a:effectLst/>
                <a:latin typeface="Times New Roman" panose="02020603050405020304" pitchFamily="18" charset="0"/>
                <a:ea typeface="宋体" panose="02010600030101010101" pitchFamily="2" charset="-122"/>
              </a:rPr>
              <a:t>分）（单列信息而未指出对应历史现象的不赋分）</a:t>
            </a:r>
            <a:endParaRPr lang="zh-CN" altLang="zh-CN" sz="2400" b="1" kern="100">
              <a:effectLst/>
              <a:latin typeface="Times New Roman" panose="02020603050405020304" pitchFamily="18" charset="0"/>
              <a:ea typeface="宋体" panose="02010600030101010101" pitchFamily="2" charset="-122"/>
            </a:endParaRPr>
          </a:p>
          <a:p>
            <a:pPr indent="266700">
              <a:lnSpc>
                <a:spcPct val="150000"/>
              </a:lnSpc>
            </a:pPr>
            <a:r>
              <a:rPr lang="en-US" altLang="zh-CN" sz="2400" b="1" kern="100">
                <a:effectLst/>
                <a:latin typeface="Times New Roman" panose="02020603050405020304" pitchFamily="18" charset="0"/>
                <a:ea typeface="宋体" panose="02010600030101010101" pitchFamily="2" charset="-122"/>
              </a:rPr>
              <a:t>    </a:t>
            </a:r>
            <a:r>
              <a:rPr lang="zh-CN" altLang="zh-CN" sz="2400" b="1" kern="100">
                <a:effectLst/>
                <a:latin typeface="Times New Roman" panose="02020603050405020304" pitchFamily="18" charset="0"/>
                <a:ea typeface="宋体" panose="02010600030101010101" pitchFamily="2" charset="-122"/>
              </a:rPr>
              <a:t>从分析此次对话产生背景的角度作答。如，法国资本主义发展推动市民阶层不断壮大；启蒙运动开展，进步观念广泛传播；法国大革命冲击了等级制度，但进程曲折复杂，也为保守势力的存续提供温床。（每点</a:t>
            </a:r>
            <a:r>
              <a:rPr lang="en-US" altLang="zh-CN" sz="2400" b="1" kern="100">
                <a:effectLst/>
                <a:latin typeface="Times New Roman" panose="02020603050405020304" pitchFamily="18" charset="0"/>
                <a:ea typeface="宋体" panose="02010600030101010101" pitchFamily="2" charset="-122"/>
              </a:rPr>
              <a:t>2</a:t>
            </a:r>
            <a:r>
              <a:rPr lang="zh-CN" altLang="zh-CN" sz="2400" b="1" kern="100">
                <a:effectLst/>
                <a:latin typeface="Times New Roman" panose="02020603050405020304" pitchFamily="18" charset="0"/>
                <a:ea typeface="宋体" panose="02010600030101010101" pitchFamily="2" charset="-122"/>
              </a:rPr>
              <a:t>分，答出其中三点即可，共</a:t>
            </a:r>
            <a:r>
              <a:rPr lang="en-US" altLang="zh-CN" sz="2400" b="1" kern="100">
                <a:effectLst/>
                <a:latin typeface="Times New Roman" panose="02020603050405020304" pitchFamily="18" charset="0"/>
                <a:ea typeface="宋体" panose="02010600030101010101" pitchFamily="2" charset="-122"/>
              </a:rPr>
              <a:t>6</a:t>
            </a:r>
            <a:r>
              <a:rPr lang="zh-CN" altLang="zh-CN" sz="2400" b="1" kern="100">
                <a:effectLst/>
                <a:latin typeface="Times New Roman" panose="02020603050405020304" pitchFamily="18" charset="0"/>
                <a:ea typeface="宋体" panose="02010600030101010101" pitchFamily="2" charset="-122"/>
              </a:rPr>
              <a:t>分）</a:t>
            </a:r>
            <a:endParaRPr lang="zh-CN" altLang="zh-CN" sz="2400" b="1" kern="100">
              <a:effectLst/>
              <a:latin typeface="Times New Roman" panose="02020603050405020304" pitchFamily="18" charset="0"/>
              <a:ea typeface="宋体" panose="02010600030101010101" pitchFamily="2" charset="-122"/>
            </a:endParaRPr>
          </a:p>
          <a:p>
            <a:pPr indent="266700">
              <a:lnSpc>
                <a:spcPct val="150000"/>
              </a:lnSpc>
            </a:pPr>
            <a:r>
              <a:rPr lang="en-US" altLang="zh-CN" sz="2400" b="1" kern="100">
                <a:effectLst/>
                <a:latin typeface="Times New Roman" panose="02020603050405020304" pitchFamily="18" charset="0"/>
                <a:ea typeface="宋体" panose="02010600030101010101" pitchFamily="2" charset="-122"/>
              </a:rPr>
              <a:t>    </a:t>
            </a:r>
            <a:r>
              <a:rPr lang="zh-CN" altLang="zh-CN" sz="2400" b="1" kern="100">
                <a:effectLst/>
                <a:latin typeface="Times New Roman" panose="02020603050405020304" pitchFamily="18" charset="0"/>
                <a:ea typeface="宋体" panose="02010600030101010101" pitchFamily="2" charset="-122"/>
              </a:rPr>
              <a:t>从得出总结性认识的角度作答。如，此次对话是当时法国社会新旧交替、社会转型的典型反映，说明一定时期的观念冲突是社会现实变动的产物；无套裤汉是法国大革命中的重要力量，说明人民群众是推动历史进步的主要力量。（能从任一角度作答得</a:t>
            </a:r>
            <a:r>
              <a:rPr lang="en-US" altLang="zh-CN" sz="2400" b="1" kern="100">
                <a:effectLst/>
                <a:latin typeface="Times New Roman" panose="02020603050405020304" pitchFamily="18" charset="0"/>
                <a:ea typeface="宋体" panose="02010600030101010101" pitchFamily="2" charset="-122"/>
              </a:rPr>
              <a:t>2</a:t>
            </a:r>
            <a:r>
              <a:rPr lang="zh-CN" altLang="zh-CN" sz="2400" b="1" kern="100">
                <a:effectLst/>
                <a:latin typeface="Times New Roman" panose="02020603050405020304" pitchFamily="18" charset="0"/>
                <a:ea typeface="宋体" panose="02010600030101010101" pitchFamily="2" charset="-122"/>
              </a:rPr>
              <a:t>分，能从两个角度作答得</a:t>
            </a:r>
            <a:r>
              <a:rPr lang="en-US" altLang="zh-CN" sz="2400" b="1" kern="100">
                <a:effectLst/>
                <a:latin typeface="Times New Roman" panose="02020603050405020304" pitchFamily="18" charset="0"/>
                <a:ea typeface="宋体" panose="02010600030101010101" pitchFamily="2" charset="-122"/>
              </a:rPr>
              <a:t>3</a:t>
            </a:r>
            <a:r>
              <a:rPr lang="zh-CN" altLang="zh-CN" sz="2400" b="1" kern="100">
                <a:effectLst/>
                <a:latin typeface="Times New Roman" panose="02020603050405020304" pitchFamily="18" charset="0"/>
                <a:ea typeface="宋体" panose="02010600030101010101" pitchFamily="2" charset="-122"/>
              </a:rPr>
              <a:t>分，共</a:t>
            </a:r>
            <a:r>
              <a:rPr lang="en-US" altLang="zh-CN" sz="2400" b="1" kern="100">
                <a:effectLst/>
                <a:latin typeface="Times New Roman" panose="02020603050405020304" pitchFamily="18" charset="0"/>
                <a:ea typeface="宋体" panose="02010600030101010101" pitchFamily="2" charset="-122"/>
              </a:rPr>
              <a:t>3</a:t>
            </a:r>
            <a:r>
              <a:rPr lang="zh-CN" altLang="zh-CN" sz="2400" b="1" kern="100">
                <a:effectLst/>
                <a:latin typeface="Times New Roman" panose="02020603050405020304" pitchFamily="18" charset="0"/>
                <a:ea typeface="宋体" panose="02010600030101010101" pitchFamily="2" charset="-122"/>
              </a:rPr>
              <a:t>分）。</a:t>
            </a:r>
            <a:endParaRPr lang="zh-CN" altLang="zh-CN" sz="2400" b="1" kern="100">
              <a:effectLst/>
              <a:latin typeface="Times New Roman" panose="02020603050405020304" pitchFamily="18" charset="0"/>
              <a:ea typeface="宋体" panose="02010600030101010101" pitchFamily="2" charset="-122"/>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5115" y="380365"/>
            <a:ext cx="11611610" cy="1831340"/>
          </a:xfrm>
          <a:prstGeom prst="rect">
            <a:avLst/>
          </a:prstGeom>
          <a:noFill/>
        </p:spPr>
        <p:txBody>
          <a:bodyPr wrap="square" rtlCol="0" anchor="t">
            <a:noAutofit/>
          </a:bodyPr>
          <a:lstStyle/>
          <a:p>
            <a:pPr algn="l" fontAlgn="base"/>
            <a:r>
              <a:rPr lang="zh-CN" altLang="en-US" sz="2800" b="1" u="sng">
                <a:solidFill>
                  <a:srgbClr val="FF0000"/>
                </a:solidFill>
                <a:latin typeface="楷体" panose="02010609060101010101" charset="-122"/>
                <a:ea typeface="楷体" panose="02010609060101010101" charset="-122"/>
                <a:sym typeface="+mn-ea"/>
              </a:rPr>
              <a:t>【解释】新贵族：</a:t>
            </a:r>
            <a:r>
              <a:rPr lang="zh-CN" altLang="en-US" sz="2800" b="1">
                <a:solidFill>
                  <a:srgbClr val="FF0000"/>
                </a:solidFill>
                <a:highlight>
                  <a:srgbClr val="FFFF00"/>
                </a:highlight>
                <a:latin typeface="楷体" panose="02010609060101010101" charset="-122"/>
                <a:ea typeface="楷体" panose="02010609060101010101" charset="-122"/>
                <a:sym typeface="+mn-ea"/>
              </a:rPr>
              <a:t>有些贵族虽然保留了贵族头衔，却也从事一些资本主义性质的经济活动，他们被称为新贵族</a:t>
            </a:r>
            <a:r>
              <a:rPr lang="zh-CN" altLang="en-US" sz="2800" b="1">
                <a:solidFill>
                  <a:srgbClr val="000000"/>
                </a:solidFill>
                <a:highlight>
                  <a:srgbClr val="FFFF00"/>
                </a:highlight>
                <a:latin typeface="楷体" panose="02010609060101010101" charset="-122"/>
                <a:ea typeface="楷体" panose="02010609060101010101" charset="-122"/>
                <a:sym typeface="+mn-ea"/>
              </a:rPr>
              <a:t>。新贵族有两种人：</a:t>
            </a:r>
            <a:r>
              <a:rPr lang="zh-CN" altLang="en-US" sz="2800" b="1">
                <a:solidFill>
                  <a:srgbClr val="FF0000"/>
                </a:solidFill>
                <a:highlight>
                  <a:srgbClr val="FFFF00"/>
                </a:highlight>
                <a:latin typeface="楷体" panose="02010609060101010101" charset="-122"/>
                <a:ea typeface="楷体" panose="02010609060101010101" charset="-122"/>
                <a:sym typeface="+mn-ea"/>
              </a:rPr>
              <a:t>第一是原来的封建贵族，但是他们实行的是资本主义生产方式；第二种是资本家，但是为了有政治地位，而买了封建贵族的名号。</a:t>
            </a:r>
            <a:endParaRPr lang="zh-CN" altLang="en-US" sz="2800" b="1">
              <a:solidFill>
                <a:srgbClr val="FF0000"/>
              </a:solidFill>
              <a:highlight>
                <a:srgbClr val="FFFF00"/>
              </a:highlight>
              <a:latin typeface="楷体" panose="02010609060101010101" charset="-122"/>
              <a:ea typeface="楷体" panose="02010609060101010101" charset="-122"/>
              <a:sym typeface="+mn-ea"/>
            </a:endParaRPr>
          </a:p>
        </p:txBody>
      </p:sp>
      <p:sp>
        <p:nvSpPr>
          <p:cNvPr id="8" name="文本框 7"/>
          <p:cNvSpPr txBox="1"/>
          <p:nvPr>
            <p:custDataLst>
              <p:tags r:id="rId2"/>
            </p:custDataLst>
          </p:nvPr>
        </p:nvSpPr>
        <p:spPr>
          <a:xfrm>
            <a:off x="285115" y="2611120"/>
            <a:ext cx="11611610" cy="2677160"/>
          </a:xfrm>
          <a:prstGeom prst="rect">
            <a:avLst/>
          </a:prstGeom>
          <a:noFill/>
        </p:spPr>
        <p:txBody>
          <a:bodyPr wrap="square" rtlCol="0">
            <a:noAutofit/>
          </a:bodyPr>
          <a:lstStyle/>
          <a:p>
            <a:pPr eaLnBrk="0" fontAlgn="auto" hangingPunct="0">
              <a:lnSpc>
                <a:spcPct val="100000"/>
              </a:lnSpc>
            </a:pPr>
            <a:r>
              <a:rPr lang="zh-CN" altLang="en-US" sz="2800" u="sng">
                <a:solidFill>
                  <a:srgbClr val="FF0000"/>
                </a:solidFill>
                <a:latin typeface="黑体" panose="02010609060101010101" pitchFamily="49" charset="-122"/>
                <a:ea typeface="黑体" panose="02010609060101010101" pitchFamily="49" charset="-122"/>
                <a:sym typeface="等线" panose="02010600030101010101" pitchFamily="2" charset="-122"/>
              </a:rPr>
              <a:t>【解释】清教运动：</a:t>
            </a:r>
            <a:r>
              <a:rPr lang="zh-CN" altLang="en-US" sz="2800" b="1">
                <a:solidFill>
                  <a:srgbClr val="000000"/>
                </a:solidFill>
                <a:highlight>
                  <a:srgbClr val="FFFF00"/>
                </a:highlight>
                <a:latin typeface="楷体" panose="02010609060101010101" charset="-122"/>
                <a:ea typeface="楷体" panose="02010609060101010101" charset="-122"/>
                <a:cs typeface="楷体" panose="02010609060101010101" charset="-122"/>
                <a:sym typeface="等线" panose="02010600030101010101" pitchFamily="2" charset="-122"/>
              </a:rPr>
              <a:t>英国国教是封建专制王权的重要工具，</a:t>
            </a:r>
            <a:r>
              <a:rPr lang="zh-CN" altLang="en-US" sz="2800" b="1">
                <a:solidFill>
                  <a:srgbClr val="000000"/>
                </a:solidFill>
                <a:latin typeface="楷体" panose="02010609060101010101" charset="-122"/>
                <a:ea typeface="楷体" panose="02010609060101010101" charset="-122"/>
                <a:cs typeface="楷体" panose="02010609060101010101" charset="-122"/>
                <a:sym typeface="等线" panose="02010600030101010101" pitchFamily="2" charset="-122"/>
              </a:rPr>
              <a:t>保留了天主教的主教制、重要教义和仪式。</a:t>
            </a:r>
            <a:r>
              <a:rPr lang="zh-CN" altLang="en-US" sz="2800" b="1">
                <a:solidFill>
                  <a:schemeClr val="tx1"/>
                </a:solidFill>
                <a:highlight>
                  <a:srgbClr val="FFFF00"/>
                </a:highlight>
                <a:latin typeface="楷体" panose="02010609060101010101" charset="-122"/>
                <a:ea typeface="楷体" panose="02010609060101010101" charset="-122"/>
                <a:cs typeface="楷体" panose="02010609060101010101" charset="-122"/>
                <a:sym typeface="等线" panose="02010600030101010101" pitchFamily="2" charset="-122"/>
              </a:rPr>
              <a:t>清教徒则代表日益壮大的资产阶级和新贵族利益</a:t>
            </a:r>
            <a:r>
              <a:rPr lang="zh-CN" altLang="en-US" sz="2800" b="1">
                <a:solidFill>
                  <a:schemeClr val="tx1"/>
                </a:solidFill>
                <a:latin typeface="楷体" panose="02010609060101010101" charset="-122"/>
                <a:ea typeface="楷体" panose="02010609060101010101" charset="-122"/>
                <a:cs typeface="楷体" panose="02010609060101010101" charset="-122"/>
                <a:sym typeface="等线" panose="02010600030101010101" pitchFamily="2" charset="-122"/>
              </a:rPr>
              <a:t>，反对国教中的天主教传统和繁琐的宗教仪式，主张教会组织民主化，</a:t>
            </a:r>
            <a:r>
              <a:rPr lang="zh-CN" altLang="en-US" sz="2800" b="1">
                <a:solidFill>
                  <a:schemeClr val="tx1"/>
                </a:solidFill>
                <a:highlight>
                  <a:srgbClr val="FFFF00"/>
                </a:highlight>
                <a:latin typeface="楷体" panose="02010609060101010101" charset="-122"/>
                <a:ea typeface="楷体" panose="02010609060101010101" charset="-122"/>
                <a:cs typeface="楷体" panose="02010609060101010101" charset="-122"/>
                <a:sym typeface="等线" panose="02010600030101010101" pitchFamily="2" charset="-122"/>
              </a:rPr>
              <a:t>反对国王为教会首脑。</a:t>
            </a:r>
            <a:r>
              <a:rPr lang="zh-CN" altLang="en-US" sz="2800" b="1">
                <a:solidFill>
                  <a:srgbClr val="000000"/>
                </a:solidFill>
                <a:latin typeface="楷体" panose="02010609060101010101" charset="-122"/>
                <a:ea typeface="楷体" panose="02010609060101010101" charset="-122"/>
                <a:cs typeface="楷体" panose="02010609060101010101" charset="-122"/>
                <a:sym typeface="等线" panose="02010600030101010101" pitchFamily="2" charset="-122"/>
              </a:rPr>
              <a:t>1640年，资产阶级在清教徒旗帜下掀起反专制制度的革命，使资产阶级革命披上了宗教外衣。</a:t>
            </a:r>
            <a:r>
              <a:rPr lang="en-US" altLang="zh-CN" sz="2800" b="1">
                <a:solidFill>
                  <a:srgbClr val="000000"/>
                </a:solidFill>
                <a:latin typeface="楷体" panose="02010609060101010101" charset="-122"/>
                <a:ea typeface="楷体" panose="02010609060101010101" charset="-122"/>
                <a:cs typeface="楷体" panose="02010609060101010101" charset="-122"/>
                <a:sym typeface="等线" panose="02010600030101010101" pitchFamily="2" charset="-122"/>
              </a:rPr>
              <a:t>1701</a:t>
            </a:r>
            <a:r>
              <a:rPr lang="zh-CN" altLang="en-US" sz="2800" b="1">
                <a:solidFill>
                  <a:srgbClr val="000000"/>
                </a:solidFill>
                <a:latin typeface="楷体" panose="02010609060101010101" charset="-122"/>
                <a:ea typeface="楷体" panose="02010609060101010101" charset="-122"/>
                <a:cs typeface="楷体" panose="02010609060101010101" charset="-122"/>
                <a:sym typeface="等线" panose="02010600030101010101" pitchFamily="2" charset="-122"/>
              </a:rPr>
              <a:t>年王位继承法规定国王不得为天主教徒</a:t>
            </a:r>
            <a:endParaRPr lang="zh-CN" altLang="en-US" sz="2800" b="1">
              <a:solidFill>
                <a:srgbClr val="000000"/>
              </a:solidFill>
              <a:latin typeface="楷体" panose="02010609060101010101" charset="-122"/>
              <a:ea typeface="楷体" panose="02010609060101010101" charset="-122"/>
              <a:cs typeface="楷体" panose="02010609060101010101" charset="-122"/>
              <a:sym typeface="等线" panose="02010600030101010101" pitchFamily="2" charset="-122"/>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2"/>
          <a:stretch>
            <a:fillRect/>
          </a:stretch>
        </p:blipFill>
        <p:spPr>
          <a:xfrm>
            <a:off x="167005" y="619760"/>
            <a:ext cx="10401300" cy="3820160"/>
          </a:xfrm>
          <a:prstGeom prst="rect">
            <a:avLst/>
          </a:prstGeom>
        </p:spPr>
      </p:pic>
      <p:sp>
        <p:nvSpPr>
          <p:cNvPr id="4" name="文本框 3"/>
          <p:cNvSpPr txBox="1"/>
          <p:nvPr>
            <p:custDataLst>
              <p:tags r:id="rId3"/>
            </p:custDataLst>
          </p:nvPr>
        </p:nvSpPr>
        <p:spPr>
          <a:xfrm>
            <a:off x="272415" y="97155"/>
            <a:ext cx="8286750" cy="521970"/>
          </a:xfrm>
          <a:prstGeom prst="rect">
            <a:avLst/>
          </a:prstGeom>
          <a:noFill/>
        </p:spPr>
        <p:txBody>
          <a:bodyPr wrap="square" rtlCol="0">
            <a:spAutoFit/>
          </a:bodyPr>
          <a:lstStyle/>
          <a:p>
            <a:r>
              <a:rPr lang="en-US" altLang="zh-CN" sz="2800" b="1">
                <a:latin typeface="黑体" panose="02010609060101010101" pitchFamily="49" charset="-122"/>
                <a:ea typeface="黑体" panose="02010609060101010101" pitchFamily="49" charset="-122"/>
              </a:rPr>
              <a:t>2</a:t>
            </a:r>
            <a:r>
              <a:rPr lang="zh-CN" sz="2800" b="1">
                <a:latin typeface="黑体" panose="02010609060101010101" pitchFamily="49" charset="-122"/>
                <a:ea typeface="黑体" panose="02010609060101010101" pitchFamily="49" charset="-122"/>
              </a:rPr>
              <a:t>、</a:t>
            </a:r>
            <a:r>
              <a:rPr lang="zh-CN" altLang="en-US" sz="2800" b="1">
                <a:latin typeface="黑体" panose="02010609060101010101" pitchFamily="49" charset="-122"/>
                <a:ea typeface="黑体" panose="02010609060101010101" pitchFamily="49" charset="-122"/>
              </a:rPr>
              <a:t>资产阶级革命的过程与特点：</a:t>
            </a:r>
            <a:endParaRPr lang="zh-CN" altLang="en-US" sz="2800" b="1">
              <a:latin typeface="黑体" panose="02010609060101010101" pitchFamily="49" charset="-122"/>
              <a:ea typeface="黑体" panose="02010609060101010101" pitchFamily="49" charset="-122"/>
            </a:endParaRPr>
          </a:p>
        </p:txBody>
      </p:sp>
      <p:sp>
        <p:nvSpPr>
          <p:cNvPr id="5" name="文本框 4"/>
          <p:cNvSpPr txBox="1"/>
          <p:nvPr>
            <p:custDataLst>
              <p:tags r:id="rId4"/>
            </p:custDataLst>
          </p:nvPr>
        </p:nvSpPr>
        <p:spPr>
          <a:xfrm>
            <a:off x="167005" y="4624705"/>
            <a:ext cx="11847195" cy="181483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2800" b="1" noProof="0">
                <a:ln>
                  <a:noFill/>
                </a:ln>
                <a:solidFill>
                  <a:srgbClr val="002060"/>
                </a:solidFill>
                <a:effectLst/>
                <a:uLnTx/>
                <a:uFillTx/>
                <a:latin typeface="黑体" panose="02010609060101010101" pitchFamily="49" charset="-122"/>
                <a:ea typeface="黑体" panose="02010609060101010101" pitchFamily="49" charset="-122"/>
                <a:cs typeface="微软雅黑" panose="020B0503020204020204" charset="-122"/>
                <a:sym typeface="+mn-ea"/>
              </a:rPr>
              <a:t>3</a:t>
            </a:r>
            <a:r>
              <a:rPr lang="zh-CN" altLang="en-US" sz="2800" b="1" noProof="0">
                <a:ln>
                  <a:noFill/>
                </a:ln>
                <a:solidFill>
                  <a:srgbClr val="002060"/>
                </a:solidFill>
                <a:effectLst/>
                <a:uLnTx/>
                <a:uFillTx/>
                <a:latin typeface="黑体" panose="02010609060101010101" pitchFamily="49" charset="-122"/>
                <a:ea typeface="黑体" panose="02010609060101010101" pitchFamily="49" charset="-122"/>
                <a:cs typeface="微软雅黑" panose="020B0503020204020204" charset="-122"/>
                <a:sym typeface="+mn-ea"/>
              </a:rPr>
              <a:t>、光荣革命实质：</a:t>
            </a:r>
            <a:r>
              <a:rPr lang="zh-CN" altLang="en-US" sz="2800" b="1" noProof="0">
                <a:ln>
                  <a:noFill/>
                </a:ln>
                <a:solidFill>
                  <a:prstClr val="black"/>
                </a:solidFill>
                <a:effectLst/>
                <a:uLnTx/>
                <a:uFillTx/>
                <a:latin typeface="楷体" panose="02010609060101010101" charset="-122"/>
                <a:ea typeface="楷体" panose="02010609060101010101" charset="-122"/>
                <a:cs typeface="微软雅黑" panose="020B0503020204020204" charset="-122"/>
                <a:sym typeface="+mn-ea"/>
              </a:rPr>
              <a:t>资产阶级和新旧贵族的妥协。</a:t>
            </a:r>
            <a:endParaRPr kumimoji="0" lang="zh-CN" altLang="en-US" sz="2800" b="1"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微软雅黑" panose="020B0503020204020204" charset="-122"/>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tLang="zh-CN" sz="2800" b="1">
                <a:solidFill>
                  <a:srgbClr val="002060"/>
                </a:solidFill>
                <a:latin typeface="黑体" panose="02010609060101010101" pitchFamily="49" charset="-122"/>
                <a:ea typeface="黑体" panose="02010609060101010101" pitchFamily="49" charset="-122"/>
                <a:cs typeface="微软雅黑" panose="020B0503020204020204" charset="-122"/>
                <a:sym typeface="+mn-ea"/>
              </a:rPr>
              <a:t>4</a:t>
            </a:r>
            <a:r>
              <a:rPr lang="zh-CN" altLang="en-US" sz="2800" b="1">
                <a:solidFill>
                  <a:srgbClr val="002060"/>
                </a:solidFill>
                <a:latin typeface="黑体" panose="02010609060101010101" pitchFamily="49" charset="-122"/>
                <a:ea typeface="黑体" panose="02010609060101010101" pitchFamily="49" charset="-122"/>
                <a:cs typeface="微软雅黑" panose="020B0503020204020204" charset="-122"/>
                <a:sym typeface="+mn-ea"/>
              </a:rPr>
              <a:t>、光荣革命意义：</a:t>
            </a:r>
            <a:r>
              <a:rPr lang="zh-CN" altLang="zh-CN" sz="2800">
                <a:latin typeface="Arial" panose="020B0604020202020204" pitchFamily="34" charset="0"/>
                <a:ea typeface="微软雅黑" panose="020B0503020204020204" charset="-122"/>
                <a:sym typeface="Arial" panose="020B0604020202020204" pitchFamily="34" charset="0"/>
              </a:rPr>
              <a:t>推翻了封建君主专制，实现了资产阶级掌权的愿望，确立了资产阶级、新贵族联合执政的统治秩序，标志着英国资产阶级革命的完成，为英国资本主义经济的发展和君主立宪制的确立奠定了政治基础</a:t>
            </a:r>
            <a:r>
              <a:rPr lang="zh-CN" altLang="zh-CN" sz="2800" smtClean="0">
                <a:latin typeface="Arial" panose="020B0604020202020204" pitchFamily="34" charset="0"/>
                <a:ea typeface="微软雅黑" panose="020B0503020204020204" charset="-122"/>
                <a:sym typeface="Arial" panose="020B0604020202020204" pitchFamily="34" charset="0"/>
              </a:rPr>
              <a:t>。</a:t>
            </a:r>
            <a:endParaRPr lang="zh-CN" altLang="en-US" sz="2800" b="1">
              <a:latin typeface="楷体" panose="02010609060101010101" charset="-122"/>
              <a:ea typeface="楷体" panose="02010609060101010101" charset="-122"/>
              <a:sym typeface="+mn-ea"/>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122351" y="787400"/>
            <a:ext cx="7301133" cy="521970"/>
          </a:xfrm>
          <a:prstGeom prst="rect">
            <a:avLst/>
          </a:prstGeom>
          <a:noFill/>
        </p:spPr>
        <p:txBody>
          <a:bodyPr wrap="square" rtlCol="0">
            <a:spAutoFit/>
          </a:bodyPr>
          <a:lstStyle/>
          <a:p>
            <a:endParaRPr lang="zh-CN" altLang="en-US" sz="2800" b="1">
              <a:solidFill>
                <a:srgbClr val="FF0000"/>
              </a:solidFill>
              <a:latin typeface="宋体" panose="02010600030101010101" pitchFamily="2" charset="-122"/>
              <a:ea typeface="宋体" panose="02010600030101010101" pitchFamily="2" charset="-122"/>
            </a:endParaRPr>
          </a:p>
        </p:txBody>
      </p:sp>
      <p:cxnSp>
        <p:nvCxnSpPr>
          <p:cNvPr id="5" name="直接连接符 4"/>
          <p:cNvCxnSpPr/>
          <p:nvPr>
            <p:custDataLst>
              <p:tags r:id="rId2"/>
            </p:custDataLst>
          </p:nvPr>
        </p:nvCxnSpPr>
        <p:spPr>
          <a:xfrm>
            <a:off x="0" y="781050"/>
            <a:ext cx="12201525" cy="63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7" name="标题 1"/>
          <p:cNvSpPr>
            <a:spLocks noGrp="1"/>
          </p:cNvSpPr>
          <p:nvPr>
            <p:custDataLst>
              <p:tags r:id="rId3"/>
            </p:custDataLst>
          </p:nvPr>
        </p:nvSpPr>
        <p:spPr>
          <a:xfrm>
            <a:off x="0" y="24397"/>
            <a:ext cx="8819147" cy="748030"/>
          </a:xfrm>
          <a:prstGeom prst="rect">
            <a:avLst/>
          </a:prstGeom>
        </p:spPr>
        <p:txBody>
          <a:bodyPr vert="horz" lIns="91440" tIns="45720" rIns="91440" bIns="45720" rtlCol="0" anchor="ctr">
            <a:noAutofit/>
          </a:bodyPr>
          <a:lstStyle>
            <a:lvl1pPr algn="ctr" defTabSz="964565" rtl="0" eaLnBrk="1" latinLnBrk="0" hangingPunct="1">
              <a:spcBef>
                <a:spcPct val="0"/>
              </a:spcBef>
              <a:buNone/>
              <a:defRPr sz="4640" kern="1200">
                <a:solidFill>
                  <a:sysClr val="windowText" lastClr="000000"/>
                </a:solidFill>
                <a:latin typeface="Calibri" panose="020F0502020204030204"/>
                <a:ea typeface="+mn-ea"/>
                <a:cs typeface="+mn-ea"/>
              </a:defRPr>
            </a:lvl1pPr>
          </a:lstStyle>
          <a:p>
            <a:pPr algn="l"/>
            <a:r>
              <a:rPr lang="zh-CN" altLang="en-US" sz="3200" b="1" smtClean="0">
                <a:solidFill>
                  <a:srgbClr val="FF0000"/>
                </a:solidFill>
                <a:latin typeface="方正姚体" panose="02010601030101010101" pitchFamily="2" charset="-122"/>
                <a:ea typeface="方正姚体" panose="02010601030101010101" pitchFamily="2" charset="-122"/>
              </a:rPr>
              <a:t>二、美国</a:t>
            </a:r>
            <a:r>
              <a:rPr lang="zh-CN" altLang="en-US" sz="3200" b="1">
                <a:solidFill>
                  <a:srgbClr val="FF0000"/>
                </a:solidFill>
                <a:latin typeface="方正姚体" panose="02010601030101010101" pitchFamily="2" charset="-122"/>
                <a:ea typeface="方正姚体" panose="02010601030101010101" pitchFamily="2" charset="-122"/>
              </a:rPr>
              <a:t>独立战争</a:t>
            </a:r>
            <a:r>
              <a:rPr lang="zh-CN" altLang="en-US" sz="3200" b="1">
                <a:solidFill>
                  <a:srgbClr val="FF0000"/>
                </a:solidFill>
                <a:latin typeface="宋体" panose="02010600030101010101" pitchFamily="2" charset="-122"/>
                <a:ea typeface="宋体" panose="02010600030101010101" pitchFamily="2" charset="-122"/>
                <a:sym typeface="+mn-ea"/>
              </a:rPr>
              <a:t>（</a:t>
            </a:r>
            <a:r>
              <a:rPr lang="en-US" altLang="zh-CN" sz="3200" b="1">
                <a:solidFill>
                  <a:srgbClr val="FF0000"/>
                </a:solidFill>
                <a:latin typeface="宋体" panose="02010600030101010101" pitchFamily="2" charset="-122"/>
                <a:ea typeface="宋体" panose="02010600030101010101" pitchFamily="2" charset="-122"/>
                <a:sym typeface="+mn-ea"/>
              </a:rPr>
              <a:t>1775</a:t>
            </a:r>
            <a:r>
              <a:rPr lang="zh-CN" altLang="en-US" sz="3200" b="1">
                <a:solidFill>
                  <a:srgbClr val="FF0000"/>
                </a:solidFill>
                <a:latin typeface="宋体" panose="02010600030101010101" pitchFamily="2" charset="-122"/>
                <a:ea typeface="宋体" panose="02010600030101010101" pitchFamily="2" charset="-122"/>
                <a:sym typeface="+mn-ea"/>
              </a:rPr>
              <a:t>年</a:t>
            </a:r>
            <a:r>
              <a:rPr lang="en-US" altLang="zh-CN" sz="3200" b="1">
                <a:solidFill>
                  <a:srgbClr val="FF0000"/>
                </a:solidFill>
                <a:latin typeface="宋体" panose="02010600030101010101" pitchFamily="2" charset="-122"/>
                <a:ea typeface="宋体" panose="02010600030101010101" pitchFamily="2" charset="-122"/>
                <a:sym typeface="+mn-ea"/>
              </a:rPr>
              <a:t>—1783</a:t>
            </a:r>
            <a:r>
              <a:rPr lang="zh-CN" altLang="en-US" sz="3200" b="1">
                <a:solidFill>
                  <a:srgbClr val="FF0000"/>
                </a:solidFill>
                <a:latin typeface="宋体" panose="02010600030101010101" pitchFamily="2" charset="-122"/>
                <a:ea typeface="宋体" panose="02010600030101010101" pitchFamily="2" charset="-122"/>
                <a:sym typeface="+mn-ea"/>
              </a:rPr>
              <a:t>年</a:t>
            </a:r>
            <a:r>
              <a:rPr lang="zh-CN" altLang="en-US" sz="3200" b="1" smtClean="0">
                <a:solidFill>
                  <a:srgbClr val="FF0000"/>
                </a:solidFill>
                <a:latin typeface="宋体" panose="02010600030101010101" pitchFamily="2" charset="-122"/>
                <a:ea typeface="宋体" panose="02010600030101010101" pitchFamily="2" charset="-122"/>
                <a:sym typeface="+mn-ea"/>
              </a:rPr>
              <a:t>）</a:t>
            </a:r>
            <a:endParaRPr lang="zh-CN" altLang="en-US" sz="3200" b="1">
              <a:solidFill>
                <a:srgbClr val="FF0000"/>
              </a:solidFill>
              <a:latin typeface="方正姚体" panose="02010601030101010101" pitchFamily="2" charset="-122"/>
              <a:ea typeface="方正姚体" panose="02010601030101010101" pitchFamily="2" charset="-122"/>
            </a:endParaRPr>
          </a:p>
        </p:txBody>
      </p:sp>
      <p:sp>
        <p:nvSpPr>
          <p:cNvPr id="3" name="文本框 2"/>
          <p:cNvSpPr txBox="1"/>
          <p:nvPr>
            <p:custDataLst>
              <p:tags r:id="rId4"/>
            </p:custDataLst>
          </p:nvPr>
        </p:nvSpPr>
        <p:spPr>
          <a:xfrm>
            <a:off x="476250" y="1571625"/>
            <a:ext cx="10715625" cy="2934335"/>
          </a:xfrm>
          <a:prstGeom prst="rect">
            <a:avLst/>
          </a:prstGeom>
          <a:noFill/>
        </p:spPr>
        <p:txBody>
          <a:bodyPr wrap="square" rtlCol="0" anchor="t">
            <a:spAutoFit/>
          </a:bodyPr>
          <a:lstStyle/>
          <a:p>
            <a:pPr marL="0" lvl="0" indent="0" algn="l" eaLnBrk="1" hangingPunct="1">
              <a:lnSpc>
                <a:spcPct val="110000"/>
              </a:lnSpc>
              <a:spcBef>
                <a:spcPct val="0"/>
              </a:spcBef>
              <a:buFontTx/>
              <a:buNone/>
            </a:pPr>
            <a:r>
              <a:rPr lang="en-US" sz="2800" b="1" smtClean="0">
                <a:solidFill>
                  <a:srgbClr val="FF0000"/>
                </a:solidFill>
                <a:latin typeface="宋体" panose="02010600030101010101" pitchFamily="2" charset="-122"/>
                <a:ea typeface="宋体" panose="02010600030101010101" pitchFamily="2" charset="-122"/>
                <a:sym typeface="+mn-ea"/>
              </a:rPr>
              <a:t>1</a:t>
            </a:r>
            <a:r>
              <a:rPr lang="zh-CN" altLang="en-US" sz="2800" b="1" smtClean="0">
                <a:solidFill>
                  <a:srgbClr val="FF0000"/>
                </a:solidFill>
                <a:latin typeface="宋体" panose="02010600030101010101" pitchFamily="2" charset="-122"/>
                <a:ea typeface="宋体" panose="02010600030101010101" pitchFamily="2" charset="-122"/>
                <a:sym typeface="+mn-ea"/>
              </a:rPr>
              <a:t>、</a:t>
            </a:r>
            <a:r>
              <a:rPr lang="zh-CN" altLang="en-US" sz="2800" b="1" smtClean="0">
                <a:solidFill>
                  <a:srgbClr val="002060"/>
                </a:solidFill>
                <a:latin typeface="宋体" panose="02010600030101010101" pitchFamily="2" charset="-122"/>
                <a:ea typeface="宋体" panose="02010600030101010101" pitchFamily="2" charset="-122"/>
                <a:cs typeface="楷体" panose="02010609060101010101" charset="-122"/>
                <a:sym typeface="+mn-ea"/>
              </a:rPr>
              <a:t>背景</a:t>
            </a:r>
            <a:endParaRPr lang="zh-CN" altLang="en-US" sz="2800" b="1">
              <a:solidFill>
                <a:srgbClr val="FF0000"/>
              </a:solidFill>
              <a:latin typeface="宋体" panose="02010600030101010101" pitchFamily="2" charset="-122"/>
              <a:ea typeface="宋体" panose="02010600030101010101" pitchFamily="2" charset="-122"/>
            </a:endParaRPr>
          </a:p>
          <a:p>
            <a:pPr marL="0" lvl="0" indent="0" algn="l" eaLnBrk="1" hangingPunct="1">
              <a:lnSpc>
                <a:spcPct val="110000"/>
              </a:lnSpc>
              <a:spcBef>
                <a:spcPct val="0"/>
              </a:spcBef>
              <a:buFontTx/>
              <a:buNone/>
            </a:pPr>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a:t>
            </a:r>
            <a:r>
              <a:rPr lang="en-US" altLang="zh-CN" sz="2800" b="1">
                <a:solidFill>
                  <a:srgbClr val="FF0000"/>
                </a:solidFill>
                <a:latin typeface="Arial" panose="020B0604020202020204" pitchFamily="34" charset="0"/>
                <a:ea typeface="微软雅黑" panose="020B0503020204020204" charset="-122"/>
                <a:sym typeface="Arial" panose="020B0604020202020204" pitchFamily="34" charset="0"/>
              </a:rPr>
              <a:t>1</a:t>
            </a:r>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）经济：</a:t>
            </a:r>
            <a:r>
              <a:rPr lang="zh-CN" altLang="zh-CN" sz="2800" b="1">
                <a:solidFill>
                  <a:srgbClr val="FF0000"/>
                </a:solidFill>
                <a:latin typeface="Arial" panose="020B0604020202020204" pitchFamily="34" charset="0"/>
                <a:ea typeface="微软雅黑" panose="020B0503020204020204" charset="-122"/>
                <a:sym typeface="Arial" panose="020B0604020202020204" pitchFamily="34" charset="0"/>
              </a:rPr>
              <a:t>英国殖民统治和压迫阻碍了北美资本主义的发展</a:t>
            </a:r>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（根本原因）</a:t>
            </a:r>
            <a:endParaRPr lang="zh-CN" altLang="zh-CN" sz="2800" b="1">
              <a:solidFill>
                <a:srgbClr val="FF0000"/>
              </a:solidFill>
              <a:latin typeface="Arial" panose="020B0604020202020204" pitchFamily="34" charset="0"/>
              <a:ea typeface="微软雅黑" panose="020B0503020204020204" charset="-122"/>
              <a:sym typeface="Arial" panose="020B0604020202020204" pitchFamily="34" charset="0"/>
            </a:endParaRPr>
          </a:p>
          <a:p>
            <a:pPr marL="0" lvl="0" indent="0" algn="l" eaLnBrk="1" hangingPunct="1">
              <a:lnSpc>
                <a:spcPct val="110000"/>
              </a:lnSpc>
              <a:spcBef>
                <a:spcPct val="0"/>
              </a:spcBef>
              <a:buFontTx/>
              <a:buNone/>
            </a:pPr>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a:t>
            </a:r>
            <a:r>
              <a:rPr lang="en-US" altLang="zh-CN" sz="2800" b="1">
                <a:solidFill>
                  <a:srgbClr val="FF0000"/>
                </a:solidFill>
                <a:latin typeface="Arial" panose="020B0604020202020204" pitchFamily="34" charset="0"/>
                <a:ea typeface="微软雅黑" panose="020B0503020204020204" charset="-122"/>
                <a:sym typeface="Arial" panose="020B0604020202020204" pitchFamily="34" charset="0"/>
              </a:rPr>
              <a:t>2</a:t>
            </a:r>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）政治</a:t>
            </a:r>
            <a:r>
              <a:rPr lang="zh-CN" altLang="zh-CN" sz="2800" b="1">
                <a:solidFill>
                  <a:srgbClr val="FF0000"/>
                </a:solidFill>
                <a:latin typeface="Arial" panose="020B0604020202020204" pitchFamily="34" charset="0"/>
                <a:ea typeface="微软雅黑" panose="020B0503020204020204" charset="-122"/>
                <a:sym typeface="Arial" panose="020B0604020202020204" pitchFamily="34" charset="0"/>
              </a:rPr>
              <a:t>：美利坚民族形成，民族自决呼声日益高涨思想：</a:t>
            </a:r>
            <a:endParaRPr lang="zh-CN" altLang="zh-CN" sz="2800" b="1">
              <a:solidFill>
                <a:srgbClr val="FF0000"/>
              </a:solidFill>
              <a:latin typeface="Arial" panose="020B0604020202020204" pitchFamily="34" charset="0"/>
              <a:ea typeface="微软雅黑" panose="020B0503020204020204" charset="-122"/>
              <a:sym typeface="Arial" panose="020B0604020202020204" pitchFamily="34" charset="0"/>
            </a:endParaRPr>
          </a:p>
          <a:p>
            <a:pPr marL="0" lvl="0" indent="0" algn="l" eaLnBrk="1" hangingPunct="1">
              <a:lnSpc>
                <a:spcPct val="110000"/>
              </a:lnSpc>
              <a:spcBef>
                <a:spcPct val="0"/>
              </a:spcBef>
              <a:buFontTx/>
              <a:buNone/>
            </a:pPr>
            <a:r>
              <a:rPr lang="zh-CN" altLang="zh-CN" sz="2800" b="1">
                <a:solidFill>
                  <a:srgbClr val="FF0000"/>
                </a:solidFill>
                <a:latin typeface="Arial" panose="020B0604020202020204" pitchFamily="34" charset="0"/>
                <a:ea typeface="微软雅黑" panose="020B0503020204020204" charset="-122"/>
                <a:sym typeface="Arial" panose="020B0604020202020204" pitchFamily="34" charset="0"/>
              </a:rPr>
              <a:t>（</a:t>
            </a:r>
            <a:r>
              <a:rPr lang="en-US" altLang="zh-CN" sz="2800" b="1">
                <a:solidFill>
                  <a:srgbClr val="FF0000"/>
                </a:solidFill>
                <a:latin typeface="Arial" panose="020B0604020202020204" pitchFamily="34" charset="0"/>
                <a:ea typeface="微软雅黑" panose="020B0503020204020204" charset="-122"/>
                <a:sym typeface="Arial" panose="020B0604020202020204" pitchFamily="34" charset="0"/>
              </a:rPr>
              <a:t>3</a:t>
            </a:r>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a:t>
            </a:r>
            <a:r>
              <a:rPr lang="zh-CN" altLang="zh-CN" sz="2800" b="1">
                <a:solidFill>
                  <a:srgbClr val="FF0000"/>
                </a:solidFill>
                <a:latin typeface="Arial" panose="020B0604020202020204" pitchFamily="34" charset="0"/>
                <a:ea typeface="微软雅黑" panose="020B0503020204020204" charset="-122"/>
                <a:sym typeface="Arial" panose="020B0604020202020204" pitchFamily="34" charset="0"/>
              </a:rPr>
              <a:t>思想：受启蒙运动的影响，北美人民要求独立。</a:t>
            </a:r>
            <a:endParaRPr lang="zh-CN" altLang="zh-CN" sz="2800" b="1">
              <a:solidFill>
                <a:srgbClr val="FF0000"/>
              </a:solidFill>
              <a:latin typeface="Arial" panose="020B0604020202020204" pitchFamily="34" charset="0"/>
              <a:ea typeface="微软雅黑" panose="020B0503020204020204" charset="-122"/>
              <a:sym typeface="Arial" panose="020B0604020202020204" pitchFamily="34" charset="0"/>
            </a:endParaRPr>
          </a:p>
          <a:p>
            <a:pPr marL="0" lvl="0" indent="0" algn="l" eaLnBrk="1" hangingPunct="1">
              <a:lnSpc>
                <a:spcPct val="110000"/>
              </a:lnSpc>
              <a:spcBef>
                <a:spcPct val="0"/>
              </a:spcBef>
              <a:buFontTx/>
              <a:buNone/>
            </a:pPr>
            <a:r>
              <a:rPr lang="zh-CN" altLang="zh-CN" sz="2800" b="1">
                <a:solidFill>
                  <a:srgbClr val="FF0000"/>
                </a:solidFill>
                <a:latin typeface="Arial" panose="020B0604020202020204" pitchFamily="34" charset="0"/>
                <a:ea typeface="微软雅黑" panose="020B0503020204020204" charset="-122"/>
                <a:sym typeface="Arial" panose="020B0604020202020204" pitchFamily="34" charset="0"/>
              </a:rPr>
              <a:t>（</a:t>
            </a:r>
            <a:r>
              <a:rPr lang="en-US" altLang="zh-CN" sz="2800" b="1">
                <a:solidFill>
                  <a:srgbClr val="FF0000"/>
                </a:solidFill>
                <a:latin typeface="Arial" panose="020B0604020202020204" pitchFamily="34" charset="0"/>
                <a:ea typeface="微软雅黑" panose="020B0503020204020204" charset="-122"/>
                <a:sym typeface="Arial" panose="020B0604020202020204" pitchFamily="34" charset="0"/>
              </a:rPr>
              <a:t>4</a:t>
            </a:r>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a:t>
            </a:r>
            <a:r>
              <a:rPr lang="zh-CN" altLang="zh-CN" sz="2800" b="1">
                <a:solidFill>
                  <a:srgbClr val="FF0000"/>
                </a:solidFill>
                <a:latin typeface="Arial" panose="020B0604020202020204" pitchFamily="34" charset="0"/>
                <a:ea typeface="微软雅黑" panose="020B0503020204020204" charset="-122"/>
                <a:sym typeface="Arial" panose="020B0604020202020204" pitchFamily="34" charset="0"/>
              </a:rPr>
              <a:t>导火线：1773年波士顿倾茶事件。</a:t>
            </a:r>
            <a:endPar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custDataLst>
              <p:tags r:id="rId1"/>
            </p:custDataLst>
          </p:nvPr>
        </p:nvCxnSpPr>
        <p:spPr>
          <a:xfrm>
            <a:off x="0" y="781050"/>
            <a:ext cx="12201525" cy="63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7" name="标题 1"/>
          <p:cNvSpPr>
            <a:spLocks noGrp="1"/>
          </p:cNvSpPr>
          <p:nvPr>
            <p:custDataLst>
              <p:tags r:id="rId2"/>
            </p:custDataLst>
          </p:nvPr>
        </p:nvSpPr>
        <p:spPr>
          <a:xfrm>
            <a:off x="0" y="24397"/>
            <a:ext cx="8819147" cy="748030"/>
          </a:xfrm>
          <a:prstGeom prst="rect">
            <a:avLst/>
          </a:prstGeom>
        </p:spPr>
        <p:txBody>
          <a:bodyPr vert="horz" lIns="91440" tIns="45720" rIns="91440" bIns="45720" rtlCol="0" anchor="ctr">
            <a:noAutofit/>
          </a:bodyPr>
          <a:lstStyle>
            <a:lvl1pPr algn="ctr" defTabSz="964565" rtl="0" eaLnBrk="1" latinLnBrk="0" hangingPunct="1">
              <a:spcBef>
                <a:spcPct val="0"/>
              </a:spcBef>
              <a:buNone/>
              <a:defRPr sz="4640" kern="1200">
                <a:solidFill>
                  <a:sysClr val="windowText" lastClr="000000"/>
                </a:solidFill>
                <a:latin typeface="Calibri" panose="020F0502020204030204"/>
                <a:ea typeface="+mn-ea"/>
                <a:cs typeface="+mn-ea"/>
              </a:defRPr>
            </a:lvl1pPr>
          </a:lstStyle>
          <a:p>
            <a:pPr algn="l"/>
            <a:r>
              <a:rPr lang="zh-CN" altLang="en-US" sz="3200" b="1" smtClean="0">
                <a:solidFill>
                  <a:srgbClr val="FF0000"/>
                </a:solidFill>
                <a:latin typeface="方正姚体" panose="02010601030101010101" pitchFamily="2" charset="-122"/>
                <a:ea typeface="方正姚体" panose="02010601030101010101" pitchFamily="2" charset="-122"/>
              </a:rPr>
              <a:t>二、美国</a:t>
            </a:r>
            <a:r>
              <a:rPr lang="zh-CN" altLang="en-US" sz="3200" b="1">
                <a:solidFill>
                  <a:srgbClr val="FF0000"/>
                </a:solidFill>
                <a:latin typeface="方正姚体" panose="02010601030101010101" pitchFamily="2" charset="-122"/>
                <a:ea typeface="方正姚体" panose="02010601030101010101" pitchFamily="2" charset="-122"/>
              </a:rPr>
              <a:t>独立战争</a:t>
            </a:r>
            <a:r>
              <a:rPr lang="zh-CN" altLang="en-US" sz="3200" b="1">
                <a:solidFill>
                  <a:srgbClr val="FF0000"/>
                </a:solidFill>
                <a:latin typeface="宋体" panose="02010600030101010101" pitchFamily="2" charset="-122"/>
                <a:ea typeface="宋体" panose="02010600030101010101" pitchFamily="2" charset="-122"/>
                <a:sym typeface="+mn-ea"/>
              </a:rPr>
              <a:t>（</a:t>
            </a:r>
            <a:r>
              <a:rPr lang="en-US" altLang="zh-CN" sz="3200" b="1">
                <a:solidFill>
                  <a:srgbClr val="FF0000"/>
                </a:solidFill>
                <a:latin typeface="宋体" panose="02010600030101010101" pitchFamily="2" charset="-122"/>
                <a:ea typeface="宋体" panose="02010600030101010101" pitchFamily="2" charset="-122"/>
                <a:sym typeface="+mn-ea"/>
              </a:rPr>
              <a:t>1775</a:t>
            </a:r>
            <a:r>
              <a:rPr lang="zh-CN" altLang="en-US" sz="3200" b="1">
                <a:solidFill>
                  <a:srgbClr val="FF0000"/>
                </a:solidFill>
                <a:latin typeface="宋体" panose="02010600030101010101" pitchFamily="2" charset="-122"/>
                <a:ea typeface="宋体" panose="02010600030101010101" pitchFamily="2" charset="-122"/>
                <a:sym typeface="+mn-ea"/>
              </a:rPr>
              <a:t>年</a:t>
            </a:r>
            <a:r>
              <a:rPr lang="en-US" altLang="zh-CN" sz="3200" b="1">
                <a:solidFill>
                  <a:srgbClr val="FF0000"/>
                </a:solidFill>
                <a:latin typeface="宋体" panose="02010600030101010101" pitchFamily="2" charset="-122"/>
                <a:ea typeface="宋体" panose="02010600030101010101" pitchFamily="2" charset="-122"/>
                <a:sym typeface="+mn-ea"/>
              </a:rPr>
              <a:t>—1783</a:t>
            </a:r>
            <a:r>
              <a:rPr lang="zh-CN" altLang="en-US" sz="3200" b="1">
                <a:solidFill>
                  <a:srgbClr val="FF0000"/>
                </a:solidFill>
                <a:latin typeface="宋体" panose="02010600030101010101" pitchFamily="2" charset="-122"/>
                <a:ea typeface="宋体" panose="02010600030101010101" pitchFamily="2" charset="-122"/>
                <a:sym typeface="+mn-ea"/>
              </a:rPr>
              <a:t>年</a:t>
            </a:r>
            <a:r>
              <a:rPr lang="zh-CN" altLang="en-US" sz="3200" b="1" smtClean="0">
                <a:solidFill>
                  <a:srgbClr val="FF0000"/>
                </a:solidFill>
                <a:latin typeface="宋体" panose="02010600030101010101" pitchFamily="2" charset="-122"/>
                <a:ea typeface="宋体" panose="02010600030101010101" pitchFamily="2" charset="-122"/>
                <a:sym typeface="+mn-ea"/>
              </a:rPr>
              <a:t>）</a:t>
            </a:r>
            <a:endParaRPr lang="zh-CN" altLang="en-US" sz="3200" b="1">
              <a:solidFill>
                <a:srgbClr val="FF0000"/>
              </a:solidFill>
              <a:latin typeface="方正姚体" panose="02010601030101010101" pitchFamily="2" charset="-122"/>
              <a:ea typeface="方正姚体" panose="02010601030101010101" pitchFamily="2" charset="-122"/>
            </a:endParaRPr>
          </a:p>
        </p:txBody>
      </p:sp>
      <p:sp>
        <p:nvSpPr>
          <p:cNvPr id="2" name="文本框 1"/>
          <p:cNvSpPr txBox="1"/>
          <p:nvPr>
            <p:custDataLst>
              <p:tags r:id="rId3"/>
            </p:custDataLst>
          </p:nvPr>
        </p:nvSpPr>
        <p:spPr>
          <a:xfrm>
            <a:off x="398145" y="1275080"/>
            <a:ext cx="11399520" cy="4399915"/>
          </a:xfrm>
          <a:prstGeom prst="rect">
            <a:avLst/>
          </a:prstGeom>
          <a:noFill/>
        </p:spPr>
        <p:txBody>
          <a:bodyPr wrap="square" rtlCol="0" anchor="t">
            <a:spAutoFit/>
          </a:bodyPr>
          <a:lstStyle/>
          <a:p>
            <a:pPr fontAlgn="auto">
              <a:lnSpc>
                <a:spcPct val="100000"/>
              </a:lnSpc>
            </a:pPr>
            <a:r>
              <a:rPr lang="en-US" sz="2800" b="1">
                <a:solidFill>
                  <a:srgbClr val="7030A0"/>
                </a:solidFill>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2800" b="1">
                <a:solidFill>
                  <a:srgbClr val="7030A0"/>
                </a:solidFill>
                <a:latin typeface="黑体" panose="02010609060101010101" pitchFamily="49" charset="-122"/>
                <a:ea typeface="黑体" panose="02010609060101010101" pitchFamily="49" charset="-122"/>
                <a:cs typeface="黑体" panose="02010609060101010101" pitchFamily="49" charset="-122"/>
                <a:sym typeface="+mn-ea"/>
              </a:rPr>
              <a:t>、过程</a:t>
            </a:r>
            <a:r>
              <a:rPr lang="en-US" altLang="zh-CN" sz="2800">
                <a:latin typeface="Arial" panose="020B0604020202020204" pitchFamily="34" charset="0"/>
                <a:ea typeface="微软雅黑" panose="020B0503020204020204" charset="-122"/>
                <a:sym typeface="Arial" panose="020B0604020202020204" pitchFamily="34" charset="0"/>
              </a:rPr>
              <a:t> </a:t>
            </a:r>
            <a:endParaRPr lang="en-US" altLang="zh-CN" sz="2800">
              <a:latin typeface="Arial" panose="020B0604020202020204" pitchFamily="34" charset="0"/>
              <a:ea typeface="微软雅黑" panose="020B0503020204020204" charset="-122"/>
              <a:sym typeface="Arial" panose="020B0604020202020204" pitchFamily="34" charset="0"/>
            </a:endParaRPr>
          </a:p>
          <a:p>
            <a:pPr fontAlgn="auto">
              <a:lnSpc>
                <a:spcPct val="100000"/>
              </a:lnSpc>
            </a:pPr>
            <a:r>
              <a:rPr lang="zh-CN" altLang="en-US" sz="2800">
                <a:latin typeface="Arial" panose="020B0604020202020204" pitchFamily="34" charset="0"/>
                <a:ea typeface="微软雅黑" panose="020B0503020204020204" charset="-122"/>
                <a:sym typeface="Arial" panose="020B0604020202020204" pitchFamily="34" charset="0"/>
              </a:rPr>
              <a:t>（</a:t>
            </a:r>
            <a:r>
              <a:rPr lang="en-US" altLang="zh-CN" sz="2800">
                <a:latin typeface="Arial" panose="020B0604020202020204" pitchFamily="34" charset="0"/>
                <a:ea typeface="微软雅黑" panose="020B0503020204020204" charset="-122"/>
                <a:sym typeface="Arial" panose="020B0604020202020204" pitchFamily="34" charset="0"/>
              </a:rPr>
              <a:t>1</a:t>
            </a:r>
            <a:r>
              <a:rPr lang="zh-CN" altLang="en-US" sz="2800">
                <a:latin typeface="Arial" panose="020B0604020202020204" pitchFamily="34" charset="0"/>
                <a:ea typeface="微软雅黑" panose="020B0503020204020204" charset="-122"/>
                <a:sym typeface="Arial" panose="020B0604020202020204" pitchFamily="34" charset="0"/>
              </a:rPr>
              <a:t>）</a:t>
            </a:r>
            <a:r>
              <a:rPr lang="en-US" altLang="zh-CN" sz="2800">
                <a:latin typeface="Arial" panose="020B0604020202020204" pitchFamily="34" charset="0"/>
                <a:ea typeface="微软雅黑" panose="020B0503020204020204" charset="-122"/>
                <a:sym typeface="Arial" panose="020B0604020202020204" pitchFamily="34" charset="0"/>
              </a:rPr>
              <a:t>1775</a:t>
            </a:r>
            <a:r>
              <a:rPr lang="zh-CN" altLang="en-US" sz="2800">
                <a:latin typeface="Arial" panose="020B0604020202020204" pitchFamily="34" charset="0"/>
                <a:ea typeface="微软雅黑" panose="020B0503020204020204" charset="-122"/>
                <a:sym typeface="Arial" panose="020B0604020202020204" pitchFamily="34" charset="0"/>
              </a:rPr>
              <a:t>年</a:t>
            </a:r>
            <a:r>
              <a:rPr lang="en-US" altLang="zh-CN" sz="2800">
                <a:latin typeface="Arial" panose="020B0604020202020204" pitchFamily="34" charset="0"/>
                <a:ea typeface="微软雅黑" panose="020B0503020204020204" charset="-122"/>
                <a:sym typeface="Arial" panose="020B0604020202020204" pitchFamily="34" charset="0"/>
              </a:rPr>
              <a:t>4</a:t>
            </a:r>
            <a:r>
              <a:rPr lang="zh-CN" altLang="en-US" sz="2800">
                <a:latin typeface="Arial" panose="020B0604020202020204" pitchFamily="34" charset="0"/>
                <a:ea typeface="微软雅黑" panose="020B0503020204020204" charset="-122"/>
                <a:sym typeface="Arial" panose="020B0604020202020204" pitchFamily="34" charset="0"/>
              </a:rPr>
              <a:t>月，莱克星顿的枪声，美国独立战争由此开始。</a:t>
            </a:r>
            <a:endParaRPr lang="zh-CN" altLang="en-US" sz="2800">
              <a:latin typeface="Arial" panose="020B0604020202020204" pitchFamily="34" charset="0"/>
              <a:ea typeface="微软雅黑" panose="020B0503020204020204" charset="-122"/>
              <a:sym typeface="Arial" panose="020B0604020202020204" pitchFamily="34" charset="0"/>
            </a:endParaRPr>
          </a:p>
          <a:p>
            <a:pPr fontAlgn="auto">
              <a:lnSpc>
                <a:spcPct val="100000"/>
              </a:lnSpc>
            </a:pPr>
            <a:r>
              <a:rPr lang="zh-CN" altLang="en-US" sz="2800">
                <a:latin typeface="Arial" panose="020B0604020202020204" pitchFamily="34" charset="0"/>
                <a:ea typeface="微软雅黑" panose="020B0503020204020204" charset="-122"/>
                <a:sym typeface="Arial" panose="020B0604020202020204" pitchFamily="34" charset="0"/>
              </a:rPr>
              <a:t>（</a:t>
            </a:r>
            <a:r>
              <a:rPr lang="en-US" altLang="zh-CN" sz="2800">
                <a:latin typeface="Arial" panose="020B0604020202020204" pitchFamily="34" charset="0"/>
                <a:ea typeface="微软雅黑" panose="020B0503020204020204" charset="-122"/>
                <a:sym typeface="Arial" panose="020B0604020202020204" pitchFamily="34" charset="0"/>
              </a:rPr>
              <a:t>2</a:t>
            </a:r>
            <a:r>
              <a:rPr lang="zh-CN" altLang="en-US" sz="2800">
                <a:latin typeface="Arial" panose="020B0604020202020204" pitchFamily="34" charset="0"/>
                <a:ea typeface="微软雅黑" panose="020B0503020204020204" charset="-122"/>
                <a:sym typeface="Arial" panose="020B0604020202020204" pitchFamily="34" charset="0"/>
              </a:rPr>
              <a:t>）</a:t>
            </a:r>
            <a:r>
              <a:rPr lang="en-US" altLang="zh-CN" sz="2800">
                <a:latin typeface="Arial" panose="020B0604020202020204" pitchFamily="34" charset="0"/>
                <a:ea typeface="微软雅黑" panose="020B0503020204020204" charset="-122"/>
                <a:sym typeface="Arial" panose="020B0604020202020204" pitchFamily="34" charset="0"/>
              </a:rPr>
              <a:t>1776</a:t>
            </a:r>
            <a:r>
              <a:rPr lang="zh-CN" altLang="en-US" sz="2800">
                <a:latin typeface="Arial" panose="020B0604020202020204" pitchFamily="34" charset="0"/>
                <a:ea typeface="微软雅黑" panose="020B0503020204020204" charset="-122"/>
                <a:sym typeface="Arial" panose="020B0604020202020204" pitchFamily="34" charset="0"/>
              </a:rPr>
              <a:t>年</a:t>
            </a:r>
            <a:r>
              <a:rPr lang="en-US" altLang="zh-CN" sz="2800">
                <a:latin typeface="Arial" panose="020B0604020202020204" pitchFamily="34" charset="0"/>
                <a:ea typeface="微软雅黑" panose="020B0503020204020204" charset="-122"/>
                <a:sym typeface="Arial" panose="020B0604020202020204" pitchFamily="34" charset="0"/>
              </a:rPr>
              <a:t>7</a:t>
            </a:r>
            <a:r>
              <a:rPr lang="zh-CN" altLang="en-US" sz="2800">
                <a:latin typeface="Arial" panose="020B0604020202020204" pitchFamily="34" charset="0"/>
                <a:ea typeface="微软雅黑" panose="020B0503020204020204" charset="-122"/>
                <a:sym typeface="Arial" panose="020B0604020202020204" pitchFamily="34" charset="0"/>
              </a:rPr>
              <a:t>月，大陆会议发表《</a:t>
            </a:r>
            <a:r>
              <a:rPr lang="zh-CN" altLang="en-US" sz="2800">
                <a:solidFill>
                  <a:srgbClr val="FF0000"/>
                </a:solidFill>
                <a:latin typeface="Arial" panose="020B0604020202020204" pitchFamily="34" charset="0"/>
                <a:ea typeface="微软雅黑" panose="020B0503020204020204" charset="-122"/>
                <a:sym typeface="Arial" panose="020B0604020202020204" pitchFamily="34" charset="0"/>
              </a:rPr>
              <a:t>独立宣言</a:t>
            </a:r>
            <a:r>
              <a:rPr lang="zh-CN" altLang="en-US" sz="2800">
                <a:latin typeface="Arial" panose="020B0604020202020204" pitchFamily="34" charset="0"/>
                <a:ea typeface="微软雅黑" panose="020B0503020204020204" charset="-122"/>
                <a:sym typeface="Arial" panose="020B0604020202020204" pitchFamily="34" charset="0"/>
              </a:rPr>
              <a:t>》，美国诞生。</a:t>
            </a:r>
            <a:endParaRPr lang="zh-CN" altLang="en-US" sz="2800">
              <a:latin typeface="Arial" panose="020B0604020202020204" pitchFamily="34" charset="0"/>
              <a:ea typeface="微软雅黑" panose="020B0503020204020204" charset="-122"/>
              <a:sym typeface="Arial" panose="020B0604020202020204" pitchFamily="34" charset="0"/>
            </a:endParaRPr>
          </a:p>
          <a:p>
            <a:pPr fontAlgn="auto">
              <a:lnSpc>
                <a:spcPct val="100000"/>
              </a:lnSpc>
            </a:pPr>
            <a:r>
              <a:rPr lang="zh-CN" altLang="en-US" sz="2800">
                <a:latin typeface="Arial" panose="020B0604020202020204" pitchFamily="34" charset="0"/>
                <a:ea typeface="微软雅黑" panose="020B0503020204020204" charset="-122"/>
                <a:sym typeface="Arial" panose="020B0604020202020204" pitchFamily="34" charset="0"/>
              </a:rPr>
              <a:t>（</a:t>
            </a:r>
            <a:r>
              <a:rPr lang="en-US" altLang="zh-CN" sz="2800">
                <a:latin typeface="Arial" panose="020B0604020202020204" pitchFamily="34" charset="0"/>
                <a:ea typeface="微软雅黑" panose="020B0503020204020204" charset="-122"/>
                <a:sym typeface="Arial" panose="020B0604020202020204" pitchFamily="34" charset="0"/>
              </a:rPr>
              <a:t>3</a:t>
            </a:r>
            <a:r>
              <a:rPr lang="zh-CN" altLang="en-US" sz="2800">
                <a:latin typeface="Arial" panose="020B0604020202020204" pitchFamily="34" charset="0"/>
                <a:ea typeface="微软雅黑" panose="020B0503020204020204" charset="-122"/>
                <a:sym typeface="Arial" panose="020B0604020202020204" pitchFamily="34" charset="0"/>
              </a:rPr>
              <a:t>）</a:t>
            </a:r>
            <a:r>
              <a:rPr lang="en-US" altLang="zh-CN" sz="2800">
                <a:latin typeface="Arial" panose="020B0604020202020204" pitchFamily="34" charset="0"/>
                <a:ea typeface="微软雅黑" panose="020B0503020204020204" charset="-122"/>
                <a:sym typeface="Arial" panose="020B0604020202020204" pitchFamily="34" charset="0"/>
              </a:rPr>
              <a:t>1781</a:t>
            </a:r>
            <a:r>
              <a:rPr lang="zh-CN" altLang="en-US" sz="2800">
                <a:latin typeface="Arial" panose="020B0604020202020204" pitchFamily="34" charset="0"/>
                <a:ea typeface="微软雅黑" panose="020B0503020204020204" charset="-122"/>
                <a:sym typeface="Arial" panose="020B0604020202020204" pitchFamily="34" charset="0"/>
              </a:rPr>
              <a:t>年</a:t>
            </a:r>
            <a:r>
              <a:rPr lang="en-US" altLang="zh-CN" sz="2800">
                <a:latin typeface="Arial" panose="020B0604020202020204" pitchFamily="34" charset="0"/>
                <a:ea typeface="微软雅黑" panose="020B0503020204020204" charset="-122"/>
                <a:sym typeface="Arial" panose="020B0604020202020204" pitchFamily="34" charset="0"/>
              </a:rPr>
              <a:t>9</a:t>
            </a:r>
            <a:r>
              <a:rPr lang="zh-CN" altLang="en-US" sz="2800">
                <a:latin typeface="Arial" panose="020B0604020202020204" pitchFamily="34" charset="0"/>
                <a:ea typeface="微软雅黑" panose="020B0503020204020204" charset="-122"/>
                <a:sym typeface="Arial" panose="020B0604020202020204" pitchFamily="34" charset="0"/>
              </a:rPr>
              <a:t>月，约克镇大捷，美国独立战争取得决定性胜利。</a:t>
            </a:r>
            <a:endParaRPr lang="zh-CN" altLang="en-US" sz="2800">
              <a:latin typeface="Arial" panose="020B0604020202020204" pitchFamily="34" charset="0"/>
              <a:ea typeface="微软雅黑" panose="020B0503020204020204" charset="-122"/>
              <a:sym typeface="Arial" panose="020B0604020202020204" pitchFamily="34" charset="0"/>
            </a:endParaRPr>
          </a:p>
          <a:p>
            <a:pPr fontAlgn="auto">
              <a:lnSpc>
                <a:spcPct val="100000"/>
              </a:lnSpc>
            </a:pPr>
            <a:r>
              <a:rPr lang="zh-CN" altLang="en-US" sz="2800">
                <a:latin typeface="Arial" panose="020B0604020202020204" pitchFamily="34" charset="0"/>
                <a:ea typeface="微软雅黑" panose="020B0503020204020204" charset="-122"/>
                <a:sym typeface="Arial" panose="020B0604020202020204" pitchFamily="34" charset="0"/>
              </a:rPr>
              <a:t>（</a:t>
            </a:r>
            <a:r>
              <a:rPr lang="en-US" altLang="zh-CN" sz="2800">
                <a:latin typeface="Arial" panose="020B0604020202020204" pitchFamily="34" charset="0"/>
                <a:ea typeface="微软雅黑" panose="020B0503020204020204" charset="-122"/>
                <a:sym typeface="Arial" panose="020B0604020202020204" pitchFamily="34" charset="0"/>
              </a:rPr>
              <a:t>4</a:t>
            </a:r>
            <a:r>
              <a:rPr lang="zh-CN" altLang="en-US" sz="2800">
                <a:latin typeface="Arial" panose="020B0604020202020204" pitchFamily="34" charset="0"/>
                <a:ea typeface="微软雅黑" panose="020B0503020204020204" charset="-122"/>
                <a:sym typeface="Arial" panose="020B0604020202020204" pitchFamily="34" charset="0"/>
              </a:rPr>
              <a:t>）</a:t>
            </a:r>
            <a:r>
              <a:rPr lang="en-US" altLang="zh-CN" sz="2800">
                <a:latin typeface="Arial" panose="020B0604020202020204" pitchFamily="34" charset="0"/>
                <a:ea typeface="微软雅黑" panose="020B0503020204020204" charset="-122"/>
                <a:sym typeface="Arial" panose="020B0604020202020204" pitchFamily="34" charset="0"/>
              </a:rPr>
              <a:t>1783</a:t>
            </a:r>
            <a:r>
              <a:rPr lang="zh-CN" altLang="en-US" sz="2800">
                <a:latin typeface="Arial" panose="020B0604020202020204" pitchFamily="34" charset="0"/>
                <a:ea typeface="微软雅黑" panose="020B0503020204020204" charset="-122"/>
                <a:sym typeface="Arial" panose="020B0604020202020204" pitchFamily="34" charset="0"/>
              </a:rPr>
              <a:t>年，英美两国签署《巴黎和约》，英国正式承认美国独立。</a:t>
            </a:r>
            <a:endParaRPr lang="zh-CN" altLang="en-US" sz="2800">
              <a:latin typeface="Arial" panose="020B0604020202020204" pitchFamily="34" charset="0"/>
              <a:ea typeface="微软雅黑" panose="020B0503020204020204" charset="-122"/>
              <a:sym typeface="Arial" panose="020B0604020202020204" pitchFamily="34" charset="0"/>
            </a:endParaRPr>
          </a:p>
          <a:p>
            <a:pPr fontAlgn="auto">
              <a:lnSpc>
                <a:spcPct val="100000"/>
              </a:lnSpc>
            </a:pPr>
            <a:r>
              <a:rPr lang="en-US" sz="2800" b="1">
                <a:solidFill>
                  <a:srgbClr val="7030A0"/>
                </a:solidFill>
                <a:latin typeface="黑体" panose="02010609060101010101" pitchFamily="49" charset="-122"/>
                <a:ea typeface="黑体" panose="02010609060101010101" pitchFamily="49" charset="-122"/>
                <a:cs typeface="黑体" panose="02010609060101010101" pitchFamily="49" charset="-122"/>
                <a:sym typeface="+mn-ea"/>
              </a:rPr>
              <a:t>3</a:t>
            </a:r>
            <a:r>
              <a:rPr lang="zh-CN" altLang="en-US" sz="2800" b="1">
                <a:solidFill>
                  <a:srgbClr val="7030A0"/>
                </a:solidFill>
                <a:latin typeface="黑体" panose="02010609060101010101" pitchFamily="49" charset="-122"/>
                <a:ea typeface="黑体" panose="02010609060101010101" pitchFamily="49" charset="-122"/>
                <a:cs typeface="黑体" panose="02010609060101010101" pitchFamily="49" charset="-122"/>
                <a:sym typeface="+mn-ea"/>
              </a:rPr>
              <a:t>、性质：</a:t>
            </a:r>
            <a:r>
              <a:rPr lang="zh-CN" altLang="en-US" sz="2800" b="1">
                <a:latin typeface="楷体" panose="02010609060101010101" charset="-122"/>
                <a:ea typeface="楷体" panose="02010609060101010101" charset="-122"/>
                <a:cs typeface="黑体" panose="02010609060101010101" pitchFamily="49" charset="-122"/>
                <a:sym typeface="+mn-ea"/>
              </a:rPr>
              <a:t>美国独立战争是一场民族独立运动，也是一场资产阶级革命。</a:t>
            </a:r>
            <a:endParaRPr lang="zh-CN" altLang="en-US" sz="2800" b="1">
              <a:latin typeface="楷体" panose="02010609060101010101" charset="-122"/>
              <a:ea typeface="楷体" panose="02010609060101010101" charset="-122"/>
              <a:cs typeface="黑体" panose="02010609060101010101" pitchFamily="49" charset="-122"/>
              <a:sym typeface="+mn-ea"/>
            </a:endParaRPr>
          </a:p>
          <a:p>
            <a:pPr fontAlgn="auto">
              <a:lnSpc>
                <a:spcPct val="100000"/>
              </a:lnSpc>
            </a:pPr>
            <a:r>
              <a:rPr lang="en-US" sz="2800" b="1">
                <a:solidFill>
                  <a:srgbClr val="7030A0"/>
                </a:solidFill>
                <a:latin typeface="黑体" panose="02010609060101010101" pitchFamily="49" charset="-122"/>
                <a:ea typeface="黑体" panose="02010609060101010101" pitchFamily="49" charset="-122"/>
                <a:cs typeface="黑体" panose="02010609060101010101" pitchFamily="49" charset="-122"/>
                <a:sym typeface="+mn-ea"/>
              </a:rPr>
              <a:t>4</a:t>
            </a:r>
            <a:r>
              <a:rPr lang="zh-CN" altLang="en-US" sz="2800" b="1">
                <a:solidFill>
                  <a:srgbClr val="7030A0"/>
                </a:solidFill>
                <a:latin typeface="黑体" panose="02010609060101010101" pitchFamily="49" charset="-122"/>
                <a:ea typeface="黑体" panose="02010609060101010101" pitchFamily="49" charset="-122"/>
                <a:cs typeface="黑体" panose="02010609060101010101" pitchFamily="49" charset="-122"/>
                <a:sym typeface="+mn-ea"/>
              </a:rPr>
              <a:t>、意义：</a:t>
            </a:r>
            <a:endParaRPr lang="zh-CN" altLang="en-US" sz="2800" b="1">
              <a:solidFill>
                <a:srgbClr val="7030A0"/>
              </a:solidFill>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00000"/>
              </a:lnSpc>
            </a:pPr>
            <a:r>
              <a:rPr lang="zh-CN" altLang="en-US" sz="2800" b="1">
                <a:latin typeface="楷体" panose="02010609060101010101" charset="-122"/>
                <a:ea typeface="楷体" panose="02010609060101010101" charset="-122"/>
                <a:cs typeface="楷体" panose="02010609060101010101" charset="-122"/>
                <a:sym typeface="+mn-ea"/>
              </a:rPr>
              <a:t>（</a:t>
            </a:r>
            <a:r>
              <a:rPr lang="en-US" altLang="zh-CN" sz="2800" b="1">
                <a:latin typeface="楷体" panose="02010609060101010101" charset="-122"/>
                <a:ea typeface="楷体" panose="02010609060101010101" charset="-122"/>
                <a:cs typeface="楷体" panose="02010609060101010101" charset="-122"/>
                <a:sym typeface="+mn-ea"/>
              </a:rPr>
              <a:t>1</a:t>
            </a:r>
            <a:r>
              <a:rPr lang="zh-CN" altLang="en-US" sz="2800" b="1">
                <a:latin typeface="楷体" panose="02010609060101010101" charset="-122"/>
                <a:ea typeface="楷体" panose="02010609060101010101" charset="-122"/>
                <a:cs typeface="楷体" panose="02010609060101010101" charset="-122"/>
                <a:sym typeface="+mn-ea"/>
              </a:rPr>
              <a:t>）促进了欧洲国家的资产阶级革命，为拉丁美洲的独立战争提供了先河；</a:t>
            </a:r>
            <a:endParaRPr lang="zh-CN" altLang="en-US" sz="2800" b="1">
              <a:latin typeface="楷体" panose="02010609060101010101" charset="-122"/>
              <a:ea typeface="楷体" panose="02010609060101010101" charset="-122"/>
              <a:cs typeface="楷体" panose="02010609060101010101" charset="-122"/>
              <a:sym typeface="+mn-ea"/>
            </a:endParaRPr>
          </a:p>
          <a:p>
            <a:pPr fontAlgn="auto">
              <a:lnSpc>
                <a:spcPct val="100000"/>
              </a:lnSpc>
            </a:pPr>
            <a:r>
              <a:rPr lang="zh-CN" altLang="en-US" sz="2800" b="1">
                <a:latin typeface="楷体" panose="02010609060101010101" charset="-122"/>
                <a:ea typeface="楷体" panose="02010609060101010101" charset="-122"/>
                <a:cs typeface="楷体" panose="02010609060101010101" charset="-122"/>
                <a:sym typeface="+mn-ea"/>
              </a:rPr>
              <a:t>（</a:t>
            </a:r>
            <a:r>
              <a:rPr lang="en-US" altLang="zh-CN" sz="2800" b="1">
                <a:latin typeface="楷体" panose="02010609060101010101" charset="-122"/>
                <a:ea typeface="楷体" panose="02010609060101010101" charset="-122"/>
                <a:cs typeface="楷体" panose="02010609060101010101" charset="-122"/>
                <a:sym typeface="+mn-ea"/>
              </a:rPr>
              <a:t>2</a:t>
            </a:r>
            <a:r>
              <a:rPr lang="zh-CN" altLang="en-US" sz="2800" b="1">
                <a:latin typeface="楷体" panose="02010609060101010101" charset="-122"/>
                <a:ea typeface="楷体" panose="02010609060101010101" charset="-122"/>
                <a:cs typeface="楷体" panose="02010609060101010101" charset="-122"/>
                <a:sym typeface="+mn-ea"/>
              </a:rPr>
              <a:t>）推翻了英国的殖民统治，促进北美资本主义经济发展。</a:t>
            </a:r>
            <a:endParaRPr lang="zh-CN" altLang="en-US" sz="2800" b="1">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push dir="r"/>
  </p:transition>
</p:sld>
</file>

<file path=ppt/tags/tag1.xml><?xml version="1.0" encoding="utf-8"?>
<p:tagLst xmlns:p="http://schemas.openxmlformats.org/presentationml/2006/main">
  <p:tag name="AS_UNIQUEID" val="2003"/>
</p:tagLst>
</file>

<file path=ppt/tags/tag10.xml><?xml version="1.0" encoding="utf-8"?>
<p:tagLst xmlns:p="http://schemas.openxmlformats.org/presentationml/2006/main">
  <p:tag name="AS_UNIQUEID" val="1145"/>
</p:tagLst>
</file>

<file path=ppt/tags/tag100.xml><?xml version="1.0" encoding="utf-8"?>
<p:tagLst xmlns:p="http://schemas.openxmlformats.org/presentationml/2006/main">
  <p:tag name="AS_UNIQUEID" val="1381"/>
</p:tagLst>
</file>

<file path=ppt/tags/tag101.xml><?xml version="1.0" encoding="utf-8"?>
<p:tagLst xmlns:p="http://schemas.openxmlformats.org/presentationml/2006/main">
  <p:tag name="AS_UNIQUEID" val="1382"/>
  <p:tag name="KSO_WM_BEAUTIFY_FLAG" val=""/>
</p:tagLst>
</file>

<file path=ppt/tags/tag102.xml><?xml version="1.0" encoding="utf-8"?>
<p:tagLst xmlns:p="http://schemas.openxmlformats.org/presentationml/2006/main">
  <p:tag name="AS_UNIQUEID" val="1383"/>
  <p:tag name="KSO_WM_BEAUTIFY_FLAG" val=""/>
</p:tagLst>
</file>

<file path=ppt/tags/tag103.xml><?xml version="1.0" encoding="utf-8"?>
<p:tagLst xmlns:p="http://schemas.openxmlformats.org/presentationml/2006/main">
  <p:tag name="AS_UNIQUEID" val="1384"/>
</p:tagLst>
</file>

<file path=ppt/tags/tag104.xml><?xml version="1.0" encoding="utf-8"?>
<p:tagLst xmlns:p="http://schemas.openxmlformats.org/presentationml/2006/main">
  <p:tag name="AS_UNIQUEID" val="1385"/>
  <p:tag name="KSO_WM_BEAUTIFY_FLAG" val=""/>
</p:tagLst>
</file>

<file path=ppt/tags/tag105.xml><?xml version="1.0" encoding="utf-8"?>
<p:tagLst xmlns:p="http://schemas.openxmlformats.org/presentationml/2006/main">
  <p:tag name="AS_UNIQUEID" val="1285"/>
</p:tagLst>
</file>

<file path=ppt/tags/tag106.xml><?xml version="1.0" encoding="utf-8"?>
<p:tagLst xmlns:p="http://schemas.openxmlformats.org/presentationml/2006/main">
  <p:tag name="AS_UNIQUEID" val="1286"/>
</p:tagLst>
</file>

<file path=ppt/tags/tag107.xml><?xml version="1.0" encoding="utf-8"?>
<p:tagLst xmlns:p="http://schemas.openxmlformats.org/presentationml/2006/main">
  <p:tag name="AS_UNIQUEID" val="1287"/>
</p:tagLst>
</file>

<file path=ppt/tags/tag108.xml><?xml version="1.0" encoding="utf-8"?>
<p:tagLst xmlns:p="http://schemas.openxmlformats.org/presentationml/2006/main">
  <p:tag name="AS_UNIQUEID" val="1289"/>
</p:tagLst>
</file>

<file path=ppt/tags/tag109.xml><?xml version="1.0" encoding="utf-8"?>
<p:tagLst xmlns:p="http://schemas.openxmlformats.org/presentationml/2006/main">
  <p:tag name="AS_UNIQUEID" val="1292"/>
</p:tagLst>
</file>

<file path=ppt/tags/tag11.xml><?xml version="1.0" encoding="utf-8"?>
<p:tagLst xmlns:p="http://schemas.openxmlformats.org/presentationml/2006/main">
  <p:tag name="AS_UNIQUEID" val="1749"/>
</p:tagLst>
</file>

<file path=ppt/tags/tag110.xml><?xml version="1.0" encoding="utf-8"?>
<p:tagLst xmlns:p="http://schemas.openxmlformats.org/presentationml/2006/main">
  <p:tag name="AS_UNIQUEID" val="9541"/>
</p:tagLst>
</file>

<file path=ppt/tags/tag111.xml><?xml version="1.0" encoding="utf-8"?>
<p:tagLst xmlns:p="http://schemas.openxmlformats.org/presentationml/2006/main">
  <p:tag name="AS_UNIQUEID" val="2679"/>
</p:tagLst>
</file>

<file path=ppt/tags/tag112.xml><?xml version="1.0" encoding="utf-8"?>
<p:tagLst xmlns:p="http://schemas.openxmlformats.org/presentationml/2006/main">
  <p:tag name="AS_UNIQUEID" val="2681"/>
</p:tagLst>
</file>

<file path=ppt/tags/tag113.xml><?xml version="1.0" encoding="utf-8"?>
<p:tagLst xmlns:p="http://schemas.openxmlformats.org/presentationml/2006/main">
  <p:tag name="AS_UNIQUEID" val="2706"/>
</p:tagLst>
</file>

<file path=ppt/tags/tag114.xml><?xml version="1.0" encoding="utf-8"?>
<p:tagLst xmlns:p="http://schemas.openxmlformats.org/presentationml/2006/main">
  <p:tag name="AS_UNIQUEID" val="2707"/>
</p:tagLst>
</file>

<file path=ppt/tags/tag115.xml><?xml version="1.0" encoding="utf-8"?>
<p:tagLst xmlns:p="http://schemas.openxmlformats.org/presentationml/2006/main">
  <p:tag name="AS_UNIQUEID" val="2708"/>
</p:tagLst>
</file>

<file path=ppt/tags/tag116.xml><?xml version="1.0" encoding="utf-8"?>
<p:tagLst xmlns:p="http://schemas.openxmlformats.org/presentationml/2006/main">
  <p:tag name="AS_UNIQUEID" val="2709"/>
</p:tagLst>
</file>

<file path=ppt/tags/tag117.xml><?xml version="1.0" encoding="utf-8"?>
<p:tagLst xmlns:p="http://schemas.openxmlformats.org/presentationml/2006/main">
  <p:tag name="AS_UNIQUEID" val="2710"/>
</p:tagLst>
</file>

<file path=ppt/tags/tag118.xml><?xml version="1.0" encoding="utf-8"?>
<p:tagLst xmlns:p="http://schemas.openxmlformats.org/presentationml/2006/main">
  <p:tag name="AS_UNIQUEID" val="2711"/>
</p:tagLst>
</file>

<file path=ppt/tags/tag119.xml><?xml version="1.0" encoding="utf-8"?>
<p:tagLst xmlns:p="http://schemas.openxmlformats.org/presentationml/2006/main">
  <p:tag name="AS_UNIQUEID" val="2712"/>
</p:tagLst>
</file>

<file path=ppt/tags/tag12.xml><?xml version="1.0" encoding="utf-8"?>
<p:tagLst xmlns:p="http://schemas.openxmlformats.org/presentationml/2006/main">
  <p:tag name="AS_UNIQUEID" val="9515"/>
</p:tagLst>
</file>

<file path=ppt/tags/tag120.xml><?xml version="1.0" encoding="utf-8"?>
<p:tagLst xmlns:p="http://schemas.openxmlformats.org/presentationml/2006/main">
  <p:tag name="AS_UNIQUEID" val="2713"/>
</p:tagLst>
</file>

<file path=ppt/tags/tag121.xml><?xml version="1.0" encoding="utf-8"?>
<p:tagLst xmlns:p="http://schemas.openxmlformats.org/presentationml/2006/main">
  <p:tag name="AS_UNIQUEID" val="2714"/>
</p:tagLst>
</file>

<file path=ppt/tags/tag122.xml><?xml version="1.0" encoding="utf-8"?>
<p:tagLst xmlns:p="http://schemas.openxmlformats.org/presentationml/2006/main">
  <p:tag name="AS_UNIQUEID" val="2715"/>
</p:tagLst>
</file>

<file path=ppt/tags/tag123.xml><?xml version="1.0" encoding="utf-8"?>
<p:tagLst xmlns:p="http://schemas.openxmlformats.org/presentationml/2006/main">
  <p:tag name="AS_UNIQUEID" val="2716"/>
</p:tagLst>
</file>

<file path=ppt/tags/tag124.xml><?xml version="1.0" encoding="utf-8"?>
<p:tagLst xmlns:p="http://schemas.openxmlformats.org/presentationml/2006/main">
  <p:tag name="AS_UNIQUEID" val="2717"/>
</p:tagLst>
</file>

<file path=ppt/tags/tag125.xml><?xml version="1.0" encoding="utf-8"?>
<p:tagLst xmlns:p="http://schemas.openxmlformats.org/presentationml/2006/main">
  <p:tag name="AS_UNIQUEID" val="2718"/>
</p:tagLst>
</file>

<file path=ppt/tags/tag126.xml><?xml version="1.0" encoding="utf-8"?>
<p:tagLst xmlns:p="http://schemas.openxmlformats.org/presentationml/2006/main">
  <p:tag name="AS_UNIQUEID" val="2719"/>
</p:tagLst>
</file>

<file path=ppt/tags/tag127.xml><?xml version="1.0" encoding="utf-8"?>
<p:tagLst xmlns:p="http://schemas.openxmlformats.org/presentationml/2006/main">
  <p:tag name="AS_UNIQUEID" val="2720"/>
</p:tagLst>
</file>

<file path=ppt/tags/tag128.xml><?xml version="1.0" encoding="utf-8"?>
<p:tagLst xmlns:p="http://schemas.openxmlformats.org/presentationml/2006/main">
  <p:tag name="AS_UNIQUEID" val="2721"/>
</p:tagLst>
</file>

<file path=ppt/tags/tag129.xml><?xml version="1.0" encoding="utf-8"?>
<p:tagLst xmlns:p="http://schemas.openxmlformats.org/presentationml/2006/main">
  <p:tag name="AS_UNIQUEID" val="2722"/>
</p:tagLst>
</file>

<file path=ppt/tags/tag13.xml><?xml version="1.0" encoding="utf-8"?>
<p:tagLst xmlns:p="http://schemas.openxmlformats.org/presentationml/2006/main">
  <p:tag name="AS_UNIQUEID" val="1182"/>
  <p:tag name="KSO_WM_BEAUTIFY_FLAG" val=""/>
</p:tagLst>
</file>

<file path=ppt/tags/tag130.xml><?xml version="1.0" encoding="utf-8"?>
<p:tagLst xmlns:p="http://schemas.openxmlformats.org/presentationml/2006/main">
  <p:tag name="AS_UNIQUEID" val="2723"/>
</p:tagLst>
</file>

<file path=ppt/tags/tag131.xml><?xml version="1.0" encoding="utf-8"?>
<p:tagLst xmlns:p="http://schemas.openxmlformats.org/presentationml/2006/main">
  <p:tag name="AS_UNIQUEID" val="2724"/>
</p:tagLst>
</file>

<file path=ppt/tags/tag132.xml><?xml version="1.0" encoding="utf-8"?>
<p:tagLst xmlns:p="http://schemas.openxmlformats.org/presentationml/2006/main">
  <p:tag name="AS_UNIQUEID" val="2725"/>
</p:tagLst>
</file>

<file path=ppt/tags/tag133.xml><?xml version="1.0" encoding="utf-8"?>
<p:tagLst xmlns:p="http://schemas.openxmlformats.org/presentationml/2006/main">
  <p:tag name="AS_UNIQUEID" val="2726"/>
</p:tagLst>
</file>

<file path=ppt/tags/tag134.xml><?xml version="1.0" encoding="utf-8"?>
<p:tagLst xmlns:p="http://schemas.openxmlformats.org/presentationml/2006/main">
  <p:tag name="AS_UNIQUEID" val="2727"/>
</p:tagLst>
</file>

<file path=ppt/tags/tag135.xml><?xml version="1.0" encoding="utf-8"?>
<p:tagLst xmlns:p="http://schemas.openxmlformats.org/presentationml/2006/main">
  <p:tag name="AS_UNIQUEID" val="2728"/>
</p:tagLst>
</file>

<file path=ppt/tags/tag136.xml><?xml version="1.0" encoding="utf-8"?>
<p:tagLst xmlns:p="http://schemas.openxmlformats.org/presentationml/2006/main">
  <p:tag name="AS_UNIQUEID" val="2729"/>
</p:tagLst>
</file>

<file path=ppt/tags/tag137.xml><?xml version="1.0" encoding="utf-8"?>
<p:tagLst xmlns:p="http://schemas.openxmlformats.org/presentationml/2006/main">
  <p:tag name="AS_UNIQUEID" val="2730"/>
</p:tagLst>
</file>

<file path=ppt/tags/tag138.xml><?xml version="1.0" encoding="utf-8"?>
<p:tagLst xmlns:p="http://schemas.openxmlformats.org/presentationml/2006/main">
  <p:tag name="AS_UNIQUEID" val="2731"/>
</p:tagLst>
</file>

<file path=ppt/tags/tag139.xml><?xml version="1.0" encoding="utf-8"?>
<p:tagLst xmlns:p="http://schemas.openxmlformats.org/presentationml/2006/main">
  <p:tag name="AS_UNIQUEID" val="2732"/>
</p:tagLst>
</file>

<file path=ppt/tags/tag14.xml><?xml version="1.0" encoding="utf-8"?>
<p:tagLst xmlns:p="http://schemas.openxmlformats.org/presentationml/2006/main">
  <p:tag name="AS_UNIQUEID" val="1183"/>
  <p:tag name="KSO_WM_BEAUTIFY_FLAG" val=""/>
</p:tagLst>
</file>

<file path=ppt/tags/tag140.xml><?xml version="1.0" encoding="utf-8"?>
<p:tagLst xmlns:p="http://schemas.openxmlformats.org/presentationml/2006/main">
  <p:tag name="AS_UNIQUEID" val="2733"/>
</p:tagLst>
</file>

<file path=ppt/tags/tag141.xml><?xml version="1.0" encoding="utf-8"?>
<p:tagLst xmlns:p="http://schemas.openxmlformats.org/presentationml/2006/main">
  <p:tag name="AS_UNIQUEID" val="2734"/>
</p:tagLst>
</file>

<file path=ppt/tags/tag142.xml><?xml version="1.0" encoding="utf-8"?>
<p:tagLst xmlns:p="http://schemas.openxmlformats.org/presentationml/2006/main">
  <p:tag name="AS_UNIQUEID" val="2735"/>
</p:tagLst>
</file>

<file path=ppt/tags/tag143.xml><?xml version="1.0" encoding="utf-8"?>
<p:tagLst xmlns:p="http://schemas.openxmlformats.org/presentationml/2006/main">
  <p:tag name="AS_UNIQUEID" val="2736"/>
</p:tagLst>
</file>

<file path=ppt/tags/tag144.xml><?xml version="1.0" encoding="utf-8"?>
<p:tagLst xmlns:p="http://schemas.openxmlformats.org/presentationml/2006/main">
  <p:tag name="AS_UNIQUEID" val="2738"/>
</p:tagLst>
</file>

<file path=ppt/tags/tag145.xml><?xml version="1.0" encoding="utf-8"?>
<p:tagLst xmlns:p="http://schemas.openxmlformats.org/presentationml/2006/main">
  <p:tag name="AS_UNIQUEID" val="2739"/>
</p:tagLst>
</file>

<file path=ppt/tags/tag146.xml><?xml version="1.0" encoding="utf-8"?>
<p:tagLst xmlns:p="http://schemas.openxmlformats.org/presentationml/2006/main">
  <p:tag name="AS_UNIQUEID" val="2696"/>
</p:tagLst>
</file>

<file path=ppt/tags/tag147.xml><?xml version="1.0" encoding="utf-8"?>
<p:tagLst xmlns:p="http://schemas.openxmlformats.org/presentationml/2006/main">
  <p:tag name="AS_UNIQUEID" val="4675"/>
</p:tagLst>
</file>

<file path=ppt/tags/tag148.xml><?xml version="1.0" encoding="utf-8"?>
<p:tagLst xmlns:p="http://schemas.openxmlformats.org/presentationml/2006/main">
  <p:tag name="AS_UNIQUEID" val="4676"/>
</p:tagLst>
</file>

<file path=ppt/tags/tag149.xml><?xml version="1.0" encoding="utf-8"?>
<p:tagLst xmlns:p="http://schemas.openxmlformats.org/presentationml/2006/main">
  <p:tag name="AS_UNIQUEID" val="4677"/>
</p:tagLst>
</file>

<file path=ppt/tags/tag15.xml><?xml version="1.0" encoding="utf-8"?>
<p:tagLst xmlns:p="http://schemas.openxmlformats.org/presentationml/2006/main">
  <p:tag name="AS_UNIQUEID" val="1184"/>
  <p:tag name="KSO_WM_BEAUTIFY_FLAG" val=""/>
</p:tagLst>
</file>

<file path=ppt/tags/tag150.xml><?xml version="1.0" encoding="utf-8"?>
<p:tagLst xmlns:p="http://schemas.openxmlformats.org/presentationml/2006/main">
  <p:tag name="AS_UNIQUEID" val="4678"/>
</p:tagLst>
</file>

<file path=ppt/tags/tag151.xml><?xml version="1.0" encoding="utf-8"?>
<p:tagLst xmlns:p="http://schemas.openxmlformats.org/presentationml/2006/main">
  <p:tag name="AS_UNIQUEID" val="4679"/>
</p:tagLst>
</file>

<file path=ppt/tags/tag152.xml><?xml version="1.0" encoding="utf-8"?>
<p:tagLst xmlns:p="http://schemas.openxmlformats.org/presentationml/2006/main">
  <p:tag name="AS_UNIQUEID" val="4680"/>
</p:tagLst>
</file>

<file path=ppt/tags/tag153.xml><?xml version="1.0" encoding="utf-8"?>
<p:tagLst xmlns:p="http://schemas.openxmlformats.org/presentationml/2006/main">
  <p:tag name="AS_UNIQUEID" val="4681"/>
</p:tagLst>
</file>

<file path=ppt/tags/tag154.xml><?xml version="1.0" encoding="utf-8"?>
<p:tagLst xmlns:p="http://schemas.openxmlformats.org/presentationml/2006/main">
  <p:tag name="AS_UNIQUEID" val="4682"/>
</p:tagLst>
</file>

<file path=ppt/tags/tag155.xml><?xml version="1.0" encoding="utf-8"?>
<p:tagLst xmlns:p="http://schemas.openxmlformats.org/presentationml/2006/main">
  <p:tag name="AS_UNIQUEID" val="4683"/>
</p:tagLst>
</file>

<file path=ppt/tags/tag156.xml><?xml version="1.0" encoding="utf-8"?>
<p:tagLst xmlns:p="http://schemas.openxmlformats.org/presentationml/2006/main">
  <p:tag name="AS_UNIQUEID" val="4684"/>
</p:tagLst>
</file>

<file path=ppt/tags/tag157.xml><?xml version="1.0" encoding="utf-8"?>
<p:tagLst xmlns:p="http://schemas.openxmlformats.org/presentationml/2006/main">
  <p:tag name="AS_UNIQUEID" val="4685"/>
</p:tagLst>
</file>

<file path=ppt/tags/tag158.xml><?xml version="1.0" encoding="utf-8"?>
<p:tagLst xmlns:p="http://schemas.openxmlformats.org/presentationml/2006/main">
  <p:tag name="AS_UNIQUEID" val="4686"/>
</p:tagLst>
</file>

<file path=ppt/tags/tag159.xml><?xml version="1.0" encoding="utf-8"?>
<p:tagLst xmlns:p="http://schemas.openxmlformats.org/presentationml/2006/main">
  <p:tag name="AS_UNIQUEID" val="4687"/>
</p:tagLst>
</file>

<file path=ppt/tags/tag16.xml><?xml version="1.0" encoding="utf-8"?>
<p:tagLst xmlns:p="http://schemas.openxmlformats.org/presentationml/2006/main">
  <p:tag name="AS_UNIQUEID" val="1185"/>
  <p:tag name="KSO_WM_BEAUTIFY_FLAG" val=""/>
</p:tagLst>
</file>

<file path=ppt/tags/tag160.xml><?xml version="1.0" encoding="utf-8"?>
<p:tagLst xmlns:p="http://schemas.openxmlformats.org/presentationml/2006/main">
  <p:tag name="AS_UNIQUEID" val="4688"/>
</p:tagLst>
</file>

<file path=ppt/tags/tag161.xml><?xml version="1.0" encoding="utf-8"?>
<p:tagLst xmlns:p="http://schemas.openxmlformats.org/presentationml/2006/main">
  <p:tag name="AS_UNIQUEID" val="4689"/>
</p:tagLst>
</file>

<file path=ppt/tags/tag162.xml><?xml version="1.0" encoding="utf-8"?>
<p:tagLst xmlns:p="http://schemas.openxmlformats.org/presentationml/2006/main">
  <p:tag name="AS_UNIQUEID" val="4691"/>
</p:tagLst>
</file>

<file path=ppt/tags/tag163.xml><?xml version="1.0" encoding="utf-8"?>
<p:tagLst xmlns:p="http://schemas.openxmlformats.org/presentationml/2006/main">
  <p:tag name="AS_UNIQUEID" val="4692"/>
</p:tagLst>
</file>

<file path=ppt/tags/tag164.xml><?xml version="1.0" encoding="utf-8"?>
<p:tagLst xmlns:p="http://schemas.openxmlformats.org/presentationml/2006/main">
  <p:tag name="KSO_WM_BEAUTIFY_FLAG" val="#wm#"/>
  <p:tag name="KSO_WM_SPECIAL_SOURCE" val="bdnull"/>
  <p:tag name="KSO_WM_TEMPLATE_CATEGORY" val="custom"/>
  <p:tag name="KSO_WM_TEMPLATE_INDEX" val="20186689"/>
</p:tagLst>
</file>

<file path=ppt/tags/tag165.xml><?xml version="1.0" encoding="utf-8"?>
<p:tagLst xmlns:p="http://schemas.openxmlformats.org/presentationml/2006/main">
  <p:tag name="AS_UNIQUEID" val="2699"/>
</p:tagLst>
</file>

<file path=ppt/tags/tag166.xml><?xml version="1.0" encoding="utf-8"?>
<p:tagLst xmlns:p="http://schemas.openxmlformats.org/presentationml/2006/main">
  <p:tag name="AS_UNIQUEID" val="2703"/>
</p:tagLst>
</file>

<file path=ppt/tags/tag167.xml><?xml version="1.0" encoding="utf-8"?>
<p:tagLst xmlns:p="http://schemas.openxmlformats.org/presentationml/2006/main">
  <p:tag name="AS_UNIQUEID" val="2746"/>
</p:tagLst>
</file>

<file path=ppt/tags/tag168.xml><?xml version="1.0" encoding="utf-8"?>
<p:tagLst xmlns:p="http://schemas.openxmlformats.org/presentationml/2006/main">
  <p:tag name="AS_UNIQUEID" val="2747"/>
</p:tagLst>
</file>

<file path=ppt/tags/tag169.xml><?xml version="1.0" encoding="utf-8"?>
<p:tagLst xmlns:p="http://schemas.openxmlformats.org/presentationml/2006/main">
  <p:tag name="AS_UNIQUEID" val="9293"/>
</p:tagLst>
</file>

<file path=ppt/tags/tag17.xml><?xml version="1.0" encoding="utf-8"?>
<p:tagLst xmlns:p="http://schemas.openxmlformats.org/presentationml/2006/main">
  <p:tag name="AS_UNIQUEID" val="1186"/>
  <p:tag name="KSO_WM_BEAUTIFY_FLAG" val=""/>
</p:tagLst>
</file>

<file path=ppt/tags/tag170.xml><?xml version="1.0" encoding="utf-8"?>
<p:tagLst xmlns:p="http://schemas.openxmlformats.org/presentationml/2006/main">
  <p:tag name="AS_UNIQUEID" val="2761"/>
</p:tagLst>
</file>

<file path=ppt/tags/tag171.xml><?xml version="1.0" encoding="utf-8"?>
<p:tagLst xmlns:p="http://schemas.openxmlformats.org/presentationml/2006/main">
  <p:tag name="AS_UNIQUEID" val="2749"/>
</p:tagLst>
</file>

<file path=ppt/tags/tag172.xml><?xml version="1.0" encoding="utf-8"?>
<p:tagLst xmlns:p="http://schemas.openxmlformats.org/presentationml/2006/main">
  <p:tag name="AS_UNIQUEID" val="2750"/>
</p:tagLst>
</file>

<file path=ppt/tags/tag173.xml><?xml version="1.0" encoding="utf-8"?>
<p:tagLst xmlns:p="http://schemas.openxmlformats.org/presentationml/2006/main">
  <p:tag name="AS_UNIQUEID" val="2751"/>
</p:tagLst>
</file>

<file path=ppt/tags/tag174.xml><?xml version="1.0" encoding="utf-8"?>
<p:tagLst xmlns:p="http://schemas.openxmlformats.org/presentationml/2006/main">
  <p:tag name="AS_UNIQUEID" val="2782"/>
</p:tagLst>
</file>

<file path=ppt/tags/tag175.xml><?xml version="1.0" encoding="utf-8"?>
<p:tagLst xmlns:p="http://schemas.openxmlformats.org/presentationml/2006/main">
  <p:tag name="AS_UNIQUEID" val="2783"/>
</p:tagLst>
</file>

<file path=ppt/tags/tag176.xml><?xml version="1.0" encoding="utf-8"?>
<p:tagLst xmlns:p="http://schemas.openxmlformats.org/presentationml/2006/main">
  <p:tag name="AS_UNIQUEID" val="2784"/>
</p:tagLst>
</file>

<file path=ppt/tags/tag177.xml><?xml version="1.0" encoding="utf-8"?>
<p:tagLst xmlns:p="http://schemas.openxmlformats.org/presentationml/2006/main">
  <p:tag name="AS_UNIQUEID" val="2785"/>
</p:tagLst>
</file>

<file path=ppt/tags/tag178.xml><?xml version="1.0" encoding="utf-8"?>
<p:tagLst xmlns:p="http://schemas.openxmlformats.org/presentationml/2006/main">
  <p:tag name="AS_UNIQUEID" val="2786"/>
</p:tagLst>
</file>

<file path=ppt/tags/tag179.xml><?xml version="1.0" encoding="utf-8"?>
<p:tagLst xmlns:p="http://schemas.openxmlformats.org/presentationml/2006/main">
  <p:tag name="AS_UNIQUEID" val="2787"/>
</p:tagLst>
</file>

<file path=ppt/tags/tag18.xml><?xml version="1.0" encoding="utf-8"?>
<p:tagLst xmlns:p="http://schemas.openxmlformats.org/presentationml/2006/main">
  <p:tag name="AS_UNIQUEID" val="1187"/>
  <p:tag name="KSO_WM_BEAUTIFY_FLAG" val=""/>
</p:tagLst>
</file>

<file path=ppt/tags/tag180.xml><?xml version="1.0" encoding="utf-8"?>
<p:tagLst xmlns:p="http://schemas.openxmlformats.org/presentationml/2006/main">
  <p:tag name="AS_UNIQUEID" val="2788"/>
</p:tagLst>
</file>

<file path=ppt/tags/tag181.xml><?xml version="1.0" encoding="utf-8"?>
<p:tagLst xmlns:p="http://schemas.openxmlformats.org/presentationml/2006/main">
  <p:tag name="AS_UNIQUEID" val="2789"/>
</p:tagLst>
</file>

<file path=ppt/tags/tag182.xml><?xml version="1.0" encoding="utf-8"?>
<p:tagLst xmlns:p="http://schemas.openxmlformats.org/presentationml/2006/main">
  <p:tag name="AS_UNIQUEID" val="2790"/>
</p:tagLst>
</file>

<file path=ppt/tags/tag183.xml><?xml version="1.0" encoding="utf-8"?>
<p:tagLst xmlns:p="http://schemas.openxmlformats.org/presentationml/2006/main">
  <p:tag name="AS_UNIQUEID" val="2791"/>
</p:tagLst>
</file>

<file path=ppt/tags/tag184.xml><?xml version="1.0" encoding="utf-8"?>
<p:tagLst xmlns:p="http://schemas.openxmlformats.org/presentationml/2006/main">
  <p:tag name="AS_UNIQUEID" val="2792"/>
</p:tagLst>
</file>

<file path=ppt/tags/tag185.xml><?xml version="1.0" encoding="utf-8"?>
<p:tagLst xmlns:p="http://schemas.openxmlformats.org/presentationml/2006/main">
  <p:tag name="AS_UNIQUEID" val="2793"/>
</p:tagLst>
</file>

<file path=ppt/tags/tag186.xml><?xml version="1.0" encoding="utf-8"?>
<p:tagLst xmlns:p="http://schemas.openxmlformats.org/presentationml/2006/main">
  <p:tag name="AS_UNIQUEID" val="2794"/>
</p:tagLst>
</file>

<file path=ppt/tags/tag187.xml><?xml version="1.0" encoding="utf-8"?>
<p:tagLst xmlns:p="http://schemas.openxmlformats.org/presentationml/2006/main">
  <p:tag name="AS_UNIQUEID" val="2795"/>
</p:tagLst>
</file>

<file path=ppt/tags/tag188.xml><?xml version="1.0" encoding="utf-8"?>
<p:tagLst xmlns:p="http://schemas.openxmlformats.org/presentationml/2006/main">
  <p:tag name="AS_UNIQUEID" val="2796"/>
</p:tagLst>
</file>

<file path=ppt/tags/tag189.xml><?xml version="1.0" encoding="utf-8"?>
<p:tagLst xmlns:p="http://schemas.openxmlformats.org/presentationml/2006/main">
  <p:tag name="AS_UNIQUEID" val="2797"/>
</p:tagLst>
</file>

<file path=ppt/tags/tag19.xml><?xml version="1.0" encoding="utf-8"?>
<p:tagLst xmlns:p="http://schemas.openxmlformats.org/presentationml/2006/main">
  <p:tag name="AS_UNIQUEID" val="1188"/>
  <p:tag name="KSO_WM_BEAUTIFY_FLAG" val=""/>
</p:tagLst>
</file>

<file path=ppt/tags/tag190.xml><?xml version="1.0" encoding="utf-8"?>
<p:tagLst xmlns:p="http://schemas.openxmlformats.org/presentationml/2006/main">
  <p:tag name="AS_UNIQUEID" val="2798"/>
</p:tagLst>
</file>

<file path=ppt/tags/tag191.xml><?xml version="1.0" encoding="utf-8"?>
<p:tagLst xmlns:p="http://schemas.openxmlformats.org/presentationml/2006/main">
  <p:tag name="AS_UNIQUEID" val="2799"/>
</p:tagLst>
</file>

<file path=ppt/tags/tag192.xml><?xml version="1.0" encoding="utf-8"?>
<p:tagLst xmlns:p="http://schemas.openxmlformats.org/presentationml/2006/main">
  <p:tag name="AS_UNIQUEID" val="2800"/>
</p:tagLst>
</file>

<file path=ppt/tags/tag193.xml><?xml version="1.0" encoding="utf-8"?>
<p:tagLst xmlns:p="http://schemas.openxmlformats.org/presentationml/2006/main">
  <p:tag name="AS_UNIQUEID" val="2801"/>
</p:tagLst>
</file>

<file path=ppt/tags/tag194.xml><?xml version="1.0" encoding="utf-8"?>
<p:tagLst xmlns:p="http://schemas.openxmlformats.org/presentationml/2006/main">
  <p:tag name="AS_UNIQUEID" val="2804"/>
</p:tagLst>
</file>

<file path=ppt/tags/tag195.xml><?xml version="1.0" encoding="utf-8"?>
<p:tagLst xmlns:p="http://schemas.openxmlformats.org/presentationml/2006/main">
  <p:tag name="AS_UNIQUEID" val="2805"/>
</p:tagLst>
</file>

<file path=ppt/tags/tag196.xml><?xml version="1.0" encoding="utf-8"?>
<p:tagLst xmlns:p="http://schemas.openxmlformats.org/presentationml/2006/main">
  <p:tag name="AS_UNIQUEID" val="2806"/>
</p:tagLst>
</file>

<file path=ppt/tags/tag197.xml><?xml version="1.0" encoding="utf-8"?>
<p:tagLst xmlns:p="http://schemas.openxmlformats.org/presentationml/2006/main">
  <p:tag name="AS_UNIQUEID" val="2809"/>
</p:tagLst>
</file>

<file path=ppt/tags/tag198.xml><?xml version="1.0" encoding="utf-8"?>
<p:tagLst xmlns:p="http://schemas.openxmlformats.org/presentationml/2006/main">
  <p:tag name="AS_UNIQUEID" val="2810"/>
</p:tagLst>
</file>

<file path=ppt/tags/tag199.xml><?xml version="1.0" encoding="utf-8"?>
<p:tagLst xmlns:p="http://schemas.openxmlformats.org/presentationml/2006/main">
  <p:tag name="AS_UNIQUEID" val="2811"/>
</p:tagLst>
</file>

<file path=ppt/tags/tag2.xml><?xml version="1.0" encoding="utf-8"?>
<p:tagLst xmlns:p="http://schemas.openxmlformats.org/presentationml/2006/main">
  <p:tag name="AS_UNIQUEID" val="2004"/>
</p:tagLst>
</file>

<file path=ppt/tags/tag20.xml><?xml version="1.0" encoding="utf-8"?>
<p:tagLst xmlns:p="http://schemas.openxmlformats.org/presentationml/2006/main">
  <p:tag name="AS_UNIQUEID" val="1192"/>
  <p:tag name="KSO_WM_BEAUTIFY_FLAG" val=""/>
</p:tagLst>
</file>

<file path=ppt/tags/tag200.xml><?xml version="1.0" encoding="utf-8"?>
<p:tagLst xmlns:p="http://schemas.openxmlformats.org/presentationml/2006/main">
  <p:tag name="AS_UNIQUEID" val="2814"/>
</p:tagLst>
</file>

<file path=ppt/tags/tag201.xml><?xml version="1.0" encoding="utf-8"?>
<p:tagLst xmlns:p="http://schemas.openxmlformats.org/presentationml/2006/main">
  <p:tag name="AS_UNIQUEID" val="2815"/>
</p:tagLst>
</file>

<file path=ppt/tags/tag202.xml><?xml version="1.0" encoding="utf-8"?>
<p:tagLst xmlns:p="http://schemas.openxmlformats.org/presentationml/2006/main">
  <p:tag name="AS_UNIQUEID" val="2816"/>
</p:tagLst>
</file>

<file path=ppt/tags/tag203.xml><?xml version="1.0" encoding="utf-8"?>
<p:tagLst xmlns:p="http://schemas.openxmlformats.org/presentationml/2006/main">
  <p:tag name="AS_UNIQUEID" val="2840"/>
</p:tagLst>
</file>

<file path=ppt/tags/tag204.xml><?xml version="1.0" encoding="utf-8"?>
<p:tagLst xmlns:p="http://schemas.openxmlformats.org/presentationml/2006/main">
  <p:tag name="AS_UNIQUEID" val="2823"/>
</p:tagLst>
</file>

<file path=ppt/tags/tag205.xml><?xml version="1.0" encoding="utf-8"?>
<p:tagLst xmlns:p="http://schemas.openxmlformats.org/presentationml/2006/main">
  <p:tag name="AS_UNIQUEID" val="2824"/>
</p:tagLst>
</file>

<file path=ppt/tags/tag206.xml><?xml version="1.0" encoding="utf-8"?>
<p:tagLst xmlns:p="http://schemas.openxmlformats.org/presentationml/2006/main">
  <p:tag name="AS_UNIQUEID" val="2818"/>
</p:tagLst>
</file>

<file path=ppt/tags/tag207.xml><?xml version="1.0" encoding="utf-8"?>
<p:tagLst xmlns:p="http://schemas.openxmlformats.org/presentationml/2006/main">
  <p:tag name="AS_UNIQUEID" val="2819"/>
</p:tagLst>
</file>

<file path=ppt/tags/tag208.xml><?xml version="1.0" encoding="utf-8"?>
<p:tagLst xmlns:p="http://schemas.openxmlformats.org/presentationml/2006/main">
  <p:tag name="AS_UNIQUEID" val="2820"/>
</p:tagLst>
</file>

<file path=ppt/tags/tag209.xml><?xml version="1.0" encoding="utf-8"?>
<p:tagLst xmlns:p="http://schemas.openxmlformats.org/presentationml/2006/main">
  <p:tag name="AS_UNIQUEID" val="2833"/>
</p:tagLst>
</file>

<file path=ppt/tags/tag21.xml><?xml version="1.0" encoding="utf-8"?>
<p:tagLst xmlns:p="http://schemas.openxmlformats.org/presentationml/2006/main">
  <p:tag name="AS_UNIQUEID" val="1193"/>
  <p:tag name="KSO_WM_BEAUTIFY_FLAG" val=""/>
</p:tagLst>
</file>

<file path=ppt/tags/tag210.xml><?xml version="1.0" encoding="utf-8"?>
<p:tagLst xmlns:p="http://schemas.openxmlformats.org/presentationml/2006/main">
  <p:tag name="AS_UNIQUEID" val="2834"/>
</p:tagLst>
</file>

<file path=ppt/tags/tag211.xml><?xml version="1.0" encoding="utf-8"?>
<p:tagLst xmlns:p="http://schemas.openxmlformats.org/presentationml/2006/main">
  <p:tag name="AS_UNIQUEID" val="2835"/>
</p:tagLst>
</file>

<file path=ppt/tags/tag212.xml><?xml version="1.0" encoding="utf-8"?>
<p:tagLst xmlns:p="http://schemas.openxmlformats.org/presentationml/2006/main">
  <p:tag name="AS_UNIQUEID" val="2818"/>
</p:tagLst>
</file>

<file path=ppt/tags/tag213.xml><?xml version="1.0" encoding="utf-8"?>
<p:tagLst xmlns:p="http://schemas.openxmlformats.org/presentationml/2006/main">
  <p:tag name="AS_UNIQUEID" val="2819"/>
</p:tagLst>
</file>

<file path=ppt/tags/tag214.xml><?xml version="1.0" encoding="utf-8"?>
<p:tagLst xmlns:p="http://schemas.openxmlformats.org/presentationml/2006/main">
  <p:tag name="AS_UNIQUEID" val="2820"/>
</p:tagLst>
</file>

<file path=ppt/tags/tag215.xml><?xml version="1.0" encoding="utf-8"?>
<p:tagLst xmlns:p="http://schemas.openxmlformats.org/presentationml/2006/main">
  <p:tag name="AS_UNIQUEID" val="2837"/>
</p:tagLst>
</file>

<file path=ppt/tags/tag216.xml><?xml version="1.0" encoding="utf-8"?>
<p:tagLst xmlns:p="http://schemas.openxmlformats.org/presentationml/2006/main">
  <p:tag name="AS_UNIQUEID" val="2838"/>
</p:tagLst>
</file>

<file path=ppt/tags/tag217.xml><?xml version="1.0" encoding="utf-8"?>
<p:tagLst xmlns:p="http://schemas.openxmlformats.org/presentationml/2006/main">
  <p:tag name="AS_UNIQUEID" val="2839"/>
</p:tagLst>
</file>

<file path=ppt/tags/tag218.xml><?xml version="1.0" encoding="utf-8"?>
<p:tagLst xmlns:p="http://schemas.openxmlformats.org/presentationml/2006/main">
  <p:tag name="AS_UNIQUEID" val="9590"/>
</p:tagLst>
</file>

<file path=ppt/tags/tag219.xml><?xml version="1.0" encoding="utf-8"?>
<p:tagLst xmlns:p="http://schemas.openxmlformats.org/presentationml/2006/main">
  <p:tag name="AS_UNIQUEID" val="9431"/>
</p:tagLst>
</file>

<file path=ppt/tags/tag22.xml><?xml version="1.0" encoding="utf-8"?>
<p:tagLst xmlns:p="http://schemas.openxmlformats.org/presentationml/2006/main">
  <p:tag name="AS_UNIQUEID" val="1194"/>
  <p:tag name="KSO_WM_BEAUTIFY_FLAG" val=""/>
</p:tagLst>
</file>

<file path=ppt/tags/tag220.xml><?xml version="1.0" encoding="utf-8"?>
<p:tagLst xmlns:p="http://schemas.openxmlformats.org/presentationml/2006/main">
  <p:tag name="AS_UNIQUEID" val="9432"/>
</p:tagLst>
</file>

<file path=ppt/tags/tag221.xml><?xml version="1.0" encoding="utf-8"?>
<p:tagLst xmlns:p="http://schemas.openxmlformats.org/presentationml/2006/main">
  <p:tag name="AS_UNIQUEID" val="9433"/>
</p:tagLst>
</file>

<file path=ppt/tags/tag222.xml><?xml version="1.0" encoding="utf-8"?>
<p:tagLst xmlns:p="http://schemas.openxmlformats.org/presentationml/2006/main">
  <p:tag name="AS_UNIQUEID" val="9434"/>
  <p:tag name="KSO_WM_BEAUTIFY_FLAG" val=""/>
</p:tagLst>
</file>

<file path=ppt/tags/tag223.xml><?xml version="1.0" encoding="utf-8"?>
<p:tagLst xmlns:p="http://schemas.openxmlformats.org/presentationml/2006/main">
  <p:tag name="AS_UNIQUEID" val="9435"/>
</p:tagLst>
</file>

<file path=ppt/tags/tag224.xml><?xml version="1.0" encoding="utf-8"?>
<p:tagLst xmlns:p="http://schemas.openxmlformats.org/presentationml/2006/main">
  <p:tag name="AS_UNIQUEID" val="9436"/>
</p:tagLst>
</file>

<file path=ppt/tags/tag225.xml><?xml version="1.0" encoding="utf-8"?>
<p:tagLst xmlns:p="http://schemas.openxmlformats.org/presentationml/2006/main">
  <p:tag name="AS_UNIQUEID" val="9437"/>
</p:tagLst>
</file>

<file path=ppt/tags/tag226.xml><?xml version="1.0" encoding="utf-8"?>
<p:tagLst xmlns:p="http://schemas.openxmlformats.org/presentationml/2006/main">
  <p:tag name="AS_UNIQUEID" val="7021"/>
</p:tagLst>
</file>

<file path=ppt/tags/tag227.xml><?xml version="1.0" encoding="utf-8"?>
<p:tagLst xmlns:p="http://schemas.openxmlformats.org/presentationml/2006/main">
  <p:tag name="AS_UNIQUEID" val="7024"/>
</p:tagLst>
</file>

<file path=ppt/tags/tag228.xml><?xml version="1.0" encoding="utf-8"?>
<p:tagLst xmlns:p="http://schemas.openxmlformats.org/presentationml/2006/main">
  <p:tag name="AS_UNIQUEID" val="7053"/>
</p:tagLst>
</file>

<file path=ppt/tags/tag229.xml><?xml version="1.0" encoding="utf-8"?>
<p:tagLst xmlns:p="http://schemas.openxmlformats.org/presentationml/2006/main">
  <p:tag name="AS_UNIQUEID" val="7054"/>
</p:tagLst>
</file>

<file path=ppt/tags/tag23.xml><?xml version="1.0" encoding="utf-8"?>
<p:tagLst xmlns:p="http://schemas.openxmlformats.org/presentationml/2006/main">
  <p:tag name="AS_UNIQUEID" val="1200"/>
  <p:tag name="KSO_WM_BEAUTIFY_FLAG" val=""/>
</p:tagLst>
</file>

<file path=ppt/tags/tag230.xml><?xml version="1.0" encoding="utf-8"?>
<p:tagLst xmlns:p="http://schemas.openxmlformats.org/presentationml/2006/main">
  <p:tag name="AS_UNIQUEID" val="5178"/>
</p:tagLst>
</file>

<file path=ppt/tags/tag231.xml><?xml version="1.0" encoding="utf-8"?>
<p:tagLst xmlns:p="http://schemas.openxmlformats.org/presentationml/2006/main">
  <p:tag name="AS_UNIQUEID" val="5180"/>
</p:tagLst>
</file>

<file path=ppt/tags/tag232.xml><?xml version="1.0" encoding="utf-8"?>
<p:tagLst xmlns:p="http://schemas.openxmlformats.org/presentationml/2006/main">
  <p:tag name="AS_UNIQUEID" val="5181"/>
</p:tagLst>
</file>

<file path=ppt/tags/tag233.xml><?xml version="1.0" encoding="utf-8"?>
<p:tagLst xmlns:p="http://schemas.openxmlformats.org/presentationml/2006/main">
  <p:tag name="AS_UNIQUEID" val="5183"/>
</p:tagLst>
</file>

<file path=ppt/tags/tag234.xml><?xml version="1.0" encoding="utf-8"?>
<p:tagLst xmlns:p="http://schemas.openxmlformats.org/presentationml/2006/main">
  <p:tag name="AS_UNIQUEID" val="5184"/>
</p:tagLst>
</file>

<file path=ppt/tags/tag235.xml><?xml version="1.0" encoding="utf-8"?>
<p:tagLst xmlns:p="http://schemas.openxmlformats.org/presentationml/2006/main">
  <p:tag name="AS_UNIQUEID" val="5185"/>
</p:tagLst>
</file>

<file path=ppt/tags/tag236.xml><?xml version="1.0" encoding="utf-8"?>
<p:tagLst xmlns:p="http://schemas.openxmlformats.org/presentationml/2006/main">
  <p:tag name="AS_UNIQUEID" val="5186"/>
</p:tagLst>
</file>

<file path=ppt/tags/tag237.xml><?xml version="1.0" encoding="utf-8"?>
<p:tagLst xmlns:p="http://schemas.openxmlformats.org/presentationml/2006/main">
  <p:tag name="AS_UNIQUEID" val="5187"/>
</p:tagLst>
</file>

<file path=ppt/tags/tag238.xml><?xml version="1.0" encoding="utf-8"?>
<p:tagLst xmlns:p="http://schemas.openxmlformats.org/presentationml/2006/main">
  <p:tag name="AS_UNIQUEID" val="5188"/>
</p:tagLst>
</file>

<file path=ppt/tags/tag239.xml><?xml version="1.0" encoding="utf-8"?>
<p:tagLst xmlns:p="http://schemas.openxmlformats.org/presentationml/2006/main">
  <p:tag name="AS_UNIQUEID" val="5189"/>
</p:tagLst>
</file>

<file path=ppt/tags/tag24.xml><?xml version="1.0" encoding="utf-8"?>
<p:tagLst xmlns:p="http://schemas.openxmlformats.org/presentationml/2006/main">
  <p:tag name="AS_UNIQUEID" val="1201"/>
  <p:tag name="KSO_WM_BEAUTIFY_FLAG" val=""/>
</p:tagLst>
</file>

<file path=ppt/tags/tag240.xml><?xml version="1.0" encoding="utf-8"?>
<p:tagLst xmlns:p="http://schemas.openxmlformats.org/presentationml/2006/main">
  <p:tag name="AS_UNIQUEID" val="5190"/>
</p:tagLst>
</file>

<file path=ppt/tags/tag241.xml><?xml version="1.0" encoding="utf-8"?>
<p:tagLst xmlns:p="http://schemas.openxmlformats.org/presentationml/2006/main">
  <p:tag name="AS_UNIQUEID" val="5191"/>
</p:tagLst>
</file>

<file path=ppt/tags/tag242.xml><?xml version="1.0" encoding="utf-8"?>
<p:tagLst xmlns:p="http://schemas.openxmlformats.org/presentationml/2006/main">
  <p:tag name="AS_UNIQUEID" val="5192"/>
</p:tagLst>
</file>

<file path=ppt/tags/tag243.xml><?xml version="1.0" encoding="utf-8"?>
<p:tagLst xmlns:p="http://schemas.openxmlformats.org/presentationml/2006/main">
  <p:tag name="AS_UNIQUEID" val="5193"/>
</p:tagLst>
</file>

<file path=ppt/tags/tag244.xml><?xml version="1.0" encoding="utf-8"?>
<p:tagLst xmlns:p="http://schemas.openxmlformats.org/presentationml/2006/main">
  <p:tag name="AS_UNIQUEID" val="5194"/>
</p:tagLst>
</file>

<file path=ppt/tags/tag245.xml><?xml version="1.0" encoding="utf-8"?>
<p:tagLst xmlns:p="http://schemas.openxmlformats.org/presentationml/2006/main">
  <p:tag name="AS_UNIQUEID" val="5195"/>
</p:tagLst>
</file>

<file path=ppt/tags/tag246.xml><?xml version="1.0" encoding="utf-8"?>
<p:tagLst xmlns:p="http://schemas.openxmlformats.org/presentationml/2006/main">
  <p:tag name="AS_UNIQUEID" val="5179"/>
</p:tagLst>
</file>

<file path=ppt/tags/tag247.xml><?xml version="1.0" encoding="utf-8"?>
<p:tagLst xmlns:p="http://schemas.openxmlformats.org/presentationml/2006/main">
  <p:tag name="AS_UNIQUEID" val="5182"/>
</p:tagLst>
</file>

<file path=ppt/tags/tag248.xml><?xml version="1.0" encoding="utf-8"?>
<p:tagLst xmlns:p="http://schemas.openxmlformats.org/presentationml/2006/main">
  <p:tag name="AS_UNIQUEID" val="7063"/>
  <p:tag name="KSO_WM_UNIT_PLACING_PICTURE_USER_VIEWPORT" val="{&quot;height&quot;:6342.51968503937,&quot;width&quot;:10555.765354330708}"/>
</p:tagLst>
</file>

<file path=ppt/tags/tag249.xml><?xml version="1.0" encoding="utf-8"?>
<p:tagLst xmlns:p="http://schemas.openxmlformats.org/presentationml/2006/main">
  <p:tag name="AS_UNIQUEID" val="7064"/>
</p:tagLst>
</file>

<file path=ppt/tags/tag25.xml><?xml version="1.0" encoding="utf-8"?>
<p:tagLst xmlns:p="http://schemas.openxmlformats.org/presentationml/2006/main">
  <p:tag name="AS_UNIQUEID" val="1202"/>
</p:tagLst>
</file>

<file path=ppt/tags/tag250.xml><?xml version="1.0" encoding="utf-8"?>
<p:tagLst xmlns:p="http://schemas.openxmlformats.org/presentationml/2006/main">
  <p:tag name="AS_UNIQUEID" val="7065"/>
</p:tagLst>
</file>

<file path=ppt/tags/tag251.xml><?xml version="1.0" encoding="utf-8"?>
<p:tagLst xmlns:p="http://schemas.openxmlformats.org/presentationml/2006/main">
  <p:tag name="AS_UNIQUEID" val="7066"/>
</p:tagLst>
</file>

<file path=ppt/tags/tag252.xml><?xml version="1.0" encoding="utf-8"?>
<p:tagLst xmlns:p="http://schemas.openxmlformats.org/presentationml/2006/main">
  <p:tag name="AS_UNIQUEID" val="1457"/>
</p:tagLst>
</file>

<file path=ppt/tags/tag253.xml><?xml version="1.0" encoding="utf-8"?>
<p:tagLst xmlns:p="http://schemas.openxmlformats.org/presentationml/2006/main">
  <p:tag name="AS_UNIQUEID" val="1458"/>
</p:tagLst>
</file>

<file path=ppt/tags/tag254.xml><?xml version="1.0" encoding="utf-8"?>
<p:tagLst xmlns:p="http://schemas.openxmlformats.org/presentationml/2006/main">
  <p:tag name="AS_UNIQUEID" val="1459"/>
</p:tagLst>
</file>

<file path=ppt/tags/tag255.xml><?xml version="1.0" encoding="utf-8"?>
<p:tagLst xmlns:p="http://schemas.openxmlformats.org/presentationml/2006/main">
  <p:tag name="AS_UNIQUEID" val="1460"/>
</p:tagLst>
</file>

<file path=ppt/tags/tag256.xml><?xml version="1.0" encoding="utf-8"?>
<p:tagLst xmlns:p="http://schemas.openxmlformats.org/presentationml/2006/main">
  <p:tag name="AS_UNIQUEID" val="1461"/>
</p:tagLst>
</file>

<file path=ppt/tags/tag257.xml><?xml version="1.0" encoding="utf-8"?>
<p:tagLst xmlns:p="http://schemas.openxmlformats.org/presentationml/2006/main">
  <p:tag name="AS_UNIQUEID" val="1462"/>
  <p:tag name="KSO_WM_BEAUTIFY_FLAG" val=""/>
</p:tagLst>
</file>

<file path=ppt/tags/tag258.xml><?xml version="1.0" encoding="utf-8"?>
<p:tagLst xmlns:p="http://schemas.openxmlformats.org/presentationml/2006/main">
  <p:tag name="AS_UNIQUEID" val="9563"/>
</p:tagLst>
</file>

<file path=ppt/tags/tag259.xml><?xml version="1.0" encoding="utf-8"?>
<p:tagLst xmlns:p="http://schemas.openxmlformats.org/presentationml/2006/main">
  <p:tag name="AS_UNIQUEID" val="7120"/>
</p:tagLst>
</file>

<file path=ppt/tags/tag26.xml><?xml version="1.0" encoding="utf-8"?>
<p:tagLst xmlns:p="http://schemas.openxmlformats.org/presentationml/2006/main">
  <p:tag name="AS_UNIQUEID" val="1203"/>
  <p:tag name="KSO_WM_BEAUTIFY_FLAG" val=""/>
</p:tagLst>
</file>

<file path=ppt/tags/tag260.xml><?xml version="1.0" encoding="utf-8"?>
<p:tagLst xmlns:p="http://schemas.openxmlformats.org/presentationml/2006/main">
  <p:tag name="AS_UNIQUEID" val="7121"/>
  <p:tag name="KSO_WM_UNIT_TEXT_FILL_FORE_SCHEMECOLOR_INDEX" val="13"/>
  <p:tag name="KSO_WM_UNIT_TEXT_FILL_FORE_SCHEMECOLOR_INDEX_BRIGHTNESS" val="0"/>
  <p:tag name="KSO_WM_UNIT_TEXT_FILL_TYPE" val="1"/>
</p:tagLst>
</file>

<file path=ppt/tags/tag261.xml><?xml version="1.0" encoding="utf-8"?>
<p:tagLst xmlns:p="http://schemas.openxmlformats.org/presentationml/2006/main">
  <p:tag name="AS_UNIQUEID" val="7123"/>
</p:tagLst>
</file>

<file path=ppt/tags/tag262.xml><?xml version="1.0" encoding="utf-8"?>
<p:tagLst xmlns:p="http://schemas.openxmlformats.org/presentationml/2006/main">
  <p:tag name="AS_UNIQUEID" val="7126"/>
  <p:tag name="KSO_WM_UNIT_TEXT_FILL_FORE_SCHEMECOLOR_INDEX" val="13"/>
  <p:tag name="KSO_WM_UNIT_TEXT_FILL_FORE_SCHEMECOLOR_INDEX_BRIGHTNESS" val="0"/>
  <p:tag name="KSO_WM_UNIT_TEXT_FILL_TYPE" val="1"/>
</p:tagLst>
</file>

<file path=ppt/tags/tag263.xml><?xml version="1.0" encoding="utf-8"?>
<p:tagLst xmlns:p="http://schemas.openxmlformats.org/presentationml/2006/main">
  <p:tag name="AS_UNIQUEID" val="7129"/>
</p:tagLst>
</file>

<file path=ppt/tags/tag264.xml><?xml version="1.0" encoding="utf-8"?>
<p:tagLst xmlns:p="http://schemas.openxmlformats.org/presentationml/2006/main">
  <p:tag name="KSO_WM_BEAUTIFY_FLAG" val="#wm#"/>
  <p:tag name="KSO_WM_SLIDE_BACKGROUND_TYPE" val="general"/>
  <p:tag name="KSO_WM_SLIDE_BK_DARK_LIGHT" val="2"/>
  <p:tag name="KSO_WM_SPECIAL_SOURCE" val="bdnull"/>
  <p:tag name="KSO_WM_TEMPLATE_CATEGORY" val="custom"/>
  <p:tag name="KSO_WM_TEMPLATE_INDEX" val="20202594"/>
</p:tagLst>
</file>

<file path=ppt/tags/tag265.xml><?xml version="1.0" encoding="utf-8"?>
<p:tagLst xmlns:p="http://schemas.openxmlformats.org/presentationml/2006/main">
  <p:tag name="AS_UNIQUEID" val="7134"/>
  <p:tag name="KSO_WM_UNIT_TEXT_FILL_FORE_SCHEMECOLOR_INDEX" val="13"/>
  <p:tag name="KSO_WM_UNIT_TEXT_FILL_FORE_SCHEMECOLOR_INDEX_BRIGHTNESS" val="0"/>
  <p:tag name="KSO_WM_UNIT_TEXT_FILL_TYPE" val="1"/>
</p:tagLst>
</file>

<file path=ppt/tags/tag266.xml><?xml version="1.0" encoding="utf-8"?>
<p:tagLst xmlns:p="http://schemas.openxmlformats.org/presentationml/2006/main">
  <p:tag name="AS_UNIQUEID" val="7135"/>
</p:tagLst>
</file>

<file path=ppt/tags/tag267.xml><?xml version="1.0" encoding="utf-8"?>
<p:tagLst xmlns:p="http://schemas.openxmlformats.org/presentationml/2006/main">
  <p:tag name="AS_UNIQUEID" val="5352"/>
</p:tagLst>
</file>

<file path=ppt/tags/tag268.xml><?xml version="1.0" encoding="utf-8"?>
<p:tagLst xmlns:p="http://schemas.openxmlformats.org/presentationml/2006/main">
  <p:tag name="KSO_WM_BEAUTIFY_FLAG" val="#wm#"/>
  <p:tag name="KSO_WM_SLIDE_BACKGROUND_TYPE" val="general"/>
  <p:tag name="KSO_WM_SLIDE_BK_DARK_LIGHT" val="2"/>
  <p:tag name="KSO_WM_SPECIAL_SOURCE" val="bdnull"/>
  <p:tag name="KSO_WM_TEMPLATE_CATEGORY" val="custom"/>
  <p:tag name="KSO_WM_TEMPLATE_INDEX" val="20202594"/>
</p:tagLst>
</file>

<file path=ppt/tags/tag269.xml><?xml version="1.0" encoding="utf-8"?>
<p:tagLst xmlns:p="http://schemas.openxmlformats.org/presentationml/2006/main">
  <p:tag name="AS_UNIQUEID" val="7131"/>
</p:tagLst>
</file>

<file path=ppt/tags/tag27.xml><?xml version="1.0" encoding="utf-8"?>
<p:tagLst xmlns:p="http://schemas.openxmlformats.org/presentationml/2006/main">
  <p:tag name="AS_UNIQUEID" val="1204"/>
  <p:tag name="KSO_WM_BEAUTIFY_FLAG" val=""/>
</p:tagLst>
</file>

<file path=ppt/tags/tag270.xml><?xml version="1.0" encoding="utf-8"?>
<p:tagLst xmlns:p="http://schemas.openxmlformats.org/presentationml/2006/main">
  <p:tag name="AS_UNIQUEID" val="7132"/>
</p:tagLst>
</file>

<file path=ppt/tags/tag271.xml><?xml version="1.0" encoding="utf-8"?>
<p:tagLst xmlns:p="http://schemas.openxmlformats.org/presentationml/2006/main">
  <p:tag name="AS_UNIQUEID" val="7178"/>
</p:tagLst>
</file>

<file path=ppt/tags/tag272.xml><?xml version="1.0" encoding="utf-8"?>
<p:tagLst xmlns:p="http://schemas.openxmlformats.org/presentationml/2006/main">
  <p:tag name="AS_UNIQUEID" val="7179"/>
</p:tagLst>
</file>

<file path=ppt/tags/tag273.xml><?xml version="1.0" encoding="utf-8"?>
<p:tagLst xmlns:p="http://schemas.openxmlformats.org/presentationml/2006/main">
  <p:tag name="AS_UNIQUEID" val="7180"/>
</p:tagLst>
</file>

<file path=ppt/tags/tag274.xml><?xml version="1.0" encoding="utf-8"?>
<p:tagLst xmlns:p="http://schemas.openxmlformats.org/presentationml/2006/main">
  <p:tag name="AS_UNIQUEID" val="7181"/>
</p:tagLst>
</file>

<file path=ppt/tags/tag275.xml><?xml version="1.0" encoding="utf-8"?>
<p:tagLst xmlns:p="http://schemas.openxmlformats.org/presentationml/2006/main">
  <p:tag name="AS_UNIQUEID" val="7184"/>
</p:tagLst>
</file>

<file path=ppt/tags/tag276.xml><?xml version="1.0" encoding="utf-8"?>
<p:tagLst xmlns:p="http://schemas.openxmlformats.org/presentationml/2006/main">
  <p:tag name="AS_UNIQUEID" val="9503"/>
</p:tagLst>
</file>

<file path=ppt/tags/tag277.xml><?xml version="1.0" encoding="utf-8"?>
<p:tagLst xmlns:p="http://schemas.openxmlformats.org/presentationml/2006/main">
  <p:tag name="AS_UNIQUEID" val="9506"/>
</p:tagLst>
</file>

<file path=ppt/tags/tag278.xml><?xml version="1.0" encoding="utf-8"?>
<p:tagLst xmlns:p="http://schemas.openxmlformats.org/presentationml/2006/main">
  <p:tag name="AS_UNIQUEID" val="9507"/>
</p:tagLst>
</file>

<file path=ppt/tags/tag279.xml><?xml version="1.0" encoding="utf-8"?>
<p:tagLst xmlns:p="http://schemas.openxmlformats.org/presentationml/2006/main">
  <p:tag name="AS_UNIQUEID" val="1304"/>
</p:tagLst>
</file>

<file path=ppt/tags/tag28.xml><?xml version="1.0" encoding="utf-8"?>
<p:tagLst xmlns:p="http://schemas.openxmlformats.org/presentationml/2006/main">
  <p:tag name="AS_UNIQUEID" val="1205"/>
  <p:tag name="KSO_WM_BEAUTIFY_FLAG" val=""/>
</p:tagLst>
</file>

<file path=ppt/tags/tag280.xml><?xml version="1.0" encoding="utf-8"?>
<p:tagLst xmlns:p="http://schemas.openxmlformats.org/presentationml/2006/main">
  <p:tag name="AS_UNIQUEID" val="1305"/>
</p:tagLst>
</file>

<file path=ppt/tags/tag281.xml><?xml version="1.0" encoding="utf-8"?>
<p:tagLst xmlns:p="http://schemas.openxmlformats.org/presentationml/2006/main">
  <p:tag name="AS_UNIQUEID" val="1306"/>
</p:tagLst>
</file>

<file path=ppt/tags/tag282.xml><?xml version="1.0" encoding="utf-8"?>
<p:tagLst xmlns:p="http://schemas.openxmlformats.org/presentationml/2006/main">
  <p:tag name="AS_UNIQUEID" val="1307"/>
</p:tagLst>
</file>

<file path=ppt/tags/tag283.xml><?xml version="1.0" encoding="utf-8"?>
<p:tagLst xmlns:p="http://schemas.openxmlformats.org/presentationml/2006/main">
  <p:tag name="AS_UNIQUEID" val="1308"/>
</p:tagLst>
</file>

<file path=ppt/tags/tag284.xml><?xml version="1.0" encoding="utf-8"?>
<p:tagLst xmlns:p="http://schemas.openxmlformats.org/presentationml/2006/main">
  <p:tag name="AS_UNIQUEID" val="1309"/>
  <p:tag name="KSO_WM_BEAUTIFY_FLAG" val=""/>
</p:tagLst>
</file>

<file path=ppt/tags/tag285.xml><?xml version="1.0" encoding="utf-8"?>
<p:tagLst xmlns:p="http://schemas.openxmlformats.org/presentationml/2006/main">
  <p:tag name="AS_UNIQUEID" val="459"/>
  <p:tag name="KSO_WM_UNIT_TABLE_BEAUTIFY" val="smartTable{68f0eac7-9592-47c5-bee8-2e6932a2c84c}"/>
  <p:tag name="TABLE_ENDDRAG_ORIGIN_RECT" val="910*286"/>
  <p:tag name="TABLE_ENDDRAG_RECT" val="28*63*910*286"/>
</p:tagLst>
</file>

<file path=ppt/tags/tag286.xml><?xml version="1.0" encoding="utf-8"?>
<p:tagLst xmlns:p="http://schemas.openxmlformats.org/presentationml/2006/main">
  <p:tag name="AS_UNIQUEID" val="460"/>
</p:tagLst>
</file>

<file path=ppt/tags/tag287.xml><?xml version="1.0" encoding="utf-8"?>
<p:tagLst xmlns:p="http://schemas.openxmlformats.org/presentationml/2006/main">
  <p:tag name="AS_UNIQUEID" val="461"/>
</p:tagLst>
</file>

<file path=ppt/tags/tag288.xml><?xml version="1.0" encoding="utf-8"?>
<p:tagLst xmlns:p="http://schemas.openxmlformats.org/presentationml/2006/main">
  <p:tag name="AS_UNIQUEID" val="462"/>
</p:tagLst>
</file>

<file path=ppt/tags/tag289.xml><?xml version="1.0" encoding="utf-8"?>
<p:tagLst xmlns:p="http://schemas.openxmlformats.org/presentationml/2006/main">
  <p:tag name="AS_UNIQUEID" val="463"/>
</p:tagLst>
</file>

<file path=ppt/tags/tag29.xml><?xml version="1.0" encoding="utf-8"?>
<p:tagLst xmlns:p="http://schemas.openxmlformats.org/presentationml/2006/main">
  <p:tag name="AS_UNIQUEID" val="1206"/>
  <p:tag name="KSO_WM_BEAUTIFY_FLAG" val=""/>
</p:tagLst>
</file>

<file path=ppt/tags/tag290.xml><?xml version="1.0" encoding="utf-8"?>
<p:tagLst xmlns:p="http://schemas.openxmlformats.org/presentationml/2006/main">
  <p:tag name="AS_UNIQUEID" val="464"/>
</p:tagLst>
</file>

<file path=ppt/tags/tag291.xml><?xml version="1.0" encoding="utf-8"?>
<p:tagLst xmlns:p="http://schemas.openxmlformats.org/presentationml/2006/main">
  <p:tag name="AS_UNIQUEID" val="465"/>
</p:tagLst>
</file>

<file path=ppt/tags/tag292.xml><?xml version="1.0" encoding="utf-8"?>
<p:tagLst xmlns:p="http://schemas.openxmlformats.org/presentationml/2006/main">
  <p:tag name="AS_UNIQUEID" val="466"/>
</p:tagLst>
</file>

<file path=ppt/tags/tag293.xml><?xml version="1.0" encoding="utf-8"?>
<p:tagLst xmlns:p="http://schemas.openxmlformats.org/presentationml/2006/main">
  <p:tag name="AS_UNIQUEID" val="467"/>
</p:tagLst>
</file>

<file path=ppt/tags/tag294.xml><?xml version="1.0" encoding="utf-8"?>
<p:tagLst xmlns:p="http://schemas.openxmlformats.org/presentationml/2006/main">
  <p:tag name="AS_UNIQUEID" val="468"/>
</p:tagLst>
</file>

<file path=ppt/tags/tag295.xml><?xml version="1.0" encoding="utf-8"?>
<p:tagLst xmlns:p="http://schemas.openxmlformats.org/presentationml/2006/main">
  <p:tag name="AS_UNIQUEID" val="2922"/>
</p:tagLst>
</file>

<file path=ppt/tags/tag296.xml><?xml version="1.0" encoding="utf-8"?>
<p:tagLst xmlns:p="http://schemas.openxmlformats.org/presentationml/2006/main">
  <p:tag name="AS_UNIQUEID" val="1574"/>
  <p:tag name="KSO_WM_UNIT_TABLE_BEAUTIFY" val="smartTable{8582eb72-dd22-4e4a-b166-97dbc21b980c}"/>
  <p:tag name="TABLE_ENDDRAG_ORIGIN_RECT" val="942*428"/>
  <p:tag name="TABLE_ENDDRAG_RECT" val="6*96*942*428"/>
</p:tagLst>
</file>

<file path=ppt/tags/tag297.xml><?xml version="1.0" encoding="utf-8"?>
<p:tagLst xmlns:p="http://schemas.openxmlformats.org/presentationml/2006/main">
  <p:tag name="AS_UNIQUEID" val="3618"/>
</p:tagLst>
</file>

<file path=ppt/tags/tag298.xml><?xml version="1.0" encoding="utf-8"?>
<p:tagLst xmlns:p="http://schemas.openxmlformats.org/presentationml/2006/main">
  <p:tag name="AS_UNIQUEID" val="3620"/>
</p:tagLst>
</file>

<file path=ppt/tags/tag299.xml><?xml version="1.0" encoding="utf-8"?>
<p:tagLst xmlns:p="http://schemas.openxmlformats.org/presentationml/2006/main">
  <p:tag name="AS_UNIQUEID" val="1473"/>
</p:tagLst>
</file>

<file path=ppt/tags/tag3.xml><?xml version="1.0" encoding="utf-8"?>
<p:tagLst xmlns:p="http://schemas.openxmlformats.org/presentationml/2006/main">
  <p:tag name="AS_UNIQUEID" val="2005"/>
</p:tagLst>
</file>

<file path=ppt/tags/tag30.xml><?xml version="1.0" encoding="utf-8"?>
<p:tagLst xmlns:p="http://schemas.openxmlformats.org/presentationml/2006/main">
  <p:tag name="AS_UNIQUEID" val="1193"/>
  <p:tag name="KSO_WM_BEAUTIFY_FLAG" val=""/>
</p:tagLst>
</file>

<file path=ppt/tags/tag300.xml><?xml version="1.0" encoding="utf-8"?>
<p:tagLst xmlns:p="http://schemas.openxmlformats.org/presentationml/2006/main">
  <p:tag name="AS_UNIQUEID" val="1474"/>
</p:tagLst>
</file>

<file path=ppt/tags/tag301.xml><?xml version="1.0" encoding="utf-8"?>
<p:tagLst xmlns:p="http://schemas.openxmlformats.org/presentationml/2006/main">
  <p:tag name="AS_UNIQUEID" val="1475"/>
</p:tagLst>
</file>

<file path=ppt/tags/tag302.xml><?xml version="1.0" encoding="utf-8"?>
<p:tagLst xmlns:p="http://schemas.openxmlformats.org/presentationml/2006/main">
  <p:tag name="AS_UNIQUEID" val="1476"/>
</p:tagLst>
</file>

<file path=ppt/tags/tag303.xml><?xml version="1.0" encoding="utf-8"?>
<p:tagLst xmlns:p="http://schemas.openxmlformats.org/presentationml/2006/main">
  <p:tag name="AS_UNIQUEID" val="1477"/>
</p:tagLst>
</file>

<file path=ppt/tags/tag304.xml><?xml version="1.0" encoding="utf-8"?>
<p:tagLst xmlns:p="http://schemas.openxmlformats.org/presentationml/2006/main">
  <p:tag name="AS_UNIQUEID" val="1478"/>
</p:tagLst>
</file>

<file path=ppt/tags/tag305.xml><?xml version="1.0" encoding="utf-8"?>
<p:tagLst xmlns:p="http://schemas.openxmlformats.org/presentationml/2006/main">
  <p:tag name="AS_UNIQUEID" val="1479"/>
  <p:tag name="KSO_WM_BEAUTIFY_FLAG" val=""/>
</p:tagLst>
</file>

<file path=ppt/tags/tag306.xml><?xml version="1.0" encoding="utf-8"?>
<p:tagLst xmlns:p="http://schemas.openxmlformats.org/presentationml/2006/main">
  <p:tag name="AS_UNIQUEID" val="1484"/>
  <p:tag name="KSO_WM_BEAUTIFY_FLAG" val=""/>
</p:tagLst>
</file>

<file path=ppt/tags/tag307.xml><?xml version="1.0" encoding="utf-8"?>
<p:tagLst xmlns:p="http://schemas.openxmlformats.org/presentationml/2006/main">
  <p:tag name="AS_UNIQUEID" val="86"/>
</p:tagLst>
</file>

<file path=ppt/tags/tag308.xml><?xml version="1.0" encoding="utf-8"?>
<p:tagLst xmlns:p="http://schemas.openxmlformats.org/presentationml/2006/main">
  <p:tag name="AS_UNIQUEID" val="90"/>
</p:tagLst>
</file>

<file path=ppt/tags/tag309.xml><?xml version="1.0" encoding="utf-8"?>
<p:tagLst xmlns:p="http://schemas.openxmlformats.org/presentationml/2006/main">
  <p:tag name="AS_UNIQUEID" val="291"/>
</p:tagLst>
</file>

<file path=ppt/tags/tag31.xml><?xml version="1.0" encoding="utf-8"?>
<p:tagLst xmlns:p="http://schemas.openxmlformats.org/presentationml/2006/main">
  <p:tag name="AS_UNIQUEID" val="1178"/>
</p:tagLst>
</file>

<file path=ppt/tags/tag310.xml><?xml version="1.0" encoding="utf-8"?>
<p:tagLst xmlns:p="http://schemas.openxmlformats.org/presentationml/2006/main">
  <p:tag name="AS_UNIQUEID" val="292"/>
</p:tagLst>
</file>

<file path=ppt/tags/tag311.xml><?xml version="1.0" encoding="utf-8"?>
<p:tagLst xmlns:p="http://schemas.openxmlformats.org/presentationml/2006/main">
  <p:tag name="AS_UNIQUEID" val="3111"/>
  <p:tag name="KSO_WM_UNIT_TABLE_BEAUTIFY" val="smartTable{818b18e9-a08e-40fc-ad01-d8e3843591d5}"/>
  <p:tag name="TABLE_ENDDRAG_ORIGIN_RECT" val="887*420"/>
  <p:tag name="TABLE_ENDDRAG_RECT" val="36*104*887*420"/>
</p:tagLst>
</file>

<file path=ppt/tags/tag312.xml><?xml version="1.0" encoding="utf-8"?>
<p:tagLst xmlns:p="http://schemas.openxmlformats.org/presentationml/2006/main">
  <p:tag name="AS_UNIQUEID" val="3112"/>
</p:tagLst>
</file>

<file path=ppt/tags/tag313.xml><?xml version="1.0" encoding="utf-8"?>
<p:tagLst xmlns:p="http://schemas.openxmlformats.org/presentationml/2006/main">
  <p:tag name="KSO_WM_BEAUTIFY_FLAG" val="#wm#"/>
  <p:tag name="KSO_WM_TEMPLATE_CATEGORY" val="custom"/>
  <p:tag name="KSO_WM_TEMPLATE_INDEX" val="20202594"/>
</p:tagLst>
</file>

<file path=ppt/tags/tag314.xml><?xml version="1.0" encoding="utf-8"?>
<p:tagLst xmlns:p="http://schemas.openxmlformats.org/presentationml/2006/main">
  <p:tag name="AS_UNIQUEID" val="208"/>
</p:tagLst>
</file>

<file path=ppt/tags/tag315.xml><?xml version="1.0" encoding="utf-8"?>
<p:tagLst xmlns:p="http://schemas.openxmlformats.org/presentationml/2006/main">
  <p:tag name="AS_UNIQUEID" val="209"/>
</p:tagLst>
</file>

<file path=ppt/tags/tag316.xml><?xml version="1.0" encoding="utf-8"?>
<p:tagLst xmlns:p="http://schemas.openxmlformats.org/presentationml/2006/main">
  <p:tag name="KSO_WM_BEAUTIFY_FLAG" val="#wm#"/>
  <p:tag name="KSO_WM_TEMPLATE_CATEGORY" val="custom"/>
  <p:tag name="KSO_WM_TEMPLATE_INDEX" val="20205081"/>
</p:tagLst>
</file>

<file path=ppt/tags/tag317.xml><?xml version="1.0" encoding="utf-8"?>
<p:tagLst xmlns:p="http://schemas.openxmlformats.org/presentationml/2006/main">
  <p:tag name="AS_UNIQUEID" val="300"/>
</p:tagLst>
</file>

<file path=ppt/tags/tag318.xml><?xml version="1.0" encoding="utf-8"?>
<p:tagLst xmlns:p="http://schemas.openxmlformats.org/presentationml/2006/main">
  <p:tag name="AS_UNIQUEID" val="301"/>
</p:tagLst>
</file>

<file path=ppt/tags/tag319.xml><?xml version="1.0" encoding="utf-8"?>
<p:tagLst xmlns:p="http://schemas.openxmlformats.org/presentationml/2006/main">
  <p:tag name="AS_UNIQUEID" val="1571"/>
</p:tagLst>
</file>

<file path=ppt/tags/tag32.xml><?xml version="1.0" encoding="utf-8"?>
<p:tagLst xmlns:p="http://schemas.openxmlformats.org/presentationml/2006/main">
  <p:tag name="AS_UNIQUEID" val="1179"/>
</p:tagLst>
</file>

<file path=ppt/tags/tag320.xml><?xml version="1.0" encoding="utf-8"?>
<p:tagLst xmlns:p="http://schemas.openxmlformats.org/presentationml/2006/main">
  <p:tag name="AS_UNIQUEID" val="1572"/>
</p:tagLst>
</file>

<file path=ppt/tags/tag321.xml><?xml version="1.0" encoding="utf-8"?>
<p:tagLst xmlns:p="http://schemas.openxmlformats.org/presentationml/2006/main">
  <p:tag name="AS_UNIQUEID" val="1573"/>
</p:tagLst>
</file>

<file path=ppt/tags/tag322.xml><?xml version="1.0" encoding="utf-8"?>
<p:tagLst xmlns:p="http://schemas.openxmlformats.org/presentationml/2006/main">
  <p:tag name="AS_UNIQUEID" val="1574"/>
</p:tagLst>
</file>

<file path=ppt/tags/tag323.xml><?xml version="1.0" encoding="utf-8"?>
<p:tagLst xmlns:p="http://schemas.openxmlformats.org/presentationml/2006/main">
  <p:tag name="AS_UNIQUEID" val="1575"/>
</p:tagLst>
</file>

<file path=ppt/tags/tag324.xml><?xml version="1.0" encoding="utf-8"?>
<p:tagLst xmlns:p="http://schemas.openxmlformats.org/presentationml/2006/main">
  <p:tag name="AS_UNIQUEID" val="1576"/>
  <p:tag name="KSO_WM_BEAUTIFY_FLAG" val=""/>
</p:tagLst>
</file>

<file path=ppt/tags/tag325.xml><?xml version="1.0" encoding="utf-8"?>
<p:tagLst xmlns:p="http://schemas.openxmlformats.org/presentationml/2006/main">
  <p:tag name="AS_UNIQUEID" val="1571"/>
</p:tagLst>
</file>

<file path=ppt/tags/tag326.xml><?xml version="1.0" encoding="utf-8"?>
<p:tagLst xmlns:p="http://schemas.openxmlformats.org/presentationml/2006/main">
  <p:tag name="AS_UNIQUEID" val="1572"/>
</p:tagLst>
</file>

<file path=ppt/tags/tag327.xml><?xml version="1.0" encoding="utf-8"?>
<p:tagLst xmlns:p="http://schemas.openxmlformats.org/presentationml/2006/main">
  <p:tag name="AS_UNIQUEID" val="1573"/>
</p:tagLst>
</file>

<file path=ppt/tags/tag328.xml><?xml version="1.0" encoding="utf-8"?>
<p:tagLst xmlns:p="http://schemas.openxmlformats.org/presentationml/2006/main">
  <p:tag name="AS_UNIQUEID" val="1574"/>
</p:tagLst>
</file>

<file path=ppt/tags/tag329.xml><?xml version="1.0" encoding="utf-8"?>
<p:tagLst xmlns:p="http://schemas.openxmlformats.org/presentationml/2006/main">
  <p:tag name="AS_UNIQUEID" val="1575"/>
</p:tagLst>
</file>

<file path=ppt/tags/tag33.xml><?xml version="1.0" encoding="utf-8"?>
<p:tagLst xmlns:p="http://schemas.openxmlformats.org/presentationml/2006/main">
  <p:tag name="AS_UNIQUEID" val="1180"/>
</p:tagLst>
</file>

<file path=ppt/tags/tag330.xml><?xml version="1.0" encoding="utf-8"?>
<p:tagLst xmlns:p="http://schemas.openxmlformats.org/presentationml/2006/main">
  <p:tag name="AS_UNIQUEID" val="1576"/>
  <p:tag name="KSO_WM_BEAUTIFY_FLAG" val=""/>
</p:tagLst>
</file>

<file path=ppt/tags/tag331.xml><?xml version="1.0" encoding="utf-8"?>
<p:tagLst xmlns:p="http://schemas.openxmlformats.org/presentationml/2006/main">
  <p:tag name="AS_UNIQUEID" val="1571"/>
</p:tagLst>
</file>

<file path=ppt/tags/tag332.xml><?xml version="1.0" encoding="utf-8"?>
<p:tagLst xmlns:p="http://schemas.openxmlformats.org/presentationml/2006/main">
  <p:tag name="AS_UNIQUEID" val="1572"/>
</p:tagLst>
</file>

<file path=ppt/tags/tag333.xml><?xml version="1.0" encoding="utf-8"?>
<p:tagLst xmlns:p="http://schemas.openxmlformats.org/presentationml/2006/main">
  <p:tag name="AS_UNIQUEID" val="1573"/>
</p:tagLst>
</file>

<file path=ppt/tags/tag334.xml><?xml version="1.0" encoding="utf-8"?>
<p:tagLst xmlns:p="http://schemas.openxmlformats.org/presentationml/2006/main">
  <p:tag name="AS_UNIQUEID" val="1574"/>
</p:tagLst>
</file>

<file path=ppt/tags/tag335.xml><?xml version="1.0" encoding="utf-8"?>
<p:tagLst xmlns:p="http://schemas.openxmlformats.org/presentationml/2006/main">
  <p:tag name="AS_UNIQUEID" val="1575"/>
</p:tagLst>
</file>

<file path=ppt/tags/tag336.xml><?xml version="1.0" encoding="utf-8"?>
<p:tagLst xmlns:p="http://schemas.openxmlformats.org/presentationml/2006/main">
  <p:tag name="AS_UNIQUEID" val="1576"/>
  <p:tag name="KSO_WM_BEAUTIFY_FLAG" val=""/>
</p:tagLst>
</file>

<file path=ppt/tags/tag337.xml><?xml version="1.0" encoding="utf-8"?>
<p:tagLst xmlns:p="http://schemas.openxmlformats.org/presentationml/2006/main">
  <p:tag name="AS_UNIQUEID" val="1571"/>
</p:tagLst>
</file>

<file path=ppt/tags/tag338.xml><?xml version="1.0" encoding="utf-8"?>
<p:tagLst xmlns:p="http://schemas.openxmlformats.org/presentationml/2006/main">
  <p:tag name="AS_UNIQUEID" val="1572"/>
</p:tagLst>
</file>

<file path=ppt/tags/tag339.xml><?xml version="1.0" encoding="utf-8"?>
<p:tagLst xmlns:p="http://schemas.openxmlformats.org/presentationml/2006/main">
  <p:tag name="AS_UNIQUEID" val="1573"/>
</p:tagLst>
</file>

<file path=ppt/tags/tag34.xml><?xml version="1.0" encoding="utf-8"?>
<p:tagLst xmlns:p="http://schemas.openxmlformats.org/presentationml/2006/main">
  <p:tag name="AS_UNIQUEID" val="4030"/>
</p:tagLst>
</file>

<file path=ppt/tags/tag340.xml><?xml version="1.0" encoding="utf-8"?>
<p:tagLst xmlns:p="http://schemas.openxmlformats.org/presentationml/2006/main">
  <p:tag name="AS_UNIQUEID" val="1574"/>
</p:tagLst>
</file>

<file path=ppt/tags/tag341.xml><?xml version="1.0" encoding="utf-8"?>
<p:tagLst xmlns:p="http://schemas.openxmlformats.org/presentationml/2006/main">
  <p:tag name="AS_UNIQUEID" val="1575"/>
</p:tagLst>
</file>

<file path=ppt/tags/tag342.xml><?xml version="1.0" encoding="utf-8"?>
<p:tagLst xmlns:p="http://schemas.openxmlformats.org/presentationml/2006/main">
  <p:tag name="AS_UNIQUEID" val="9584"/>
</p:tagLst>
</file>

<file path=ppt/tags/tag343.xml><?xml version="1.0" encoding="utf-8"?>
<p:tagLst xmlns:p="http://schemas.openxmlformats.org/presentationml/2006/main">
  <p:tag name="AS_UNIQUEID" val="4815"/>
</p:tagLst>
</file>

<file path=ppt/tags/tag344.xml><?xml version="1.0" encoding="utf-8"?>
<p:tagLst xmlns:p="http://schemas.openxmlformats.org/presentationml/2006/main">
  <p:tag name="AS_UNIQUEID" val="4816"/>
</p:tagLst>
</file>

<file path=ppt/tags/tag345.xml><?xml version="1.0" encoding="utf-8"?>
<p:tagLst xmlns:p="http://schemas.openxmlformats.org/presentationml/2006/main">
  <p:tag name="AS_UNIQUEID" val="1497"/>
</p:tagLst>
</file>

<file path=ppt/tags/tag346.xml><?xml version="1.0" encoding="utf-8"?>
<p:tagLst xmlns:p="http://schemas.openxmlformats.org/presentationml/2006/main">
  <p:tag name="AS_UNIQUEID" val="1498"/>
</p:tagLst>
</file>

<file path=ppt/tags/tag347.xml><?xml version="1.0" encoding="utf-8"?>
<p:tagLst xmlns:p="http://schemas.openxmlformats.org/presentationml/2006/main">
  <p:tag name="AS_UNIQUEID" val="1499"/>
</p:tagLst>
</file>

<file path=ppt/tags/tag348.xml><?xml version="1.0" encoding="utf-8"?>
<p:tagLst xmlns:p="http://schemas.openxmlformats.org/presentationml/2006/main">
  <p:tag name="AS_UNIQUEID" val="1500"/>
</p:tagLst>
</file>

<file path=ppt/tags/tag349.xml><?xml version="1.0" encoding="utf-8"?>
<p:tagLst xmlns:p="http://schemas.openxmlformats.org/presentationml/2006/main">
  <p:tag name="AS_UNIQUEID" val="1501"/>
</p:tagLst>
</file>

<file path=ppt/tags/tag35.xml><?xml version="1.0" encoding="utf-8"?>
<p:tagLst xmlns:p="http://schemas.openxmlformats.org/presentationml/2006/main">
  <p:tag name="AS_UNIQUEID" val="4033"/>
  <p:tag name="KSO_WM_UNIT_PLACING_PICTURE_USER_VIEWPORT" val="{&quot;height&quot;:2635.740157480315,&quot;width&quot;:4160}"/>
</p:tagLst>
</file>

<file path=ppt/tags/tag350.xml><?xml version="1.0" encoding="utf-8"?>
<p:tagLst xmlns:p="http://schemas.openxmlformats.org/presentationml/2006/main">
  <p:tag name="AS_UNIQUEID" val="1502"/>
  <p:tag name="KSO_WM_BEAUTIFY_FLAG" val=""/>
</p:tagLst>
</file>

<file path=ppt/tags/tag351.xml><?xml version="1.0" encoding="utf-8"?>
<p:tagLst xmlns:p="http://schemas.openxmlformats.org/presentationml/2006/main">
  <p:tag name="AS_UNIQUEID" val="1503"/>
  <p:tag name="KSO_WM_BEAUTIFY_FLAG" val=""/>
</p:tagLst>
</file>

<file path=ppt/tags/tag352.xml><?xml version="1.0" encoding="utf-8"?>
<p:tagLst xmlns:p="http://schemas.openxmlformats.org/presentationml/2006/main">
  <p:tag name="AS_UNIQUEID" val="1504"/>
  <p:tag name="KSO_WM_BEAUTIFY_FLAG" val=""/>
</p:tagLst>
</file>

<file path=ppt/tags/tag353.xml><?xml version="1.0" encoding="utf-8"?>
<p:tagLst xmlns:p="http://schemas.openxmlformats.org/presentationml/2006/main">
  <p:tag name="AS_UNIQUEID" val="1505"/>
</p:tagLst>
</file>

<file path=ppt/tags/tag354.xml><?xml version="1.0" encoding="utf-8"?>
<p:tagLst xmlns:p="http://schemas.openxmlformats.org/presentationml/2006/main">
  <p:tag name="AS_UNIQUEID" val="1506"/>
  <p:tag name="KSO_WM_BEAUTIFY_FLAG" val=""/>
</p:tagLst>
</file>

<file path=ppt/tags/tag355.xml><?xml version="1.0" encoding="utf-8"?>
<p:tagLst xmlns:p="http://schemas.openxmlformats.org/presentationml/2006/main">
  <p:tag name="AS_UNIQUEID" val="1702"/>
</p:tagLst>
</file>

<file path=ppt/tags/tag356.xml><?xml version="1.0" encoding="utf-8"?>
<p:tagLst xmlns:p="http://schemas.openxmlformats.org/presentationml/2006/main">
  <p:tag name="AS_UNIQUEID" val="1703"/>
</p:tagLst>
</file>

<file path=ppt/tags/tag357.xml><?xml version="1.0" encoding="utf-8"?>
<p:tagLst xmlns:p="http://schemas.openxmlformats.org/presentationml/2006/main">
  <p:tag name="AS_UNIQUEID" val="1704"/>
</p:tagLst>
</file>

<file path=ppt/tags/tag358.xml><?xml version="1.0" encoding="utf-8"?>
<p:tagLst xmlns:p="http://schemas.openxmlformats.org/presentationml/2006/main">
  <p:tag name="AS_UNIQUEID" val="1705"/>
</p:tagLst>
</file>

<file path=ppt/tags/tag359.xml><?xml version="1.0" encoding="utf-8"?>
<p:tagLst xmlns:p="http://schemas.openxmlformats.org/presentationml/2006/main">
  <p:tag name="AS_UNIQUEID" val="1706"/>
</p:tagLst>
</file>

<file path=ppt/tags/tag36.xml><?xml version="1.0" encoding="utf-8"?>
<p:tagLst xmlns:p="http://schemas.openxmlformats.org/presentationml/2006/main">
  <p:tag name="AS_UNIQUEID" val="4034"/>
  <p:tag name="KSO_WM_UNIT_PLACING_PICTURE_USER_VIEWPORT" val="{&quot;height&quot;:2417.91968503937,&quot;width&quot;:3293.3338582677166}"/>
</p:tagLst>
</file>

<file path=ppt/tags/tag360.xml><?xml version="1.0" encoding="utf-8"?>
<p:tagLst xmlns:p="http://schemas.openxmlformats.org/presentationml/2006/main">
  <p:tag name="AS_UNIQUEID" val="1707"/>
  <p:tag name="KSO_WM_BEAUTIFY_FLAG" val=""/>
</p:tagLst>
</file>

<file path=ppt/tags/tag361.xml><?xml version="1.0" encoding="utf-8"?>
<p:tagLst xmlns:p="http://schemas.openxmlformats.org/presentationml/2006/main">
  <p:tag name="AS_UNIQUEID" val="1708"/>
  <p:tag name="KSO_WM_BEAUTIFY_FLAG" val=""/>
</p:tagLst>
</file>

<file path=ppt/tags/tag362.xml><?xml version="1.0" encoding="utf-8"?>
<p:tagLst xmlns:p="http://schemas.openxmlformats.org/presentationml/2006/main">
  <p:tag name="AS_UNIQUEID" val="1709"/>
</p:tagLst>
</file>

<file path=ppt/tags/tag363.xml><?xml version="1.0" encoding="utf-8"?>
<p:tagLst xmlns:p="http://schemas.openxmlformats.org/presentationml/2006/main">
  <p:tag name="AS_UNIQUEID" val="1710"/>
  <p:tag name="KSO_WM_BEAUTIFY_FLAG" val=""/>
</p:tagLst>
</file>

<file path=ppt/tags/tag364.xml><?xml version="1.0" encoding="utf-8"?>
<p:tagLst xmlns:p="http://schemas.openxmlformats.org/presentationml/2006/main">
  <p:tag name="AS_UNIQUEID" val="9186"/>
</p:tagLst>
</file>

<file path=ppt/tags/tag365.xml><?xml version="1.0" encoding="utf-8"?>
<p:tagLst xmlns:p="http://schemas.openxmlformats.org/presentationml/2006/main">
  <p:tag name="AS_UNIQUEID" val="9188"/>
</p:tagLst>
</file>

<file path=ppt/tags/tag366.xml><?xml version="1.0" encoding="utf-8"?>
<p:tagLst xmlns:p="http://schemas.openxmlformats.org/presentationml/2006/main">
  <p:tag name="AS_UNIQUEID" val="1147"/>
</p:tagLst>
</file>

<file path=ppt/tags/tag367.xml><?xml version="1.0" encoding="utf-8"?>
<p:tagLst xmlns:p="http://schemas.openxmlformats.org/presentationml/2006/main">
  <p:tag name="AS_UNIQUEID" val="1148"/>
</p:tagLst>
</file>

<file path=ppt/tags/tag368.xml><?xml version="1.0" encoding="utf-8"?>
<p:tagLst xmlns:p="http://schemas.openxmlformats.org/presentationml/2006/main">
  <p:tag name="AS_UNIQUEID" val="1149"/>
</p:tagLst>
</file>

<file path=ppt/tags/tag369.xml><?xml version="1.0" encoding="utf-8"?>
<p:tagLst xmlns:p="http://schemas.openxmlformats.org/presentationml/2006/main">
  <p:tag name="AS_UNIQUEID" val="1150"/>
</p:tagLst>
</file>

<file path=ppt/tags/tag37.xml><?xml version="1.0" encoding="utf-8"?>
<p:tagLst xmlns:p="http://schemas.openxmlformats.org/presentationml/2006/main">
  <p:tag name="AS_UNIQUEID" val="1160"/>
</p:tagLst>
</file>

<file path=ppt/tags/tag370.xml><?xml version="1.0" encoding="utf-8"?>
<p:tagLst xmlns:p="http://schemas.openxmlformats.org/presentationml/2006/main">
  <p:tag name="AS_UNIQUEID" val="1151"/>
</p:tagLst>
</file>

<file path=ppt/tags/tag371.xml><?xml version="1.0" encoding="utf-8"?>
<p:tagLst xmlns:p="http://schemas.openxmlformats.org/presentationml/2006/main">
  <p:tag name="AS_UNIQUEID" val="1152"/>
</p:tagLst>
</file>

<file path=ppt/tags/tag372.xml><?xml version="1.0" encoding="utf-8"?>
<p:tagLst xmlns:p="http://schemas.openxmlformats.org/presentationml/2006/main">
  <p:tag name="AS_UNIQUEID" val="1154"/>
</p:tagLst>
</file>

<file path=ppt/tags/tag373.xml><?xml version="1.0" encoding="utf-8"?>
<p:tagLst xmlns:p="http://schemas.openxmlformats.org/presentationml/2006/main">
  <p:tag name="AS_UNIQUEID" val="1155"/>
</p:tagLst>
</file>

<file path=ppt/tags/tag374.xml><?xml version="1.0" encoding="utf-8"?>
<p:tagLst xmlns:p="http://schemas.openxmlformats.org/presentationml/2006/main">
  <p:tag name="AS_UNIQUEID" val="1156"/>
</p:tagLst>
</file>

<file path=ppt/tags/tag375.xml><?xml version="1.0" encoding="utf-8"?>
<p:tagLst xmlns:p="http://schemas.openxmlformats.org/presentationml/2006/main">
  <p:tag name="AS_UNIQUEID" val="1157"/>
</p:tagLst>
</file>

<file path=ppt/tags/tag376.xml><?xml version="1.0" encoding="utf-8"?>
<p:tagLst xmlns:p="http://schemas.openxmlformats.org/presentationml/2006/main">
  <p:tag name="AS_OS" val="Unix 3.10 unknown"/>
  <p:tag name="AS_RELEASE_DATE" val="2023.03.31"/>
  <p:tag name="AS_TITLE" val="Aspose.Slides for Java"/>
  <p:tag name="AS_VERSION" val="23.3"/>
  <p:tag name="COMMONDATA" val="eyJoZGlkIjoiZGFhMGQyN2U2NzZjZGMyMDg5YTk0MzdmM2M1ODRjYjcifQ=="/>
  <p:tag name="ISLIDE.GUIDESSETTING" val="{&quot;Id&quot;:null,&quot;Name&quot;:&quot;正常&quot;,&quot;HeaderHeight&quot;:15.0,&quot;FooterHeight&quot;:9.0,&quot;SideMargin&quot;:5.5,&quot;TopMargin&quot;:0.0,&quot;BottomMargin&quot;:0.0,&quot;IntervalMargin&quot;:1.5,&quot;SettingType&quot;:&quot;System&quot;}"/>
  <p:tag name="KSO_WPP_MARK_KEY" val="14d57a43-d3bc-4eca-9c67-e467bc0633d6"/>
</p:tagLst>
</file>

<file path=ppt/tags/tag38.xml><?xml version="1.0" encoding="utf-8"?>
<p:tagLst xmlns:p="http://schemas.openxmlformats.org/presentationml/2006/main">
  <p:tag name="AS_UNIQUEID" val="4026"/>
</p:tagLst>
</file>

<file path=ppt/tags/tag39.xml><?xml version="1.0" encoding="utf-8"?>
<p:tagLst xmlns:p="http://schemas.openxmlformats.org/presentationml/2006/main">
  <p:tag name="AS_UNIQUEID" val="4027"/>
</p:tagLst>
</file>

<file path=ppt/tags/tag4.xml><?xml version="1.0" encoding="utf-8"?>
<p:tagLst xmlns:p="http://schemas.openxmlformats.org/presentationml/2006/main">
  <p:tag name="AS_UNIQUEID" val="2006"/>
</p:tagLst>
</file>

<file path=ppt/tags/tag40.xml><?xml version="1.0" encoding="utf-8"?>
<p:tagLst xmlns:p="http://schemas.openxmlformats.org/presentationml/2006/main">
  <p:tag name="AS_UNIQUEID" val="4028"/>
</p:tagLst>
</file>

<file path=ppt/tags/tag41.xml><?xml version="1.0" encoding="utf-8"?>
<p:tagLst xmlns:p="http://schemas.openxmlformats.org/presentationml/2006/main">
  <p:tag name="AS_UNIQUEID" val="1209"/>
</p:tagLst>
</file>

<file path=ppt/tags/tag42.xml><?xml version="1.0" encoding="utf-8"?>
<p:tagLst xmlns:p="http://schemas.openxmlformats.org/presentationml/2006/main">
  <p:tag name="AS_UNIQUEID" val="1210"/>
</p:tagLst>
</file>

<file path=ppt/tags/tag43.xml><?xml version="1.0" encoding="utf-8"?>
<p:tagLst xmlns:p="http://schemas.openxmlformats.org/presentationml/2006/main">
  <p:tag name="AS_UNIQUEID" val="1211"/>
</p:tagLst>
</file>

<file path=ppt/tags/tag44.xml><?xml version="1.0" encoding="utf-8"?>
<p:tagLst xmlns:p="http://schemas.openxmlformats.org/presentationml/2006/main">
  <p:tag name="AS_UNIQUEID" val="1212"/>
</p:tagLst>
</file>

<file path=ppt/tags/tag45.xml><?xml version="1.0" encoding="utf-8"?>
<p:tagLst xmlns:p="http://schemas.openxmlformats.org/presentationml/2006/main">
  <p:tag name="AS_UNIQUEID" val="1213"/>
</p:tagLst>
</file>

<file path=ppt/tags/tag46.xml><?xml version="1.0" encoding="utf-8"?>
<p:tagLst xmlns:p="http://schemas.openxmlformats.org/presentationml/2006/main">
  <p:tag name="AS_UNIQUEID" val="1756"/>
  <p:tag name="TABLE_ENDDRAG_ORIGIN_RECT" val="922*506"/>
  <p:tag name="TABLE_ENDDRAG_RECT" val="10*11*922*506"/>
</p:tagLst>
</file>

<file path=ppt/tags/tag47.xml><?xml version="1.0" encoding="utf-8"?>
<p:tagLst xmlns:p="http://schemas.openxmlformats.org/presentationml/2006/main">
  <p:tag name="AS_UNIQUEID" val="1285"/>
</p:tagLst>
</file>

<file path=ppt/tags/tag48.xml><?xml version="1.0" encoding="utf-8"?>
<p:tagLst xmlns:p="http://schemas.openxmlformats.org/presentationml/2006/main">
  <p:tag name="AS_UNIQUEID" val="1286"/>
</p:tagLst>
</file>

<file path=ppt/tags/tag49.xml><?xml version="1.0" encoding="utf-8"?>
<p:tagLst xmlns:p="http://schemas.openxmlformats.org/presentationml/2006/main">
  <p:tag name="AS_UNIQUEID" val="1287"/>
</p:tagLst>
</file>

<file path=ppt/tags/tag5.xml><?xml version="1.0" encoding="utf-8"?>
<p:tagLst xmlns:p="http://schemas.openxmlformats.org/presentationml/2006/main">
  <p:tag name="AS_UNIQUEID" val="2007"/>
</p:tagLst>
</file>

<file path=ppt/tags/tag50.xml><?xml version="1.0" encoding="utf-8"?>
<p:tagLst xmlns:p="http://schemas.openxmlformats.org/presentationml/2006/main">
  <p:tag name="AS_UNIQUEID" val="1289"/>
</p:tagLst>
</file>

<file path=ppt/tags/tag51.xml><?xml version="1.0" encoding="utf-8"?>
<p:tagLst xmlns:p="http://schemas.openxmlformats.org/presentationml/2006/main">
  <p:tag name="AS_UNIQUEID" val="1292"/>
</p:tagLst>
</file>

<file path=ppt/tags/tag52.xml><?xml version="1.0" encoding="utf-8"?>
<p:tagLst xmlns:p="http://schemas.openxmlformats.org/presentationml/2006/main">
  <p:tag name="AS_UNIQUEID" val="1285"/>
</p:tagLst>
</file>

<file path=ppt/tags/tag53.xml><?xml version="1.0" encoding="utf-8"?>
<p:tagLst xmlns:p="http://schemas.openxmlformats.org/presentationml/2006/main">
  <p:tag name="AS_UNIQUEID" val="1286"/>
</p:tagLst>
</file>

<file path=ppt/tags/tag54.xml><?xml version="1.0" encoding="utf-8"?>
<p:tagLst xmlns:p="http://schemas.openxmlformats.org/presentationml/2006/main">
  <p:tag name="AS_UNIQUEID" val="1287"/>
</p:tagLst>
</file>

<file path=ppt/tags/tag55.xml><?xml version="1.0" encoding="utf-8"?>
<p:tagLst xmlns:p="http://schemas.openxmlformats.org/presentationml/2006/main">
  <p:tag name="AS_UNIQUEID" val="1289"/>
</p:tagLst>
</file>

<file path=ppt/tags/tag56.xml><?xml version="1.0" encoding="utf-8"?>
<p:tagLst xmlns:p="http://schemas.openxmlformats.org/presentationml/2006/main">
  <p:tag name="AS_UNIQUEID" val="1292"/>
</p:tagLst>
</file>

<file path=ppt/tags/tag57.xml><?xml version="1.0" encoding="utf-8"?>
<p:tagLst xmlns:p="http://schemas.openxmlformats.org/presentationml/2006/main">
  <p:tag name="AS_UNIQUEID" val="9525"/>
</p:tagLst>
</file>

<file path=ppt/tags/tag58.xml><?xml version="1.0" encoding="utf-8"?>
<p:tagLst xmlns:p="http://schemas.openxmlformats.org/presentationml/2006/main">
  <p:tag name="AS_UNIQUEID" val="2672"/>
</p:tagLst>
</file>

<file path=ppt/tags/tag59.xml><?xml version="1.0" encoding="utf-8"?>
<p:tagLst xmlns:p="http://schemas.openxmlformats.org/presentationml/2006/main">
  <p:tag name="AS_UNIQUEID" val="2674"/>
</p:tagLst>
</file>

<file path=ppt/tags/tag6.xml><?xml version="1.0" encoding="utf-8"?>
<p:tagLst xmlns:p="http://schemas.openxmlformats.org/presentationml/2006/main">
  <p:tag name="AS_UNIQUEID" val="4192"/>
</p:tagLst>
</file>

<file path=ppt/tags/tag60.xml><?xml version="1.0" encoding="utf-8"?>
<p:tagLst xmlns:p="http://schemas.openxmlformats.org/presentationml/2006/main">
  <p:tag name="AS_UNIQUEID" val="2676"/>
  <p:tag name="KSO_WM_UNIT_PLACING_PICTURE_USER_VIEWPORT" val="{&quot;height&quot;:5352,&quot;width&quot;:8246}"/>
</p:tagLst>
</file>

<file path=ppt/tags/tag61.xml><?xml version="1.0" encoding="utf-8"?>
<p:tagLst xmlns:p="http://schemas.openxmlformats.org/presentationml/2006/main">
  <p:tag name="AS_UNIQUEID" val="2677"/>
</p:tagLst>
</file>

<file path=ppt/tags/tag62.xml><?xml version="1.0" encoding="utf-8"?>
<p:tagLst xmlns:p="http://schemas.openxmlformats.org/presentationml/2006/main">
  <p:tag name="AS_UNIQUEID" val="2678"/>
</p:tagLst>
</file>

<file path=ppt/tags/tag63.xml><?xml version="1.0" encoding="utf-8"?>
<p:tagLst xmlns:p="http://schemas.openxmlformats.org/presentationml/2006/main">
  <p:tag name="AS_UNIQUEID" val="2753"/>
</p:tagLst>
</file>

<file path=ppt/tags/tag64.xml><?xml version="1.0" encoding="utf-8"?>
<p:tagLst xmlns:p="http://schemas.openxmlformats.org/presentationml/2006/main">
  <p:tag name="AS_UNIQUEID" val="2760"/>
</p:tagLst>
</file>

<file path=ppt/tags/tag65.xml><?xml version="1.0" encoding="utf-8"?>
<p:tagLst xmlns:p="http://schemas.openxmlformats.org/presentationml/2006/main">
  <p:tag name="AS_UNIQUEID" val="2761"/>
</p:tagLst>
</file>

<file path=ppt/tags/tag66.xml><?xml version="1.0" encoding="utf-8"?>
<p:tagLst xmlns:p="http://schemas.openxmlformats.org/presentationml/2006/main">
  <p:tag name="AS_UNIQUEID" val="9530"/>
</p:tagLst>
</file>

<file path=ppt/tags/tag67.xml><?xml version="1.0" encoding="utf-8"?>
<p:tagLst xmlns:p="http://schemas.openxmlformats.org/presentationml/2006/main">
  <p:tag name="AS_UNIQUEID" val="2749"/>
</p:tagLst>
</file>

<file path=ppt/tags/tag68.xml><?xml version="1.0" encoding="utf-8"?>
<p:tagLst xmlns:p="http://schemas.openxmlformats.org/presentationml/2006/main">
  <p:tag name="AS_UNIQUEID" val="2750"/>
</p:tagLst>
</file>

<file path=ppt/tags/tag69.xml><?xml version="1.0" encoding="utf-8"?>
<p:tagLst xmlns:p="http://schemas.openxmlformats.org/presentationml/2006/main">
  <p:tag name="AS_UNIQUEID" val="2751"/>
</p:tagLst>
</file>

<file path=ppt/tags/tag7.xml><?xml version="1.0" encoding="utf-8"?>
<p:tagLst xmlns:p="http://schemas.openxmlformats.org/presentationml/2006/main">
  <p:tag name="AS_UNIQUEID" val="4193"/>
</p:tagLst>
</file>

<file path=ppt/tags/tag70.xml><?xml version="1.0" encoding="utf-8"?>
<p:tagLst xmlns:p="http://schemas.openxmlformats.org/presentationml/2006/main">
  <p:tag name="AS_UNIQUEID" val="2760"/>
</p:tagLst>
</file>

<file path=ppt/tags/tag71.xml><?xml version="1.0" encoding="utf-8"?>
<p:tagLst xmlns:p="http://schemas.openxmlformats.org/presentationml/2006/main">
  <p:tag name="AS_UNIQUEID" val="2761"/>
</p:tagLst>
</file>

<file path=ppt/tags/tag72.xml><?xml version="1.0" encoding="utf-8"?>
<p:tagLst xmlns:p="http://schemas.openxmlformats.org/presentationml/2006/main">
  <p:tag name="AS_UNIQUEID" val="2762"/>
</p:tagLst>
</file>

<file path=ppt/tags/tag73.xml><?xml version="1.0" encoding="utf-8"?>
<p:tagLst xmlns:p="http://schemas.openxmlformats.org/presentationml/2006/main">
  <p:tag name="AS_UNIQUEID" val="2749"/>
</p:tagLst>
</file>

<file path=ppt/tags/tag74.xml><?xml version="1.0" encoding="utf-8"?>
<p:tagLst xmlns:p="http://schemas.openxmlformats.org/presentationml/2006/main">
  <p:tag name="AS_UNIQUEID" val="2750"/>
</p:tagLst>
</file>

<file path=ppt/tags/tag75.xml><?xml version="1.0" encoding="utf-8"?>
<p:tagLst xmlns:p="http://schemas.openxmlformats.org/presentationml/2006/main">
  <p:tag name="AS_UNIQUEID" val="2751"/>
</p:tagLst>
</file>

<file path=ppt/tags/tag76.xml><?xml version="1.0" encoding="utf-8"?>
<p:tagLst xmlns:p="http://schemas.openxmlformats.org/presentationml/2006/main">
  <p:tag name="AS_UNIQUEID" val="1304"/>
</p:tagLst>
</file>

<file path=ppt/tags/tag77.xml><?xml version="1.0" encoding="utf-8"?>
<p:tagLst xmlns:p="http://schemas.openxmlformats.org/presentationml/2006/main">
  <p:tag name="AS_UNIQUEID" val="1305"/>
</p:tagLst>
</file>

<file path=ppt/tags/tag78.xml><?xml version="1.0" encoding="utf-8"?>
<p:tagLst xmlns:p="http://schemas.openxmlformats.org/presentationml/2006/main">
  <p:tag name="AS_UNIQUEID" val="1306"/>
</p:tagLst>
</file>

<file path=ppt/tags/tag79.xml><?xml version="1.0" encoding="utf-8"?>
<p:tagLst xmlns:p="http://schemas.openxmlformats.org/presentationml/2006/main">
  <p:tag name="AS_UNIQUEID" val="1307"/>
</p:tagLst>
</file>

<file path=ppt/tags/tag8.xml><?xml version="1.0" encoding="utf-8"?>
<p:tagLst xmlns:p="http://schemas.openxmlformats.org/presentationml/2006/main">
  <p:tag name="AS_UNIQUEID" val="4194"/>
</p:tagLst>
</file>

<file path=ppt/tags/tag80.xml><?xml version="1.0" encoding="utf-8"?>
<p:tagLst xmlns:p="http://schemas.openxmlformats.org/presentationml/2006/main">
  <p:tag name="AS_UNIQUEID" val="1308"/>
</p:tagLst>
</file>

<file path=ppt/tags/tag81.xml><?xml version="1.0" encoding="utf-8"?>
<p:tagLst xmlns:p="http://schemas.openxmlformats.org/presentationml/2006/main">
  <p:tag name="AS_UNIQUEID" val="9534"/>
</p:tagLst>
</file>

<file path=ppt/tags/tag82.xml><?xml version="1.0" encoding="utf-8"?>
<p:tagLst xmlns:p="http://schemas.openxmlformats.org/presentationml/2006/main">
  <p:tag name="AS_UNIQUEID" val="1304"/>
</p:tagLst>
</file>

<file path=ppt/tags/tag83.xml><?xml version="1.0" encoding="utf-8"?>
<p:tagLst xmlns:p="http://schemas.openxmlformats.org/presentationml/2006/main">
  <p:tag name="AS_UNIQUEID" val="1305"/>
</p:tagLst>
</file>

<file path=ppt/tags/tag84.xml><?xml version="1.0" encoding="utf-8"?>
<p:tagLst xmlns:p="http://schemas.openxmlformats.org/presentationml/2006/main">
  <p:tag name="AS_UNIQUEID" val="1306"/>
</p:tagLst>
</file>

<file path=ppt/tags/tag85.xml><?xml version="1.0" encoding="utf-8"?>
<p:tagLst xmlns:p="http://schemas.openxmlformats.org/presentationml/2006/main">
  <p:tag name="AS_UNIQUEID" val="1307"/>
</p:tagLst>
</file>

<file path=ppt/tags/tag86.xml><?xml version="1.0" encoding="utf-8"?>
<p:tagLst xmlns:p="http://schemas.openxmlformats.org/presentationml/2006/main">
  <p:tag name="AS_UNIQUEID" val="1308"/>
</p:tagLst>
</file>

<file path=ppt/tags/tag87.xml><?xml version="1.0" encoding="utf-8"?>
<p:tagLst xmlns:p="http://schemas.openxmlformats.org/presentationml/2006/main">
  <p:tag name="AS_UNIQUEID" val="9536"/>
</p:tagLst>
</file>

<file path=ppt/tags/tag88.xml><?xml version="1.0" encoding="utf-8"?>
<p:tagLst xmlns:p="http://schemas.openxmlformats.org/presentationml/2006/main">
  <p:tag name="AS_UNIQUEID" val="9169"/>
</p:tagLst>
</file>

<file path=ppt/tags/tag89.xml><?xml version="1.0" encoding="utf-8"?>
<p:tagLst xmlns:p="http://schemas.openxmlformats.org/presentationml/2006/main">
  <p:tag name="AS_UNIQUEID" val="9170"/>
</p:tagLst>
</file>

<file path=ppt/tags/tag9.xml><?xml version="1.0" encoding="utf-8"?>
<p:tagLst xmlns:p="http://schemas.openxmlformats.org/presentationml/2006/main">
  <p:tag name="AS_UNIQUEID" val="4195"/>
</p:tagLst>
</file>

<file path=ppt/tags/tag90.xml><?xml version="1.0" encoding="utf-8"?>
<p:tagLst xmlns:p="http://schemas.openxmlformats.org/presentationml/2006/main">
  <p:tag name="AS_UNIQUEID" val="9171"/>
</p:tagLst>
</file>

<file path=ppt/tags/tag91.xml><?xml version="1.0" encoding="utf-8"?>
<p:tagLst xmlns:p="http://schemas.openxmlformats.org/presentationml/2006/main">
  <p:tag name="AS_UNIQUEID" val="6974"/>
</p:tagLst>
</file>

<file path=ppt/tags/tag92.xml><?xml version="1.0" encoding="utf-8"?>
<p:tagLst xmlns:p="http://schemas.openxmlformats.org/presentationml/2006/main">
  <p:tag name="AS_UNIQUEID" val="6978"/>
</p:tagLst>
</file>

<file path=ppt/tags/tag93.xml><?xml version="1.0" encoding="utf-8"?>
<p:tagLst xmlns:p="http://schemas.openxmlformats.org/presentationml/2006/main">
  <p:tag name="AS_UNIQUEID" val="6980"/>
</p:tagLst>
</file>

<file path=ppt/tags/tag94.xml><?xml version="1.0" encoding="utf-8"?>
<p:tagLst xmlns:p="http://schemas.openxmlformats.org/presentationml/2006/main">
  <p:tag name="AS_UNIQUEID" val="5196"/>
</p:tagLst>
</file>

<file path=ppt/tags/tag95.xml><?xml version="1.0" encoding="utf-8"?>
<p:tagLst xmlns:p="http://schemas.openxmlformats.org/presentationml/2006/main">
  <p:tag name="AS_UNIQUEID" val="6979"/>
</p:tagLst>
</file>

<file path=ppt/tags/tag96.xml><?xml version="1.0" encoding="utf-8"?>
<p:tagLst xmlns:p="http://schemas.openxmlformats.org/presentationml/2006/main">
  <p:tag name="AS_UNIQUEID" val="1377"/>
</p:tagLst>
</file>

<file path=ppt/tags/tag97.xml><?xml version="1.0" encoding="utf-8"?>
<p:tagLst xmlns:p="http://schemas.openxmlformats.org/presentationml/2006/main">
  <p:tag name="AS_UNIQUEID" val="1378"/>
</p:tagLst>
</file>

<file path=ppt/tags/tag98.xml><?xml version="1.0" encoding="utf-8"?>
<p:tagLst xmlns:p="http://schemas.openxmlformats.org/presentationml/2006/main">
  <p:tag name="AS_UNIQUEID" val="1379"/>
</p:tagLst>
</file>

<file path=ppt/tags/tag99.xml><?xml version="1.0" encoding="utf-8"?>
<p:tagLst xmlns:p="http://schemas.openxmlformats.org/presentationml/2006/main">
  <p:tag name="AS_UNIQUEID" val="1380"/>
</p:tagLst>
</file>

<file path=ppt/theme/theme1.xml><?xml version="1.0" encoding="utf-8"?>
<a:theme xmlns:a="http://schemas.openxmlformats.org/drawingml/2006/main" name="Office 主题​​">
  <a:themeElements>
    <a:clrScheme name="青春活力">
      <a:dk1>
        <a:srgbClr val="000000"/>
      </a:dk1>
      <a:lt1>
        <a:srgbClr val="FFFFFF"/>
      </a:lt1>
      <a:dk2>
        <a:srgbClr val="778495"/>
      </a:dk2>
      <a:lt2>
        <a:srgbClr val="F0F0F0"/>
      </a:lt2>
      <a:accent1>
        <a:srgbClr val="014AE0"/>
      </a:accent1>
      <a:accent2>
        <a:srgbClr val="1587FD"/>
      </a:accent2>
      <a:accent3>
        <a:srgbClr val="2DD3FB"/>
      </a:accent3>
      <a:accent4>
        <a:srgbClr val="FA6766"/>
      </a:accent4>
      <a:accent5>
        <a:srgbClr val="F8B613"/>
      </a:accent5>
      <a:accent6>
        <a:srgbClr val="BD55F9"/>
      </a:accent6>
      <a:hlink>
        <a:srgbClr val="4472C4"/>
      </a:hlink>
      <a:folHlink>
        <a:srgbClr val="BFBFBF"/>
      </a:folHlink>
    </a:clrScheme>
    <a:fontScheme name="经典搭配">
      <a:majorFont>
        <a:latin typeface="OPPOSans H"/>
        <a:ea typeface="OPPOSans H"/>
        <a:cs typeface="Arial"/>
      </a:majorFont>
      <a:minorFont>
        <a:latin typeface="OPPOSans L"/>
        <a:ea typeface="OPPOSans 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13605</Words>
  <Application>WPS 演示</Application>
  <PresentationFormat/>
  <Paragraphs>937</Paragraphs>
  <Slides>55</Slides>
  <Notes>10</Notes>
  <HiddenSlides>0</HiddenSlides>
  <MMClips>0</MMClips>
  <ScaleCrop>false</ScaleCrop>
  <HeadingPairs>
    <vt:vector size="6" baseType="variant">
      <vt:variant>
        <vt:lpstr>已用的字体</vt:lpstr>
      </vt:variant>
      <vt:variant>
        <vt:i4>32</vt:i4>
      </vt:variant>
      <vt:variant>
        <vt:lpstr>主题</vt:lpstr>
      </vt:variant>
      <vt:variant>
        <vt:i4>1</vt:i4>
      </vt:variant>
      <vt:variant>
        <vt:lpstr>幻灯片标题</vt:lpstr>
      </vt:variant>
      <vt:variant>
        <vt:i4>55</vt:i4>
      </vt:variant>
    </vt:vector>
  </HeadingPairs>
  <TitlesOfParts>
    <vt:vector size="88" baseType="lpstr">
      <vt:lpstr>Arial</vt:lpstr>
      <vt:lpstr>宋体</vt:lpstr>
      <vt:lpstr>Wingdings</vt:lpstr>
      <vt:lpstr>思源黑体 Light</vt:lpstr>
      <vt:lpstr>DIN-BoldItalic</vt:lpstr>
      <vt:lpstr>微软雅黑</vt:lpstr>
      <vt:lpstr>Arial Unicode MS</vt:lpstr>
      <vt:lpstr>黑体</vt:lpstr>
      <vt:lpstr>OPPOSans B</vt:lpstr>
      <vt:lpstr>楷体</vt:lpstr>
      <vt:lpstr>等线</vt:lpstr>
      <vt:lpstr>Calibri</vt:lpstr>
      <vt:lpstr>方正姚体</vt:lpstr>
      <vt:lpstr>Segoe Print</vt:lpstr>
      <vt:lpstr>OPPOSans L</vt:lpstr>
      <vt:lpstr>Arial Unicode MS</vt:lpstr>
      <vt:lpstr>华文中宋</vt:lpstr>
      <vt:lpstr>Times New Roman</vt:lpstr>
      <vt:lpstr>Times New Roman</vt:lpstr>
      <vt:lpstr>楷体_GB2312</vt:lpstr>
      <vt:lpstr>新宋体</vt:lpstr>
      <vt:lpstr>微软雅黑 Light</vt:lpstr>
      <vt:lpstr>华文楷体</vt:lpstr>
      <vt:lpstr>方正粗黑宋简体</vt:lpstr>
      <vt:lpstr>幼圆</vt:lpstr>
      <vt:lpstr>Tahoma</vt:lpstr>
      <vt:lpstr>隶书</vt:lpstr>
      <vt:lpstr>华文行楷</vt:lpstr>
      <vt:lpstr>仿宋</vt:lpstr>
      <vt:lpstr>华文仿宋</vt:lpstr>
      <vt:lpstr>楷体_GB2312</vt:lpstr>
      <vt:lpstr>OPPOSans H</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对象：不断扩大 财产：不断降低;直至取消 地区：日趋合理 年龄：不断降低 性别：逐渐取消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时差</cp:lastModifiedBy>
  <cp:revision>2</cp:revision>
  <cp:lastPrinted>2024-10-22T11:18:00Z</cp:lastPrinted>
  <dcterms:created xsi:type="dcterms:W3CDTF">2024-10-22T11:18:00Z</dcterms:created>
  <dcterms:modified xsi:type="dcterms:W3CDTF">2024-10-25T06:51:52Z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29F4A1B2161F4B1BBC7E1B94F4BC93A1</vt:lpwstr>
  </property>
  <property fmtid="{D5CDD505-2E9C-101B-9397-08002B2CF9AE}" pid="7" name="KSOProductBuildVer">
    <vt:lpwstr>2052-11.1.0.12165</vt:lpwstr>
  </property>
</Properties>
</file>