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63" r:id="rId3"/>
    <p:sldId id="367" r:id="rId4"/>
    <p:sldId id="346" r:id="rId6"/>
    <p:sldId id="345" r:id="rId7"/>
    <p:sldId id="361" r:id="rId8"/>
    <p:sldId id="372" r:id="rId9"/>
    <p:sldId id="385" r:id="rId10"/>
    <p:sldId id="387" r:id="rId11"/>
    <p:sldId id="394" r:id="rId12"/>
    <p:sldId id="395" r:id="rId13"/>
    <p:sldId id="377" r:id="rId14"/>
    <p:sldId id="378" r:id="rId15"/>
    <p:sldId id="386" r:id="rId16"/>
    <p:sldId id="373" r:id="rId17"/>
    <p:sldId id="363" r:id="rId18"/>
    <p:sldId id="366" r:id="rId19"/>
    <p:sldId id="364" r:id="rId20"/>
    <p:sldId id="380" r:id="rId21"/>
    <p:sldId id="389" r:id="rId22"/>
    <p:sldId id="390" r:id="rId23"/>
    <p:sldId id="392" r:id="rId24"/>
    <p:sldId id="393" r:id="rId25"/>
    <p:sldId id="391" r:id="rId26"/>
    <p:sldId id="349" r:id="rId27"/>
    <p:sldId id="350" r:id="rId28"/>
    <p:sldId id="359" r:id="rId29"/>
    <p:sldId id="351" r:id="rId30"/>
    <p:sldId id="352" r:id="rId31"/>
    <p:sldId id="353" r:id="rId32"/>
    <p:sldId id="358" r:id="rId33"/>
    <p:sldId id="388" r:id="rId34"/>
  </p:sldIdLst>
  <p:sldSz cx="12190095"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0000FF"/>
    <a:srgbClr val="CC00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876"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8" Type="http://schemas.openxmlformats.org/officeDocument/2006/relationships/tags" Target="tags/tag4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5_2#1">
  <dgm:title val=""/>
  <dgm:desc val=""/>
  <dgm:catLst>
    <dgm:cat type="accent5" pri="11200"/>
  </dgm:catLst>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B8FCD3E-48BA-418E-A91C-58F51AE7FE67}" type="doc">
      <dgm:prSet loTypeId="urn:microsoft.com/office/officeart/2005/8/layout/radial5" loCatId="cycle" qsTypeId="urn:microsoft.com/office/officeart/2005/8/quickstyle/3d9#1" qsCatId="3D" csTypeId="urn:microsoft.com/office/officeart/2005/8/colors/accent5_2#1" csCatId="accent5" phldr="1"/>
      <dgm:spPr>
        <a:scene3d>
          <a:camera prst="orthographicFront"/>
          <a:lightRig rig="soft" dir="t"/>
          <a:backdrop>
            <a:anchor x="0" y="0" z="-210000"/>
            <a:norm dx="0" dy="0" dz="914400"/>
            <a:up dx="0" dy="914400" dz="0"/>
          </a:backdrop>
        </a:scene3d>
      </dgm:spPr>
      <dgm:t>
        <a:bodyPr/>
        <a:lstStyle/>
        <a:p>
          <a:endParaRPr lang="zh-CN" altLang="en-US"/>
        </a:p>
      </dgm:t>
    </dgm:pt>
    <dgm:pt modelId="{62B417FA-8BD5-4B0B-AE2D-D9A85CC2E6D4}">
      <dgm:prSet phldrT="[文本]" phldr="0" custT="1"/>
      <dgm:spPr>
        <a:solidFill>
          <a:schemeClr val="bg1">
            <a:lumMod val="75000"/>
          </a:schemeClr>
        </a:solidFill>
      </dgm:spPr>
      <dgm:t>
        <a:bodyPr vert="horz" wrap="square"/>
        <a:lstStyle/>
        <a:p>
          <a:pPr algn="ctr">
            <a:lnSpc>
              <a:spcPts val="3000"/>
            </a:lnSpc>
            <a:spcBef>
              <a:spcPct val="0"/>
            </a:spcBef>
            <a:spcAft>
              <a:spcPct val="35000"/>
            </a:spcAft>
          </a:pPr>
          <a:r>
            <a:rPr lang="zh-CN" altLang="en-US" sz="3600" b="1" dirty="0" smtClean="0">
              <a:solidFill>
                <a:schemeClr val="tx1"/>
              </a:solidFill>
              <a:effectLst/>
              <a:latin typeface="微软雅黑" panose="020B0503020204020204" pitchFamily="34" charset="-122"/>
              <a:ea typeface="微软雅黑" panose="020B0503020204020204" pitchFamily="34" charset="-122"/>
            </a:rPr>
            <a:t>工业</a:t>
          </a:r>
          <a:endParaRPr lang="en-US" altLang="zh-CN" sz="3600" b="1" dirty="0" smtClean="0">
            <a:solidFill>
              <a:schemeClr val="tx1"/>
            </a:solidFill>
            <a:effectLst/>
            <a:latin typeface="微软雅黑" panose="020B0503020204020204" pitchFamily="34" charset="-122"/>
            <a:ea typeface="微软雅黑" panose="020B0503020204020204" pitchFamily="34" charset="-122"/>
          </a:endParaRPr>
        </a:p>
        <a:p>
          <a:pPr algn="ctr">
            <a:lnSpc>
              <a:spcPts val="3000"/>
            </a:lnSpc>
            <a:spcBef>
              <a:spcPct val="0"/>
            </a:spcBef>
            <a:spcAft>
              <a:spcPct val="35000"/>
            </a:spcAft>
          </a:pPr>
          <a:r>
            <a:rPr lang="zh-CN" altLang="en-US" sz="3600" b="1" dirty="0" smtClean="0">
              <a:solidFill>
                <a:schemeClr val="tx1"/>
              </a:solidFill>
              <a:effectLst/>
              <a:latin typeface="微软雅黑" panose="020B0503020204020204" pitchFamily="34" charset="-122"/>
              <a:ea typeface="微软雅黑" panose="020B0503020204020204" pitchFamily="34" charset="-122"/>
            </a:rPr>
            <a:t>革命</a:t>
          </a:r>
        </a:p>
      </dgm:t>
    </dgm:pt>
    <dgm:pt modelId="{73DBDD6D-A5EC-49DC-8086-F157C1E37FDA}" cxnId="{4A81EA05-CE96-4EE3-8B72-86520818010E}" type="parTrans">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266CC752-6793-46A1-BA0A-BC6461144491}" cxnId="{4A81EA05-CE96-4EE3-8B72-86520818010E}" type="sibTrans">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C6646A42-CAEE-469F-8D10-53542E761DB2}">
      <dgm:prSet phldrT="[文本]" custT="1"/>
      <dgm:spPr>
        <a:solidFill>
          <a:srgbClr val="C00000"/>
        </a:solidFill>
      </dgm:spPr>
      <dgm:t>
        <a:bodyPr/>
        <a:lstStyle/>
        <a:p>
          <a:r>
            <a:rPr lang="zh-CN" altLang="en-US" sz="2400" b="1" dirty="0" smtClean="0">
              <a:latin typeface="微软雅黑" panose="020B0503020204020204" pitchFamily="34" charset="-122"/>
              <a:ea typeface="微软雅黑" panose="020B0503020204020204" pitchFamily="34" charset="-122"/>
            </a:rPr>
            <a:t>生产力</a:t>
          </a:r>
          <a:endParaRPr lang="zh-CN" altLang="en-US" sz="2400" b="1" dirty="0">
            <a:latin typeface="微软雅黑" panose="020B0503020204020204" pitchFamily="34" charset="-122"/>
            <a:ea typeface="微软雅黑" panose="020B0503020204020204" pitchFamily="34" charset="-122"/>
          </a:endParaRPr>
        </a:p>
      </dgm:t>
    </dgm:pt>
    <dgm:pt modelId="{2146B180-5906-4F24-B239-9A5416EA0C12}" cxnId="{9BCEC486-53CE-4321-A5A6-43BB4ADB2F25}" type="parTrans">
      <dgm:prSet custT="1"/>
      <dgm:spPr/>
      <dgm:t>
        <a:bodyPr/>
        <a:lstStyle/>
        <a:p>
          <a:endParaRPr lang="zh-CN" altLang="en-US" sz="2400" b="1">
            <a:latin typeface="微软雅黑" panose="020B0503020204020204" pitchFamily="34" charset="-122"/>
            <a:ea typeface="微软雅黑" panose="020B0503020204020204" pitchFamily="34" charset="-122"/>
          </a:endParaRPr>
        </a:p>
      </dgm:t>
    </dgm:pt>
    <dgm:pt modelId="{798465A9-99AD-421A-83BE-59F413F0A441}" cxnId="{9BCEC486-53CE-4321-A5A6-43BB4ADB2F25}" type="sibTrans">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8C9BAB4E-BE89-4B0C-95DA-CF706D383082}">
      <dgm:prSet phldrT="[文本]" custT="1"/>
      <dgm:spPr>
        <a:solidFill>
          <a:srgbClr val="00B0F0"/>
        </a:solidFill>
      </dgm:spPr>
      <dgm:t>
        <a:bodyPr/>
        <a:lstStyle/>
        <a:p>
          <a:r>
            <a:rPr lang="zh-CN" altLang="en-US" sz="2400" b="1" dirty="0" smtClean="0">
              <a:latin typeface="微软雅黑" panose="020B0503020204020204" pitchFamily="34" charset="-122"/>
              <a:ea typeface="微软雅黑" panose="020B0503020204020204" pitchFamily="34" charset="-122"/>
            </a:rPr>
            <a:t>生产关系</a:t>
          </a:r>
          <a:endParaRPr lang="zh-CN" altLang="en-US" sz="2400" b="1" dirty="0">
            <a:latin typeface="微软雅黑" panose="020B0503020204020204" pitchFamily="34" charset="-122"/>
            <a:ea typeface="微软雅黑" panose="020B0503020204020204" pitchFamily="34" charset="-122"/>
          </a:endParaRPr>
        </a:p>
      </dgm:t>
    </dgm:pt>
    <dgm:pt modelId="{84CAA55F-1423-4B5F-B639-C82608A992D5}" cxnId="{EF3BEF1C-2300-46CD-BA6F-E8E1802BF3C1}" type="parTrans">
      <dgm:prSet custT="1"/>
      <dgm:spPr/>
      <dgm:t>
        <a:bodyPr/>
        <a:lstStyle/>
        <a:p>
          <a:endParaRPr lang="zh-CN" altLang="en-US" sz="2400" b="1">
            <a:latin typeface="微软雅黑" panose="020B0503020204020204" pitchFamily="34" charset="-122"/>
            <a:ea typeface="微软雅黑" panose="020B0503020204020204" pitchFamily="34" charset="-122"/>
          </a:endParaRPr>
        </a:p>
      </dgm:t>
    </dgm:pt>
    <dgm:pt modelId="{6E91DAF8-BE63-45CF-BE02-50323D5D5A54}" cxnId="{EF3BEF1C-2300-46CD-BA6F-E8E1802BF3C1}" type="sibTrans">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90305622-EE73-4D12-B075-A4B49EBAFF82}">
      <dgm:prSet phldr="0" custT="1"/>
      <dgm:spPr>
        <a:solidFill>
          <a:srgbClr val="002060"/>
        </a:solidFill>
      </dgm:spPr>
      <dgm:t>
        <a:bodyPr vert="horz" wrap="square"/>
        <a:lstStyle/>
        <a:p>
          <a:pPr>
            <a:lnSpc>
              <a:spcPct val="100000"/>
            </a:lnSpc>
            <a:spcBef>
              <a:spcPct val="0"/>
            </a:spcBef>
            <a:spcAft>
              <a:spcPct val="35000"/>
            </a:spcAft>
          </a:pPr>
          <a:r>
            <a:rPr lang="zh-CN" altLang="en-US" sz="2400" b="1" dirty="0" smtClean="0">
              <a:latin typeface="微软雅黑" panose="020B0503020204020204" pitchFamily="34" charset="-122"/>
              <a:ea typeface="微软雅黑" panose="020B0503020204020204" pitchFamily="34" charset="-122"/>
            </a:rPr>
            <a:t>社会生活</a:t>
          </a:r>
          <a:endParaRPr lang="zh-CN" altLang="en-US" sz="2400" b="1" dirty="0">
            <a:latin typeface="微软雅黑" panose="020B0503020204020204" pitchFamily="34" charset="-122"/>
            <a:ea typeface="微软雅黑" panose="020B0503020204020204" pitchFamily="34" charset="-122"/>
          </a:endParaRPr>
        </a:p>
      </dgm:t>
    </dgm:pt>
    <dgm:pt modelId="{F7008F66-E4AB-4068-8EF1-77CEEDE8361B}" cxnId="{C6151341-EF51-485A-990F-A742D461CFAD}"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F290C2BF-D0BB-46C7-A95D-17B74CEAA250}" cxnId="{C6151341-EF51-485A-990F-A742D461CFAD}"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13868F32-A150-4B90-9162-4B37B37B3795}">
      <dgm:prSet phldrT="[文本]" custT="1"/>
      <dgm:spPr>
        <a:solidFill>
          <a:srgbClr val="00B050"/>
        </a:solidFill>
      </dgm:spPr>
      <dgm:t>
        <a:bodyPr/>
        <a:lstStyle/>
        <a:p>
          <a:pPr algn="ctr"/>
          <a:endParaRPr lang="en-US" altLang="zh-CN" sz="2400" b="1" dirty="0" smtClean="0">
            <a:latin typeface="微软雅黑" panose="020B0503020204020204" pitchFamily="34" charset="-122"/>
            <a:ea typeface="微软雅黑" panose="020B0503020204020204" pitchFamily="34" charset="-122"/>
          </a:endParaRPr>
        </a:p>
        <a:p>
          <a:pPr algn="ctr"/>
          <a:r>
            <a:rPr lang="zh-CN" altLang="en-US" sz="2400" b="1" dirty="0" smtClean="0">
              <a:latin typeface="微软雅黑" panose="020B0503020204020204" pitchFamily="34" charset="-122"/>
              <a:ea typeface="微软雅黑" panose="020B0503020204020204" pitchFamily="34" charset="-122"/>
            </a:rPr>
            <a:t>世界市场</a:t>
          </a:r>
          <a:endParaRPr lang="zh-CN" altLang="en-US" sz="2400" b="1" dirty="0">
            <a:latin typeface="微软雅黑" panose="020B0503020204020204" pitchFamily="34" charset="-122"/>
            <a:ea typeface="微软雅黑" panose="020B0503020204020204" pitchFamily="34" charset="-122"/>
          </a:endParaRPr>
        </a:p>
      </dgm:t>
    </dgm:pt>
    <dgm:pt modelId="{9C8692C6-CB8E-4008-9FF2-BAC6BB06C758}" cxnId="{15F621E7-48D8-43ED-A0F9-57201ABC0E75}" type="parTrans">
      <dgm:prSet custT="1"/>
      <dgm:spPr/>
      <dgm:t>
        <a:bodyPr/>
        <a:lstStyle/>
        <a:p>
          <a:endParaRPr lang="zh-CN" altLang="en-US" sz="2400" b="1">
            <a:latin typeface="微软雅黑" panose="020B0503020204020204" pitchFamily="34" charset="-122"/>
            <a:ea typeface="微软雅黑" panose="020B0503020204020204" pitchFamily="34" charset="-122"/>
          </a:endParaRPr>
        </a:p>
      </dgm:t>
    </dgm:pt>
    <dgm:pt modelId="{FB8A066E-E505-41F3-B7F1-BB374F280810}" cxnId="{15F621E7-48D8-43ED-A0F9-57201ABC0E75}" type="sibTrans">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7B166FDA-393E-4528-B93E-AE19E14E8585}">
      <dgm:prSet custT="1"/>
      <dgm:spPr>
        <a:solidFill>
          <a:srgbClr val="00B050"/>
        </a:solidFill>
      </dgm:spPr>
      <dgm:t>
        <a:bodyPr/>
        <a:lstStyle/>
        <a:p>
          <a:pPr algn="l"/>
          <a:endParaRPr lang="zh-CN" altLang="en-US" sz="2400" b="1" dirty="0">
            <a:latin typeface="微软雅黑" panose="020B0503020204020204" pitchFamily="34" charset="-122"/>
            <a:ea typeface="微软雅黑" panose="020B0503020204020204" pitchFamily="34" charset="-122"/>
          </a:endParaRPr>
        </a:p>
      </dgm:t>
    </dgm:pt>
    <dgm:pt modelId="{D0E29632-13A5-4240-B997-38AD925952EC}" cxnId="{92D654D1-A9DB-43FE-9F0C-92FEB9C4D818}" type="parTrans">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707A3D8C-5421-4E71-8F85-96E09D474FA1}" cxnId="{92D654D1-A9DB-43FE-9F0C-92FEB9C4D818}" type="sibTrans">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86B06614-4483-47F6-9A0D-1A510FE8CB91}">
      <dgm:prSet phldrT="[文本]" phldr="0" custT="1"/>
      <dgm:spPr>
        <a:solidFill>
          <a:srgbClr val="FF0000"/>
        </a:solidFill>
      </dgm:spPr>
      <dgm:t>
        <a:bodyPr vert="horz" wrap="square"/>
        <a:lstStyle/>
        <a:p>
          <a:pPr algn="ctr">
            <a:lnSpc>
              <a:spcPct val="100000"/>
            </a:lnSpc>
            <a:spcBef>
              <a:spcPct val="0"/>
            </a:spcBef>
            <a:spcAft>
              <a:spcPct val="35000"/>
            </a:spcAft>
          </a:pPr>
          <a:endParaRPr lang="en-US" altLang="zh-CN" sz="2400" b="1" dirty="0" smtClean="0">
            <a:latin typeface="微软雅黑" panose="020B0503020204020204" pitchFamily="34" charset="-122"/>
            <a:ea typeface="微软雅黑" panose="020B0503020204020204" pitchFamily="34" charset="-122"/>
          </a:endParaRPr>
        </a:p>
        <a:p>
          <a:pPr algn="ctr">
            <a:lnSpc>
              <a:spcPct val="100000"/>
            </a:lnSpc>
            <a:spcBef>
              <a:spcPct val="0"/>
            </a:spcBef>
            <a:spcAft>
              <a:spcPct val="35000"/>
            </a:spcAft>
          </a:pPr>
          <a:r>
            <a:rPr lang="zh-CN" altLang="en-US" sz="2400" b="1" dirty="0" smtClean="0">
              <a:latin typeface="微软雅黑" panose="020B0503020204020204" pitchFamily="34" charset="-122"/>
              <a:ea typeface="微软雅黑" panose="020B0503020204020204" pitchFamily="34" charset="-122"/>
            </a:rPr>
            <a:t>商业贸易</a:t>
          </a:r>
          <a:endParaRPr lang="zh-CN" altLang="en-US" sz="2400" b="1" dirty="0">
            <a:latin typeface="微软雅黑" panose="020B0503020204020204" pitchFamily="34" charset="-122"/>
            <a:ea typeface="微软雅黑" panose="020B0503020204020204" pitchFamily="34" charset="-122"/>
          </a:endParaRPr>
        </a:p>
      </dgm:t>
    </dgm:pt>
    <dgm:pt modelId="{B5B7E3B9-D197-493B-A1D5-66FA95BBB28A}" cxnId="{E4AAE2C1-B17E-4AF3-8882-C163045D16C0}" type="parTrans">
      <dgm:prSet custT="1"/>
      <dgm:spPr/>
      <dgm:t>
        <a:bodyPr/>
        <a:lstStyle/>
        <a:p>
          <a:endParaRPr lang="zh-CN" altLang="en-US" sz="2400" b="1">
            <a:latin typeface="微软雅黑" panose="020B0503020204020204" pitchFamily="34" charset="-122"/>
            <a:ea typeface="微软雅黑" panose="020B0503020204020204" pitchFamily="34" charset="-122"/>
          </a:endParaRPr>
        </a:p>
      </dgm:t>
    </dgm:pt>
    <dgm:pt modelId="{5BA4FDF6-250A-4DB1-9BA8-38DF809DDDCB}" cxnId="{E4AAE2C1-B17E-4AF3-8882-C163045D16C0}" type="sibTrans">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3851AC50-D9BD-4938-8D1E-8D94CFDB2AD0}">
      <dgm:prSet phldr="0" custT="1"/>
      <dgm:spPr>
        <a:solidFill>
          <a:srgbClr val="FF0000"/>
        </a:solidFill>
      </dgm:spPr>
      <dgm:t>
        <a:bodyPr vert="horz" wrap="square"/>
        <a:lstStyle/>
        <a:p>
          <a:pPr algn="l">
            <a:lnSpc>
              <a:spcPct val="100000"/>
            </a:lnSpc>
            <a:spcBef>
              <a:spcPct val="0"/>
            </a:spcBef>
            <a:spcAft>
              <a:spcPct val="15000"/>
            </a:spcAft>
          </a:pPr>
          <a:endParaRPr lang="zh-CN" altLang="en-US" sz="2400" b="1" dirty="0">
            <a:latin typeface="微软雅黑" panose="020B0503020204020204" pitchFamily="34" charset="-122"/>
            <a:ea typeface="微软雅黑" panose="020B0503020204020204" pitchFamily="34" charset="-122"/>
          </a:endParaRPr>
        </a:p>
      </dgm:t>
    </dgm:pt>
    <dgm:pt modelId="{AE9E950F-192B-4AA9-A583-747B65AE65FB}" cxnId="{999F8DED-92BE-4287-A35A-3AAF4D76F44A}"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8240F2B2-552C-46DF-A23E-C87B1E4F2C40}" cxnId="{999F8DED-92BE-4287-A35A-3AAF4D76F44A}"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0908F673-D180-47B5-B338-05B456EEE359}">
      <dgm:prSet phldr="0" custT="1"/>
      <dgm:spPr>
        <a:solidFill>
          <a:srgbClr val="7030A0"/>
        </a:solidFill>
      </dgm:spPr>
      <dgm:t>
        <a:bodyPr vert="horz" wrap="square"/>
        <a:lstStyle/>
        <a:p>
          <a:pPr>
            <a:lnSpc>
              <a:spcPct val="100000"/>
            </a:lnSpc>
            <a:spcBef>
              <a:spcPct val="0"/>
            </a:spcBef>
            <a:spcAft>
              <a:spcPct val="35000"/>
            </a:spcAft>
          </a:pPr>
          <a:r>
            <a:rPr lang="zh-CN" altLang="en-US" sz="2400" b="1" dirty="0" smtClean="0">
              <a:latin typeface="微软雅黑" panose="020B0503020204020204" pitchFamily="34" charset="-122"/>
              <a:ea typeface="微软雅黑" panose="020B0503020204020204" pitchFamily="34" charset="-122"/>
            </a:rPr>
            <a:t>殖民体系</a:t>
          </a:r>
          <a:endParaRPr lang="zh-CN" altLang="en-US" sz="2400" b="1" dirty="0">
            <a:latin typeface="微软雅黑" panose="020B0503020204020204" pitchFamily="34" charset="-122"/>
            <a:ea typeface="微软雅黑" panose="020B0503020204020204" pitchFamily="34" charset="-122"/>
          </a:endParaRPr>
        </a:p>
      </dgm:t>
    </dgm:pt>
    <dgm:pt modelId="{BFE0B879-96B8-4846-8FC3-7137199577A3}" cxnId="{924E2406-5B2B-4D40-88FB-B6C2C7AF02B4}" type="parTrans">
      <dgm:prSet custT="1"/>
      <dgm:spPr/>
      <dgm:t>
        <a:bodyPr/>
        <a:lstStyle/>
        <a:p>
          <a:endParaRPr lang="zh-CN" altLang="en-US" sz="2400" b="1">
            <a:latin typeface="微软雅黑" panose="020B0503020204020204" pitchFamily="34" charset="-122"/>
            <a:ea typeface="微软雅黑" panose="020B0503020204020204" pitchFamily="34" charset="-122"/>
          </a:endParaRPr>
        </a:p>
      </dgm:t>
    </dgm:pt>
    <dgm:pt modelId="{04C43F05-3EC4-4E4A-A468-E62C84FD6D95}" cxnId="{924E2406-5B2B-4D40-88FB-B6C2C7AF02B4}" type="sibTrans">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F972743B-3651-499A-BFD1-2A22A2644D44}">
      <dgm:prSet custT="1"/>
      <dgm:spPr>
        <a:solidFill>
          <a:srgbClr val="FFC000"/>
        </a:solidFill>
      </dgm:spPr>
      <dgm:t>
        <a:bodyPr/>
        <a:lstStyle/>
        <a:p>
          <a:r>
            <a:rPr lang="zh-CN" altLang="en-US" sz="2400" b="1" dirty="0" smtClean="0">
              <a:latin typeface="微软雅黑" panose="020B0503020204020204" pitchFamily="34" charset="-122"/>
              <a:ea typeface="微软雅黑" panose="020B0503020204020204" pitchFamily="34" charset="-122"/>
            </a:rPr>
            <a:t>政治制度</a:t>
          </a:r>
          <a:endParaRPr lang="zh-CN" altLang="en-US" sz="2400" b="1" dirty="0">
            <a:latin typeface="微软雅黑" panose="020B0503020204020204" pitchFamily="34" charset="-122"/>
            <a:ea typeface="微软雅黑" panose="020B0503020204020204" pitchFamily="34" charset="-122"/>
          </a:endParaRPr>
        </a:p>
      </dgm:t>
    </dgm:pt>
    <dgm:pt modelId="{5432014A-5C39-451D-8787-24FB8D9CFB19}" cxnId="{ECB8CB6A-CF5A-4628-80D3-3EC88962F75C}" type="parTrans">
      <dgm:prSet custT="1"/>
      <dgm:spPr/>
      <dgm:t>
        <a:bodyPr/>
        <a:lstStyle/>
        <a:p>
          <a:endParaRPr lang="zh-CN" altLang="en-US" sz="2400" b="1">
            <a:latin typeface="微软雅黑" panose="020B0503020204020204" pitchFamily="34" charset="-122"/>
            <a:ea typeface="微软雅黑" panose="020B0503020204020204" pitchFamily="34" charset="-122"/>
          </a:endParaRPr>
        </a:p>
      </dgm:t>
    </dgm:pt>
    <dgm:pt modelId="{AFE60C48-9327-490B-AEC0-7F62FA60D50F}" cxnId="{ECB8CB6A-CF5A-4628-80D3-3EC88962F75C}" type="sibTrans">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FC96C10A-78F8-4D20-A2F8-6B8CD0830BE6}" type="pres">
      <dgm:prSet presAssocID="{6B8FCD3E-48BA-418E-A91C-58F51AE7FE67}" presName="Name0" presStyleCnt="0">
        <dgm:presLayoutVars>
          <dgm:chMax val="1"/>
          <dgm:dir/>
          <dgm:animLvl val="ctr"/>
          <dgm:resizeHandles val="exact"/>
        </dgm:presLayoutVars>
      </dgm:prSet>
      <dgm:spPr/>
      <dgm:t>
        <a:bodyPr/>
        <a:lstStyle/>
        <a:p>
          <a:endParaRPr lang="zh-CN" altLang="en-US"/>
        </a:p>
      </dgm:t>
    </dgm:pt>
    <dgm:pt modelId="{92C63FFB-640B-4E88-BB74-B594190C9567}" type="pres">
      <dgm:prSet presAssocID="{62B417FA-8BD5-4B0B-AE2D-D9A85CC2E6D4}" presName="centerShape" presStyleLbl="node0" presStyleIdx="0" presStyleCnt="1" custScaleX="139158" custScaleY="137630"/>
      <dgm:spPr/>
      <dgm:t>
        <a:bodyPr/>
        <a:lstStyle/>
        <a:p>
          <a:endParaRPr lang="zh-CN" altLang="en-US"/>
        </a:p>
      </dgm:t>
    </dgm:pt>
    <dgm:pt modelId="{1D035B7F-EFF5-4BB9-B490-398F3FE80046}" type="pres">
      <dgm:prSet presAssocID="{2146B180-5906-4F24-B239-9A5416EA0C12}" presName="parTrans" presStyleLbl="sibTrans2D1" presStyleIdx="0" presStyleCnt="7"/>
      <dgm:spPr/>
      <dgm:t>
        <a:bodyPr/>
        <a:lstStyle/>
        <a:p>
          <a:endParaRPr lang="zh-CN" altLang="en-US"/>
        </a:p>
      </dgm:t>
    </dgm:pt>
    <dgm:pt modelId="{7DA39F03-BE0D-4CA9-828C-53C8DB77045A}" type="pres">
      <dgm:prSet presAssocID="{2146B180-5906-4F24-B239-9A5416EA0C12}" presName="connectorText" presStyleLbl="sibTrans2D1" presStyleIdx="0" presStyleCnt="7"/>
      <dgm:spPr/>
      <dgm:t>
        <a:bodyPr/>
        <a:lstStyle/>
        <a:p>
          <a:endParaRPr lang="zh-CN" altLang="en-US"/>
        </a:p>
      </dgm:t>
    </dgm:pt>
    <dgm:pt modelId="{471725A0-D5A9-4B23-92C0-5F0615DABBB1}" type="pres">
      <dgm:prSet presAssocID="{C6646A42-CAEE-469F-8D10-53542E761DB2}" presName="node" presStyleLbl="node1" presStyleIdx="0" presStyleCnt="7">
        <dgm:presLayoutVars>
          <dgm:bulletEnabled val="1"/>
        </dgm:presLayoutVars>
      </dgm:prSet>
      <dgm:spPr/>
      <dgm:t>
        <a:bodyPr/>
        <a:lstStyle/>
        <a:p>
          <a:endParaRPr lang="zh-CN" altLang="en-US"/>
        </a:p>
      </dgm:t>
    </dgm:pt>
    <dgm:pt modelId="{A0A07748-91E0-46EA-AB13-19DC78E0C925}" type="pres">
      <dgm:prSet presAssocID="{84CAA55F-1423-4B5F-B639-C82608A992D5}" presName="parTrans" presStyleLbl="sibTrans2D1" presStyleIdx="1" presStyleCnt="7"/>
      <dgm:spPr/>
      <dgm:t>
        <a:bodyPr/>
        <a:lstStyle/>
        <a:p>
          <a:endParaRPr lang="zh-CN" altLang="en-US"/>
        </a:p>
      </dgm:t>
    </dgm:pt>
    <dgm:pt modelId="{3AEDD43F-5300-454D-A634-63AE17E7010F}" type="pres">
      <dgm:prSet presAssocID="{84CAA55F-1423-4B5F-B639-C82608A992D5}" presName="connectorText" presStyleLbl="sibTrans2D1" presStyleIdx="1" presStyleCnt="7"/>
      <dgm:spPr/>
      <dgm:t>
        <a:bodyPr/>
        <a:lstStyle/>
        <a:p>
          <a:endParaRPr lang="zh-CN" altLang="en-US"/>
        </a:p>
      </dgm:t>
    </dgm:pt>
    <dgm:pt modelId="{49FFE605-186D-465F-927F-52907E05810E}" type="pres">
      <dgm:prSet presAssocID="{8C9BAB4E-BE89-4B0C-95DA-CF706D383082}" presName="node" presStyleLbl="node1" presStyleIdx="1" presStyleCnt="7">
        <dgm:presLayoutVars>
          <dgm:bulletEnabled val="1"/>
        </dgm:presLayoutVars>
      </dgm:prSet>
      <dgm:spPr/>
      <dgm:t>
        <a:bodyPr/>
        <a:lstStyle/>
        <a:p>
          <a:endParaRPr lang="zh-CN" altLang="en-US"/>
        </a:p>
      </dgm:t>
    </dgm:pt>
    <dgm:pt modelId="{81C726C4-D796-4DD1-9C82-8F935A57B379}" type="pres">
      <dgm:prSet presAssocID="{F7008F66-E4AB-4068-8EF1-77CEEDE8361B}" presName="parTrans" presStyleLbl="sibTrans2D1" presStyleIdx="2" presStyleCnt="7"/>
      <dgm:spPr/>
      <dgm:t>
        <a:bodyPr/>
        <a:lstStyle/>
        <a:p>
          <a:endParaRPr lang="zh-CN" altLang="en-US"/>
        </a:p>
      </dgm:t>
    </dgm:pt>
    <dgm:pt modelId="{9D9D13DB-5A2E-4B5C-8A26-9C34C1BBF552}" type="pres">
      <dgm:prSet presAssocID="{F7008F66-E4AB-4068-8EF1-77CEEDE8361B}" presName="connectorText" presStyleLbl="sibTrans2D1" presStyleIdx="2" presStyleCnt="7"/>
      <dgm:spPr/>
      <dgm:t>
        <a:bodyPr/>
        <a:lstStyle/>
        <a:p>
          <a:endParaRPr lang="zh-CN" altLang="en-US"/>
        </a:p>
      </dgm:t>
    </dgm:pt>
    <dgm:pt modelId="{06545EBD-55DD-4927-B0CE-D9834085D034}" type="pres">
      <dgm:prSet presAssocID="{90305622-EE73-4D12-B075-A4B49EBAFF82}" presName="node" presStyleLbl="node1" presStyleIdx="2" presStyleCnt="7">
        <dgm:presLayoutVars>
          <dgm:bulletEnabled val="1"/>
        </dgm:presLayoutVars>
      </dgm:prSet>
      <dgm:spPr/>
      <dgm:t>
        <a:bodyPr/>
        <a:lstStyle/>
        <a:p>
          <a:endParaRPr lang="zh-CN" altLang="en-US"/>
        </a:p>
      </dgm:t>
    </dgm:pt>
    <dgm:pt modelId="{49BAB062-29A9-4BE5-B990-3B4CA6358C9E}" type="pres">
      <dgm:prSet presAssocID="{9C8692C6-CB8E-4008-9FF2-BAC6BB06C758}" presName="parTrans" presStyleLbl="sibTrans2D1" presStyleIdx="3" presStyleCnt="7"/>
      <dgm:spPr/>
      <dgm:t>
        <a:bodyPr/>
        <a:lstStyle/>
        <a:p>
          <a:endParaRPr lang="zh-CN" altLang="en-US"/>
        </a:p>
      </dgm:t>
    </dgm:pt>
    <dgm:pt modelId="{C11D13BC-67E3-4459-A61C-E1ABDD79720B}" type="pres">
      <dgm:prSet presAssocID="{9C8692C6-CB8E-4008-9FF2-BAC6BB06C758}" presName="connectorText" presStyleLbl="sibTrans2D1" presStyleIdx="3" presStyleCnt="7"/>
      <dgm:spPr/>
      <dgm:t>
        <a:bodyPr/>
        <a:lstStyle/>
        <a:p>
          <a:endParaRPr lang="zh-CN" altLang="en-US"/>
        </a:p>
      </dgm:t>
    </dgm:pt>
    <dgm:pt modelId="{465DDC2A-6D3B-4490-B273-2BA9EEE15BF2}" type="pres">
      <dgm:prSet presAssocID="{13868F32-A150-4B90-9162-4B37B37B3795}" presName="node" presStyleLbl="node1" presStyleIdx="3" presStyleCnt="7">
        <dgm:presLayoutVars>
          <dgm:bulletEnabled val="1"/>
        </dgm:presLayoutVars>
      </dgm:prSet>
      <dgm:spPr/>
      <dgm:t>
        <a:bodyPr/>
        <a:lstStyle/>
        <a:p>
          <a:endParaRPr lang="zh-CN" altLang="en-US"/>
        </a:p>
      </dgm:t>
    </dgm:pt>
    <dgm:pt modelId="{2A07455C-BCEB-4571-948B-54C49A3FC725}" type="pres">
      <dgm:prSet presAssocID="{B5B7E3B9-D197-493B-A1D5-66FA95BBB28A}" presName="parTrans" presStyleLbl="sibTrans2D1" presStyleIdx="4" presStyleCnt="7"/>
      <dgm:spPr/>
      <dgm:t>
        <a:bodyPr/>
        <a:lstStyle/>
        <a:p>
          <a:endParaRPr lang="zh-CN" altLang="en-US"/>
        </a:p>
      </dgm:t>
    </dgm:pt>
    <dgm:pt modelId="{E3E565B7-DF7A-4566-81FD-BF997B38B6D0}" type="pres">
      <dgm:prSet presAssocID="{B5B7E3B9-D197-493B-A1D5-66FA95BBB28A}" presName="connectorText" presStyleLbl="sibTrans2D1" presStyleIdx="4" presStyleCnt="7"/>
      <dgm:spPr/>
      <dgm:t>
        <a:bodyPr/>
        <a:lstStyle/>
        <a:p>
          <a:endParaRPr lang="zh-CN" altLang="en-US"/>
        </a:p>
      </dgm:t>
    </dgm:pt>
    <dgm:pt modelId="{6CD316C1-2979-49F4-8789-57CC5004DFB7}" type="pres">
      <dgm:prSet presAssocID="{86B06614-4483-47F6-9A0D-1A510FE8CB91}" presName="node" presStyleLbl="node1" presStyleIdx="4" presStyleCnt="7">
        <dgm:presLayoutVars>
          <dgm:bulletEnabled val="1"/>
        </dgm:presLayoutVars>
      </dgm:prSet>
      <dgm:spPr/>
      <dgm:t>
        <a:bodyPr/>
        <a:lstStyle/>
        <a:p>
          <a:endParaRPr lang="zh-CN" altLang="en-US"/>
        </a:p>
      </dgm:t>
    </dgm:pt>
    <dgm:pt modelId="{03A8D68D-6526-4255-9B27-2986636A00DF}" type="pres">
      <dgm:prSet presAssocID="{BFE0B879-96B8-4846-8FC3-7137199577A3}" presName="parTrans" presStyleLbl="sibTrans2D1" presStyleIdx="5" presStyleCnt="7"/>
      <dgm:spPr/>
      <dgm:t>
        <a:bodyPr/>
        <a:lstStyle/>
        <a:p>
          <a:endParaRPr lang="zh-CN" altLang="en-US"/>
        </a:p>
      </dgm:t>
    </dgm:pt>
    <dgm:pt modelId="{2515C838-2AC7-452D-9078-4DB50A823294}" type="pres">
      <dgm:prSet presAssocID="{BFE0B879-96B8-4846-8FC3-7137199577A3}" presName="connectorText" presStyleLbl="sibTrans2D1" presStyleIdx="5" presStyleCnt="7"/>
      <dgm:spPr/>
      <dgm:t>
        <a:bodyPr/>
        <a:lstStyle/>
        <a:p>
          <a:endParaRPr lang="zh-CN" altLang="en-US"/>
        </a:p>
      </dgm:t>
    </dgm:pt>
    <dgm:pt modelId="{487D0F41-0119-4489-BCA1-4C032D82394C}" type="pres">
      <dgm:prSet presAssocID="{0908F673-D180-47B5-B338-05B456EEE359}" presName="node" presStyleLbl="node1" presStyleIdx="5" presStyleCnt="7">
        <dgm:presLayoutVars>
          <dgm:bulletEnabled val="1"/>
        </dgm:presLayoutVars>
      </dgm:prSet>
      <dgm:spPr/>
      <dgm:t>
        <a:bodyPr/>
        <a:lstStyle/>
        <a:p>
          <a:endParaRPr lang="zh-CN" altLang="en-US"/>
        </a:p>
      </dgm:t>
    </dgm:pt>
    <dgm:pt modelId="{64A22F97-6D30-4264-ADA0-AB2BD8138343}" type="pres">
      <dgm:prSet presAssocID="{5432014A-5C39-451D-8787-24FB8D9CFB19}" presName="parTrans" presStyleLbl="sibTrans2D1" presStyleIdx="6" presStyleCnt="7"/>
      <dgm:spPr/>
      <dgm:t>
        <a:bodyPr/>
        <a:lstStyle/>
        <a:p>
          <a:endParaRPr lang="zh-CN" altLang="en-US"/>
        </a:p>
      </dgm:t>
    </dgm:pt>
    <dgm:pt modelId="{05F7C1C4-A458-4D07-9106-D60FD37106E2}" type="pres">
      <dgm:prSet presAssocID="{5432014A-5C39-451D-8787-24FB8D9CFB19}" presName="connectorText" presStyleLbl="sibTrans2D1" presStyleIdx="6" presStyleCnt="7"/>
      <dgm:spPr/>
      <dgm:t>
        <a:bodyPr/>
        <a:lstStyle/>
        <a:p>
          <a:endParaRPr lang="zh-CN" altLang="en-US"/>
        </a:p>
      </dgm:t>
    </dgm:pt>
    <dgm:pt modelId="{61E538D1-A5FE-4CF4-BBBB-DDB1CDC83107}" type="pres">
      <dgm:prSet presAssocID="{F972743B-3651-499A-BFD1-2A22A2644D44}" presName="node" presStyleLbl="node1" presStyleIdx="6" presStyleCnt="7" custRadScaleRad="102552" custRadScaleInc="7948">
        <dgm:presLayoutVars>
          <dgm:bulletEnabled val="1"/>
        </dgm:presLayoutVars>
      </dgm:prSet>
      <dgm:spPr/>
      <dgm:t>
        <a:bodyPr/>
        <a:lstStyle/>
        <a:p>
          <a:endParaRPr lang="zh-CN" altLang="en-US"/>
        </a:p>
      </dgm:t>
    </dgm:pt>
  </dgm:ptLst>
  <dgm:cxnLst>
    <dgm:cxn modelId="{ECB8CB6A-CF5A-4628-80D3-3EC88962F75C}" srcId="{62B417FA-8BD5-4B0B-AE2D-D9A85CC2E6D4}" destId="{F972743B-3651-499A-BFD1-2A22A2644D44}" srcOrd="6" destOrd="0" parTransId="{5432014A-5C39-451D-8787-24FB8D9CFB19}" sibTransId="{AFE60C48-9327-490B-AEC0-7F62FA60D50F}"/>
    <dgm:cxn modelId="{E4AAE2C1-B17E-4AF3-8882-C163045D16C0}" srcId="{62B417FA-8BD5-4B0B-AE2D-D9A85CC2E6D4}" destId="{86B06614-4483-47F6-9A0D-1A510FE8CB91}" srcOrd="4" destOrd="0" parTransId="{B5B7E3B9-D197-493B-A1D5-66FA95BBB28A}" sibTransId="{5BA4FDF6-250A-4DB1-9BA8-38DF809DDDCB}"/>
    <dgm:cxn modelId="{C6151341-EF51-485A-990F-A742D461CFAD}" srcId="{62B417FA-8BD5-4B0B-AE2D-D9A85CC2E6D4}" destId="{90305622-EE73-4D12-B075-A4B49EBAFF82}" srcOrd="2" destOrd="0" parTransId="{F7008F66-E4AB-4068-8EF1-77CEEDE8361B}" sibTransId="{F290C2BF-D0BB-46C7-A95D-17B74CEAA250}"/>
    <dgm:cxn modelId="{5E6BBC88-FF40-4D4C-AACA-095B64C631E4}" type="presOf" srcId="{8C9BAB4E-BE89-4B0C-95DA-CF706D383082}" destId="{49FFE605-186D-465F-927F-52907E05810E}" srcOrd="0" destOrd="0" presId="urn:microsoft.com/office/officeart/2005/8/layout/radial5"/>
    <dgm:cxn modelId="{100D36C7-0EA9-429B-BFC9-4037C2EAEEDB}" type="presOf" srcId="{86B06614-4483-47F6-9A0D-1A510FE8CB91}" destId="{6CD316C1-2979-49F4-8789-57CC5004DFB7}" srcOrd="0" destOrd="0" presId="urn:microsoft.com/office/officeart/2005/8/layout/radial5"/>
    <dgm:cxn modelId="{92D654D1-A9DB-43FE-9F0C-92FEB9C4D818}" srcId="{13868F32-A150-4B90-9162-4B37B37B3795}" destId="{7B166FDA-393E-4528-B93E-AE19E14E8585}" srcOrd="0" destOrd="0" parTransId="{D0E29632-13A5-4240-B997-38AD925952EC}" sibTransId="{707A3D8C-5421-4E71-8F85-96E09D474FA1}"/>
    <dgm:cxn modelId="{538B23A2-BFC8-43C0-98F8-FD58EC594799}" type="presOf" srcId="{5432014A-5C39-451D-8787-24FB8D9CFB19}" destId="{64A22F97-6D30-4264-ADA0-AB2BD8138343}" srcOrd="0" destOrd="0" presId="urn:microsoft.com/office/officeart/2005/8/layout/radial5"/>
    <dgm:cxn modelId="{8B503E32-B430-4D28-B144-28556D33C6C4}" type="presOf" srcId="{84CAA55F-1423-4B5F-B639-C82608A992D5}" destId="{A0A07748-91E0-46EA-AB13-19DC78E0C925}" srcOrd="0" destOrd="0" presId="urn:microsoft.com/office/officeart/2005/8/layout/radial5"/>
    <dgm:cxn modelId="{A63DE561-43EF-4058-BF87-A4859A662644}" type="presOf" srcId="{0908F673-D180-47B5-B338-05B456EEE359}" destId="{487D0F41-0119-4489-BCA1-4C032D82394C}" srcOrd="0" destOrd="0" presId="urn:microsoft.com/office/officeart/2005/8/layout/radial5"/>
    <dgm:cxn modelId="{3464C369-DDD3-49C3-86DE-E5F1679DDF7E}" type="presOf" srcId="{F972743B-3651-499A-BFD1-2A22A2644D44}" destId="{61E538D1-A5FE-4CF4-BBBB-DDB1CDC83107}" srcOrd="0" destOrd="0" presId="urn:microsoft.com/office/officeart/2005/8/layout/radial5"/>
    <dgm:cxn modelId="{C3EB4A14-F4F9-4415-B462-0931BD19F7E7}" type="presOf" srcId="{2146B180-5906-4F24-B239-9A5416EA0C12}" destId="{7DA39F03-BE0D-4CA9-828C-53C8DB77045A}" srcOrd="1" destOrd="0" presId="urn:microsoft.com/office/officeart/2005/8/layout/radial5"/>
    <dgm:cxn modelId="{C3694BE6-C604-45E1-AB3B-5AAE8A9DB1B4}" type="presOf" srcId="{90305622-EE73-4D12-B075-A4B49EBAFF82}" destId="{06545EBD-55DD-4927-B0CE-D9834085D034}" srcOrd="0" destOrd="0" presId="urn:microsoft.com/office/officeart/2005/8/layout/radial5"/>
    <dgm:cxn modelId="{476FEC7F-823C-4C45-97A4-7E5FD47F9395}" type="presOf" srcId="{F7008F66-E4AB-4068-8EF1-77CEEDE8361B}" destId="{9D9D13DB-5A2E-4B5C-8A26-9C34C1BBF552}" srcOrd="1" destOrd="0" presId="urn:microsoft.com/office/officeart/2005/8/layout/radial5"/>
    <dgm:cxn modelId="{951A5318-E112-4F25-AF94-2DA8C4602685}" type="presOf" srcId="{BFE0B879-96B8-4846-8FC3-7137199577A3}" destId="{03A8D68D-6526-4255-9B27-2986636A00DF}" srcOrd="0" destOrd="0" presId="urn:microsoft.com/office/officeart/2005/8/layout/radial5"/>
    <dgm:cxn modelId="{999F8DED-92BE-4287-A35A-3AAF4D76F44A}" srcId="{86B06614-4483-47F6-9A0D-1A510FE8CB91}" destId="{3851AC50-D9BD-4938-8D1E-8D94CFDB2AD0}" srcOrd="0" destOrd="0" parTransId="{AE9E950F-192B-4AA9-A583-747B65AE65FB}" sibTransId="{8240F2B2-552C-46DF-A23E-C87B1E4F2C40}"/>
    <dgm:cxn modelId="{924E2406-5B2B-4D40-88FB-B6C2C7AF02B4}" srcId="{62B417FA-8BD5-4B0B-AE2D-D9A85CC2E6D4}" destId="{0908F673-D180-47B5-B338-05B456EEE359}" srcOrd="5" destOrd="0" parTransId="{BFE0B879-96B8-4846-8FC3-7137199577A3}" sibTransId="{04C43F05-3EC4-4E4A-A468-E62C84FD6D95}"/>
    <dgm:cxn modelId="{4E71E630-BB82-49BA-87A2-EC40D80A4372}" type="presOf" srcId="{F7008F66-E4AB-4068-8EF1-77CEEDE8361B}" destId="{81C726C4-D796-4DD1-9C82-8F935A57B379}" srcOrd="0" destOrd="0" presId="urn:microsoft.com/office/officeart/2005/8/layout/radial5"/>
    <dgm:cxn modelId="{41600630-AF78-49E4-8B94-D5A72582EF7E}" type="presOf" srcId="{84CAA55F-1423-4B5F-B639-C82608A992D5}" destId="{3AEDD43F-5300-454D-A634-63AE17E7010F}" srcOrd="1" destOrd="0" presId="urn:microsoft.com/office/officeart/2005/8/layout/radial5"/>
    <dgm:cxn modelId="{F229C4F2-22A9-4DE5-B064-B37CAC8A1105}" type="presOf" srcId="{6B8FCD3E-48BA-418E-A91C-58F51AE7FE67}" destId="{FC96C10A-78F8-4D20-A2F8-6B8CD0830BE6}" srcOrd="0" destOrd="0" presId="urn:microsoft.com/office/officeart/2005/8/layout/radial5"/>
    <dgm:cxn modelId="{9A53A795-D3EC-4B45-9E51-C5C9F0A94E8E}" type="presOf" srcId="{62B417FA-8BD5-4B0B-AE2D-D9A85CC2E6D4}" destId="{92C63FFB-640B-4E88-BB74-B594190C9567}" srcOrd="0" destOrd="0" presId="urn:microsoft.com/office/officeart/2005/8/layout/radial5"/>
    <dgm:cxn modelId="{5A83B350-0F44-4B55-94B2-DF2946E8A467}" type="presOf" srcId="{C6646A42-CAEE-469F-8D10-53542E761DB2}" destId="{471725A0-D5A9-4B23-92C0-5F0615DABBB1}" srcOrd="0" destOrd="0" presId="urn:microsoft.com/office/officeart/2005/8/layout/radial5"/>
    <dgm:cxn modelId="{CAE88BB9-B8E8-497F-B57E-C19BF619E151}" type="presOf" srcId="{7B166FDA-393E-4528-B93E-AE19E14E8585}" destId="{465DDC2A-6D3B-4490-B273-2BA9EEE15BF2}" srcOrd="0" destOrd="1" presId="urn:microsoft.com/office/officeart/2005/8/layout/radial5"/>
    <dgm:cxn modelId="{4A81EA05-CE96-4EE3-8B72-86520818010E}" srcId="{6B8FCD3E-48BA-418E-A91C-58F51AE7FE67}" destId="{62B417FA-8BD5-4B0B-AE2D-D9A85CC2E6D4}" srcOrd="0" destOrd="0" parTransId="{73DBDD6D-A5EC-49DC-8086-F157C1E37FDA}" sibTransId="{266CC752-6793-46A1-BA0A-BC6461144491}"/>
    <dgm:cxn modelId="{63114A1B-7533-4F67-9089-369E3C9C9D81}" type="presOf" srcId="{3851AC50-D9BD-4938-8D1E-8D94CFDB2AD0}" destId="{6CD316C1-2979-49F4-8789-57CC5004DFB7}" srcOrd="0" destOrd="1" presId="urn:microsoft.com/office/officeart/2005/8/layout/radial5"/>
    <dgm:cxn modelId="{B6F5007D-9D20-4DB1-AF2F-9D00FA51332C}" type="presOf" srcId="{B5B7E3B9-D197-493B-A1D5-66FA95BBB28A}" destId="{2A07455C-BCEB-4571-948B-54C49A3FC725}" srcOrd="0" destOrd="0" presId="urn:microsoft.com/office/officeart/2005/8/layout/radial5"/>
    <dgm:cxn modelId="{15F621E7-48D8-43ED-A0F9-57201ABC0E75}" srcId="{62B417FA-8BD5-4B0B-AE2D-D9A85CC2E6D4}" destId="{13868F32-A150-4B90-9162-4B37B37B3795}" srcOrd="3" destOrd="0" parTransId="{9C8692C6-CB8E-4008-9FF2-BAC6BB06C758}" sibTransId="{FB8A066E-E505-41F3-B7F1-BB374F280810}"/>
    <dgm:cxn modelId="{E78FF885-2FEE-4BB5-8192-9371BA3997D9}" type="presOf" srcId="{13868F32-A150-4B90-9162-4B37B37B3795}" destId="{465DDC2A-6D3B-4490-B273-2BA9EEE15BF2}" srcOrd="0" destOrd="0" presId="urn:microsoft.com/office/officeart/2005/8/layout/radial5"/>
    <dgm:cxn modelId="{897B8C44-F1A2-4F16-BF26-43F8C8377715}" type="presOf" srcId="{9C8692C6-CB8E-4008-9FF2-BAC6BB06C758}" destId="{C11D13BC-67E3-4459-A61C-E1ABDD79720B}" srcOrd="1" destOrd="0" presId="urn:microsoft.com/office/officeart/2005/8/layout/radial5"/>
    <dgm:cxn modelId="{928D23AD-83E0-4DE5-98BF-9EAF8543F941}" type="presOf" srcId="{5432014A-5C39-451D-8787-24FB8D9CFB19}" destId="{05F7C1C4-A458-4D07-9106-D60FD37106E2}" srcOrd="1" destOrd="0" presId="urn:microsoft.com/office/officeart/2005/8/layout/radial5"/>
    <dgm:cxn modelId="{EF3BEF1C-2300-46CD-BA6F-E8E1802BF3C1}" srcId="{62B417FA-8BD5-4B0B-AE2D-D9A85CC2E6D4}" destId="{8C9BAB4E-BE89-4B0C-95DA-CF706D383082}" srcOrd="1" destOrd="0" parTransId="{84CAA55F-1423-4B5F-B639-C82608A992D5}" sibTransId="{6E91DAF8-BE63-45CF-BE02-50323D5D5A54}"/>
    <dgm:cxn modelId="{415E0C28-8628-48C5-9609-3F81AA45A925}" type="presOf" srcId="{9C8692C6-CB8E-4008-9FF2-BAC6BB06C758}" destId="{49BAB062-29A9-4BE5-B990-3B4CA6358C9E}" srcOrd="0" destOrd="0" presId="urn:microsoft.com/office/officeart/2005/8/layout/radial5"/>
    <dgm:cxn modelId="{E2B5F24C-6AB4-4D65-A3D4-660A1C54B2EB}" type="presOf" srcId="{BFE0B879-96B8-4846-8FC3-7137199577A3}" destId="{2515C838-2AC7-452D-9078-4DB50A823294}" srcOrd="1" destOrd="0" presId="urn:microsoft.com/office/officeart/2005/8/layout/radial5"/>
    <dgm:cxn modelId="{E9A4CECC-186C-4FE8-A094-65D3B36969AB}" type="presOf" srcId="{B5B7E3B9-D197-493B-A1D5-66FA95BBB28A}" destId="{E3E565B7-DF7A-4566-81FD-BF997B38B6D0}" srcOrd="1" destOrd="0" presId="urn:microsoft.com/office/officeart/2005/8/layout/radial5"/>
    <dgm:cxn modelId="{9BCEC486-53CE-4321-A5A6-43BB4ADB2F25}" srcId="{62B417FA-8BD5-4B0B-AE2D-D9A85CC2E6D4}" destId="{C6646A42-CAEE-469F-8D10-53542E761DB2}" srcOrd="0" destOrd="0" parTransId="{2146B180-5906-4F24-B239-9A5416EA0C12}" sibTransId="{798465A9-99AD-421A-83BE-59F413F0A441}"/>
    <dgm:cxn modelId="{9E994F6E-16C9-4DA1-A838-48EDB35F9326}" type="presOf" srcId="{2146B180-5906-4F24-B239-9A5416EA0C12}" destId="{1D035B7F-EFF5-4BB9-B490-398F3FE80046}" srcOrd="0" destOrd="0" presId="urn:microsoft.com/office/officeart/2005/8/layout/radial5"/>
    <dgm:cxn modelId="{2E1B391B-2212-416F-8E67-ADC49F6D13D3}" type="presParOf" srcId="{FC96C10A-78F8-4D20-A2F8-6B8CD0830BE6}" destId="{92C63FFB-640B-4E88-BB74-B594190C9567}" srcOrd="0" destOrd="0" presId="urn:microsoft.com/office/officeart/2005/8/layout/radial5"/>
    <dgm:cxn modelId="{75207949-3100-40F3-81EB-926E6711B143}" type="presParOf" srcId="{FC96C10A-78F8-4D20-A2F8-6B8CD0830BE6}" destId="{1D035B7F-EFF5-4BB9-B490-398F3FE80046}" srcOrd="1" destOrd="0" presId="urn:microsoft.com/office/officeart/2005/8/layout/radial5"/>
    <dgm:cxn modelId="{6AC94675-2D71-410A-98E2-5891A45343B9}" type="presParOf" srcId="{1D035B7F-EFF5-4BB9-B490-398F3FE80046}" destId="{7DA39F03-BE0D-4CA9-828C-53C8DB77045A}" srcOrd="0" destOrd="0" presId="urn:microsoft.com/office/officeart/2005/8/layout/radial5"/>
    <dgm:cxn modelId="{7895571A-0D77-41B5-9B46-5EFC40659F3F}" type="presParOf" srcId="{FC96C10A-78F8-4D20-A2F8-6B8CD0830BE6}" destId="{471725A0-D5A9-4B23-92C0-5F0615DABBB1}" srcOrd="2" destOrd="0" presId="urn:microsoft.com/office/officeart/2005/8/layout/radial5"/>
    <dgm:cxn modelId="{54124901-2E1B-43EE-91FE-7DBDC1D6399B}" type="presParOf" srcId="{FC96C10A-78F8-4D20-A2F8-6B8CD0830BE6}" destId="{A0A07748-91E0-46EA-AB13-19DC78E0C925}" srcOrd="3" destOrd="0" presId="urn:microsoft.com/office/officeart/2005/8/layout/radial5"/>
    <dgm:cxn modelId="{A3D67BD5-7533-49F0-9F22-852665244A11}" type="presParOf" srcId="{A0A07748-91E0-46EA-AB13-19DC78E0C925}" destId="{3AEDD43F-5300-454D-A634-63AE17E7010F}" srcOrd="0" destOrd="0" presId="urn:microsoft.com/office/officeart/2005/8/layout/radial5"/>
    <dgm:cxn modelId="{C1F2A619-D1DF-4477-89A1-7288C9777C50}" type="presParOf" srcId="{FC96C10A-78F8-4D20-A2F8-6B8CD0830BE6}" destId="{49FFE605-186D-465F-927F-52907E05810E}" srcOrd="4" destOrd="0" presId="urn:microsoft.com/office/officeart/2005/8/layout/radial5"/>
    <dgm:cxn modelId="{AB1FE5D5-29B0-4182-8FF4-B3B4851FAED2}" type="presParOf" srcId="{FC96C10A-78F8-4D20-A2F8-6B8CD0830BE6}" destId="{81C726C4-D796-4DD1-9C82-8F935A57B379}" srcOrd="5" destOrd="0" presId="urn:microsoft.com/office/officeart/2005/8/layout/radial5"/>
    <dgm:cxn modelId="{F90C5323-0223-4E17-848A-9728ACCC5A22}" type="presParOf" srcId="{81C726C4-D796-4DD1-9C82-8F935A57B379}" destId="{9D9D13DB-5A2E-4B5C-8A26-9C34C1BBF552}" srcOrd="0" destOrd="0" presId="urn:microsoft.com/office/officeart/2005/8/layout/radial5"/>
    <dgm:cxn modelId="{57A07C1B-4F5B-464A-A25B-0106535DC32F}" type="presParOf" srcId="{FC96C10A-78F8-4D20-A2F8-6B8CD0830BE6}" destId="{06545EBD-55DD-4927-B0CE-D9834085D034}" srcOrd="6" destOrd="0" presId="urn:microsoft.com/office/officeart/2005/8/layout/radial5"/>
    <dgm:cxn modelId="{CC659AE2-2BFB-4C42-835B-EF242272C459}" type="presParOf" srcId="{FC96C10A-78F8-4D20-A2F8-6B8CD0830BE6}" destId="{49BAB062-29A9-4BE5-B990-3B4CA6358C9E}" srcOrd="7" destOrd="0" presId="urn:microsoft.com/office/officeart/2005/8/layout/radial5"/>
    <dgm:cxn modelId="{0F806F0B-3EA2-40A0-AA60-7C02F7E8B8E9}" type="presParOf" srcId="{49BAB062-29A9-4BE5-B990-3B4CA6358C9E}" destId="{C11D13BC-67E3-4459-A61C-E1ABDD79720B}" srcOrd="0" destOrd="0" presId="urn:microsoft.com/office/officeart/2005/8/layout/radial5"/>
    <dgm:cxn modelId="{604CB52A-B333-4632-B8F1-586E6C08391B}" type="presParOf" srcId="{FC96C10A-78F8-4D20-A2F8-6B8CD0830BE6}" destId="{465DDC2A-6D3B-4490-B273-2BA9EEE15BF2}" srcOrd="8" destOrd="0" presId="urn:microsoft.com/office/officeart/2005/8/layout/radial5"/>
    <dgm:cxn modelId="{DA16BBD3-BBF2-44AB-8B9E-E2C858F1B272}" type="presParOf" srcId="{FC96C10A-78F8-4D20-A2F8-6B8CD0830BE6}" destId="{2A07455C-BCEB-4571-948B-54C49A3FC725}" srcOrd="9" destOrd="0" presId="urn:microsoft.com/office/officeart/2005/8/layout/radial5"/>
    <dgm:cxn modelId="{E622D27B-3058-4409-A6FE-131316CEF332}" type="presParOf" srcId="{2A07455C-BCEB-4571-948B-54C49A3FC725}" destId="{E3E565B7-DF7A-4566-81FD-BF997B38B6D0}" srcOrd="0" destOrd="0" presId="urn:microsoft.com/office/officeart/2005/8/layout/radial5"/>
    <dgm:cxn modelId="{8BD18A3C-7DA7-4ECF-8FDF-61C4306A223F}" type="presParOf" srcId="{FC96C10A-78F8-4D20-A2F8-6B8CD0830BE6}" destId="{6CD316C1-2979-49F4-8789-57CC5004DFB7}" srcOrd="10" destOrd="0" presId="urn:microsoft.com/office/officeart/2005/8/layout/radial5"/>
    <dgm:cxn modelId="{2E908B58-AAB3-45FC-A648-DA8ED0644DAB}" type="presParOf" srcId="{FC96C10A-78F8-4D20-A2F8-6B8CD0830BE6}" destId="{03A8D68D-6526-4255-9B27-2986636A00DF}" srcOrd="11" destOrd="0" presId="urn:microsoft.com/office/officeart/2005/8/layout/radial5"/>
    <dgm:cxn modelId="{F8B3DC0E-A864-428A-B964-ECD4CB4EE11B}" type="presParOf" srcId="{03A8D68D-6526-4255-9B27-2986636A00DF}" destId="{2515C838-2AC7-452D-9078-4DB50A823294}" srcOrd="0" destOrd="0" presId="urn:microsoft.com/office/officeart/2005/8/layout/radial5"/>
    <dgm:cxn modelId="{F6091679-4090-4304-99B5-258D2983579F}" type="presParOf" srcId="{FC96C10A-78F8-4D20-A2F8-6B8CD0830BE6}" destId="{487D0F41-0119-4489-BCA1-4C032D82394C}" srcOrd="12" destOrd="0" presId="urn:microsoft.com/office/officeart/2005/8/layout/radial5"/>
    <dgm:cxn modelId="{AD22903F-0BF3-46F7-B14D-BD9145942A90}" type="presParOf" srcId="{FC96C10A-78F8-4D20-A2F8-6B8CD0830BE6}" destId="{64A22F97-6D30-4264-ADA0-AB2BD8138343}" srcOrd="13" destOrd="0" presId="urn:microsoft.com/office/officeart/2005/8/layout/radial5"/>
    <dgm:cxn modelId="{41ACD51C-2B9E-4108-AF96-ED599F51045D}" type="presParOf" srcId="{64A22F97-6D30-4264-ADA0-AB2BD8138343}" destId="{05F7C1C4-A458-4D07-9106-D60FD37106E2}" srcOrd="0" destOrd="0" presId="urn:microsoft.com/office/officeart/2005/8/layout/radial5"/>
    <dgm:cxn modelId="{DDE6B92A-837E-45AA-972A-39F4C9E718DF}" type="presParOf" srcId="{FC96C10A-78F8-4D20-A2F8-6B8CD0830BE6}" destId="{61E538D1-A5FE-4CF4-BBBB-DDB1CDC83107}" srcOrd="14" destOrd="0" presId="urn:microsoft.com/office/officeart/2005/8/layout/radial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A8AA84-81CC-421A-AD74-6D153CE7A3A9}" type="doc">
      <dgm:prSet loTypeId="urn:microsoft.com/office/officeart/2005/8/layout/radial5" loCatId="cycle" qsTypeId="urn:microsoft.com/office/officeart/2005/8/quickstyle/simple5" qsCatId="simple" csTypeId="urn:microsoft.com/office/officeart/2005/8/colors/accent3_4" csCatId="accent3" phldr="1"/>
      <dgm:spPr/>
      <dgm:t>
        <a:bodyPr/>
        <a:lstStyle/>
        <a:p>
          <a:endParaRPr lang="zh-CN" altLang="en-US"/>
        </a:p>
      </dgm:t>
    </dgm:pt>
    <dgm:pt modelId="{91D37D50-8F46-4458-B582-3FAC3CF468D5}">
      <dgm:prSet phldrT="[文本]" custT="1"/>
      <dgm:spPr/>
      <dgm:t>
        <a:bodyPr/>
        <a:lstStyle/>
        <a:p>
          <a:pPr>
            <a:lnSpc>
              <a:spcPct val="100000"/>
            </a:lnSpc>
          </a:pPr>
          <a:r>
            <a:rPr lang="zh-CN" altLang="en-US" sz="2800" b="1" dirty="0" smtClean="0">
              <a:solidFill>
                <a:srgbClr val="FF0000"/>
              </a:solidFill>
              <a:latin typeface="微软雅黑" panose="020B0503020204020204" pitchFamily="34" charset="-122"/>
              <a:ea typeface="微软雅黑" panose="020B0503020204020204" pitchFamily="34" charset="-122"/>
            </a:rPr>
            <a:t>英国优势</a:t>
          </a:r>
          <a:endParaRPr lang="zh-CN" altLang="en-US" sz="2800" b="1" dirty="0">
            <a:solidFill>
              <a:srgbClr val="FF0000"/>
            </a:solidFill>
            <a:latin typeface="微软雅黑" panose="020B0503020204020204" pitchFamily="34" charset="-122"/>
            <a:ea typeface="微软雅黑" panose="020B0503020204020204" pitchFamily="34" charset="-122"/>
          </a:endParaRPr>
        </a:p>
      </dgm:t>
    </dgm:pt>
    <dgm:pt modelId="{D23922E1-5C57-4756-994E-A5EAEF7611D7}" cxnId="{801987E0-A98A-4985-8B34-9748B0C86219}" type="parTrans">
      <dgm:prSet/>
      <dgm:spPr/>
      <dgm:t>
        <a:bodyPr/>
        <a:lstStyle/>
        <a:p>
          <a:endParaRPr lang="zh-CN" altLang="en-US"/>
        </a:p>
      </dgm:t>
    </dgm:pt>
    <dgm:pt modelId="{B7C5E9D7-C7AC-452A-9A5F-A3E55CDF1172}" cxnId="{801987E0-A98A-4985-8B34-9748B0C86219}" type="sibTrans">
      <dgm:prSet/>
      <dgm:spPr/>
      <dgm:t>
        <a:bodyPr/>
        <a:lstStyle/>
        <a:p>
          <a:endParaRPr lang="zh-CN" altLang="en-US"/>
        </a:p>
      </dgm:t>
    </dgm:pt>
    <dgm:pt modelId="{5B8038BC-D488-4C0E-97DC-E9F94B885FFD}">
      <dgm:prSet phldrT="[文本]"/>
      <dgm:spPr/>
      <dgm:t>
        <a:bodyPr/>
        <a:lstStyle/>
        <a:p>
          <a:r>
            <a:rPr lang="zh-CN" altLang="en-US" b="1" dirty="0" smtClean="0">
              <a:solidFill>
                <a:schemeClr val="tx1"/>
              </a:solidFill>
              <a:latin typeface="微软雅黑" panose="020B0503020204020204" pitchFamily="34" charset="-122"/>
              <a:ea typeface="微软雅黑" panose="020B0503020204020204" pitchFamily="34" charset="-122"/>
            </a:rPr>
            <a:t>市场</a:t>
          </a:r>
          <a:endParaRPr lang="zh-CN" altLang="en-US" b="1" dirty="0">
            <a:solidFill>
              <a:schemeClr val="tx1"/>
            </a:solidFill>
            <a:latin typeface="微软雅黑" panose="020B0503020204020204" pitchFamily="34" charset="-122"/>
            <a:ea typeface="微软雅黑" panose="020B0503020204020204" pitchFamily="34" charset="-122"/>
          </a:endParaRPr>
        </a:p>
      </dgm:t>
    </dgm:pt>
    <dgm:pt modelId="{77B20015-93EE-4436-8E60-71E3B9444D8D}" cxnId="{9D768EA4-973B-40D1-B330-C3984CB81EFD}" type="parTrans">
      <dgm:prSet/>
      <dgm:spPr/>
      <dgm:t>
        <a:bodyPr/>
        <a:lstStyle/>
        <a:p>
          <a:endParaRPr lang="zh-CN" altLang="en-US"/>
        </a:p>
      </dgm:t>
    </dgm:pt>
    <dgm:pt modelId="{EFB7EC47-87A5-46B0-A17E-966083716DF0}" cxnId="{9D768EA4-973B-40D1-B330-C3984CB81EFD}" type="sibTrans">
      <dgm:prSet/>
      <dgm:spPr/>
      <dgm:t>
        <a:bodyPr/>
        <a:lstStyle/>
        <a:p>
          <a:endParaRPr lang="zh-CN" altLang="en-US"/>
        </a:p>
      </dgm:t>
    </dgm:pt>
    <dgm:pt modelId="{6BD9C35A-3907-4846-BFBC-205ACE2A0FB7}">
      <dgm:prSet phldrT="[文本]"/>
      <dgm:spPr/>
      <dgm:t>
        <a:bodyPr/>
        <a:lstStyle/>
        <a:p>
          <a:r>
            <a:rPr lang="zh-CN" altLang="en-US" b="1" dirty="0">
              <a:solidFill>
                <a:schemeClr val="tx1"/>
              </a:solidFill>
              <a:latin typeface="微软雅黑" panose="020B0503020204020204" pitchFamily="34" charset="-122"/>
              <a:ea typeface="微软雅黑" panose="020B0503020204020204" pitchFamily="34" charset="-122"/>
            </a:rPr>
            <a:t>资本</a:t>
          </a:r>
        </a:p>
      </dgm:t>
    </dgm:pt>
    <dgm:pt modelId="{C22EB15E-FF62-46EB-A8EF-8AE677D08A66}" cxnId="{8C91E45E-4C13-4F36-84F3-D99066CDF850}" type="parTrans">
      <dgm:prSet/>
      <dgm:spPr/>
      <dgm:t>
        <a:bodyPr/>
        <a:lstStyle/>
        <a:p>
          <a:endParaRPr lang="zh-CN" altLang="en-US"/>
        </a:p>
      </dgm:t>
    </dgm:pt>
    <dgm:pt modelId="{63085021-30E1-4658-ACD5-A287D3E75AA0}" cxnId="{8C91E45E-4C13-4F36-84F3-D99066CDF850}" type="sibTrans">
      <dgm:prSet/>
      <dgm:spPr/>
      <dgm:t>
        <a:bodyPr/>
        <a:lstStyle/>
        <a:p>
          <a:endParaRPr lang="zh-CN" altLang="en-US"/>
        </a:p>
      </dgm:t>
    </dgm:pt>
    <dgm:pt modelId="{5E02FDAB-8895-46A6-B27A-5149C53CEF19}">
      <dgm:prSet phldrT="[文本]"/>
      <dgm:spPr/>
      <dgm:t>
        <a:bodyPr/>
        <a:lstStyle/>
        <a:p>
          <a:r>
            <a:rPr lang="zh-CN" altLang="en-US" b="1" dirty="0">
              <a:solidFill>
                <a:schemeClr val="tx1"/>
              </a:solidFill>
              <a:latin typeface="微软雅黑" panose="020B0503020204020204" pitchFamily="34" charset="-122"/>
              <a:ea typeface="微软雅黑" panose="020B0503020204020204" pitchFamily="34" charset="-122"/>
            </a:rPr>
            <a:t>劳动力</a:t>
          </a:r>
          <a:endParaRPr lang="en-US" altLang="zh-CN" b="1" dirty="0">
            <a:solidFill>
              <a:schemeClr val="tx1"/>
            </a:solidFill>
            <a:latin typeface="微软雅黑" panose="020B0503020204020204" pitchFamily="34" charset="-122"/>
            <a:ea typeface="微软雅黑" panose="020B0503020204020204" pitchFamily="34" charset="-122"/>
          </a:endParaRPr>
        </a:p>
      </dgm:t>
    </dgm:pt>
    <dgm:pt modelId="{A8A97D33-0193-4E95-8974-6EBD3771A9CA}" cxnId="{E199E6A9-FAF2-4BEB-9915-B78320FD94F7}" type="parTrans">
      <dgm:prSet/>
      <dgm:spPr/>
      <dgm:t>
        <a:bodyPr/>
        <a:lstStyle/>
        <a:p>
          <a:endParaRPr lang="zh-CN" altLang="en-US"/>
        </a:p>
      </dgm:t>
    </dgm:pt>
    <dgm:pt modelId="{0CF74A41-6CD1-4404-B945-00007F15DB0C}" cxnId="{E199E6A9-FAF2-4BEB-9915-B78320FD94F7}" type="sibTrans">
      <dgm:prSet/>
      <dgm:spPr/>
      <dgm:t>
        <a:bodyPr/>
        <a:lstStyle/>
        <a:p>
          <a:endParaRPr lang="zh-CN" altLang="en-US"/>
        </a:p>
      </dgm:t>
    </dgm:pt>
    <dgm:pt modelId="{0C24DD59-53FD-4277-9010-3F1C441145E2}">
      <dgm:prSet phldrT="[文本]"/>
      <dgm:spPr/>
      <dgm:t>
        <a:bodyPr/>
        <a:lstStyle/>
        <a:p>
          <a:r>
            <a:rPr lang="zh-CN" altLang="en-US" b="1" dirty="0">
              <a:solidFill>
                <a:schemeClr val="tx1"/>
              </a:solidFill>
              <a:latin typeface="微软雅黑" panose="020B0503020204020204" pitchFamily="34" charset="-122"/>
              <a:ea typeface="微软雅黑" panose="020B0503020204020204" pitchFamily="34" charset="-122"/>
            </a:rPr>
            <a:t>原料</a:t>
          </a:r>
        </a:p>
      </dgm:t>
    </dgm:pt>
    <dgm:pt modelId="{EDAEEF4D-D228-4954-BE9A-3B155D284673}" cxnId="{3AB0F809-D3AF-4B0F-BAAD-A1E98DC7DA4E}" type="parTrans">
      <dgm:prSet/>
      <dgm:spPr/>
      <dgm:t>
        <a:bodyPr/>
        <a:lstStyle/>
        <a:p>
          <a:endParaRPr lang="zh-CN" altLang="en-US"/>
        </a:p>
      </dgm:t>
    </dgm:pt>
    <dgm:pt modelId="{3E30E3F5-3CDB-4E0E-BA5F-DAA5D23C9E22}" cxnId="{3AB0F809-D3AF-4B0F-BAAD-A1E98DC7DA4E}" type="sibTrans">
      <dgm:prSet/>
      <dgm:spPr/>
      <dgm:t>
        <a:bodyPr/>
        <a:lstStyle/>
        <a:p>
          <a:endParaRPr lang="zh-CN" altLang="en-US"/>
        </a:p>
      </dgm:t>
    </dgm:pt>
    <dgm:pt modelId="{74B7FC01-D626-4C64-9B82-606E635445D0}">
      <dgm:prSet phldrT="[文本]"/>
      <dgm:spPr/>
      <dgm:t>
        <a:bodyPr/>
        <a:lstStyle/>
        <a:p>
          <a:r>
            <a:rPr lang="zh-CN" altLang="en-US" b="1" dirty="0">
              <a:solidFill>
                <a:schemeClr val="tx1"/>
              </a:solidFill>
              <a:latin typeface="微软雅黑" panose="020B0503020204020204" pitchFamily="34" charset="-122"/>
              <a:ea typeface="微软雅黑" panose="020B0503020204020204" pitchFamily="34" charset="-122"/>
            </a:rPr>
            <a:t>政策</a:t>
          </a:r>
        </a:p>
      </dgm:t>
    </dgm:pt>
    <dgm:pt modelId="{D1185C6C-AC14-44E7-A1AF-C321EE9F4186}" cxnId="{972B9E4C-D353-4F65-8627-5F14CF6681E4}" type="parTrans">
      <dgm:prSet/>
      <dgm:spPr/>
      <dgm:t>
        <a:bodyPr/>
        <a:lstStyle/>
        <a:p>
          <a:endParaRPr lang="zh-CN" altLang="en-US"/>
        </a:p>
      </dgm:t>
    </dgm:pt>
    <dgm:pt modelId="{23D4DEC0-BD19-4EE8-9271-AB278F8C0492}" cxnId="{972B9E4C-D353-4F65-8627-5F14CF6681E4}" type="sibTrans">
      <dgm:prSet/>
      <dgm:spPr/>
      <dgm:t>
        <a:bodyPr/>
        <a:lstStyle/>
        <a:p>
          <a:endParaRPr lang="zh-CN" altLang="en-US"/>
        </a:p>
      </dgm:t>
    </dgm:pt>
    <dgm:pt modelId="{642D6100-9F26-4160-90A3-699A6D46FAE4}">
      <dgm:prSet phldrT="[文本]"/>
      <dgm:spPr/>
      <dgm:t>
        <a:bodyPr/>
        <a:lstStyle/>
        <a:p>
          <a:r>
            <a:rPr lang="zh-CN" altLang="en-US" b="1" dirty="0">
              <a:solidFill>
                <a:schemeClr val="tx1"/>
              </a:solidFill>
              <a:latin typeface="微软雅黑" panose="020B0503020204020204" pitchFamily="34" charset="-122"/>
              <a:ea typeface="微软雅黑" panose="020B0503020204020204" pitchFamily="34" charset="-122"/>
            </a:rPr>
            <a:t>技术</a:t>
          </a:r>
        </a:p>
      </dgm:t>
    </dgm:pt>
    <dgm:pt modelId="{3733B013-587A-45C7-9E6E-0099C74DEFCC}" cxnId="{0DE7CC07-1990-4375-B300-05F1C3D2FFD9}" type="parTrans">
      <dgm:prSet/>
      <dgm:spPr/>
      <dgm:t>
        <a:bodyPr/>
        <a:lstStyle/>
        <a:p>
          <a:endParaRPr lang="zh-CN" altLang="en-US"/>
        </a:p>
      </dgm:t>
    </dgm:pt>
    <dgm:pt modelId="{2AD3E608-28D7-4365-B9BB-A483C7F3F2CA}" cxnId="{0DE7CC07-1990-4375-B300-05F1C3D2FFD9}" type="sibTrans">
      <dgm:prSet/>
      <dgm:spPr/>
      <dgm:t>
        <a:bodyPr/>
        <a:lstStyle/>
        <a:p>
          <a:endParaRPr lang="zh-CN" altLang="en-US"/>
        </a:p>
      </dgm:t>
    </dgm:pt>
    <dgm:pt modelId="{34A5757C-AFFE-4546-BCF6-E3EB623F3497}">
      <dgm:prSet phldrT="[文本]"/>
      <dgm:spPr/>
      <dgm:t>
        <a:bodyPr/>
        <a:lstStyle/>
        <a:p>
          <a:r>
            <a:rPr lang="zh-CN" altLang="en-US" b="1" dirty="0" smtClean="0">
              <a:solidFill>
                <a:schemeClr val="tx1"/>
              </a:solidFill>
              <a:latin typeface="微软雅黑" panose="020B0503020204020204" pitchFamily="34" charset="-122"/>
              <a:ea typeface="微软雅黑" panose="020B0503020204020204" pitchFamily="34" charset="-122"/>
            </a:rPr>
            <a:t>制度</a:t>
          </a:r>
          <a:endParaRPr lang="zh-CN" altLang="en-US" b="1" dirty="0">
            <a:solidFill>
              <a:schemeClr val="tx1"/>
            </a:solidFill>
            <a:latin typeface="微软雅黑" panose="020B0503020204020204" pitchFamily="34" charset="-122"/>
            <a:ea typeface="微软雅黑" panose="020B0503020204020204" pitchFamily="34" charset="-122"/>
          </a:endParaRPr>
        </a:p>
      </dgm:t>
    </dgm:pt>
    <dgm:pt modelId="{0E9B18D0-3ADA-426D-ADF3-6D695E4D56E2}" cxnId="{127A0443-C5CE-4623-AF4D-4CABC8F07D51}" type="sibTrans">
      <dgm:prSet/>
      <dgm:spPr/>
      <dgm:t>
        <a:bodyPr/>
        <a:lstStyle/>
        <a:p>
          <a:endParaRPr lang="zh-CN" altLang="en-US"/>
        </a:p>
      </dgm:t>
    </dgm:pt>
    <dgm:pt modelId="{4B1898BD-A93C-46C2-906D-0586C78EF044}" cxnId="{127A0443-C5CE-4623-AF4D-4CABC8F07D51}" type="parTrans">
      <dgm:prSet/>
      <dgm:spPr/>
      <dgm:t>
        <a:bodyPr/>
        <a:lstStyle/>
        <a:p>
          <a:endParaRPr lang="zh-CN" altLang="en-US"/>
        </a:p>
      </dgm:t>
    </dgm:pt>
    <dgm:pt modelId="{495FDAFA-FDBD-405F-8FD4-1864760EA105}" type="pres">
      <dgm:prSet presAssocID="{B8A8AA84-81CC-421A-AD74-6D153CE7A3A9}" presName="Name0" presStyleCnt="0">
        <dgm:presLayoutVars>
          <dgm:chMax val="1"/>
          <dgm:dir/>
          <dgm:animLvl val="ctr"/>
          <dgm:resizeHandles val="exact"/>
        </dgm:presLayoutVars>
      </dgm:prSet>
      <dgm:spPr/>
      <dgm:t>
        <a:bodyPr/>
        <a:lstStyle/>
        <a:p>
          <a:endParaRPr lang="zh-CN" altLang="en-US"/>
        </a:p>
      </dgm:t>
    </dgm:pt>
    <dgm:pt modelId="{A8378F9D-4473-4E5D-AFEB-8C3BD1C7EC05}" type="pres">
      <dgm:prSet presAssocID="{91D37D50-8F46-4458-B582-3FAC3CF468D5}" presName="centerShape" presStyleLbl="node0" presStyleIdx="0" presStyleCnt="1" custScaleX="152884" custLinFactNeighborX="-1797" custLinFactNeighborY="2312"/>
      <dgm:spPr/>
      <dgm:t>
        <a:bodyPr/>
        <a:lstStyle/>
        <a:p>
          <a:endParaRPr lang="zh-CN" altLang="en-US"/>
        </a:p>
      </dgm:t>
    </dgm:pt>
    <dgm:pt modelId="{5ADA1021-A034-443A-9D6A-7DCB32421989}" type="pres">
      <dgm:prSet presAssocID="{77B20015-93EE-4436-8E60-71E3B9444D8D}" presName="parTrans" presStyleLbl="sibTrans2D1" presStyleIdx="0" presStyleCnt="7"/>
      <dgm:spPr/>
      <dgm:t>
        <a:bodyPr/>
        <a:lstStyle/>
        <a:p>
          <a:endParaRPr lang="zh-CN" altLang="en-US"/>
        </a:p>
      </dgm:t>
    </dgm:pt>
    <dgm:pt modelId="{3405DC7F-8E91-4518-9493-960CAF36E1D0}" type="pres">
      <dgm:prSet presAssocID="{77B20015-93EE-4436-8E60-71E3B9444D8D}" presName="connectorText" presStyleLbl="sibTrans2D1" presStyleIdx="0" presStyleCnt="7"/>
      <dgm:spPr/>
      <dgm:t>
        <a:bodyPr/>
        <a:lstStyle/>
        <a:p>
          <a:endParaRPr lang="zh-CN" altLang="en-US"/>
        </a:p>
      </dgm:t>
    </dgm:pt>
    <dgm:pt modelId="{3B023326-A4BA-4A65-B6AC-BEE6C9BBE777}" type="pres">
      <dgm:prSet presAssocID="{5B8038BC-D488-4C0E-97DC-E9F94B885FFD}" presName="node" presStyleLbl="node1" presStyleIdx="0" presStyleCnt="7">
        <dgm:presLayoutVars>
          <dgm:bulletEnabled val="1"/>
        </dgm:presLayoutVars>
      </dgm:prSet>
      <dgm:spPr/>
      <dgm:t>
        <a:bodyPr/>
        <a:lstStyle/>
        <a:p>
          <a:endParaRPr lang="zh-CN" altLang="en-US"/>
        </a:p>
      </dgm:t>
    </dgm:pt>
    <dgm:pt modelId="{A047EA7A-9F8B-4004-B8C3-9367FDD25972}" type="pres">
      <dgm:prSet presAssocID="{C22EB15E-FF62-46EB-A8EF-8AE677D08A66}" presName="parTrans" presStyleLbl="sibTrans2D1" presStyleIdx="1" presStyleCnt="7"/>
      <dgm:spPr/>
      <dgm:t>
        <a:bodyPr/>
        <a:lstStyle/>
        <a:p>
          <a:endParaRPr lang="zh-CN" altLang="en-US"/>
        </a:p>
      </dgm:t>
    </dgm:pt>
    <dgm:pt modelId="{98C40694-4C41-4966-A787-09B0DA3E11BC}" type="pres">
      <dgm:prSet presAssocID="{C22EB15E-FF62-46EB-A8EF-8AE677D08A66}" presName="connectorText" presStyleLbl="sibTrans2D1" presStyleIdx="1" presStyleCnt="7"/>
      <dgm:spPr/>
      <dgm:t>
        <a:bodyPr/>
        <a:lstStyle/>
        <a:p>
          <a:endParaRPr lang="zh-CN" altLang="en-US"/>
        </a:p>
      </dgm:t>
    </dgm:pt>
    <dgm:pt modelId="{9FBC2479-F814-47B0-9795-8C4BA7CABC98}" type="pres">
      <dgm:prSet presAssocID="{6BD9C35A-3907-4846-BFBC-205ACE2A0FB7}" presName="node" presStyleLbl="node1" presStyleIdx="1" presStyleCnt="7" custRadScaleRad="99098" custRadScaleInc="2561">
        <dgm:presLayoutVars>
          <dgm:bulletEnabled val="1"/>
        </dgm:presLayoutVars>
      </dgm:prSet>
      <dgm:spPr/>
      <dgm:t>
        <a:bodyPr/>
        <a:lstStyle/>
        <a:p>
          <a:endParaRPr lang="zh-CN" altLang="en-US"/>
        </a:p>
      </dgm:t>
    </dgm:pt>
    <dgm:pt modelId="{C0A18955-0E68-4FE5-BD7D-3CD41E7FFE04}" type="pres">
      <dgm:prSet presAssocID="{A8A97D33-0193-4E95-8974-6EBD3771A9CA}" presName="parTrans" presStyleLbl="sibTrans2D1" presStyleIdx="2" presStyleCnt="7"/>
      <dgm:spPr/>
      <dgm:t>
        <a:bodyPr/>
        <a:lstStyle/>
        <a:p>
          <a:endParaRPr lang="zh-CN" altLang="en-US"/>
        </a:p>
      </dgm:t>
    </dgm:pt>
    <dgm:pt modelId="{DBAECEA3-2C17-4D05-A7AF-89BC3B240F6E}" type="pres">
      <dgm:prSet presAssocID="{A8A97D33-0193-4E95-8974-6EBD3771A9CA}" presName="connectorText" presStyleLbl="sibTrans2D1" presStyleIdx="2" presStyleCnt="7"/>
      <dgm:spPr/>
      <dgm:t>
        <a:bodyPr/>
        <a:lstStyle/>
        <a:p>
          <a:endParaRPr lang="zh-CN" altLang="en-US"/>
        </a:p>
      </dgm:t>
    </dgm:pt>
    <dgm:pt modelId="{92ABD26D-903B-4C89-85C6-F5F79DC042ED}" type="pres">
      <dgm:prSet presAssocID="{5E02FDAB-8895-46A6-B27A-5149C53CEF19}" presName="node" presStyleLbl="node1" presStyleIdx="2" presStyleCnt="7">
        <dgm:presLayoutVars>
          <dgm:bulletEnabled val="1"/>
        </dgm:presLayoutVars>
      </dgm:prSet>
      <dgm:spPr/>
      <dgm:t>
        <a:bodyPr/>
        <a:lstStyle/>
        <a:p>
          <a:endParaRPr lang="zh-CN" altLang="en-US"/>
        </a:p>
      </dgm:t>
    </dgm:pt>
    <dgm:pt modelId="{20CE6B89-47DB-49B7-A052-7BD11B7A8813}" type="pres">
      <dgm:prSet presAssocID="{EDAEEF4D-D228-4954-BE9A-3B155D284673}" presName="parTrans" presStyleLbl="sibTrans2D1" presStyleIdx="3" presStyleCnt="7"/>
      <dgm:spPr/>
      <dgm:t>
        <a:bodyPr/>
        <a:lstStyle/>
        <a:p>
          <a:endParaRPr lang="zh-CN" altLang="en-US"/>
        </a:p>
      </dgm:t>
    </dgm:pt>
    <dgm:pt modelId="{73FB4E1F-5CD0-49C2-A8F6-6255613A4183}" type="pres">
      <dgm:prSet presAssocID="{EDAEEF4D-D228-4954-BE9A-3B155D284673}" presName="connectorText" presStyleLbl="sibTrans2D1" presStyleIdx="3" presStyleCnt="7"/>
      <dgm:spPr/>
      <dgm:t>
        <a:bodyPr/>
        <a:lstStyle/>
        <a:p>
          <a:endParaRPr lang="zh-CN" altLang="en-US"/>
        </a:p>
      </dgm:t>
    </dgm:pt>
    <dgm:pt modelId="{72BFDF9F-17AC-4BEC-8129-BCB1F219935A}" type="pres">
      <dgm:prSet presAssocID="{0C24DD59-53FD-4277-9010-3F1C441145E2}" presName="node" presStyleLbl="node1" presStyleIdx="3" presStyleCnt="7">
        <dgm:presLayoutVars>
          <dgm:bulletEnabled val="1"/>
        </dgm:presLayoutVars>
      </dgm:prSet>
      <dgm:spPr/>
      <dgm:t>
        <a:bodyPr/>
        <a:lstStyle/>
        <a:p>
          <a:endParaRPr lang="zh-CN" altLang="en-US"/>
        </a:p>
      </dgm:t>
    </dgm:pt>
    <dgm:pt modelId="{A61BBA75-CEE8-4D37-BB6B-4123404BF9DB}" type="pres">
      <dgm:prSet presAssocID="{D1185C6C-AC14-44E7-A1AF-C321EE9F4186}" presName="parTrans" presStyleLbl="sibTrans2D1" presStyleIdx="4" presStyleCnt="7"/>
      <dgm:spPr/>
      <dgm:t>
        <a:bodyPr/>
        <a:lstStyle/>
        <a:p>
          <a:endParaRPr lang="zh-CN" altLang="en-US"/>
        </a:p>
      </dgm:t>
    </dgm:pt>
    <dgm:pt modelId="{6E6E62E6-1A3C-42F6-874B-A0A96911D6E3}" type="pres">
      <dgm:prSet presAssocID="{D1185C6C-AC14-44E7-A1AF-C321EE9F4186}" presName="connectorText" presStyleLbl="sibTrans2D1" presStyleIdx="4" presStyleCnt="7"/>
      <dgm:spPr/>
      <dgm:t>
        <a:bodyPr/>
        <a:lstStyle/>
        <a:p>
          <a:endParaRPr lang="zh-CN" altLang="en-US"/>
        </a:p>
      </dgm:t>
    </dgm:pt>
    <dgm:pt modelId="{F4C0B307-05E3-40D8-AEBC-5DE99D8C9729}" type="pres">
      <dgm:prSet presAssocID="{74B7FC01-D626-4C64-9B82-606E635445D0}" presName="node" presStyleLbl="node1" presStyleIdx="4" presStyleCnt="7">
        <dgm:presLayoutVars>
          <dgm:bulletEnabled val="1"/>
        </dgm:presLayoutVars>
      </dgm:prSet>
      <dgm:spPr/>
      <dgm:t>
        <a:bodyPr/>
        <a:lstStyle/>
        <a:p>
          <a:endParaRPr lang="zh-CN" altLang="en-US"/>
        </a:p>
      </dgm:t>
    </dgm:pt>
    <dgm:pt modelId="{4A9BC15E-3974-455D-A4B5-3C666316E82E}" type="pres">
      <dgm:prSet presAssocID="{3733B013-587A-45C7-9E6E-0099C74DEFCC}" presName="parTrans" presStyleLbl="sibTrans2D1" presStyleIdx="5" presStyleCnt="7"/>
      <dgm:spPr/>
      <dgm:t>
        <a:bodyPr/>
        <a:lstStyle/>
        <a:p>
          <a:endParaRPr lang="zh-CN" altLang="en-US"/>
        </a:p>
      </dgm:t>
    </dgm:pt>
    <dgm:pt modelId="{5D08A110-534E-4D23-86D3-945F27030C2F}" type="pres">
      <dgm:prSet presAssocID="{3733B013-587A-45C7-9E6E-0099C74DEFCC}" presName="connectorText" presStyleLbl="sibTrans2D1" presStyleIdx="5" presStyleCnt="7"/>
      <dgm:spPr/>
      <dgm:t>
        <a:bodyPr/>
        <a:lstStyle/>
        <a:p>
          <a:endParaRPr lang="zh-CN" altLang="en-US"/>
        </a:p>
      </dgm:t>
    </dgm:pt>
    <dgm:pt modelId="{9C457D99-7F0D-43E9-BAE8-6D0A71F3A590}" type="pres">
      <dgm:prSet presAssocID="{642D6100-9F26-4160-90A3-699A6D46FAE4}" presName="node" presStyleLbl="node1" presStyleIdx="5" presStyleCnt="7" custRadScaleRad="112178" custRadScaleInc="5438">
        <dgm:presLayoutVars>
          <dgm:bulletEnabled val="1"/>
        </dgm:presLayoutVars>
      </dgm:prSet>
      <dgm:spPr/>
      <dgm:t>
        <a:bodyPr/>
        <a:lstStyle/>
        <a:p>
          <a:endParaRPr lang="zh-CN" altLang="en-US"/>
        </a:p>
      </dgm:t>
    </dgm:pt>
    <dgm:pt modelId="{ABF429BF-76EA-42A8-AFD2-142EA163D888}" type="pres">
      <dgm:prSet presAssocID="{4B1898BD-A93C-46C2-906D-0586C78EF044}" presName="parTrans" presStyleLbl="sibTrans2D1" presStyleIdx="6" presStyleCnt="7"/>
      <dgm:spPr/>
      <dgm:t>
        <a:bodyPr/>
        <a:lstStyle/>
        <a:p>
          <a:endParaRPr lang="zh-CN" altLang="en-US"/>
        </a:p>
      </dgm:t>
    </dgm:pt>
    <dgm:pt modelId="{9123C65F-F427-4B16-85A0-1D0195F2A128}" type="pres">
      <dgm:prSet presAssocID="{4B1898BD-A93C-46C2-906D-0586C78EF044}" presName="connectorText" presStyleLbl="sibTrans2D1" presStyleIdx="6" presStyleCnt="7"/>
      <dgm:spPr/>
      <dgm:t>
        <a:bodyPr/>
        <a:lstStyle/>
        <a:p>
          <a:endParaRPr lang="zh-CN" altLang="en-US"/>
        </a:p>
      </dgm:t>
    </dgm:pt>
    <dgm:pt modelId="{9E0E4D1E-4F36-4A46-A86B-8B611AD7751F}" type="pres">
      <dgm:prSet presAssocID="{34A5757C-AFFE-4546-BCF6-E3EB623F3497}" presName="node" presStyleLbl="node1" presStyleIdx="6" presStyleCnt="7">
        <dgm:presLayoutVars>
          <dgm:bulletEnabled val="1"/>
        </dgm:presLayoutVars>
      </dgm:prSet>
      <dgm:spPr/>
      <dgm:t>
        <a:bodyPr/>
        <a:lstStyle/>
        <a:p>
          <a:endParaRPr lang="zh-CN" altLang="en-US"/>
        </a:p>
      </dgm:t>
    </dgm:pt>
  </dgm:ptLst>
  <dgm:cxnLst>
    <dgm:cxn modelId="{EB2728E0-87DE-4A31-BD97-4CF96098C818}" type="presOf" srcId="{3733B013-587A-45C7-9E6E-0099C74DEFCC}" destId="{4A9BC15E-3974-455D-A4B5-3C666316E82E}" srcOrd="0" destOrd="0" presId="urn:microsoft.com/office/officeart/2005/8/layout/radial5"/>
    <dgm:cxn modelId="{4FD7756C-92FA-4341-95D0-5B96A19C6AF1}" type="presOf" srcId="{0C24DD59-53FD-4277-9010-3F1C441145E2}" destId="{72BFDF9F-17AC-4BEC-8129-BCB1F219935A}" srcOrd="0" destOrd="0" presId="urn:microsoft.com/office/officeart/2005/8/layout/radial5"/>
    <dgm:cxn modelId="{0DE7CC07-1990-4375-B300-05F1C3D2FFD9}" srcId="{91D37D50-8F46-4458-B582-3FAC3CF468D5}" destId="{642D6100-9F26-4160-90A3-699A6D46FAE4}" srcOrd="5" destOrd="0" parTransId="{3733B013-587A-45C7-9E6E-0099C74DEFCC}" sibTransId="{2AD3E608-28D7-4365-B9BB-A483C7F3F2CA}"/>
    <dgm:cxn modelId="{2516CCF0-9959-4F05-80F7-5DC6D44C3D02}" type="presOf" srcId="{642D6100-9F26-4160-90A3-699A6D46FAE4}" destId="{9C457D99-7F0D-43E9-BAE8-6D0A71F3A590}" srcOrd="0" destOrd="0" presId="urn:microsoft.com/office/officeart/2005/8/layout/radial5"/>
    <dgm:cxn modelId="{3AB0F809-D3AF-4B0F-BAAD-A1E98DC7DA4E}" srcId="{91D37D50-8F46-4458-B582-3FAC3CF468D5}" destId="{0C24DD59-53FD-4277-9010-3F1C441145E2}" srcOrd="3" destOrd="0" parTransId="{EDAEEF4D-D228-4954-BE9A-3B155D284673}" sibTransId="{3E30E3F5-3CDB-4E0E-BA5F-DAA5D23C9E22}"/>
    <dgm:cxn modelId="{127A0443-C5CE-4623-AF4D-4CABC8F07D51}" srcId="{91D37D50-8F46-4458-B582-3FAC3CF468D5}" destId="{34A5757C-AFFE-4546-BCF6-E3EB623F3497}" srcOrd="6" destOrd="0" parTransId="{4B1898BD-A93C-46C2-906D-0586C78EF044}" sibTransId="{0E9B18D0-3ADA-426D-ADF3-6D695E4D56E2}"/>
    <dgm:cxn modelId="{843F9143-6699-4A7C-A5BB-9BBEEA5F0CCD}" type="presOf" srcId="{5B8038BC-D488-4C0E-97DC-E9F94B885FFD}" destId="{3B023326-A4BA-4A65-B6AC-BEE6C9BBE777}" srcOrd="0" destOrd="0" presId="urn:microsoft.com/office/officeart/2005/8/layout/radial5"/>
    <dgm:cxn modelId="{87F0D2BC-B992-43F5-A893-793961C94E9C}" type="presOf" srcId="{4B1898BD-A93C-46C2-906D-0586C78EF044}" destId="{ABF429BF-76EA-42A8-AFD2-142EA163D888}" srcOrd="0" destOrd="0" presId="urn:microsoft.com/office/officeart/2005/8/layout/radial5"/>
    <dgm:cxn modelId="{CCAD3B2A-F7D4-4451-B3C6-106B65AB2EE5}" type="presOf" srcId="{D1185C6C-AC14-44E7-A1AF-C321EE9F4186}" destId="{6E6E62E6-1A3C-42F6-874B-A0A96911D6E3}" srcOrd="1" destOrd="0" presId="urn:microsoft.com/office/officeart/2005/8/layout/radial5"/>
    <dgm:cxn modelId="{C93B61CC-C201-45CA-B97B-C877CC94B5D9}" type="presOf" srcId="{EDAEEF4D-D228-4954-BE9A-3B155D284673}" destId="{73FB4E1F-5CD0-49C2-A8F6-6255613A4183}" srcOrd="1" destOrd="0" presId="urn:microsoft.com/office/officeart/2005/8/layout/radial5"/>
    <dgm:cxn modelId="{4F3BE1D7-FF48-49AF-BD36-CB38BDC72D47}" type="presOf" srcId="{EDAEEF4D-D228-4954-BE9A-3B155D284673}" destId="{20CE6B89-47DB-49B7-A052-7BD11B7A8813}" srcOrd="0" destOrd="0" presId="urn:microsoft.com/office/officeart/2005/8/layout/radial5"/>
    <dgm:cxn modelId="{02377687-CACC-4A4A-B560-F6C82CB6C93D}" type="presOf" srcId="{C22EB15E-FF62-46EB-A8EF-8AE677D08A66}" destId="{A047EA7A-9F8B-4004-B8C3-9367FDD25972}" srcOrd="0" destOrd="0" presId="urn:microsoft.com/office/officeart/2005/8/layout/radial5"/>
    <dgm:cxn modelId="{0F615D76-C8F2-443D-AF98-F585390753AD}" type="presOf" srcId="{4B1898BD-A93C-46C2-906D-0586C78EF044}" destId="{9123C65F-F427-4B16-85A0-1D0195F2A128}" srcOrd="1" destOrd="0" presId="urn:microsoft.com/office/officeart/2005/8/layout/radial5"/>
    <dgm:cxn modelId="{73ECB9B3-9056-47EC-9D23-EA396D96EED0}" type="presOf" srcId="{6BD9C35A-3907-4846-BFBC-205ACE2A0FB7}" destId="{9FBC2479-F814-47B0-9795-8C4BA7CABC98}" srcOrd="0" destOrd="0" presId="urn:microsoft.com/office/officeart/2005/8/layout/radial5"/>
    <dgm:cxn modelId="{801987E0-A98A-4985-8B34-9748B0C86219}" srcId="{B8A8AA84-81CC-421A-AD74-6D153CE7A3A9}" destId="{91D37D50-8F46-4458-B582-3FAC3CF468D5}" srcOrd="0" destOrd="0" parTransId="{D23922E1-5C57-4756-994E-A5EAEF7611D7}" sibTransId="{B7C5E9D7-C7AC-452A-9A5F-A3E55CDF1172}"/>
    <dgm:cxn modelId="{9D768EA4-973B-40D1-B330-C3984CB81EFD}" srcId="{91D37D50-8F46-4458-B582-3FAC3CF468D5}" destId="{5B8038BC-D488-4C0E-97DC-E9F94B885FFD}" srcOrd="0" destOrd="0" parTransId="{77B20015-93EE-4436-8E60-71E3B9444D8D}" sibTransId="{EFB7EC47-87A5-46B0-A17E-966083716DF0}"/>
    <dgm:cxn modelId="{41CB8CDC-EF5B-4CD4-B871-3F7E39E16A9E}" type="presOf" srcId="{5E02FDAB-8895-46A6-B27A-5149C53CEF19}" destId="{92ABD26D-903B-4C89-85C6-F5F79DC042ED}" srcOrd="0" destOrd="0" presId="urn:microsoft.com/office/officeart/2005/8/layout/radial5"/>
    <dgm:cxn modelId="{B36FD14D-D0B0-4186-B8A5-52FA1BF53D10}" type="presOf" srcId="{C22EB15E-FF62-46EB-A8EF-8AE677D08A66}" destId="{98C40694-4C41-4966-A787-09B0DA3E11BC}" srcOrd="1" destOrd="0" presId="urn:microsoft.com/office/officeart/2005/8/layout/radial5"/>
    <dgm:cxn modelId="{C195FFE3-FAFB-4FD5-9E7A-55AF9CCDDF11}" type="presOf" srcId="{3733B013-587A-45C7-9E6E-0099C74DEFCC}" destId="{5D08A110-534E-4D23-86D3-945F27030C2F}" srcOrd="1" destOrd="0" presId="urn:microsoft.com/office/officeart/2005/8/layout/radial5"/>
    <dgm:cxn modelId="{839D8566-8E4A-4546-8C51-C76D49DBDE05}" type="presOf" srcId="{74B7FC01-D626-4C64-9B82-606E635445D0}" destId="{F4C0B307-05E3-40D8-AEBC-5DE99D8C9729}" srcOrd="0" destOrd="0" presId="urn:microsoft.com/office/officeart/2005/8/layout/radial5"/>
    <dgm:cxn modelId="{15A250E4-D3A1-4D62-AE12-CD5056D800A4}" type="presOf" srcId="{B8A8AA84-81CC-421A-AD74-6D153CE7A3A9}" destId="{495FDAFA-FDBD-405F-8FD4-1864760EA105}" srcOrd="0" destOrd="0" presId="urn:microsoft.com/office/officeart/2005/8/layout/radial5"/>
    <dgm:cxn modelId="{8D25252B-3FCD-41F0-B50A-F9ED9C2AE364}" type="presOf" srcId="{A8A97D33-0193-4E95-8974-6EBD3771A9CA}" destId="{C0A18955-0E68-4FE5-BD7D-3CD41E7FFE04}" srcOrd="0" destOrd="0" presId="urn:microsoft.com/office/officeart/2005/8/layout/radial5"/>
    <dgm:cxn modelId="{AEAF9090-BF81-4B0F-8888-B3399E61E22A}" type="presOf" srcId="{77B20015-93EE-4436-8E60-71E3B9444D8D}" destId="{5ADA1021-A034-443A-9D6A-7DCB32421989}" srcOrd="0" destOrd="0" presId="urn:microsoft.com/office/officeart/2005/8/layout/radial5"/>
    <dgm:cxn modelId="{754F3390-FBEA-4303-AD85-7374B70266CD}" type="presOf" srcId="{77B20015-93EE-4436-8E60-71E3B9444D8D}" destId="{3405DC7F-8E91-4518-9493-960CAF36E1D0}" srcOrd="1" destOrd="0" presId="urn:microsoft.com/office/officeart/2005/8/layout/radial5"/>
    <dgm:cxn modelId="{D8CCC523-8D2D-42A8-9130-9DF45E6E95C3}" type="presOf" srcId="{A8A97D33-0193-4E95-8974-6EBD3771A9CA}" destId="{DBAECEA3-2C17-4D05-A7AF-89BC3B240F6E}" srcOrd="1" destOrd="0" presId="urn:microsoft.com/office/officeart/2005/8/layout/radial5"/>
    <dgm:cxn modelId="{8C91E45E-4C13-4F36-84F3-D99066CDF850}" srcId="{91D37D50-8F46-4458-B582-3FAC3CF468D5}" destId="{6BD9C35A-3907-4846-BFBC-205ACE2A0FB7}" srcOrd="1" destOrd="0" parTransId="{C22EB15E-FF62-46EB-A8EF-8AE677D08A66}" sibTransId="{63085021-30E1-4658-ACD5-A287D3E75AA0}"/>
    <dgm:cxn modelId="{22A1CD0D-0450-4F6E-BF75-CF8CF81E637F}" type="presOf" srcId="{34A5757C-AFFE-4546-BCF6-E3EB623F3497}" destId="{9E0E4D1E-4F36-4A46-A86B-8B611AD7751F}" srcOrd="0" destOrd="0" presId="urn:microsoft.com/office/officeart/2005/8/layout/radial5"/>
    <dgm:cxn modelId="{972B9E4C-D353-4F65-8627-5F14CF6681E4}" srcId="{91D37D50-8F46-4458-B582-3FAC3CF468D5}" destId="{74B7FC01-D626-4C64-9B82-606E635445D0}" srcOrd="4" destOrd="0" parTransId="{D1185C6C-AC14-44E7-A1AF-C321EE9F4186}" sibTransId="{23D4DEC0-BD19-4EE8-9271-AB278F8C0492}"/>
    <dgm:cxn modelId="{E199E6A9-FAF2-4BEB-9915-B78320FD94F7}" srcId="{91D37D50-8F46-4458-B582-3FAC3CF468D5}" destId="{5E02FDAB-8895-46A6-B27A-5149C53CEF19}" srcOrd="2" destOrd="0" parTransId="{A8A97D33-0193-4E95-8974-6EBD3771A9CA}" sibTransId="{0CF74A41-6CD1-4404-B945-00007F15DB0C}"/>
    <dgm:cxn modelId="{62422C69-E4FC-4407-A92B-6490C7083440}" type="presOf" srcId="{D1185C6C-AC14-44E7-A1AF-C321EE9F4186}" destId="{A61BBA75-CEE8-4D37-BB6B-4123404BF9DB}" srcOrd="0" destOrd="0" presId="urn:microsoft.com/office/officeart/2005/8/layout/radial5"/>
    <dgm:cxn modelId="{6A912F80-B422-4C1D-A216-65A22DE23047}" type="presOf" srcId="{91D37D50-8F46-4458-B582-3FAC3CF468D5}" destId="{A8378F9D-4473-4E5D-AFEB-8C3BD1C7EC05}" srcOrd="0" destOrd="0" presId="urn:microsoft.com/office/officeart/2005/8/layout/radial5"/>
    <dgm:cxn modelId="{2FDA8007-A8BD-4D6E-870F-E16C9D78CB61}" type="presParOf" srcId="{495FDAFA-FDBD-405F-8FD4-1864760EA105}" destId="{A8378F9D-4473-4E5D-AFEB-8C3BD1C7EC05}" srcOrd="0" destOrd="0" presId="urn:microsoft.com/office/officeart/2005/8/layout/radial5"/>
    <dgm:cxn modelId="{DFC7BE86-D6DB-4142-8B1B-054DDE13F79A}" type="presParOf" srcId="{495FDAFA-FDBD-405F-8FD4-1864760EA105}" destId="{5ADA1021-A034-443A-9D6A-7DCB32421989}" srcOrd="1" destOrd="0" presId="urn:microsoft.com/office/officeart/2005/8/layout/radial5"/>
    <dgm:cxn modelId="{4D722E67-7FCC-45A8-A69D-2F6BABC496E0}" type="presParOf" srcId="{5ADA1021-A034-443A-9D6A-7DCB32421989}" destId="{3405DC7F-8E91-4518-9493-960CAF36E1D0}" srcOrd="0" destOrd="0" presId="urn:microsoft.com/office/officeart/2005/8/layout/radial5"/>
    <dgm:cxn modelId="{992ECE81-8A0A-4704-8229-6794F5717375}" type="presParOf" srcId="{495FDAFA-FDBD-405F-8FD4-1864760EA105}" destId="{3B023326-A4BA-4A65-B6AC-BEE6C9BBE777}" srcOrd="2" destOrd="0" presId="urn:microsoft.com/office/officeart/2005/8/layout/radial5"/>
    <dgm:cxn modelId="{FDF08F73-DF37-4032-95C8-40E92D73B3A2}" type="presParOf" srcId="{495FDAFA-FDBD-405F-8FD4-1864760EA105}" destId="{A047EA7A-9F8B-4004-B8C3-9367FDD25972}" srcOrd="3" destOrd="0" presId="urn:microsoft.com/office/officeart/2005/8/layout/radial5"/>
    <dgm:cxn modelId="{718A95AF-FE47-44F2-939B-D69FD6F171D9}" type="presParOf" srcId="{A047EA7A-9F8B-4004-B8C3-9367FDD25972}" destId="{98C40694-4C41-4966-A787-09B0DA3E11BC}" srcOrd="0" destOrd="0" presId="urn:microsoft.com/office/officeart/2005/8/layout/radial5"/>
    <dgm:cxn modelId="{7B481991-0FB1-43BA-B44F-FF80A703FFF0}" type="presParOf" srcId="{495FDAFA-FDBD-405F-8FD4-1864760EA105}" destId="{9FBC2479-F814-47B0-9795-8C4BA7CABC98}" srcOrd="4" destOrd="0" presId="urn:microsoft.com/office/officeart/2005/8/layout/radial5"/>
    <dgm:cxn modelId="{4CAC114F-4805-4D47-A897-3053351AAE1D}" type="presParOf" srcId="{495FDAFA-FDBD-405F-8FD4-1864760EA105}" destId="{C0A18955-0E68-4FE5-BD7D-3CD41E7FFE04}" srcOrd="5" destOrd="0" presId="urn:microsoft.com/office/officeart/2005/8/layout/radial5"/>
    <dgm:cxn modelId="{FEDE77DD-295D-4945-89D9-C44947A1CA37}" type="presParOf" srcId="{C0A18955-0E68-4FE5-BD7D-3CD41E7FFE04}" destId="{DBAECEA3-2C17-4D05-A7AF-89BC3B240F6E}" srcOrd="0" destOrd="0" presId="urn:microsoft.com/office/officeart/2005/8/layout/radial5"/>
    <dgm:cxn modelId="{5B8C3841-4513-41EA-8BDB-01298D0DA89E}" type="presParOf" srcId="{495FDAFA-FDBD-405F-8FD4-1864760EA105}" destId="{92ABD26D-903B-4C89-85C6-F5F79DC042ED}" srcOrd="6" destOrd="0" presId="urn:microsoft.com/office/officeart/2005/8/layout/radial5"/>
    <dgm:cxn modelId="{947D163F-AE04-4F46-8F00-8BE63782D541}" type="presParOf" srcId="{495FDAFA-FDBD-405F-8FD4-1864760EA105}" destId="{20CE6B89-47DB-49B7-A052-7BD11B7A8813}" srcOrd="7" destOrd="0" presId="urn:microsoft.com/office/officeart/2005/8/layout/radial5"/>
    <dgm:cxn modelId="{D487908B-DF56-4DC9-83C5-706E1C4A523D}" type="presParOf" srcId="{20CE6B89-47DB-49B7-A052-7BD11B7A8813}" destId="{73FB4E1F-5CD0-49C2-A8F6-6255613A4183}" srcOrd="0" destOrd="0" presId="urn:microsoft.com/office/officeart/2005/8/layout/radial5"/>
    <dgm:cxn modelId="{9BB6306F-EC3B-4BE7-AE64-B88DEBD65AC1}" type="presParOf" srcId="{495FDAFA-FDBD-405F-8FD4-1864760EA105}" destId="{72BFDF9F-17AC-4BEC-8129-BCB1F219935A}" srcOrd="8" destOrd="0" presId="urn:microsoft.com/office/officeart/2005/8/layout/radial5"/>
    <dgm:cxn modelId="{3AD784D5-6F5A-4C33-8DF3-31C9FA75A998}" type="presParOf" srcId="{495FDAFA-FDBD-405F-8FD4-1864760EA105}" destId="{A61BBA75-CEE8-4D37-BB6B-4123404BF9DB}" srcOrd="9" destOrd="0" presId="urn:microsoft.com/office/officeart/2005/8/layout/radial5"/>
    <dgm:cxn modelId="{CE252095-1FC2-42BF-84E4-1AEFB9CF2E3F}" type="presParOf" srcId="{A61BBA75-CEE8-4D37-BB6B-4123404BF9DB}" destId="{6E6E62E6-1A3C-42F6-874B-A0A96911D6E3}" srcOrd="0" destOrd="0" presId="urn:microsoft.com/office/officeart/2005/8/layout/radial5"/>
    <dgm:cxn modelId="{49A0C966-CACF-4FBB-A9FB-22A625AEBA38}" type="presParOf" srcId="{495FDAFA-FDBD-405F-8FD4-1864760EA105}" destId="{F4C0B307-05E3-40D8-AEBC-5DE99D8C9729}" srcOrd="10" destOrd="0" presId="urn:microsoft.com/office/officeart/2005/8/layout/radial5"/>
    <dgm:cxn modelId="{AD392B77-9F82-46C9-BC43-6A729FD703CC}" type="presParOf" srcId="{495FDAFA-FDBD-405F-8FD4-1864760EA105}" destId="{4A9BC15E-3974-455D-A4B5-3C666316E82E}" srcOrd="11" destOrd="0" presId="urn:microsoft.com/office/officeart/2005/8/layout/radial5"/>
    <dgm:cxn modelId="{85473B0B-A60D-4AE7-8F2C-76AB758F9CCF}" type="presParOf" srcId="{4A9BC15E-3974-455D-A4B5-3C666316E82E}" destId="{5D08A110-534E-4D23-86D3-945F27030C2F}" srcOrd="0" destOrd="0" presId="urn:microsoft.com/office/officeart/2005/8/layout/radial5"/>
    <dgm:cxn modelId="{238E6DC1-AE12-4AD2-99FB-646644DD56CA}" type="presParOf" srcId="{495FDAFA-FDBD-405F-8FD4-1864760EA105}" destId="{9C457D99-7F0D-43E9-BAE8-6D0A71F3A590}" srcOrd="12" destOrd="0" presId="urn:microsoft.com/office/officeart/2005/8/layout/radial5"/>
    <dgm:cxn modelId="{CC2A431F-78B0-4FF9-BDFD-5FB0109D7417}" type="presParOf" srcId="{495FDAFA-FDBD-405F-8FD4-1864760EA105}" destId="{ABF429BF-76EA-42A8-AFD2-142EA163D888}" srcOrd="13" destOrd="0" presId="urn:microsoft.com/office/officeart/2005/8/layout/radial5"/>
    <dgm:cxn modelId="{AA1EC90B-B5F9-4DE2-8E35-B2B41BA09AA8}" type="presParOf" srcId="{ABF429BF-76EA-42A8-AFD2-142EA163D888}" destId="{9123C65F-F427-4B16-85A0-1D0195F2A128}" srcOrd="0" destOrd="0" presId="urn:microsoft.com/office/officeart/2005/8/layout/radial5"/>
    <dgm:cxn modelId="{864E671F-D2BA-4D0B-9A73-592977DC3878}" type="presParOf" srcId="{495FDAFA-FDBD-405F-8FD4-1864760EA105}" destId="{9E0E4D1E-4F36-4A46-A86B-8B611AD7751F}"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815870" cy="5664629"/>
        <a:chOff x="0" y="0"/>
        <a:chExt cx="6815870" cy="5664629"/>
      </a:xfrm>
      <a:scene3d>
        <a:camera prst="orthographicFront"/>
        <a:lightRig rig="soft" dir="t"/>
        <a:backdrop>
          <a:anchor x="0" y="0" z="-210000"/>
          <a:norm dx="0" dy="0" dz="914400"/>
          <a:up dx="0" dy="914400" dz="0"/>
        </a:backdrop>
      </a:scene3d>
    </dsp:grpSpPr>
    <dsp:sp modelId="{92C63FFB-640B-4E88-BB74-B594190C9567}">
      <dsp:nvSpPr>
        <dsp:cNvPr id="3" name="椭圆 2"/>
        <dsp:cNvSpPr/>
      </dsp:nvSpPr>
      <dsp:spPr bwMode="white">
        <a:xfrm>
          <a:off x="2671855" y="2205438"/>
          <a:ext cx="1472160" cy="1472160"/>
        </a:xfrm>
        <a:prstGeom prst="ellipse">
          <a:avLst/>
        </a:prstGeom>
        <a:solidFill>
          <a:schemeClr val="bg1">
            <a:lumMod val="75000"/>
          </a:schemeClr>
        </a:solidFill>
        <a:sp3d extrusionH="152250" prstMaterial="matte">
          <a:bevelT w="165100" prst="coolSlant"/>
        </a:sp3d>
      </dsp:spPr>
      <dsp:style>
        <a:lnRef idx="0">
          <a:schemeClr val="lt1"/>
        </a:lnRef>
        <a:fillRef idx="1">
          <a:schemeClr val="accent5"/>
        </a:fillRef>
        <a:effectRef idx="2">
          <a:scrgbClr r="0" g="0" b="0"/>
        </a:effectRef>
        <a:fontRef idx="minor">
          <a:schemeClr val="lt1"/>
        </a:fontRef>
      </dsp:style>
      <dsp:txBody>
        <a:bodyPr vert="horz" wrap="square" lIns="45720" tIns="45720" rIns="45720" bIns="457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ts val="3000"/>
            </a:lnSpc>
            <a:spcBef>
              <a:spcPct val="0"/>
            </a:spcBef>
            <a:spcAft>
              <a:spcPct val="35000"/>
            </a:spcAft>
          </a:pPr>
          <a:r>
            <a:rPr lang="zh-CN" altLang="en-US" sz="3600" b="1" dirty="0" smtClean="0">
              <a:solidFill>
                <a:schemeClr val="tx1"/>
              </a:solidFill>
              <a:effectLst/>
              <a:latin typeface="微软雅黑" panose="020B0503020204020204" pitchFamily="34" charset="-122"/>
              <a:ea typeface="微软雅黑" panose="020B0503020204020204" pitchFamily="34" charset="-122"/>
            </a:rPr>
            <a:t>工业</a:t>
          </a:r>
          <a:endParaRPr lang="en-US" altLang="zh-CN" sz="3600" b="1" dirty="0" smtClean="0">
            <a:solidFill>
              <a:schemeClr val="tx1"/>
            </a:solidFill>
            <a:effectLst/>
            <a:latin typeface="微软雅黑" panose="020B0503020204020204" pitchFamily="34" charset="-122"/>
            <a:ea typeface="微软雅黑" panose="020B0503020204020204" pitchFamily="34" charset="-122"/>
          </a:endParaRPr>
        </a:p>
        <a:p>
          <a:pPr lvl="0" algn="ctr">
            <a:lnSpc>
              <a:spcPts val="3000"/>
            </a:lnSpc>
            <a:spcBef>
              <a:spcPct val="0"/>
            </a:spcBef>
            <a:spcAft>
              <a:spcPct val="35000"/>
            </a:spcAft>
          </a:pPr>
          <a:r>
            <a:rPr lang="zh-CN" altLang="en-US" sz="3600" b="1" dirty="0" smtClean="0">
              <a:solidFill>
                <a:schemeClr val="tx1"/>
              </a:solidFill>
              <a:effectLst/>
              <a:latin typeface="微软雅黑" panose="020B0503020204020204" pitchFamily="34" charset="-122"/>
              <a:ea typeface="微软雅黑" panose="020B0503020204020204" pitchFamily="34" charset="-122"/>
            </a:rPr>
            <a:t>革命</a:t>
          </a:r>
        </a:p>
      </dsp:txBody>
      <dsp:txXfrm>
        <a:off x="2671855" y="2205438"/>
        <a:ext cx="1472160" cy="1472160"/>
      </dsp:txXfrm>
    </dsp:sp>
    <dsp:sp modelId="{1D035B7F-EFF5-4BB9-B490-398F3FE80046}">
      <dsp:nvSpPr>
        <dsp:cNvPr id="4" name="右箭头 3"/>
        <dsp:cNvSpPr/>
      </dsp:nvSpPr>
      <dsp:spPr bwMode="white">
        <a:xfrm rot="16199999">
          <a:off x="3213616" y="1588532"/>
          <a:ext cx="388638" cy="500534"/>
        </a:xfrm>
        <a:prstGeom prst="rightArrow">
          <a:avLst>
            <a:gd name="adj1" fmla="val 60000"/>
            <a:gd name="adj2" fmla="val 50000"/>
          </a:avLst>
        </a:prstGeom>
        <a:sp3d z="-227350" prstMaterial="matte"/>
      </dsp:spPr>
      <dsp:style>
        <a:lnRef idx="0">
          <a:schemeClr val="accent5">
            <a:tint val="60000"/>
          </a:schemeClr>
        </a:lnRef>
        <a:fillRef idx="1">
          <a:schemeClr val="accent5">
            <a:tint val="60000"/>
          </a:schemeClr>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400" b="1">
            <a:latin typeface="微软雅黑" panose="020B0503020204020204" pitchFamily="34" charset="-122"/>
            <a:ea typeface="微软雅黑" panose="020B0503020204020204" pitchFamily="34" charset="-122"/>
          </a:endParaRPr>
        </a:p>
      </dsp:txBody>
      <dsp:txXfrm rot="16199999">
        <a:off x="3213616" y="1588532"/>
        <a:ext cx="388638" cy="500534"/>
      </dsp:txXfrm>
    </dsp:sp>
    <dsp:sp modelId="{471725A0-D5A9-4B23-92C0-5F0615DABBB1}">
      <dsp:nvSpPr>
        <dsp:cNvPr id="5" name="椭圆 4"/>
        <dsp:cNvSpPr/>
      </dsp:nvSpPr>
      <dsp:spPr bwMode="white">
        <a:xfrm>
          <a:off x="2671855" y="0"/>
          <a:ext cx="1472160" cy="1472160"/>
        </a:xfrm>
        <a:prstGeom prst="ellipse">
          <a:avLst/>
        </a:prstGeom>
        <a:solidFill>
          <a:srgbClr val="C00000"/>
        </a:solidFill>
        <a:sp3d extrusionH="152250" prstMaterial="matte">
          <a:bevelT w="165100" prst="coolSlant"/>
        </a:sp3d>
      </dsp:spPr>
      <dsp:style>
        <a:lnRef idx="0">
          <a:schemeClr val="lt1"/>
        </a:lnRef>
        <a:fillRef idx="1">
          <a:schemeClr val="accent5"/>
        </a:fillRef>
        <a:effectRef idx="2">
          <a:scrgbClr r="0" g="0" b="0"/>
        </a:effectRef>
        <a:fontRef idx="minor">
          <a:schemeClr val="lt1"/>
        </a:fontRef>
      </dsp:style>
      <dsp:txBody>
        <a:bodyPr lIns="30480" tIns="30480" rIns="3048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1" dirty="0" smtClean="0">
              <a:latin typeface="微软雅黑" panose="020B0503020204020204" pitchFamily="34" charset="-122"/>
              <a:ea typeface="微软雅黑" panose="020B0503020204020204" pitchFamily="34" charset="-122"/>
            </a:rPr>
            <a:t>生产力</a:t>
          </a:r>
          <a:endParaRPr lang="zh-CN" altLang="en-US" sz="2400" b="1" dirty="0">
            <a:latin typeface="微软雅黑" panose="020B0503020204020204" pitchFamily="34" charset="-122"/>
            <a:ea typeface="微软雅黑" panose="020B0503020204020204" pitchFamily="34" charset="-122"/>
          </a:endParaRPr>
        </a:p>
      </dsp:txBody>
      <dsp:txXfrm>
        <a:off x="2671855" y="0"/>
        <a:ext cx="1472160" cy="1472160"/>
      </dsp:txXfrm>
    </dsp:sp>
    <dsp:sp modelId="{A0A07748-91E0-46EA-AB13-19DC78E0C925}">
      <dsp:nvSpPr>
        <dsp:cNvPr id="6" name="右箭头 5"/>
        <dsp:cNvSpPr/>
      </dsp:nvSpPr>
      <dsp:spPr bwMode="white">
        <a:xfrm rot="-2314285">
          <a:off x="4075757" y="2003717"/>
          <a:ext cx="388638" cy="500534"/>
        </a:xfrm>
        <a:prstGeom prst="rightArrow">
          <a:avLst>
            <a:gd name="adj1" fmla="val 60000"/>
            <a:gd name="adj2" fmla="val 50000"/>
          </a:avLst>
        </a:prstGeom>
        <a:sp3d z="-227350" prstMaterial="matte"/>
      </dsp:spPr>
      <dsp:style>
        <a:lnRef idx="0">
          <a:schemeClr val="accent5">
            <a:tint val="60000"/>
          </a:schemeClr>
        </a:lnRef>
        <a:fillRef idx="1">
          <a:schemeClr val="accent5">
            <a:tint val="60000"/>
          </a:schemeClr>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400" b="1">
            <a:latin typeface="微软雅黑" panose="020B0503020204020204" pitchFamily="34" charset="-122"/>
            <a:ea typeface="微软雅黑" panose="020B0503020204020204" pitchFamily="34" charset="-122"/>
          </a:endParaRPr>
        </a:p>
      </dsp:txBody>
      <dsp:txXfrm rot="-2314285">
        <a:off x="4075757" y="2003717"/>
        <a:ext cx="388638" cy="500534"/>
      </dsp:txXfrm>
    </dsp:sp>
    <dsp:sp modelId="{49FFE605-186D-465F-927F-52907E05810E}">
      <dsp:nvSpPr>
        <dsp:cNvPr id="7" name="椭圆 6"/>
        <dsp:cNvSpPr/>
      </dsp:nvSpPr>
      <dsp:spPr bwMode="white">
        <a:xfrm>
          <a:off x="4396136" y="830370"/>
          <a:ext cx="1472160" cy="1472160"/>
        </a:xfrm>
        <a:prstGeom prst="ellipse">
          <a:avLst/>
        </a:prstGeom>
        <a:solidFill>
          <a:srgbClr val="00B0F0"/>
        </a:solidFill>
        <a:sp3d extrusionH="152250" prstMaterial="matte">
          <a:bevelT w="165100" prst="coolSlant"/>
        </a:sp3d>
      </dsp:spPr>
      <dsp:style>
        <a:lnRef idx="0">
          <a:schemeClr val="lt1"/>
        </a:lnRef>
        <a:fillRef idx="1">
          <a:schemeClr val="accent5"/>
        </a:fillRef>
        <a:effectRef idx="2">
          <a:scrgbClr r="0" g="0" b="0"/>
        </a:effectRef>
        <a:fontRef idx="minor">
          <a:schemeClr val="lt1"/>
        </a:fontRef>
      </dsp:style>
      <dsp:txBody>
        <a:bodyPr lIns="30480" tIns="30480" rIns="3048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1" dirty="0" smtClean="0">
              <a:latin typeface="微软雅黑" panose="020B0503020204020204" pitchFamily="34" charset="-122"/>
              <a:ea typeface="微软雅黑" panose="020B0503020204020204" pitchFamily="34" charset="-122"/>
            </a:rPr>
            <a:t>生产关系</a:t>
          </a:r>
          <a:endParaRPr lang="zh-CN" altLang="en-US" sz="2400" b="1" dirty="0">
            <a:latin typeface="微软雅黑" panose="020B0503020204020204" pitchFamily="34" charset="-122"/>
            <a:ea typeface="微软雅黑" panose="020B0503020204020204" pitchFamily="34" charset="-122"/>
          </a:endParaRPr>
        </a:p>
      </dsp:txBody>
      <dsp:txXfrm>
        <a:off x="4396136" y="830370"/>
        <a:ext cx="1472160" cy="1472160"/>
      </dsp:txXfrm>
    </dsp:sp>
    <dsp:sp modelId="{81C726C4-D796-4DD1-9C82-8F935A57B379}">
      <dsp:nvSpPr>
        <dsp:cNvPr id="8" name="右箭头 7"/>
        <dsp:cNvSpPr/>
      </dsp:nvSpPr>
      <dsp:spPr bwMode="white">
        <a:xfrm rot="771428">
          <a:off x="4288688" y="2936629"/>
          <a:ext cx="388638" cy="500534"/>
        </a:xfrm>
        <a:prstGeom prst="rightArrow">
          <a:avLst>
            <a:gd name="adj1" fmla="val 60000"/>
            <a:gd name="adj2" fmla="val 50000"/>
          </a:avLst>
        </a:prstGeom>
        <a:sp3d z="-227350" prstMaterial="matte"/>
      </dsp:spPr>
      <dsp:style>
        <a:lnRef idx="0">
          <a:schemeClr val="accent5">
            <a:tint val="60000"/>
          </a:schemeClr>
        </a:lnRef>
        <a:fillRef idx="1">
          <a:schemeClr val="accent5">
            <a:tint val="60000"/>
          </a:schemeClr>
        </a:fillRef>
        <a:effectRef idx="0">
          <a:scrgbClr r="0" g="0" b="0"/>
        </a:effectRef>
        <a:fontRef idx="minor">
          <a:schemeClr val="lt1"/>
        </a:fontRef>
      </dsp:style>
      <dsp:txBody>
        <a:bodyPr lIns="0" tIns="0" rIns="0" bIns="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endParaRPr lang="zh-CN" altLang="en-US">
            <a:latin typeface="微软雅黑" panose="020B0503020204020204" pitchFamily="34" charset="-122"/>
            <a:ea typeface="微软雅黑" panose="020B0503020204020204" pitchFamily="34" charset="-122"/>
          </a:endParaRPr>
        </a:p>
      </dsp:txBody>
      <dsp:txXfrm rot="771428">
        <a:off x="4288688" y="2936629"/>
        <a:ext cx="388638" cy="500534"/>
      </dsp:txXfrm>
    </dsp:sp>
    <dsp:sp modelId="{06545EBD-55DD-4927-B0CE-D9834085D034}">
      <dsp:nvSpPr>
        <dsp:cNvPr id="9" name="椭圆 8"/>
        <dsp:cNvSpPr/>
      </dsp:nvSpPr>
      <dsp:spPr bwMode="white">
        <a:xfrm>
          <a:off x="4821998" y="2696194"/>
          <a:ext cx="1472160" cy="1472160"/>
        </a:xfrm>
        <a:prstGeom prst="ellipse">
          <a:avLst/>
        </a:prstGeom>
        <a:solidFill>
          <a:srgbClr val="002060"/>
        </a:solidFill>
        <a:sp3d extrusionH="152250" prstMaterial="matte">
          <a:bevelT w="165100" prst="coolSlant"/>
        </a:sp3d>
      </dsp:spPr>
      <dsp:style>
        <a:lnRef idx="0">
          <a:schemeClr val="lt1"/>
        </a:lnRef>
        <a:fillRef idx="1">
          <a:schemeClr val="accent5"/>
        </a:fillRef>
        <a:effectRef idx="2">
          <a:scrgbClr r="0" g="0" b="0"/>
        </a:effectRef>
        <a:fontRef idx="minor">
          <a:schemeClr val="lt1"/>
        </a:fontRef>
      </dsp:style>
      <dsp:txBody>
        <a:bodyPr vert="horz" wrap="square" lIns="30480" tIns="30480" rIns="3048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1" dirty="0" smtClean="0">
              <a:latin typeface="微软雅黑" panose="020B0503020204020204" pitchFamily="34" charset="-122"/>
              <a:ea typeface="微软雅黑" panose="020B0503020204020204" pitchFamily="34" charset="-122"/>
            </a:rPr>
            <a:t>社会生活</a:t>
          </a:r>
          <a:endParaRPr lang="zh-CN" altLang="en-US" sz="2400" b="1" dirty="0">
            <a:latin typeface="微软雅黑" panose="020B0503020204020204" pitchFamily="34" charset="-122"/>
            <a:ea typeface="微软雅黑" panose="020B0503020204020204" pitchFamily="34" charset="-122"/>
          </a:endParaRPr>
        </a:p>
      </dsp:txBody>
      <dsp:txXfrm>
        <a:off x="4821998" y="2696194"/>
        <a:ext cx="1472160" cy="1472160"/>
      </dsp:txXfrm>
    </dsp:sp>
    <dsp:sp modelId="{49BAB062-29A9-4BE5-B990-3B4CA6358C9E}">
      <dsp:nvSpPr>
        <dsp:cNvPr id="10" name="右箭头 9"/>
        <dsp:cNvSpPr/>
      </dsp:nvSpPr>
      <dsp:spPr bwMode="white">
        <a:xfrm rot="3857142">
          <a:off x="3692068" y="3684766"/>
          <a:ext cx="388638" cy="500534"/>
        </a:xfrm>
        <a:prstGeom prst="rightArrow">
          <a:avLst>
            <a:gd name="adj1" fmla="val 60000"/>
            <a:gd name="adj2" fmla="val 50000"/>
          </a:avLst>
        </a:prstGeom>
        <a:sp3d z="-227350" prstMaterial="matte"/>
      </dsp:spPr>
      <dsp:style>
        <a:lnRef idx="0">
          <a:schemeClr val="accent5">
            <a:tint val="60000"/>
          </a:schemeClr>
        </a:lnRef>
        <a:fillRef idx="1">
          <a:schemeClr val="accent5">
            <a:tint val="60000"/>
          </a:schemeClr>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400" b="1">
            <a:latin typeface="微软雅黑" panose="020B0503020204020204" pitchFamily="34" charset="-122"/>
            <a:ea typeface="微软雅黑" panose="020B0503020204020204" pitchFamily="34" charset="-122"/>
          </a:endParaRPr>
        </a:p>
      </dsp:txBody>
      <dsp:txXfrm rot="3857142">
        <a:off x="3692068" y="3684766"/>
        <a:ext cx="388638" cy="500534"/>
      </dsp:txXfrm>
    </dsp:sp>
    <dsp:sp modelId="{465DDC2A-6D3B-4490-B273-2BA9EEE15BF2}">
      <dsp:nvSpPr>
        <dsp:cNvPr id="11" name="椭圆 10"/>
        <dsp:cNvSpPr/>
      </dsp:nvSpPr>
      <dsp:spPr bwMode="white">
        <a:xfrm>
          <a:off x="3628759" y="4192469"/>
          <a:ext cx="1472160" cy="1472160"/>
        </a:xfrm>
        <a:prstGeom prst="ellipse">
          <a:avLst/>
        </a:prstGeom>
        <a:solidFill>
          <a:srgbClr val="00B050"/>
        </a:solidFill>
        <a:sp3d extrusionH="152250" prstMaterial="matte">
          <a:bevelT w="165100" prst="coolSlant"/>
        </a:sp3d>
      </dsp:spPr>
      <dsp:style>
        <a:lnRef idx="0">
          <a:schemeClr val="lt1"/>
        </a:lnRef>
        <a:fillRef idx="1">
          <a:schemeClr val="accent5"/>
        </a:fillRef>
        <a:effectRef idx="2">
          <a:scrgbClr r="0" g="0" b="0"/>
        </a:effectRef>
        <a:fontRef idx="minor">
          <a:schemeClr val="lt1"/>
        </a:fontRef>
      </dsp:style>
      <dsp:txBody>
        <a:bodyPr lIns="30480" tIns="30480" rIns="30480" bIns="304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ctr">
            <a:lnSpc>
              <a:spcPct val="100000"/>
            </a:lnSpc>
            <a:spcBef>
              <a:spcPct val="0"/>
            </a:spcBef>
            <a:spcAft>
              <a:spcPct val="35000"/>
            </a:spcAft>
          </a:pPr>
          <a:endParaRPr lang="en-US" altLang="zh-CN" sz="2400" b="1" dirty="0" smtClean="0">
            <a:latin typeface="微软雅黑" panose="020B0503020204020204" pitchFamily="34" charset="-122"/>
            <a:ea typeface="微软雅黑" panose="020B0503020204020204" pitchFamily="34" charset="-122"/>
          </a:endParaRPr>
        </a:p>
        <a:p>
          <a:pPr lvl="0" algn="ctr">
            <a:lnSpc>
              <a:spcPct val="100000"/>
            </a:lnSpc>
            <a:spcBef>
              <a:spcPct val="0"/>
            </a:spcBef>
            <a:spcAft>
              <a:spcPct val="35000"/>
            </a:spcAft>
          </a:pPr>
          <a:r>
            <a:rPr lang="zh-CN" altLang="en-US" sz="2400" b="1" dirty="0" smtClean="0">
              <a:latin typeface="微软雅黑" panose="020B0503020204020204" pitchFamily="34" charset="-122"/>
              <a:ea typeface="微软雅黑" panose="020B0503020204020204" pitchFamily="34" charset="-122"/>
            </a:rPr>
            <a:t>世界市场</a:t>
          </a:r>
          <a:endParaRPr lang="zh-CN" altLang="en-US" sz="2400" b="1" dirty="0">
            <a:latin typeface="微软雅黑" panose="020B0503020204020204" pitchFamily="34" charset="-122"/>
            <a:ea typeface="微软雅黑" panose="020B0503020204020204" pitchFamily="34" charset="-122"/>
          </a:endParaRPr>
        </a:p>
        <a:p>
          <a:pPr marL="228600" lvl="1" indent="-228600" algn="l">
            <a:lnSpc>
              <a:spcPct val="100000"/>
            </a:lnSpc>
            <a:spcBef>
              <a:spcPct val="0"/>
            </a:spcBef>
            <a:spcAft>
              <a:spcPct val="15000"/>
            </a:spcAft>
            <a:buChar char="•"/>
          </a:pPr>
          <a:endParaRPr lang="zh-CN" altLang="en-US" sz="2400" b="1" dirty="0">
            <a:latin typeface="微软雅黑" panose="020B0503020204020204" pitchFamily="34" charset="-122"/>
            <a:ea typeface="微软雅黑" panose="020B0503020204020204" pitchFamily="34" charset="-122"/>
          </a:endParaRPr>
        </a:p>
      </dsp:txBody>
      <dsp:txXfrm>
        <a:off x="3628759" y="4192469"/>
        <a:ext cx="1472160" cy="1472160"/>
      </dsp:txXfrm>
    </dsp:sp>
    <dsp:sp modelId="{2A07455C-BCEB-4571-948B-54C49A3FC725}">
      <dsp:nvSpPr>
        <dsp:cNvPr id="12" name="右箭头 11"/>
        <dsp:cNvSpPr/>
      </dsp:nvSpPr>
      <dsp:spPr bwMode="white">
        <a:xfrm rot="6942857">
          <a:off x="2735164" y="3684766"/>
          <a:ext cx="388638" cy="500534"/>
        </a:xfrm>
        <a:prstGeom prst="rightArrow">
          <a:avLst>
            <a:gd name="adj1" fmla="val 60000"/>
            <a:gd name="adj2" fmla="val 50000"/>
          </a:avLst>
        </a:prstGeom>
        <a:sp3d z="-227350" prstMaterial="matte"/>
      </dsp:spPr>
      <dsp:style>
        <a:lnRef idx="0">
          <a:schemeClr val="accent5">
            <a:tint val="60000"/>
          </a:schemeClr>
        </a:lnRef>
        <a:fillRef idx="1">
          <a:schemeClr val="accent5">
            <a:tint val="60000"/>
          </a:schemeClr>
        </a:fillRef>
        <a:effectRef idx="0">
          <a:scrgbClr r="0" g="0" b="0"/>
        </a:effectRef>
        <a:fontRef idx="minor">
          <a:schemeClr val="lt1"/>
        </a:fontRef>
      </dsp:style>
      <dsp:txBody>
        <a:bodyPr rot="10800000"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400" b="1">
            <a:latin typeface="微软雅黑" panose="020B0503020204020204" pitchFamily="34" charset="-122"/>
            <a:ea typeface="微软雅黑" panose="020B0503020204020204" pitchFamily="34" charset="-122"/>
          </a:endParaRPr>
        </a:p>
      </dsp:txBody>
      <dsp:txXfrm rot="6942857">
        <a:off x="2735164" y="3684766"/>
        <a:ext cx="388638" cy="500534"/>
      </dsp:txXfrm>
    </dsp:sp>
    <dsp:sp modelId="{6CD316C1-2979-49F4-8789-57CC5004DFB7}">
      <dsp:nvSpPr>
        <dsp:cNvPr id="13" name="椭圆 12"/>
        <dsp:cNvSpPr/>
      </dsp:nvSpPr>
      <dsp:spPr bwMode="white">
        <a:xfrm>
          <a:off x="1714951" y="4192469"/>
          <a:ext cx="1472160" cy="1472160"/>
        </a:xfrm>
        <a:prstGeom prst="ellipse">
          <a:avLst/>
        </a:prstGeom>
        <a:solidFill>
          <a:srgbClr val="FF0000"/>
        </a:solidFill>
        <a:sp3d extrusionH="152250" prstMaterial="matte">
          <a:bevelT w="165100" prst="coolSlant"/>
        </a:sp3d>
      </dsp:spPr>
      <dsp:style>
        <a:lnRef idx="0">
          <a:schemeClr val="lt1"/>
        </a:lnRef>
        <a:fillRef idx="1">
          <a:schemeClr val="accent5"/>
        </a:fillRef>
        <a:effectRef idx="2">
          <a:scrgbClr r="0" g="0" b="0"/>
        </a:effectRef>
        <a:fontRef idx="minor">
          <a:schemeClr val="lt1"/>
        </a:fontRef>
      </dsp:style>
      <dsp:txBody>
        <a:bodyPr vert="horz" wrap="square" lIns="30480" tIns="30480" rIns="30480" bIns="304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ctr">
            <a:lnSpc>
              <a:spcPct val="100000"/>
            </a:lnSpc>
            <a:spcBef>
              <a:spcPct val="0"/>
            </a:spcBef>
            <a:spcAft>
              <a:spcPct val="35000"/>
            </a:spcAft>
          </a:pPr>
          <a:endParaRPr lang="en-US" altLang="zh-CN" sz="2400" b="1" dirty="0" smtClean="0">
            <a:latin typeface="微软雅黑" panose="020B0503020204020204" pitchFamily="34" charset="-122"/>
            <a:ea typeface="微软雅黑" panose="020B0503020204020204" pitchFamily="34" charset="-122"/>
          </a:endParaRPr>
        </a:p>
        <a:p>
          <a:pPr lvl="0" algn="ctr">
            <a:lnSpc>
              <a:spcPct val="100000"/>
            </a:lnSpc>
            <a:spcBef>
              <a:spcPct val="0"/>
            </a:spcBef>
            <a:spcAft>
              <a:spcPct val="35000"/>
            </a:spcAft>
          </a:pPr>
          <a:r>
            <a:rPr lang="zh-CN" altLang="en-US" sz="2400" b="1" dirty="0" smtClean="0">
              <a:latin typeface="微软雅黑" panose="020B0503020204020204" pitchFamily="34" charset="-122"/>
              <a:ea typeface="微软雅黑" panose="020B0503020204020204" pitchFamily="34" charset="-122"/>
            </a:rPr>
            <a:t>商业贸易</a:t>
          </a:r>
          <a:endParaRPr lang="zh-CN" altLang="en-US" sz="2400" b="1" dirty="0">
            <a:latin typeface="微软雅黑" panose="020B0503020204020204" pitchFamily="34" charset="-122"/>
            <a:ea typeface="微软雅黑" panose="020B0503020204020204" pitchFamily="34" charset="-122"/>
          </a:endParaRPr>
        </a:p>
        <a:p>
          <a:pPr marL="228600" lvl="1" indent="-228600" algn="l">
            <a:lnSpc>
              <a:spcPct val="100000"/>
            </a:lnSpc>
            <a:spcBef>
              <a:spcPct val="0"/>
            </a:spcBef>
            <a:spcAft>
              <a:spcPct val="15000"/>
            </a:spcAft>
            <a:buChar char="•"/>
          </a:pPr>
          <a:endParaRPr lang="zh-CN" altLang="en-US" sz="2400" b="1" dirty="0">
            <a:latin typeface="微软雅黑" panose="020B0503020204020204" pitchFamily="34" charset="-122"/>
            <a:ea typeface="微软雅黑" panose="020B0503020204020204" pitchFamily="34" charset="-122"/>
          </a:endParaRPr>
        </a:p>
      </dsp:txBody>
      <dsp:txXfrm>
        <a:off x="1714951" y="4192469"/>
        <a:ext cx="1472160" cy="1472160"/>
      </dsp:txXfrm>
    </dsp:sp>
    <dsp:sp modelId="{03A8D68D-6526-4255-9B27-2986636A00DF}">
      <dsp:nvSpPr>
        <dsp:cNvPr id="14" name="右箭头 13"/>
        <dsp:cNvSpPr/>
      </dsp:nvSpPr>
      <dsp:spPr bwMode="white">
        <a:xfrm rot="10028571">
          <a:off x="2138545" y="2936629"/>
          <a:ext cx="388638" cy="500534"/>
        </a:xfrm>
        <a:prstGeom prst="rightArrow">
          <a:avLst>
            <a:gd name="adj1" fmla="val 60000"/>
            <a:gd name="adj2" fmla="val 50000"/>
          </a:avLst>
        </a:prstGeom>
        <a:sp3d z="-227350" prstMaterial="matte"/>
      </dsp:spPr>
      <dsp:style>
        <a:lnRef idx="0">
          <a:schemeClr val="accent5">
            <a:tint val="60000"/>
          </a:schemeClr>
        </a:lnRef>
        <a:fillRef idx="1">
          <a:schemeClr val="accent5">
            <a:tint val="60000"/>
          </a:schemeClr>
        </a:fillRef>
        <a:effectRef idx="0">
          <a:scrgbClr r="0" g="0" b="0"/>
        </a:effectRef>
        <a:fontRef idx="minor">
          <a:schemeClr val="lt1"/>
        </a:fontRef>
      </dsp:style>
      <dsp:txBody>
        <a:bodyPr rot="10800000"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400" b="1">
            <a:latin typeface="微软雅黑" panose="020B0503020204020204" pitchFamily="34" charset="-122"/>
            <a:ea typeface="微软雅黑" panose="020B0503020204020204" pitchFamily="34" charset="-122"/>
          </a:endParaRPr>
        </a:p>
      </dsp:txBody>
      <dsp:txXfrm rot="10028571">
        <a:off x="2138545" y="2936629"/>
        <a:ext cx="388638" cy="500534"/>
      </dsp:txXfrm>
    </dsp:sp>
    <dsp:sp modelId="{487D0F41-0119-4489-BCA1-4C032D82394C}">
      <dsp:nvSpPr>
        <dsp:cNvPr id="15" name="椭圆 14"/>
        <dsp:cNvSpPr/>
      </dsp:nvSpPr>
      <dsp:spPr bwMode="white">
        <a:xfrm>
          <a:off x="521712" y="2696194"/>
          <a:ext cx="1472160" cy="1472160"/>
        </a:xfrm>
        <a:prstGeom prst="ellipse">
          <a:avLst/>
        </a:prstGeom>
        <a:solidFill>
          <a:srgbClr val="7030A0"/>
        </a:solidFill>
        <a:sp3d extrusionH="152250" prstMaterial="matte">
          <a:bevelT w="165100" prst="coolSlant"/>
        </a:sp3d>
      </dsp:spPr>
      <dsp:style>
        <a:lnRef idx="0">
          <a:schemeClr val="lt1"/>
        </a:lnRef>
        <a:fillRef idx="1">
          <a:schemeClr val="accent5"/>
        </a:fillRef>
        <a:effectRef idx="2">
          <a:scrgbClr r="0" g="0" b="0"/>
        </a:effectRef>
        <a:fontRef idx="minor">
          <a:schemeClr val="lt1"/>
        </a:fontRef>
      </dsp:style>
      <dsp:txBody>
        <a:bodyPr vert="horz" wrap="square" lIns="30480" tIns="30480" rIns="3048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1" dirty="0" smtClean="0">
              <a:latin typeface="微软雅黑" panose="020B0503020204020204" pitchFamily="34" charset="-122"/>
              <a:ea typeface="微软雅黑" panose="020B0503020204020204" pitchFamily="34" charset="-122"/>
            </a:rPr>
            <a:t>殖民体系</a:t>
          </a:r>
          <a:endParaRPr lang="zh-CN" altLang="en-US" sz="2400" b="1" dirty="0">
            <a:latin typeface="微软雅黑" panose="020B0503020204020204" pitchFamily="34" charset="-122"/>
            <a:ea typeface="微软雅黑" panose="020B0503020204020204" pitchFamily="34" charset="-122"/>
          </a:endParaRPr>
        </a:p>
      </dsp:txBody>
      <dsp:txXfrm>
        <a:off x="521712" y="2696194"/>
        <a:ext cx="1472160" cy="1472160"/>
      </dsp:txXfrm>
    </dsp:sp>
    <dsp:sp modelId="{64A22F97-6D30-4264-ADA0-AB2BD8138343}">
      <dsp:nvSpPr>
        <dsp:cNvPr id="16" name="右箭头 15"/>
        <dsp:cNvSpPr/>
      </dsp:nvSpPr>
      <dsp:spPr bwMode="white">
        <a:xfrm rot="13236912">
          <a:off x="2340267" y="1955088"/>
          <a:ext cx="418468" cy="500534"/>
        </a:xfrm>
        <a:prstGeom prst="rightArrow">
          <a:avLst>
            <a:gd name="adj1" fmla="val 60000"/>
            <a:gd name="adj2" fmla="val 50000"/>
          </a:avLst>
        </a:prstGeom>
        <a:sp3d z="-227350" prstMaterial="matte"/>
      </dsp:spPr>
      <dsp:style>
        <a:lnRef idx="0">
          <a:schemeClr val="accent5">
            <a:tint val="60000"/>
          </a:schemeClr>
        </a:lnRef>
        <a:fillRef idx="1">
          <a:schemeClr val="accent5">
            <a:tint val="60000"/>
          </a:schemeClr>
        </a:fillRef>
        <a:effectRef idx="0">
          <a:scrgbClr r="0" g="0" b="0"/>
        </a:effectRef>
        <a:fontRef idx="minor">
          <a:schemeClr val="lt1"/>
        </a:fontRef>
      </dsp:style>
      <dsp:txBody>
        <a:bodyPr rot="10800000"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400" b="1">
            <a:latin typeface="微软雅黑" panose="020B0503020204020204" pitchFamily="34" charset="-122"/>
            <a:ea typeface="微软雅黑" panose="020B0503020204020204" pitchFamily="34" charset="-122"/>
          </a:endParaRPr>
        </a:p>
      </dsp:txBody>
      <dsp:txXfrm rot="13236912">
        <a:off x="2340267" y="1955088"/>
        <a:ext cx="418468" cy="500534"/>
      </dsp:txXfrm>
    </dsp:sp>
    <dsp:sp modelId="{61E538D1-A5FE-4CF4-BBBB-DDB1CDC83107}">
      <dsp:nvSpPr>
        <dsp:cNvPr id="17" name="椭圆 16"/>
        <dsp:cNvSpPr/>
      </dsp:nvSpPr>
      <dsp:spPr bwMode="white">
        <a:xfrm>
          <a:off x="954986" y="733113"/>
          <a:ext cx="1472160" cy="1472160"/>
        </a:xfrm>
        <a:prstGeom prst="ellipse">
          <a:avLst/>
        </a:prstGeom>
        <a:solidFill>
          <a:srgbClr val="FFC000"/>
        </a:solidFill>
        <a:sp3d extrusionH="152250" prstMaterial="matte">
          <a:bevelT w="165100" prst="coolSlant"/>
        </a:sp3d>
      </dsp:spPr>
      <dsp:style>
        <a:lnRef idx="0">
          <a:schemeClr val="lt1"/>
        </a:lnRef>
        <a:fillRef idx="1">
          <a:schemeClr val="accent5"/>
        </a:fillRef>
        <a:effectRef idx="2">
          <a:scrgbClr r="0" g="0" b="0"/>
        </a:effectRef>
        <a:fontRef idx="minor">
          <a:schemeClr val="lt1"/>
        </a:fontRef>
      </dsp:style>
      <dsp:txBody>
        <a:bodyPr lIns="30480" tIns="30480" rIns="3048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1" dirty="0" smtClean="0">
              <a:latin typeface="微软雅黑" panose="020B0503020204020204" pitchFamily="34" charset="-122"/>
              <a:ea typeface="微软雅黑" panose="020B0503020204020204" pitchFamily="34" charset="-122"/>
            </a:rPr>
            <a:t>政治制度</a:t>
          </a:r>
          <a:endParaRPr lang="zh-CN" altLang="en-US" sz="2400" b="1" dirty="0">
            <a:latin typeface="微软雅黑" panose="020B0503020204020204" pitchFamily="34" charset="-122"/>
            <a:ea typeface="微软雅黑" panose="020B0503020204020204" pitchFamily="34" charset="-122"/>
          </a:endParaRPr>
        </a:p>
      </dsp:txBody>
      <dsp:txXfrm>
        <a:off x="954986" y="733113"/>
        <a:ext cx="1472160" cy="1472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140445" cy="4906774"/>
        <a:chOff x="0" y="0"/>
        <a:chExt cx="5140445" cy="4906774"/>
      </a:xfrm>
    </dsp:grpSpPr>
    <dsp:sp modelId="{A8378F9D-4473-4E5D-AFEB-8C3BD1C7EC05}">
      <dsp:nvSpPr>
        <dsp:cNvPr id="3" name="椭圆 2"/>
        <dsp:cNvSpPr/>
      </dsp:nvSpPr>
      <dsp:spPr bwMode="white">
        <a:xfrm>
          <a:off x="1917632" y="1939861"/>
          <a:ext cx="1275203" cy="1275203"/>
        </a:xfrm>
        <a:prstGeom prst="ellipse">
          <a:avLst/>
        </a:prstGeom>
      </dsp:spPr>
      <dsp:style>
        <a:lnRef idx="0">
          <a:schemeClr val="lt1"/>
        </a:lnRef>
        <a:fillRef idx="3">
          <a:schemeClr val="accent3">
            <a:shade val="60000"/>
            <a:hueOff val="0"/>
            <a:satOff val="0"/>
            <a:lumOff val="0"/>
            <a:alpha val="100000"/>
          </a:schemeClr>
        </a:fillRef>
        <a:effectRef idx="3">
          <a:scrgbClr r="0" g="0" b="0"/>
        </a:effectRef>
        <a:fontRef idx="minor">
          <a:schemeClr val="lt1"/>
        </a:fontRef>
      </dsp:style>
      <dsp:txBody>
        <a:bodyPr lIns="35560" tIns="35560" rIns="35560" bIns="355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b="1" dirty="0" smtClean="0">
              <a:solidFill>
                <a:srgbClr val="FF0000"/>
              </a:solidFill>
              <a:latin typeface="微软雅黑" panose="020B0503020204020204" pitchFamily="34" charset="-122"/>
              <a:ea typeface="微软雅黑" panose="020B0503020204020204" pitchFamily="34" charset="-122"/>
            </a:rPr>
            <a:t>英国优势</a:t>
          </a:r>
          <a:endParaRPr lang="zh-CN" altLang="en-US" sz="2800" b="1" dirty="0">
            <a:solidFill>
              <a:srgbClr val="FF0000"/>
            </a:solidFill>
            <a:latin typeface="微软雅黑" panose="020B0503020204020204" pitchFamily="34" charset="-122"/>
            <a:ea typeface="微软雅黑" panose="020B0503020204020204" pitchFamily="34" charset="-122"/>
          </a:endParaRPr>
        </a:p>
      </dsp:txBody>
      <dsp:txXfrm>
        <a:off x="1917632" y="1939861"/>
        <a:ext cx="1275203" cy="1275203"/>
      </dsp:txXfrm>
    </dsp:sp>
    <dsp:sp modelId="{5ADA1021-A034-443A-9D6A-7DCB32421989}">
      <dsp:nvSpPr>
        <dsp:cNvPr id="4" name="右箭头 3"/>
        <dsp:cNvSpPr/>
      </dsp:nvSpPr>
      <dsp:spPr bwMode="white">
        <a:xfrm rot="-5373438">
          <a:off x="2386578" y="1390748"/>
          <a:ext cx="352299" cy="433569"/>
        </a:xfrm>
        <a:prstGeom prst="rightArrow">
          <a:avLst>
            <a:gd name="adj1" fmla="val 60000"/>
            <a:gd name="adj2" fmla="val 50000"/>
          </a:avLst>
        </a:prstGeom>
      </dsp:spPr>
      <dsp:style>
        <a:lnRef idx="0">
          <a:schemeClr val="accent3">
            <a:shade val="90000"/>
            <a:hueOff val="0"/>
            <a:satOff val="0"/>
            <a:lumOff val="0"/>
            <a:alpha val="100000"/>
          </a:schemeClr>
        </a:lnRef>
        <a:fillRef idx="3">
          <a:schemeClr val="accent3">
            <a:shade val="90000"/>
            <a:hueOff val="0"/>
            <a:satOff val="0"/>
            <a:lumOff val="0"/>
            <a:alpha val="100000"/>
          </a:schemeClr>
        </a:fillRef>
        <a:effectRef idx="3">
          <a:scrgbClr r="0" g="0" b="0"/>
        </a:effectRef>
        <a:fontRef idx="minor">
          <a:schemeClr val="lt1"/>
        </a:fontRef>
      </dsp:style>
      <dsp:txBody>
        <a:bodyPr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5373438">
        <a:off x="2386578" y="1390748"/>
        <a:ext cx="352299" cy="433569"/>
      </dsp:txXfrm>
    </dsp:sp>
    <dsp:sp modelId="{3B023326-A4BA-4A65-B6AC-BEE6C9BBE777}">
      <dsp:nvSpPr>
        <dsp:cNvPr id="5" name="椭圆 4"/>
        <dsp:cNvSpPr/>
      </dsp:nvSpPr>
      <dsp:spPr bwMode="white">
        <a:xfrm>
          <a:off x="1932621" y="0"/>
          <a:ext cx="1275203" cy="1275203"/>
        </a:xfrm>
        <a:prstGeom prst="ellipse">
          <a:avLst/>
        </a:prstGeom>
      </dsp:spPr>
      <dsp:style>
        <a:lnRef idx="0">
          <a:schemeClr val="lt1"/>
        </a:lnRef>
        <a:fillRef idx="3">
          <a:schemeClr val="accent3">
            <a:shade val="50000"/>
            <a:hueOff val="0"/>
            <a:satOff val="0"/>
            <a:lumOff val="0"/>
            <a:alpha val="100000"/>
          </a:schemeClr>
        </a:fillRef>
        <a:effectRef idx="3">
          <a:scrgbClr r="0" g="0" b="0"/>
        </a:effectRef>
        <a:fontRef idx="minor">
          <a:schemeClr val="lt1"/>
        </a:fontRef>
      </dsp:style>
      <dsp:txBody>
        <a:bodyPr lIns="33020" tIns="33020" rIns="33020" bIns="3302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b="1" dirty="0" smtClean="0">
              <a:solidFill>
                <a:schemeClr val="tx1"/>
              </a:solidFill>
              <a:latin typeface="微软雅黑" panose="020B0503020204020204" pitchFamily="34" charset="-122"/>
              <a:ea typeface="微软雅黑" panose="020B0503020204020204" pitchFamily="34" charset="-122"/>
            </a:rPr>
            <a:t>市场</a:t>
          </a:r>
          <a:endParaRPr lang="zh-CN" altLang="en-US" b="1" dirty="0">
            <a:solidFill>
              <a:schemeClr val="tx1"/>
            </a:solidFill>
            <a:latin typeface="微软雅黑" panose="020B0503020204020204" pitchFamily="34" charset="-122"/>
            <a:ea typeface="微软雅黑" panose="020B0503020204020204" pitchFamily="34" charset="-122"/>
          </a:endParaRPr>
        </a:p>
      </dsp:txBody>
      <dsp:txXfrm>
        <a:off x="1932621" y="0"/>
        <a:ext cx="1275203" cy="1275203"/>
      </dsp:txXfrm>
    </dsp:sp>
    <dsp:sp modelId="{A047EA7A-9F8B-4004-B8C3-9367FDD25972}">
      <dsp:nvSpPr>
        <dsp:cNvPr id="6" name="右箭头 5"/>
        <dsp:cNvSpPr/>
      </dsp:nvSpPr>
      <dsp:spPr bwMode="white">
        <a:xfrm rot="-2299889">
          <a:off x="3137820" y="1764303"/>
          <a:ext cx="343406" cy="433569"/>
        </a:xfrm>
        <a:prstGeom prst="rightArrow">
          <a:avLst>
            <a:gd name="adj1" fmla="val 60000"/>
            <a:gd name="adj2" fmla="val 50000"/>
          </a:avLst>
        </a:prstGeom>
      </dsp:spPr>
      <dsp:style>
        <a:lnRef idx="0">
          <a:schemeClr val="accent3">
            <a:shade val="90000"/>
            <a:hueOff val="68571"/>
            <a:satOff val="-1904"/>
            <a:lumOff val="8739"/>
            <a:alpha val="100000"/>
          </a:schemeClr>
        </a:lnRef>
        <a:fillRef idx="3">
          <a:schemeClr val="accent3">
            <a:shade val="90000"/>
            <a:hueOff val="68571"/>
            <a:satOff val="-1904"/>
            <a:lumOff val="8739"/>
            <a:alpha val="100000"/>
          </a:schemeClr>
        </a:fillRef>
        <a:effectRef idx="3">
          <a:scrgbClr r="0" g="0" b="0"/>
        </a:effectRef>
        <a:fontRef idx="minor">
          <a:schemeClr val="lt1"/>
        </a:fontRef>
      </dsp:style>
      <dsp:txBody>
        <a:bodyPr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2299889">
        <a:off x="3137820" y="1764303"/>
        <a:ext cx="343406" cy="433569"/>
      </dsp:txXfrm>
    </dsp:sp>
    <dsp:sp modelId="{9FBC2479-F814-47B0-9795-8C4BA7CABC98}">
      <dsp:nvSpPr>
        <dsp:cNvPr id="7" name="椭圆 6"/>
        <dsp:cNvSpPr/>
      </dsp:nvSpPr>
      <dsp:spPr bwMode="white">
        <a:xfrm>
          <a:off x="3426211" y="747111"/>
          <a:ext cx="1275203" cy="1275203"/>
        </a:xfrm>
        <a:prstGeom prst="ellipse">
          <a:avLst/>
        </a:prstGeom>
      </dsp:spPr>
      <dsp:style>
        <a:lnRef idx="0">
          <a:schemeClr val="lt1"/>
        </a:lnRef>
        <a:fillRef idx="3">
          <a:schemeClr val="accent3">
            <a:shade val="50000"/>
            <a:hueOff val="68571"/>
            <a:satOff val="-1231"/>
            <a:lumOff val="11765"/>
            <a:alpha val="100000"/>
          </a:schemeClr>
        </a:fillRef>
        <a:effectRef idx="3">
          <a:scrgbClr r="0" g="0" b="0"/>
        </a:effectRef>
        <a:fontRef idx="minor">
          <a:schemeClr val="lt1"/>
        </a:fontRef>
      </dsp:style>
      <dsp:txBody>
        <a:bodyPr lIns="33020" tIns="33020" rIns="33020" bIns="3302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b="1" dirty="0">
              <a:solidFill>
                <a:schemeClr val="tx1"/>
              </a:solidFill>
              <a:latin typeface="微软雅黑" panose="020B0503020204020204" pitchFamily="34" charset="-122"/>
              <a:ea typeface="微软雅黑" panose="020B0503020204020204" pitchFamily="34" charset="-122"/>
            </a:rPr>
            <a:t>资本</a:t>
          </a:r>
        </a:p>
      </dsp:txBody>
      <dsp:txXfrm>
        <a:off x="3426211" y="747111"/>
        <a:ext cx="1275203" cy="1275203"/>
      </dsp:txXfrm>
    </dsp:sp>
    <dsp:sp modelId="{C0A18955-0E68-4FE5-BD7D-3CD41E7FFE04}">
      <dsp:nvSpPr>
        <dsp:cNvPr id="8" name="右箭头 7"/>
        <dsp:cNvSpPr/>
      </dsp:nvSpPr>
      <dsp:spPr bwMode="white">
        <a:xfrm rot="713950">
          <a:off x="3323442" y="2558487"/>
          <a:ext cx="341053" cy="433569"/>
        </a:xfrm>
        <a:prstGeom prst="rightArrow">
          <a:avLst>
            <a:gd name="adj1" fmla="val 60000"/>
            <a:gd name="adj2" fmla="val 50000"/>
          </a:avLst>
        </a:prstGeom>
      </dsp:spPr>
      <dsp:style>
        <a:lnRef idx="0">
          <a:schemeClr val="accent3">
            <a:shade val="90000"/>
            <a:hueOff val="137142"/>
            <a:satOff val="-3809"/>
            <a:lumOff val="17479"/>
            <a:alpha val="100000"/>
          </a:schemeClr>
        </a:lnRef>
        <a:fillRef idx="3">
          <a:schemeClr val="accent3">
            <a:shade val="90000"/>
            <a:hueOff val="137142"/>
            <a:satOff val="-3809"/>
            <a:lumOff val="17479"/>
            <a:alpha val="100000"/>
          </a:schemeClr>
        </a:fillRef>
        <a:effectRef idx="3">
          <a:scrgbClr r="0" g="0" b="0"/>
        </a:effectRef>
        <a:fontRef idx="minor">
          <a:schemeClr val="lt1"/>
        </a:fontRef>
      </dsp:style>
      <dsp:txBody>
        <a:bodyPr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713950">
        <a:off x="3323442" y="2558487"/>
        <a:ext cx="341053" cy="433569"/>
      </dsp:txXfrm>
    </dsp:sp>
    <dsp:sp modelId="{92ABD26D-903B-4C89-85C6-F5F79DC042ED}">
      <dsp:nvSpPr>
        <dsp:cNvPr id="9" name="椭圆 8"/>
        <dsp:cNvSpPr/>
      </dsp:nvSpPr>
      <dsp:spPr bwMode="white">
        <a:xfrm>
          <a:off x="3795102" y="2335478"/>
          <a:ext cx="1275203" cy="1275203"/>
        </a:xfrm>
        <a:prstGeom prst="ellipse">
          <a:avLst/>
        </a:prstGeom>
      </dsp:spPr>
      <dsp:style>
        <a:lnRef idx="0">
          <a:schemeClr val="lt1"/>
        </a:lnRef>
        <a:fillRef idx="3">
          <a:schemeClr val="accent3">
            <a:shade val="50000"/>
            <a:hueOff val="137142"/>
            <a:satOff val="-2464"/>
            <a:lumOff val="23529"/>
            <a:alpha val="100000"/>
          </a:schemeClr>
        </a:fillRef>
        <a:effectRef idx="3">
          <a:scrgbClr r="0" g="0" b="0"/>
        </a:effectRef>
        <a:fontRef idx="minor">
          <a:schemeClr val="lt1"/>
        </a:fontRef>
      </dsp:style>
      <dsp:txBody>
        <a:bodyPr lIns="33020" tIns="33020" rIns="33020" bIns="3302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b="1" dirty="0">
              <a:solidFill>
                <a:schemeClr val="tx1"/>
              </a:solidFill>
              <a:latin typeface="微软雅黑" panose="020B0503020204020204" pitchFamily="34" charset="-122"/>
              <a:ea typeface="微软雅黑" panose="020B0503020204020204" pitchFamily="34" charset="-122"/>
            </a:rPr>
            <a:t>劳动力</a:t>
          </a:r>
          <a:endParaRPr lang="en-US" altLang="zh-CN" b="1" dirty="0">
            <a:solidFill>
              <a:schemeClr val="tx1"/>
            </a:solidFill>
            <a:latin typeface="微软雅黑" panose="020B0503020204020204" pitchFamily="34" charset="-122"/>
            <a:ea typeface="微软雅黑" panose="020B0503020204020204" pitchFamily="34" charset="-122"/>
          </a:endParaRPr>
        </a:p>
      </dsp:txBody>
      <dsp:txXfrm>
        <a:off x="3795102" y="2335478"/>
        <a:ext cx="1275203" cy="1275203"/>
      </dsp:txXfrm>
    </dsp:sp>
    <dsp:sp modelId="{20CE6B89-47DB-49B7-A052-7BD11B7A8813}">
      <dsp:nvSpPr>
        <dsp:cNvPr id="10" name="右箭头 9"/>
        <dsp:cNvSpPr/>
      </dsp:nvSpPr>
      <dsp:spPr bwMode="white">
        <a:xfrm rot="3809323">
          <a:off x="2814115" y="3206533"/>
          <a:ext cx="326108" cy="433569"/>
        </a:xfrm>
        <a:prstGeom prst="rightArrow">
          <a:avLst>
            <a:gd name="adj1" fmla="val 60000"/>
            <a:gd name="adj2" fmla="val 50000"/>
          </a:avLst>
        </a:prstGeom>
      </dsp:spPr>
      <dsp:style>
        <a:lnRef idx="0">
          <a:schemeClr val="accent3">
            <a:shade val="90000"/>
            <a:hueOff val="205714"/>
            <a:satOff val="-5713"/>
            <a:lumOff val="26218"/>
            <a:alpha val="100000"/>
          </a:schemeClr>
        </a:lnRef>
        <a:fillRef idx="3">
          <a:schemeClr val="accent3">
            <a:shade val="90000"/>
            <a:hueOff val="205714"/>
            <a:satOff val="-5713"/>
            <a:lumOff val="26218"/>
            <a:alpha val="100000"/>
          </a:schemeClr>
        </a:fillRef>
        <a:effectRef idx="3">
          <a:scrgbClr r="0" g="0" b="0"/>
        </a:effectRef>
        <a:fontRef idx="minor">
          <a:schemeClr val="lt1"/>
        </a:fontRef>
      </dsp:style>
      <dsp:txBody>
        <a:bodyPr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3809323">
        <a:off x="2814115" y="3206533"/>
        <a:ext cx="326108" cy="433569"/>
      </dsp:txXfrm>
    </dsp:sp>
    <dsp:sp modelId="{72BFDF9F-17AC-4BEC-8129-BCB1F219935A}">
      <dsp:nvSpPr>
        <dsp:cNvPr id="11" name="椭圆 10"/>
        <dsp:cNvSpPr/>
      </dsp:nvSpPr>
      <dsp:spPr bwMode="white">
        <a:xfrm>
          <a:off x="2761503" y="3631571"/>
          <a:ext cx="1275203" cy="1275203"/>
        </a:xfrm>
        <a:prstGeom prst="ellipse">
          <a:avLst/>
        </a:prstGeom>
      </dsp:spPr>
      <dsp:style>
        <a:lnRef idx="0">
          <a:schemeClr val="lt1"/>
        </a:lnRef>
        <a:fillRef idx="3">
          <a:schemeClr val="accent3">
            <a:shade val="50000"/>
            <a:hueOff val="205714"/>
            <a:satOff val="-3696"/>
            <a:lumOff val="35294"/>
            <a:alpha val="100000"/>
          </a:schemeClr>
        </a:fillRef>
        <a:effectRef idx="3">
          <a:scrgbClr r="0" g="0" b="0"/>
        </a:effectRef>
        <a:fontRef idx="minor">
          <a:schemeClr val="lt1"/>
        </a:fontRef>
      </dsp:style>
      <dsp:txBody>
        <a:bodyPr lIns="33020" tIns="33020" rIns="33020" bIns="3302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b="1" dirty="0">
              <a:solidFill>
                <a:schemeClr val="tx1"/>
              </a:solidFill>
              <a:latin typeface="微软雅黑" panose="020B0503020204020204" pitchFamily="34" charset="-122"/>
              <a:ea typeface="微软雅黑" panose="020B0503020204020204" pitchFamily="34" charset="-122"/>
            </a:rPr>
            <a:t>原料</a:t>
          </a:r>
        </a:p>
      </dsp:txBody>
      <dsp:txXfrm>
        <a:off x="2761503" y="3631571"/>
        <a:ext cx="1275203" cy="1275203"/>
      </dsp:txXfrm>
    </dsp:sp>
    <dsp:sp modelId="{A61BBA75-CEE8-4D37-BB6B-4123404BF9DB}">
      <dsp:nvSpPr>
        <dsp:cNvPr id="12" name="右箭头 11"/>
        <dsp:cNvSpPr/>
      </dsp:nvSpPr>
      <dsp:spPr bwMode="white">
        <a:xfrm rot="6941552">
          <a:off x="1988728" y="3206533"/>
          <a:ext cx="319118" cy="433569"/>
        </a:xfrm>
        <a:prstGeom prst="rightArrow">
          <a:avLst>
            <a:gd name="adj1" fmla="val 60000"/>
            <a:gd name="adj2" fmla="val 50000"/>
          </a:avLst>
        </a:prstGeom>
      </dsp:spPr>
      <dsp:style>
        <a:lnRef idx="0">
          <a:schemeClr val="accent3">
            <a:tint val="50000"/>
            <a:hueOff val="-34285"/>
            <a:satOff val="952"/>
            <a:lumOff val="-4369"/>
            <a:alpha val="100000"/>
          </a:schemeClr>
        </a:lnRef>
        <a:fillRef idx="3">
          <a:schemeClr val="accent3">
            <a:tint val="50000"/>
            <a:hueOff val="-34285"/>
            <a:satOff val="952"/>
            <a:lumOff val="-4369"/>
            <a:alpha val="100000"/>
          </a:schemeClr>
        </a:fillRef>
        <a:effectRef idx="3">
          <a:scrgbClr r="0" g="0" b="0"/>
        </a:effectRef>
        <a:fontRef idx="minor">
          <a:schemeClr val="lt1"/>
        </a:fontRef>
      </dsp:style>
      <dsp:txBody>
        <a:bodyPr rot="10800000"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6941552">
        <a:off x="1988728" y="3206533"/>
        <a:ext cx="319118" cy="433569"/>
      </dsp:txXfrm>
    </dsp:sp>
    <dsp:sp modelId="{F4C0B307-05E3-40D8-AEBC-5DE99D8C9729}">
      <dsp:nvSpPr>
        <dsp:cNvPr id="13" name="椭圆 12"/>
        <dsp:cNvSpPr/>
      </dsp:nvSpPr>
      <dsp:spPr bwMode="white">
        <a:xfrm>
          <a:off x="1103738" y="3631571"/>
          <a:ext cx="1275203" cy="1275203"/>
        </a:xfrm>
        <a:prstGeom prst="ellipse">
          <a:avLst/>
        </a:prstGeom>
      </dsp:spPr>
      <dsp:style>
        <a:lnRef idx="0">
          <a:schemeClr val="lt1"/>
        </a:lnRef>
        <a:fillRef idx="3">
          <a:schemeClr val="accent3">
            <a:tint val="55000"/>
            <a:hueOff val="-34285"/>
            <a:satOff val="616"/>
            <a:lumOff val="-5881"/>
            <a:alpha val="100000"/>
          </a:schemeClr>
        </a:fillRef>
        <a:effectRef idx="3">
          <a:scrgbClr r="0" g="0" b="0"/>
        </a:effectRef>
        <a:fontRef idx="minor">
          <a:schemeClr val="lt1"/>
        </a:fontRef>
      </dsp:style>
      <dsp:txBody>
        <a:bodyPr lIns="33020" tIns="33020" rIns="33020" bIns="3302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b="1" dirty="0">
              <a:solidFill>
                <a:schemeClr val="tx1"/>
              </a:solidFill>
              <a:latin typeface="微软雅黑" panose="020B0503020204020204" pitchFamily="34" charset="-122"/>
              <a:ea typeface="微软雅黑" panose="020B0503020204020204" pitchFamily="34" charset="-122"/>
            </a:rPr>
            <a:t>政策</a:t>
          </a:r>
        </a:p>
      </dsp:txBody>
      <dsp:txXfrm>
        <a:off x="1103738" y="3631571"/>
        <a:ext cx="1275203" cy="1275203"/>
      </dsp:txXfrm>
    </dsp:sp>
    <dsp:sp modelId="{4A9BC15E-3974-455D-A4B5-3C666316E82E}">
      <dsp:nvSpPr>
        <dsp:cNvPr id="14" name="右箭头 13"/>
        <dsp:cNvSpPr/>
      </dsp:nvSpPr>
      <dsp:spPr bwMode="white">
        <a:xfrm rot="10099487">
          <a:off x="1415438" y="2558807"/>
          <a:ext cx="361959" cy="433569"/>
        </a:xfrm>
        <a:prstGeom prst="rightArrow">
          <a:avLst>
            <a:gd name="adj1" fmla="val 60000"/>
            <a:gd name="adj2" fmla="val 50000"/>
          </a:avLst>
        </a:prstGeom>
      </dsp:spPr>
      <dsp:style>
        <a:lnRef idx="0">
          <a:schemeClr val="accent3">
            <a:tint val="50000"/>
            <a:hueOff val="-102857"/>
            <a:satOff val="2857"/>
            <a:lumOff val="-13108"/>
            <a:alpha val="100000"/>
          </a:schemeClr>
        </a:lnRef>
        <a:fillRef idx="3">
          <a:schemeClr val="accent3">
            <a:tint val="50000"/>
            <a:hueOff val="-102857"/>
            <a:satOff val="2857"/>
            <a:lumOff val="-13108"/>
            <a:alpha val="100000"/>
          </a:schemeClr>
        </a:fillRef>
        <a:effectRef idx="3">
          <a:scrgbClr r="0" g="0" b="0"/>
        </a:effectRef>
        <a:fontRef idx="minor">
          <a:schemeClr val="lt1"/>
        </a:fontRef>
      </dsp:style>
      <dsp:txBody>
        <a:bodyPr rot="10800000"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10099487">
        <a:off x="1415438" y="2558807"/>
        <a:ext cx="361959" cy="433569"/>
      </dsp:txXfrm>
    </dsp:sp>
    <dsp:sp modelId="{9C457D99-7F0D-43E9-BAE8-6D0A71F3A590}">
      <dsp:nvSpPr>
        <dsp:cNvPr id="15" name="椭圆 14"/>
        <dsp:cNvSpPr/>
      </dsp:nvSpPr>
      <dsp:spPr bwMode="white">
        <a:xfrm>
          <a:off x="0" y="2336119"/>
          <a:ext cx="1275203" cy="1275203"/>
        </a:xfrm>
        <a:prstGeom prst="ellipse">
          <a:avLst/>
        </a:prstGeom>
      </dsp:spPr>
      <dsp:style>
        <a:lnRef idx="0">
          <a:schemeClr val="lt1"/>
        </a:lnRef>
        <a:fillRef idx="3">
          <a:schemeClr val="accent3">
            <a:tint val="55000"/>
            <a:hueOff val="-102857"/>
            <a:satOff val="1849"/>
            <a:lumOff val="-17646"/>
            <a:alpha val="100000"/>
          </a:schemeClr>
        </a:fillRef>
        <a:effectRef idx="3">
          <a:scrgbClr r="0" g="0" b="0"/>
        </a:effectRef>
        <a:fontRef idx="minor">
          <a:schemeClr val="lt1"/>
        </a:fontRef>
      </dsp:style>
      <dsp:txBody>
        <a:bodyPr lIns="33020" tIns="33020" rIns="33020" bIns="3302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b="1" dirty="0">
              <a:solidFill>
                <a:schemeClr val="tx1"/>
              </a:solidFill>
              <a:latin typeface="微软雅黑" panose="020B0503020204020204" pitchFamily="34" charset="-122"/>
              <a:ea typeface="微软雅黑" panose="020B0503020204020204" pitchFamily="34" charset="-122"/>
            </a:rPr>
            <a:t>技术</a:t>
          </a:r>
        </a:p>
      </dsp:txBody>
      <dsp:txXfrm>
        <a:off x="0" y="2336119"/>
        <a:ext cx="1275203" cy="1275203"/>
      </dsp:txXfrm>
    </dsp:sp>
    <dsp:sp modelId="{ABF429BF-76EA-42A8-AFD2-142EA163D888}">
      <dsp:nvSpPr>
        <dsp:cNvPr id="16" name="右箭头 15"/>
        <dsp:cNvSpPr/>
      </dsp:nvSpPr>
      <dsp:spPr bwMode="white">
        <a:xfrm rot="13172374">
          <a:off x="1645771" y="1750386"/>
          <a:ext cx="340320" cy="433569"/>
        </a:xfrm>
        <a:prstGeom prst="rightArrow">
          <a:avLst>
            <a:gd name="adj1" fmla="val 60000"/>
            <a:gd name="adj2" fmla="val 50000"/>
          </a:avLst>
        </a:prstGeom>
      </dsp:spPr>
      <dsp:style>
        <a:lnRef idx="0">
          <a:schemeClr val="accent3">
            <a:tint val="50000"/>
            <a:hueOff val="-171428"/>
            <a:satOff val="4762"/>
            <a:lumOff val="-21848"/>
            <a:alpha val="100000"/>
          </a:schemeClr>
        </a:lnRef>
        <a:fillRef idx="3">
          <a:schemeClr val="accent3">
            <a:tint val="50000"/>
            <a:hueOff val="-171428"/>
            <a:satOff val="4762"/>
            <a:lumOff val="-21848"/>
            <a:alpha val="100000"/>
          </a:schemeClr>
        </a:fillRef>
        <a:effectRef idx="3">
          <a:scrgbClr r="0" g="0" b="0"/>
        </a:effectRef>
        <a:fontRef idx="minor">
          <a:schemeClr val="lt1"/>
        </a:fontRef>
      </dsp:style>
      <dsp:txBody>
        <a:bodyPr rot="10800000"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13172374">
        <a:off x="1645771" y="1750386"/>
        <a:ext cx="340320" cy="433569"/>
      </dsp:txXfrm>
    </dsp:sp>
    <dsp:sp modelId="{9E0E4D1E-4F36-4A46-A86B-8B611AD7751F}">
      <dsp:nvSpPr>
        <dsp:cNvPr id="17" name="椭圆 16"/>
        <dsp:cNvSpPr/>
      </dsp:nvSpPr>
      <dsp:spPr bwMode="white">
        <a:xfrm>
          <a:off x="439027" y="719277"/>
          <a:ext cx="1275203" cy="1275203"/>
        </a:xfrm>
        <a:prstGeom prst="ellipse">
          <a:avLst/>
        </a:prstGeom>
      </dsp:spPr>
      <dsp:style>
        <a:lnRef idx="0">
          <a:schemeClr val="lt1"/>
        </a:lnRef>
        <a:fillRef idx="3">
          <a:schemeClr val="accent3">
            <a:tint val="55000"/>
            <a:hueOff val="-171428"/>
            <a:satOff val="3081"/>
            <a:lumOff val="-29411"/>
            <a:alpha val="100000"/>
          </a:schemeClr>
        </a:fillRef>
        <a:effectRef idx="3">
          <a:scrgbClr r="0" g="0" b="0"/>
        </a:effectRef>
        <a:fontRef idx="minor">
          <a:schemeClr val="lt1"/>
        </a:fontRef>
      </dsp:style>
      <dsp:txBody>
        <a:bodyPr lIns="33020" tIns="33020" rIns="33020" bIns="3302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b="1" dirty="0" smtClean="0">
              <a:solidFill>
                <a:schemeClr val="tx1"/>
              </a:solidFill>
              <a:latin typeface="微软雅黑" panose="020B0503020204020204" pitchFamily="34" charset="-122"/>
              <a:ea typeface="微软雅黑" panose="020B0503020204020204" pitchFamily="34" charset="-122"/>
            </a:rPr>
            <a:t>制度</a:t>
          </a:r>
          <a:endParaRPr lang="zh-CN" altLang="en-US" b="1" dirty="0">
            <a:solidFill>
              <a:schemeClr val="tx1"/>
            </a:solidFill>
            <a:latin typeface="微软雅黑" panose="020B0503020204020204" pitchFamily="34" charset="-122"/>
            <a:ea typeface="微软雅黑" panose="020B0503020204020204" pitchFamily="34" charset="-122"/>
          </a:endParaRPr>
        </a:p>
      </dsp:txBody>
      <dsp:txXfrm>
        <a:off x="439027" y="719277"/>
        <a:ext cx="1275203" cy="127520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1">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revTx">
    <dgm:scene3d>
      <a:camera prst="orthographicFront"/>
      <a:lightRig rig="threePt" dir="t"/>
    </dgm:scene3d>
    <dgm:txPr>
      <a:sp3d extrusionH="28000" prstMaterial="matte"/>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E1DFDC-FBC5-48B9-9005-7861BD66508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355E64-7CD0-4CD3-AF03-2E57484C63B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7920EE2-11A4-458A-BF7C-8D6D60D19F5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lvl="0" algn="l">
              <a:buClrTx/>
              <a:buSzTx/>
              <a:buFontTx/>
            </a:pP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1" dirty="0">
                <a:solidFill>
                  <a:srgbClr val="0000FF"/>
                </a:solidFill>
                <a:latin typeface="华文中宋" panose="02010600040101010101" pitchFamily="2" charset="-122"/>
                <a:ea typeface="华文中宋" panose="02010600040101010101" pitchFamily="2" charset="-122"/>
              </a:rPr>
              <a:t>大企业</a:t>
            </a:r>
            <a:r>
              <a:rPr lang="zh-CN" altLang="en-US" sz="1200" b="1" dirty="0">
                <a:latin typeface="华文中宋" panose="02010600040101010101" pitchFamily="2" charset="-122"/>
                <a:ea typeface="华文中宋" panose="02010600040101010101" pitchFamily="2" charset="-122"/>
              </a:rPr>
              <a:t>间为</a:t>
            </a:r>
            <a:r>
              <a:rPr lang="zh-CN" altLang="en-US" sz="1200" b="1" dirty="0">
                <a:solidFill>
                  <a:srgbClr val="0000FF"/>
                </a:solidFill>
                <a:latin typeface="华文中宋" panose="02010600040101010101" pitchFamily="2" charset="-122"/>
                <a:ea typeface="华文中宋" panose="02010600040101010101" pitchFamily="2" charset="-122"/>
              </a:rPr>
              <a:t>控制生产与市场</a:t>
            </a:r>
            <a:r>
              <a:rPr lang="zh-CN" altLang="en-US" sz="1200" b="1" dirty="0">
                <a:latin typeface="华文中宋" panose="02010600040101010101" pitchFamily="2" charset="-122"/>
                <a:ea typeface="华文中宋" panose="02010600040101010101" pitchFamily="2" charset="-122"/>
              </a:rPr>
              <a:t>以</a:t>
            </a:r>
            <a:r>
              <a:rPr lang="zh-CN" altLang="en-US" sz="1200" b="1" dirty="0">
                <a:solidFill>
                  <a:srgbClr val="0000FF"/>
                </a:solidFill>
                <a:latin typeface="华文中宋" panose="02010600040101010101" pitchFamily="2" charset="-122"/>
                <a:ea typeface="华文中宋" panose="02010600040101010101" pitchFamily="2" charset="-122"/>
              </a:rPr>
              <a:t>获取更大利润</a:t>
            </a:r>
            <a:r>
              <a:rPr lang="zh-CN" altLang="en-US" sz="1200" b="1" dirty="0">
                <a:latin typeface="华文中宋" panose="02010600040101010101" pitchFamily="2" charset="-122"/>
                <a:ea typeface="华文中宋" panose="02010600040101010101" pitchFamily="2" charset="-122"/>
              </a:rPr>
              <a:t>而结成的经济联合体。这种控制是通过订立各种协议规定价格、划分市场、分配产量来实现的。</a:t>
            </a:r>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5700035-E1BC-4605-8464-7C7D75404FD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5700035-E1BC-4605-8464-7C7D75404FD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工厂制度，从手工劳动变为机器大生产。垄断组织，生产集中</a:t>
            </a:r>
            <a:endParaRPr lang="zh-CN" altLang="en-US" dirty="0"/>
          </a:p>
        </p:txBody>
      </p:sp>
      <p:sp>
        <p:nvSpPr>
          <p:cNvPr id="4" name="灯片编号占位符 3"/>
          <p:cNvSpPr>
            <a:spLocks noGrp="1"/>
          </p:cNvSpPr>
          <p:nvPr>
            <p:ph type="sldNum" sz="quarter" idx="10"/>
          </p:nvPr>
        </p:nvSpPr>
        <p:spPr/>
        <p:txBody>
          <a:bodyPr/>
          <a:lstStyle/>
          <a:p>
            <a:fld id="{A7920EE2-11A4-458A-BF7C-8D6D60D19F5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7BCFB-A7C3-4628-BC5B-9545862F0BD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4081E8A4-BC64-41E4-BB7F-6AB74384918A}" type="slidenum">
              <a:rPr lang="en-US" altLang="zh-CN">
                <a:solidFill>
                  <a:prstClr val="black"/>
                </a:solidFill>
              </a:rPr>
            </a:fld>
            <a:endParaRPr lang="en-US" altLang="zh-CN">
              <a:solidFill>
                <a:prstClr val="black"/>
              </a:solidFill>
            </a:endParaRPr>
          </a:p>
        </p:txBody>
      </p:sp>
      <p:sp>
        <p:nvSpPr>
          <p:cNvPr id="27650" name="Rectangle 2"/>
          <p:cNvSpPr>
            <a:spLocks noGrp="1" noRot="1" noChangeAspect="1" noChangeArrowheads="1" noTextEdit="1"/>
          </p:cNvSpPr>
          <p:nvPr>
            <p:ph type="sldImg"/>
          </p:nvPr>
        </p:nvSpPr>
        <p:spPr/>
      </p:sp>
      <p:sp>
        <p:nvSpPr>
          <p:cNvPr id="27651" name="Rectangle 3"/>
          <p:cNvSpPr>
            <a:spLocks noGrp="1" noChangeArrowheads="1"/>
          </p:cNvSpPr>
          <p:nvPr>
            <p:ph type="body" idx="1"/>
          </p:nvPr>
        </p:nvSpPr>
        <p:spPr/>
        <p:txBody>
          <a:bodyPr/>
          <a:lstStyle/>
          <a:p>
            <a:r>
              <a:rPr lang="zh-CN" altLang="en-US" dirty="0"/>
              <a:t>第一次工业革命：</a:t>
            </a:r>
            <a:r>
              <a:rPr lang="en-US" altLang="zh-CN" dirty="0"/>
              <a:t>(</a:t>
            </a:r>
            <a:r>
              <a:rPr lang="zh-CN" altLang="en-US" dirty="0"/>
              <a:t>英开始</a:t>
            </a:r>
            <a:r>
              <a:rPr lang="en-US" altLang="zh-CN" dirty="0"/>
              <a:t>--</a:t>
            </a:r>
            <a:r>
              <a:rPr lang="zh-CN" altLang="en-US" dirty="0"/>
              <a:t>法美结束，历时</a:t>
            </a:r>
            <a:r>
              <a:rPr lang="en-US" altLang="zh-CN" dirty="0"/>
              <a:t>100</a:t>
            </a:r>
            <a:r>
              <a:rPr lang="zh-CN" altLang="en-US" dirty="0"/>
              <a:t>年</a:t>
            </a:r>
            <a:r>
              <a:rPr lang="en-US" altLang="zh-CN" dirty="0"/>
              <a:t>)  19</a:t>
            </a:r>
            <a:r>
              <a:rPr lang="zh-CN" altLang="en-US" dirty="0"/>
              <a:t>世纪中期 德俄日开始；刚开始是英国一枝独秀</a:t>
            </a:r>
            <a:endParaRPr lang="en-US" altLang="zh-CN" dirty="0"/>
          </a:p>
          <a:p>
            <a:r>
              <a:rPr lang="zh-CN" altLang="en-US" dirty="0"/>
              <a:t>第二次工业革命：历时</a:t>
            </a:r>
            <a:r>
              <a:rPr lang="en-US" altLang="zh-CN" dirty="0"/>
              <a:t>30</a:t>
            </a:r>
            <a:r>
              <a:rPr lang="zh-CN" altLang="en-US" dirty="0"/>
              <a:t>多年，几国同时开始，遍地开花。</a:t>
            </a:r>
            <a:endParaRPr lang="en-US" altLang="zh-CN" dirty="0"/>
          </a:p>
          <a:p>
            <a:endParaRPr lang="en-US" altLang="zh-CN" dirty="0"/>
          </a:p>
          <a:p>
            <a:r>
              <a:rPr lang="en-US" altLang="zh-CN" dirty="0"/>
              <a:t>19</a:t>
            </a:r>
            <a:r>
              <a:rPr lang="zh-CN" altLang="en-US" dirty="0"/>
              <a:t>世纪后半期，工业企业认识到科学技术对生产的极大推动作用，纷纷资助科学技术的基础研究和应用研究，于是科学技术与生产紧密结合，科技创新极大促进了工业生产</a:t>
            </a:r>
            <a:endParaRPr lang="en-US" altLang="zh-CN" dirty="0"/>
          </a:p>
          <a:p>
            <a:endParaRPr lang="zh-CN" altLang="en-US" dirty="0"/>
          </a:p>
          <a:p>
            <a:endParaRPr lang="zh-CN"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lvl="0" algn="l">
              <a:buClrTx/>
              <a:buSzTx/>
              <a:buFontTx/>
            </a:pP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b="1" dirty="0" smtClean="0">
                <a:latin typeface="微软雅黑" panose="020B0503020204020204" pitchFamily="34" charset="-122"/>
                <a:ea typeface="微软雅黑" panose="020B0503020204020204" pitchFamily="34" charset="-122"/>
              </a:rPr>
              <a:t>工业革命还在整个世界范围内突破了农业生产的分散性、封闭性！而伴随着资本主义的对外性和扩张性发挥到了极致，</a:t>
            </a:r>
            <a:r>
              <a:rPr lang="en-US" altLang="zh-CN" sz="1200" b="1" dirty="0" smtClean="0">
                <a:latin typeface="微软雅黑" panose="020B0503020204020204" pitchFamily="34" charset="-122"/>
                <a:ea typeface="微软雅黑" panose="020B0503020204020204" pitchFamily="34" charset="-122"/>
              </a:rPr>
              <a:t>19</a:t>
            </a:r>
            <a:r>
              <a:rPr lang="zh-CN" altLang="en-US" sz="1200" b="1" dirty="0" smtClean="0">
                <a:latin typeface="微软雅黑" panose="020B0503020204020204" pitchFamily="34" charset="-122"/>
                <a:ea typeface="微软雅黑" panose="020B0503020204020204" pitchFamily="34" charset="-122"/>
              </a:rPr>
              <a:t>世纪末</a:t>
            </a:r>
            <a:r>
              <a:rPr lang="en-US" altLang="zh-CN" sz="1200" b="1" dirty="0" smtClean="0">
                <a:latin typeface="微软雅黑" panose="020B0503020204020204" pitchFamily="34" charset="-122"/>
                <a:ea typeface="微软雅黑" panose="020B0503020204020204" pitchFamily="34" charset="-122"/>
              </a:rPr>
              <a:t>20</a:t>
            </a:r>
            <a:r>
              <a:rPr lang="zh-CN" altLang="en-US" sz="1200" b="1" dirty="0" smtClean="0">
                <a:latin typeface="微软雅黑" panose="020B0503020204020204" pitchFamily="34" charset="-122"/>
                <a:ea typeface="微软雅黑" panose="020B0503020204020204" pitchFamily="34" charset="-122"/>
              </a:rPr>
              <a:t>世纪初，资本主义世界体系终于形成。</a:t>
            </a:r>
            <a:endParaRPr lang="zh-CN" altLang="en-US" sz="1200" b="1" dirty="0" smtClean="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A7920EE2-11A4-458A-BF7C-8D6D60D19F5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image" Target="../media/image2.png"/><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0"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4067" y="274639"/>
            <a:ext cx="3655008"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2694" y="274639"/>
            <a:ext cx="10768198"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自定义版式">
    <p:spTree>
      <p:nvGrpSpPr>
        <p:cNvPr id="1" name=""/>
        <p:cNvGrpSpPr/>
        <p:nvPr/>
      </p:nvGrpSpPr>
      <p:grpSpPr>
        <a:xfrm>
          <a:off x="0" y="0"/>
          <a:ext cx="0" cy="0"/>
          <a:chOff x="0" y="0"/>
          <a:chExt cx="0" cy="0"/>
        </a:xfrm>
      </p:grpSpPr>
    </p:spTree>
  </p:cSld>
  <p:clrMapOvr>
    <a:masterClrMapping/>
  </p:clrMapOvr>
  <p:transition spd="slow" advTm="0">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0424" y="419905"/>
            <a:ext cx="11066893" cy="5721588"/>
          </a:xfrm>
        </p:spPr>
        <p:txBody>
          <a:bodyPr>
            <a:normAutofit/>
          </a:bodyPr>
          <a:lstStyle>
            <a:lvl1pPr marL="0" indent="0">
              <a:buNone/>
              <a:defRPr sz="2400" b="0">
                <a:latin typeface="微软雅黑" panose="020B0503020204020204" pitchFamily="34" charset="-122"/>
                <a:ea typeface="微软雅黑" panose="020B0503020204020204" pitchFamily="34" charset="-122"/>
              </a:defRPr>
            </a:lvl1pPr>
            <a:lvl2pPr marL="457200" indent="0">
              <a:buNone/>
              <a:defRPr sz="2400" b="0">
                <a:latin typeface="微软雅黑" panose="020B0503020204020204" pitchFamily="34" charset="-122"/>
                <a:ea typeface="微软雅黑" panose="020B0503020204020204" pitchFamily="34" charset="-122"/>
              </a:defRPr>
            </a:lvl2pPr>
            <a:lvl3pPr marL="914400" indent="0">
              <a:buNone/>
              <a:defRPr sz="2400" b="0">
                <a:latin typeface="微软雅黑" panose="020B0503020204020204" pitchFamily="34" charset="-122"/>
                <a:ea typeface="微软雅黑" panose="020B0503020204020204" pitchFamily="34" charset="-122"/>
              </a:defRPr>
            </a:lvl3pPr>
            <a:lvl4pPr marL="1371600" indent="0">
              <a:buNone/>
              <a:defRPr sz="2400" b="0">
                <a:latin typeface="微软雅黑" panose="020B0503020204020204" pitchFamily="34" charset="-122"/>
                <a:ea typeface="微软雅黑" panose="020B0503020204020204" pitchFamily="34" charset="-122"/>
              </a:defRPr>
            </a:lvl4pPr>
            <a:lvl5pPr marL="1828800" indent="0">
              <a:buNone/>
              <a:defRPr sz="2400" b="0">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648" y="5157788"/>
            <a:ext cx="11969463" cy="170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0424" y="419905"/>
            <a:ext cx="11066893" cy="5721588"/>
          </a:xfrm>
        </p:spPr>
        <p:txBody>
          <a:bodyPr>
            <a:normAutofit/>
          </a:bodyPr>
          <a:lstStyle>
            <a:lvl1pPr marL="0" indent="0">
              <a:buNone/>
              <a:defRPr sz="2400" b="0">
                <a:latin typeface="微软雅黑" panose="020B0503020204020204" pitchFamily="34" charset="-122"/>
                <a:ea typeface="微软雅黑" panose="020B0503020204020204" pitchFamily="34" charset="-122"/>
              </a:defRPr>
            </a:lvl1pPr>
            <a:lvl2pPr marL="457200" indent="0">
              <a:buNone/>
              <a:defRPr sz="2400" b="0">
                <a:latin typeface="微软雅黑" panose="020B0503020204020204" pitchFamily="34" charset="-122"/>
                <a:ea typeface="微软雅黑" panose="020B0503020204020204" pitchFamily="34" charset="-122"/>
              </a:defRPr>
            </a:lvl2pPr>
            <a:lvl3pPr marL="914400" indent="0">
              <a:buNone/>
              <a:defRPr sz="2400" b="0">
                <a:latin typeface="微软雅黑" panose="020B0503020204020204" pitchFamily="34" charset="-122"/>
                <a:ea typeface="微软雅黑" panose="020B0503020204020204" pitchFamily="34" charset="-122"/>
              </a:defRPr>
            </a:lvl3pPr>
            <a:lvl4pPr marL="1371600" indent="0">
              <a:buNone/>
              <a:defRPr sz="2400" b="0">
                <a:latin typeface="微软雅黑" panose="020B0503020204020204" pitchFamily="34" charset="-122"/>
                <a:ea typeface="微软雅黑" panose="020B0503020204020204" pitchFamily="34" charset="-122"/>
              </a:defRPr>
            </a:lvl4pPr>
            <a:lvl5pPr marL="1828800" indent="0">
              <a:buNone/>
              <a:defRPr sz="2400" b="0">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648" y="5157788"/>
            <a:ext cx="11969463" cy="170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0424" y="419905"/>
            <a:ext cx="11066893" cy="5721588"/>
          </a:xfrm>
        </p:spPr>
        <p:txBody>
          <a:bodyPr>
            <a:normAutofit/>
          </a:bodyPr>
          <a:lstStyle>
            <a:lvl1pPr marL="0" indent="0">
              <a:buNone/>
              <a:defRPr sz="2400" b="0">
                <a:latin typeface="微软雅黑" panose="020B0503020204020204" pitchFamily="34" charset="-122"/>
                <a:ea typeface="微软雅黑" panose="020B0503020204020204" pitchFamily="34" charset="-122"/>
              </a:defRPr>
            </a:lvl1pPr>
            <a:lvl2pPr marL="457200" indent="0">
              <a:buNone/>
              <a:defRPr sz="2400" b="0">
                <a:latin typeface="微软雅黑" panose="020B0503020204020204" pitchFamily="34" charset="-122"/>
                <a:ea typeface="微软雅黑" panose="020B0503020204020204" pitchFamily="34" charset="-122"/>
              </a:defRPr>
            </a:lvl2pPr>
            <a:lvl3pPr marL="914400" indent="0">
              <a:buNone/>
              <a:defRPr sz="2400" b="0">
                <a:latin typeface="微软雅黑" panose="020B0503020204020204" pitchFamily="34" charset="-122"/>
                <a:ea typeface="微软雅黑" panose="020B0503020204020204" pitchFamily="34" charset="-122"/>
              </a:defRPr>
            </a:lvl3pPr>
            <a:lvl4pPr marL="1371600" indent="0">
              <a:buNone/>
              <a:defRPr sz="2400" b="0">
                <a:latin typeface="微软雅黑" panose="020B0503020204020204" pitchFamily="34" charset="-122"/>
                <a:ea typeface="微软雅黑" panose="020B0503020204020204" pitchFamily="34" charset="-122"/>
              </a:defRPr>
            </a:lvl4pPr>
            <a:lvl5pPr marL="1828800" indent="0">
              <a:buNone/>
              <a:defRPr sz="2400" b="0">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648" y="5157788"/>
            <a:ext cx="11969463" cy="170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4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0424" y="419905"/>
            <a:ext cx="11066893" cy="5721588"/>
          </a:xfrm>
        </p:spPr>
        <p:txBody>
          <a:bodyPr>
            <a:normAutofit/>
          </a:bodyPr>
          <a:lstStyle>
            <a:lvl1pPr marL="0" indent="0">
              <a:buNone/>
              <a:defRPr sz="2400" b="0">
                <a:latin typeface="微软雅黑" panose="020B0503020204020204" pitchFamily="34" charset="-122"/>
                <a:ea typeface="微软雅黑" panose="020B0503020204020204" pitchFamily="34" charset="-122"/>
              </a:defRPr>
            </a:lvl1pPr>
            <a:lvl2pPr marL="457200" indent="0">
              <a:buNone/>
              <a:defRPr sz="2400" b="0">
                <a:latin typeface="微软雅黑" panose="020B0503020204020204" pitchFamily="34" charset="-122"/>
                <a:ea typeface="微软雅黑" panose="020B0503020204020204" pitchFamily="34" charset="-122"/>
              </a:defRPr>
            </a:lvl2pPr>
            <a:lvl3pPr marL="914400" indent="0">
              <a:buNone/>
              <a:defRPr sz="2400" b="0">
                <a:latin typeface="微软雅黑" panose="020B0503020204020204" pitchFamily="34" charset="-122"/>
                <a:ea typeface="微软雅黑" panose="020B0503020204020204" pitchFamily="34" charset="-122"/>
              </a:defRPr>
            </a:lvl3pPr>
            <a:lvl4pPr marL="1371600" indent="0">
              <a:buNone/>
              <a:defRPr sz="2400" b="0">
                <a:latin typeface="微软雅黑" panose="020B0503020204020204" pitchFamily="34" charset="-122"/>
                <a:ea typeface="微软雅黑" panose="020B0503020204020204" pitchFamily="34" charset="-122"/>
              </a:defRPr>
            </a:lvl4pPr>
            <a:lvl5pPr marL="1828800" indent="0">
              <a:buNone/>
              <a:defRPr sz="2400" b="0">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648" y="5157788"/>
            <a:ext cx="11969463" cy="170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showMasterSp="0">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521" y="274639"/>
            <a:ext cx="10971372" cy="5851525"/>
          </a:xfrm>
          <a:prstGeom prst="rect">
            <a:avLst/>
          </a:prstGeom>
        </p:spPr>
        <p:txBody>
          <a:bodyPr lIns="92932" tIns="46467" rIns="92932" bIns="46467"/>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091" y="365127"/>
            <a:ext cx="10514231" cy="1325563"/>
          </a:xfrm>
          <a:prstGeom prst="rect">
            <a:avLst/>
          </a:prstGeom>
        </p:spPr>
        <p:txBody>
          <a:bodyPr lIns="108835" tIns="54418" rIns="108835" bIns="54418">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a:xfrm>
            <a:off x="838091" y="6356351"/>
            <a:ext cx="2742843" cy="365125"/>
          </a:xfrm>
          <a:prstGeom prst="rect">
            <a:avLst/>
          </a:prstGeom>
        </p:spPr>
        <p:txBody>
          <a:bodyPr lIns="108835" tIns="54418" rIns="108835" bIns="54418">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solidFill>
                  <a:prstClr val="black">
                    <a:lumMod val="85000"/>
                    <a:lumOff val="15000"/>
                  </a:prstClr>
                </a:solidFill>
              </a:rPr>
            </a:fld>
            <a:endParaRPr lang="zh-CN" altLang="en-US">
              <a:solidFill>
                <a:prstClr val="black">
                  <a:lumMod val="85000"/>
                  <a:lumOff val="15000"/>
                </a:prstClr>
              </a:solidFill>
            </a:endParaRPr>
          </a:p>
        </p:txBody>
      </p:sp>
      <p:sp>
        <p:nvSpPr>
          <p:cNvPr id="4" name="页脚占位符 3"/>
          <p:cNvSpPr>
            <a:spLocks noGrp="1"/>
          </p:cNvSpPr>
          <p:nvPr>
            <p:ph type="ftr" sz="quarter" idx="11"/>
            <p:custDataLst>
              <p:tags r:id="rId4"/>
            </p:custDataLst>
          </p:nvPr>
        </p:nvSpPr>
        <p:spPr>
          <a:xfrm>
            <a:off x="4038074" y="6356351"/>
            <a:ext cx="4114265" cy="365125"/>
          </a:xfrm>
          <a:prstGeom prst="rect">
            <a:avLst/>
          </a:prstGeom>
        </p:spPr>
        <p:txBody>
          <a:bodyPr lIns="108835" tIns="54418" rIns="108835" bIns="54418">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solidFill>
                <a:prstClr val="black">
                  <a:lumMod val="85000"/>
                  <a:lumOff val="15000"/>
                </a:prstClr>
              </a:solidFill>
            </a:endParaRPr>
          </a:p>
        </p:txBody>
      </p:sp>
      <p:sp>
        <p:nvSpPr>
          <p:cNvPr id="5" name="灯片编号占位符 4"/>
          <p:cNvSpPr>
            <a:spLocks noGrp="1"/>
          </p:cNvSpPr>
          <p:nvPr>
            <p:ph type="sldNum" sz="quarter" idx="12"/>
            <p:custDataLst>
              <p:tags r:id="rId5"/>
            </p:custDataLst>
          </p:nvPr>
        </p:nvSpPr>
        <p:spPr>
          <a:xfrm>
            <a:off x="8609479" y="6356351"/>
            <a:ext cx="2742843" cy="365125"/>
          </a:xfrm>
          <a:prstGeom prst="rect">
            <a:avLst/>
          </a:prstGeom>
        </p:spPr>
        <p:txBody>
          <a:bodyPr lIns="108835" tIns="54418" rIns="108835" bIns="54418">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solidFill>
                  <a:prstClr val="black">
                    <a:lumMod val="85000"/>
                    <a:lumOff val="15000"/>
                  </a:prstClr>
                </a:solidFill>
              </a:rPr>
            </a:fld>
            <a:endParaRPr lang="zh-CN" altLang="en-US" dirty="0">
              <a:solidFill>
                <a:prstClr val="black">
                  <a:lumMod val="85000"/>
                  <a:lumOff val="15000"/>
                </a:prstClr>
              </a:solidFill>
            </a:endParaRPr>
          </a:p>
        </p:txBody>
      </p:sp>
      <p:grpSp>
        <p:nvGrpSpPr>
          <p:cNvPr id="6" name="组合 5"/>
          <p:cNvGrpSpPr/>
          <p:nvPr userDrawn="1">
            <p:custDataLst>
              <p:tags r:id="rId6"/>
            </p:custDataLst>
          </p:nvPr>
        </p:nvGrpSpPr>
        <p:grpSpPr>
          <a:xfrm flipH="1">
            <a:off x="8074880" y="5115560"/>
            <a:ext cx="4115535" cy="1742440"/>
            <a:chOff x="0" y="3966"/>
            <a:chExt cx="16151" cy="6836"/>
          </a:xfrm>
        </p:grpSpPr>
        <p:pic>
          <p:nvPicPr>
            <p:cNvPr id="9" name="图片 8"/>
            <p:cNvPicPr>
              <a:picLocks noChangeAspect="1"/>
            </p:cNvPicPr>
            <p:nvPr userDrawn="1">
              <p:custDataLst>
                <p:tags r:id="rId7"/>
              </p:custDataLst>
            </p:nvPr>
          </p:nvPicPr>
          <p:blipFill>
            <a:blip r:embed="rId8" cstate="screen"/>
            <a:stretch>
              <a:fillRect/>
            </a:stretch>
          </p:blipFill>
          <p:spPr>
            <a:xfrm>
              <a:off x="0" y="3966"/>
              <a:ext cx="6619" cy="6834"/>
            </a:xfrm>
            <a:prstGeom prst="rect">
              <a:avLst/>
            </a:prstGeom>
          </p:spPr>
        </p:pic>
        <p:pic>
          <p:nvPicPr>
            <p:cNvPr id="15" name="图片 14"/>
            <p:cNvPicPr>
              <a:picLocks noChangeAspect="1"/>
            </p:cNvPicPr>
            <p:nvPr userDrawn="1">
              <p:custDataLst>
                <p:tags r:id="rId9"/>
              </p:custDataLst>
            </p:nvPr>
          </p:nvPicPr>
          <p:blipFill>
            <a:blip r:embed="rId10" cstate="screen"/>
            <a:stretch>
              <a:fillRect/>
            </a:stretch>
          </p:blipFill>
          <p:spPr>
            <a:xfrm>
              <a:off x="3071" y="7346"/>
              <a:ext cx="13081" cy="3457"/>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showMasterSp="0">
  <p:cSld name="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2695" y="1600201"/>
            <a:ext cx="721054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8226413" y="1600201"/>
            <a:ext cx="721266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86A8D-B1EB-4882-9C7B-4DC8EE19130C}" type="datetimeFigureOut">
              <a:rPr lang="zh-CN" altLang="en-US" smtClean="0"/>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3A009-4797-4122-A0B6-10F0EF4B23A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9" Type="http://schemas.openxmlformats.org/officeDocument/2006/relationships/image" Target="../media/image20.jpeg"/><Relationship Id="rId8" Type="http://schemas.openxmlformats.org/officeDocument/2006/relationships/image" Target="../media/image19.jpeg"/><Relationship Id="rId7" Type="http://schemas.openxmlformats.org/officeDocument/2006/relationships/image" Target="../media/image18.jpeg"/><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1" Type="http://schemas.openxmlformats.org/officeDocument/2006/relationships/notesSlide" Target="../notesSlides/notesSlide5.xml"/><Relationship Id="rId10" Type="http://schemas.openxmlformats.org/officeDocument/2006/relationships/slideLayout" Target="../slideLayouts/slideLayout2.xml"/><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7.xml"/><Relationship Id="rId4" Type="http://schemas.openxmlformats.org/officeDocument/2006/relationships/tags" Target="../tags/tag10.xml"/><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23.jpeg"/><Relationship Id="rId1"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13.xml"/><Relationship Id="rId3" Type="http://schemas.openxmlformats.org/officeDocument/2006/relationships/image" Target="../media/image9.png"/><Relationship Id="rId2" Type="http://schemas.openxmlformats.org/officeDocument/2006/relationships/tags" Target="../tags/tag12.xml"/><Relationship Id="rId1" Type="http://schemas.openxmlformats.org/officeDocument/2006/relationships/tags" Target="../tags/tag1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7.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image" Target="../media/image26.png"/><Relationship Id="rId5" Type="http://schemas.openxmlformats.org/officeDocument/2006/relationships/tags" Target="../tags/tag17.xml"/><Relationship Id="rId4" Type="http://schemas.openxmlformats.org/officeDocument/2006/relationships/image" Target="../media/image25.png"/><Relationship Id="rId3" Type="http://schemas.openxmlformats.org/officeDocument/2006/relationships/tags" Target="../tags/tag16.xml"/><Relationship Id="rId2" Type="http://schemas.openxmlformats.org/officeDocument/2006/relationships/tags" Target="../tags/tag15.xml"/><Relationship Id="rId11" Type="http://schemas.openxmlformats.org/officeDocument/2006/relationships/slideLayout" Target="../slideLayouts/slideLayout14.xml"/><Relationship Id="rId10" Type="http://schemas.openxmlformats.org/officeDocument/2006/relationships/tags" Target="../tags/tag21.xml"/><Relationship Id="rId1" Type="http://schemas.openxmlformats.org/officeDocument/2006/relationships/tags" Target="../tags/tag1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3.xml"/><Relationship Id="rId1" Type="http://schemas.openxmlformats.org/officeDocument/2006/relationships/tags" Target="../tags/tag2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tags" Target="../tags/tag8.xml"/></Relationships>
</file>

<file path=ppt/slides/_rels/slide30.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5" Type="http://schemas.openxmlformats.org/officeDocument/2006/relationships/slideLayout" Target="../slideLayouts/slideLayout2.xml"/><Relationship Id="rId14" Type="http://schemas.openxmlformats.org/officeDocument/2006/relationships/tags" Target="../tags/tag37.xml"/><Relationship Id="rId13" Type="http://schemas.openxmlformats.org/officeDocument/2006/relationships/tags" Target="../tags/tag36.xml"/><Relationship Id="rId12" Type="http://schemas.openxmlformats.org/officeDocument/2006/relationships/tags" Target="../tags/tag35.xml"/><Relationship Id="rId11" Type="http://schemas.openxmlformats.org/officeDocument/2006/relationships/tags" Target="../tags/tag34.xml"/><Relationship Id="rId10" Type="http://schemas.openxmlformats.org/officeDocument/2006/relationships/tags" Target="../tags/tag33.xml"/><Relationship Id="rId1" Type="http://schemas.openxmlformats.org/officeDocument/2006/relationships/image" Target="../media/image24.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文本框 195"/>
          <p:cNvSpPr txBox="1">
            <a:spLocks noChangeArrowheads="1"/>
          </p:cNvSpPr>
          <p:nvPr/>
        </p:nvSpPr>
        <p:spPr bwMode="auto">
          <a:xfrm>
            <a:off x="735093" y="1268760"/>
            <a:ext cx="10682484"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eaLnBrk="0" hangingPunct="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eaLnBrk="0" hangingPunct="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eaLnBrk="0" hangingPunct="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eaLnBrk="0" hangingPunct="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buNone/>
            </a:pPr>
            <a:r>
              <a:rPr lang="zh-CN" altLang="en-US" sz="5400" b="1" dirty="0" smtClean="0">
                <a:solidFill>
                  <a:srgbClr val="C00000"/>
                </a:solidFill>
                <a:latin typeface="微软雅黑" panose="020B0503020204020204" pitchFamily="34" charset="-122"/>
                <a:ea typeface="微软雅黑" panose="020B0503020204020204" pitchFamily="34" charset="-122"/>
              </a:rPr>
              <a:t>第</a:t>
            </a:r>
            <a:r>
              <a:rPr lang="en-US" altLang="zh-CN" sz="5400" b="1" dirty="0" smtClean="0">
                <a:solidFill>
                  <a:srgbClr val="C00000"/>
                </a:solidFill>
                <a:latin typeface="微软雅黑" panose="020B0503020204020204" pitchFamily="34" charset="-122"/>
                <a:ea typeface="微软雅黑" panose="020B0503020204020204" pitchFamily="34" charset="-122"/>
              </a:rPr>
              <a:t>27</a:t>
            </a:r>
            <a:r>
              <a:rPr lang="zh-CN" altLang="en-US" sz="5400" b="1" dirty="0" smtClean="0">
                <a:solidFill>
                  <a:srgbClr val="C00000"/>
                </a:solidFill>
                <a:latin typeface="微软雅黑" panose="020B0503020204020204" pitchFamily="34" charset="-122"/>
                <a:ea typeface="微软雅黑" panose="020B0503020204020204" pitchFamily="34" charset="-122"/>
              </a:rPr>
              <a:t>讲  </a:t>
            </a:r>
            <a:r>
              <a:rPr lang="zh-CN" altLang="en-US" sz="5400" b="1"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影响世界的工业革命</a:t>
            </a:r>
            <a:endParaRPr lang="zh-CN" altLang="en-US" sz="5400" b="1" dirty="0">
              <a:solidFill>
                <a:srgbClr val="C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矩形 4"/>
          <p:cNvSpPr>
            <a:spLocks noChangeArrowheads="1"/>
          </p:cNvSpPr>
          <p:nvPr/>
        </p:nvSpPr>
        <p:spPr bwMode="auto">
          <a:xfrm>
            <a:off x="399380" y="5090732"/>
            <a:ext cx="1135391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eaLnBrk="0" hangingPunct="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eaLnBrk="0" hangingPunct="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eaLnBrk="0" hangingPunct="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eaLnBrk="0" hangingPunct="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buNone/>
            </a:pPr>
            <a:r>
              <a:rPr kumimoji="1" lang="zh-CN" altLang="en-US" b="1" dirty="0">
                <a:solidFill>
                  <a:srgbClr val="001A86"/>
                </a:solidFill>
                <a:latin typeface="微软雅黑" panose="020B0503020204020204" pitchFamily="34" charset="-122"/>
                <a:ea typeface="微软雅黑" panose="020B0503020204020204" pitchFamily="34" charset="-122"/>
              </a:rPr>
              <a:t>复习主线：</a:t>
            </a:r>
            <a:r>
              <a:rPr lang="zh-CN" altLang="en-US" sz="3600" b="1" dirty="0">
                <a:solidFill>
                  <a:srgbClr val="FF0000"/>
                </a:solidFill>
              </a:rPr>
              <a:t>工业革命深刻影响了</a:t>
            </a:r>
            <a:r>
              <a:rPr lang="zh-CN" altLang="en-US" sz="3600" b="1" dirty="0">
                <a:solidFill>
                  <a:srgbClr val="0000FF"/>
                </a:solidFill>
              </a:rPr>
              <a:t>世界历史发展</a:t>
            </a:r>
            <a:r>
              <a:rPr lang="zh-CN" altLang="en-US" sz="3600" b="1" dirty="0" smtClean="0">
                <a:solidFill>
                  <a:srgbClr val="FF0000"/>
                </a:solidFill>
              </a:rPr>
              <a:t>进程</a:t>
            </a:r>
            <a:endParaRPr lang="zh-CN" altLang="en-US" sz="3600" b="1" dirty="0">
              <a:solidFill>
                <a:srgbClr val="FF0000"/>
              </a:solidFill>
            </a:endParaRPr>
          </a:p>
        </p:txBody>
      </p:sp>
      <p:sp>
        <p:nvSpPr>
          <p:cNvPr id="8197" name="文本框 3"/>
          <p:cNvSpPr txBox="1">
            <a:spLocks noChangeArrowheads="1"/>
          </p:cNvSpPr>
          <p:nvPr/>
        </p:nvSpPr>
        <p:spPr bwMode="auto">
          <a:xfrm>
            <a:off x="343546" y="2610817"/>
            <a:ext cx="3952360" cy="523875"/>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eaLnBrk="0" hangingPunct="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eaLnBrk="0" hangingPunct="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eaLnBrk="0" hangingPunct="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eaLnBrk="0" hangingPunct="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SzTx/>
              <a:buFontTx/>
              <a:buNone/>
            </a:pPr>
            <a:r>
              <a:rPr kumimoji="1" lang="zh-CN" altLang="en-US" b="1" dirty="0">
                <a:solidFill>
                  <a:srgbClr val="001A86"/>
                </a:solidFill>
                <a:latin typeface="微软雅黑" panose="020B0503020204020204" pitchFamily="34" charset="-122"/>
                <a:ea typeface="微软雅黑" panose="020B0503020204020204" pitchFamily="34" charset="-122"/>
              </a:rPr>
              <a:t>课标解读：要考什么？</a:t>
            </a:r>
            <a:endParaRPr kumimoji="1" lang="zh-CN" altLang="en-US" b="1" dirty="0">
              <a:solidFill>
                <a:srgbClr val="001A86"/>
              </a:solidFill>
              <a:latin typeface="微软雅黑" panose="020B0503020204020204" pitchFamily="34" charset="-122"/>
              <a:ea typeface="微软雅黑" panose="020B0503020204020204" pitchFamily="34" charset="-122"/>
            </a:endParaRPr>
          </a:p>
        </p:txBody>
      </p:sp>
      <p:sp>
        <p:nvSpPr>
          <p:cNvPr id="3" name="矩形 2"/>
          <p:cNvSpPr/>
          <p:nvPr/>
        </p:nvSpPr>
        <p:spPr>
          <a:xfrm>
            <a:off x="1233874" y="3262539"/>
            <a:ext cx="10441160" cy="1569660"/>
          </a:xfrm>
          <a:prstGeom prst="rect">
            <a:avLst/>
          </a:prstGeom>
        </p:spPr>
        <p:txBody>
          <a:bodyPr wrap="square">
            <a:spAutoFit/>
          </a:bodyPr>
          <a:lstStyle/>
          <a:p>
            <a:r>
              <a:rPr lang="en-US" altLang="zh-CN" sz="3200" b="1" dirty="0">
                <a:latin typeface="方正苏新诗柳楷简体" panose="02000000000000000000" pitchFamily="2" charset="-122"/>
                <a:ea typeface="方正苏新诗柳楷简体" panose="02000000000000000000" pitchFamily="2" charset="-122"/>
                <a:cs typeface="方正苏新诗柳楷简体" panose="02000000000000000000" pitchFamily="2" charset="-122"/>
                <a:sym typeface="+mn-ea"/>
              </a:rPr>
              <a:t> </a:t>
            </a:r>
            <a:r>
              <a:rPr lang="zh-CN" altLang="en-US" sz="3200" b="1" dirty="0">
                <a:latin typeface="方正苏新诗柳楷简体" panose="02000000000000000000" pitchFamily="2" charset="-122"/>
                <a:ea typeface="方正苏新诗柳楷简体" panose="02000000000000000000" pitchFamily="2" charset="-122"/>
                <a:cs typeface="方正苏新诗柳楷简体" panose="02000000000000000000" pitchFamily="2" charset="-122"/>
                <a:sym typeface="+mn-ea"/>
              </a:rPr>
              <a:t>通过了解工业革命带来的社会生产力的极大发展以及所引起的生产关系的</a:t>
            </a:r>
            <a:r>
              <a:rPr lang="zh-CN" altLang="en-US" sz="3200" b="1" dirty="0">
                <a:solidFill>
                  <a:srgbClr val="FF0000"/>
                </a:solidFill>
                <a:latin typeface="方正苏新诗柳楷简体" panose="02000000000000000000" pitchFamily="2" charset="-122"/>
                <a:ea typeface="方正苏新诗柳楷简体" panose="02000000000000000000" pitchFamily="2" charset="-122"/>
                <a:cs typeface="方正苏新诗柳楷简体" panose="02000000000000000000" pitchFamily="2" charset="-122"/>
                <a:sym typeface="+mn-ea"/>
              </a:rPr>
              <a:t>深刻变化</a:t>
            </a:r>
            <a:r>
              <a:rPr lang="zh-CN" altLang="en-US" sz="3200" b="1" dirty="0">
                <a:latin typeface="方正苏新诗柳楷简体" panose="02000000000000000000" pitchFamily="2" charset="-122"/>
                <a:ea typeface="方正苏新诗柳楷简体" panose="02000000000000000000" pitchFamily="2" charset="-122"/>
                <a:cs typeface="方正苏新诗柳楷简体" panose="02000000000000000000" pitchFamily="2" charset="-122"/>
                <a:sym typeface="+mn-ea"/>
              </a:rPr>
              <a:t>，理解工业革命对资本主义世界体系的形成及对人类社会生活的</a:t>
            </a:r>
            <a:r>
              <a:rPr lang="zh-CN" altLang="en-US" sz="3200" b="1" dirty="0">
                <a:solidFill>
                  <a:srgbClr val="FF0000"/>
                </a:solidFill>
                <a:latin typeface="方正苏新诗柳楷简体" panose="02000000000000000000" pitchFamily="2" charset="-122"/>
                <a:ea typeface="方正苏新诗柳楷简体" panose="02000000000000000000" pitchFamily="2" charset="-122"/>
                <a:cs typeface="方正苏新诗柳楷简体" panose="02000000000000000000" pitchFamily="2" charset="-122"/>
                <a:sym typeface="+mn-ea"/>
              </a:rPr>
              <a:t>深远影响</a:t>
            </a:r>
            <a:r>
              <a:rPr lang="zh-CN" altLang="en-US" sz="3200" b="1" dirty="0">
                <a:latin typeface="方正苏新诗柳楷简体" panose="02000000000000000000" pitchFamily="2" charset="-122"/>
                <a:ea typeface="方正苏新诗柳楷简体" panose="02000000000000000000" pitchFamily="2" charset="-122"/>
                <a:cs typeface="方正苏新诗柳楷简体" panose="02000000000000000000" pitchFamily="2" charset="-122"/>
                <a:sym typeface="+mn-ea"/>
              </a:rPr>
              <a:t>。</a:t>
            </a:r>
            <a:endParaRPr lang="zh-CN" altLang="en-US" sz="32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0550" y="1340768"/>
            <a:ext cx="11809312" cy="4524315"/>
          </a:xfrm>
          <a:prstGeom prst="rect">
            <a:avLst/>
          </a:prstGeom>
        </p:spPr>
        <p:txBody>
          <a:bodyPr wrap="square">
            <a:spAutoFit/>
          </a:bodyPr>
          <a:lstStyle/>
          <a:p>
            <a:pPr marL="266700" indent="-266700"/>
            <a:r>
              <a:rPr lang="zh-CN" altLang="zh-CN" sz="3600" b="1" dirty="0">
                <a:latin typeface="+mn-ea"/>
                <a:cs typeface="微软雅黑" panose="020B0503020204020204" pitchFamily="34" charset="-122"/>
              </a:rPr>
              <a:t>（</a:t>
            </a:r>
            <a:r>
              <a:rPr lang="en-US" altLang="zh-CN" sz="3600" b="1" dirty="0">
                <a:latin typeface="+mn-ea"/>
                <a:cs typeface="微软雅黑" panose="020B0503020204020204" pitchFamily="34" charset="-122"/>
              </a:rPr>
              <a:t>2018·</a:t>
            </a:r>
            <a:r>
              <a:rPr lang="zh-CN" altLang="zh-CN" sz="3600" b="1" dirty="0">
                <a:latin typeface="+mn-ea"/>
                <a:cs typeface="微软雅黑" panose="020B0503020204020204" pitchFamily="34" charset="-122"/>
              </a:rPr>
              <a:t>江苏高考</a:t>
            </a:r>
            <a:r>
              <a:rPr lang="en-US" altLang="zh-CN" sz="3600" b="1" dirty="0">
                <a:latin typeface="+mn-ea"/>
                <a:cs typeface="微软雅黑" panose="020B0503020204020204" pitchFamily="34" charset="-122"/>
              </a:rPr>
              <a:t>·16</a:t>
            </a:r>
            <a:r>
              <a:rPr lang="zh-CN" altLang="zh-CN" sz="3600" b="1" dirty="0">
                <a:latin typeface="+mn-ea"/>
                <a:cs typeface="微软雅黑" panose="020B0503020204020204" pitchFamily="34" charset="-122"/>
              </a:rPr>
              <a:t>）近代的机器与其说是需要的结果，不如说是被迫无奈时有意的发明产物。因为棉布紧俏发明了新式纺纱机和织布机，因为机械动力不足而改良了蒸汽机。这表明，工业革命时期的技术革新</a:t>
            </a:r>
            <a:r>
              <a:rPr lang="en-US" altLang="zh-CN" sz="3600" b="1" dirty="0">
                <a:latin typeface="+mn-ea"/>
                <a:cs typeface="微软雅黑" panose="020B0503020204020204" pitchFamily="34" charset="-122"/>
              </a:rPr>
              <a:t>(</a:t>
            </a:r>
            <a:r>
              <a:rPr lang="zh-CN" altLang="zh-CN" sz="3600" b="1" dirty="0">
                <a:latin typeface="+mn-ea"/>
                <a:cs typeface="微软雅黑" panose="020B0503020204020204" pitchFamily="34" charset="-122"/>
              </a:rPr>
              <a:t>　　</a:t>
            </a:r>
            <a:r>
              <a:rPr lang="en-US" altLang="zh-CN" sz="3600" b="1" dirty="0">
                <a:latin typeface="+mn-ea"/>
                <a:cs typeface="微软雅黑" panose="020B0503020204020204" pitchFamily="34" charset="-122"/>
              </a:rPr>
              <a:t>)</a:t>
            </a:r>
            <a:endParaRPr lang="en-US" altLang="zh-CN" sz="3600" b="1" dirty="0">
              <a:latin typeface="+mn-ea"/>
              <a:cs typeface="微软雅黑" panose="020B0503020204020204" pitchFamily="34" charset="-122"/>
            </a:endParaRPr>
          </a:p>
          <a:p>
            <a:pPr marL="266700" indent="-266700"/>
            <a:r>
              <a:rPr lang="en-US" altLang="zh-CN" sz="3600" b="1" dirty="0" smtClean="0">
                <a:latin typeface="+mn-ea"/>
                <a:cs typeface="微软雅黑" panose="020B0503020204020204" pitchFamily="34" charset="-122"/>
              </a:rPr>
              <a:t>  A</a:t>
            </a:r>
            <a:r>
              <a:rPr lang="en-US" altLang="zh-CN" sz="3600" b="1" dirty="0">
                <a:latin typeface="+mn-ea"/>
                <a:cs typeface="微软雅黑" panose="020B0503020204020204" pitchFamily="34" charset="-122"/>
              </a:rPr>
              <a:t>.</a:t>
            </a:r>
            <a:r>
              <a:rPr lang="zh-CN" altLang="zh-CN" sz="3600" b="1" dirty="0" smtClean="0">
                <a:latin typeface="+mn-ea"/>
                <a:cs typeface="微软雅黑" panose="020B0503020204020204" pitchFamily="34" charset="-122"/>
              </a:rPr>
              <a:t>源于</a:t>
            </a:r>
            <a:r>
              <a:rPr lang="zh-CN" altLang="zh-CN" sz="3600" b="1" dirty="0">
                <a:latin typeface="+mn-ea"/>
                <a:cs typeface="微软雅黑" panose="020B0503020204020204" pitchFamily="34" charset="-122"/>
              </a:rPr>
              <a:t>人们生活中的无意发现          </a:t>
            </a:r>
            <a:endParaRPr lang="en-US" altLang="zh-CN" sz="3600" b="1" dirty="0" smtClean="0">
              <a:latin typeface="+mn-ea"/>
              <a:cs typeface="微软雅黑" panose="020B0503020204020204" pitchFamily="34" charset="-122"/>
            </a:endParaRPr>
          </a:p>
          <a:p>
            <a:pPr marL="266700" indent="-266700"/>
            <a:r>
              <a:rPr lang="en-US" altLang="zh-CN" sz="3600" b="1" dirty="0" smtClean="0">
                <a:latin typeface="+mn-ea"/>
                <a:cs typeface="微软雅黑" panose="020B0503020204020204" pitchFamily="34" charset="-122"/>
              </a:rPr>
              <a:t>  B.</a:t>
            </a:r>
            <a:r>
              <a:rPr lang="zh-CN" altLang="zh-CN" sz="3600" b="1" dirty="0" smtClean="0">
                <a:latin typeface="+mn-ea"/>
                <a:cs typeface="微软雅黑" panose="020B0503020204020204" pitchFamily="34" charset="-122"/>
              </a:rPr>
              <a:t>着力</a:t>
            </a:r>
            <a:r>
              <a:rPr lang="zh-CN" altLang="zh-CN" sz="3600" b="1" dirty="0">
                <a:latin typeface="+mn-ea"/>
                <a:cs typeface="微软雅黑" panose="020B0503020204020204" pitchFamily="34" charset="-122"/>
              </a:rPr>
              <a:t>解决生产中的迫切问题</a:t>
            </a:r>
            <a:endParaRPr lang="en-US" altLang="zh-CN" sz="3600" b="1" dirty="0">
              <a:latin typeface="+mn-ea"/>
              <a:cs typeface="微软雅黑" panose="020B0503020204020204" pitchFamily="34" charset="-122"/>
            </a:endParaRPr>
          </a:p>
          <a:p>
            <a:pPr marL="266700" indent="-266700"/>
            <a:r>
              <a:rPr lang="en-US" altLang="zh-CN" sz="3600" b="1" dirty="0" smtClean="0">
                <a:latin typeface="+mn-ea"/>
                <a:cs typeface="微软雅黑" panose="020B0503020204020204" pitchFamily="34" charset="-122"/>
              </a:rPr>
              <a:t>  C.</a:t>
            </a:r>
            <a:r>
              <a:rPr lang="zh-CN" altLang="zh-CN" sz="3600" b="1" dirty="0" smtClean="0">
                <a:latin typeface="+mn-ea"/>
                <a:cs typeface="微软雅黑" panose="020B0503020204020204" pitchFamily="34" charset="-122"/>
              </a:rPr>
              <a:t>推动</a:t>
            </a:r>
            <a:r>
              <a:rPr lang="zh-CN" altLang="zh-CN" sz="3600" b="1" dirty="0">
                <a:latin typeface="+mn-ea"/>
                <a:cs typeface="微软雅黑" panose="020B0503020204020204" pitchFamily="34" charset="-122"/>
              </a:rPr>
              <a:t>垄断组织的产生与发展         </a:t>
            </a:r>
            <a:endParaRPr lang="en-US" altLang="zh-CN" sz="3600" b="1" dirty="0" smtClean="0">
              <a:latin typeface="+mn-ea"/>
              <a:cs typeface="微软雅黑" panose="020B0503020204020204" pitchFamily="34" charset="-122"/>
            </a:endParaRPr>
          </a:p>
          <a:p>
            <a:pPr marL="266700" indent="-266700"/>
            <a:r>
              <a:rPr lang="en-US" altLang="zh-CN" sz="3600" b="1" dirty="0" smtClean="0">
                <a:latin typeface="+mn-ea"/>
                <a:cs typeface="微软雅黑" panose="020B0503020204020204" pitchFamily="34" charset="-122"/>
              </a:rPr>
              <a:t>  D.</a:t>
            </a:r>
            <a:r>
              <a:rPr lang="zh-CN" altLang="zh-CN" sz="3600" b="1" dirty="0" smtClean="0">
                <a:latin typeface="+mn-ea"/>
                <a:cs typeface="微软雅黑" panose="020B0503020204020204" pitchFamily="34" charset="-122"/>
              </a:rPr>
              <a:t>体现</a:t>
            </a:r>
            <a:r>
              <a:rPr lang="zh-CN" altLang="zh-CN" sz="3600" b="1" dirty="0">
                <a:latin typeface="+mn-ea"/>
                <a:cs typeface="微软雅黑" panose="020B0503020204020204" pitchFamily="34" charset="-122"/>
              </a:rPr>
              <a:t>科学与技术的密切结合</a:t>
            </a:r>
            <a:endParaRPr lang="zh-CN" altLang="en-US" sz="3600" b="1" dirty="0">
              <a:latin typeface="+mn-ea"/>
              <a:cs typeface="微软雅黑" panose="020B0503020204020204" pitchFamily="34" charset="-122"/>
            </a:endParaRPr>
          </a:p>
        </p:txBody>
      </p:sp>
      <p:pic>
        <p:nvPicPr>
          <p:cNvPr id="3"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8300" y="112713"/>
            <a:ext cx="2198688"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WordArt 3"/>
          <p:cNvSpPr>
            <a:spLocks noChangeArrowheads="1" noChangeShapeType="1" noTextEdit="1"/>
          </p:cNvSpPr>
          <p:nvPr/>
        </p:nvSpPr>
        <p:spPr bwMode="auto">
          <a:xfrm>
            <a:off x="7895406" y="4280359"/>
            <a:ext cx="709612" cy="817562"/>
          </a:xfrm>
          <a:prstGeom prst="rect">
            <a:avLst/>
          </a:prstGeom>
        </p:spPr>
        <p:txBody>
          <a:bodyPr wrap="none" fromWordArt="1">
            <a:prstTxWarp prst="textPlain">
              <a:avLst>
                <a:gd name="adj" fmla="val 50000"/>
              </a:avLst>
            </a:prstTxWarp>
          </a:bodyPr>
          <a:lstStyle/>
          <a:p>
            <a:pPr algn="ctr"/>
            <a:r>
              <a:rPr lang="en-US" altLang="zh-CN" sz="3600" kern="10" dirty="0" smtClean="0">
                <a:ln w="12700">
                  <a:solidFill>
                    <a:srgbClr val="FF0000"/>
                  </a:solidFill>
                  <a:round/>
                </a:ln>
                <a:solidFill>
                  <a:srgbClr val="FF0000"/>
                </a:solidFill>
                <a:effectLst>
                  <a:outerShdw dist="35921" dir="2700000" sy="50000" kx="2115830" algn="bl" rotWithShape="0">
                    <a:srgbClr val="C0C0C0">
                      <a:alpha val="80000"/>
                    </a:srgbClr>
                  </a:outerShdw>
                </a:effectLst>
                <a:latin typeface="宋体" panose="02010600030101010101" pitchFamily="2" charset="-122"/>
                <a:ea typeface="宋体" panose="02010600030101010101" pitchFamily="2" charset="-122"/>
              </a:rPr>
              <a:t>B</a:t>
            </a:r>
            <a:endParaRPr lang="zh-CN" altLang="en-US" sz="3600" kern="10" dirty="0">
              <a:ln w="12700">
                <a:solidFill>
                  <a:srgbClr val="FF0000"/>
                </a:solidFill>
                <a:round/>
              </a:ln>
              <a:solidFill>
                <a:srgbClr val="FF0000"/>
              </a:solidFill>
              <a:effectLst>
                <a:outerShdw dist="35921" dir="2700000" sy="50000" kx="2115830" algn="bl" rotWithShape="0">
                  <a:srgbClr val="C0C0C0">
                    <a:alpha val="80000"/>
                  </a:srgbClr>
                </a:outerShdw>
              </a:effectLst>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925473" y="820110"/>
            <a:ext cx="11274423" cy="6065002"/>
          </a:xfrm>
          <a:prstGeom prst="rect">
            <a:avLst/>
          </a:prstGeom>
        </p:spPr>
      </p:pic>
      <p:sp>
        <p:nvSpPr>
          <p:cNvPr id="33" name="文本框 32"/>
          <p:cNvSpPr txBox="1"/>
          <p:nvPr/>
        </p:nvSpPr>
        <p:spPr>
          <a:xfrm>
            <a:off x="175469" y="3306920"/>
            <a:ext cx="1948619" cy="1846659"/>
          </a:xfrm>
          <a:prstGeom prst="rect">
            <a:avLst/>
          </a:prstGeom>
          <a:noFill/>
        </p:spPr>
        <p:txBody>
          <a:bodyPr wrap="square" rtlCol="0">
            <a:spAutoFit/>
          </a:bodyPr>
          <a:lstStyle/>
          <a:p>
            <a:pPr algn="ctr"/>
            <a:r>
              <a:rPr lang="zh-CN" altLang="en-US" sz="2800" b="1" dirty="0" smtClean="0">
                <a:latin typeface="华文琥珀" panose="02010800040101010101" pitchFamily="2" charset="-122"/>
                <a:ea typeface="华文琥珀" panose="02010800040101010101" pitchFamily="2" charset="-122"/>
              </a:rPr>
              <a:t>人力 </a:t>
            </a:r>
            <a:r>
              <a:rPr lang="en-US" altLang="zh-CN" sz="2800" b="1" dirty="0" smtClean="0">
                <a:latin typeface="华文琥珀" panose="02010800040101010101" pitchFamily="2" charset="-122"/>
                <a:ea typeface="华文琥珀" panose="02010800040101010101" pitchFamily="2" charset="-122"/>
              </a:rPr>
              <a:t>  </a:t>
            </a:r>
            <a:r>
              <a:rPr lang="zh-CN" altLang="en-US" sz="2800" b="1" dirty="0" smtClean="0">
                <a:latin typeface="华文琥珀" panose="02010800040101010101" pitchFamily="2" charset="-122"/>
                <a:ea typeface="华文琥珀" panose="02010800040101010101" pitchFamily="2" charset="-122"/>
              </a:rPr>
              <a:t>水力</a:t>
            </a:r>
            <a:endParaRPr lang="en-US" altLang="zh-CN" sz="2800" b="1" dirty="0" smtClean="0">
              <a:latin typeface="华文琥珀" panose="02010800040101010101" pitchFamily="2" charset="-122"/>
              <a:ea typeface="华文琥珀" panose="02010800040101010101" pitchFamily="2" charset="-122"/>
            </a:endParaRPr>
          </a:p>
          <a:p>
            <a:pPr algn="ctr"/>
            <a:endParaRPr lang="en-US" altLang="zh-CN" b="1" dirty="0">
              <a:latin typeface="华文琥珀" panose="02010800040101010101" pitchFamily="2" charset="-122"/>
              <a:ea typeface="华文琥珀" panose="02010800040101010101" pitchFamily="2" charset="-122"/>
            </a:endParaRPr>
          </a:p>
          <a:p>
            <a:pPr algn="ctr"/>
            <a:endParaRPr lang="en-US" altLang="zh-CN" sz="2800" b="1" dirty="0" smtClean="0">
              <a:latin typeface="华文琥珀" panose="02010800040101010101" pitchFamily="2" charset="-122"/>
              <a:ea typeface="华文琥珀" panose="02010800040101010101" pitchFamily="2" charset="-122"/>
            </a:endParaRPr>
          </a:p>
          <a:p>
            <a:pPr algn="ctr"/>
            <a:endParaRPr lang="en-US" altLang="zh-CN" sz="1200" b="1" dirty="0">
              <a:latin typeface="华文琥珀" panose="02010800040101010101" pitchFamily="2" charset="-122"/>
              <a:ea typeface="华文琥珀" panose="02010800040101010101" pitchFamily="2" charset="-122"/>
            </a:endParaRPr>
          </a:p>
          <a:p>
            <a:pPr algn="ctr"/>
            <a:r>
              <a:rPr lang="zh-CN" altLang="en-US" sz="2800" b="1" dirty="0" smtClean="0">
                <a:latin typeface="华文琥珀" panose="02010800040101010101" pitchFamily="2" charset="-122"/>
                <a:ea typeface="华文琥珀" panose="02010800040101010101" pitchFamily="2" charset="-122"/>
              </a:rPr>
              <a:t>蒸汽   电力</a:t>
            </a:r>
            <a:endParaRPr lang="zh-CN" altLang="en-US" sz="2800" b="1" dirty="0">
              <a:latin typeface="华文琥珀" panose="02010800040101010101" pitchFamily="2" charset="-122"/>
              <a:ea typeface="华文琥珀" panose="02010800040101010101" pitchFamily="2" charset="-122"/>
            </a:endParaRPr>
          </a:p>
        </p:txBody>
      </p:sp>
      <p:sp>
        <p:nvSpPr>
          <p:cNvPr id="36" name="圆角矩形 35"/>
          <p:cNvSpPr/>
          <p:nvPr/>
        </p:nvSpPr>
        <p:spPr>
          <a:xfrm>
            <a:off x="387877" y="3902746"/>
            <a:ext cx="1523802" cy="60960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zh-CN" altLang="en-US" sz="4400" b="1" dirty="0">
                <a:solidFill>
                  <a:srgbClr val="FF0000"/>
                </a:solidFill>
                <a:latin typeface="微软雅黑" panose="020B0503020204020204" pitchFamily="34" charset="-122"/>
                <a:ea typeface="微软雅黑" panose="020B0503020204020204" pitchFamily="34" charset="-122"/>
              </a:rPr>
              <a:t>动力</a:t>
            </a:r>
            <a:endParaRPr lang="zh-CN" altLang="en-US" sz="4400" b="1" dirty="0">
              <a:solidFill>
                <a:srgbClr val="FF0000"/>
              </a:solidFill>
              <a:latin typeface="微软雅黑" panose="020B0503020204020204" pitchFamily="34" charset="-122"/>
              <a:ea typeface="微软雅黑" panose="020B0503020204020204" pitchFamily="34" charset="-122"/>
            </a:endParaRPr>
          </a:p>
        </p:txBody>
      </p:sp>
      <p:sp>
        <p:nvSpPr>
          <p:cNvPr id="6" name="文本框 14"/>
          <p:cNvSpPr txBox="1"/>
          <p:nvPr/>
        </p:nvSpPr>
        <p:spPr>
          <a:xfrm>
            <a:off x="406347" y="188640"/>
            <a:ext cx="4208867" cy="646309"/>
          </a:xfrm>
          <a:prstGeom prst="rect">
            <a:avLst/>
          </a:prstGeom>
          <a:noFill/>
        </p:spPr>
        <p:txBody>
          <a:bodyPr wrap="square" lIns="91419" tIns="45709" rIns="91419" bIns="45709" rtlCol="0">
            <a:spAutoFit/>
          </a:bodyPr>
          <a:lstStyle>
            <a:defPPr>
              <a:defRPr lang="en-US"/>
            </a:defPPr>
            <a:lvl1pPr>
              <a:spcBef>
                <a:spcPct val="0"/>
              </a:spcBef>
              <a:spcAft>
                <a:spcPct val="0"/>
              </a:spcAft>
              <a:defRPr sz="4400" b="1">
                <a:solidFill>
                  <a:srgbClr val="404040"/>
                </a:solidFill>
                <a:latin typeface="微软雅黑" panose="020B0503020204020204" pitchFamily="34" charset="-122"/>
                <a:ea typeface="微软雅黑" panose="020B0503020204020204" pitchFamily="34" charset="-122"/>
              </a:defRPr>
            </a:lvl1pPr>
          </a:lstStyle>
          <a:p>
            <a:r>
              <a:rPr lang="zh-CN" altLang="en-US" sz="3600" dirty="0">
                <a:solidFill>
                  <a:schemeClr val="tx1"/>
                </a:solidFill>
              </a:rPr>
              <a:t>二</a:t>
            </a:r>
            <a:r>
              <a:rPr lang="zh-CN" altLang="en-US" sz="3600" dirty="0" smtClean="0">
                <a:solidFill>
                  <a:schemeClr val="tx1"/>
                </a:solidFill>
              </a:rPr>
              <a:t>、进程</a:t>
            </a:r>
            <a:endParaRPr lang="zh-CN" altLang="en-US" sz="36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文本框 5"/>
          <p:cNvSpPr txBox="1"/>
          <p:nvPr/>
        </p:nvSpPr>
        <p:spPr>
          <a:xfrm>
            <a:off x="66254" y="2780928"/>
            <a:ext cx="12005710" cy="25545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2000" b="1" dirty="0" smtClean="0"/>
              <a:t>         </a:t>
            </a:r>
            <a:r>
              <a:rPr lang="zh-CN" altLang="zh-CN" sz="2000" b="1" dirty="0" smtClean="0"/>
              <a:t>工业革命</a:t>
            </a:r>
            <a:r>
              <a:rPr lang="zh-CN" altLang="zh-CN" sz="2000" b="1" dirty="0" smtClean="0">
                <a:solidFill>
                  <a:srgbClr val="FF0000"/>
                </a:solidFill>
                <a:latin typeface="微软雅黑" panose="020B0503020204020204" pitchFamily="34" charset="-122"/>
                <a:ea typeface="微软雅黑" panose="020B0503020204020204" pitchFamily="34" charset="-122"/>
              </a:rPr>
              <a:t>始于棉纺织业</a:t>
            </a:r>
            <a:r>
              <a:rPr lang="zh-CN" altLang="zh-CN" sz="2000" b="1" dirty="0" smtClean="0"/>
              <a:t>。英国公众对棉纺织品的喜爱，导致棉纺织品价格上涨，棉纺织业获利丰厚。</a:t>
            </a:r>
            <a:r>
              <a:rPr lang="zh-CN" altLang="zh-CN" sz="2000" b="1" dirty="0" smtClean="0">
                <a:solidFill>
                  <a:srgbClr val="FF0000"/>
                </a:solidFill>
                <a:latin typeface="微软雅黑" panose="020B0503020204020204" pitchFamily="34" charset="-122"/>
                <a:ea typeface="微软雅黑" panose="020B0503020204020204" pitchFamily="34" charset="-122"/>
              </a:rPr>
              <a:t>市场的需求刺激了棉纺织业的发展，也催生了新的技术发明。</a:t>
            </a:r>
            <a:r>
              <a:rPr lang="zh-CN" altLang="zh-CN" sz="2000" b="1" dirty="0" smtClean="0"/>
              <a:t>从18 世纪30 年代提高织布速度的“飞梭”开始，在半个多世纪内，通过珍妮纺纱机、水力纺纱机、骡机、水力织布机等一系列发明创造，棉纺织业经历了织布—纺纱—织布三个阶段持续递进的技术革新过程，</a:t>
            </a:r>
            <a:r>
              <a:rPr lang="zh-CN" altLang="zh-CN" sz="2000" b="1" dirty="0" smtClean="0">
                <a:latin typeface="微软雅黑" panose="020B0503020204020204" pitchFamily="34" charset="-122"/>
                <a:ea typeface="微软雅黑" panose="020B0503020204020204" pitchFamily="34" charset="-122"/>
              </a:rPr>
              <a:t>基本实现了机械化生产</a:t>
            </a:r>
            <a:r>
              <a:rPr lang="zh-CN" altLang="zh-CN" sz="2000" b="1" dirty="0" smtClean="0"/>
              <a:t>。为了提高效益、加强管理，人们开始将机器、工人集中起来进行生产，</a:t>
            </a:r>
            <a:r>
              <a:rPr lang="zh-CN" altLang="zh-CN" sz="2000" b="1" dirty="0" smtClean="0">
                <a:latin typeface="微软雅黑" panose="020B0503020204020204" pitchFamily="34" charset="-122"/>
                <a:ea typeface="微软雅黑" panose="020B0503020204020204" pitchFamily="34" charset="-122"/>
              </a:rPr>
              <a:t>工厂出现了</a:t>
            </a:r>
            <a:r>
              <a:rPr lang="zh-CN" altLang="zh-CN" sz="2000" b="1" dirty="0" smtClean="0"/>
              <a:t>。1771 年，阿克莱特在曼彻斯特开办了第一家水力纺纱厂，</a:t>
            </a:r>
            <a:r>
              <a:rPr lang="zh-CN" altLang="zh-CN" sz="2000" b="1" dirty="0" smtClean="0">
                <a:solidFill>
                  <a:srgbClr val="FF0000"/>
                </a:solidFill>
                <a:latin typeface="微软雅黑" panose="020B0503020204020204" pitchFamily="34" charset="-122"/>
                <a:ea typeface="微软雅黑" panose="020B0503020204020204" pitchFamily="34" charset="-122"/>
              </a:rPr>
              <a:t>成为近代工厂的开端</a:t>
            </a:r>
            <a:r>
              <a:rPr lang="zh-CN" altLang="zh-CN" sz="2000" b="1" dirty="0" smtClean="0"/>
              <a:t>。</a:t>
            </a:r>
            <a:r>
              <a:rPr lang="zh-CN" altLang="zh-CN" sz="2000" b="1" dirty="0" smtClean="0">
                <a:solidFill>
                  <a:srgbClr val="FF0000"/>
                </a:solidFill>
                <a:latin typeface="微软雅黑" panose="020B0503020204020204" pitchFamily="34" charset="-122"/>
                <a:ea typeface="微软雅黑" panose="020B0503020204020204" pitchFamily="34" charset="-122"/>
              </a:rPr>
              <a:t>采用机器生产的工厂逐渐取代了手工工场。</a:t>
            </a:r>
            <a:r>
              <a:rPr lang="en-US" altLang="zh-CN" sz="2000" b="1" dirty="0" smtClean="0">
                <a:latin typeface="微软雅黑" panose="020B0503020204020204" pitchFamily="34" charset="-122"/>
                <a:ea typeface="微软雅黑" panose="020B0503020204020204" pitchFamily="34" charset="-122"/>
              </a:rPr>
              <a:t>……</a:t>
            </a:r>
            <a:r>
              <a:rPr lang="zh-CN" altLang="zh-CN" sz="2000" b="1" dirty="0" smtClean="0"/>
              <a:t>蒸汽机是英国工业革命中伟大的技术发明，是第一次工业革命的主要标志，也是生产技术史上的一次飞跃。动力技术的革新，催生了交通工具的革命。</a:t>
            </a:r>
            <a:endParaRPr lang="zh-CN" altLang="zh-CN" sz="2400" b="1" dirty="0">
              <a:latin typeface="微软雅黑" panose="020B0503020204020204" pitchFamily="34" charset="-122"/>
              <a:ea typeface="微软雅黑" panose="020B0503020204020204" pitchFamily="34" charset="-122"/>
            </a:endParaRPr>
          </a:p>
        </p:txBody>
      </p:sp>
      <p:sp>
        <p:nvSpPr>
          <p:cNvPr id="7" name="文本框 6"/>
          <p:cNvSpPr txBox="1"/>
          <p:nvPr/>
        </p:nvSpPr>
        <p:spPr>
          <a:xfrm>
            <a:off x="61156" y="5899873"/>
            <a:ext cx="1304848" cy="400110"/>
          </a:xfrm>
          <a:prstGeom prst="rect">
            <a:avLst/>
          </a:prstGeom>
          <a:noFill/>
        </p:spPr>
        <p:txBody>
          <a:bodyPr wrap="square" rtlCol="0">
            <a:spAutoFit/>
          </a:bodyPr>
          <a:lstStyle/>
          <a:p>
            <a:r>
              <a:rPr lang="zh-CN" altLang="en-US" sz="2000" b="1" dirty="0" smtClean="0">
                <a:latin typeface="微软雅黑" panose="020B0503020204020204" pitchFamily="34" charset="-122"/>
                <a:ea typeface="微软雅黑" panose="020B0503020204020204" pitchFamily="34" charset="-122"/>
              </a:rPr>
              <a:t>市场需求</a:t>
            </a:r>
            <a:endParaRPr lang="zh-CN" altLang="en-US" sz="2000" b="1" dirty="0">
              <a:latin typeface="微软雅黑" panose="020B0503020204020204" pitchFamily="34" charset="-122"/>
              <a:ea typeface="微软雅黑" panose="020B0503020204020204" pitchFamily="34" charset="-122"/>
            </a:endParaRPr>
          </a:p>
        </p:txBody>
      </p:sp>
      <p:sp>
        <p:nvSpPr>
          <p:cNvPr id="9" name="文本框 8"/>
          <p:cNvSpPr txBox="1"/>
          <p:nvPr/>
        </p:nvSpPr>
        <p:spPr>
          <a:xfrm>
            <a:off x="1479788" y="5918348"/>
            <a:ext cx="2148116" cy="400110"/>
          </a:xfrm>
          <a:prstGeom prst="rect">
            <a:avLst/>
          </a:prstGeom>
          <a:noFill/>
        </p:spPr>
        <p:txBody>
          <a:bodyPr wrap="square" rtlCol="0">
            <a:spAutoFit/>
          </a:bodyPr>
          <a:lstStyle>
            <a:defPPr>
              <a:defRPr lang="zh-CN"/>
            </a:defPPr>
            <a:lvl1pPr>
              <a:defRPr sz="2000" b="1">
                <a:latin typeface="微软雅黑" panose="020B0503020204020204" pitchFamily="34" charset="-122"/>
                <a:ea typeface="微软雅黑" panose="020B0503020204020204" pitchFamily="34" charset="-122"/>
              </a:defRPr>
            </a:lvl1pPr>
          </a:lstStyle>
          <a:p>
            <a:r>
              <a:rPr lang="zh-CN" altLang="en-US" dirty="0"/>
              <a:t>技术发明与革新</a:t>
            </a:r>
            <a:endParaRPr lang="zh-CN" altLang="en-US" dirty="0"/>
          </a:p>
        </p:txBody>
      </p:sp>
      <p:sp>
        <p:nvSpPr>
          <p:cNvPr id="12" name="文本框 11"/>
          <p:cNvSpPr txBox="1"/>
          <p:nvPr/>
        </p:nvSpPr>
        <p:spPr>
          <a:xfrm>
            <a:off x="6990580" y="5540458"/>
            <a:ext cx="2706354" cy="646331"/>
          </a:xfrm>
          <a:prstGeom prst="rect">
            <a:avLst/>
          </a:prstGeom>
          <a:noFill/>
        </p:spPr>
        <p:txBody>
          <a:bodyPr wrap="square" rtlCol="0">
            <a:spAutoFit/>
          </a:bodyPr>
          <a:lstStyle>
            <a:defPPr>
              <a:defRPr lang="zh-CN"/>
            </a:defPPr>
            <a:lvl1pPr>
              <a:defRPr sz="2000" b="1">
                <a:latin typeface="微软雅黑" panose="020B0503020204020204" pitchFamily="34" charset="-122"/>
                <a:ea typeface="微软雅黑" panose="020B0503020204020204" pitchFamily="34" charset="-122"/>
              </a:defRPr>
            </a:lvl1pPr>
          </a:lstStyle>
          <a:p>
            <a:r>
              <a:rPr lang="zh-CN" altLang="en-US" sz="1800" dirty="0"/>
              <a:t>机械化生产（手工生产</a:t>
            </a:r>
            <a:r>
              <a:rPr lang="zh-CN" altLang="en-US" sz="1800" dirty="0" smtClean="0"/>
              <a:t>）</a:t>
            </a:r>
            <a:endParaRPr lang="en-US" altLang="zh-CN" sz="900" dirty="0" smtClean="0"/>
          </a:p>
          <a:p>
            <a:r>
              <a:rPr lang="zh-CN" altLang="en-US" sz="1800" dirty="0"/>
              <a:t>工厂</a:t>
            </a:r>
            <a:r>
              <a:rPr lang="zh-CN" altLang="en-US" sz="1800" dirty="0" smtClean="0"/>
              <a:t>制        （</a:t>
            </a:r>
            <a:r>
              <a:rPr lang="zh-CN" altLang="en-US" sz="1800" dirty="0"/>
              <a:t>手工工场</a:t>
            </a:r>
            <a:r>
              <a:rPr lang="zh-CN" altLang="en-US" sz="1800" dirty="0" smtClean="0"/>
              <a:t>）</a:t>
            </a:r>
            <a:endParaRPr lang="en-US" altLang="zh-CN" sz="1800" dirty="0" smtClean="0"/>
          </a:p>
        </p:txBody>
      </p:sp>
      <p:sp>
        <p:nvSpPr>
          <p:cNvPr id="14" name="右箭头 13"/>
          <p:cNvSpPr/>
          <p:nvPr/>
        </p:nvSpPr>
        <p:spPr>
          <a:xfrm>
            <a:off x="1185247" y="6059672"/>
            <a:ext cx="347791" cy="11945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5" name="右箭头 14"/>
          <p:cNvSpPr/>
          <p:nvPr/>
        </p:nvSpPr>
        <p:spPr>
          <a:xfrm>
            <a:off x="3376898" y="6070387"/>
            <a:ext cx="381813" cy="13645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3" name="圆角矩形 22"/>
          <p:cNvSpPr/>
          <p:nvPr/>
        </p:nvSpPr>
        <p:spPr>
          <a:xfrm>
            <a:off x="3804901" y="5712693"/>
            <a:ext cx="914272" cy="87745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400" b="1" dirty="0">
                <a:latin typeface="华文琥珀" panose="02010800040101010101" pitchFamily="2" charset="-122"/>
                <a:ea typeface="华文琥珀" panose="02010800040101010101" pitchFamily="2" charset="-122"/>
              </a:rPr>
              <a:t>蒸汽</a:t>
            </a:r>
            <a:r>
              <a:rPr lang="zh-CN" altLang="en-US" sz="2400" b="1" dirty="0" smtClean="0">
                <a:latin typeface="华文琥珀" panose="02010800040101010101" pitchFamily="2" charset="-122"/>
                <a:ea typeface="华文琥珀" panose="02010800040101010101" pitchFamily="2" charset="-122"/>
              </a:rPr>
              <a:t>动力</a:t>
            </a:r>
            <a:endParaRPr lang="zh-CN" altLang="en-US" sz="2400" b="1" dirty="0">
              <a:latin typeface="华文琥珀" panose="02010800040101010101" pitchFamily="2" charset="-122"/>
              <a:ea typeface="华文琥珀" panose="02010800040101010101" pitchFamily="2" charset="-122"/>
            </a:endParaRPr>
          </a:p>
        </p:txBody>
      </p:sp>
      <p:sp>
        <p:nvSpPr>
          <p:cNvPr id="25" name="文本框 24"/>
          <p:cNvSpPr txBox="1"/>
          <p:nvPr/>
        </p:nvSpPr>
        <p:spPr>
          <a:xfrm>
            <a:off x="4931589" y="5671128"/>
            <a:ext cx="2096381" cy="892552"/>
          </a:xfrm>
          <a:prstGeom prst="rect">
            <a:avLst/>
          </a:prstGeom>
          <a:noFill/>
        </p:spPr>
        <p:txBody>
          <a:bodyPr wrap="square" rtlCol="0">
            <a:spAutoFit/>
          </a:bodyPr>
          <a:lstStyle/>
          <a:p>
            <a:r>
              <a:rPr lang="zh-CN" altLang="en-US" sz="2000" b="1" dirty="0" smtClean="0">
                <a:latin typeface="微软雅黑" panose="020B0503020204020204" pitchFamily="34" charset="-122"/>
                <a:ea typeface="微软雅黑" panose="020B0503020204020204" pitchFamily="34" charset="-122"/>
              </a:rPr>
              <a:t>生产技术史飞跃</a:t>
            </a:r>
            <a:endParaRPr lang="en-US" altLang="zh-CN" sz="2000" b="1" dirty="0" smtClean="0">
              <a:latin typeface="微软雅黑" panose="020B0503020204020204" pitchFamily="34" charset="-122"/>
              <a:ea typeface="微软雅黑" panose="020B0503020204020204" pitchFamily="34" charset="-122"/>
            </a:endParaRPr>
          </a:p>
          <a:p>
            <a:endParaRPr lang="en-US" altLang="zh-CN" sz="1200" b="1" dirty="0" smtClean="0">
              <a:latin typeface="微软雅黑" panose="020B0503020204020204" pitchFamily="34" charset="-122"/>
              <a:ea typeface="微软雅黑" panose="020B0503020204020204" pitchFamily="34" charset="-122"/>
            </a:endParaRPr>
          </a:p>
          <a:p>
            <a:r>
              <a:rPr lang="zh-CN" altLang="en-US" sz="2000" b="1" dirty="0" smtClean="0">
                <a:latin typeface="微软雅黑" panose="020B0503020204020204" pitchFamily="34" charset="-122"/>
                <a:ea typeface="微软雅黑" panose="020B0503020204020204" pitchFamily="34" charset="-122"/>
              </a:rPr>
              <a:t>交通工具</a:t>
            </a:r>
            <a:r>
              <a:rPr lang="zh-CN" altLang="en-US" sz="2000" b="1" dirty="0">
                <a:latin typeface="微软雅黑" panose="020B0503020204020204" pitchFamily="34" charset="-122"/>
                <a:ea typeface="微软雅黑" panose="020B0503020204020204" pitchFamily="34" charset="-122"/>
              </a:rPr>
              <a:t>的</a:t>
            </a:r>
            <a:r>
              <a:rPr lang="zh-CN" altLang="en-US" sz="2000" b="1" dirty="0" smtClean="0">
                <a:latin typeface="微软雅黑" panose="020B0503020204020204" pitchFamily="34" charset="-122"/>
                <a:ea typeface="微软雅黑" panose="020B0503020204020204" pitchFamily="34" charset="-122"/>
              </a:rPr>
              <a:t>革命</a:t>
            </a:r>
            <a:endParaRPr lang="zh-CN" altLang="en-US" sz="2000" b="1" dirty="0">
              <a:latin typeface="微软雅黑" panose="020B0503020204020204" pitchFamily="34" charset="-122"/>
              <a:ea typeface="微软雅黑" panose="020B0503020204020204" pitchFamily="34" charset="-122"/>
            </a:endParaRPr>
          </a:p>
        </p:txBody>
      </p:sp>
      <p:sp>
        <p:nvSpPr>
          <p:cNvPr id="26" name="左大括号 25"/>
          <p:cNvSpPr/>
          <p:nvPr/>
        </p:nvSpPr>
        <p:spPr>
          <a:xfrm>
            <a:off x="4756122" y="5883566"/>
            <a:ext cx="258584" cy="535709"/>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27" name="左大括号 26"/>
          <p:cNvSpPr/>
          <p:nvPr/>
        </p:nvSpPr>
        <p:spPr>
          <a:xfrm>
            <a:off x="6907914" y="5689601"/>
            <a:ext cx="92352" cy="378691"/>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28" name="文本框 27"/>
          <p:cNvSpPr txBox="1"/>
          <p:nvPr/>
        </p:nvSpPr>
        <p:spPr>
          <a:xfrm>
            <a:off x="9969687" y="5505089"/>
            <a:ext cx="1098984" cy="646331"/>
          </a:xfrm>
          <a:prstGeom prst="rect">
            <a:avLst/>
          </a:prstGeom>
          <a:no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dirty="0" smtClean="0">
                <a:latin typeface="华文琥珀" panose="02010800040101010101" pitchFamily="2" charset="-122"/>
                <a:ea typeface="华文琥珀" panose="02010800040101010101" pitchFamily="2" charset="-122"/>
              </a:rPr>
              <a:t>生产力</a:t>
            </a:r>
            <a:endParaRPr lang="en-US" altLang="zh-CN" dirty="0" smtClean="0">
              <a:latin typeface="华文琥珀" panose="02010800040101010101" pitchFamily="2" charset="-122"/>
              <a:ea typeface="华文琥珀" panose="02010800040101010101" pitchFamily="2" charset="-122"/>
            </a:endParaRPr>
          </a:p>
          <a:p>
            <a:r>
              <a:rPr lang="zh-CN" altLang="en-US" dirty="0">
                <a:latin typeface="华文琥珀" panose="02010800040101010101" pitchFamily="2" charset="-122"/>
                <a:ea typeface="华文琥珀" panose="02010800040101010101" pitchFamily="2" charset="-122"/>
              </a:rPr>
              <a:t>生产关系</a:t>
            </a:r>
            <a:endParaRPr lang="zh-CN" altLang="en-US" dirty="0">
              <a:latin typeface="华文琥珀" panose="02010800040101010101" pitchFamily="2" charset="-122"/>
              <a:ea typeface="华文琥珀" panose="02010800040101010101" pitchFamily="2" charset="-122"/>
            </a:endParaRPr>
          </a:p>
        </p:txBody>
      </p:sp>
      <p:sp>
        <p:nvSpPr>
          <p:cNvPr id="29" name="右大括号 28"/>
          <p:cNvSpPr/>
          <p:nvPr/>
        </p:nvSpPr>
        <p:spPr>
          <a:xfrm>
            <a:off x="9674593" y="5634290"/>
            <a:ext cx="120056" cy="387927"/>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pic>
        <p:nvPicPr>
          <p:cNvPr id="30" name="图片 29"/>
          <p:cNvPicPr>
            <a:picLocks noChangeAspect="1"/>
          </p:cNvPicPr>
          <p:nvPr/>
        </p:nvPicPr>
        <p:blipFill>
          <a:blip r:embed="rId1"/>
          <a:stretch>
            <a:fillRect/>
          </a:stretch>
        </p:blipFill>
        <p:spPr>
          <a:xfrm>
            <a:off x="1702717" y="587462"/>
            <a:ext cx="10374345" cy="2065403"/>
          </a:xfrm>
          <a:prstGeom prst="rect">
            <a:avLst/>
          </a:prstGeom>
          <a:ln>
            <a:noFill/>
          </a:ln>
        </p:spPr>
        <p:style>
          <a:lnRef idx="2">
            <a:schemeClr val="dk1"/>
          </a:lnRef>
          <a:fillRef idx="1">
            <a:schemeClr val="lt1"/>
          </a:fillRef>
          <a:effectRef idx="0">
            <a:schemeClr val="dk1"/>
          </a:effectRef>
          <a:fontRef idx="minor">
            <a:schemeClr val="dk1"/>
          </a:fontRef>
        </p:style>
      </p:pic>
      <p:sp>
        <p:nvSpPr>
          <p:cNvPr id="34" name="文本框 33"/>
          <p:cNvSpPr txBox="1"/>
          <p:nvPr/>
        </p:nvSpPr>
        <p:spPr>
          <a:xfrm>
            <a:off x="7048182" y="6220813"/>
            <a:ext cx="4659798" cy="4001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zh-CN" altLang="en-US" sz="2000" dirty="0">
                <a:solidFill>
                  <a:schemeClr val="tx1"/>
                </a:solidFill>
                <a:latin typeface="方正粗黑宋简体" panose="02000000000000000000" pitchFamily="2" charset="-122"/>
                <a:ea typeface="方正粗黑宋简体" panose="02000000000000000000" pitchFamily="2" charset="-122"/>
              </a:rPr>
              <a:t>广泛运用到生产、交通领域，</a:t>
            </a:r>
            <a:r>
              <a:rPr lang="zh-CN" altLang="en-US" sz="2000" dirty="0">
                <a:solidFill>
                  <a:srgbClr val="FF0000"/>
                </a:solidFill>
                <a:latin typeface="方正粗黑宋简体" panose="02000000000000000000" pitchFamily="2" charset="-122"/>
                <a:ea typeface="方正粗黑宋简体" panose="02000000000000000000" pitchFamily="2" charset="-122"/>
              </a:rPr>
              <a:t>蒸汽时代</a:t>
            </a:r>
            <a:endParaRPr lang="zh-CN" altLang="en-US" sz="2000" dirty="0">
              <a:solidFill>
                <a:srgbClr val="FF0000"/>
              </a:solidFill>
              <a:latin typeface="方正粗黑宋简体" panose="02000000000000000000" pitchFamily="2" charset="-122"/>
              <a:ea typeface="方正粗黑宋简体" panose="02000000000000000000" pitchFamily="2" charset="-122"/>
            </a:endParaRPr>
          </a:p>
        </p:txBody>
      </p:sp>
      <p:sp>
        <p:nvSpPr>
          <p:cNvPr id="17" name="文本框 14"/>
          <p:cNvSpPr txBox="1"/>
          <p:nvPr/>
        </p:nvSpPr>
        <p:spPr>
          <a:xfrm>
            <a:off x="406347" y="188640"/>
            <a:ext cx="4208867" cy="646309"/>
          </a:xfrm>
          <a:prstGeom prst="rect">
            <a:avLst/>
          </a:prstGeom>
          <a:noFill/>
        </p:spPr>
        <p:txBody>
          <a:bodyPr wrap="square" lIns="91419" tIns="45709" rIns="91419" bIns="45709" rtlCol="0">
            <a:spAutoFit/>
          </a:bodyPr>
          <a:lstStyle>
            <a:defPPr>
              <a:defRPr lang="en-US"/>
            </a:defPPr>
            <a:lvl1pPr>
              <a:spcBef>
                <a:spcPct val="0"/>
              </a:spcBef>
              <a:spcAft>
                <a:spcPct val="0"/>
              </a:spcAft>
              <a:defRPr sz="4400" b="1">
                <a:solidFill>
                  <a:srgbClr val="404040"/>
                </a:solidFill>
                <a:latin typeface="微软雅黑" panose="020B0503020204020204" pitchFamily="34" charset="-122"/>
                <a:ea typeface="微软雅黑" panose="020B0503020204020204" pitchFamily="34" charset="-122"/>
              </a:defRPr>
            </a:lvl1pPr>
          </a:lstStyle>
          <a:p>
            <a:r>
              <a:rPr lang="zh-CN" altLang="en-US" sz="3600" dirty="0">
                <a:solidFill>
                  <a:schemeClr val="tx1"/>
                </a:solidFill>
              </a:rPr>
              <a:t>二</a:t>
            </a:r>
            <a:r>
              <a:rPr lang="zh-CN" altLang="en-US" sz="3600" dirty="0" smtClean="0">
                <a:solidFill>
                  <a:schemeClr val="tx1"/>
                </a:solidFill>
              </a:rPr>
              <a:t>、进程</a:t>
            </a:r>
            <a:endParaRPr lang="zh-CN" altLang="en-US" sz="36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2" grpId="0"/>
      <p:bldP spid="14" grpId="0" animBg="1"/>
      <p:bldP spid="15" grpId="0" animBg="1"/>
      <p:bldP spid="23" grpId="0" animBg="1"/>
      <p:bldP spid="25" grpId="0"/>
      <p:bldP spid="26" grpId="0" animBg="1"/>
      <p:bldP spid="27" grpId="0" animBg="1"/>
      <p:bldP spid="28" grpId="0" animBg="1"/>
      <p:bldP spid="29"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 name="组合 38"/>
          <p:cNvGrpSpPr/>
          <p:nvPr/>
        </p:nvGrpSpPr>
        <p:grpSpPr>
          <a:xfrm>
            <a:off x="212016" y="1331085"/>
            <a:ext cx="11807776" cy="4918799"/>
            <a:chOff x="179511" y="1569812"/>
            <a:chExt cx="8856985" cy="3144319"/>
          </a:xfrm>
        </p:grpSpPr>
        <p:pic>
          <p:nvPicPr>
            <p:cNvPr id="38" name="图片 37"/>
            <p:cNvPicPr>
              <a:picLocks noChangeAspect="1"/>
            </p:cNvPicPr>
            <p:nvPr/>
          </p:nvPicPr>
          <p:blipFill>
            <a:blip r:embed="rId1"/>
            <a:stretch>
              <a:fillRect/>
            </a:stretch>
          </p:blipFill>
          <p:spPr>
            <a:xfrm>
              <a:off x="179511" y="1587047"/>
              <a:ext cx="2274621" cy="1470900"/>
            </a:xfrm>
            <a:prstGeom prst="rect">
              <a:avLst/>
            </a:prstGeom>
          </p:spPr>
        </p:pic>
        <p:grpSp>
          <p:nvGrpSpPr>
            <p:cNvPr id="33" name="组合 32"/>
            <p:cNvGrpSpPr/>
            <p:nvPr/>
          </p:nvGrpSpPr>
          <p:grpSpPr>
            <a:xfrm>
              <a:off x="179512" y="1569812"/>
              <a:ext cx="8856984" cy="3144319"/>
              <a:chOff x="179512" y="1904083"/>
              <a:chExt cx="8856984" cy="3144319"/>
            </a:xfrm>
          </p:grpSpPr>
          <p:pic>
            <p:nvPicPr>
              <p:cNvPr id="6" name="图片 5"/>
              <p:cNvPicPr>
                <a:picLocks noChangeAspect="1" noChangeArrowheads="1"/>
              </p:cNvPicPr>
              <p:nvPr/>
            </p:nvPicPr>
            <p:blipFill rotWithShape="1">
              <a:blip r:embed="rId2"/>
              <a:srcRect/>
              <a:stretch>
                <a:fillRect/>
              </a:stretch>
            </p:blipFill>
            <p:spPr bwMode="auto">
              <a:xfrm>
                <a:off x="6804248" y="1904083"/>
                <a:ext cx="2232248" cy="146854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3"/>
              <a:stretch>
                <a:fillRect/>
              </a:stretch>
            </p:blipFill>
            <p:spPr>
              <a:xfrm>
                <a:off x="6804248" y="3507855"/>
                <a:ext cx="2223322" cy="1540547"/>
              </a:xfrm>
              <a:prstGeom prst="rect">
                <a:avLst/>
              </a:prstGeom>
              <a:ln>
                <a:solidFill>
                  <a:schemeClr val="bg2"/>
                </a:solidFill>
              </a:ln>
            </p:spPr>
          </p:pic>
          <p:grpSp>
            <p:nvGrpSpPr>
              <p:cNvPr id="8" name="组合 7"/>
              <p:cNvGrpSpPr/>
              <p:nvPr/>
            </p:nvGrpSpPr>
            <p:grpSpPr>
              <a:xfrm>
                <a:off x="179512" y="3565841"/>
                <a:ext cx="1117877" cy="1473926"/>
                <a:chOff x="6929684" y="2986651"/>
                <a:chExt cx="1993026" cy="2431900"/>
              </a:xfrm>
            </p:grpSpPr>
            <p:pic>
              <p:nvPicPr>
                <p:cNvPr id="9" name="图片 8"/>
                <p:cNvPicPr>
                  <a:picLocks noChangeAspect="1"/>
                </p:cNvPicPr>
                <p:nvPr/>
              </p:nvPicPr>
              <p:blipFill>
                <a:blip r:embed="rId4"/>
                <a:stretch>
                  <a:fillRect/>
                </a:stretch>
              </p:blipFill>
              <p:spPr>
                <a:xfrm>
                  <a:off x="6929684" y="2986651"/>
                  <a:ext cx="1993026" cy="2431900"/>
                </a:xfrm>
                <a:prstGeom prst="rect">
                  <a:avLst/>
                </a:prstGeom>
              </p:spPr>
            </p:pic>
            <p:sp>
              <p:nvSpPr>
                <p:cNvPr id="10" name="矩形 9"/>
                <p:cNvSpPr>
                  <a:spLocks noChangeArrowheads="1"/>
                </p:cNvSpPr>
                <p:nvPr/>
              </p:nvSpPr>
              <p:spPr bwMode="auto">
                <a:xfrm>
                  <a:off x="6929684" y="4910735"/>
                  <a:ext cx="1993026" cy="468329"/>
                </a:xfrm>
                <a:prstGeom prst="rect">
                  <a:avLst/>
                </a:prstGeom>
              </p:spPr>
              <p:txBody>
                <a:bodyPr wrap="square">
                  <a:spAutoFit/>
                </a:bodyPr>
                <a:lstStyle/>
                <a:p>
                  <a:pPr algn="ctr"/>
                  <a:r>
                    <a:rPr lang="zh-CN" altLang="en-US" sz="1865" b="1" dirty="0" smtClean="0">
                      <a:effectLst>
                        <a:glow rad="139700">
                          <a:srgbClr val="FFFFFF">
                            <a:satMod val="175000"/>
                            <a:alpha val="79000"/>
                          </a:srgbClr>
                        </a:glow>
                      </a:effectLst>
                      <a:latin typeface="微软雅黑" panose="020B0503020204020204" pitchFamily="34" charset="-122"/>
                      <a:ea typeface="微软雅黑" panose="020B0503020204020204" pitchFamily="34" charset="-122"/>
                    </a:rPr>
                    <a:t>瓦特</a:t>
                  </a:r>
                  <a:endParaRPr lang="en-US" altLang="zh-CN" sz="1865" b="1" dirty="0">
                    <a:effectLst>
                      <a:glow rad="139700">
                        <a:srgbClr val="FFFFFF">
                          <a:satMod val="175000"/>
                          <a:alpha val="79000"/>
                        </a:srgbClr>
                      </a:glow>
                    </a:effectLst>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1331640" y="3493740"/>
                <a:ext cx="1122492" cy="1554661"/>
                <a:chOff x="6840766" y="1076209"/>
                <a:chExt cx="1457243" cy="1759417"/>
              </a:xfrm>
            </p:grpSpPr>
            <p:pic>
              <p:nvPicPr>
                <p:cNvPr id="12" name="图片 11"/>
                <p:cNvPicPr>
                  <a:picLocks noChangeAspect="1"/>
                </p:cNvPicPr>
                <p:nvPr/>
              </p:nvPicPr>
              <p:blipFill rotWithShape="1">
                <a:blip r:embed="rId5"/>
                <a:srcRect/>
                <a:stretch>
                  <a:fillRect/>
                </a:stretch>
              </p:blipFill>
              <p:spPr>
                <a:xfrm>
                  <a:off x="6840766" y="1076209"/>
                  <a:ext cx="1457243" cy="1759417"/>
                </a:xfrm>
                <a:prstGeom prst="rect">
                  <a:avLst/>
                </a:prstGeom>
              </p:spPr>
            </p:pic>
            <p:sp>
              <p:nvSpPr>
                <p:cNvPr id="13" name="文本框 25"/>
                <p:cNvSpPr txBox="1"/>
                <p:nvPr/>
              </p:nvSpPr>
              <p:spPr>
                <a:xfrm>
                  <a:off x="6840766" y="2477542"/>
                  <a:ext cx="1457243" cy="321229"/>
                </a:xfrm>
                <a:prstGeom prst="rect">
                  <a:avLst/>
                </a:prstGeom>
              </p:spPr>
              <p:txBody>
                <a:bodyPr wrap="square">
                  <a:spAutoFit/>
                </a:bodyPr>
                <a:lstStyle>
                  <a:defPPr>
                    <a:defRPr lang="zh-CN"/>
                  </a:defPPr>
                  <a:lvl1pPr>
                    <a:defRPr b="1">
                      <a:effectLst>
                        <a:glow rad="139700">
                          <a:srgbClr val="FFFFFF">
                            <a:satMod val="175000"/>
                            <a:alpha val="79000"/>
                          </a:srgbClr>
                        </a:glow>
                      </a:effectLst>
                      <a:latin typeface="微软雅黑" panose="020B0503020204020204" pitchFamily="34" charset="-122"/>
                      <a:ea typeface="微软雅黑" panose="020B0503020204020204" pitchFamily="34" charset="-122"/>
                    </a:defRPr>
                  </a:lvl1pPr>
                </a:lstStyle>
                <a:p>
                  <a:pPr algn="ctr"/>
                  <a:r>
                    <a:rPr lang="zh-CN" altLang="en-US" sz="1865" dirty="0" smtClean="0"/>
                    <a:t>爱迪生</a:t>
                  </a:r>
                  <a:endParaRPr lang="zh-CN" altLang="en-US" sz="1865" dirty="0"/>
                </a:p>
              </p:txBody>
            </p:sp>
          </p:grpSp>
          <p:pic>
            <p:nvPicPr>
              <p:cNvPr id="16" name="图片 15"/>
              <p:cNvPicPr>
                <a:picLocks noChangeAspect="1"/>
              </p:cNvPicPr>
              <p:nvPr/>
            </p:nvPicPr>
            <p:blipFill>
              <a:blip r:embed="rId6"/>
              <a:srcRect/>
              <a:stretch>
                <a:fillRect/>
              </a:stretch>
            </p:blipFill>
            <p:spPr>
              <a:xfrm>
                <a:off x="4883632" y="3536799"/>
                <a:ext cx="1848608" cy="1511601"/>
              </a:xfrm>
              <a:prstGeom prst="rect">
                <a:avLst/>
              </a:prstGeom>
              <a:ln>
                <a:solidFill>
                  <a:schemeClr val="bg2"/>
                </a:solidFill>
              </a:ln>
            </p:spPr>
          </p:pic>
          <p:pic>
            <p:nvPicPr>
              <p:cNvPr id="17" name="图片 16"/>
              <p:cNvPicPr>
                <a:picLocks noChangeAspect="1"/>
              </p:cNvPicPr>
              <p:nvPr/>
            </p:nvPicPr>
            <p:blipFill>
              <a:blip r:embed="rId7"/>
              <a:stretch>
                <a:fillRect/>
              </a:stretch>
            </p:blipFill>
            <p:spPr>
              <a:xfrm>
                <a:off x="2555776" y="1923678"/>
                <a:ext cx="2246309" cy="1468540"/>
              </a:xfrm>
              <a:prstGeom prst="rect">
                <a:avLst/>
              </a:prstGeom>
              <a:ln>
                <a:solidFill>
                  <a:schemeClr val="bg2"/>
                </a:solidFill>
              </a:ln>
              <a:effectLst/>
            </p:spPr>
          </p:pic>
          <p:pic>
            <p:nvPicPr>
              <p:cNvPr id="7" name="图片 6"/>
              <p:cNvPicPr>
                <a:picLocks noChangeAspect="1"/>
              </p:cNvPicPr>
              <p:nvPr/>
            </p:nvPicPr>
            <p:blipFill>
              <a:blip r:embed="rId8"/>
              <a:stretch>
                <a:fillRect/>
              </a:stretch>
            </p:blipFill>
            <p:spPr>
              <a:xfrm>
                <a:off x="4883632" y="1923678"/>
                <a:ext cx="1848608" cy="1468540"/>
              </a:xfrm>
              <a:prstGeom prst="rect">
                <a:avLst/>
              </a:prstGeom>
              <a:ln>
                <a:solidFill>
                  <a:schemeClr val="bg2"/>
                </a:solidFill>
              </a:ln>
            </p:spPr>
          </p:pic>
          <p:pic>
            <p:nvPicPr>
              <p:cNvPr id="25" name="图片 24"/>
              <p:cNvPicPr>
                <a:picLocks noChangeAspect="1"/>
              </p:cNvPicPr>
              <p:nvPr/>
            </p:nvPicPr>
            <p:blipFill>
              <a:blip r:embed="rId9"/>
              <a:stretch>
                <a:fillRect/>
              </a:stretch>
            </p:blipFill>
            <p:spPr>
              <a:xfrm>
                <a:off x="2555775" y="3493740"/>
                <a:ext cx="2246309" cy="1554661"/>
              </a:xfrm>
              <a:prstGeom prst="rect">
                <a:avLst/>
              </a:prstGeom>
              <a:ln>
                <a:solidFill>
                  <a:schemeClr val="bg2"/>
                </a:solidFill>
              </a:ln>
            </p:spPr>
          </p:pic>
          <p:sp>
            <p:nvSpPr>
              <p:cNvPr id="26" name="矩形 25"/>
              <p:cNvSpPr>
                <a:spLocks noChangeArrowheads="1"/>
              </p:cNvSpPr>
              <p:nvPr/>
            </p:nvSpPr>
            <p:spPr bwMode="auto">
              <a:xfrm>
                <a:off x="7361433" y="1975941"/>
                <a:ext cx="1117877" cy="283845"/>
              </a:xfrm>
              <a:prstGeom prst="rect">
                <a:avLst/>
              </a:prstGeom>
            </p:spPr>
            <p:txBody>
              <a:bodyPr wrap="square">
                <a:spAutoFit/>
              </a:bodyPr>
              <a:lstStyle/>
              <a:p>
                <a:pPr algn="ctr"/>
                <a:r>
                  <a:rPr lang="zh-CN" altLang="en-US" sz="1865" b="1" dirty="0" smtClean="0">
                    <a:effectLst>
                      <a:glow rad="139700">
                        <a:srgbClr val="FFFFFF">
                          <a:satMod val="175000"/>
                          <a:alpha val="79000"/>
                        </a:srgbClr>
                      </a:glow>
                    </a:effectLst>
                    <a:latin typeface="微软雅黑" panose="020B0503020204020204" pitchFamily="34" charset="-122"/>
                    <a:ea typeface="微软雅黑" panose="020B0503020204020204" pitchFamily="34" charset="-122"/>
                  </a:rPr>
                  <a:t>工厂制度</a:t>
                </a:r>
                <a:endParaRPr lang="en-US" altLang="zh-CN" sz="1865" b="1" dirty="0">
                  <a:effectLst>
                    <a:glow rad="139700">
                      <a:srgbClr val="FFFFFF">
                        <a:satMod val="175000"/>
                        <a:alpha val="79000"/>
                      </a:srgbClr>
                    </a:glow>
                  </a:effectLst>
                  <a:latin typeface="微软雅黑" panose="020B0503020204020204" pitchFamily="34" charset="-122"/>
                  <a:ea typeface="微软雅黑" panose="020B0503020204020204" pitchFamily="34" charset="-122"/>
                </a:endParaRPr>
              </a:p>
            </p:txBody>
          </p:sp>
          <p:sp>
            <p:nvSpPr>
              <p:cNvPr id="27" name="矩形 26"/>
              <p:cNvSpPr>
                <a:spLocks noChangeArrowheads="1"/>
              </p:cNvSpPr>
              <p:nvPr/>
            </p:nvSpPr>
            <p:spPr bwMode="auto">
              <a:xfrm>
                <a:off x="7356970" y="4740625"/>
                <a:ext cx="1117877" cy="283845"/>
              </a:xfrm>
              <a:prstGeom prst="rect">
                <a:avLst/>
              </a:prstGeom>
            </p:spPr>
            <p:txBody>
              <a:bodyPr wrap="square">
                <a:spAutoFit/>
              </a:bodyPr>
              <a:lstStyle/>
              <a:p>
                <a:pPr algn="ctr"/>
                <a:r>
                  <a:rPr lang="zh-CN" altLang="en-US" sz="1865" b="1" dirty="0" smtClean="0">
                    <a:effectLst>
                      <a:glow rad="139700">
                        <a:srgbClr val="FFFFFF">
                          <a:satMod val="175000"/>
                          <a:alpha val="79000"/>
                        </a:srgbClr>
                      </a:glow>
                    </a:effectLst>
                    <a:latin typeface="微软雅黑" panose="020B0503020204020204" pitchFamily="34" charset="-122"/>
                    <a:ea typeface="微软雅黑" panose="020B0503020204020204" pitchFamily="34" charset="-122"/>
                  </a:rPr>
                  <a:t>垄断组织</a:t>
                </a:r>
                <a:endParaRPr lang="en-US" altLang="zh-CN" sz="1865" b="1" dirty="0">
                  <a:effectLst>
                    <a:glow rad="139700">
                      <a:srgbClr val="FFFFFF">
                        <a:satMod val="175000"/>
                        <a:alpha val="79000"/>
                      </a:srgbClr>
                    </a:glow>
                  </a:effectLst>
                  <a:latin typeface="微软雅黑" panose="020B0503020204020204" pitchFamily="34" charset="-122"/>
                  <a:ea typeface="微软雅黑" panose="020B0503020204020204" pitchFamily="34" charset="-122"/>
                </a:endParaRPr>
              </a:p>
            </p:txBody>
          </p:sp>
          <p:sp>
            <p:nvSpPr>
              <p:cNvPr id="28" name="矩形 27"/>
              <p:cNvSpPr>
                <a:spLocks noChangeArrowheads="1"/>
              </p:cNvSpPr>
              <p:nvPr/>
            </p:nvSpPr>
            <p:spPr bwMode="auto">
              <a:xfrm>
                <a:off x="3119990" y="4758484"/>
                <a:ext cx="1117877" cy="283845"/>
              </a:xfrm>
              <a:prstGeom prst="rect">
                <a:avLst/>
              </a:prstGeom>
            </p:spPr>
            <p:txBody>
              <a:bodyPr wrap="square">
                <a:spAutoFit/>
              </a:bodyPr>
              <a:lstStyle/>
              <a:p>
                <a:pPr algn="ctr"/>
                <a:r>
                  <a:rPr lang="zh-CN" altLang="en-US" sz="1865" b="1" dirty="0" smtClean="0">
                    <a:effectLst>
                      <a:glow rad="139700">
                        <a:srgbClr val="FFFFFF">
                          <a:satMod val="175000"/>
                          <a:alpha val="79000"/>
                        </a:srgbClr>
                      </a:glow>
                    </a:effectLst>
                    <a:latin typeface="微软雅黑" panose="020B0503020204020204" pitchFamily="34" charset="-122"/>
                    <a:ea typeface="微软雅黑" panose="020B0503020204020204" pitchFamily="34" charset="-122"/>
                  </a:rPr>
                  <a:t>油井</a:t>
                </a:r>
                <a:endParaRPr lang="en-US" altLang="zh-CN" sz="1865" b="1" dirty="0">
                  <a:effectLst>
                    <a:glow rad="139700">
                      <a:srgbClr val="FFFFFF">
                        <a:satMod val="175000"/>
                        <a:alpha val="79000"/>
                      </a:srgbClr>
                    </a:glow>
                  </a:effectLst>
                  <a:latin typeface="微软雅黑" panose="020B0503020204020204" pitchFamily="34" charset="-122"/>
                  <a:ea typeface="微软雅黑" panose="020B0503020204020204" pitchFamily="34" charset="-122"/>
                </a:endParaRPr>
              </a:p>
            </p:txBody>
          </p:sp>
          <p:sp>
            <p:nvSpPr>
              <p:cNvPr id="29" name="矩形 28"/>
              <p:cNvSpPr>
                <a:spLocks noChangeArrowheads="1"/>
              </p:cNvSpPr>
              <p:nvPr/>
            </p:nvSpPr>
            <p:spPr bwMode="auto">
              <a:xfrm>
                <a:off x="3119991" y="1975941"/>
                <a:ext cx="1117877" cy="283845"/>
              </a:xfrm>
              <a:prstGeom prst="rect">
                <a:avLst/>
              </a:prstGeom>
            </p:spPr>
            <p:txBody>
              <a:bodyPr wrap="square">
                <a:spAutoFit/>
              </a:bodyPr>
              <a:lstStyle/>
              <a:p>
                <a:pPr algn="ctr"/>
                <a:r>
                  <a:rPr lang="zh-CN" altLang="en-US" sz="1865" b="1" dirty="0" smtClean="0">
                    <a:effectLst>
                      <a:glow rad="139700">
                        <a:srgbClr val="FFFFFF">
                          <a:satMod val="175000"/>
                          <a:alpha val="79000"/>
                        </a:srgbClr>
                      </a:glow>
                    </a:effectLst>
                    <a:latin typeface="微软雅黑" panose="020B0503020204020204" pitchFamily="34" charset="-122"/>
                    <a:ea typeface="微软雅黑" panose="020B0503020204020204" pitchFamily="34" charset="-122"/>
                  </a:rPr>
                  <a:t>福特</a:t>
                </a:r>
                <a:r>
                  <a:rPr lang="en-US" altLang="zh-CN" sz="1865" b="1" dirty="0" smtClean="0">
                    <a:effectLst>
                      <a:glow rad="139700">
                        <a:srgbClr val="FFFFFF">
                          <a:satMod val="175000"/>
                          <a:alpha val="79000"/>
                        </a:srgbClr>
                      </a:glow>
                    </a:effectLst>
                    <a:latin typeface="微软雅黑" panose="020B0503020204020204" pitchFamily="34" charset="-122"/>
                    <a:ea typeface="微软雅黑" panose="020B0503020204020204" pitchFamily="34" charset="-122"/>
                  </a:rPr>
                  <a:t>T</a:t>
                </a:r>
                <a:r>
                  <a:rPr lang="zh-CN" altLang="en-US" sz="1865" b="1" dirty="0" smtClean="0">
                    <a:effectLst>
                      <a:glow rad="139700">
                        <a:srgbClr val="FFFFFF">
                          <a:satMod val="175000"/>
                          <a:alpha val="79000"/>
                        </a:srgbClr>
                      </a:glow>
                    </a:effectLst>
                    <a:latin typeface="微软雅黑" panose="020B0503020204020204" pitchFamily="34" charset="-122"/>
                    <a:ea typeface="微软雅黑" panose="020B0503020204020204" pitchFamily="34" charset="-122"/>
                  </a:rPr>
                  <a:t>型车</a:t>
                </a:r>
                <a:endParaRPr lang="en-US" altLang="zh-CN" sz="1865" b="1" dirty="0">
                  <a:effectLst>
                    <a:glow rad="139700">
                      <a:srgbClr val="FFFFFF">
                        <a:satMod val="175000"/>
                        <a:alpha val="79000"/>
                      </a:srgbClr>
                    </a:glow>
                  </a:effectLst>
                  <a:latin typeface="微软雅黑" panose="020B0503020204020204" pitchFamily="34" charset="-122"/>
                  <a:ea typeface="微软雅黑" panose="020B0503020204020204" pitchFamily="34" charset="-122"/>
                </a:endParaRPr>
              </a:p>
            </p:txBody>
          </p:sp>
          <p:sp>
            <p:nvSpPr>
              <p:cNvPr id="30" name="矩形 29"/>
              <p:cNvSpPr>
                <a:spLocks noChangeArrowheads="1"/>
              </p:cNvSpPr>
              <p:nvPr/>
            </p:nvSpPr>
            <p:spPr bwMode="auto">
              <a:xfrm>
                <a:off x="5248997" y="1975941"/>
                <a:ext cx="1117877" cy="283845"/>
              </a:xfrm>
              <a:prstGeom prst="rect">
                <a:avLst/>
              </a:prstGeom>
            </p:spPr>
            <p:txBody>
              <a:bodyPr wrap="square">
                <a:spAutoFit/>
              </a:bodyPr>
              <a:lstStyle/>
              <a:p>
                <a:pPr algn="ctr"/>
                <a:r>
                  <a:rPr lang="zh-CN" altLang="en-US" sz="1865" b="1" dirty="0" smtClean="0">
                    <a:effectLst>
                      <a:glow rad="139700">
                        <a:srgbClr val="FFFFFF">
                          <a:satMod val="175000"/>
                          <a:alpha val="79000"/>
                        </a:srgbClr>
                      </a:glow>
                    </a:effectLst>
                    <a:latin typeface="微软雅黑" panose="020B0503020204020204" pitchFamily="34" charset="-122"/>
                    <a:ea typeface="微软雅黑" panose="020B0503020204020204" pitchFamily="34" charset="-122"/>
                  </a:rPr>
                  <a:t>蒸汽机</a:t>
                </a:r>
                <a:endParaRPr lang="en-US" altLang="zh-CN" sz="1865" b="1" dirty="0">
                  <a:effectLst>
                    <a:glow rad="139700">
                      <a:srgbClr val="FFFFFF">
                        <a:satMod val="175000"/>
                        <a:alpha val="79000"/>
                      </a:srgbClr>
                    </a:glow>
                  </a:effectLst>
                  <a:latin typeface="微软雅黑" panose="020B0503020204020204" pitchFamily="34" charset="-122"/>
                  <a:ea typeface="微软雅黑" panose="020B0503020204020204" pitchFamily="34" charset="-122"/>
                </a:endParaRPr>
              </a:p>
            </p:txBody>
          </p:sp>
          <p:sp>
            <p:nvSpPr>
              <p:cNvPr id="31" name="矩形 30"/>
              <p:cNvSpPr>
                <a:spLocks noChangeArrowheads="1"/>
              </p:cNvSpPr>
              <p:nvPr/>
            </p:nvSpPr>
            <p:spPr bwMode="auto">
              <a:xfrm>
                <a:off x="725554" y="1976845"/>
                <a:ext cx="1143670" cy="283845"/>
              </a:xfrm>
              <a:prstGeom prst="rect">
                <a:avLst/>
              </a:prstGeom>
            </p:spPr>
            <p:txBody>
              <a:bodyPr wrap="square">
                <a:spAutoFit/>
              </a:bodyPr>
              <a:lstStyle/>
              <a:p>
                <a:pPr algn="ctr"/>
                <a:r>
                  <a:rPr lang="zh-CN" altLang="en-US" sz="1865" b="1" dirty="0" smtClean="0">
                    <a:effectLst>
                      <a:glow rad="139700">
                        <a:srgbClr val="FFFFFF">
                          <a:satMod val="175000"/>
                          <a:alpha val="79000"/>
                        </a:srgbClr>
                      </a:glow>
                    </a:effectLst>
                    <a:latin typeface="微软雅黑" panose="020B0503020204020204" pitchFamily="34" charset="-122"/>
                    <a:ea typeface="微软雅黑" panose="020B0503020204020204" pitchFamily="34" charset="-122"/>
                  </a:rPr>
                  <a:t>电报机</a:t>
                </a:r>
                <a:endParaRPr lang="en-US" altLang="zh-CN" sz="1865" b="1" dirty="0">
                  <a:effectLst>
                    <a:glow rad="139700">
                      <a:srgbClr val="FFFFFF">
                        <a:satMod val="175000"/>
                        <a:alpha val="79000"/>
                      </a:srgbClr>
                    </a:glow>
                  </a:effectLst>
                  <a:latin typeface="微软雅黑" panose="020B0503020204020204" pitchFamily="34" charset="-122"/>
                  <a:ea typeface="微软雅黑" panose="020B0503020204020204" pitchFamily="34" charset="-122"/>
                </a:endParaRPr>
              </a:p>
            </p:txBody>
          </p:sp>
          <p:sp>
            <p:nvSpPr>
              <p:cNvPr id="32" name="矩形 31"/>
              <p:cNvSpPr>
                <a:spLocks noChangeArrowheads="1"/>
              </p:cNvSpPr>
              <p:nvPr/>
            </p:nvSpPr>
            <p:spPr bwMode="auto">
              <a:xfrm>
                <a:off x="5248996" y="4740625"/>
                <a:ext cx="1117877" cy="283845"/>
              </a:xfrm>
              <a:prstGeom prst="rect">
                <a:avLst/>
              </a:prstGeom>
            </p:spPr>
            <p:txBody>
              <a:bodyPr wrap="square">
                <a:spAutoFit/>
              </a:bodyPr>
              <a:lstStyle/>
              <a:p>
                <a:pPr algn="ctr"/>
                <a:r>
                  <a:rPr lang="zh-CN" altLang="en-US" sz="1865" b="1" dirty="0" smtClean="0">
                    <a:effectLst>
                      <a:glow rad="139700">
                        <a:srgbClr val="FFFFFF">
                          <a:satMod val="175000"/>
                          <a:alpha val="79000"/>
                        </a:srgbClr>
                      </a:glow>
                    </a:effectLst>
                    <a:latin typeface="微软雅黑" panose="020B0503020204020204" pitchFamily="34" charset="-122"/>
                    <a:ea typeface="微软雅黑" panose="020B0503020204020204" pitchFamily="34" charset="-122"/>
                  </a:rPr>
                  <a:t>蒸汽机车</a:t>
                </a:r>
                <a:endParaRPr lang="en-US" altLang="zh-CN" sz="1865" b="1" dirty="0">
                  <a:effectLst>
                    <a:glow rad="139700">
                      <a:srgbClr val="FFFFFF">
                        <a:satMod val="175000"/>
                        <a:alpha val="79000"/>
                      </a:srgbClr>
                    </a:glow>
                  </a:effectLst>
                  <a:latin typeface="微软雅黑" panose="020B0503020204020204" pitchFamily="34" charset="-122"/>
                  <a:ea typeface="微软雅黑" panose="020B0503020204020204" pitchFamily="34" charset="-122"/>
                </a:endParaRPr>
              </a:p>
            </p:txBody>
          </p:sp>
        </p:grpSp>
      </p:grpSp>
      <p:sp>
        <p:nvSpPr>
          <p:cNvPr id="36" name="TextBox 35"/>
          <p:cNvSpPr txBox="1"/>
          <p:nvPr/>
        </p:nvSpPr>
        <p:spPr>
          <a:xfrm>
            <a:off x="643352" y="503094"/>
            <a:ext cx="11039790" cy="523220"/>
          </a:xfrm>
          <a:prstGeom prst="rect">
            <a:avLst/>
          </a:prstGeom>
          <a:noFill/>
        </p:spPr>
        <p:txBody>
          <a:bodyPr wrap="square" rtlCol="0">
            <a:spAutoFit/>
          </a:bodyPr>
          <a:lstStyle/>
          <a:p>
            <a:pPr algn="ctr"/>
            <a:r>
              <a:rPr lang="zh-CN" altLang="en-US" sz="2800" b="1" dirty="0" smtClean="0">
                <a:latin typeface="微软雅黑" panose="020B0503020204020204" pitchFamily="34" charset="-122"/>
                <a:ea typeface="微软雅黑" panose="020B0503020204020204" pitchFamily="34" charset="-122"/>
              </a:rPr>
              <a:t>知识梳理：观察图片，指出它们分属于哪次工业革命？依据是什么？</a:t>
            </a:r>
            <a:endParaRPr lang="zh-CN" altLang="en-US" sz="28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4"/>
          <p:cNvSpPr>
            <a:spLocks noGrp="1" noChangeArrowheads="1"/>
          </p:cNvSpPr>
          <p:nvPr>
            <p:ph idx="4294967295"/>
            <p:custDataLst>
              <p:tags r:id="rId1"/>
            </p:custDataLst>
          </p:nvPr>
        </p:nvSpPr>
        <p:spPr>
          <a:xfrm>
            <a:off x="0" y="1084263"/>
            <a:ext cx="12071870" cy="4875810"/>
          </a:xfrm>
        </p:spPr>
        <p:txBody>
          <a:bodyPr lIns="105586" tIns="55023" rIns="105586" bIns="55023"/>
          <a:lstStyle/>
          <a:p>
            <a:pPr marL="609600" indent="-609600">
              <a:lnSpc>
                <a:spcPct val="120000"/>
              </a:lnSpc>
              <a:spcBef>
                <a:spcPct val="0"/>
              </a:spcBef>
              <a:buFont typeface="Cambria" panose="02040503050406030204" pitchFamily="18" charset="0"/>
              <a:buNone/>
            </a:pPr>
            <a:r>
              <a:rPr lang="zh-CN" altLang="en-US" b="1" dirty="0" smtClean="0">
                <a:solidFill>
                  <a:srgbClr val="FF0000"/>
                </a:solidFill>
                <a:latin typeface="宋体" panose="02010600030101010101" pitchFamily="2" charset="-122"/>
                <a:ea typeface="宋体" panose="02010600030101010101" pitchFamily="2" charset="-122"/>
              </a:rPr>
              <a:t>  （</a:t>
            </a:r>
            <a:r>
              <a:rPr lang="en-US" altLang="zh-CN" b="1" dirty="0" smtClean="0">
                <a:solidFill>
                  <a:srgbClr val="FF0000"/>
                </a:solidFill>
                <a:latin typeface="宋体" panose="02010600030101010101" pitchFamily="2" charset="-122"/>
                <a:ea typeface="宋体" panose="02010600030101010101" pitchFamily="2" charset="-122"/>
              </a:rPr>
              <a:t>2016</a:t>
            </a:r>
            <a:r>
              <a:rPr lang="zh-CN" altLang="zh-CN" b="1" dirty="0" smtClean="0">
                <a:solidFill>
                  <a:srgbClr val="FF0000"/>
                </a:solidFill>
                <a:latin typeface="宋体" panose="02010600030101010101" pitchFamily="2" charset="-122"/>
                <a:ea typeface="宋体" panose="02010600030101010101" pitchFamily="2" charset="-122"/>
              </a:rPr>
              <a:t>年全国</a:t>
            </a:r>
            <a:r>
              <a:rPr lang="en-US" altLang="zh-CN" b="1" dirty="0" smtClean="0">
                <a:solidFill>
                  <a:srgbClr val="FF0000"/>
                </a:solidFill>
                <a:ea typeface="宋体" panose="02010600030101010101" pitchFamily="2" charset="-122"/>
              </a:rPr>
              <a:t>Ⅰ</a:t>
            </a:r>
            <a:r>
              <a:rPr lang="zh-CN" altLang="zh-CN" b="1" dirty="0" smtClean="0">
                <a:solidFill>
                  <a:srgbClr val="FF0000"/>
                </a:solidFill>
                <a:latin typeface="宋体" panose="02010600030101010101" pitchFamily="2" charset="-122"/>
                <a:ea typeface="宋体" panose="02010600030101010101" pitchFamily="2" charset="-122"/>
              </a:rPr>
              <a:t>卷</a:t>
            </a:r>
            <a:r>
              <a:rPr lang="en-US" altLang="zh-CN" b="1" dirty="0" smtClean="0">
                <a:solidFill>
                  <a:srgbClr val="FF0000"/>
                </a:solidFill>
                <a:latin typeface="宋体" panose="02010600030101010101" pitchFamily="2" charset="-122"/>
                <a:ea typeface="宋体" panose="02010600030101010101" pitchFamily="2" charset="-122"/>
              </a:rPr>
              <a:t>.33</a:t>
            </a:r>
            <a:r>
              <a:rPr lang="zh-CN" altLang="en-US" b="1" dirty="0" smtClean="0">
                <a:solidFill>
                  <a:srgbClr val="FF0000"/>
                </a:solidFill>
                <a:latin typeface="宋体" panose="02010600030101010101" pitchFamily="2" charset="-122"/>
                <a:ea typeface="宋体" panose="02010600030101010101" pitchFamily="2" charset="-122"/>
              </a:rPr>
              <a:t>）</a:t>
            </a:r>
            <a:r>
              <a:rPr lang="zh-CN" altLang="en-US" b="1" dirty="0" smtClean="0">
                <a:latin typeface="宋体" panose="02010600030101010101" pitchFamily="2" charset="-122"/>
                <a:ea typeface="宋体" panose="02010600030101010101" pitchFamily="2" charset="-122"/>
              </a:rPr>
              <a:t>英国</a:t>
            </a:r>
            <a:r>
              <a:rPr lang="en-US" altLang="zh-CN" b="1" dirty="0" smtClean="0">
                <a:latin typeface="宋体" panose="02010600030101010101" pitchFamily="2" charset="-122"/>
                <a:ea typeface="宋体" panose="02010600030101010101" pitchFamily="2" charset="-122"/>
              </a:rPr>
              <a:t>18</a:t>
            </a:r>
            <a:r>
              <a:rPr lang="zh-CN" altLang="en-US" b="1" dirty="0" smtClean="0">
                <a:latin typeface="宋体" panose="02010600030101010101" pitchFamily="2" charset="-122"/>
                <a:ea typeface="宋体" panose="02010600030101010101" pitchFamily="2" charset="-122"/>
              </a:rPr>
              <a:t>世纪人口死亡率明显下降，但</a:t>
            </a:r>
            <a:r>
              <a:rPr lang="en-US" altLang="zh-CN" b="1" dirty="0" smtClean="0">
                <a:latin typeface="宋体" panose="02010600030101010101" pitchFamily="2" charset="-122"/>
                <a:ea typeface="宋体" panose="02010600030101010101" pitchFamily="2" charset="-122"/>
              </a:rPr>
              <a:t>1816</a:t>
            </a:r>
            <a:r>
              <a:rPr lang="zh-CN" altLang="en-US" b="1" dirty="0" smtClean="0">
                <a:latin typeface="宋体" panose="02010600030101010101" pitchFamily="2" charset="-122"/>
                <a:ea typeface="宋体" panose="02010600030101010101" pitchFamily="2" charset="-122"/>
              </a:rPr>
              <a:t>年后死亡率上升，</a:t>
            </a:r>
            <a:r>
              <a:rPr lang="en-US" altLang="zh-CN" b="1" dirty="0" smtClean="0">
                <a:latin typeface="宋体" panose="02010600030101010101" pitchFamily="2" charset="-122"/>
                <a:ea typeface="宋体" panose="02010600030101010101" pitchFamily="2" charset="-122"/>
              </a:rPr>
              <a:t>1831-1841</a:t>
            </a:r>
            <a:r>
              <a:rPr lang="zh-CN" altLang="en-US" b="1" dirty="0" smtClean="0">
                <a:latin typeface="宋体" panose="02010600030101010101" pitchFamily="2" charset="-122"/>
                <a:ea typeface="宋体" panose="02010600030101010101" pitchFamily="2" charset="-122"/>
              </a:rPr>
              <a:t>年，工厂集中的伯明翰每年人死亡率由</a:t>
            </a:r>
            <a:r>
              <a:rPr lang="en-US" altLang="zh-CN" b="1" dirty="0" smtClean="0">
                <a:latin typeface="宋体" panose="02010600030101010101" pitchFamily="2" charset="-122"/>
                <a:ea typeface="宋体" panose="02010600030101010101" pitchFamily="2" charset="-122"/>
              </a:rPr>
              <a:t>14.6</a:t>
            </a:r>
            <a:r>
              <a:rPr lang="zh-CN" altLang="en-US" b="1" dirty="0" smtClean="0">
                <a:latin typeface="宋体" panose="02010600030101010101" pitchFamily="2" charset="-122"/>
                <a:ea typeface="宋体" panose="02010600030101010101" pitchFamily="2" charset="-122"/>
              </a:rPr>
              <a:t>上升到</a:t>
            </a:r>
            <a:r>
              <a:rPr lang="en-US" altLang="zh-CN" b="1" dirty="0" smtClean="0">
                <a:latin typeface="宋体" panose="02010600030101010101" pitchFamily="2" charset="-122"/>
                <a:ea typeface="宋体" panose="02010600030101010101" pitchFamily="2" charset="-122"/>
              </a:rPr>
              <a:t>27.2</a:t>
            </a:r>
            <a:r>
              <a:rPr lang="zh-CN" altLang="en-US" b="1" dirty="0" smtClean="0">
                <a:latin typeface="宋体" panose="02010600030101010101" pitchFamily="2" charset="-122"/>
                <a:ea typeface="宋体" panose="02010600030101010101" pitchFamily="2" charset="-122"/>
              </a:rPr>
              <a:t>，利物浦由</a:t>
            </a:r>
            <a:r>
              <a:rPr lang="en-US" altLang="zh-CN" b="1" dirty="0" smtClean="0">
                <a:latin typeface="宋体" panose="02010600030101010101" pitchFamily="2" charset="-122"/>
                <a:ea typeface="宋体" panose="02010600030101010101" pitchFamily="2" charset="-122"/>
              </a:rPr>
              <a:t>21</a:t>
            </a:r>
            <a:r>
              <a:rPr lang="zh-CN" altLang="en-US" b="1" dirty="0" smtClean="0">
                <a:latin typeface="宋体" panose="02010600030101010101" pitchFamily="2" charset="-122"/>
                <a:ea typeface="宋体" panose="02010600030101010101" pitchFamily="2" charset="-122"/>
              </a:rPr>
              <a:t>上升到</a:t>
            </a:r>
            <a:r>
              <a:rPr lang="en-US" altLang="zh-CN" b="1" dirty="0" smtClean="0">
                <a:latin typeface="宋体" panose="02010600030101010101" pitchFamily="2" charset="-122"/>
                <a:ea typeface="宋体" panose="02010600030101010101" pitchFamily="2" charset="-122"/>
              </a:rPr>
              <a:t>34.8</a:t>
            </a:r>
            <a:r>
              <a:rPr lang="zh-CN" altLang="en-US" b="1" dirty="0" smtClean="0">
                <a:latin typeface="宋体" panose="02010600030101010101" pitchFamily="2" charset="-122"/>
                <a:ea typeface="宋体" panose="02010600030101010101" pitchFamily="2" charset="-122"/>
              </a:rPr>
              <a:t>，导致上述情况发生的重要原因是</a:t>
            </a:r>
            <a:endParaRPr lang="zh-CN" altLang="en-US" b="1" dirty="0" smtClean="0">
              <a:latin typeface="宋体" panose="02010600030101010101" pitchFamily="2" charset="-122"/>
              <a:ea typeface="宋体" panose="02010600030101010101" pitchFamily="2" charset="-122"/>
            </a:endParaRPr>
          </a:p>
          <a:p>
            <a:pPr marL="609600" indent="-609600">
              <a:lnSpc>
                <a:spcPct val="120000"/>
              </a:lnSpc>
              <a:spcBef>
                <a:spcPct val="0"/>
              </a:spcBef>
              <a:buFont typeface="Cambria" panose="02040503050406030204" pitchFamily="18" charset="0"/>
              <a:buNone/>
            </a:pPr>
            <a:r>
              <a:rPr lang="zh-CN" altLang="en-US" b="1" dirty="0" smtClean="0">
                <a:latin typeface="宋体" panose="02010600030101010101" pitchFamily="2" charset="-122"/>
                <a:ea typeface="宋体" panose="02010600030101010101" pitchFamily="2" charset="-122"/>
              </a:rPr>
              <a:t>   </a:t>
            </a:r>
            <a:r>
              <a:rPr lang="en-US" altLang="zh-CN" b="1" dirty="0" smtClean="0">
                <a:latin typeface="微软雅黑" panose="020B0503020204020204" pitchFamily="34" charset="-122"/>
                <a:ea typeface="微软雅黑" panose="020B0503020204020204" pitchFamily="34" charset="-122"/>
              </a:rPr>
              <a:t>A.</a:t>
            </a:r>
            <a:r>
              <a:rPr lang="zh-CN" altLang="en-US" b="1" dirty="0" smtClean="0">
                <a:latin typeface="微软雅黑" panose="020B0503020204020204" pitchFamily="34" charset="-122"/>
                <a:ea typeface="微软雅黑" panose="020B0503020204020204" pitchFamily="34" charset="-122"/>
              </a:rPr>
              <a:t>城市环境极其恶化    </a:t>
            </a:r>
            <a:endParaRPr lang="zh-CN" altLang="en-US" b="1" dirty="0" smtClean="0">
              <a:latin typeface="微软雅黑" panose="020B0503020204020204" pitchFamily="34" charset="-122"/>
              <a:ea typeface="微软雅黑" panose="020B0503020204020204" pitchFamily="34" charset="-122"/>
            </a:endParaRPr>
          </a:p>
          <a:p>
            <a:pPr marL="609600" indent="-609600">
              <a:lnSpc>
                <a:spcPct val="120000"/>
              </a:lnSpc>
              <a:spcBef>
                <a:spcPct val="0"/>
              </a:spcBef>
              <a:buFont typeface="Cambria" panose="02040503050406030204" pitchFamily="18" charset="0"/>
              <a:buNone/>
            </a:pPr>
            <a:r>
              <a:rPr lang="zh-CN" altLang="en-US" b="1" dirty="0" smtClean="0">
                <a:latin typeface="微软雅黑" panose="020B0503020204020204" pitchFamily="34" charset="-122"/>
                <a:ea typeface="微软雅黑" panose="020B0503020204020204" pitchFamily="34" charset="-122"/>
              </a:rPr>
              <a:t>     </a:t>
            </a:r>
            <a:r>
              <a:rPr lang="en-US" altLang="zh-CN" b="1" dirty="0" smtClean="0">
                <a:latin typeface="微软雅黑" panose="020B0503020204020204" pitchFamily="34" charset="-122"/>
                <a:ea typeface="微软雅黑" panose="020B0503020204020204" pitchFamily="34" charset="-122"/>
              </a:rPr>
              <a:t>B.</a:t>
            </a:r>
            <a:r>
              <a:rPr lang="zh-CN" altLang="en-US" b="1" dirty="0" smtClean="0">
                <a:latin typeface="微软雅黑" panose="020B0503020204020204" pitchFamily="34" charset="-122"/>
                <a:ea typeface="微软雅黑" panose="020B0503020204020204" pitchFamily="34" charset="-122"/>
              </a:rPr>
              <a:t>化学工业污染严重</a:t>
            </a:r>
            <a:endParaRPr lang="zh-CN" altLang="en-US" b="1" dirty="0" smtClean="0">
              <a:latin typeface="微软雅黑" panose="020B0503020204020204" pitchFamily="34" charset="-122"/>
              <a:ea typeface="微软雅黑" panose="020B0503020204020204" pitchFamily="34" charset="-122"/>
            </a:endParaRPr>
          </a:p>
          <a:p>
            <a:pPr marL="609600" indent="-609600">
              <a:lnSpc>
                <a:spcPct val="120000"/>
              </a:lnSpc>
              <a:spcBef>
                <a:spcPct val="0"/>
              </a:spcBef>
              <a:buFont typeface="Cambria" panose="02040503050406030204" pitchFamily="18" charset="0"/>
              <a:buNone/>
            </a:pPr>
            <a:r>
              <a:rPr lang="zh-CN" altLang="en-US" b="1" dirty="0" smtClean="0">
                <a:latin typeface="微软雅黑" panose="020B0503020204020204" pitchFamily="34" charset="-122"/>
                <a:ea typeface="微软雅黑" panose="020B0503020204020204" pitchFamily="34" charset="-122"/>
              </a:rPr>
              <a:t>     </a:t>
            </a:r>
            <a:r>
              <a:rPr lang="en-US" altLang="zh-CN" b="1" dirty="0" smtClean="0">
                <a:latin typeface="微软雅黑" panose="020B0503020204020204" pitchFamily="34" charset="-122"/>
                <a:ea typeface="微软雅黑" panose="020B0503020204020204" pitchFamily="34" charset="-122"/>
              </a:rPr>
              <a:t>C.</a:t>
            </a:r>
            <a:r>
              <a:rPr lang="zh-CN" altLang="en-US" b="1" dirty="0" smtClean="0">
                <a:latin typeface="微软雅黑" panose="020B0503020204020204" pitchFamily="34" charset="-122"/>
                <a:ea typeface="微软雅黑" panose="020B0503020204020204" pitchFamily="34" charset="-122"/>
              </a:rPr>
              <a:t>人口膨胀食物短缺    </a:t>
            </a:r>
            <a:endParaRPr lang="zh-CN" altLang="en-US" b="1" dirty="0" smtClean="0">
              <a:latin typeface="微软雅黑" panose="020B0503020204020204" pitchFamily="34" charset="-122"/>
              <a:ea typeface="微软雅黑" panose="020B0503020204020204" pitchFamily="34" charset="-122"/>
            </a:endParaRPr>
          </a:p>
          <a:p>
            <a:pPr marL="609600" indent="-609600">
              <a:lnSpc>
                <a:spcPct val="120000"/>
              </a:lnSpc>
              <a:spcBef>
                <a:spcPct val="0"/>
              </a:spcBef>
              <a:buFont typeface="Cambria" panose="02040503050406030204" pitchFamily="18" charset="0"/>
              <a:buNone/>
            </a:pPr>
            <a:r>
              <a:rPr lang="zh-CN" altLang="en-US" b="1" dirty="0" smtClean="0">
                <a:latin typeface="微软雅黑" panose="020B0503020204020204" pitchFamily="34" charset="-122"/>
                <a:ea typeface="微软雅黑" panose="020B0503020204020204" pitchFamily="34" charset="-122"/>
              </a:rPr>
              <a:t>     </a:t>
            </a:r>
            <a:r>
              <a:rPr lang="en-US" altLang="zh-CN" b="1" dirty="0" smtClean="0">
                <a:latin typeface="微软雅黑" panose="020B0503020204020204" pitchFamily="34" charset="-122"/>
                <a:ea typeface="微软雅黑" panose="020B0503020204020204" pitchFamily="34" charset="-122"/>
              </a:rPr>
              <a:t>D.</a:t>
            </a:r>
            <a:r>
              <a:rPr lang="zh-CN" altLang="en-US" b="1" dirty="0" smtClean="0">
                <a:latin typeface="微软雅黑" panose="020B0503020204020204" pitchFamily="34" charset="-122"/>
                <a:ea typeface="微软雅黑" panose="020B0503020204020204" pitchFamily="34" charset="-122"/>
              </a:rPr>
              <a:t>医疗技术水平下降</a:t>
            </a:r>
            <a:endParaRPr lang="zh-CN" altLang="en-US" b="1" dirty="0" smtClean="0">
              <a:latin typeface="微软雅黑" panose="020B0503020204020204" pitchFamily="34" charset="-122"/>
              <a:ea typeface="微软雅黑" panose="020B0503020204020204" pitchFamily="34" charset="-122"/>
            </a:endParaRPr>
          </a:p>
        </p:txBody>
      </p:sp>
      <p:sp>
        <p:nvSpPr>
          <p:cNvPr id="5" name="WordArt 3"/>
          <p:cNvSpPr>
            <a:spLocks noChangeArrowheads="1" noChangeShapeType="1" noTextEdit="1"/>
          </p:cNvSpPr>
          <p:nvPr/>
        </p:nvSpPr>
        <p:spPr bwMode="auto">
          <a:xfrm>
            <a:off x="4871070" y="3871578"/>
            <a:ext cx="709612" cy="817562"/>
          </a:xfrm>
          <a:prstGeom prst="rect">
            <a:avLst/>
          </a:prstGeom>
        </p:spPr>
        <p:txBody>
          <a:bodyPr wrap="none" fromWordArt="1">
            <a:prstTxWarp prst="textPlain">
              <a:avLst>
                <a:gd name="adj" fmla="val 50000"/>
              </a:avLst>
            </a:prstTxWarp>
          </a:bodyPr>
          <a:lstStyle/>
          <a:p>
            <a:pPr algn="ctr"/>
            <a:r>
              <a:rPr lang="en-US" altLang="zh-CN" sz="3600" kern="10" dirty="0" smtClean="0">
                <a:ln w="12700">
                  <a:solidFill>
                    <a:srgbClr val="FF0000"/>
                  </a:solidFill>
                  <a:round/>
                </a:ln>
                <a:solidFill>
                  <a:srgbClr val="FF0000"/>
                </a:solidFill>
                <a:effectLst>
                  <a:outerShdw dist="35921" dir="2700000" sy="50000" kx="2115830" algn="bl" rotWithShape="0">
                    <a:srgbClr val="C0C0C0">
                      <a:alpha val="80000"/>
                    </a:srgbClr>
                  </a:outerShdw>
                </a:effectLst>
                <a:latin typeface="宋体" panose="02010600030101010101" pitchFamily="2" charset="-122"/>
                <a:ea typeface="宋体" panose="02010600030101010101" pitchFamily="2" charset="-122"/>
              </a:rPr>
              <a:t>A</a:t>
            </a:r>
            <a:endParaRPr lang="zh-CN" altLang="en-US" sz="3600" kern="10" dirty="0">
              <a:ln w="12700">
                <a:solidFill>
                  <a:srgbClr val="FF0000"/>
                </a:solidFill>
                <a:round/>
              </a:ln>
              <a:solidFill>
                <a:srgbClr val="FF0000"/>
              </a:solidFill>
              <a:effectLst>
                <a:outerShdw dist="35921" dir="2700000" sy="50000" kx="2115830" algn="bl" rotWithShape="0">
                  <a:srgbClr val="C0C0C0">
                    <a:alpha val="80000"/>
                  </a:srgbClr>
                </a:outerShdw>
              </a:effectLst>
              <a:latin typeface="宋体" panose="02010600030101010101" pitchFamily="2" charset="-122"/>
              <a:ea typeface="宋体" panose="02010600030101010101" pitchFamily="2" charset="-122"/>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935"/>
          <a:stretch>
            <a:fillRect/>
          </a:stretch>
        </p:blipFill>
        <p:spPr bwMode="auto">
          <a:xfrm>
            <a:off x="5723162" y="2852936"/>
            <a:ext cx="6467251"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 y="112713"/>
            <a:ext cx="2198688"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4"/>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3" name="Text Box 3"/>
          <p:cNvSpPr txBox="1">
            <a:spLocks noChangeArrowheads="1"/>
          </p:cNvSpPr>
          <p:nvPr/>
        </p:nvSpPr>
        <p:spPr bwMode="auto">
          <a:xfrm>
            <a:off x="778433" y="1163500"/>
            <a:ext cx="3456448" cy="62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21" tIns="54411" rIns="108821" bIns="54411">
            <a:spAutoFit/>
          </a:bodyPr>
          <a:lstStyle>
            <a:lvl1pPr defTabSz="1071880">
              <a:defRPr>
                <a:solidFill>
                  <a:schemeClr val="tx1"/>
                </a:solidFill>
                <a:latin typeface="Arial" panose="020B0604020202020204" pitchFamily="34" charset="0"/>
                <a:ea typeface="宋体" panose="02010600030101010101" pitchFamily="2" charset="-122"/>
              </a:defRPr>
            </a:lvl1pPr>
            <a:lvl2pPr marL="869950" indent="-335280" defTabSz="1071880">
              <a:defRPr>
                <a:solidFill>
                  <a:schemeClr val="tx1"/>
                </a:solidFill>
                <a:latin typeface="Arial" panose="020B0604020202020204" pitchFamily="34" charset="0"/>
                <a:ea typeface="宋体" panose="02010600030101010101" pitchFamily="2" charset="-122"/>
              </a:defRPr>
            </a:lvl2pPr>
            <a:lvl3pPr marL="1338580" indent="-266700" defTabSz="1071880">
              <a:defRPr>
                <a:solidFill>
                  <a:schemeClr val="tx1"/>
                </a:solidFill>
                <a:latin typeface="Arial" panose="020B0604020202020204" pitchFamily="34" charset="0"/>
                <a:ea typeface="宋体" panose="02010600030101010101" pitchFamily="2" charset="-122"/>
              </a:defRPr>
            </a:lvl3pPr>
            <a:lvl4pPr marL="1873250" indent="-266700" defTabSz="1071880">
              <a:defRPr>
                <a:solidFill>
                  <a:schemeClr val="tx1"/>
                </a:solidFill>
                <a:latin typeface="Arial" panose="020B0604020202020204" pitchFamily="34" charset="0"/>
                <a:ea typeface="宋体" panose="02010600030101010101" pitchFamily="2" charset="-122"/>
              </a:defRPr>
            </a:lvl4pPr>
            <a:lvl5pPr marL="2408555" indent="-266700" defTabSz="1071880">
              <a:defRPr>
                <a:solidFill>
                  <a:schemeClr val="tx1"/>
                </a:solidFill>
                <a:latin typeface="Arial" panose="020B0604020202020204" pitchFamily="34" charset="0"/>
                <a:ea typeface="宋体" panose="02010600030101010101" pitchFamily="2" charset="-122"/>
              </a:defRPr>
            </a:lvl5pPr>
            <a:lvl6pPr marL="28657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3229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7801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2373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300" b="1" dirty="0" smtClean="0">
                <a:latin typeface="黑体" panose="02010609060101010101" pitchFamily="49" charset="-122"/>
                <a:ea typeface="黑体" panose="02010609060101010101" pitchFamily="49" charset="-122"/>
              </a:rPr>
              <a:t>1.</a:t>
            </a:r>
            <a:r>
              <a:rPr lang="zh-CN" altLang="en-US" sz="3300" b="1" dirty="0" smtClean="0">
                <a:latin typeface="黑体" panose="02010609060101010101" pitchFamily="49" charset="-122"/>
                <a:ea typeface="黑体" panose="02010609060101010101" pitchFamily="49" charset="-122"/>
              </a:rPr>
              <a:t>部门</a:t>
            </a:r>
            <a:r>
              <a:rPr lang="zh-CN" altLang="en-US" sz="3300" b="1" dirty="0">
                <a:latin typeface="黑体" panose="02010609060101010101" pitchFamily="49" charset="-122"/>
                <a:ea typeface="黑体" panose="02010609060101010101" pitchFamily="49" charset="-122"/>
              </a:rPr>
              <a:t>：</a:t>
            </a:r>
            <a:endParaRPr lang="zh-CN" altLang="en-US" sz="3300" b="1" dirty="0">
              <a:latin typeface="黑体" panose="02010609060101010101" pitchFamily="49" charset="-122"/>
              <a:ea typeface="黑体" panose="02010609060101010101" pitchFamily="49" charset="-122"/>
            </a:endParaRPr>
          </a:p>
        </p:txBody>
      </p:sp>
      <p:sp>
        <p:nvSpPr>
          <p:cNvPr id="112644" name="Rectangle 4"/>
          <p:cNvSpPr>
            <a:spLocks noChangeArrowheads="1"/>
          </p:cNvSpPr>
          <p:nvPr/>
        </p:nvSpPr>
        <p:spPr bwMode="auto">
          <a:xfrm>
            <a:off x="1193346" y="2170568"/>
            <a:ext cx="1673500" cy="69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21" tIns="54411" rIns="108821" bIns="54411">
            <a:spAutoFit/>
          </a:bodyPr>
          <a:lstStyle>
            <a:lvl1pPr defTabSz="1071880">
              <a:defRPr>
                <a:solidFill>
                  <a:schemeClr val="tx1"/>
                </a:solidFill>
                <a:latin typeface="Arial" panose="020B0604020202020204" pitchFamily="34" charset="0"/>
                <a:ea typeface="宋体" panose="02010600030101010101" pitchFamily="2" charset="-122"/>
              </a:defRPr>
            </a:lvl1pPr>
            <a:lvl2pPr marL="869950" indent="-335280" defTabSz="1071880">
              <a:defRPr>
                <a:solidFill>
                  <a:schemeClr val="tx1"/>
                </a:solidFill>
                <a:latin typeface="Arial" panose="020B0604020202020204" pitchFamily="34" charset="0"/>
                <a:ea typeface="宋体" panose="02010600030101010101" pitchFamily="2" charset="-122"/>
              </a:defRPr>
            </a:lvl2pPr>
            <a:lvl3pPr marL="1338580" indent="-266700" defTabSz="1071880">
              <a:defRPr>
                <a:solidFill>
                  <a:schemeClr val="tx1"/>
                </a:solidFill>
                <a:latin typeface="Arial" panose="020B0604020202020204" pitchFamily="34" charset="0"/>
                <a:ea typeface="宋体" panose="02010600030101010101" pitchFamily="2" charset="-122"/>
              </a:defRPr>
            </a:lvl3pPr>
            <a:lvl4pPr marL="1873250" indent="-266700" defTabSz="1071880">
              <a:defRPr>
                <a:solidFill>
                  <a:schemeClr val="tx1"/>
                </a:solidFill>
                <a:latin typeface="Arial" panose="020B0604020202020204" pitchFamily="34" charset="0"/>
                <a:ea typeface="宋体" panose="02010600030101010101" pitchFamily="2" charset="-122"/>
              </a:defRPr>
            </a:lvl4pPr>
            <a:lvl5pPr marL="2408555" indent="-266700" defTabSz="1071880">
              <a:defRPr>
                <a:solidFill>
                  <a:schemeClr val="tx1"/>
                </a:solidFill>
                <a:latin typeface="Arial" panose="020B0604020202020204" pitchFamily="34" charset="0"/>
                <a:ea typeface="宋体" panose="02010600030101010101" pitchFamily="2" charset="-122"/>
              </a:defRPr>
            </a:lvl5pPr>
            <a:lvl6pPr marL="28657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3229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7801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2373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800" b="1">
                <a:solidFill>
                  <a:srgbClr val="FF0000"/>
                </a:solidFill>
                <a:ea typeface="黑体" panose="02010609060101010101" pitchFamily="49" charset="-122"/>
              </a:rPr>
              <a:t>纺织业</a:t>
            </a:r>
            <a:endParaRPr lang="zh-CN" altLang="en-US" sz="3800" b="1">
              <a:solidFill>
                <a:srgbClr val="FF0000"/>
              </a:solidFill>
              <a:ea typeface="黑体" panose="02010609060101010101" pitchFamily="49" charset="-122"/>
            </a:endParaRPr>
          </a:p>
        </p:txBody>
      </p:sp>
      <p:sp>
        <p:nvSpPr>
          <p:cNvPr id="112645" name="Rectangle 5"/>
          <p:cNvSpPr>
            <a:spLocks noChangeArrowheads="1"/>
          </p:cNvSpPr>
          <p:nvPr/>
        </p:nvSpPr>
        <p:spPr bwMode="auto">
          <a:xfrm>
            <a:off x="4116298" y="2081670"/>
            <a:ext cx="1918801" cy="69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21" tIns="54411" rIns="108821" bIns="54411">
            <a:spAutoFit/>
          </a:bodyPr>
          <a:lstStyle>
            <a:lvl1pPr defTabSz="1071880">
              <a:defRPr>
                <a:solidFill>
                  <a:schemeClr val="tx1"/>
                </a:solidFill>
                <a:latin typeface="Arial" panose="020B0604020202020204" pitchFamily="34" charset="0"/>
                <a:ea typeface="宋体" panose="02010600030101010101" pitchFamily="2" charset="-122"/>
              </a:defRPr>
            </a:lvl1pPr>
            <a:lvl2pPr marL="869950" indent="-335280" defTabSz="1071880">
              <a:defRPr>
                <a:solidFill>
                  <a:schemeClr val="tx1"/>
                </a:solidFill>
                <a:latin typeface="Arial" panose="020B0604020202020204" pitchFamily="34" charset="0"/>
                <a:ea typeface="宋体" panose="02010600030101010101" pitchFamily="2" charset="-122"/>
              </a:defRPr>
            </a:lvl2pPr>
            <a:lvl3pPr marL="1338580" indent="-266700" defTabSz="1071880">
              <a:defRPr>
                <a:solidFill>
                  <a:schemeClr val="tx1"/>
                </a:solidFill>
                <a:latin typeface="Arial" panose="020B0604020202020204" pitchFamily="34" charset="0"/>
                <a:ea typeface="宋体" panose="02010600030101010101" pitchFamily="2" charset="-122"/>
              </a:defRPr>
            </a:lvl3pPr>
            <a:lvl4pPr marL="1873250" indent="-266700" defTabSz="1071880">
              <a:defRPr>
                <a:solidFill>
                  <a:schemeClr val="tx1"/>
                </a:solidFill>
                <a:latin typeface="Arial" panose="020B0604020202020204" pitchFamily="34" charset="0"/>
                <a:ea typeface="宋体" panose="02010600030101010101" pitchFamily="2" charset="-122"/>
              </a:defRPr>
            </a:lvl4pPr>
            <a:lvl5pPr marL="2408555" indent="-266700" defTabSz="1071880">
              <a:defRPr>
                <a:solidFill>
                  <a:schemeClr val="tx1"/>
                </a:solidFill>
                <a:latin typeface="Arial" panose="020B0604020202020204" pitchFamily="34" charset="0"/>
                <a:ea typeface="宋体" panose="02010600030101010101" pitchFamily="2" charset="-122"/>
              </a:defRPr>
            </a:lvl5pPr>
            <a:lvl6pPr marL="28657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3229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7801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2373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800" b="1" dirty="0">
                <a:ea typeface="黑体" panose="02010609060101010101" pitchFamily="49" charset="-122"/>
              </a:rPr>
              <a:t>冶铁</a:t>
            </a:r>
            <a:endParaRPr lang="zh-CN" altLang="en-US" sz="3800" b="1" dirty="0">
              <a:ea typeface="黑体" panose="02010609060101010101" pitchFamily="49" charset="-122"/>
            </a:endParaRPr>
          </a:p>
        </p:txBody>
      </p:sp>
      <p:sp>
        <p:nvSpPr>
          <p:cNvPr id="112646" name="AutoShape 6"/>
          <p:cNvSpPr>
            <a:spLocks noChangeArrowheads="1"/>
          </p:cNvSpPr>
          <p:nvPr/>
        </p:nvSpPr>
        <p:spPr bwMode="auto">
          <a:xfrm>
            <a:off x="3070870" y="2187351"/>
            <a:ext cx="768823" cy="485775"/>
          </a:xfrm>
          <a:prstGeom prst="rightArrow">
            <a:avLst>
              <a:gd name="adj1" fmla="val 50000"/>
              <a:gd name="adj2" fmla="val 38562"/>
            </a:avLst>
          </a:prstGeom>
          <a:solidFill>
            <a:schemeClr val="accent1"/>
          </a:solidFill>
          <a:ln w="9525">
            <a:solidFill>
              <a:schemeClr val="tx1"/>
            </a:solidFill>
            <a:miter lim="800000"/>
          </a:ln>
        </p:spPr>
        <p:txBody>
          <a:bodyPr lIns="108821" tIns="54411" rIns="108821" bIns="54411" anchor="ctr"/>
          <a:lstStyle>
            <a:lvl1pPr defTabSz="1071880">
              <a:defRPr>
                <a:solidFill>
                  <a:schemeClr val="tx1"/>
                </a:solidFill>
                <a:latin typeface="Arial" panose="020B0604020202020204" pitchFamily="34" charset="0"/>
                <a:ea typeface="宋体" panose="02010600030101010101" pitchFamily="2" charset="-122"/>
              </a:defRPr>
            </a:lvl1pPr>
            <a:lvl2pPr marL="869950" indent="-335280" defTabSz="1071880">
              <a:defRPr>
                <a:solidFill>
                  <a:schemeClr val="tx1"/>
                </a:solidFill>
                <a:latin typeface="Arial" panose="020B0604020202020204" pitchFamily="34" charset="0"/>
                <a:ea typeface="宋体" panose="02010600030101010101" pitchFamily="2" charset="-122"/>
              </a:defRPr>
            </a:lvl2pPr>
            <a:lvl3pPr marL="1338580" indent="-266700" defTabSz="1071880">
              <a:defRPr>
                <a:solidFill>
                  <a:schemeClr val="tx1"/>
                </a:solidFill>
                <a:latin typeface="Arial" panose="020B0604020202020204" pitchFamily="34" charset="0"/>
                <a:ea typeface="宋体" panose="02010600030101010101" pitchFamily="2" charset="-122"/>
              </a:defRPr>
            </a:lvl3pPr>
            <a:lvl4pPr marL="1873250" indent="-266700" defTabSz="1071880">
              <a:defRPr>
                <a:solidFill>
                  <a:schemeClr val="tx1"/>
                </a:solidFill>
                <a:latin typeface="Arial" panose="020B0604020202020204" pitchFamily="34" charset="0"/>
                <a:ea typeface="宋体" panose="02010600030101010101" pitchFamily="2" charset="-122"/>
              </a:defRPr>
            </a:lvl4pPr>
            <a:lvl5pPr marL="2408555" indent="-266700" defTabSz="1071880">
              <a:defRPr>
                <a:solidFill>
                  <a:schemeClr val="tx1"/>
                </a:solidFill>
                <a:latin typeface="Arial" panose="020B0604020202020204" pitchFamily="34" charset="0"/>
                <a:ea typeface="宋体" panose="02010600030101010101" pitchFamily="2" charset="-122"/>
              </a:defRPr>
            </a:lvl5pPr>
            <a:lvl6pPr marL="28657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3229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7801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2373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00"/>
          </a:p>
        </p:txBody>
      </p:sp>
      <p:sp>
        <p:nvSpPr>
          <p:cNvPr id="112647" name="AutoShape 7"/>
          <p:cNvSpPr>
            <a:spLocks noChangeArrowheads="1"/>
          </p:cNvSpPr>
          <p:nvPr/>
        </p:nvSpPr>
        <p:spPr bwMode="auto">
          <a:xfrm>
            <a:off x="5710795" y="2190753"/>
            <a:ext cx="767195" cy="485775"/>
          </a:xfrm>
          <a:prstGeom prst="rightArrow">
            <a:avLst>
              <a:gd name="adj1" fmla="val 50000"/>
              <a:gd name="adj2" fmla="val 38480"/>
            </a:avLst>
          </a:prstGeom>
          <a:solidFill>
            <a:schemeClr val="accent1"/>
          </a:solidFill>
          <a:ln w="9525">
            <a:solidFill>
              <a:schemeClr val="tx1"/>
            </a:solidFill>
            <a:miter lim="800000"/>
          </a:ln>
        </p:spPr>
        <p:txBody>
          <a:bodyPr lIns="108821" tIns="54411" rIns="108821" bIns="54411" anchor="ctr"/>
          <a:lstStyle>
            <a:lvl1pPr defTabSz="1071880">
              <a:defRPr>
                <a:solidFill>
                  <a:schemeClr val="tx1"/>
                </a:solidFill>
                <a:latin typeface="Arial" panose="020B0604020202020204" pitchFamily="34" charset="0"/>
                <a:ea typeface="宋体" panose="02010600030101010101" pitchFamily="2" charset="-122"/>
              </a:defRPr>
            </a:lvl1pPr>
            <a:lvl2pPr marL="869950" indent="-335280" defTabSz="1071880">
              <a:defRPr>
                <a:solidFill>
                  <a:schemeClr val="tx1"/>
                </a:solidFill>
                <a:latin typeface="Arial" panose="020B0604020202020204" pitchFamily="34" charset="0"/>
                <a:ea typeface="宋体" panose="02010600030101010101" pitchFamily="2" charset="-122"/>
              </a:defRPr>
            </a:lvl2pPr>
            <a:lvl3pPr marL="1338580" indent="-266700" defTabSz="1071880">
              <a:defRPr>
                <a:solidFill>
                  <a:schemeClr val="tx1"/>
                </a:solidFill>
                <a:latin typeface="Arial" panose="020B0604020202020204" pitchFamily="34" charset="0"/>
                <a:ea typeface="宋体" panose="02010600030101010101" pitchFamily="2" charset="-122"/>
              </a:defRPr>
            </a:lvl3pPr>
            <a:lvl4pPr marL="1873250" indent="-266700" defTabSz="1071880">
              <a:defRPr>
                <a:solidFill>
                  <a:schemeClr val="tx1"/>
                </a:solidFill>
                <a:latin typeface="Arial" panose="020B0604020202020204" pitchFamily="34" charset="0"/>
                <a:ea typeface="宋体" panose="02010600030101010101" pitchFamily="2" charset="-122"/>
              </a:defRPr>
            </a:lvl4pPr>
            <a:lvl5pPr marL="2408555" indent="-266700" defTabSz="1071880">
              <a:defRPr>
                <a:solidFill>
                  <a:schemeClr val="tx1"/>
                </a:solidFill>
                <a:latin typeface="Arial" panose="020B0604020202020204" pitchFamily="34" charset="0"/>
                <a:ea typeface="宋体" panose="02010600030101010101" pitchFamily="2" charset="-122"/>
              </a:defRPr>
            </a:lvl5pPr>
            <a:lvl6pPr marL="28657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3229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7801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2373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00"/>
          </a:p>
        </p:txBody>
      </p:sp>
      <p:sp>
        <p:nvSpPr>
          <p:cNvPr id="112648" name="Rectangle 8"/>
          <p:cNvSpPr>
            <a:spLocks noChangeArrowheads="1"/>
          </p:cNvSpPr>
          <p:nvPr/>
        </p:nvSpPr>
        <p:spPr bwMode="auto">
          <a:xfrm>
            <a:off x="6815286" y="1979393"/>
            <a:ext cx="1188599" cy="69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21" tIns="54411" rIns="108821" bIns="54411">
            <a:spAutoFit/>
          </a:bodyPr>
          <a:lstStyle>
            <a:lvl1pPr defTabSz="1071880">
              <a:defRPr>
                <a:solidFill>
                  <a:schemeClr val="tx1"/>
                </a:solidFill>
                <a:latin typeface="Arial" panose="020B0604020202020204" pitchFamily="34" charset="0"/>
                <a:ea typeface="宋体" panose="02010600030101010101" pitchFamily="2" charset="-122"/>
              </a:defRPr>
            </a:lvl1pPr>
            <a:lvl2pPr marL="869950" indent="-335280" defTabSz="1071880">
              <a:defRPr>
                <a:solidFill>
                  <a:schemeClr val="tx1"/>
                </a:solidFill>
                <a:latin typeface="Arial" panose="020B0604020202020204" pitchFamily="34" charset="0"/>
                <a:ea typeface="宋体" panose="02010600030101010101" pitchFamily="2" charset="-122"/>
              </a:defRPr>
            </a:lvl2pPr>
            <a:lvl3pPr marL="1338580" indent="-266700" defTabSz="1071880">
              <a:defRPr>
                <a:solidFill>
                  <a:schemeClr val="tx1"/>
                </a:solidFill>
                <a:latin typeface="Arial" panose="020B0604020202020204" pitchFamily="34" charset="0"/>
                <a:ea typeface="宋体" panose="02010600030101010101" pitchFamily="2" charset="-122"/>
              </a:defRPr>
            </a:lvl3pPr>
            <a:lvl4pPr marL="1873250" indent="-266700" defTabSz="1071880">
              <a:defRPr>
                <a:solidFill>
                  <a:schemeClr val="tx1"/>
                </a:solidFill>
                <a:latin typeface="Arial" panose="020B0604020202020204" pitchFamily="34" charset="0"/>
                <a:ea typeface="宋体" panose="02010600030101010101" pitchFamily="2" charset="-122"/>
              </a:defRPr>
            </a:lvl4pPr>
            <a:lvl5pPr marL="2408555" indent="-266700" defTabSz="1071880">
              <a:defRPr>
                <a:solidFill>
                  <a:schemeClr val="tx1"/>
                </a:solidFill>
                <a:latin typeface="Arial" panose="020B0604020202020204" pitchFamily="34" charset="0"/>
                <a:ea typeface="宋体" panose="02010600030101010101" pitchFamily="2" charset="-122"/>
              </a:defRPr>
            </a:lvl5pPr>
            <a:lvl6pPr marL="28657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3229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7801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2373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800" b="1" dirty="0">
                <a:ea typeface="黑体" panose="02010609060101010101" pitchFamily="49" charset="-122"/>
              </a:rPr>
              <a:t>采煤</a:t>
            </a:r>
            <a:endParaRPr lang="zh-CN" altLang="en-US" sz="3800" b="1" dirty="0">
              <a:ea typeface="黑体" panose="02010609060101010101" pitchFamily="49" charset="-122"/>
            </a:endParaRPr>
          </a:p>
        </p:txBody>
      </p:sp>
      <p:sp>
        <p:nvSpPr>
          <p:cNvPr id="112649" name="Rectangle 9"/>
          <p:cNvSpPr>
            <a:spLocks noChangeArrowheads="1"/>
          </p:cNvSpPr>
          <p:nvPr/>
        </p:nvSpPr>
        <p:spPr bwMode="auto">
          <a:xfrm>
            <a:off x="9235265" y="1954221"/>
            <a:ext cx="2158399" cy="69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21" tIns="54411" rIns="108821" bIns="54411">
            <a:spAutoFit/>
          </a:bodyPr>
          <a:lstStyle>
            <a:lvl1pPr defTabSz="1071880">
              <a:defRPr>
                <a:solidFill>
                  <a:schemeClr val="tx1"/>
                </a:solidFill>
                <a:latin typeface="Arial" panose="020B0604020202020204" pitchFamily="34" charset="0"/>
                <a:ea typeface="宋体" panose="02010600030101010101" pitchFamily="2" charset="-122"/>
              </a:defRPr>
            </a:lvl1pPr>
            <a:lvl2pPr marL="869950" indent="-335280" defTabSz="1071880">
              <a:defRPr>
                <a:solidFill>
                  <a:schemeClr val="tx1"/>
                </a:solidFill>
                <a:latin typeface="Arial" panose="020B0604020202020204" pitchFamily="34" charset="0"/>
                <a:ea typeface="宋体" panose="02010600030101010101" pitchFamily="2" charset="-122"/>
              </a:defRPr>
            </a:lvl2pPr>
            <a:lvl3pPr marL="1338580" indent="-266700" defTabSz="1071880">
              <a:defRPr>
                <a:solidFill>
                  <a:schemeClr val="tx1"/>
                </a:solidFill>
                <a:latin typeface="Arial" panose="020B0604020202020204" pitchFamily="34" charset="0"/>
                <a:ea typeface="宋体" panose="02010600030101010101" pitchFamily="2" charset="-122"/>
              </a:defRPr>
            </a:lvl3pPr>
            <a:lvl4pPr marL="1873250" indent="-266700" defTabSz="1071880">
              <a:defRPr>
                <a:solidFill>
                  <a:schemeClr val="tx1"/>
                </a:solidFill>
                <a:latin typeface="Arial" panose="020B0604020202020204" pitchFamily="34" charset="0"/>
                <a:ea typeface="宋体" panose="02010600030101010101" pitchFamily="2" charset="-122"/>
              </a:defRPr>
            </a:lvl4pPr>
            <a:lvl5pPr marL="2408555" indent="-266700" defTabSz="1071880">
              <a:defRPr>
                <a:solidFill>
                  <a:schemeClr val="tx1"/>
                </a:solidFill>
                <a:latin typeface="Arial" panose="020B0604020202020204" pitchFamily="34" charset="0"/>
                <a:ea typeface="宋体" panose="02010600030101010101" pitchFamily="2" charset="-122"/>
              </a:defRPr>
            </a:lvl5pPr>
            <a:lvl6pPr marL="28657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3229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7801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2373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800" b="1" dirty="0">
                <a:ea typeface="黑体" panose="02010609060101010101" pitchFamily="49" charset="-122"/>
              </a:rPr>
              <a:t>交通运输</a:t>
            </a:r>
            <a:endParaRPr lang="zh-CN" altLang="en-US" sz="3800" b="1" dirty="0">
              <a:ea typeface="黑体" panose="02010609060101010101" pitchFamily="49" charset="-122"/>
            </a:endParaRPr>
          </a:p>
        </p:txBody>
      </p:sp>
      <p:sp>
        <p:nvSpPr>
          <p:cNvPr id="112650" name="AutoShape 10"/>
          <p:cNvSpPr>
            <a:spLocks noChangeArrowheads="1"/>
          </p:cNvSpPr>
          <p:nvPr/>
        </p:nvSpPr>
        <p:spPr bwMode="auto">
          <a:xfrm>
            <a:off x="8149844" y="2170568"/>
            <a:ext cx="768823" cy="485775"/>
          </a:xfrm>
          <a:prstGeom prst="rightArrow">
            <a:avLst>
              <a:gd name="adj1" fmla="val 50000"/>
              <a:gd name="adj2" fmla="val 38562"/>
            </a:avLst>
          </a:prstGeom>
          <a:solidFill>
            <a:schemeClr val="accent1"/>
          </a:solidFill>
          <a:ln w="9525">
            <a:solidFill>
              <a:schemeClr val="tx1"/>
            </a:solidFill>
            <a:miter lim="800000"/>
          </a:ln>
        </p:spPr>
        <p:txBody>
          <a:bodyPr lIns="108821" tIns="54411" rIns="108821" bIns="54411" anchor="ctr"/>
          <a:lstStyle>
            <a:lvl1pPr defTabSz="1071880">
              <a:defRPr>
                <a:solidFill>
                  <a:schemeClr val="tx1"/>
                </a:solidFill>
                <a:latin typeface="Arial" panose="020B0604020202020204" pitchFamily="34" charset="0"/>
                <a:ea typeface="宋体" panose="02010600030101010101" pitchFamily="2" charset="-122"/>
              </a:defRPr>
            </a:lvl1pPr>
            <a:lvl2pPr marL="869950" indent="-335280" defTabSz="1071880">
              <a:defRPr>
                <a:solidFill>
                  <a:schemeClr val="tx1"/>
                </a:solidFill>
                <a:latin typeface="Arial" panose="020B0604020202020204" pitchFamily="34" charset="0"/>
                <a:ea typeface="宋体" panose="02010600030101010101" pitchFamily="2" charset="-122"/>
              </a:defRPr>
            </a:lvl2pPr>
            <a:lvl3pPr marL="1338580" indent="-266700" defTabSz="1071880">
              <a:defRPr>
                <a:solidFill>
                  <a:schemeClr val="tx1"/>
                </a:solidFill>
                <a:latin typeface="Arial" panose="020B0604020202020204" pitchFamily="34" charset="0"/>
                <a:ea typeface="宋体" panose="02010600030101010101" pitchFamily="2" charset="-122"/>
              </a:defRPr>
            </a:lvl3pPr>
            <a:lvl4pPr marL="1873250" indent="-266700" defTabSz="1071880">
              <a:defRPr>
                <a:solidFill>
                  <a:schemeClr val="tx1"/>
                </a:solidFill>
                <a:latin typeface="Arial" panose="020B0604020202020204" pitchFamily="34" charset="0"/>
                <a:ea typeface="宋体" panose="02010600030101010101" pitchFamily="2" charset="-122"/>
              </a:defRPr>
            </a:lvl4pPr>
            <a:lvl5pPr marL="2408555" indent="-266700" defTabSz="1071880">
              <a:defRPr>
                <a:solidFill>
                  <a:schemeClr val="tx1"/>
                </a:solidFill>
                <a:latin typeface="Arial" panose="020B0604020202020204" pitchFamily="34" charset="0"/>
                <a:ea typeface="宋体" panose="02010600030101010101" pitchFamily="2" charset="-122"/>
              </a:defRPr>
            </a:lvl5pPr>
            <a:lvl6pPr marL="28657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3229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7801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2373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00"/>
          </a:p>
        </p:txBody>
      </p:sp>
      <p:sp>
        <p:nvSpPr>
          <p:cNvPr id="112651" name="Text Box 11"/>
          <p:cNvSpPr txBox="1">
            <a:spLocks noChangeArrowheads="1"/>
          </p:cNvSpPr>
          <p:nvPr/>
        </p:nvSpPr>
        <p:spPr bwMode="auto">
          <a:xfrm>
            <a:off x="806768" y="3674208"/>
            <a:ext cx="3358716" cy="62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21" tIns="54411" rIns="108821" bIns="54411">
            <a:spAutoFit/>
          </a:bodyPr>
          <a:lstStyle>
            <a:lvl1pPr defTabSz="1071880">
              <a:defRPr>
                <a:solidFill>
                  <a:schemeClr val="tx1"/>
                </a:solidFill>
                <a:latin typeface="Arial" panose="020B0604020202020204" pitchFamily="34" charset="0"/>
                <a:ea typeface="宋体" panose="02010600030101010101" pitchFamily="2" charset="-122"/>
              </a:defRPr>
            </a:lvl1pPr>
            <a:lvl2pPr marL="869950" indent="-335280" defTabSz="1071880">
              <a:defRPr>
                <a:solidFill>
                  <a:schemeClr val="tx1"/>
                </a:solidFill>
                <a:latin typeface="Arial" panose="020B0604020202020204" pitchFamily="34" charset="0"/>
                <a:ea typeface="宋体" panose="02010600030101010101" pitchFamily="2" charset="-122"/>
              </a:defRPr>
            </a:lvl2pPr>
            <a:lvl3pPr marL="1338580" indent="-266700" defTabSz="1071880">
              <a:defRPr>
                <a:solidFill>
                  <a:schemeClr val="tx1"/>
                </a:solidFill>
                <a:latin typeface="Arial" panose="020B0604020202020204" pitchFamily="34" charset="0"/>
                <a:ea typeface="宋体" panose="02010600030101010101" pitchFamily="2" charset="-122"/>
              </a:defRPr>
            </a:lvl3pPr>
            <a:lvl4pPr marL="1873250" indent="-266700" defTabSz="1071880">
              <a:defRPr>
                <a:solidFill>
                  <a:schemeClr val="tx1"/>
                </a:solidFill>
                <a:latin typeface="Arial" panose="020B0604020202020204" pitchFamily="34" charset="0"/>
                <a:ea typeface="宋体" panose="02010600030101010101" pitchFamily="2" charset="-122"/>
              </a:defRPr>
            </a:lvl4pPr>
            <a:lvl5pPr marL="2408555" indent="-266700" defTabSz="1071880">
              <a:defRPr>
                <a:solidFill>
                  <a:schemeClr val="tx1"/>
                </a:solidFill>
                <a:latin typeface="Arial" panose="020B0604020202020204" pitchFamily="34" charset="0"/>
                <a:ea typeface="宋体" panose="02010600030101010101" pitchFamily="2" charset="-122"/>
              </a:defRPr>
            </a:lvl5pPr>
            <a:lvl6pPr marL="28657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3229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7801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2373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300" b="1" dirty="0" smtClean="0">
                <a:latin typeface="黑体" panose="02010609060101010101" pitchFamily="49" charset="-122"/>
                <a:ea typeface="黑体" panose="02010609060101010101" pitchFamily="49" charset="-122"/>
              </a:rPr>
              <a:t>2.</a:t>
            </a:r>
            <a:r>
              <a:rPr lang="zh-CN" altLang="en-US" sz="3300" b="1" dirty="0" smtClean="0">
                <a:latin typeface="黑体" panose="02010609060101010101" pitchFamily="49" charset="-122"/>
                <a:ea typeface="黑体" panose="02010609060101010101" pitchFamily="49" charset="-122"/>
              </a:rPr>
              <a:t>地区</a:t>
            </a:r>
            <a:r>
              <a:rPr lang="zh-CN" altLang="en-US" sz="3300" b="1" dirty="0">
                <a:latin typeface="黑体" panose="02010609060101010101" pitchFamily="49" charset="-122"/>
                <a:ea typeface="黑体" panose="02010609060101010101" pitchFamily="49" charset="-122"/>
              </a:rPr>
              <a:t>：</a:t>
            </a:r>
            <a:endParaRPr lang="zh-CN" altLang="en-US" sz="3300" b="1" dirty="0">
              <a:latin typeface="黑体" panose="02010609060101010101" pitchFamily="49" charset="-122"/>
              <a:ea typeface="黑体" panose="02010609060101010101" pitchFamily="49" charset="-122"/>
            </a:endParaRPr>
          </a:p>
        </p:txBody>
      </p:sp>
      <p:sp>
        <p:nvSpPr>
          <p:cNvPr id="112652" name="Rectangle 12"/>
          <p:cNvSpPr>
            <a:spLocks noChangeArrowheads="1"/>
          </p:cNvSpPr>
          <p:nvPr/>
        </p:nvSpPr>
        <p:spPr bwMode="auto">
          <a:xfrm>
            <a:off x="3213749" y="4365626"/>
            <a:ext cx="1632121" cy="69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21" tIns="54411" rIns="108821" bIns="54411">
            <a:spAutoFit/>
          </a:bodyPr>
          <a:lstStyle>
            <a:lvl1pPr defTabSz="1071880">
              <a:defRPr>
                <a:solidFill>
                  <a:schemeClr val="tx1"/>
                </a:solidFill>
                <a:latin typeface="Arial" panose="020B0604020202020204" pitchFamily="34" charset="0"/>
                <a:ea typeface="宋体" panose="02010600030101010101" pitchFamily="2" charset="-122"/>
              </a:defRPr>
            </a:lvl1pPr>
            <a:lvl2pPr marL="869950" indent="-335280" defTabSz="1071880">
              <a:defRPr>
                <a:solidFill>
                  <a:schemeClr val="tx1"/>
                </a:solidFill>
                <a:latin typeface="Arial" panose="020B0604020202020204" pitchFamily="34" charset="0"/>
                <a:ea typeface="宋体" panose="02010600030101010101" pitchFamily="2" charset="-122"/>
              </a:defRPr>
            </a:lvl2pPr>
            <a:lvl3pPr marL="1338580" indent="-266700" defTabSz="1071880">
              <a:defRPr>
                <a:solidFill>
                  <a:schemeClr val="tx1"/>
                </a:solidFill>
                <a:latin typeface="Arial" panose="020B0604020202020204" pitchFamily="34" charset="0"/>
                <a:ea typeface="宋体" panose="02010600030101010101" pitchFamily="2" charset="-122"/>
              </a:defRPr>
            </a:lvl3pPr>
            <a:lvl4pPr marL="1873250" indent="-266700" defTabSz="1071880">
              <a:defRPr>
                <a:solidFill>
                  <a:schemeClr val="tx1"/>
                </a:solidFill>
                <a:latin typeface="Arial" panose="020B0604020202020204" pitchFamily="34" charset="0"/>
                <a:ea typeface="宋体" panose="02010600030101010101" pitchFamily="2" charset="-122"/>
              </a:defRPr>
            </a:lvl4pPr>
            <a:lvl5pPr marL="2408555" indent="-266700" defTabSz="1071880">
              <a:defRPr>
                <a:solidFill>
                  <a:schemeClr val="tx1"/>
                </a:solidFill>
                <a:latin typeface="Arial" panose="020B0604020202020204" pitchFamily="34" charset="0"/>
                <a:ea typeface="宋体" panose="02010600030101010101" pitchFamily="2" charset="-122"/>
              </a:defRPr>
            </a:lvl5pPr>
            <a:lvl6pPr marL="28657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3229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7801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2373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800" b="1" dirty="0">
                <a:solidFill>
                  <a:srgbClr val="FF0000"/>
                </a:solidFill>
                <a:ea typeface="黑体" panose="02010609060101010101" pitchFamily="49" charset="-122"/>
              </a:rPr>
              <a:t>英国</a:t>
            </a:r>
            <a:endParaRPr lang="zh-CN" altLang="en-US" sz="3800" b="1" dirty="0">
              <a:solidFill>
                <a:srgbClr val="FF0000"/>
              </a:solidFill>
              <a:ea typeface="黑体" panose="02010609060101010101" pitchFamily="49" charset="-122"/>
            </a:endParaRPr>
          </a:p>
        </p:txBody>
      </p:sp>
      <p:sp>
        <p:nvSpPr>
          <p:cNvPr id="112653" name="Rectangle 13"/>
          <p:cNvSpPr>
            <a:spLocks noChangeArrowheads="1"/>
          </p:cNvSpPr>
          <p:nvPr/>
        </p:nvSpPr>
        <p:spPr bwMode="auto">
          <a:xfrm>
            <a:off x="5790031" y="3739929"/>
            <a:ext cx="1188599" cy="69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21" tIns="54411" rIns="108821" bIns="54411">
            <a:spAutoFit/>
          </a:bodyPr>
          <a:lstStyle>
            <a:lvl1pPr defTabSz="1071880">
              <a:defRPr>
                <a:solidFill>
                  <a:schemeClr val="tx1"/>
                </a:solidFill>
                <a:latin typeface="Arial" panose="020B0604020202020204" pitchFamily="34" charset="0"/>
                <a:ea typeface="宋体" panose="02010600030101010101" pitchFamily="2" charset="-122"/>
              </a:defRPr>
            </a:lvl1pPr>
            <a:lvl2pPr marL="869950" indent="-335280" defTabSz="1071880">
              <a:defRPr>
                <a:solidFill>
                  <a:schemeClr val="tx1"/>
                </a:solidFill>
                <a:latin typeface="Arial" panose="020B0604020202020204" pitchFamily="34" charset="0"/>
                <a:ea typeface="宋体" panose="02010600030101010101" pitchFamily="2" charset="-122"/>
              </a:defRPr>
            </a:lvl2pPr>
            <a:lvl3pPr marL="1338580" indent="-266700" defTabSz="1071880">
              <a:defRPr>
                <a:solidFill>
                  <a:schemeClr val="tx1"/>
                </a:solidFill>
                <a:latin typeface="Arial" panose="020B0604020202020204" pitchFamily="34" charset="0"/>
                <a:ea typeface="宋体" panose="02010600030101010101" pitchFamily="2" charset="-122"/>
              </a:defRPr>
            </a:lvl3pPr>
            <a:lvl4pPr marL="1873250" indent="-266700" defTabSz="1071880">
              <a:defRPr>
                <a:solidFill>
                  <a:schemeClr val="tx1"/>
                </a:solidFill>
                <a:latin typeface="Arial" panose="020B0604020202020204" pitchFamily="34" charset="0"/>
                <a:ea typeface="宋体" panose="02010600030101010101" pitchFamily="2" charset="-122"/>
              </a:defRPr>
            </a:lvl4pPr>
            <a:lvl5pPr marL="2408555" indent="-266700" defTabSz="1071880">
              <a:defRPr>
                <a:solidFill>
                  <a:schemeClr val="tx1"/>
                </a:solidFill>
                <a:latin typeface="Arial" panose="020B0604020202020204" pitchFamily="34" charset="0"/>
                <a:ea typeface="宋体" panose="02010600030101010101" pitchFamily="2" charset="-122"/>
              </a:defRPr>
            </a:lvl5pPr>
            <a:lvl6pPr marL="28657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3229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7801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2373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800" b="1" dirty="0">
                <a:ea typeface="黑体" panose="02010609060101010101" pitchFamily="49" charset="-122"/>
              </a:rPr>
              <a:t>北美</a:t>
            </a:r>
            <a:endParaRPr lang="zh-CN" altLang="en-US" sz="3800" b="1" dirty="0">
              <a:ea typeface="黑体" panose="02010609060101010101" pitchFamily="49" charset="-122"/>
            </a:endParaRPr>
          </a:p>
        </p:txBody>
      </p:sp>
      <p:sp>
        <p:nvSpPr>
          <p:cNvPr id="112654" name="Rectangle 14"/>
          <p:cNvSpPr>
            <a:spLocks noChangeArrowheads="1"/>
          </p:cNvSpPr>
          <p:nvPr/>
        </p:nvSpPr>
        <p:spPr bwMode="auto">
          <a:xfrm>
            <a:off x="6000733" y="4437064"/>
            <a:ext cx="2158399" cy="69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21" tIns="54411" rIns="108821" bIns="54411">
            <a:spAutoFit/>
          </a:bodyPr>
          <a:lstStyle>
            <a:lvl1pPr defTabSz="1071880">
              <a:defRPr>
                <a:solidFill>
                  <a:schemeClr val="tx1"/>
                </a:solidFill>
                <a:latin typeface="Arial" panose="020B0604020202020204" pitchFamily="34" charset="0"/>
                <a:ea typeface="宋体" panose="02010600030101010101" pitchFamily="2" charset="-122"/>
              </a:defRPr>
            </a:lvl1pPr>
            <a:lvl2pPr marL="869950" indent="-335280" defTabSz="1071880">
              <a:defRPr>
                <a:solidFill>
                  <a:schemeClr val="tx1"/>
                </a:solidFill>
                <a:latin typeface="Arial" panose="020B0604020202020204" pitchFamily="34" charset="0"/>
                <a:ea typeface="宋体" panose="02010600030101010101" pitchFamily="2" charset="-122"/>
              </a:defRPr>
            </a:lvl2pPr>
            <a:lvl3pPr marL="1338580" indent="-266700" defTabSz="1071880">
              <a:defRPr>
                <a:solidFill>
                  <a:schemeClr val="tx1"/>
                </a:solidFill>
                <a:latin typeface="Arial" panose="020B0604020202020204" pitchFamily="34" charset="0"/>
                <a:ea typeface="宋体" panose="02010600030101010101" pitchFamily="2" charset="-122"/>
              </a:defRPr>
            </a:lvl3pPr>
            <a:lvl4pPr marL="1873250" indent="-266700" defTabSz="1071880">
              <a:defRPr>
                <a:solidFill>
                  <a:schemeClr val="tx1"/>
                </a:solidFill>
                <a:latin typeface="Arial" panose="020B0604020202020204" pitchFamily="34" charset="0"/>
                <a:ea typeface="宋体" panose="02010600030101010101" pitchFamily="2" charset="-122"/>
              </a:defRPr>
            </a:lvl4pPr>
            <a:lvl5pPr marL="2408555" indent="-266700" defTabSz="1071880">
              <a:defRPr>
                <a:solidFill>
                  <a:schemeClr val="tx1"/>
                </a:solidFill>
                <a:latin typeface="Arial" panose="020B0604020202020204" pitchFamily="34" charset="0"/>
                <a:ea typeface="宋体" panose="02010600030101010101" pitchFamily="2" charset="-122"/>
              </a:defRPr>
            </a:lvl5pPr>
            <a:lvl6pPr marL="28657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3229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7801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2373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800" b="1">
                <a:ea typeface="黑体" panose="02010609060101010101" pitchFamily="49" charset="-122"/>
              </a:rPr>
              <a:t>欧洲大陆</a:t>
            </a:r>
            <a:endParaRPr lang="zh-CN" altLang="en-US" sz="3800" b="1">
              <a:ea typeface="黑体" panose="02010609060101010101" pitchFamily="49" charset="-122"/>
            </a:endParaRPr>
          </a:p>
        </p:txBody>
      </p:sp>
      <p:sp>
        <p:nvSpPr>
          <p:cNvPr id="112655" name="Rectangle 15"/>
          <p:cNvSpPr>
            <a:spLocks noChangeArrowheads="1"/>
          </p:cNvSpPr>
          <p:nvPr/>
        </p:nvSpPr>
        <p:spPr bwMode="auto">
          <a:xfrm>
            <a:off x="6000734" y="5157789"/>
            <a:ext cx="1188599" cy="69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21" tIns="54411" rIns="108821" bIns="54411">
            <a:spAutoFit/>
          </a:bodyPr>
          <a:lstStyle>
            <a:lvl1pPr defTabSz="1071880">
              <a:defRPr>
                <a:solidFill>
                  <a:schemeClr val="tx1"/>
                </a:solidFill>
                <a:latin typeface="Arial" panose="020B0604020202020204" pitchFamily="34" charset="0"/>
                <a:ea typeface="宋体" panose="02010600030101010101" pitchFamily="2" charset="-122"/>
              </a:defRPr>
            </a:lvl1pPr>
            <a:lvl2pPr marL="869950" indent="-335280" defTabSz="1071880">
              <a:defRPr>
                <a:solidFill>
                  <a:schemeClr val="tx1"/>
                </a:solidFill>
                <a:latin typeface="Arial" panose="020B0604020202020204" pitchFamily="34" charset="0"/>
                <a:ea typeface="宋体" panose="02010600030101010101" pitchFamily="2" charset="-122"/>
              </a:defRPr>
            </a:lvl2pPr>
            <a:lvl3pPr marL="1338580" indent="-266700" defTabSz="1071880">
              <a:defRPr>
                <a:solidFill>
                  <a:schemeClr val="tx1"/>
                </a:solidFill>
                <a:latin typeface="Arial" panose="020B0604020202020204" pitchFamily="34" charset="0"/>
                <a:ea typeface="宋体" panose="02010600030101010101" pitchFamily="2" charset="-122"/>
              </a:defRPr>
            </a:lvl3pPr>
            <a:lvl4pPr marL="1873250" indent="-266700" defTabSz="1071880">
              <a:defRPr>
                <a:solidFill>
                  <a:schemeClr val="tx1"/>
                </a:solidFill>
                <a:latin typeface="Arial" panose="020B0604020202020204" pitchFamily="34" charset="0"/>
                <a:ea typeface="宋体" panose="02010600030101010101" pitchFamily="2" charset="-122"/>
              </a:defRPr>
            </a:lvl4pPr>
            <a:lvl5pPr marL="2408555" indent="-266700" defTabSz="1071880">
              <a:defRPr>
                <a:solidFill>
                  <a:schemeClr val="tx1"/>
                </a:solidFill>
                <a:latin typeface="Arial" panose="020B0604020202020204" pitchFamily="34" charset="0"/>
                <a:ea typeface="宋体" panose="02010600030101010101" pitchFamily="2" charset="-122"/>
              </a:defRPr>
            </a:lvl5pPr>
            <a:lvl6pPr marL="28657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3229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7801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2373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800" b="1">
                <a:ea typeface="黑体" panose="02010609060101010101" pitchFamily="49" charset="-122"/>
              </a:rPr>
              <a:t>日本</a:t>
            </a:r>
            <a:endParaRPr lang="zh-CN" altLang="en-US" sz="3800" b="1">
              <a:ea typeface="黑体" panose="02010609060101010101" pitchFamily="49" charset="-122"/>
            </a:endParaRPr>
          </a:p>
        </p:txBody>
      </p:sp>
      <p:sp>
        <p:nvSpPr>
          <p:cNvPr id="112656" name="AutoShape 16"/>
          <p:cNvSpPr>
            <a:spLocks noChangeArrowheads="1"/>
          </p:cNvSpPr>
          <p:nvPr/>
        </p:nvSpPr>
        <p:spPr bwMode="auto">
          <a:xfrm rot="-1774904" flipV="1">
            <a:off x="4630292" y="4187812"/>
            <a:ext cx="853950" cy="251401"/>
          </a:xfrm>
          <a:prstGeom prst="rightArrow">
            <a:avLst>
              <a:gd name="adj1" fmla="val 50000"/>
              <a:gd name="adj2" fmla="val 56593"/>
            </a:avLst>
          </a:prstGeom>
          <a:solidFill>
            <a:schemeClr val="accent1"/>
          </a:solidFill>
          <a:ln w="9525">
            <a:solidFill>
              <a:schemeClr val="tx1"/>
            </a:solidFill>
            <a:miter lim="800000"/>
          </a:ln>
        </p:spPr>
        <p:txBody>
          <a:bodyPr wrap="none" lIns="108821" tIns="54411" rIns="108821" bIns="54411" anchor="ctr"/>
          <a:lstStyle>
            <a:lvl1pPr defTabSz="1071880">
              <a:defRPr>
                <a:solidFill>
                  <a:schemeClr val="tx1"/>
                </a:solidFill>
                <a:latin typeface="Arial" panose="020B0604020202020204" pitchFamily="34" charset="0"/>
                <a:ea typeface="宋体" panose="02010600030101010101" pitchFamily="2" charset="-122"/>
              </a:defRPr>
            </a:lvl1pPr>
            <a:lvl2pPr marL="869950" indent="-335280" defTabSz="1071880">
              <a:defRPr>
                <a:solidFill>
                  <a:schemeClr val="tx1"/>
                </a:solidFill>
                <a:latin typeface="Arial" panose="020B0604020202020204" pitchFamily="34" charset="0"/>
                <a:ea typeface="宋体" panose="02010600030101010101" pitchFamily="2" charset="-122"/>
              </a:defRPr>
            </a:lvl2pPr>
            <a:lvl3pPr marL="1338580" indent="-266700" defTabSz="1071880">
              <a:defRPr>
                <a:solidFill>
                  <a:schemeClr val="tx1"/>
                </a:solidFill>
                <a:latin typeface="Arial" panose="020B0604020202020204" pitchFamily="34" charset="0"/>
                <a:ea typeface="宋体" panose="02010600030101010101" pitchFamily="2" charset="-122"/>
              </a:defRPr>
            </a:lvl3pPr>
            <a:lvl4pPr marL="1873250" indent="-266700" defTabSz="1071880">
              <a:defRPr>
                <a:solidFill>
                  <a:schemeClr val="tx1"/>
                </a:solidFill>
                <a:latin typeface="Arial" panose="020B0604020202020204" pitchFamily="34" charset="0"/>
                <a:ea typeface="宋体" panose="02010600030101010101" pitchFamily="2" charset="-122"/>
              </a:defRPr>
            </a:lvl4pPr>
            <a:lvl5pPr marL="2408555" indent="-266700" defTabSz="1071880">
              <a:defRPr>
                <a:solidFill>
                  <a:schemeClr val="tx1"/>
                </a:solidFill>
                <a:latin typeface="Arial" panose="020B0604020202020204" pitchFamily="34" charset="0"/>
                <a:ea typeface="宋体" panose="02010600030101010101" pitchFamily="2" charset="-122"/>
              </a:defRPr>
            </a:lvl5pPr>
            <a:lvl6pPr marL="28657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3229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7801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2373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00"/>
          </a:p>
        </p:txBody>
      </p:sp>
      <p:sp>
        <p:nvSpPr>
          <p:cNvPr id="112657" name="AutoShape 17"/>
          <p:cNvSpPr>
            <a:spLocks noChangeArrowheads="1"/>
          </p:cNvSpPr>
          <p:nvPr/>
        </p:nvSpPr>
        <p:spPr bwMode="auto">
          <a:xfrm>
            <a:off x="4933208" y="4636290"/>
            <a:ext cx="777587" cy="227696"/>
          </a:xfrm>
          <a:prstGeom prst="rightArrow">
            <a:avLst>
              <a:gd name="adj1" fmla="val 50000"/>
              <a:gd name="adj2" fmla="val 56593"/>
            </a:avLst>
          </a:prstGeom>
          <a:solidFill>
            <a:schemeClr val="accent1"/>
          </a:solidFill>
          <a:ln w="9525">
            <a:solidFill>
              <a:schemeClr val="tx1"/>
            </a:solidFill>
            <a:miter lim="800000"/>
          </a:ln>
        </p:spPr>
        <p:txBody>
          <a:bodyPr wrap="none" lIns="108821" tIns="54411" rIns="108821" bIns="54411" anchor="ctr"/>
          <a:lstStyle>
            <a:lvl1pPr defTabSz="1071880">
              <a:defRPr>
                <a:solidFill>
                  <a:schemeClr val="tx1"/>
                </a:solidFill>
                <a:latin typeface="Arial" panose="020B0604020202020204" pitchFamily="34" charset="0"/>
                <a:ea typeface="宋体" panose="02010600030101010101" pitchFamily="2" charset="-122"/>
              </a:defRPr>
            </a:lvl1pPr>
            <a:lvl2pPr marL="869950" indent="-335280" defTabSz="1071880">
              <a:defRPr>
                <a:solidFill>
                  <a:schemeClr val="tx1"/>
                </a:solidFill>
                <a:latin typeface="Arial" panose="020B0604020202020204" pitchFamily="34" charset="0"/>
                <a:ea typeface="宋体" panose="02010600030101010101" pitchFamily="2" charset="-122"/>
              </a:defRPr>
            </a:lvl2pPr>
            <a:lvl3pPr marL="1338580" indent="-266700" defTabSz="1071880">
              <a:defRPr>
                <a:solidFill>
                  <a:schemeClr val="tx1"/>
                </a:solidFill>
                <a:latin typeface="Arial" panose="020B0604020202020204" pitchFamily="34" charset="0"/>
                <a:ea typeface="宋体" panose="02010600030101010101" pitchFamily="2" charset="-122"/>
              </a:defRPr>
            </a:lvl3pPr>
            <a:lvl4pPr marL="1873250" indent="-266700" defTabSz="1071880">
              <a:defRPr>
                <a:solidFill>
                  <a:schemeClr val="tx1"/>
                </a:solidFill>
                <a:latin typeface="Arial" panose="020B0604020202020204" pitchFamily="34" charset="0"/>
                <a:ea typeface="宋体" panose="02010600030101010101" pitchFamily="2" charset="-122"/>
              </a:defRPr>
            </a:lvl4pPr>
            <a:lvl5pPr marL="2408555" indent="-266700" defTabSz="1071880">
              <a:defRPr>
                <a:solidFill>
                  <a:schemeClr val="tx1"/>
                </a:solidFill>
                <a:latin typeface="Arial" panose="020B0604020202020204" pitchFamily="34" charset="0"/>
                <a:ea typeface="宋体" panose="02010600030101010101" pitchFamily="2" charset="-122"/>
              </a:defRPr>
            </a:lvl5pPr>
            <a:lvl6pPr marL="28657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3229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7801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2373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00"/>
          </a:p>
        </p:txBody>
      </p:sp>
      <p:sp>
        <p:nvSpPr>
          <p:cNvPr id="112658" name="AutoShape 18"/>
          <p:cNvSpPr>
            <a:spLocks noChangeArrowheads="1"/>
          </p:cNvSpPr>
          <p:nvPr/>
        </p:nvSpPr>
        <p:spPr bwMode="auto">
          <a:xfrm rot="1662429">
            <a:off x="4687436" y="4982755"/>
            <a:ext cx="776526" cy="306765"/>
          </a:xfrm>
          <a:prstGeom prst="rightArrow">
            <a:avLst>
              <a:gd name="adj1" fmla="val 50000"/>
              <a:gd name="adj2" fmla="val 56593"/>
            </a:avLst>
          </a:prstGeom>
          <a:solidFill>
            <a:schemeClr val="accent1"/>
          </a:solidFill>
          <a:ln w="9525">
            <a:solidFill>
              <a:schemeClr val="tx1"/>
            </a:solidFill>
            <a:miter lim="800000"/>
          </a:ln>
        </p:spPr>
        <p:txBody>
          <a:bodyPr wrap="none" lIns="108821" tIns="54411" rIns="108821" bIns="54411" anchor="ctr"/>
          <a:lstStyle>
            <a:lvl1pPr defTabSz="1071880">
              <a:defRPr>
                <a:solidFill>
                  <a:schemeClr val="tx1"/>
                </a:solidFill>
                <a:latin typeface="Arial" panose="020B0604020202020204" pitchFamily="34" charset="0"/>
                <a:ea typeface="宋体" panose="02010600030101010101" pitchFamily="2" charset="-122"/>
              </a:defRPr>
            </a:lvl1pPr>
            <a:lvl2pPr marL="869950" indent="-335280" defTabSz="1071880">
              <a:defRPr>
                <a:solidFill>
                  <a:schemeClr val="tx1"/>
                </a:solidFill>
                <a:latin typeface="Arial" panose="020B0604020202020204" pitchFamily="34" charset="0"/>
                <a:ea typeface="宋体" panose="02010600030101010101" pitchFamily="2" charset="-122"/>
              </a:defRPr>
            </a:lvl2pPr>
            <a:lvl3pPr marL="1338580" indent="-266700" defTabSz="1071880">
              <a:defRPr>
                <a:solidFill>
                  <a:schemeClr val="tx1"/>
                </a:solidFill>
                <a:latin typeface="Arial" panose="020B0604020202020204" pitchFamily="34" charset="0"/>
                <a:ea typeface="宋体" panose="02010600030101010101" pitchFamily="2" charset="-122"/>
              </a:defRPr>
            </a:lvl3pPr>
            <a:lvl4pPr marL="1873250" indent="-266700" defTabSz="1071880">
              <a:defRPr>
                <a:solidFill>
                  <a:schemeClr val="tx1"/>
                </a:solidFill>
                <a:latin typeface="Arial" panose="020B0604020202020204" pitchFamily="34" charset="0"/>
                <a:ea typeface="宋体" panose="02010600030101010101" pitchFamily="2" charset="-122"/>
              </a:defRPr>
            </a:lvl4pPr>
            <a:lvl5pPr marL="2408555" indent="-266700" defTabSz="1071880">
              <a:defRPr>
                <a:solidFill>
                  <a:schemeClr val="tx1"/>
                </a:solidFill>
                <a:latin typeface="Arial" panose="020B0604020202020204" pitchFamily="34" charset="0"/>
                <a:ea typeface="宋体" panose="02010600030101010101" pitchFamily="2" charset="-122"/>
              </a:defRPr>
            </a:lvl5pPr>
            <a:lvl6pPr marL="28657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3229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7801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2373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00"/>
          </a:p>
        </p:txBody>
      </p:sp>
      <p:sp>
        <p:nvSpPr>
          <p:cNvPr id="112659" name="Rectangle 19"/>
          <p:cNvSpPr>
            <a:spLocks noChangeArrowheads="1"/>
          </p:cNvSpPr>
          <p:nvPr/>
        </p:nvSpPr>
        <p:spPr bwMode="auto">
          <a:xfrm>
            <a:off x="1796402" y="5860866"/>
            <a:ext cx="9597262" cy="7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21" tIns="54411" rIns="108821" bIns="54411">
            <a:spAutoFit/>
          </a:bodyPr>
          <a:lstStyle>
            <a:lvl1pPr defTabSz="1071880">
              <a:defRPr>
                <a:solidFill>
                  <a:schemeClr val="tx1"/>
                </a:solidFill>
                <a:latin typeface="Arial" panose="020B0604020202020204" pitchFamily="34" charset="0"/>
                <a:ea typeface="宋体" panose="02010600030101010101" pitchFamily="2" charset="-122"/>
              </a:defRPr>
            </a:lvl1pPr>
            <a:lvl2pPr marL="869950" indent="-335280" defTabSz="1071880">
              <a:defRPr>
                <a:solidFill>
                  <a:schemeClr val="tx1"/>
                </a:solidFill>
                <a:latin typeface="Arial" panose="020B0604020202020204" pitchFamily="34" charset="0"/>
                <a:ea typeface="宋体" panose="02010600030101010101" pitchFamily="2" charset="-122"/>
              </a:defRPr>
            </a:lvl2pPr>
            <a:lvl3pPr marL="1338580" indent="-266700" defTabSz="1071880">
              <a:defRPr>
                <a:solidFill>
                  <a:schemeClr val="tx1"/>
                </a:solidFill>
                <a:latin typeface="Arial" panose="020B0604020202020204" pitchFamily="34" charset="0"/>
                <a:ea typeface="宋体" panose="02010600030101010101" pitchFamily="2" charset="-122"/>
              </a:defRPr>
            </a:lvl3pPr>
            <a:lvl4pPr marL="1873250" indent="-266700" defTabSz="1071880">
              <a:defRPr>
                <a:solidFill>
                  <a:schemeClr val="tx1"/>
                </a:solidFill>
                <a:latin typeface="Arial" panose="020B0604020202020204" pitchFamily="34" charset="0"/>
                <a:ea typeface="宋体" panose="02010600030101010101" pitchFamily="2" charset="-122"/>
              </a:defRPr>
            </a:lvl4pPr>
            <a:lvl5pPr marL="2408555" indent="-266700" defTabSz="1071880">
              <a:defRPr>
                <a:solidFill>
                  <a:schemeClr val="tx1"/>
                </a:solidFill>
                <a:latin typeface="Arial" panose="020B0604020202020204" pitchFamily="34" charset="0"/>
                <a:ea typeface="宋体" panose="02010600030101010101" pitchFamily="2" charset="-122"/>
              </a:defRPr>
            </a:lvl5pPr>
            <a:lvl6pPr marL="28657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3229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7801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2373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dirty="0">
                <a:ea typeface="黑体" panose="02010609060101010101" pitchFamily="49" charset="-122"/>
              </a:rPr>
              <a:t>为什么工业革命没有扩展到中国？</a:t>
            </a:r>
            <a:endParaRPr lang="zh-CN" altLang="en-US" sz="4000" b="1" dirty="0">
              <a:ea typeface="黑体" panose="02010609060101010101" pitchFamily="49" charset="-122"/>
            </a:endParaRPr>
          </a:p>
        </p:txBody>
      </p:sp>
      <p:sp>
        <p:nvSpPr>
          <p:cNvPr id="24" name="文本框 16"/>
          <p:cNvSpPr txBox="1"/>
          <p:nvPr/>
        </p:nvSpPr>
        <p:spPr>
          <a:xfrm>
            <a:off x="499605" y="294119"/>
            <a:ext cx="4433603" cy="646309"/>
          </a:xfrm>
          <a:prstGeom prst="rect">
            <a:avLst/>
          </a:prstGeom>
          <a:noFill/>
        </p:spPr>
        <p:txBody>
          <a:bodyPr wrap="square" lIns="91419" tIns="45709" rIns="91419" bIns="45709" rtlCol="0">
            <a:spAutoFit/>
          </a:bodyPr>
          <a:lstStyle>
            <a:defPPr>
              <a:defRPr lang="en-US"/>
            </a:defPPr>
            <a:lvl1pPr>
              <a:spcBef>
                <a:spcPct val="0"/>
              </a:spcBef>
              <a:spcAft>
                <a:spcPct val="0"/>
              </a:spcAft>
              <a:defRPr sz="4000" b="1">
                <a:latin typeface="微软雅黑" panose="020B0503020204020204" pitchFamily="34" charset="-122"/>
                <a:ea typeface="微软雅黑" panose="020B0503020204020204" pitchFamily="34" charset="-122"/>
              </a:defRPr>
            </a:lvl1pPr>
          </a:lstStyle>
          <a:p>
            <a:r>
              <a:rPr lang="zh-CN" altLang="en-US" sz="3600" dirty="0" smtClean="0">
                <a:sym typeface="+mn-ea"/>
              </a:rPr>
              <a:t>三、扩展</a:t>
            </a:r>
            <a:endParaRPr lang="zh-CN" altLang="en-US" sz="3600" dirty="0">
              <a:sym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43"/>
                                        </p:tgtEl>
                                        <p:attrNameLst>
                                          <p:attrName>style.visibility</p:attrName>
                                        </p:attrNameLst>
                                      </p:cBhvr>
                                      <p:to>
                                        <p:strVal val="visible"/>
                                      </p:to>
                                    </p:set>
                                    <p:animEffect transition="in" filter="blinds(horizontal)">
                                      <p:cBhvr>
                                        <p:cTn id="7" dur="500"/>
                                        <p:tgtEl>
                                          <p:spTgt spid="1126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644"/>
                                        </p:tgtEl>
                                        <p:attrNameLst>
                                          <p:attrName>style.visibility</p:attrName>
                                        </p:attrNameLst>
                                      </p:cBhvr>
                                      <p:to>
                                        <p:strVal val="visible"/>
                                      </p:to>
                                    </p:set>
                                    <p:animEffect transition="in" filter="blinds(horizontal)">
                                      <p:cBhvr>
                                        <p:cTn id="12" dur="500"/>
                                        <p:tgtEl>
                                          <p:spTgt spid="11264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2646"/>
                                        </p:tgtEl>
                                        <p:attrNameLst>
                                          <p:attrName>style.visibility</p:attrName>
                                        </p:attrNameLst>
                                      </p:cBhvr>
                                      <p:to>
                                        <p:strVal val="visible"/>
                                      </p:to>
                                    </p:set>
                                    <p:animEffect transition="in" filter="blinds(horizontal)">
                                      <p:cBhvr>
                                        <p:cTn id="17" dur="500"/>
                                        <p:tgtEl>
                                          <p:spTgt spid="11264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2645"/>
                                        </p:tgtEl>
                                        <p:attrNameLst>
                                          <p:attrName>style.visibility</p:attrName>
                                        </p:attrNameLst>
                                      </p:cBhvr>
                                      <p:to>
                                        <p:strVal val="visible"/>
                                      </p:to>
                                    </p:set>
                                    <p:animEffect transition="in" filter="blinds(horizontal)">
                                      <p:cBhvr>
                                        <p:cTn id="22" dur="500"/>
                                        <p:tgtEl>
                                          <p:spTgt spid="11264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2647"/>
                                        </p:tgtEl>
                                        <p:attrNameLst>
                                          <p:attrName>style.visibility</p:attrName>
                                        </p:attrNameLst>
                                      </p:cBhvr>
                                      <p:to>
                                        <p:strVal val="visible"/>
                                      </p:to>
                                    </p:set>
                                    <p:animEffect transition="in" filter="blinds(horizontal)">
                                      <p:cBhvr>
                                        <p:cTn id="27" dur="500"/>
                                        <p:tgtEl>
                                          <p:spTgt spid="11264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2648"/>
                                        </p:tgtEl>
                                        <p:attrNameLst>
                                          <p:attrName>style.visibility</p:attrName>
                                        </p:attrNameLst>
                                      </p:cBhvr>
                                      <p:to>
                                        <p:strVal val="visible"/>
                                      </p:to>
                                    </p:set>
                                    <p:animEffect transition="in" filter="blinds(horizontal)">
                                      <p:cBhvr>
                                        <p:cTn id="32" dur="500"/>
                                        <p:tgtEl>
                                          <p:spTgt spid="11264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2650"/>
                                        </p:tgtEl>
                                        <p:attrNameLst>
                                          <p:attrName>style.visibility</p:attrName>
                                        </p:attrNameLst>
                                      </p:cBhvr>
                                      <p:to>
                                        <p:strVal val="visible"/>
                                      </p:to>
                                    </p:set>
                                    <p:animEffect transition="in" filter="blinds(horizontal)">
                                      <p:cBhvr>
                                        <p:cTn id="37" dur="500"/>
                                        <p:tgtEl>
                                          <p:spTgt spid="11265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2649"/>
                                        </p:tgtEl>
                                        <p:attrNameLst>
                                          <p:attrName>style.visibility</p:attrName>
                                        </p:attrNameLst>
                                      </p:cBhvr>
                                      <p:to>
                                        <p:strVal val="visible"/>
                                      </p:to>
                                    </p:set>
                                    <p:animEffect transition="in" filter="blinds(horizontal)">
                                      <p:cBhvr>
                                        <p:cTn id="42" dur="500"/>
                                        <p:tgtEl>
                                          <p:spTgt spid="11264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2651"/>
                                        </p:tgtEl>
                                        <p:attrNameLst>
                                          <p:attrName>style.visibility</p:attrName>
                                        </p:attrNameLst>
                                      </p:cBhvr>
                                      <p:to>
                                        <p:strVal val="visible"/>
                                      </p:to>
                                    </p:set>
                                    <p:animEffect transition="in" filter="blinds(horizontal)">
                                      <p:cBhvr>
                                        <p:cTn id="47" dur="500"/>
                                        <p:tgtEl>
                                          <p:spTgt spid="11265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2652"/>
                                        </p:tgtEl>
                                        <p:attrNameLst>
                                          <p:attrName>style.visibility</p:attrName>
                                        </p:attrNameLst>
                                      </p:cBhvr>
                                      <p:to>
                                        <p:strVal val="visible"/>
                                      </p:to>
                                    </p:set>
                                    <p:animEffect transition="in" filter="blinds(horizontal)">
                                      <p:cBhvr>
                                        <p:cTn id="52" dur="500"/>
                                        <p:tgtEl>
                                          <p:spTgt spid="11265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12656"/>
                                        </p:tgtEl>
                                        <p:attrNameLst>
                                          <p:attrName>style.visibility</p:attrName>
                                        </p:attrNameLst>
                                      </p:cBhvr>
                                      <p:to>
                                        <p:strVal val="visible"/>
                                      </p:to>
                                    </p:set>
                                    <p:animEffect transition="in" filter="blinds(horizontal)">
                                      <p:cBhvr>
                                        <p:cTn id="57" dur="500"/>
                                        <p:tgtEl>
                                          <p:spTgt spid="11265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12653"/>
                                        </p:tgtEl>
                                        <p:attrNameLst>
                                          <p:attrName>style.visibility</p:attrName>
                                        </p:attrNameLst>
                                      </p:cBhvr>
                                      <p:to>
                                        <p:strVal val="visible"/>
                                      </p:to>
                                    </p:set>
                                    <p:animEffect transition="in" filter="blinds(horizontal)">
                                      <p:cBhvr>
                                        <p:cTn id="62" dur="500"/>
                                        <p:tgtEl>
                                          <p:spTgt spid="11265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12657"/>
                                        </p:tgtEl>
                                        <p:attrNameLst>
                                          <p:attrName>style.visibility</p:attrName>
                                        </p:attrNameLst>
                                      </p:cBhvr>
                                      <p:to>
                                        <p:strVal val="visible"/>
                                      </p:to>
                                    </p:set>
                                    <p:animEffect transition="in" filter="blinds(horizontal)">
                                      <p:cBhvr>
                                        <p:cTn id="67" dur="500"/>
                                        <p:tgtEl>
                                          <p:spTgt spid="112657"/>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12654"/>
                                        </p:tgtEl>
                                        <p:attrNameLst>
                                          <p:attrName>style.visibility</p:attrName>
                                        </p:attrNameLst>
                                      </p:cBhvr>
                                      <p:to>
                                        <p:strVal val="visible"/>
                                      </p:to>
                                    </p:set>
                                    <p:animEffect transition="in" filter="blinds(horizontal)">
                                      <p:cBhvr>
                                        <p:cTn id="72" dur="500"/>
                                        <p:tgtEl>
                                          <p:spTgt spid="11265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12658"/>
                                        </p:tgtEl>
                                        <p:attrNameLst>
                                          <p:attrName>style.visibility</p:attrName>
                                        </p:attrNameLst>
                                      </p:cBhvr>
                                      <p:to>
                                        <p:strVal val="visible"/>
                                      </p:to>
                                    </p:set>
                                    <p:animEffect transition="in" filter="blinds(horizontal)">
                                      <p:cBhvr>
                                        <p:cTn id="77" dur="500"/>
                                        <p:tgtEl>
                                          <p:spTgt spid="112658"/>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12655"/>
                                        </p:tgtEl>
                                        <p:attrNameLst>
                                          <p:attrName>style.visibility</p:attrName>
                                        </p:attrNameLst>
                                      </p:cBhvr>
                                      <p:to>
                                        <p:strVal val="visible"/>
                                      </p:to>
                                    </p:set>
                                    <p:animEffect transition="in" filter="blinds(horizontal)">
                                      <p:cBhvr>
                                        <p:cTn id="82" dur="500"/>
                                        <p:tgtEl>
                                          <p:spTgt spid="112655"/>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12659"/>
                                        </p:tgtEl>
                                        <p:attrNameLst>
                                          <p:attrName>style.visibility</p:attrName>
                                        </p:attrNameLst>
                                      </p:cBhvr>
                                      <p:to>
                                        <p:strVal val="visible"/>
                                      </p:to>
                                    </p:set>
                                    <p:animEffect transition="in" filter="blinds(horizontal)">
                                      <p:cBhvr>
                                        <p:cTn id="87" dur="500"/>
                                        <p:tgtEl>
                                          <p:spTgt spid="112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p:bldP spid="112644" grpId="0"/>
      <p:bldP spid="112645" grpId="0"/>
      <p:bldP spid="112646" grpId="0" animBg="1"/>
      <p:bldP spid="112647" grpId="0" animBg="1"/>
      <p:bldP spid="112648" grpId="0"/>
      <p:bldP spid="112649" grpId="0"/>
      <p:bldP spid="112650" grpId="0" animBg="1"/>
      <p:bldP spid="112651" grpId="0"/>
      <p:bldP spid="112652" grpId="0"/>
      <p:bldP spid="112653" grpId="0"/>
      <p:bldP spid="112654" grpId="0"/>
      <p:bldP spid="112655" grpId="0"/>
      <p:bldP spid="112656" grpId="0" animBg="1"/>
      <p:bldP spid="112657" grpId="0" animBg="1"/>
      <p:bldP spid="112658" grpId="0" animBg="1"/>
      <p:bldP spid="11265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793031" y="293103"/>
            <a:ext cx="7659275" cy="646331"/>
          </a:xfrm>
          <a:prstGeom prst="rect">
            <a:avLst/>
          </a:prstGeom>
          <a:noFill/>
        </p:spPr>
        <p:txBody>
          <a:bodyPr wrap="square" rtlCol="0">
            <a:spAutoFit/>
          </a:bodyPr>
          <a:lstStyle/>
          <a:p>
            <a:r>
              <a:rPr lang="zh-CN" altLang="en-US" sz="3600" b="1" dirty="0"/>
              <a:t>第二次</a:t>
            </a:r>
            <a:r>
              <a:rPr lang="zh-CN" altLang="en-US" sz="3600" b="1" dirty="0" smtClean="0"/>
              <a:t>工业革命</a:t>
            </a:r>
            <a:r>
              <a:rPr lang="en-US" altLang="zh-CN" sz="3600" b="1" dirty="0" smtClean="0"/>
              <a:t>(19</a:t>
            </a:r>
            <a:r>
              <a:rPr lang="zh-CN" altLang="en-US" sz="3600" b="1" dirty="0" smtClean="0"/>
              <a:t>世纪末</a:t>
            </a:r>
            <a:r>
              <a:rPr lang="en-US" altLang="zh-CN" sz="3600" b="1" dirty="0" smtClean="0"/>
              <a:t>20</a:t>
            </a:r>
            <a:r>
              <a:rPr lang="zh-CN" altLang="en-US" sz="3600" b="1" dirty="0" smtClean="0"/>
              <a:t>世纪初</a:t>
            </a:r>
            <a:r>
              <a:rPr lang="en-US" altLang="zh-CN" sz="3600" b="1" dirty="0" smtClean="0"/>
              <a:t>)</a:t>
            </a:r>
            <a:endParaRPr lang="zh-CN" altLang="en-US" sz="3600" dirty="0"/>
          </a:p>
        </p:txBody>
      </p:sp>
      <p:sp>
        <p:nvSpPr>
          <p:cNvPr id="7" name="左大括号 6"/>
          <p:cNvSpPr/>
          <p:nvPr/>
        </p:nvSpPr>
        <p:spPr>
          <a:xfrm>
            <a:off x="1728638" y="1989284"/>
            <a:ext cx="499992" cy="4070909"/>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8" name="矩形 7"/>
          <p:cNvSpPr/>
          <p:nvPr/>
        </p:nvSpPr>
        <p:spPr>
          <a:xfrm>
            <a:off x="636020" y="1117765"/>
            <a:ext cx="959685" cy="5518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827957" y="1125456"/>
            <a:ext cx="575811" cy="5631180"/>
          </a:xfrm>
          <a:prstGeom prst="rect">
            <a:avLst/>
          </a:prstGeom>
          <a:noFill/>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资本主义制度在世界范围内的确立</a:t>
            </a:r>
            <a:endParaRPr lang="zh-CN" altLang="en-US" sz="2400" b="1" dirty="0" smtClean="0">
              <a:latin typeface="微软雅黑" panose="020B0503020204020204" pitchFamily="34" charset="-122"/>
              <a:ea typeface="微软雅黑" panose="020B0503020204020204" pitchFamily="34" charset="-122"/>
            </a:endParaRPr>
          </a:p>
        </p:txBody>
      </p:sp>
      <p:sp>
        <p:nvSpPr>
          <p:cNvPr id="12" name="矩形 11"/>
          <p:cNvSpPr/>
          <p:nvPr/>
        </p:nvSpPr>
        <p:spPr>
          <a:xfrm>
            <a:off x="2022877" y="1717716"/>
            <a:ext cx="1540308" cy="55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rPr>
              <a:t>资金</a:t>
            </a:r>
            <a:endParaRPr lang="zh-CN" altLang="en-US" sz="2800" b="1" dirty="0">
              <a:solidFill>
                <a:schemeClr val="tx1"/>
              </a:solidFill>
            </a:endParaRPr>
          </a:p>
        </p:txBody>
      </p:sp>
      <p:cxnSp>
        <p:nvCxnSpPr>
          <p:cNvPr id="14" name="直接连接符 13"/>
          <p:cNvCxnSpPr/>
          <p:nvPr/>
        </p:nvCxnSpPr>
        <p:spPr>
          <a:xfrm>
            <a:off x="3407625" y="1944385"/>
            <a:ext cx="534622" cy="0"/>
          </a:xfrm>
          <a:prstGeom prst="line">
            <a:avLst/>
          </a:prstGeom>
          <a:ln w="25400"/>
        </p:spPr>
        <p:style>
          <a:lnRef idx="1">
            <a:schemeClr val="dk1"/>
          </a:lnRef>
          <a:fillRef idx="0">
            <a:schemeClr val="dk1"/>
          </a:fillRef>
          <a:effectRef idx="0">
            <a:schemeClr val="dk1"/>
          </a:effectRef>
          <a:fontRef idx="minor">
            <a:schemeClr val="tx1"/>
          </a:fontRef>
        </p:style>
      </p:cxnSp>
      <p:sp>
        <p:nvSpPr>
          <p:cNvPr id="16" name="矩形 15"/>
          <p:cNvSpPr/>
          <p:nvPr/>
        </p:nvSpPr>
        <p:spPr>
          <a:xfrm>
            <a:off x="4260301" y="1437734"/>
            <a:ext cx="6249458" cy="55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endParaRPr>
          </a:p>
        </p:txBody>
      </p:sp>
      <p:sp>
        <p:nvSpPr>
          <p:cNvPr id="19" name="TextBox 18"/>
          <p:cNvSpPr txBox="1"/>
          <p:nvPr/>
        </p:nvSpPr>
        <p:spPr>
          <a:xfrm>
            <a:off x="4279092" y="1713509"/>
            <a:ext cx="6378430"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28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solidFill>
                  <a:schemeClr val="tx1"/>
                </a:solidFill>
              </a:rPr>
              <a:t>工场手工业时期和第一次工业革命积累</a:t>
            </a:r>
            <a:endParaRPr lang="zh-CN" altLang="en-US" dirty="0">
              <a:solidFill>
                <a:schemeClr val="tx1"/>
              </a:solidFill>
            </a:endParaRPr>
          </a:p>
        </p:txBody>
      </p:sp>
      <p:sp>
        <p:nvSpPr>
          <p:cNvPr id="20" name="矩形 19"/>
          <p:cNvSpPr/>
          <p:nvPr/>
        </p:nvSpPr>
        <p:spPr>
          <a:xfrm>
            <a:off x="2133106" y="3217992"/>
            <a:ext cx="1652059" cy="527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rPr>
              <a:t>劳动力</a:t>
            </a:r>
            <a:endParaRPr lang="zh-CN" altLang="en-US" sz="2800" b="1" dirty="0">
              <a:solidFill>
                <a:schemeClr val="tx1"/>
              </a:solidFill>
            </a:endParaRPr>
          </a:p>
        </p:txBody>
      </p:sp>
      <p:sp>
        <p:nvSpPr>
          <p:cNvPr id="22" name="左大括号 21"/>
          <p:cNvSpPr/>
          <p:nvPr/>
        </p:nvSpPr>
        <p:spPr>
          <a:xfrm>
            <a:off x="3785165" y="2721706"/>
            <a:ext cx="575811" cy="1482757"/>
          </a:xfrm>
          <a:prstGeom prst="leftBrace">
            <a:avLst/>
          </a:prstGeom>
          <a:ln w="2540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23" name="矩形 22"/>
          <p:cNvSpPr/>
          <p:nvPr/>
        </p:nvSpPr>
        <p:spPr>
          <a:xfrm>
            <a:off x="3722825" y="2425477"/>
            <a:ext cx="5305518" cy="592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rPr>
              <a:t>美国：废除黑人奴隶制</a:t>
            </a:r>
            <a:endParaRPr lang="zh-CN" altLang="en-US" sz="2800" b="1" dirty="0">
              <a:solidFill>
                <a:schemeClr val="tx1"/>
              </a:solidFill>
            </a:endParaRPr>
          </a:p>
        </p:txBody>
      </p:sp>
      <p:sp>
        <p:nvSpPr>
          <p:cNvPr id="24" name="矩形 23"/>
          <p:cNvSpPr/>
          <p:nvPr/>
        </p:nvSpPr>
        <p:spPr>
          <a:xfrm>
            <a:off x="4260301" y="3061905"/>
            <a:ext cx="3537982" cy="592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rPr>
              <a:t>俄国：废除奴隶制</a:t>
            </a:r>
            <a:endParaRPr lang="zh-CN" altLang="en-US" sz="2800" b="1" dirty="0">
              <a:solidFill>
                <a:schemeClr val="tx1"/>
              </a:solidFill>
            </a:endParaRPr>
          </a:p>
        </p:txBody>
      </p:sp>
      <p:sp>
        <p:nvSpPr>
          <p:cNvPr id="25" name="矩形 24"/>
          <p:cNvSpPr/>
          <p:nvPr/>
        </p:nvSpPr>
        <p:spPr>
          <a:xfrm>
            <a:off x="4224842" y="3877220"/>
            <a:ext cx="4301484" cy="592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rPr>
              <a:t>日本：废除封建等级制</a:t>
            </a:r>
            <a:endParaRPr lang="zh-CN" altLang="en-US" sz="2800" b="1" dirty="0">
              <a:solidFill>
                <a:schemeClr val="tx1"/>
              </a:solidFill>
            </a:endParaRPr>
          </a:p>
        </p:txBody>
      </p:sp>
      <p:sp>
        <p:nvSpPr>
          <p:cNvPr id="26" name="矩形 25"/>
          <p:cNvSpPr/>
          <p:nvPr/>
        </p:nvSpPr>
        <p:spPr>
          <a:xfrm>
            <a:off x="2022877" y="5781110"/>
            <a:ext cx="1652059" cy="527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rPr>
              <a:t>科技</a:t>
            </a:r>
            <a:endParaRPr lang="zh-CN" altLang="en-US" sz="2800" b="1" dirty="0">
              <a:solidFill>
                <a:schemeClr val="tx1"/>
              </a:solidFill>
            </a:endParaRPr>
          </a:p>
        </p:txBody>
      </p:sp>
      <p:cxnSp>
        <p:nvCxnSpPr>
          <p:cNvPr id="27" name="直接连接符 26"/>
          <p:cNvCxnSpPr/>
          <p:nvPr/>
        </p:nvCxnSpPr>
        <p:spPr>
          <a:xfrm>
            <a:off x="3471249" y="5310594"/>
            <a:ext cx="534622" cy="0"/>
          </a:xfrm>
          <a:prstGeom prst="line">
            <a:avLst/>
          </a:prstGeom>
          <a:ln w="25400"/>
        </p:spPr>
        <p:style>
          <a:lnRef idx="1">
            <a:schemeClr val="dk1"/>
          </a:lnRef>
          <a:fillRef idx="0">
            <a:schemeClr val="dk1"/>
          </a:fillRef>
          <a:effectRef idx="0">
            <a:schemeClr val="dk1"/>
          </a:effectRef>
          <a:fontRef idx="minor">
            <a:schemeClr val="tx1"/>
          </a:fontRef>
        </p:style>
      </p:cxnSp>
      <p:sp>
        <p:nvSpPr>
          <p:cNvPr id="28" name="矩形 27"/>
          <p:cNvSpPr/>
          <p:nvPr/>
        </p:nvSpPr>
        <p:spPr>
          <a:xfrm>
            <a:off x="3887010" y="5781110"/>
            <a:ext cx="4224420" cy="592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rPr>
              <a:t>自然科学的重大突破</a:t>
            </a:r>
            <a:endParaRPr lang="zh-CN" altLang="en-US" sz="2800" b="1" dirty="0">
              <a:solidFill>
                <a:schemeClr val="tx1"/>
              </a:solidFill>
            </a:endParaRPr>
          </a:p>
        </p:txBody>
      </p:sp>
      <p:sp>
        <p:nvSpPr>
          <p:cNvPr id="29" name="矩形 28"/>
          <p:cNvSpPr/>
          <p:nvPr/>
        </p:nvSpPr>
        <p:spPr>
          <a:xfrm>
            <a:off x="2022877" y="4980406"/>
            <a:ext cx="1652059" cy="527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rPr>
              <a:t>市场</a:t>
            </a:r>
            <a:endParaRPr lang="zh-CN" altLang="en-US" sz="2800" b="1" dirty="0">
              <a:solidFill>
                <a:schemeClr val="tx1"/>
              </a:solidFill>
            </a:endParaRPr>
          </a:p>
        </p:txBody>
      </p:sp>
      <p:cxnSp>
        <p:nvCxnSpPr>
          <p:cNvPr id="30" name="直接连接符 29"/>
          <p:cNvCxnSpPr/>
          <p:nvPr/>
        </p:nvCxnSpPr>
        <p:spPr>
          <a:xfrm>
            <a:off x="3471249" y="6060193"/>
            <a:ext cx="534622" cy="0"/>
          </a:xfrm>
          <a:prstGeom prst="line">
            <a:avLst/>
          </a:prstGeom>
          <a:ln w="25400"/>
        </p:spPr>
        <p:style>
          <a:lnRef idx="1">
            <a:schemeClr val="dk1"/>
          </a:lnRef>
          <a:fillRef idx="0">
            <a:schemeClr val="dk1"/>
          </a:fillRef>
          <a:effectRef idx="0">
            <a:schemeClr val="dk1"/>
          </a:effectRef>
          <a:fontRef idx="minor">
            <a:schemeClr val="tx1"/>
          </a:fontRef>
        </p:style>
      </p:cxnSp>
      <p:sp>
        <p:nvSpPr>
          <p:cNvPr id="31" name="矩形 30"/>
          <p:cNvSpPr/>
          <p:nvPr/>
        </p:nvSpPr>
        <p:spPr>
          <a:xfrm>
            <a:off x="3471249" y="5014365"/>
            <a:ext cx="6089066" cy="592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rPr>
              <a:t>资本主义世界市场初步形成</a:t>
            </a:r>
            <a:endParaRPr lang="zh-CN" altLang="en-US" sz="2800" b="1" dirty="0">
              <a:solidFill>
                <a:schemeClr val="tx1"/>
              </a:solidFill>
            </a:endParaRPr>
          </a:p>
        </p:txBody>
      </p:sp>
      <p:sp>
        <p:nvSpPr>
          <p:cNvPr id="33" name="文本框 32"/>
          <p:cNvSpPr txBox="1"/>
          <p:nvPr/>
        </p:nvSpPr>
        <p:spPr>
          <a:xfrm>
            <a:off x="3271352" y="939434"/>
            <a:ext cx="4840078" cy="683264"/>
          </a:xfrm>
          <a:prstGeom prst="rect">
            <a:avLst/>
          </a:prstGeom>
          <a:noFill/>
        </p:spPr>
        <p:txBody>
          <a:bodyPr wrap="square" rtlCol="0">
            <a:spAutoFit/>
          </a:bodyPr>
          <a:lstStyle/>
          <a:p>
            <a:pPr>
              <a:lnSpc>
                <a:spcPct val="120000"/>
              </a:lnSpc>
            </a:pPr>
            <a:r>
              <a:rPr lang="zh-CN" altLang="en-US" sz="3200" b="1" dirty="0" smtClean="0">
                <a:solidFill>
                  <a:srgbClr val="CC0066"/>
                </a:solidFill>
                <a:latin typeface="华文楷体" panose="02010600040101010101" pitchFamily="2" charset="-122"/>
                <a:ea typeface="华文楷体" panose="02010600040101010101" pitchFamily="2" charset="-122"/>
                <a:cs typeface="华文楷体" panose="02010600040101010101" pitchFamily="2" charset="-122"/>
              </a:rPr>
              <a:t>工业革命</a:t>
            </a:r>
            <a:r>
              <a:rPr lang="en-US" altLang="zh-CN" sz="3200" b="1" dirty="0">
                <a:solidFill>
                  <a:srgbClr val="CC0066"/>
                </a:solidFill>
                <a:latin typeface="华文楷体" panose="02010600040101010101" pitchFamily="2" charset="-122"/>
                <a:ea typeface="华文楷体" panose="02010600040101010101" pitchFamily="2" charset="-122"/>
                <a:cs typeface="华文楷体" panose="02010600040101010101" pitchFamily="2" charset="-122"/>
              </a:rPr>
              <a:t>2.0</a:t>
            </a:r>
            <a:r>
              <a:rPr lang="zh-CN" altLang="en-US" sz="3200" b="1" dirty="0">
                <a:solidFill>
                  <a:srgbClr val="CC0066"/>
                </a:solidFill>
                <a:latin typeface="华文楷体" panose="02010600040101010101" pitchFamily="2" charset="-122"/>
                <a:ea typeface="华文楷体" panose="02010600040101010101" pitchFamily="2" charset="-122"/>
                <a:cs typeface="华文楷体" panose="02010600040101010101" pitchFamily="2" charset="-122"/>
              </a:rPr>
              <a:t>：遍地开花</a:t>
            </a:r>
            <a:endParaRPr lang="zh-CN" altLang="en-US" sz="3200" b="1" dirty="0">
              <a:solidFill>
                <a:srgbClr val="CC0066"/>
              </a:solidFill>
              <a:latin typeface="华文楷体" panose="02010600040101010101" pitchFamily="2" charset="-122"/>
              <a:ea typeface="华文楷体" panose="02010600040101010101" pitchFamily="2" charset="-122"/>
              <a:cs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nodePh="1">
                                  <p:stCondLst>
                                    <p:cond delay="0"/>
                                  </p:stCondLst>
                                  <p:endCondLst>
                                    <p:cond evt="begin" delay="0">
                                      <p:tn val="40"/>
                                    </p:cond>
                                  </p:end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p:bldP spid="9" grpId="0"/>
      <p:bldP spid="12" grpId="0" bldLvl="0"/>
      <p:bldP spid="16" grpId="0" bldLvl="0"/>
      <p:bldP spid="19" grpId="0"/>
      <p:bldP spid="20" grpId="0" bldLvl="0"/>
      <p:bldP spid="22" grpId="0" bldLvl="0" animBg="1"/>
      <p:bldP spid="23" grpId="0" bldLvl="0"/>
      <p:bldP spid="24" grpId="0" bldLvl="0"/>
      <p:bldP spid="25" grpId="0" bldLvl="0"/>
      <p:bldP spid="26" grpId="0" bldLvl="0"/>
      <p:bldP spid="28" grpId="0" bldLvl="0"/>
      <p:bldP spid="29" grpId="0" bldLvl="0"/>
      <p:bldP spid="31" grpId="0" bldLvl="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6705" name="Group 81"/>
          <p:cNvGraphicFramePr>
            <a:graphicFrameLocks noGrp="1"/>
          </p:cNvGraphicFramePr>
          <p:nvPr/>
        </p:nvGraphicFramePr>
        <p:xfrm>
          <a:off x="482958" y="667575"/>
          <a:ext cx="8895733" cy="5473508"/>
        </p:xfrm>
        <a:graphic>
          <a:graphicData uri="http://schemas.openxmlformats.org/drawingml/2006/table">
            <a:tbl>
              <a:tblPr/>
              <a:tblGrid>
                <a:gridCol w="1800825"/>
                <a:gridCol w="3351011"/>
                <a:gridCol w="3743897"/>
              </a:tblGrid>
              <a:tr h="638966">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000058"/>
                          </a:solidFill>
                          <a:effectLst/>
                          <a:latin typeface="宋体" panose="02010600030101010101" pitchFamily="2" charset="-122"/>
                          <a:ea typeface="宋体" panose="02010600030101010101" pitchFamily="2" charset="-122"/>
                          <a:cs typeface="Times New Roman" panose="02020603050405020304" pitchFamily="18" charset="0"/>
                        </a:rPr>
                        <a:t>内 容</a:t>
                      </a:r>
                      <a:endParaRPr kumimoji="0" lang="zh-CN" altLang="en-US" sz="2400" b="1" i="0" u="none" strike="noStrike" cap="none" normalizeH="0" baseline="0" dirty="0">
                        <a:ln>
                          <a:noFill/>
                        </a:ln>
                        <a:solidFill>
                          <a:srgbClr val="000058"/>
                        </a:solidFill>
                        <a:effectLst/>
                        <a:latin typeface="Arial" panose="020B0604020202020204" pitchFamily="34" charset="0"/>
                        <a:ea typeface="宋体" panose="02010600030101010101" pitchFamily="2" charset="-122"/>
                      </a:endParaRPr>
                    </a:p>
                  </a:txBody>
                  <a:tcPr marL="119984" marR="119984" marT="35100" marB="35100" anchor="ctr" anchorCtr="1"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700" b="1" i="0" u="none" strike="noStrike" cap="none" normalizeH="0" baseline="0" dirty="0">
                          <a:ln>
                            <a:noFill/>
                          </a:ln>
                          <a:solidFill>
                            <a:srgbClr val="000058"/>
                          </a:solidFill>
                          <a:effectLst/>
                          <a:latin typeface="仿宋" panose="02010609060101010101" pitchFamily="49" charset="-122"/>
                          <a:ea typeface="仿宋" panose="02010609060101010101" pitchFamily="49" charset="-122"/>
                          <a:cs typeface="Times New Roman" panose="02020603050405020304" pitchFamily="18" charset="0"/>
                        </a:rPr>
                        <a:t>第一次工业革命</a:t>
                      </a:r>
                      <a:endParaRPr kumimoji="0" lang="zh-CN" altLang="en-US" sz="2700" b="1" i="0" u="none" strike="noStrike" cap="none" normalizeH="0" baseline="0" dirty="0">
                        <a:ln>
                          <a:noFill/>
                        </a:ln>
                        <a:solidFill>
                          <a:srgbClr val="000058"/>
                        </a:solidFill>
                        <a:effectLst/>
                        <a:latin typeface="仿宋" panose="02010609060101010101" pitchFamily="49" charset="-122"/>
                        <a:ea typeface="仿宋" panose="02010609060101010101" pitchFamily="49" charset="-122"/>
                        <a:cs typeface="Times New Roman" panose="02020603050405020304" pitchFamily="18" charset="0"/>
                      </a:endParaRPr>
                    </a:p>
                  </a:txBody>
                  <a:tcPr marL="119984" marR="119984" marT="35100" marB="35100" anchor="ctr" anchorCtr="1"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700" b="1" i="0" u="none" strike="noStrike" cap="none" normalizeH="0" baseline="0" dirty="0">
                          <a:ln>
                            <a:noFill/>
                          </a:ln>
                          <a:solidFill>
                            <a:srgbClr val="000058"/>
                          </a:solidFill>
                          <a:effectLst/>
                          <a:latin typeface="仿宋" panose="02010609060101010101" pitchFamily="49" charset="-122"/>
                          <a:ea typeface="仿宋" panose="02010609060101010101" pitchFamily="49" charset="-122"/>
                          <a:cs typeface="Times New Roman" panose="02020603050405020304" pitchFamily="18" charset="0"/>
                        </a:rPr>
                        <a:t>第二次工业革命</a:t>
                      </a:r>
                      <a:endParaRPr kumimoji="0" lang="zh-CN" altLang="en-US" sz="2700" b="1" i="0" u="none" strike="noStrike" cap="none" normalizeH="0" baseline="0" dirty="0">
                        <a:ln>
                          <a:noFill/>
                        </a:ln>
                        <a:solidFill>
                          <a:srgbClr val="000058"/>
                        </a:solidFill>
                        <a:effectLst/>
                        <a:latin typeface="仿宋" panose="02010609060101010101" pitchFamily="49" charset="-122"/>
                        <a:ea typeface="仿宋" panose="02010609060101010101" pitchFamily="49" charset="-122"/>
                        <a:cs typeface="Times New Roman" panose="02020603050405020304" pitchFamily="18" charset="0"/>
                      </a:endParaRPr>
                    </a:p>
                  </a:txBody>
                  <a:tcPr marL="119984" marR="119984" marT="35100" marB="35100" anchor="ctr" anchorCtr="1"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r>
              <a:tr h="67818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发明者身份</a:t>
                      </a:r>
                      <a:endParaRPr kumimoji="0" lang="zh-CN" altLang="en-US" sz="2400" b="1" i="0" u="none" strike="noStrike" cap="none" normalizeH="0" baseline="0" dirty="0">
                        <a:ln>
                          <a:noFill/>
                        </a:ln>
                        <a:solidFill>
                          <a:srgbClr val="FF0000"/>
                        </a:solidFill>
                        <a:effectLst/>
                        <a:latin typeface="Arial" panose="020B0604020202020204" pitchFamily="34" charset="0"/>
                        <a:ea typeface="宋体" panose="02010600030101010101" pitchFamily="2" charset="-122"/>
                      </a:endParaRPr>
                    </a:p>
                  </a:txBody>
                  <a:tcPr marL="121904" marR="121904" marT="34290" marB="34290" anchor="ctr" anchorCtr="1"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400" b="1" i="0" u="none" strike="noStrike" cap="none" normalizeH="0" baseline="0" dirty="0">
                        <a:ln>
                          <a:noFill/>
                        </a:ln>
                        <a:solidFill>
                          <a:srgbClr val="000058"/>
                        </a:solidFill>
                        <a:effectLst/>
                        <a:latin typeface="Arial" panose="020B0604020202020204" pitchFamily="34" charset="0"/>
                        <a:ea typeface="宋体" panose="02010600030101010101" pitchFamily="2" charset="-122"/>
                      </a:endParaRPr>
                    </a:p>
                  </a:txBody>
                  <a:tcPr marL="121904" marR="121904" marT="34290" marB="34290" anchor="ctr" anchorCtr="1"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400" b="1" i="0" u="none" strike="noStrike" cap="none" normalizeH="0" baseline="0">
                        <a:ln>
                          <a:noFill/>
                        </a:ln>
                        <a:solidFill>
                          <a:srgbClr val="000058"/>
                        </a:solidFill>
                        <a:effectLst/>
                        <a:latin typeface="Arial" panose="020B0604020202020204" pitchFamily="34" charset="0"/>
                        <a:ea typeface="宋体" panose="02010600030101010101" pitchFamily="2" charset="-122"/>
                      </a:endParaRPr>
                    </a:p>
                  </a:txBody>
                  <a:tcPr marL="119984" marR="119984" marT="35100" marB="35100" anchor="ctr" anchorCtr="1"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r>
              <a:tr h="627128">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发明基础</a:t>
                      </a:r>
                      <a:endParaRPr kumimoji="0" lang="zh-CN" altLang="en-US" sz="2400" b="1" i="0" u="none" strike="noStrike" cap="none" normalizeH="0" baseline="0" dirty="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nchorCtr="1"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4100" b="1" i="0" u="none" strike="noStrike" cap="none" normalizeH="0" baseline="0" dirty="0">
                        <a:ln>
                          <a:noFill/>
                        </a:ln>
                        <a:solidFill>
                          <a:srgbClr val="000058"/>
                        </a:solidFill>
                        <a:effectLst/>
                        <a:latin typeface="Arial" panose="020B0604020202020204" pitchFamily="34" charset="0"/>
                        <a:ea typeface="宋体" panose="02010600030101010101" pitchFamily="2" charset="-122"/>
                      </a:endParaRPr>
                    </a:p>
                  </a:txBody>
                  <a:tcPr marL="0" marR="0" marT="0" marB="0" anchor="ctr" anchorCtr="1"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4100" b="1" i="0" u="none" strike="noStrike" cap="none" normalizeH="0" baseline="0">
                        <a:ln>
                          <a:noFill/>
                        </a:ln>
                        <a:solidFill>
                          <a:srgbClr val="000058"/>
                        </a:solidFill>
                        <a:effectLst/>
                        <a:latin typeface="Arial" panose="020B0604020202020204" pitchFamily="34" charset="0"/>
                        <a:ea typeface="宋体" panose="02010600030101010101" pitchFamily="2" charset="-122"/>
                      </a:endParaRPr>
                    </a:p>
                  </a:txBody>
                  <a:tcPr marL="0" marR="0" marT="0" marB="0" anchor="ctr" anchorCtr="1"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r>
              <a:tr h="90753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700" b="1" i="0" u="none" strike="noStrike" cap="none" normalizeH="0" baseline="0" dirty="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时 间</a:t>
                      </a:r>
                      <a:endParaRPr kumimoji="0" lang="zh-CN" altLang="en-US" sz="2700" b="1" i="0" u="none" strike="noStrike" cap="none" normalizeH="0" baseline="0" dirty="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nchorCtr="1"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400" b="1" i="0" u="none" strike="noStrike" cap="none" normalizeH="0" baseline="0" dirty="0">
                        <a:ln>
                          <a:noFill/>
                        </a:ln>
                        <a:solidFill>
                          <a:srgbClr val="003300"/>
                        </a:solidFill>
                        <a:effectLst/>
                        <a:latin typeface="Arial" panose="020B0604020202020204" pitchFamily="34" charset="0"/>
                        <a:ea typeface="宋体" panose="02010600030101010101" pitchFamily="2" charset="-122"/>
                      </a:endParaRPr>
                    </a:p>
                  </a:txBody>
                  <a:tcPr marL="0" marR="0" marT="0" marB="0" anchor="ctr" anchorCtr="1"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400" b="1" i="0" u="none" strike="noStrike" cap="none" normalizeH="0" baseline="0" dirty="0">
                        <a:ln>
                          <a:noFill/>
                        </a:ln>
                        <a:solidFill>
                          <a:srgbClr val="000058"/>
                        </a:solidFill>
                        <a:effectLst/>
                        <a:latin typeface="Arial" panose="020B0604020202020204" pitchFamily="34" charset="0"/>
                        <a:ea typeface="宋体" panose="02010600030101010101" pitchFamily="2" charset="-122"/>
                      </a:endParaRPr>
                    </a:p>
                  </a:txBody>
                  <a:tcPr marL="0" marR="0" marT="0" marB="0" anchor="ctr" anchorCtr="1"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r>
              <a:tr h="690777">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700" b="1" i="0" u="none" strike="noStrike" cap="none" normalizeH="0" baseline="0" dirty="0">
                          <a:ln>
                            <a:noFill/>
                          </a:ln>
                          <a:solidFill>
                            <a:srgbClr val="FF0000"/>
                          </a:solidFill>
                          <a:effectLst/>
                          <a:latin typeface="Arial" panose="020B0604020202020204" pitchFamily="34" charset="0"/>
                          <a:ea typeface="宋体" panose="02010600030101010101" pitchFamily="2" charset="-122"/>
                        </a:rPr>
                        <a:t>范  围</a:t>
                      </a:r>
                      <a:endParaRPr kumimoji="0" lang="zh-CN" altLang="en-US" sz="2700" b="1" i="0" u="none" strike="noStrike" cap="none" normalizeH="0" baseline="0" dirty="0">
                        <a:ln>
                          <a:noFill/>
                        </a:ln>
                        <a:solidFill>
                          <a:srgbClr val="FF0000"/>
                        </a:solidFill>
                        <a:effectLst/>
                        <a:latin typeface="Arial" panose="020B0604020202020204" pitchFamily="34" charset="0"/>
                        <a:ea typeface="宋体" panose="02010600030101010101" pitchFamily="2" charset="-122"/>
                      </a:endParaRPr>
                    </a:p>
                  </a:txBody>
                  <a:tcPr marL="0" marR="0" marT="0" marB="0" anchor="ctr" anchorCtr="1"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2400" b="1" i="0" u="none" strike="noStrike" cap="none" normalizeH="0" baseline="0">
                        <a:ln>
                          <a:noFill/>
                        </a:ln>
                        <a:solidFill>
                          <a:srgbClr val="000058"/>
                        </a:solidFill>
                        <a:effectLst/>
                        <a:latin typeface="Arial" panose="020B0604020202020204" pitchFamily="34" charset="0"/>
                        <a:ea typeface="宋体" panose="02010600030101010101" pitchFamily="2" charset="-122"/>
                      </a:endParaRPr>
                    </a:p>
                  </a:txBody>
                  <a:tcPr marL="0" marR="0" marT="0" marB="0" anchor="ctr" anchorCtr="1"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2400" b="1" i="0" u="none" strike="noStrike" cap="none" normalizeH="0" baseline="0" dirty="0">
                        <a:ln>
                          <a:noFill/>
                        </a:ln>
                        <a:solidFill>
                          <a:srgbClr val="000058"/>
                        </a:solidFill>
                        <a:effectLst/>
                        <a:latin typeface="Arial" panose="020B0604020202020204" pitchFamily="34" charset="0"/>
                        <a:ea typeface="宋体" panose="02010600030101010101" pitchFamily="2" charset="-122"/>
                      </a:endParaRPr>
                    </a:p>
                  </a:txBody>
                  <a:tcPr marL="0" marR="0" marT="0" marB="0" anchor="ctr" anchorCtr="1"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r>
              <a:tr h="1114894">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2400" b="1" i="0" u="none" strike="noStrike" cap="none" normalizeH="0" baseline="0" dirty="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开始部门</a:t>
                      </a:r>
                      <a:endParaRPr kumimoji="0" lang="en-US" altLang="zh-CN" sz="2400" b="1" i="0" u="none" strike="noStrike" cap="none" normalizeH="0" baseline="0" dirty="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dirty="0">
                        <a:ln>
                          <a:noFill/>
                        </a:ln>
                        <a:solidFill>
                          <a:srgbClr val="FF0000"/>
                        </a:solidFill>
                        <a:effectLst/>
                        <a:latin typeface="Arial" panose="020B0604020202020204" pitchFamily="34" charset="0"/>
                        <a:ea typeface="宋体" panose="02010600030101010101" pitchFamily="2" charset="-122"/>
                      </a:endParaRPr>
                    </a:p>
                  </a:txBody>
                  <a:tcPr marL="0" marR="0" marT="0" marB="0" anchor="ctr" anchorCtr="1"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2400" b="1" i="0" u="none" strike="noStrike" cap="none" normalizeH="0" baseline="0" dirty="0">
                        <a:ln>
                          <a:noFill/>
                        </a:ln>
                        <a:solidFill>
                          <a:srgbClr val="000058"/>
                        </a:solidFill>
                        <a:effectLst/>
                        <a:latin typeface="Arial" panose="020B0604020202020204" pitchFamily="34" charset="0"/>
                        <a:ea typeface="宋体" panose="02010600030101010101" pitchFamily="2" charset="-122"/>
                      </a:endParaRPr>
                    </a:p>
                  </a:txBody>
                  <a:tcPr marL="0" marR="0" marT="0" marB="0" anchor="ctr" anchorCtr="1"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2400" b="1" i="0" u="none" strike="noStrike" cap="none" normalizeH="0" baseline="0" dirty="0">
                        <a:ln>
                          <a:noFill/>
                        </a:ln>
                        <a:solidFill>
                          <a:srgbClr val="000058"/>
                        </a:solidFill>
                        <a:effectLst/>
                        <a:latin typeface="Arial" panose="020B0604020202020204" pitchFamily="34" charset="0"/>
                        <a:ea typeface="宋体" panose="02010600030101010101" pitchFamily="2" charset="-122"/>
                      </a:endParaRPr>
                    </a:p>
                  </a:txBody>
                  <a:tcPr marL="0" marR="0" marT="0" marB="0" anchor="ctr" anchorCtr="1"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81603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重要标志</a:t>
                      </a:r>
                      <a:endParaRPr kumimoji="0" lang="zh-CN" altLang="en-US" sz="2700" b="1" i="0" u="none" strike="noStrike" cap="none" normalizeH="0" baseline="0" dirty="0">
                        <a:ln>
                          <a:noFill/>
                        </a:ln>
                        <a:solidFill>
                          <a:srgbClr val="FF0000"/>
                        </a:solidFill>
                        <a:effectLst/>
                        <a:latin typeface="Arial" panose="020B0604020202020204" pitchFamily="34" charset="0"/>
                        <a:ea typeface="宋体" panose="02010600030101010101" pitchFamily="2" charset="-122"/>
                      </a:endParaRPr>
                    </a:p>
                  </a:txBody>
                  <a:tcPr marL="0" marR="0" marT="0" marB="0" anchor="ctr" anchorCtr="1"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1" lang="zh-CN" altLang="zh-CN" sz="2700" b="1" kern="1200" dirty="0">
                        <a:solidFill>
                          <a:srgbClr val="000058"/>
                        </a:solidFill>
                        <a:latin typeface="Tahoma" panose="020B0604030504040204" pitchFamily="34" charset="0"/>
                        <a:ea typeface="+mn-ea"/>
                        <a:cs typeface="+mn-cs"/>
                      </a:endParaRPr>
                    </a:p>
                  </a:txBody>
                  <a:tcPr marL="0" marR="0" marT="0" marB="0" anchor="ctr" anchorCtr="1"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1" lang="zh-CN" altLang="zh-CN" sz="2700" b="1" kern="1200" dirty="0">
                        <a:solidFill>
                          <a:srgbClr val="000058"/>
                        </a:solidFill>
                        <a:latin typeface="Tahoma" panose="020B0604030504040204" pitchFamily="34" charset="0"/>
                        <a:ea typeface="+mn-ea"/>
                        <a:cs typeface="+mn-cs"/>
                      </a:endParaRPr>
                    </a:p>
                  </a:txBody>
                  <a:tcPr marL="0" marR="0" marT="0" marB="0" anchor="ctr" anchorCtr="1"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26668" name="Text Box 44"/>
          <p:cNvSpPr txBox="1">
            <a:spLocks noChangeArrowheads="1"/>
          </p:cNvSpPr>
          <p:nvPr/>
        </p:nvSpPr>
        <p:spPr bwMode="auto">
          <a:xfrm>
            <a:off x="10055873" y="1349434"/>
            <a:ext cx="2130671" cy="1018467"/>
          </a:xfrm>
          <a:prstGeom prst="rect">
            <a:avLst/>
          </a:prstGeom>
          <a:noFill/>
          <a:ln w="28575">
            <a:solidFill>
              <a:schemeClr val="tx1"/>
            </a:solidFill>
          </a:ln>
          <a:effectLst/>
        </p:spPr>
        <p:txBody>
          <a:bodyPr wrap="square" lIns="108835" tIns="54418" rIns="108835" bIns="54418">
            <a:spAutoFit/>
          </a:bodyPr>
          <a:lstStyle/>
          <a:p>
            <a:pPr algn="ctr">
              <a:spcBef>
                <a:spcPct val="15000"/>
              </a:spcBef>
            </a:pPr>
            <a:r>
              <a:rPr kumimoji="1" lang="zh-CN" altLang="en-US" sz="2700" b="1" dirty="0">
                <a:latin typeface="Times New Roman" panose="02020603050405020304" pitchFamily="18" charset="0"/>
              </a:rPr>
              <a:t>科学和技术</a:t>
            </a:r>
            <a:endParaRPr kumimoji="1" lang="en-US" altLang="zh-CN" sz="2700" b="1" dirty="0">
              <a:latin typeface="Times New Roman" panose="02020603050405020304" pitchFamily="18" charset="0"/>
            </a:endParaRPr>
          </a:p>
          <a:p>
            <a:pPr algn="ctr">
              <a:spcBef>
                <a:spcPct val="15000"/>
              </a:spcBef>
            </a:pPr>
            <a:r>
              <a:rPr kumimoji="1" lang="zh-CN" altLang="en-US" sz="2700" b="1" dirty="0">
                <a:latin typeface="Times New Roman" panose="02020603050405020304" pitchFamily="18" charset="0"/>
              </a:rPr>
              <a:t>紧密结合</a:t>
            </a:r>
            <a:endParaRPr kumimoji="1" lang="en-US" altLang="zh-CN" sz="2700" b="1" dirty="0">
              <a:latin typeface="Times New Roman" panose="02020603050405020304" pitchFamily="18" charset="0"/>
            </a:endParaRPr>
          </a:p>
        </p:txBody>
      </p:sp>
      <p:sp>
        <p:nvSpPr>
          <p:cNvPr id="26670" name="Text Box 46"/>
          <p:cNvSpPr txBox="1">
            <a:spLocks noChangeArrowheads="1"/>
          </p:cNvSpPr>
          <p:nvPr/>
        </p:nvSpPr>
        <p:spPr bwMode="auto">
          <a:xfrm>
            <a:off x="2076416" y="1446820"/>
            <a:ext cx="3456070" cy="1187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835" tIns="54418" rIns="108835" bIns="54418">
            <a:spAutoFit/>
          </a:bodyPr>
          <a:lstStyle/>
          <a:p>
            <a:pPr algn="ctr">
              <a:lnSpc>
                <a:spcPct val="85000"/>
              </a:lnSpc>
            </a:pPr>
            <a:r>
              <a:rPr kumimoji="1" lang="zh-CN" altLang="en-US" sz="2700" b="1" dirty="0">
                <a:solidFill>
                  <a:srgbClr val="000058"/>
                </a:solidFill>
                <a:latin typeface="Times New Roman" panose="02020603050405020304" pitchFamily="18" charset="0"/>
              </a:rPr>
              <a:t>工匠、技师</a:t>
            </a:r>
            <a:endParaRPr kumimoji="1" lang="en-US" altLang="zh-CN" sz="2700" b="1" dirty="0">
              <a:solidFill>
                <a:srgbClr val="000058"/>
              </a:solidFill>
              <a:latin typeface="Times New Roman" panose="02020603050405020304" pitchFamily="18" charset="0"/>
            </a:endParaRPr>
          </a:p>
          <a:p>
            <a:pPr algn="ctr">
              <a:lnSpc>
                <a:spcPct val="85000"/>
              </a:lnSpc>
            </a:pPr>
            <a:endParaRPr kumimoji="1" lang="zh-CN" altLang="en-US" sz="2700" b="1" dirty="0">
              <a:latin typeface="Times New Roman" panose="02020603050405020304" pitchFamily="18" charset="0"/>
            </a:endParaRPr>
          </a:p>
          <a:p>
            <a:pPr algn="ctr">
              <a:lnSpc>
                <a:spcPct val="85000"/>
              </a:lnSpc>
            </a:pPr>
            <a:r>
              <a:rPr kumimoji="1" lang="zh-CN" altLang="en-US" sz="2700" b="1" dirty="0">
                <a:latin typeface="Times New Roman" panose="02020603050405020304" pitchFamily="18" charset="0"/>
              </a:rPr>
              <a:t>生产</a:t>
            </a:r>
            <a:r>
              <a:rPr kumimoji="1" lang="zh-CN" altLang="en-US" sz="2700" b="1" dirty="0">
                <a:solidFill>
                  <a:srgbClr val="FF0000"/>
                </a:solidFill>
                <a:latin typeface="Times New Roman" panose="02020603050405020304" pitchFamily="18" charset="0"/>
              </a:rPr>
              <a:t>实践</a:t>
            </a:r>
            <a:r>
              <a:rPr kumimoji="1" lang="zh-CN" altLang="en-US" sz="2700" b="1" dirty="0">
                <a:latin typeface="Times New Roman" panose="02020603050405020304" pitchFamily="18" charset="0"/>
              </a:rPr>
              <a:t>的总结</a:t>
            </a:r>
            <a:endParaRPr kumimoji="1" lang="zh-CN" altLang="en-US" sz="2700" b="1" dirty="0">
              <a:latin typeface="Times New Roman" panose="02020603050405020304" pitchFamily="18" charset="0"/>
            </a:endParaRPr>
          </a:p>
        </p:txBody>
      </p:sp>
      <p:sp>
        <p:nvSpPr>
          <p:cNvPr id="26671" name="Rectangle 47"/>
          <p:cNvSpPr>
            <a:spLocks noChangeArrowheads="1"/>
          </p:cNvSpPr>
          <p:nvPr/>
        </p:nvSpPr>
        <p:spPr bwMode="auto">
          <a:xfrm>
            <a:off x="3273153" y="-14826"/>
            <a:ext cx="5168228" cy="626789"/>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835" tIns="54418" rIns="108835" bIns="54418">
            <a:spAutoFit/>
          </a:bodyPr>
          <a:lstStyle/>
          <a:p>
            <a:r>
              <a:rPr lang="zh-CN" altLang="en-US" sz="2900" b="1" dirty="0">
                <a:solidFill>
                  <a:prstClr val="black"/>
                </a:solidFill>
                <a:latin typeface="微软雅黑" panose="020B0503020204020204" pitchFamily="34" charset="-122"/>
                <a:ea typeface="微软雅黑" panose="020B0503020204020204" pitchFamily="34" charset="-122"/>
              </a:rPr>
              <a:t>两次工业革命比较</a:t>
            </a:r>
            <a:r>
              <a:rPr lang="zh-CN" altLang="en-US" sz="3300" b="1" dirty="0">
                <a:solidFill>
                  <a:srgbClr val="FF0000"/>
                </a:solidFill>
                <a:latin typeface="微软雅黑" panose="020B0503020204020204" pitchFamily="34" charset="-122"/>
                <a:ea typeface="微软雅黑" panose="020B0503020204020204" pitchFamily="34" charset="-122"/>
              </a:rPr>
              <a:t>（特点）</a:t>
            </a:r>
            <a:endParaRPr lang="zh-CN" altLang="en-US" sz="2900" b="1" dirty="0">
              <a:solidFill>
                <a:srgbClr val="FF0000"/>
              </a:solidFill>
              <a:latin typeface="微软雅黑" panose="020B0503020204020204" pitchFamily="34" charset="-122"/>
              <a:ea typeface="微软雅黑" panose="020B0503020204020204" pitchFamily="34" charset="-122"/>
            </a:endParaRPr>
          </a:p>
        </p:txBody>
      </p:sp>
      <p:sp>
        <p:nvSpPr>
          <p:cNvPr id="26673" name="Text Box 49"/>
          <p:cNvSpPr txBox="1">
            <a:spLocks noChangeArrowheads="1"/>
          </p:cNvSpPr>
          <p:nvPr/>
        </p:nvSpPr>
        <p:spPr bwMode="auto">
          <a:xfrm>
            <a:off x="2446548" y="3929573"/>
            <a:ext cx="3743897" cy="386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835" tIns="54418" rIns="108835" bIns="54418">
            <a:spAutoFit/>
          </a:bodyPr>
          <a:lstStyle/>
          <a:p>
            <a:pPr>
              <a:spcBef>
                <a:spcPct val="50000"/>
              </a:spcBef>
            </a:pPr>
            <a:endParaRPr kumimoji="1" lang="zh-CN" altLang="zh-CN">
              <a:solidFill>
                <a:prstClr val="black"/>
              </a:solidFill>
              <a:latin typeface="Times New Roman" panose="02020603050405020304" pitchFamily="18" charset="0"/>
            </a:endParaRPr>
          </a:p>
        </p:txBody>
      </p:sp>
      <p:sp>
        <p:nvSpPr>
          <p:cNvPr id="26674" name="Text Box 50"/>
          <p:cNvSpPr txBox="1">
            <a:spLocks noChangeArrowheads="1"/>
          </p:cNvSpPr>
          <p:nvPr/>
        </p:nvSpPr>
        <p:spPr bwMode="auto">
          <a:xfrm>
            <a:off x="1654168" y="2624649"/>
            <a:ext cx="3936487" cy="86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835" tIns="54418" rIns="108835" bIns="54418">
            <a:spAutoFit/>
          </a:bodyPr>
          <a:lstStyle/>
          <a:p>
            <a:pPr algn="ctr"/>
            <a:r>
              <a:rPr kumimoji="1" lang="en-US" altLang="zh-CN" sz="2400" b="1" dirty="0">
                <a:solidFill>
                  <a:srgbClr val="000058"/>
                </a:solidFill>
                <a:latin typeface="Times New Roman" panose="02020603050405020304" pitchFamily="18" charset="0"/>
              </a:rPr>
              <a:t>  18</a:t>
            </a:r>
            <a:r>
              <a:rPr kumimoji="1" lang="zh-CN" altLang="en-US" sz="2400" b="1" dirty="0">
                <a:solidFill>
                  <a:srgbClr val="000058"/>
                </a:solidFill>
                <a:latin typeface="Times New Roman" panose="02020603050405020304" pitchFamily="18" charset="0"/>
              </a:rPr>
              <a:t>世纪</a:t>
            </a:r>
            <a:r>
              <a:rPr kumimoji="1" lang="en-US" altLang="zh-CN" sz="2400" b="1" dirty="0">
                <a:solidFill>
                  <a:srgbClr val="000058"/>
                </a:solidFill>
                <a:latin typeface="Times New Roman" panose="02020603050405020304" pitchFamily="18" charset="0"/>
              </a:rPr>
              <a:t>60</a:t>
            </a:r>
            <a:r>
              <a:rPr kumimoji="1" lang="zh-CN" altLang="en-US" sz="2400" b="1" dirty="0">
                <a:solidFill>
                  <a:srgbClr val="000058"/>
                </a:solidFill>
                <a:latin typeface="Times New Roman" panose="02020603050405020304" pitchFamily="18" charset="0"/>
              </a:rPr>
              <a:t>年代</a:t>
            </a:r>
            <a:endParaRPr kumimoji="1" lang="en-US" altLang="zh-CN" sz="2400" b="1" dirty="0">
              <a:solidFill>
                <a:srgbClr val="000058"/>
              </a:solidFill>
              <a:latin typeface="Times New Roman" panose="02020603050405020304" pitchFamily="18" charset="0"/>
            </a:endParaRPr>
          </a:p>
          <a:p>
            <a:pPr algn="ctr"/>
            <a:r>
              <a:rPr kumimoji="1" lang="en-US" altLang="zh-CN" sz="2400" b="1" dirty="0">
                <a:solidFill>
                  <a:srgbClr val="000058"/>
                </a:solidFill>
                <a:latin typeface="Times New Roman" panose="02020603050405020304" pitchFamily="18" charset="0"/>
              </a:rPr>
              <a:t>—19</a:t>
            </a:r>
            <a:r>
              <a:rPr kumimoji="1" lang="zh-CN" altLang="en-US" sz="2400" b="1" dirty="0">
                <a:solidFill>
                  <a:srgbClr val="000058"/>
                </a:solidFill>
                <a:latin typeface="Times New Roman" panose="02020603050405020304" pitchFamily="18" charset="0"/>
              </a:rPr>
              <a:t>世纪中期</a:t>
            </a:r>
            <a:endParaRPr kumimoji="1" lang="zh-CN" altLang="en-US" sz="2400" b="1" dirty="0">
              <a:solidFill>
                <a:srgbClr val="000058"/>
              </a:solidFill>
              <a:latin typeface="Times New Roman" panose="02020603050405020304" pitchFamily="18" charset="0"/>
            </a:endParaRPr>
          </a:p>
        </p:txBody>
      </p:sp>
      <p:sp>
        <p:nvSpPr>
          <p:cNvPr id="26675" name="Text Box 51"/>
          <p:cNvSpPr txBox="1">
            <a:spLocks noChangeArrowheads="1"/>
          </p:cNvSpPr>
          <p:nvPr/>
        </p:nvSpPr>
        <p:spPr bwMode="auto">
          <a:xfrm>
            <a:off x="5709392" y="2622723"/>
            <a:ext cx="3669299" cy="86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835" tIns="54418" rIns="108835" bIns="54418">
            <a:spAutoFit/>
          </a:bodyPr>
          <a:lstStyle/>
          <a:p>
            <a:r>
              <a:rPr kumimoji="1" lang="en-US" altLang="zh-CN" sz="2400" b="1" dirty="0">
                <a:solidFill>
                  <a:srgbClr val="000058"/>
                </a:solidFill>
                <a:latin typeface="Times New Roman" panose="02020603050405020304" pitchFamily="18" charset="0"/>
              </a:rPr>
              <a:t>    19</a:t>
            </a:r>
            <a:r>
              <a:rPr kumimoji="1" lang="zh-CN" altLang="en-US" sz="2400" b="1" dirty="0">
                <a:solidFill>
                  <a:srgbClr val="000058"/>
                </a:solidFill>
                <a:latin typeface="Times New Roman" panose="02020603050405020304" pitchFamily="18" charset="0"/>
              </a:rPr>
              <a:t>世纪</a:t>
            </a:r>
            <a:r>
              <a:rPr kumimoji="1" lang="en-US" altLang="zh-CN" sz="2400" b="1" dirty="0">
                <a:solidFill>
                  <a:srgbClr val="000058"/>
                </a:solidFill>
                <a:latin typeface="Times New Roman" panose="02020603050405020304" pitchFamily="18" charset="0"/>
              </a:rPr>
              <a:t>60</a:t>
            </a:r>
            <a:r>
              <a:rPr kumimoji="1" lang="zh-CN" altLang="en-US" sz="2400" b="1" dirty="0">
                <a:solidFill>
                  <a:srgbClr val="000058"/>
                </a:solidFill>
                <a:latin typeface="Times New Roman" panose="02020603050405020304" pitchFamily="18" charset="0"/>
              </a:rPr>
              <a:t>年代</a:t>
            </a:r>
            <a:endParaRPr kumimoji="1" lang="en-US" altLang="zh-CN" sz="2400" b="1" dirty="0">
              <a:solidFill>
                <a:srgbClr val="000058"/>
              </a:solidFill>
              <a:latin typeface="Times New Roman" panose="02020603050405020304" pitchFamily="18" charset="0"/>
            </a:endParaRPr>
          </a:p>
          <a:p>
            <a:r>
              <a:rPr kumimoji="1" lang="en-US" altLang="zh-CN" sz="2400" b="1" dirty="0">
                <a:solidFill>
                  <a:srgbClr val="000058"/>
                </a:solidFill>
                <a:latin typeface="Times New Roman" panose="02020603050405020304" pitchFamily="18" charset="0"/>
              </a:rPr>
              <a:t>——19</a:t>
            </a:r>
            <a:r>
              <a:rPr kumimoji="1" lang="zh-CN" altLang="en-US" sz="2400" b="1" dirty="0">
                <a:solidFill>
                  <a:srgbClr val="000058"/>
                </a:solidFill>
                <a:latin typeface="Times New Roman" panose="02020603050405020304" pitchFamily="18" charset="0"/>
              </a:rPr>
              <a:t>世纪末</a:t>
            </a:r>
            <a:r>
              <a:rPr kumimoji="1" lang="en-US" altLang="zh-CN" sz="2400" b="1" dirty="0">
                <a:solidFill>
                  <a:srgbClr val="000058"/>
                </a:solidFill>
                <a:latin typeface="Times New Roman" panose="02020603050405020304" pitchFamily="18" charset="0"/>
              </a:rPr>
              <a:t>20</a:t>
            </a:r>
            <a:r>
              <a:rPr kumimoji="1" lang="zh-CN" altLang="en-US" sz="2400" b="1" dirty="0">
                <a:solidFill>
                  <a:srgbClr val="000058"/>
                </a:solidFill>
                <a:latin typeface="Times New Roman" panose="02020603050405020304" pitchFamily="18" charset="0"/>
              </a:rPr>
              <a:t>世纪初</a:t>
            </a:r>
            <a:r>
              <a:rPr kumimoji="1" lang="zh-CN" altLang="en-US" sz="2400" dirty="0">
                <a:solidFill>
                  <a:prstClr val="black"/>
                </a:solidFill>
                <a:latin typeface="Times New Roman" panose="02020603050405020304" pitchFamily="18" charset="0"/>
              </a:rPr>
              <a:t>       </a:t>
            </a:r>
            <a:endParaRPr kumimoji="1" lang="en-US" altLang="zh-CN" sz="2400" b="1" dirty="0">
              <a:solidFill>
                <a:srgbClr val="FF0000"/>
              </a:solidFill>
              <a:latin typeface="Times New Roman" panose="02020603050405020304" pitchFamily="18" charset="0"/>
            </a:endParaRPr>
          </a:p>
        </p:txBody>
      </p:sp>
      <p:sp>
        <p:nvSpPr>
          <p:cNvPr id="26676" name="Text Box 52"/>
          <p:cNvSpPr txBox="1">
            <a:spLocks noChangeArrowheads="1"/>
          </p:cNvSpPr>
          <p:nvPr/>
        </p:nvSpPr>
        <p:spPr bwMode="auto">
          <a:xfrm>
            <a:off x="5709392" y="1439742"/>
            <a:ext cx="3168237" cy="1187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835" tIns="54418" rIns="108835" bIns="54418">
            <a:spAutoFit/>
          </a:bodyPr>
          <a:lstStyle/>
          <a:p>
            <a:pPr algn="ctr">
              <a:lnSpc>
                <a:spcPct val="85000"/>
              </a:lnSpc>
            </a:pPr>
            <a:r>
              <a:rPr kumimoji="1" lang="zh-CN" altLang="en-US" sz="2700" b="1" dirty="0">
                <a:solidFill>
                  <a:prstClr val="black"/>
                </a:solidFill>
                <a:latin typeface="Times New Roman" panose="02020603050405020304" pitchFamily="18" charset="0"/>
              </a:rPr>
              <a:t>科学家、工程师</a:t>
            </a:r>
            <a:endParaRPr kumimoji="1" lang="zh-CN" altLang="en-US" sz="2700" b="1" dirty="0">
              <a:solidFill>
                <a:prstClr val="black"/>
              </a:solidFill>
              <a:latin typeface="Times New Roman" panose="02020603050405020304" pitchFamily="18" charset="0"/>
            </a:endParaRPr>
          </a:p>
          <a:p>
            <a:pPr algn="ctr">
              <a:lnSpc>
                <a:spcPct val="85000"/>
              </a:lnSpc>
            </a:pPr>
            <a:endParaRPr kumimoji="1" lang="zh-CN" altLang="en-US" sz="2700" b="1" dirty="0">
              <a:solidFill>
                <a:srgbClr val="FF0000"/>
              </a:solidFill>
              <a:latin typeface="Times New Roman" panose="02020603050405020304" pitchFamily="18" charset="0"/>
            </a:endParaRPr>
          </a:p>
          <a:p>
            <a:pPr algn="ctr">
              <a:lnSpc>
                <a:spcPct val="85000"/>
              </a:lnSpc>
            </a:pPr>
            <a:r>
              <a:rPr kumimoji="1" lang="zh-CN" altLang="en-US" sz="2700" b="1" dirty="0">
                <a:latin typeface="Times New Roman" panose="02020603050405020304" pitchFamily="18" charset="0"/>
              </a:rPr>
              <a:t>近代</a:t>
            </a:r>
            <a:r>
              <a:rPr kumimoji="1" lang="zh-CN" altLang="en-US" sz="2700" b="1" dirty="0">
                <a:solidFill>
                  <a:srgbClr val="FF0000"/>
                </a:solidFill>
                <a:latin typeface="Times New Roman" panose="02020603050405020304" pitchFamily="18" charset="0"/>
              </a:rPr>
              <a:t>科学理论</a:t>
            </a:r>
            <a:endParaRPr kumimoji="1" lang="zh-CN" altLang="en-US" sz="2700" b="1" dirty="0">
              <a:solidFill>
                <a:srgbClr val="FF0000"/>
              </a:solidFill>
              <a:latin typeface="Times New Roman" panose="02020603050405020304" pitchFamily="18" charset="0"/>
            </a:endParaRPr>
          </a:p>
        </p:txBody>
      </p:sp>
      <p:sp>
        <p:nvSpPr>
          <p:cNvPr id="26677" name="Text Box 53"/>
          <p:cNvSpPr txBox="1">
            <a:spLocks noChangeArrowheads="1"/>
          </p:cNvSpPr>
          <p:nvPr/>
        </p:nvSpPr>
        <p:spPr bwMode="auto">
          <a:xfrm>
            <a:off x="5627722" y="3580942"/>
            <a:ext cx="3263475" cy="53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835" tIns="54418" rIns="108835" bIns="54418">
            <a:spAutoFit/>
          </a:bodyPr>
          <a:lstStyle/>
          <a:p>
            <a:pPr algn="ctr">
              <a:spcBef>
                <a:spcPct val="50000"/>
              </a:spcBef>
            </a:pPr>
            <a:r>
              <a:rPr kumimoji="1" lang="zh-CN" altLang="en-US" sz="2700" b="1" dirty="0">
                <a:solidFill>
                  <a:srgbClr val="FF0000"/>
                </a:solidFill>
                <a:latin typeface="Times New Roman" panose="02020603050405020304" pitchFamily="18" charset="0"/>
              </a:rPr>
              <a:t>同时</a:t>
            </a:r>
            <a:r>
              <a:rPr kumimoji="1" lang="zh-CN" altLang="en-US" sz="2700" b="1" dirty="0">
                <a:solidFill>
                  <a:srgbClr val="000058"/>
                </a:solidFill>
                <a:latin typeface="Times New Roman" panose="02020603050405020304" pitchFamily="18" charset="0"/>
              </a:rPr>
              <a:t>开始于</a:t>
            </a:r>
            <a:r>
              <a:rPr kumimoji="1" lang="zh-CN" altLang="en-US" sz="2700" b="1" dirty="0">
                <a:solidFill>
                  <a:srgbClr val="FF0000"/>
                </a:solidFill>
                <a:latin typeface="Times New Roman" panose="02020603050405020304" pitchFamily="18" charset="0"/>
              </a:rPr>
              <a:t>几国</a:t>
            </a:r>
            <a:endParaRPr kumimoji="1" lang="zh-CN" altLang="en-US" sz="2700" b="1" dirty="0">
              <a:solidFill>
                <a:srgbClr val="FF0000"/>
              </a:solidFill>
              <a:latin typeface="Times New Roman" panose="02020603050405020304" pitchFamily="18" charset="0"/>
            </a:endParaRPr>
          </a:p>
        </p:txBody>
      </p:sp>
      <p:sp>
        <p:nvSpPr>
          <p:cNvPr id="26678" name="Text Box 54"/>
          <p:cNvSpPr txBox="1">
            <a:spLocks noChangeArrowheads="1"/>
          </p:cNvSpPr>
          <p:nvPr/>
        </p:nvSpPr>
        <p:spPr bwMode="auto">
          <a:xfrm>
            <a:off x="2078535" y="3580942"/>
            <a:ext cx="3453950" cy="48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835" tIns="54418" rIns="108835" bIns="54418">
            <a:spAutoFit/>
          </a:bodyPr>
          <a:lstStyle/>
          <a:p>
            <a:pPr algn="ctr">
              <a:spcBef>
                <a:spcPct val="50000"/>
              </a:spcBef>
            </a:pPr>
            <a:r>
              <a:rPr kumimoji="1" lang="zh-CN" altLang="en-US" sz="2400" b="1" dirty="0">
                <a:solidFill>
                  <a:srgbClr val="FF0000"/>
                </a:solidFill>
                <a:latin typeface="Times New Roman" panose="02020603050405020304" pitchFamily="18" charset="0"/>
              </a:rPr>
              <a:t>英国</a:t>
            </a:r>
            <a:r>
              <a:rPr kumimoji="1" lang="en-US" altLang="zh-CN" sz="2400" b="1" dirty="0">
                <a:solidFill>
                  <a:srgbClr val="000058"/>
                </a:solidFill>
                <a:latin typeface="Times New Roman" panose="02020603050405020304" pitchFamily="18" charset="0"/>
              </a:rPr>
              <a:t>—</a:t>
            </a:r>
            <a:r>
              <a:rPr kumimoji="1" lang="zh-CN" altLang="en-US" sz="2400" b="1" dirty="0">
                <a:solidFill>
                  <a:srgbClr val="000058"/>
                </a:solidFill>
                <a:latin typeface="Times New Roman" panose="02020603050405020304" pitchFamily="18" charset="0"/>
              </a:rPr>
              <a:t>法美</a:t>
            </a:r>
            <a:r>
              <a:rPr kumimoji="1" lang="en-US" altLang="zh-CN" sz="2400" b="1" dirty="0">
                <a:solidFill>
                  <a:srgbClr val="000058"/>
                </a:solidFill>
                <a:latin typeface="Times New Roman" panose="02020603050405020304" pitchFamily="18" charset="0"/>
              </a:rPr>
              <a:t>—</a:t>
            </a:r>
            <a:r>
              <a:rPr kumimoji="1" lang="zh-CN" altLang="en-US" sz="2400" b="1" dirty="0">
                <a:solidFill>
                  <a:srgbClr val="003300"/>
                </a:solidFill>
                <a:latin typeface="Times New Roman" panose="02020603050405020304" pitchFamily="18" charset="0"/>
              </a:rPr>
              <a:t>德俄日</a:t>
            </a:r>
            <a:endParaRPr kumimoji="1" lang="zh-CN" altLang="en-US" sz="2400" b="1" dirty="0">
              <a:solidFill>
                <a:srgbClr val="0563C1"/>
              </a:solidFill>
              <a:latin typeface="Times New Roman" panose="02020603050405020304" pitchFamily="18" charset="0"/>
            </a:endParaRPr>
          </a:p>
        </p:txBody>
      </p:sp>
      <p:sp>
        <p:nvSpPr>
          <p:cNvPr id="26691" name="Text Box 67"/>
          <p:cNvSpPr txBox="1">
            <a:spLocks noChangeArrowheads="1"/>
          </p:cNvSpPr>
          <p:nvPr/>
        </p:nvSpPr>
        <p:spPr bwMode="auto">
          <a:xfrm>
            <a:off x="10198362" y="2574002"/>
            <a:ext cx="1873508" cy="3433886"/>
          </a:xfrm>
          <a:prstGeom prst="rect">
            <a:avLst/>
          </a:prstGeom>
          <a:noFill/>
          <a:ln w="28575">
            <a:solidFill>
              <a:schemeClr val="tx1"/>
            </a:solidFill>
          </a:ln>
          <a:effectLst/>
        </p:spPr>
        <p:txBody>
          <a:bodyPr wrap="square" lIns="108835" tIns="54418" rIns="108835" bIns="54418">
            <a:spAutoFit/>
          </a:bodyPr>
          <a:lstStyle>
            <a:defPPr>
              <a:defRPr lang="en-US"/>
            </a:defPPr>
            <a:lvl1pPr algn="ctr">
              <a:spcBef>
                <a:spcPct val="15000"/>
              </a:spcBef>
              <a:defRPr kumimoji="1" sz="3600" b="1">
                <a:latin typeface="Times New Roman" panose="02020603050405020304" pitchFamily="18" charset="0"/>
              </a:defRPr>
            </a:lvl1pPr>
          </a:lstStyle>
          <a:p>
            <a:r>
              <a:rPr lang="zh-CN" altLang="en-US" sz="3200" dirty="0"/>
              <a:t>速度快</a:t>
            </a:r>
            <a:endParaRPr lang="zh-CN" altLang="en-US" sz="3200" dirty="0"/>
          </a:p>
          <a:p>
            <a:r>
              <a:rPr lang="zh-CN" altLang="en-US" sz="3200" dirty="0"/>
              <a:t>范围广</a:t>
            </a:r>
            <a:endParaRPr lang="zh-CN" altLang="en-US" sz="3200" dirty="0"/>
          </a:p>
          <a:p>
            <a:r>
              <a:rPr lang="zh-CN" altLang="en-US" sz="3200" dirty="0"/>
              <a:t>规模</a:t>
            </a:r>
            <a:r>
              <a:rPr lang="zh-CN" altLang="en-US" sz="3200" dirty="0" smtClean="0"/>
              <a:t>大</a:t>
            </a:r>
            <a:endParaRPr lang="en-US" altLang="zh-CN" sz="3200" dirty="0"/>
          </a:p>
          <a:p>
            <a:r>
              <a:rPr lang="zh-CN" altLang="en-US" sz="3200" dirty="0"/>
              <a:t>德日俄</a:t>
            </a:r>
            <a:endParaRPr lang="en-US" altLang="zh-CN" sz="3200" dirty="0"/>
          </a:p>
          <a:p>
            <a:r>
              <a:rPr lang="zh-CN" altLang="en-US" sz="3200" dirty="0"/>
              <a:t>两次革命</a:t>
            </a:r>
            <a:endParaRPr lang="zh-CN" altLang="en-US" sz="3200" dirty="0"/>
          </a:p>
          <a:p>
            <a:r>
              <a:rPr lang="zh-CN" altLang="en-US" sz="3200" dirty="0"/>
              <a:t>交叉</a:t>
            </a:r>
            <a:r>
              <a:rPr lang="zh-CN" altLang="en-US" sz="3200" dirty="0" smtClean="0"/>
              <a:t>进行</a:t>
            </a:r>
            <a:endParaRPr lang="zh-CN" altLang="en-US" sz="3200" dirty="0"/>
          </a:p>
        </p:txBody>
      </p:sp>
      <p:sp>
        <p:nvSpPr>
          <p:cNvPr id="26693" name="Text Box 69"/>
          <p:cNvSpPr txBox="1">
            <a:spLocks noChangeArrowheads="1"/>
          </p:cNvSpPr>
          <p:nvPr/>
        </p:nvSpPr>
        <p:spPr bwMode="auto">
          <a:xfrm>
            <a:off x="2257257" y="4558240"/>
            <a:ext cx="3360829" cy="53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835" tIns="54418" rIns="108835" bIns="54418">
            <a:spAutoFit/>
          </a:bodyPr>
          <a:lstStyle/>
          <a:p>
            <a:pPr algn="ctr"/>
            <a:r>
              <a:rPr kumimoji="1" lang="zh-CN" altLang="en-US" sz="2700" b="1" dirty="0">
                <a:solidFill>
                  <a:srgbClr val="000058"/>
                </a:solidFill>
                <a:latin typeface="Tahoma" panose="020B0604030504040204" pitchFamily="34" charset="0"/>
              </a:rPr>
              <a:t>棉纺织</a:t>
            </a:r>
            <a:r>
              <a:rPr kumimoji="1" lang="en-US" altLang="zh-CN" sz="2700" b="1" dirty="0">
                <a:solidFill>
                  <a:srgbClr val="000058"/>
                </a:solidFill>
                <a:latin typeface="Tahoma" panose="020B0604030504040204" pitchFamily="34" charset="0"/>
              </a:rPr>
              <a:t>---</a:t>
            </a:r>
            <a:r>
              <a:rPr kumimoji="1" lang="zh-CN" altLang="en-US" sz="2700" b="1" dirty="0">
                <a:solidFill>
                  <a:srgbClr val="FF0000"/>
                </a:solidFill>
                <a:latin typeface="Tahoma" panose="020B0604030504040204" pitchFamily="34" charset="0"/>
              </a:rPr>
              <a:t>轻工业</a:t>
            </a:r>
            <a:endParaRPr lang="zh-CN" altLang="en-US" sz="2700" dirty="0">
              <a:solidFill>
                <a:prstClr val="black"/>
              </a:solidFill>
              <a:latin typeface="Tahoma" panose="020B0604030504040204" pitchFamily="34" charset="0"/>
            </a:endParaRPr>
          </a:p>
        </p:txBody>
      </p:sp>
      <p:sp>
        <p:nvSpPr>
          <p:cNvPr id="26694" name="Text Box 70"/>
          <p:cNvSpPr txBox="1">
            <a:spLocks noChangeArrowheads="1"/>
          </p:cNvSpPr>
          <p:nvPr/>
        </p:nvSpPr>
        <p:spPr bwMode="auto">
          <a:xfrm>
            <a:off x="5532485" y="4559620"/>
            <a:ext cx="3358712" cy="579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835" tIns="54418" rIns="108835" bIns="54418">
            <a:spAutoFit/>
          </a:bodyPr>
          <a:lstStyle/>
          <a:p>
            <a:pPr algn="ctr"/>
            <a:r>
              <a:rPr kumimoji="1" lang="zh-CN" altLang="en-US" sz="3000" b="1" dirty="0">
                <a:solidFill>
                  <a:srgbClr val="000058"/>
                </a:solidFill>
                <a:latin typeface="Tahoma" panose="020B0604030504040204" pitchFamily="34" charset="0"/>
              </a:rPr>
              <a:t>　电力</a:t>
            </a:r>
            <a:r>
              <a:rPr kumimoji="1" lang="en-US" altLang="zh-CN" sz="3000" b="1" dirty="0">
                <a:solidFill>
                  <a:srgbClr val="000058"/>
                </a:solidFill>
                <a:latin typeface="Tahoma" panose="020B0604030504040204" pitchFamily="34" charset="0"/>
              </a:rPr>
              <a:t>---</a:t>
            </a:r>
            <a:r>
              <a:rPr kumimoji="1" lang="zh-CN" altLang="en-US" sz="3000" b="1" dirty="0">
                <a:solidFill>
                  <a:srgbClr val="FF0000"/>
                </a:solidFill>
                <a:latin typeface="Tahoma" panose="020B0604030504040204" pitchFamily="34" charset="0"/>
              </a:rPr>
              <a:t>重工业</a:t>
            </a:r>
            <a:endParaRPr lang="zh-CN" altLang="en-US" sz="3000" dirty="0">
              <a:solidFill>
                <a:prstClr val="black"/>
              </a:solidFill>
              <a:latin typeface="Tahoma" panose="020B0604030504040204" pitchFamily="34" charset="0"/>
            </a:endParaRPr>
          </a:p>
        </p:txBody>
      </p:sp>
      <p:sp>
        <p:nvSpPr>
          <p:cNvPr id="19" name="文本框 25"/>
          <p:cNvSpPr txBox="1"/>
          <p:nvPr/>
        </p:nvSpPr>
        <p:spPr>
          <a:xfrm>
            <a:off x="154437" y="6233146"/>
            <a:ext cx="12035976" cy="626789"/>
          </a:xfrm>
          <a:prstGeom prst="rect">
            <a:avLst/>
          </a:prstGeom>
          <a:noFill/>
          <a:ln w="12700" cmpd="sng">
            <a:noFill/>
            <a:prstDash val="solid"/>
          </a:ln>
          <a:effectLst>
            <a:outerShdw blurRad="50800" dist="76200" dir="2700000" algn="tl" rotWithShape="0">
              <a:prstClr val="black">
                <a:alpha val="40000"/>
              </a:prstClr>
            </a:outerShdw>
          </a:effectLst>
        </p:spPr>
        <p:txBody>
          <a:bodyPr wrap="square" lIns="108835" tIns="54418" rIns="108835" bIns="54418" rtlCol="0">
            <a:spAutoFit/>
          </a:bodyPr>
          <a:lstStyle/>
          <a:p>
            <a:pPr algn="just" fontAlgn="auto">
              <a:lnSpc>
                <a:spcPct val="110000"/>
              </a:lnSpc>
            </a:pPr>
            <a:r>
              <a:rPr lang="zh-CN" altLang="en-US" sz="3000" b="1" dirty="0">
                <a:latin typeface="+mn-ea"/>
                <a:sym typeface="+mn-ea"/>
              </a:rPr>
              <a:t>第二次工业革命不是第一次工业革命</a:t>
            </a:r>
            <a:r>
              <a:rPr lang="zh-CN" altLang="en-US" sz="3000" b="1" dirty="0">
                <a:solidFill>
                  <a:srgbClr val="FF0000"/>
                </a:solidFill>
                <a:latin typeface="+mn-ea"/>
                <a:sym typeface="+mn-ea"/>
              </a:rPr>
              <a:t>不是简单延续</a:t>
            </a:r>
            <a:r>
              <a:rPr lang="zh-CN" altLang="en-US" sz="3000" b="1" dirty="0">
                <a:latin typeface="+mn-ea"/>
                <a:sym typeface="+mn-ea"/>
              </a:rPr>
              <a:t>，而是</a:t>
            </a:r>
            <a:r>
              <a:rPr lang="zh-CN" altLang="en-US" sz="3000" b="1" dirty="0">
                <a:solidFill>
                  <a:srgbClr val="FF0000"/>
                </a:solidFill>
                <a:latin typeface="+mn-ea"/>
                <a:sym typeface="+mn-ea"/>
              </a:rPr>
              <a:t>深入发展</a:t>
            </a:r>
            <a:r>
              <a:rPr lang="zh-CN" altLang="en-US" sz="3000" b="1" dirty="0">
                <a:latin typeface="+mn-ea"/>
                <a:sym typeface="+mn-ea"/>
              </a:rPr>
              <a:t>。</a:t>
            </a:r>
            <a:endParaRPr lang="zh-CN" altLang="en-US" sz="3000" b="1" dirty="0">
              <a:latin typeface="+mn-ea"/>
              <a:sym typeface="+mn-ea"/>
            </a:endParaRPr>
          </a:p>
        </p:txBody>
      </p:sp>
      <p:sp>
        <p:nvSpPr>
          <p:cNvPr id="2" name="文本框 1"/>
          <p:cNvSpPr txBox="1"/>
          <p:nvPr/>
        </p:nvSpPr>
        <p:spPr>
          <a:xfrm>
            <a:off x="3016346" y="5255908"/>
            <a:ext cx="2278144" cy="837873"/>
          </a:xfrm>
          <a:prstGeom prst="rect">
            <a:avLst/>
          </a:prstGeom>
          <a:noFill/>
        </p:spPr>
        <p:txBody>
          <a:bodyPr wrap="square" lIns="108835" tIns="54418" rIns="108835" bIns="54418" rtlCol="0">
            <a:spAutoFit/>
          </a:bodyPr>
          <a:lstStyle/>
          <a:p>
            <a:r>
              <a:rPr lang="zh-CN" altLang="en-US" sz="2300" b="1" dirty="0"/>
              <a:t>改良蒸汽机</a:t>
            </a:r>
            <a:endParaRPr lang="en-US" altLang="zh-CN" sz="2300" b="1" dirty="0"/>
          </a:p>
          <a:p>
            <a:r>
              <a:rPr lang="en-US" altLang="zh-CN" sz="2300" b="1" dirty="0"/>
              <a:t>——</a:t>
            </a:r>
            <a:r>
              <a:rPr lang="zh-CN" altLang="en-US" sz="2300" b="1" dirty="0">
                <a:solidFill>
                  <a:srgbClr val="FF0000"/>
                </a:solidFill>
              </a:rPr>
              <a:t>蒸汽时代</a:t>
            </a:r>
            <a:endParaRPr lang="zh-CN" altLang="en-US" sz="2300" b="1" dirty="0">
              <a:solidFill>
                <a:srgbClr val="FF0000"/>
              </a:solidFill>
            </a:endParaRPr>
          </a:p>
        </p:txBody>
      </p:sp>
      <p:sp>
        <p:nvSpPr>
          <p:cNvPr id="3" name="文本框 2"/>
          <p:cNvSpPr txBox="1"/>
          <p:nvPr/>
        </p:nvSpPr>
        <p:spPr>
          <a:xfrm>
            <a:off x="6238622" y="5255908"/>
            <a:ext cx="3559838" cy="837873"/>
          </a:xfrm>
          <a:prstGeom prst="rect">
            <a:avLst/>
          </a:prstGeom>
          <a:noFill/>
        </p:spPr>
        <p:txBody>
          <a:bodyPr wrap="square" lIns="108835" tIns="54418" rIns="108835" bIns="54418" rtlCol="0">
            <a:spAutoFit/>
          </a:bodyPr>
          <a:lstStyle/>
          <a:p>
            <a:r>
              <a:rPr lang="zh-CN" altLang="en-US" sz="2300" b="1" dirty="0"/>
              <a:t>电力广泛使用</a:t>
            </a:r>
            <a:endParaRPr lang="en-US" altLang="zh-CN" sz="2300" b="1" dirty="0"/>
          </a:p>
          <a:p>
            <a:r>
              <a:rPr lang="en-US" altLang="zh-CN" sz="2300" b="1" dirty="0">
                <a:solidFill>
                  <a:srgbClr val="FF0000"/>
                </a:solidFill>
              </a:rPr>
              <a:t>——</a:t>
            </a:r>
            <a:r>
              <a:rPr lang="zh-CN" altLang="en-US" sz="2300" b="1" dirty="0">
                <a:solidFill>
                  <a:srgbClr val="FF0000"/>
                </a:solidFill>
              </a:rPr>
              <a:t>电气时代</a:t>
            </a:r>
            <a:endParaRPr lang="zh-CN" altLang="en-US" sz="2300" b="1" dirty="0">
              <a:solidFill>
                <a:srgbClr val="FF0000"/>
              </a:solidFill>
            </a:endParaRPr>
          </a:p>
        </p:txBody>
      </p:sp>
      <p:sp>
        <p:nvSpPr>
          <p:cNvPr id="4" name="箭头: 右 3"/>
          <p:cNvSpPr/>
          <p:nvPr/>
        </p:nvSpPr>
        <p:spPr>
          <a:xfrm>
            <a:off x="9427158" y="1676850"/>
            <a:ext cx="562776" cy="363636"/>
          </a:xfrm>
          <a:prstGeom prst="rightArrow">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8835" tIns="54418" rIns="108835" bIns="54418" rtlCol="0" anchor="ctr"/>
          <a:lstStyle/>
          <a:p>
            <a:pPr algn="ctr"/>
            <a:endParaRPr lang="zh-CN" altLang="en-US"/>
          </a:p>
        </p:txBody>
      </p:sp>
      <p:sp>
        <p:nvSpPr>
          <p:cNvPr id="5" name="右大括号 4"/>
          <p:cNvSpPr/>
          <p:nvPr/>
        </p:nvSpPr>
        <p:spPr>
          <a:xfrm>
            <a:off x="9434069" y="2844949"/>
            <a:ext cx="153147" cy="281302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lIns="108835" tIns="54418" rIns="108835" bIns="54418" rtlCol="0" anchor="ctr"/>
          <a:lstStyle/>
          <a:p>
            <a:pPr algn="ctr"/>
            <a:endParaRPr lang="zh-CN" altLang="en-US"/>
          </a:p>
        </p:txBody>
      </p:sp>
      <p:sp>
        <p:nvSpPr>
          <p:cNvPr id="34" name="箭头: 右 33"/>
          <p:cNvSpPr/>
          <p:nvPr/>
        </p:nvSpPr>
        <p:spPr>
          <a:xfrm>
            <a:off x="9671313" y="4057348"/>
            <a:ext cx="562776" cy="363636"/>
          </a:xfrm>
          <a:prstGeom prst="rightArrow">
            <a:avLst>
              <a:gd name="adj1" fmla="val 50000"/>
              <a:gd name="adj2" fmla="val 53266"/>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8835" tIns="54418" rIns="108835" bIns="54418"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6705"/>
                                        </p:tgtEl>
                                        <p:attrNameLst>
                                          <p:attrName>style.visibility</p:attrName>
                                        </p:attrNameLst>
                                      </p:cBhvr>
                                      <p:to>
                                        <p:strVal val="visible"/>
                                      </p:to>
                                    </p:set>
                                    <p:animEffect transition="in" filter="circle(in)">
                                      <p:cBhvr>
                                        <p:cTn id="7" dur="2000"/>
                                        <p:tgtEl>
                                          <p:spTgt spid="2670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6670"/>
                                        </p:tgtEl>
                                        <p:attrNameLst>
                                          <p:attrName>style.visibility</p:attrName>
                                        </p:attrNameLst>
                                      </p:cBhvr>
                                      <p:to>
                                        <p:strVal val="visible"/>
                                      </p:to>
                                    </p:set>
                                    <p:animEffect transition="in" filter="circle(in)">
                                      <p:cBhvr>
                                        <p:cTn id="12" dur="2000"/>
                                        <p:tgtEl>
                                          <p:spTgt spid="2667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6676"/>
                                        </p:tgtEl>
                                        <p:attrNameLst>
                                          <p:attrName>style.visibility</p:attrName>
                                        </p:attrNameLst>
                                      </p:cBhvr>
                                      <p:to>
                                        <p:strVal val="visible"/>
                                      </p:to>
                                    </p:set>
                                    <p:animEffect transition="in" filter="circle(in)">
                                      <p:cBhvr>
                                        <p:cTn id="17" dur="2000"/>
                                        <p:tgtEl>
                                          <p:spTgt spid="2667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667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667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667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667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669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669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circle(in)">
                                      <p:cBhvr>
                                        <p:cTn id="42" dur="2000"/>
                                        <p:tgtEl>
                                          <p:spTgt spid="2"/>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circle(in)">
                                      <p:cBhvr>
                                        <p:cTn id="45" dur="20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circle(in)">
                                      <p:cBhvr>
                                        <p:cTn id="50" dur="20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26668"/>
                                        </p:tgtEl>
                                        <p:attrNameLst>
                                          <p:attrName>style.visibility</p:attrName>
                                        </p:attrNameLst>
                                      </p:cBhvr>
                                      <p:to>
                                        <p:strVal val="visible"/>
                                      </p:to>
                                    </p:set>
                                    <p:animEffect transition="in" filter="circle(in)">
                                      <p:cBhvr>
                                        <p:cTn id="55" dur="2000"/>
                                        <p:tgtEl>
                                          <p:spTgt spid="26668"/>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circle(in)">
                                      <p:cBhvr>
                                        <p:cTn id="60" dur="2000"/>
                                        <p:tgtEl>
                                          <p:spTgt spid="5"/>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circle(in)">
                                      <p:cBhvr>
                                        <p:cTn id="63" dur="20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26691"/>
                                        </p:tgtEl>
                                        <p:attrNameLst>
                                          <p:attrName>style.visibility</p:attrName>
                                        </p:attrNameLst>
                                      </p:cBhvr>
                                      <p:to>
                                        <p:strVal val="visible"/>
                                      </p:to>
                                    </p:set>
                                    <p:animEffect transition="in" filter="circle(in)">
                                      <p:cBhvr>
                                        <p:cTn id="68" dur="2000"/>
                                        <p:tgtEl>
                                          <p:spTgt spid="26691"/>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68" grpId="0" animBg="1"/>
      <p:bldP spid="26670" grpId="0"/>
      <p:bldP spid="26674" grpId="0" bldLvl="0" animBg="1"/>
      <p:bldP spid="26675" grpId="0" bldLvl="0" animBg="1"/>
      <p:bldP spid="26676" grpId="0"/>
      <p:bldP spid="26677" grpId="0"/>
      <p:bldP spid="26678" grpId="0"/>
      <p:bldP spid="26691" grpId="0" animBg="1"/>
      <p:bldP spid="26693" grpId="0"/>
      <p:bldP spid="26694" grpId="0"/>
      <p:bldP spid="19" grpId="0" bldLvl="0"/>
      <p:bldP spid="2" grpId="0"/>
      <p:bldP spid="3" grpId="0"/>
      <p:bldP spid="4" grpId="0" animBg="1"/>
      <p:bldP spid="5" grpId="0" animBg="1"/>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26973" y="3607787"/>
            <a:ext cx="11997990" cy="2246769"/>
          </a:xfrm>
          <a:prstGeom prst="rect">
            <a:avLst/>
          </a:prstGeom>
          <a:noFill/>
        </p:spPr>
        <p:txBody>
          <a:bodyPr wrap="square" rtlCol="0">
            <a:spAutoFit/>
          </a:bodyPr>
          <a:lstStyle/>
          <a:p>
            <a:r>
              <a:rPr lang="zh-CN" altLang="zh-CN" sz="2800" b="1" dirty="0">
                <a:latin typeface="+mn-ea"/>
              </a:rPr>
              <a:t>（</a:t>
            </a:r>
            <a:r>
              <a:rPr lang="en-US" altLang="zh-CN" sz="2800" b="1" dirty="0">
                <a:latin typeface="+mn-ea"/>
              </a:rPr>
              <a:t>2021·</a:t>
            </a:r>
            <a:r>
              <a:rPr lang="zh-CN" altLang="zh-CN" sz="2800" b="1" dirty="0">
                <a:latin typeface="+mn-ea"/>
              </a:rPr>
              <a:t>湖南</a:t>
            </a:r>
            <a:r>
              <a:rPr lang="en-US" altLang="zh-CN" sz="2800" b="1" dirty="0">
                <a:latin typeface="+mn-ea"/>
              </a:rPr>
              <a:t>·14</a:t>
            </a:r>
            <a:r>
              <a:rPr lang="zh-CN" altLang="zh-CN" sz="2800" b="1" dirty="0">
                <a:latin typeface="+mn-ea"/>
              </a:rPr>
              <a:t>）欧洲最早出版的科学期刊是</a:t>
            </a:r>
            <a:r>
              <a:rPr lang="en-US" altLang="zh-CN" sz="2800" b="1" dirty="0">
                <a:latin typeface="+mn-ea"/>
              </a:rPr>
              <a:t>19</a:t>
            </a:r>
            <a:r>
              <a:rPr lang="zh-CN" altLang="zh-CN" sz="2800" b="1" dirty="0">
                <a:latin typeface="+mn-ea"/>
              </a:rPr>
              <a:t>世纪中叶首批成立的各国科学院的院刊。随着科学家按其专业组成专业性学会进行研究，到</a:t>
            </a:r>
            <a:r>
              <a:rPr lang="en-US" altLang="zh-CN" sz="2800" b="1" dirty="0">
                <a:latin typeface="+mn-ea"/>
              </a:rPr>
              <a:t>1921</a:t>
            </a:r>
            <a:r>
              <a:rPr lang="zh-CN" altLang="zh-CN" sz="2800" b="1" dirty="0">
                <a:latin typeface="+mn-ea"/>
              </a:rPr>
              <a:t>年科学期刊已增至</a:t>
            </a:r>
            <a:r>
              <a:rPr lang="en-US" altLang="zh-CN" sz="2800" b="1" dirty="0">
                <a:latin typeface="+mn-ea"/>
              </a:rPr>
              <a:t>2</a:t>
            </a:r>
            <a:r>
              <a:rPr lang="zh-CN" altLang="zh-CN" sz="2800" b="1" dirty="0">
                <a:latin typeface="+mn-ea"/>
              </a:rPr>
              <a:t>．</a:t>
            </a:r>
            <a:r>
              <a:rPr lang="en-US" altLang="zh-CN" sz="2800" b="1" dirty="0">
                <a:latin typeface="+mn-ea"/>
              </a:rPr>
              <a:t>5</a:t>
            </a:r>
            <a:r>
              <a:rPr lang="zh-CN" altLang="zh-CN" sz="2800" b="1" dirty="0">
                <a:latin typeface="+mn-ea"/>
              </a:rPr>
              <a:t>万种，其中大部分是在</a:t>
            </a:r>
            <a:r>
              <a:rPr lang="en-US" altLang="zh-CN" sz="2800" b="1" dirty="0">
                <a:latin typeface="+mn-ea"/>
              </a:rPr>
              <a:t>19</a:t>
            </a:r>
            <a:r>
              <a:rPr lang="zh-CN" altLang="zh-CN" sz="2800" b="1" dirty="0">
                <a:latin typeface="+mn-ea"/>
              </a:rPr>
              <a:t>世纪后期增加的。这反映了</a:t>
            </a:r>
            <a:endParaRPr lang="zh-CN" altLang="zh-CN" sz="2800" b="1" dirty="0">
              <a:latin typeface="+mn-ea"/>
            </a:endParaRPr>
          </a:p>
          <a:p>
            <a:r>
              <a:rPr lang="en-US" altLang="zh-CN" sz="2800" b="1" dirty="0">
                <a:latin typeface="+mn-ea"/>
              </a:rPr>
              <a:t>A</a:t>
            </a:r>
            <a:r>
              <a:rPr lang="zh-CN" altLang="zh-CN" sz="2800" b="1" dirty="0">
                <a:latin typeface="+mn-ea"/>
              </a:rPr>
              <a:t>．科学研究日趋大众化</a:t>
            </a:r>
            <a:r>
              <a:rPr lang="en-US" altLang="zh-CN" sz="2800" b="1" dirty="0">
                <a:latin typeface="+mn-ea"/>
              </a:rPr>
              <a:t>                B</a:t>
            </a:r>
            <a:r>
              <a:rPr lang="zh-CN" altLang="zh-CN" sz="2800" b="1" dirty="0">
                <a:latin typeface="+mn-ea"/>
              </a:rPr>
              <a:t>．科技成果改变人类生活</a:t>
            </a:r>
            <a:endParaRPr lang="zh-CN" altLang="zh-CN" sz="2800" b="1" dirty="0">
              <a:latin typeface="+mn-ea"/>
            </a:endParaRPr>
          </a:p>
          <a:p>
            <a:r>
              <a:rPr lang="en-US" altLang="zh-CN" sz="2800" b="1" dirty="0">
                <a:latin typeface="+mn-ea"/>
              </a:rPr>
              <a:t>C</a:t>
            </a:r>
            <a:r>
              <a:rPr lang="zh-CN" altLang="zh-CN" sz="2800" b="1" dirty="0">
                <a:latin typeface="+mn-ea"/>
              </a:rPr>
              <a:t>．科学院数量迅猛增加</a:t>
            </a:r>
            <a:r>
              <a:rPr lang="en-US" altLang="zh-CN" sz="2800" b="1" dirty="0">
                <a:latin typeface="+mn-ea"/>
              </a:rPr>
              <a:t>                D</a:t>
            </a:r>
            <a:r>
              <a:rPr lang="zh-CN" altLang="zh-CN" sz="2800" b="1" dirty="0">
                <a:latin typeface="+mn-ea"/>
              </a:rPr>
              <a:t>．科学与技术结合更紧密</a:t>
            </a:r>
            <a:endParaRPr lang="zh-CN" altLang="zh-CN" sz="2800" b="1" dirty="0">
              <a:latin typeface="+mn-ea"/>
            </a:endParaRPr>
          </a:p>
        </p:txBody>
      </p:sp>
      <p:sp>
        <p:nvSpPr>
          <p:cNvPr id="4" name="文本框 3"/>
          <p:cNvSpPr txBox="1"/>
          <p:nvPr/>
        </p:nvSpPr>
        <p:spPr>
          <a:xfrm>
            <a:off x="247331" y="920834"/>
            <a:ext cx="11803319" cy="2677656"/>
          </a:xfrm>
          <a:prstGeom prst="rect">
            <a:avLst/>
          </a:prstGeom>
          <a:noFill/>
        </p:spPr>
        <p:txBody>
          <a:bodyPr wrap="square" rtlCol="0">
            <a:spAutoFit/>
          </a:bodyPr>
          <a:lstStyle/>
          <a:p>
            <a:r>
              <a:rPr lang="zh-CN" altLang="zh-CN" sz="2800" b="1" dirty="0">
                <a:latin typeface="+mn-ea"/>
              </a:rPr>
              <a:t>（</a:t>
            </a:r>
            <a:r>
              <a:rPr lang="en-US" altLang="zh-CN" sz="2800" b="1" dirty="0">
                <a:latin typeface="+mn-ea"/>
              </a:rPr>
              <a:t>2019</a:t>
            </a:r>
            <a:r>
              <a:rPr lang="zh-CN" altLang="zh-CN" sz="2800" b="1" dirty="0" smtClean="0">
                <a:latin typeface="+mn-ea"/>
              </a:rPr>
              <a:t>·Ⅰ卷·</a:t>
            </a:r>
            <a:r>
              <a:rPr lang="en-US" altLang="zh-CN" sz="2800" b="1" dirty="0">
                <a:latin typeface="+mn-ea"/>
              </a:rPr>
              <a:t>34</a:t>
            </a:r>
            <a:r>
              <a:rPr lang="zh-CN" altLang="zh-CN" sz="2800" b="1" dirty="0">
                <a:latin typeface="+mn-ea"/>
              </a:rPr>
              <a:t>）工业革命前，英国矿井里使用蒸汽唧筒抽水。</a:t>
            </a:r>
            <a:r>
              <a:rPr lang="en-US" altLang="zh-CN" sz="2800" b="1" dirty="0">
                <a:latin typeface="+mn-ea"/>
              </a:rPr>
              <a:t>1765</a:t>
            </a:r>
            <a:r>
              <a:rPr lang="zh-CN" altLang="zh-CN" sz="2800" b="1" dirty="0">
                <a:latin typeface="+mn-ea"/>
              </a:rPr>
              <a:t>年，修理过唧筒的瓦特发明了一种单动式蒸汽机，后在工厂主的合作和资助下，终于改进制成“万能蒸汽机”，并广泛使用到工业领域。该过程表明，第一次工业革命期间生产领域的主要发明创造</a:t>
            </a:r>
            <a:r>
              <a:rPr lang="en-US" altLang="zh-CN" sz="2800" b="1" dirty="0">
                <a:latin typeface="+mn-ea"/>
              </a:rPr>
              <a:t>(</a:t>
            </a:r>
            <a:r>
              <a:rPr lang="zh-CN" altLang="zh-CN" sz="2800" b="1" dirty="0">
                <a:latin typeface="+mn-ea"/>
              </a:rPr>
              <a:t>　　</a:t>
            </a:r>
            <a:r>
              <a:rPr lang="en-US" altLang="zh-CN" sz="2800" b="1" dirty="0">
                <a:latin typeface="+mn-ea"/>
              </a:rPr>
              <a:t>)</a:t>
            </a:r>
            <a:endParaRPr lang="zh-CN" altLang="zh-CN" sz="2800" b="1" dirty="0">
              <a:latin typeface="+mn-ea"/>
            </a:endParaRPr>
          </a:p>
          <a:p>
            <a:r>
              <a:rPr lang="en-US" altLang="zh-CN" sz="2800" b="1" dirty="0" smtClean="0">
                <a:latin typeface="+mn-ea"/>
              </a:rPr>
              <a:t>A</a:t>
            </a:r>
            <a:r>
              <a:rPr lang="zh-CN" altLang="zh-CN" sz="2800" b="1" dirty="0">
                <a:latin typeface="+mn-ea"/>
              </a:rPr>
              <a:t>．源自于劳动实践</a:t>
            </a:r>
            <a:r>
              <a:rPr lang="en-US" altLang="zh-CN" sz="2800" b="1" dirty="0">
                <a:latin typeface="+mn-ea"/>
              </a:rPr>
              <a:t>                   B</a:t>
            </a:r>
            <a:r>
              <a:rPr lang="zh-CN" altLang="zh-CN" sz="2800" b="1" dirty="0">
                <a:latin typeface="+mn-ea"/>
              </a:rPr>
              <a:t>．依赖于科学理论的突破</a:t>
            </a:r>
            <a:endParaRPr lang="zh-CN" altLang="zh-CN" sz="2800" b="1" dirty="0">
              <a:latin typeface="+mn-ea"/>
            </a:endParaRPr>
          </a:p>
          <a:p>
            <a:r>
              <a:rPr lang="en-US" altLang="zh-CN" sz="2800" b="1" dirty="0" smtClean="0">
                <a:latin typeface="+mn-ea"/>
              </a:rPr>
              <a:t>C</a:t>
            </a:r>
            <a:r>
              <a:rPr lang="zh-CN" altLang="zh-CN" sz="2800" b="1" dirty="0">
                <a:latin typeface="+mn-ea"/>
              </a:rPr>
              <a:t>．取决于资金保障</a:t>
            </a:r>
            <a:r>
              <a:rPr lang="en-US" altLang="zh-CN" sz="2800" b="1" dirty="0">
                <a:latin typeface="+mn-ea"/>
              </a:rPr>
              <a:t>                   D</a:t>
            </a:r>
            <a:r>
              <a:rPr lang="zh-CN" altLang="zh-CN" sz="2800" b="1" dirty="0">
                <a:latin typeface="+mn-ea"/>
              </a:rPr>
              <a:t>．得益于各阶层广泛</a:t>
            </a:r>
            <a:r>
              <a:rPr lang="zh-CN" altLang="zh-CN" sz="2800" b="1" dirty="0" smtClean="0">
                <a:latin typeface="+mn-ea"/>
              </a:rPr>
              <a:t>参与</a:t>
            </a:r>
            <a:endParaRPr lang="zh-CN" altLang="zh-CN" sz="2800" b="1" dirty="0">
              <a:latin typeface="+mn-ea"/>
            </a:endParaRPr>
          </a:p>
        </p:txBody>
      </p:sp>
      <p:sp>
        <p:nvSpPr>
          <p:cNvPr id="6" name="矩形 5"/>
          <p:cNvSpPr/>
          <p:nvPr/>
        </p:nvSpPr>
        <p:spPr>
          <a:xfrm>
            <a:off x="3430910" y="5868760"/>
            <a:ext cx="5844870" cy="707886"/>
          </a:xfrm>
          <a:prstGeom prst="rect">
            <a:avLst/>
          </a:prstGeom>
        </p:spPr>
        <p:txBody>
          <a:bodyPr wrap="none">
            <a:spAutoFit/>
          </a:bodyPr>
          <a:lstStyle/>
          <a:p>
            <a:r>
              <a:rPr lang="zh-CN" altLang="en-US" sz="4000" b="1" dirty="0">
                <a:solidFill>
                  <a:srgbClr val="0000FF"/>
                </a:solidFill>
                <a:latin typeface="+mn-ea"/>
                <a:cs typeface="方正粗黑宋简体" panose="02000000000000000000" pitchFamily="2" charset="-122"/>
              </a:rPr>
              <a:t>两次工业革命各有的特点</a:t>
            </a:r>
            <a:endParaRPr lang="zh-CN" altLang="en-US" sz="4000" dirty="0">
              <a:solidFill>
                <a:srgbClr val="0000FF"/>
              </a:solidFill>
              <a:latin typeface="+mn-ea"/>
            </a:endParaRPr>
          </a:p>
        </p:txBody>
      </p:sp>
      <p:sp>
        <p:nvSpPr>
          <p:cNvPr id="7" name="WordArt 3"/>
          <p:cNvSpPr>
            <a:spLocks noChangeArrowheads="1" noChangeShapeType="1" noTextEdit="1"/>
          </p:cNvSpPr>
          <p:nvPr/>
        </p:nvSpPr>
        <p:spPr bwMode="auto">
          <a:xfrm>
            <a:off x="4727054" y="2780928"/>
            <a:ext cx="709612" cy="817562"/>
          </a:xfrm>
          <a:prstGeom prst="rect">
            <a:avLst/>
          </a:prstGeom>
        </p:spPr>
        <p:txBody>
          <a:bodyPr wrap="none" fromWordArt="1">
            <a:prstTxWarp prst="textPlain">
              <a:avLst>
                <a:gd name="adj" fmla="val 50000"/>
              </a:avLst>
            </a:prstTxWarp>
          </a:bodyPr>
          <a:lstStyle/>
          <a:p>
            <a:pPr algn="ctr"/>
            <a:r>
              <a:rPr lang="en-US" altLang="zh-CN" sz="3600" kern="10" dirty="0" smtClean="0">
                <a:ln w="12700">
                  <a:solidFill>
                    <a:srgbClr val="FF0000"/>
                  </a:solidFill>
                  <a:round/>
                </a:ln>
                <a:solidFill>
                  <a:srgbClr val="FF0000"/>
                </a:solidFill>
                <a:effectLst>
                  <a:outerShdw dist="35921" dir="2700000" sy="50000" kx="2115830" algn="bl" rotWithShape="0">
                    <a:srgbClr val="C0C0C0">
                      <a:alpha val="80000"/>
                    </a:srgbClr>
                  </a:outerShdw>
                </a:effectLst>
                <a:latin typeface="宋体" panose="02010600030101010101" pitchFamily="2" charset="-122"/>
                <a:ea typeface="宋体" panose="02010600030101010101" pitchFamily="2" charset="-122"/>
              </a:rPr>
              <a:t>A</a:t>
            </a:r>
            <a:endParaRPr lang="zh-CN" altLang="en-US" sz="3600" kern="10" dirty="0">
              <a:ln w="12700">
                <a:solidFill>
                  <a:srgbClr val="FF0000"/>
                </a:solidFill>
                <a:round/>
              </a:ln>
              <a:solidFill>
                <a:srgbClr val="FF0000"/>
              </a:solidFill>
              <a:effectLst>
                <a:outerShdw dist="35921" dir="2700000" sy="50000" kx="2115830" algn="bl" rotWithShape="0">
                  <a:srgbClr val="C0C0C0">
                    <a:alpha val="80000"/>
                  </a:srgbClr>
                </a:outerShdw>
              </a:effectLst>
              <a:latin typeface="宋体" panose="02010600030101010101" pitchFamily="2" charset="-122"/>
              <a:ea typeface="宋体" panose="02010600030101010101" pitchFamily="2" charset="-122"/>
            </a:endParaRPr>
          </a:p>
        </p:txBody>
      </p:sp>
      <p:sp>
        <p:nvSpPr>
          <p:cNvPr id="8" name="WordArt 3"/>
          <p:cNvSpPr>
            <a:spLocks noChangeArrowheads="1" noChangeShapeType="1" noTextEdit="1"/>
          </p:cNvSpPr>
          <p:nvPr/>
        </p:nvSpPr>
        <p:spPr bwMode="auto">
          <a:xfrm>
            <a:off x="5081860" y="5016871"/>
            <a:ext cx="709612" cy="817562"/>
          </a:xfrm>
          <a:prstGeom prst="rect">
            <a:avLst/>
          </a:prstGeom>
        </p:spPr>
        <p:txBody>
          <a:bodyPr wrap="none" fromWordArt="1">
            <a:prstTxWarp prst="textPlain">
              <a:avLst>
                <a:gd name="adj" fmla="val 50000"/>
              </a:avLst>
            </a:prstTxWarp>
          </a:bodyPr>
          <a:lstStyle/>
          <a:p>
            <a:pPr algn="ctr"/>
            <a:r>
              <a:rPr lang="en-US" altLang="zh-CN" sz="3600" kern="10" dirty="0" smtClean="0">
                <a:ln w="12700">
                  <a:solidFill>
                    <a:srgbClr val="FF0000"/>
                  </a:solidFill>
                  <a:round/>
                </a:ln>
                <a:solidFill>
                  <a:srgbClr val="FF0000"/>
                </a:solidFill>
                <a:effectLst>
                  <a:outerShdw dist="35921" dir="2700000" sy="50000" kx="2115830" algn="bl" rotWithShape="0">
                    <a:srgbClr val="C0C0C0">
                      <a:alpha val="80000"/>
                    </a:srgbClr>
                  </a:outerShdw>
                </a:effectLst>
                <a:latin typeface="宋体" panose="02010600030101010101" pitchFamily="2" charset="-122"/>
                <a:ea typeface="宋体" panose="02010600030101010101" pitchFamily="2" charset="-122"/>
              </a:rPr>
              <a:t>D</a:t>
            </a:r>
            <a:endParaRPr lang="zh-CN" altLang="en-US" sz="3600" kern="10" dirty="0">
              <a:ln w="12700">
                <a:solidFill>
                  <a:srgbClr val="FF0000"/>
                </a:solidFill>
                <a:round/>
              </a:ln>
              <a:solidFill>
                <a:srgbClr val="FF0000"/>
              </a:solidFill>
              <a:effectLst>
                <a:outerShdw dist="35921" dir="2700000" sy="50000" kx="2115830" algn="bl" rotWithShape="0">
                  <a:srgbClr val="C0C0C0">
                    <a:alpha val="80000"/>
                  </a:srgbClr>
                </a:outerShdw>
              </a:effectLst>
              <a:latin typeface="宋体" panose="02010600030101010101" pitchFamily="2" charset="-122"/>
              <a:ea typeface="宋体" panose="02010600030101010101" pitchFamily="2" charset="-122"/>
            </a:endParaRPr>
          </a:p>
        </p:txBody>
      </p:sp>
      <p:pic>
        <p:nvPicPr>
          <p:cNvPr id="9"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8300" y="112713"/>
            <a:ext cx="2054498" cy="907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文本框 11"/>
          <p:cNvSpPr txBox="1"/>
          <p:nvPr/>
        </p:nvSpPr>
        <p:spPr>
          <a:xfrm>
            <a:off x="188804" y="880566"/>
            <a:ext cx="11881208" cy="5735544"/>
          </a:xfrm>
          <a:prstGeom prst="rect">
            <a:avLst/>
          </a:prstGeom>
          <a:noFill/>
        </p:spPr>
        <p:txBody>
          <a:bodyPr wrap="square" rtlCol="0">
            <a:spAutoFit/>
          </a:bodyPr>
          <a:lstStyle/>
          <a:p>
            <a:pPr algn="l">
              <a:lnSpc>
                <a:spcPct val="120000"/>
              </a:lnSpc>
              <a:spcBef>
                <a:spcPts val="0"/>
              </a:spcBef>
              <a:spcAft>
                <a:spcPts val="0"/>
              </a:spcAft>
              <a:buClrTx/>
              <a:buSzTx/>
              <a:buFontTx/>
            </a:pPr>
            <a:r>
              <a:rPr lang="en-US" altLang="zh-CN" sz="28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a:t>
            </a:r>
            <a:r>
              <a:rPr lang="zh-CN" altLang="en-US" sz="28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经济：</a:t>
            </a:r>
            <a:r>
              <a:rPr lang="zh-CN" altLang="en-US" sz="28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①生产力：</a:t>
            </a:r>
            <a:r>
              <a:rPr lang="zh-CN" altLang="en-US" sz="2800" dirty="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机器生产取代手工劳动</a:t>
            </a:r>
            <a:r>
              <a:rPr lang="zh-CN" altLang="en-US" sz="28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a:t>
            </a:r>
            <a:r>
              <a:rPr lang="zh-CN" altLang="en-US" sz="2800" dirty="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极大提高生产力</a:t>
            </a:r>
            <a:r>
              <a:rPr lang="zh-CN" altLang="en-US" sz="28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a:t>
            </a:r>
            <a:endParaRPr lang="zh-CN" altLang="en-US" sz="28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endParaRPr>
          </a:p>
          <a:p>
            <a:pPr algn="l">
              <a:lnSpc>
                <a:spcPct val="120000"/>
              </a:lnSpc>
              <a:spcBef>
                <a:spcPts val="0"/>
              </a:spcBef>
              <a:spcAft>
                <a:spcPts val="0"/>
              </a:spcAft>
              <a:buClrTx/>
              <a:buSzTx/>
              <a:buFontTx/>
            </a:pPr>
            <a:r>
              <a:rPr lang="zh-CN" altLang="en-US" sz="28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       </a:t>
            </a:r>
            <a:r>
              <a:rPr lang="en-US" altLang="zh-CN" sz="28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 </a:t>
            </a:r>
            <a:r>
              <a:rPr lang="zh-CN" altLang="en-US" sz="28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②经济结构：</a:t>
            </a:r>
            <a:r>
              <a:rPr lang="zh-CN" altLang="en-US" sz="2800" dirty="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工业</a:t>
            </a:r>
            <a:r>
              <a:rPr lang="zh-CN" altLang="en-US" sz="28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在国民经济中的地位日益提高；</a:t>
            </a:r>
            <a:endParaRPr lang="zh-CN" altLang="en-US" sz="28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endParaRPr>
          </a:p>
          <a:p>
            <a:pPr algn="l">
              <a:lnSpc>
                <a:spcPct val="120000"/>
              </a:lnSpc>
              <a:spcBef>
                <a:spcPts val="0"/>
              </a:spcBef>
              <a:spcAft>
                <a:spcPts val="0"/>
              </a:spcAft>
              <a:buClrTx/>
              <a:buSzTx/>
              <a:buFontTx/>
            </a:pPr>
            <a:r>
              <a:rPr lang="zh-CN" altLang="en-US" sz="28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        ③生产组织形式：</a:t>
            </a:r>
            <a:r>
              <a:rPr lang="zh-CN" altLang="en-US" sz="2800" dirty="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工厂制度</a:t>
            </a:r>
            <a:r>
              <a:rPr lang="zh-CN" altLang="en-US" sz="28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的发展和</a:t>
            </a:r>
            <a:r>
              <a:rPr lang="zh-CN" altLang="en-US" sz="2800" dirty="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垄断组织</a:t>
            </a:r>
            <a:r>
              <a:rPr lang="zh-CN" altLang="en-US" sz="28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，推动管理科学化；</a:t>
            </a:r>
            <a:endParaRPr lang="zh-CN" altLang="en-US" sz="28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endParaRPr>
          </a:p>
          <a:p>
            <a:pPr algn="l">
              <a:lnSpc>
                <a:spcPct val="120000"/>
              </a:lnSpc>
              <a:spcBef>
                <a:spcPts val="0"/>
              </a:spcBef>
              <a:spcAft>
                <a:spcPts val="0"/>
              </a:spcAft>
              <a:buClrTx/>
              <a:buSzTx/>
              <a:buFontTx/>
            </a:pPr>
            <a:r>
              <a:rPr lang="zh-CN" altLang="en-US" sz="28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       </a:t>
            </a:r>
            <a:r>
              <a:rPr lang="en-US" altLang="zh-CN" sz="28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 </a:t>
            </a:r>
            <a:r>
              <a:rPr lang="zh-CN" altLang="en-US" sz="28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④世界市场：世界各地联系加强，</a:t>
            </a:r>
            <a:r>
              <a:rPr lang="zh-CN" altLang="en-US" sz="2800" dirty="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19世纪末20世纪初，资本主义世界经济体系（世界市场）最终</a:t>
            </a:r>
            <a:r>
              <a:rPr lang="zh-CN" altLang="en-US" sz="2800" dirty="0" smtClean="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形成。</a:t>
            </a:r>
            <a:endParaRPr lang="zh-CN" altLang="en-US" sz="2800" dirty="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endParaRPr>
          </a:p>
          <a:p>
            <a:pPr algn="l">
              <a:lnSpc>
                <a:spcPct val="120000"/>
              </a:lnSpc>
              <a:spcBef>
                <a:spcPts val="0"/>
              </a:spcBef>
              <a:spcAft>
                <a:spcPts val="0"/>
              </a:spcAft>
              <a:buClrTx/>
              <a:buSzTx/>
              <a:buFontTx/>
            </a:pPr>
            <a:r>
              <a:rPr lang="en-US" altLang="zh-CN" sz="28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a:t>
            </a:r>
            <a:r>
              <a:rPr lang="zh-CN" altLang="en-US" sz="28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政治：</a:t>
            </a:r>
            <a:endParaRPr lang="zh-CN" altLang="en-US" sz="28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l">
              <a:lnSpc>
                <a:spcPct val="120000"/>
              </a:lnSpc>
              <a:spcBef>
                <a:spcPts val="0"/>
              </a:spcBef>
              <a:spcAft>
                <a:spcPts val="0"/>
              </a:spcAft>
              <a:buClrTx/>
              <a:buSzTx/>
              <a:buFontTx/>
            </a:pPr>
            <a:r>
              <a:rPr lang="en-US" altLang="zh-CN" sz="28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(1)</a:t>
            </a:r>
            <a:r>
              <a:rPr lang="zh-CN" altLang="en-US" sz="28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社会结构：①逐渐形成</a:t>
            </a:r>
            <a:r>
              <a:rPr lang="zh-CN" altLang="en-US" sz="2800" dirty="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两大阶级</a:t>
            </a:r>
            <a:r>
              <a:rPr lang="zh-CN" altLang="en-US" sz="2800" dirty="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：工业资产阶级和工业无产阶级产生； </a:t>
            </a:r>
            <a:r>
              <a:rPr lang="zh-CN" altLang="en-US" sz="28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        </a:t>
            </a:r>
            <a:endParaRPr lang="zh-CN" altLang="en-US" sz="28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endParaRPr>
          </a:p>
          <a:p>
            <a:pPr algn="l">
              <a:lnSpc>
                <a:spcPct val="120000"/>
              </a:lnSpc>
              <a:spcBef>
                <a:spcPts val="0"/>
              </a:spcBef>
              <a:spcAft>
                <a:spcPts val="0"/>
              </a:spcAft>
              <a:buClrTx/>
              <a:buSzTx/>
              <a:buFontTx/>
            </a:pPr>
            <a:r>
              <a:rPr lang="zh-CN" altLang="en-US" sz="28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 </a:t>
            </a:r>
            <a:r>
              <a:rPr lang="en-US" altLang="zh-CN" sz="28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            </a:t>
            </a:r>
            <a:r>
              <a:rPr lang="zh-CN" altLang="en-US" sz="28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②技术、管理人员等</a:t>
            </a:r>
            <a:r>
              <a:rPr lang="zh-CN" altLang="en-US" sz="2800" dirty="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新中间阶层</a:t>
            </a:r>
            <a:r>
              <a:rPr lang="zh-CN" altLang="en-US" sz="28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开始发展； </a:t>
            </a:r>
            <a:endParaRPr lang="zh-CN" altLang="en-US" sz="28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endParaRPr>
          </a:p>
          <a:p>
            <a:pPr algn="l">
              <a:lnSpc>
                <a:spcPct val="120000"/>
              </a:lnSpc>
              <a:spcBef>
                <a:spcPts val="0"/>
              </a:spcBef>
              <a:spcAft>
                <a:spcPts val="0"/>
              </a:spcAft>
              <a:buClrTx/>
              <a:buSzTx/>
              <a:buFontTx/>
            </a:pPr>
            <a:r>
              <a:rPr lang="zh-CN" altLang="en-US" sz="28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             ③推动</a:t>
            </a:r>
            <a:r>
              <a:rPr lang="zh-CN" altLang="en-US" sz="2800" dirty="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资产阶级民主制度的完善</a:t>
            </a:r>
            <a:r>
              <a:rPr lang="zh-CN" altLang="en-US" sz="28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a:t>
            </a:r>
            <a:r>
              <a:rPr lang="zh-CN" altLang="en-US" sz="2800" dirty="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推动工人运动</a:t>
            </a:r>
            <a:r>
              <a:rPr lang="zh-CN" altLang="en-US" sz="28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    </a:t>
            </a:r>
            <a:endParaRPr lang="zh-CN" altLang="en-US" sz="28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endParaRPr>
          </a:p>
          <a:p>
            <a:pPr algn="l">
              <a:lnSpc>
                <a:spcPct val="120000"/>
              </a:lnSpc>
              <a:spcBef>
                <a:spcPts val="0"/>
              </a:spcBef>
              <a:spcAft>
                <a:spcPts val="0"/>
              </a:spcAft>
              <a:buClrTx/>
              <a:buSzTx/>
              <a:buFontTx/>
            </a:pPr>
            <a:r>
              <a:rPr lang="en-US" altLang="zh-CN" sz="28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(2)</a:t>
            </a:r>
            <a:r>
              <a:rPr lang="zh-CN" altLang="en-US" sz="28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建立</a:t>
            </a:r>
            <a:r>
              <a:rPr lang="zh-CN" sz="28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资本主义世界体系</a:t>
            </a:r>
            <a:r>
              <a:rPr lang="zh-CN" altLang="en-US" sz="28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：主要资义国家凭借工革提供的强大经济军事实力，向外殖民扩张，</a:t>
            </a:r>
            <a:r>
              <a:rPr lang="zh-CN" altLang="en-US" sz="2800" dirty="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亚非拉逐渐沦为殖民地和半殖民地</a:t>
            </a:r>
            <a:r>
              <a:rPr lang="zh-CN" altLang="en-US" sz="28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a:t>
            </a:r>
            <a:endParaRPr lang="zh-CN" altLang="en-US" sz="28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endParaRPr>
          </a:p>
        </p:txBody>
      </p:sp>
      <p:sp>
        <p:nvSpPr>
          <p:cNvPr id="16" name="文本框 15"/>
          <p:cNvSpPr txBox="1"/>
          <p:nvPr/>
        </p:nvSpPr>
        <p:spPr>
          <a:xfrm>
            <a:off x="354867" y="228218"/>
            <a:ext cx="2283955" cy="646331"/>
          </a:xfrm>
          <a:prstGeom prst="rect">
            <a:avLst/>
          </a:prstGeom>
          <a:noFill/>
        </p:spPr>
        <p:txBody>
          <a:bodyPr wrap="square" rtlCol="0">
            <a:spAutoFit/>
          </a:bodyPr>
          <a:lstStyle/>
          <a:p>
            <a:r>
              <a:rPr lang="zh-CN" altLang="en-US" sz="3600" b="1" dirty="0" smtClean="0">
                <a:latin typeface="Arial" panose="020B0604020202020204" pitchFamily="34" charset="0"/>
                <a:ea typeface="微软雅黑" panose="020B0503020204020204" pitchFamily="34" charset="-122"/>
                <a:sym typeface="Arial" panose="020B0604020202020204" pitchFamily="34" charset="0"/>
              </a:rPr>
              <a:t>四、</a:t>
            </a:r>
            <a:r>
              <a:rPr lang="zh-CN" altLang="zh-CN" sz="3600" b="1" kern="100" dirty="0" smtClean="0">
                <a:latin typeface="Arial" panose="020B0604020202020204" pitchFamily="34" charset="0"/>
                <a:ea typeface="微软雅黑" panose="020B0503020204020204" pitchFamily="34" charset="-122"/>
                <a:cs typeface="Times New Roman" panose="02020603050405020304"/>
                <a:sym typeface="Arial" panose="020B0604020202020204" pitchFamily="34" charset="0"/>
              </a:rPr>
              <a:t>影响</a:t>
            </a:r>
            <a:endParaRPr lang="zh-CN" altLang="en-US" sz="3600" b="1"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图示 1"/>
          <p:cNvGraphicFramePr/>
          <p:nvPr/>
        </p:nvGraphicFramePr>
        <p:xfrm>
          <a:off x="47322" y="356659"/>
          <a:ext cx="6815870" cy="566462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1026" name="Picture 2"/>
          <p:cNvPicPr>
            <a:picLocks noChangeAspect="1" noChangeArrowheads="1"/>
          </p:cNvPicPr>
          <p:nvPr/>
        </p:nvPicPr>
        <p:blipFill>
          <a:blip r:embed="rId6"/>
          <a:srcRect/>
          <a:stretch>
            <a:fillRect/>
          </a:stretch>
        </p:blipFill>
        <p:spPr bwMode="auto">
          <a:xfrm>
            <a:off x="6430923" y="23111"/>
            <a:ext cx="5279898" cy="68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直接连接符 9"/>
          <p:cNvCxnSpPr/>
          <p:nvPr/>
        </p:nvCxnSpPr>
        <p:spPr>
          <a:xfrm>
            <a:off x="6455246" y="-11201"/>
            <a:ext cx="0" cy="686920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1465465" y="836712"/>
            <a:ext cx="691215" cy="4608512"/>
            <a:chOff x="8600218" y="627534"/>
            <a:chExt cx="518479" cy="3456384"/>
          </a:xfrm>
        </p:grpSpPr>
        <p:sp>
          <p:nvSpPr>
            <p:cNvPr id="3" name="TextBox 2"/>
            <p:cNvSpPr txBox="1"/>
            <p:nvPr/>
          </p:nvSpPr>
          <p:spPr>
            <a:xfrm>
              <a:off x="8635470" y="627534"/>
              <a:ext cx="461725" cy="3456384"/>
            </a:xfrm>
            <a:prstGeom prst="rect">
              <a:avLst/>
            </a:prstGeom>
            <a:noFill/>
          </p:spPr>
          <p:txBody>
            <a:bodyPr vert="eaVert" wrap="square" rtlCol="0">
              <a:spAutoFit/>
            </a:bodyPr>
            <a:lstStyle/>
            <a:p>
              <a:pPr algn="ctr"/>
              <a:r>
                <a:rPr lang="zh-CN" altLang="en-US" sz="2800" b="1" dirty="0" smtClean="0">
                  <a:solidFill>
                    <a:srgbClr val="D60093"/>
                  </a:solidFill>
                  <a:latin typeface="微软雅黑" panose="020B0503020204020204" pitchFamily="34" charset="-122"/>
                  <a:ea typeface="微软雅黑" panose="020B0503020204020204" pitchFamily="34" charset="-122"/>
                </a:rPr>
                <a:t>直接相关的课至少有     节</a:t>
              </a:r>
              <a:endParaRPr lang="zh-CN" altLang="en-US" sz="2800" b="1" dirty="0">
                <a:solidFill>
                  <a:srgbClr val="D60093"/>
                </a:solidFill>
                <a:latin typeface="微软雅黑" panose="020B0503020204020204" pitchFamily="34" charset="-122"/>
                <a:ea typeface="微软雅黑" panose="020B0503020204020204" pitchFamily="34" charset="-122"/>
              </a:endParaRPr>
            </a:p>
          </p:txBody>
        </p:sp>
        <p:sp>
          <p:nvSpPr>
            <p:cNvPr id="4" name="矩形 3"/>
            <p:cNvSpPr/>
            <p:nvPr/>
          </p:nvSpPr>
          <p:spPr>
            <a:xfrm>
              <a:off x="8600218" y="3260169"/>
              <a:ext cx="518479" cy="438581"/>
            </a:xfrm>
            <a:prstGeom prst="rect">
              <a:avLst/>
            </a:prstGeom>
          </p:spPr>
          <p:txBody>
            <a:bodyPr wrap="none">
              <a:spAutoFit/>
            </a:bodyPr>
            <a:lstStyle/>
            <a:p>
              <a:pPr algn="ctr"/>
              <a:r>
                <a:rPr lang="en-US" altLang="zh-CN" sz="3200" b="1" dirty="0">
                  <a:solidFill>
                    <a:srgbClr val="FF0000"/>
                  </a:solidFill>
                  <a:latin typeface="微软雅黑" panose="020B0503020204020204" pitchFamily="34" charset="-122"/>
                  <a:ea typeface="微软雅黑" panose="020B0503020204020204" pitchFamily="34" charset="-122"/>
                </a:rPr>
                <a:t>27</a:t>
              </a:r>
              <a:endParaRPr lang="zh-CN" altLang="en-US" sz="3200" b="1" dirty="0"/>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3"/>
          <p:cNvSpPr txBox="1"/>
          <p:nvPr/>
        </p:nvSpPr>
        <p:spPr>
          <a:xfrm>
            <a:off x="255140" y="882256"/>
            <a:ext cx="11881208" cy="5909310"/>
          </a:xfrm>
          <a:prstGeom prst="rect">
            <a:avLst/>
          </a:prstGeom>
          <a:noFill/>
        </p:spPr>
        <p:txBody>
          <a:bodyPr wrap="square" rtlCol="0">
            <a:spAutoFit/>
          </a:bodyPr>
          <a:lstStyle/>
          <a:p>
            <a:pPr>
              <a:lnSpc>
                <a:spcPct val="150000"/>
              </a:lnSpc>
            </a:pPr>
            <a:r>
              <a:rPr lang="en-US" altLang="zh-CN" sz="3200" b="1" dirty="0" smtClean="0">
                <a:solidFill>
                  <a:srgbClr val="002060"/>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3</a:t>
            </a:r>
            <a:r>
              <a:rPr lang="zh-CN" altLang="en-US" sz="3200" b="1" dirty="0" smtClean="0">
                <a:solidFill>
                  <a:srgbClr val="002060"/>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a:t>
            </a:r>
            <a:r>
              <a:rPr lang="zh-CN" altLang="en-US" sz="3200" b="1" dirty="0">
                <a:solidFill>
                  <a:srgbClr val="002060"/>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思想：</a:t>
            </a:r>
            <a:r>
              <a:rPr lang="zh-CN" altLang="en-US" sz="28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推动</a:t>
            </a:r>
            <a:r>
              <a:rPr lang="zh-CN" altLang="en-US" sz="2800" dirty="0">
                <a:solidFill>
                  <a:srgbClr val="FF000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自由主义经济理论</a:t>
            </a:r>
            <a:r>
              <a:rPr lang="zh-CN" altLang="en-US" sz="28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a:t>
            </a:r>
            <a:r>
              <a:rPr lang="zh-CN" altLang="en-US" sz="2800" dirty="0">
                <a:solidFill>
                  <a:srgbClr val="FF000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马克思主义等思潮</a:t>
            </a:r>
            <a:r>
              <a:rPr lang="zh-CN" altLang="en-US" sz="2800" dirty="0" smtClean="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兴起。</a:t>
            </a:r>
            <a:endParaRPr lang="en-US" altLang="zh-CN" sz="2800" dirty="0" smtClean="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a:p>
            <a:pPr>
              <a:lnSpc>
                <a:spcPct val="150000"/>
              </a:lnSpc>
            </a:pPr>
            <a:r>
              <a:rPr lang="en-US" altLang="zh-CN" sz="2800" b="1" dirty="0" smtClean="0">
                <a:solidFill>
                  <a:srgbClr val="002060"/>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4.</a:t>
            </a:r>
            <a:r>
              <a:rPr lang="zh-CN" altLang="en-US" sz="2800" b="1" dirty="0">
                <a:solidFill>
                  <a:srgbClr val="002060"/>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对社会生活的影响：</a:t>
            </a:r>
            <a:endParaRPr lang="zh-CN" altLang="en-US" sz="2800" b="1"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a:p>
            <a:pPr algn="l">
              <a:lnSpc>
                <a:spcPct val="150000"/>
              </a:lnSpc>
              <a:spcBef>
                <a:spcPts val="0"/>
              </a:spcBef>
              <a:spcAft>
                <a:spcPts val="0"/>
              </a:spcAft>
              <a:buClrTx/>
              <a:buSzTx/>
              <a:buFontTx/>
            </a:pPr>
            <a:r>
              <a:rPr lang="en-US" altLang="zh-CN" sz="24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(1)</a:t>
            </a:r>
            <a:r>
              <a:rPr lang="zh-CN" altLang="en-US" sz="24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城乡关系： ①促进</a:t>
            </a:r>
            <a:r>
              <a:rPr lang="zh-CN" altLang="en-US" sz="2400" dirty="0">
                <a:solidFill>
                  <a:srgbClr val="FF000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城市化</a:t>
            </a:r>
            <a:r>
              <a:rPr lang="zh-CN" altLang="en-US" sz="24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，改变了人们的生活空间；   </a:t>
            </a:r>
            <a:endParaRPr lang="zh-CN" altLang="en-US" sz="24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a:p>
            <a:pPr algn="l">
              <a:lnSpc>
                <a:spcPct val="150000"/>
              </a:lnSpc>
              <a:spcBef>
                <a:spcPts val="0"/>
              </a:spcBef>
              <a:spcAft>
                <a:spcPts val="0"/>
              </a:spcAft>
              <a:buClrTx/>
              <a:buSzTx/>
              <a:buFontTx/>
            </a:pPr>
            <a:r>
              <a:rPr lang="zh-CN" altLang="en-US" sz="24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 </a:t>
            </a:r>
            <a:r>
              <a:rPr lang="en-US" altLang="zh-CN" sz="24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             </a:t>
            </a:r>
            <a:r>
              <a:rPr lang="zh-CN" altLang="en-US" sz="24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②推动农业机械普及，提高</a:t>
            </a:r>
            <a:r>
              <a:rPr lang="zh-CN" altLang="en-US" sz="2400" dirty="0">
                <a:solidFill>
                  <a:srgbClr val="FF000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农业现代化</a:t>
            </a:r>
            <a:r>
              <a:rPr lang="zh-CN" altLang="en-US" sz="24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水平；</a:t>
            </a:r>
            <a:endParaRPr lang="zh-CN" altLang="en-US" sz="24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a:p>
            <a:pPr algn="l">
              <a:lnSpc>
                <a:spcPct val="150000"/>
              </a:lnSpc>
              <a:spcBef>
                <a:spcPts val="0"/>
              </a:spcBef>
              <a:spcAft>
                <a:spcPts val="0"/>
              </a:spcAft>
              <a:buClrTx/>
              <a:buSzTx/>
              <a:buFontTx/>
            </a:pPr>
            <a:r>
              <a:rPr lang="en-US" altLang="zh-CN" sz="24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(2)</a:t>
            </a:r>
            <a:r>
              <a:rPr lang="zh-CN" altLang="en-US" sz="24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衣食住行： ①</a:t>
            </a:r>
            <a:r>
              <a:rPr lang="zh-CN" altLang="en-US" sz="2400" dirty="0">
                <a:solidFill>
                  <a:srgbClr val="FF000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交通运输业发展</a:t>
            </a:r>
            <a:r>
              <a:rPr lang="zh-CN" altLang="en-US" sz="24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，增加</a:t>
            </a:r>
            <a:r>
              <a:rPr lang="zh-CN" altLang="en-US" sz="2400" dirty="0">
                <a:solidFill>
                  <a:srgbClr val="FF000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社会流动性</a:t>
            </a:r>
            <a:r>
              <a:rPr lang="zh-CN" altLang="en-US" sz="24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  </a:t>
            </a:r>
            <a:endParaRPr lang="zh-CN" altLang="en-US" sz="24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a:p>
            <a:pPr algn="l">
              <a:lnSpc>
                <a:spcPct val="150000"/>
              </a:lnSpc>
              <a:spcBef>
                <a:spcPts val="0"/>
              </a:spcBef>
              <a:spcAft>
                <a:spcPts val="0"/>
              </a:spcAft>
              <a:buClrTx/>
              <a:buSzTx/>
              <a:buFontTx/>
            </a:pPr>
            <a:r>
              <a:rPr lang="zh-CN" altLang="en-US" sz="24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              ②</a:t>
            </a:r>
            <a:r>
              <a:rPr lang="zh-CN" altLang="en-US" sz="2400" dirty="0">
                <a:solidFill>
                  <a:srgbClr val="FF000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物质生活水平提高</a:t>
            </a:r>
            <a:r>
              <a:rPr lang="zh-CN" altLang="en-US" sz="24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，大众消费主义出现；</a:t>
            </a:r>
            <a:endParaRPr lang="zh-CN" altLang="en-US" sz="24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a:p>
            <a:pPr algn="l">
              <a:lnSpc>
                <a:spcPct val="150000"/>
              </a:lnSpc>
              <a:spcBef>
                <a:spcPts val="0"/>
              </a:spcBef>
              <a:spcAft>
                <a:spcPts val="0"/>
              </a:spcAft>
              <a:buClrTx/>
              <a:buSzTx/>
              <a:buFontTx/>
            </a:pPr>
            <a:r>
              <a:rPr lang="en-US" altLang="zh-CN" sz="24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(3)</a:t>
            </a:r>
            <a:r>
              <a:rPr lang="zh-CN" altLang="en-US" sz="24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观念：生活节奏加快，</a:t>
            </a:r>
            <a:r>
              <a:rPr lang="zh-CN" altLang="en-US" sz="2400" dirty="0">
                <a:solidFill>
                  <a:srgbClr val="C0000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时间观念增强</a:t>
            </a:r>
            <a:r>
              <a:rPr lang="zh-CN" altLang="en-US" sz="24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a:t>
            </a:r>
            <a:r>
              <a:rPr lang="zh-CN" altLang="en-US" sz="2400" dirty="0">
                <a:solidFill>
                  <a:srgbClr val="C0000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女性地位提高</a:t>
            </a:r>
            <a:r>
              <a:rPr lang="zh-CN" altLang="en-US" sz="24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等；</a:t>
            </a:r>
            <a:endParaRPr lang="zh-CN" altLang="en-US" sz="24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a:p>
            <a:pPr algn="l">
              <a:lnSpc>
                <a:spcPct val="150000"/>
              </a:lnSpc>
              <a:spcBef>
                <a:spcPts val="0"/>
              </a:spcBef>
              <a:spcAft>
                <a:spcPts val="0"/>
              </a:spcAft>
              <a:buClrTx/>
              <a:buSzTx/>
              <a:buFontTx/>
            </a:pPr>
            <a:r>
              <a:rPr lang="en-US" altLang="zh-CN" sz="24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(4)</a:t>
            </a:r>
            <a:r>
              <a:rPr lang="zh-CN" altLang="en-US" sz="24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教育：</a:t>
            </a:r>
            <a:r>
              <a:rPr lang="zh-CN" altLang="en-US" sz="2400" dirty="0">
                <a:solidFill>
                  <a:srgbClr val="C0000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初等教育</a:t>
            </a:r>
            <a:r>
              <a:rPr lang="zh-CN" altLang="en-US" sz="24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不断推广，人们文化素质提升；</a:t>
            </a:r>
            <a:endParaRPr lang="zh-CN" altLang="en-US" sz="24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a:p>
            <a:pPr algn="l">
              <a:lnSpc>
                <a:spcPct val="150000"/>
              </a:lnSpc>
              <a:spcBef>
                <a:spcPts val="0"/>
              </a:spcBef>
              <a:spcAft>
                <a:spcPts val="0"/>
              </a:spcAft>
              <a:buClrTx/>
              <a:buSzTx/>
              <a:buFontTx/>
            </a:pPr>
            <a:r>
              <a:rPr lang="en-US" altLang="zh-CN" sz="24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(5)</a:t>
            </a:r>
            <a:r>
              <a:rPr lang="zh-CN" altLang="en-US" sz="24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其他：</a:t>
            </a:r>
            <a:r>
              <a:rPr lang="zh-CN" altLang="en-US" sz="2400" dirty="0">
                <a:solidFill>
                  <a:srgbClr val="C0000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休闲娱乐</a:t>
            </a:r>
            <a:r>
              <a:rPr lang="zh-CN" altLang="en-US" sz="24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和群众性体育运动逐渐兴起；</a:t>
            </a:r>
            <a:r>
              <a:rPr lang="zh-CN" altLang="en-US" sz="2400" dirty="0">
                <a:solidFill>
                  <a:srgbClr val="C0000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医疗卫生水平</a:t>
            </a:r>
            <a:r>
              <a:rPr lang="zh-CN" altLang="en-US" sz="24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提高；</a:t>
            </a:r>
            <a:r>
              <a:rPr lang="zh-CN" altLang="en-US" sz="2400" dirty="0">
                <a:solidFill>
                  <a:srgbClr val="C0000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人口</a:t>
            </a:r>
            <a:r>
              <a:rPr lang="zh-CN" altLang="en-US" sz="24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增加明显。</a:t>
            </a:r>
            <a:endParaRPr lang="zh-CN" altLang="en-US" sz="24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a:p>
            <a:pPr algn="l">
              <a:lnSpc>
                <a:spcPct val="150000"/>
              </a:lnSpc>
              <a:spcBef>
                <a:spcPts val="0"/>
              </a:spcBef>
              <a:spcAft>
                <a:spcPts val="0"/>
              </a:spcAft>
              <a:buClrTx/>
              <a:buSzTx/>
              <a:buFontTx/>
            </a:pPr>
            <a:r>
              <a:rPr lang="en-US" altLang="zh-CN" sz="24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(6)</a:t>
            </a:r>
            <a:r>
              <a:rPr lang="zh-CN" altLang="en-US" sz="24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消极：带来</a:t>
            </a:r>
            <a:r>
              <a:rPr lang="zh-CN" altLang="en-US" sz="2400" dirty="0">
                <a:solidFill>
                  <a:srgbClr val="FF000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环境污染</a:t>
            </a:r>
            <a:r>
              <a:rPr lang="zh-CN" altLang="en-US" sz="24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a:t>
            </a:r>
            <a:r>
              <a:rPr lang="zh-CN" altLang="en-US" sz="2400" dirty="0">
                <a:solidFill>
                  <a:srgbClr val="FF000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贫富分化加剧</a:t>
            </a:r>
            <a:r>
              <a:rPr lang="zh-CN" altLang="en-US" sz="24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a:t>
            </a:r>
            <a:r>
              <a:rPr lang="zh-CN" altLang="en-US" sz="2400" dirty="0">
                <a:solidFill>
                  <a:srgbClr val="FF000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疾病与犯罪</a:t>
            </a:r>
            <a:r>
              <a:rPr lang="zh-CN" altLang="en-US" sz="24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等社会</a:t>
            </a:r>
            <a:r>
              <a:rPr lang="zh-CN" altLang="en-US" sz="2400" dirty="0" smtClean="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问题</a:t>
            </a:r>
            <a:r>
              <a:rPr lang="zh-CN" altLang="en-US" sz="24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a:t>
            </a:r>
            <a:endParaRPr lang="zh-CN" altLang="en-US" sz="2400" dirty="0">
              <a:solidFill>
                <a:srgbClr val="002060"/>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3" name="文本框 15"/>
          <p:cNvSpPr txBox="1"/>
          <p:nvPr/>
        </p:nvSpPr>
        <p:spPr>
          <a:xfrm>
            <a:off x="354867" y="228218"/>
            <a:ext cx="2283955" cy="646331"/>
          </a:xfrm>
          <a:prstGeom prst="rect">
            <a:avLst/>
          </a:prstGeom>
          <a:noFill/>
        </p:spPr>
        <p:txBody>
          <a:bodyPr wrap="square" rtlCol="0">
            <a:spAutoFit/>
          </a:bodyPr>
          <a:lstStyle/>
          <a:p>
            <a:r>
              <a:rPr lang="zh-CN" altLang="en-US" sz="3600" b="1" dirty="0" smtClean="0">
                <a:latin typeface="Arial" panose="020B0604020202020204" pitchFamily="34" charset="0"/>
                <a:ea typeface="微软雅黑" panose="020B0503020204020204" pitchFamily="34" charset="-122"/>
                <a:sym typeface="Arial" panose="020B0604020202020204" pitchFamily="34" charset="0"/>
              </a:rPr>
              <a:t>四、</a:t>
            </a:r>
            <a:r>
              <a:rPr lang="zh-CN" altLang="zh-CN" sz="3600" b="1" kern="100" dirty="0" smtClean="0">
                <a:latin typeface="Arial" panose="020B0604020202020204" pitchFamily="34" charset="0"/>
                <a:ea typeface="微软雅黑" panose="020B0503020204020204" pitchFamily="34" charset="-122"/>
                <a:cs typeface="Times New Roman" panose="02020603050405020304"/>
                <a:sym typeface="Arial" panose="020B0604020202020204" pitchFamily="34" charset="0"/>
              </a:rPr>
              <a:t>影响</a:t>
            </a:r>
            <a:endParaRPr lang="zh-CN" altLang="en-US" sz="3600" b="1"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组合 6"/>
          <p:cNvGrpSpPr/>
          <p:nvPr/>
        </p:nvGrpSpPr>
        <p:grpSpPr>
          <a:xfrm>
            <a:off x="6082719" y="139572"/>
            <a:ext cx="5868376" cy="3723471"/>
            <a:chOff x="251520" y="123478"/>
            <a:chExt cx="8742110" cy="4668326"/>
          </a:xfrm>
        </p:grpSpPr>
        <p:pic>
          <p:nvPicPr>
            <p:cNvPr id="8" name="Picture 2" descr="C:\Users\HP\Desktop\第8课汇报课\图片\9.png"/>
            <p:cNvPicPr>
              <a:picLocks noChangeAspect="1" noChangeArrowheads="1"/>
            </p:cNvPicPr>
            <p:nvPr/>
          </p:nvPicPr>
          <p:blipFill>
            <a:blip r:embed="rId1"/>
            <a:srcRect/>
            <a:stretch>
              <a:fillRect/>
            </a:stretch>
          </p:blipFill>
          <p:spPr bwMode="auto">
            <a:xfrm>
              <a:off x="251520" y="123478"/>
              <a:ext cx="8742110" cy="46683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矩形 8"/>
            <p:cNvSpPr/>
            <p:nvPr/>
          </p:nvSpPr>
          <p:spPr>
            <a:xfrm>
              <a:off x="842156" y="271582"/>
              <a:ext cx="7846234" cy="640935"/>
            </a:xfrm>
            <a:prstGeom prst="rect">
              <a:avLst/>
            </a:prstGeom>
          </p:spPr>
          <p:txBody>
            <a:bodyPr wrap="square">
              <a:spAutoFit/>
            </a:bodyPr>
            <a:lstStyle/>
            <a:p>
              <a:pPr algn="ctr"/>
              <a:r>
                <a:rPr lang="en-US" altLang="zh-CN" sz="2100" b="1" dirty="0">
                  <a:solidFill>
                    <a:schemeClr val="bg1"/>
                  </a:solidFill>
                  <a:effectLst>
                    <a:glow rad="139700">
                      <a:schemeClr val="tx1">
                        <a:alpha val="79000"/>
                      </a:schemeClr>
                    </a:glow>
                  </a:effectLst>
                  <a:latin typeface="微软雅黑" panose="020B0503020204020204" pitchFamily="34" charset="-122"/>
                  <a:ea typeface="微软雅黑" panose="020B0503020204020204" pitchFamily="34" charset="-122"/>
                </a:rPr>
                <a:t>1914</a:t>
              </a:r>
              <a:r>
                <a:rPr lang="zh-CN" altLang="en-US" sz="2100" b="1" dirty="0">
                  <a:solidFill>
                    <a:schemeClr val="bg1"/>
                  </a:solidFill>
                  <a:effectLst>
                    <a:glow rad="139700">
                      <a:schemeClr val="tx1">
                        <a:alpha val="79000"/>
                      </a:schemeClr>
                    </a:glow>
                  </a:effectLst>
                  <a:latin typeface="微软雅黑" panose="020B0503020204020204" pitchFamily="34" charset="-122"/>
                  <a:ea typeface="微软雅黑" panose="020B0503020204020204" pitchFamily="34" charset="-122"/>
                </a:rPr>
                <a:t>年主要资本主义国家资本输出示意图</a:t>
              </a:r>
              <a:endParaRPr lang="zh-CN" altLang="en-US" sz="2100" b="1" dirty="0">
                <a:solidFill>
                  <a:schemeClr val="bg1"/>
                </a:solidFill>
                <a:effectLst>
                  <a:glow rad="139700">
                    <a:schemeClr val="tx1">
                      <a:alpha val="79000"/>
                    </a:schemeClr>
                  </a:glow>
                </a:effectLst>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143320" y="0"/>
            <a:ext cx="5789886" cy="3909053"/>
            <a:chOff x="107504" y="627534"/>
            <a:chExt cx="4342980" cy="2304256"/>
          </a:xfrm>
        </p:grpSpPr>
        <p:pic>
          <p:nvPicPr>
            <p:cNvPr id="10" name="图片 9"/>
            <p:cNvPicPr>
              <a:picLocks noChangeAspect="1"/>
            </p:cNvPicPr>
            <p:nvPr/>
          </p:nvPicPr>
          <p:blipFill rotWithShape="1">
            <a:blip r:embed="rId2"/>
            <a:srcRect/>
            <a:stretch>
              <a:fillRect/>
            </a:stretch>
          </p:blipFill>
          <p:spPr>
            <a:xfrm>
              <a:off x="107504" y="627534"/>
              <a:ext cx="4342980" cy="2304256"/>
            </a:xfrm>
            <a:prstGeom prst="rect">
              <a:avLst/>
            </a:prstGeom>
          </p:spPr>
        </p:pic>
        <p:sp>
          <p:nvSpPr>
            <p:cNvPr id="12" name="矩形 11"/>
            <p:cNvSpPr/>
            <p:nvPr/>
          </p:nvSpPr>
          <p:spPr>
            <a:xfrm>
              <a:off x="303269" y="709807"/>
              <a:ext cx="3950760" cy="311624"/>
            </a:xfrm>
            <a:prstGeom prst="rect">
              <a:avLst/>
            </a:prstGeom>
          </p:spPr>
          <p:txBody>
            <a:bodyPr wrap="square">
              <a:spAutoFit/>
            </a:bodyPr>
            <a:lstStyle/>
            <a:p>
              <a:pPr algn="ctr"/>
              <a:r>
                <a:rPr lang="en-US" altLang="zh-CN" sz="2100" b="1" dirty="0">
                  <a:solidFill>
                    <a:schemeClr val="bg1"/>
                  </a:solidFill>
                  <a:effectLst>
                    <a:glow rad="139700">
                      <a:schemeClr val="tx1">
                        <a:alpha val="79000"/>
                      </a:schemeClr>
                    </a:glow>
                  </a:effectLst>
                  <a:latin typeface="微软雅黑" panose="020B0503020204020204" pitchFamily="34" charset="-122"/>
                  <a:ea typeface="微软雅黑" panose="020B0503020204020204" pitchFamily="34" charset="-122"/>
                </a:rPr>
                <a:t>19</a:t>
              </a:r>
              <a:r>
                <a:rPr lang="zh-CN" altLang="en-US" sz="2100" b="1" dirty="0">
                  <a:solidFill>
                    <a:schemeClr val="bg1"/>
                  </a:solidFill>
                  <a:effectLst>
                    <a:glow rad="139700">
                      <a:schemeClr val="tx1">
                        <a:alpha val="79000"/>
                      </a:schemeClr>
                    </a:glow>
                  </a:effectLst>
                  <a:latin typeface="微软雅黑" panose="020B0503020204020204" pitchFamily="34" charset="-122"/>
                  <a:ea typeface="微软雅黑" panose="020B0503020204020204" pitchFamily="34" charset="-122"/>
                </a:rPr>
                <a:t>世纪走向世界市场的英国产品</a:t>
              </a:r>
              <a:endParaRPr lang="zh-CN" altLang="en-US" sz="2100" b="1" dirty="0">
                <a:solidFill>
                  <a:schemeClr val="bg1"/>
                </a:solidFill>
                <a:effectLst>
                  <a:glow rad="139700">
                    <a:schemeClr val="tx1">
                      <a:alpha val="79000"/>
                    </a:schemeClr>
                  </a:glow>
                </a:effectLst>
                <a:latin typeface="微软雅黑" panose="020B0503020204020204" pitchFamily="34" charset="-122"/>
                <a:ea typeface="微软雅黑" panose="020B0503020204020204" pitchFamily="34" charset="-122"/>
              </a:endParaRPr>
            </a:p>
          </p:txBody>
        </p:sp>
      </p:grpSp>
      <p:sp>
        <p:nvSpPr>
          <p:cNvPr id="4" name="TextBox 3"/>
          <p:cNvSpPr txBox="1"/>
          <p:nvPr/>
        </p:nvSpPr>
        <p:spPr>
          <a:xfrm>
            <a:off x="265032" y="4905148"/>
            <a:ext cx="1919963" cy="954095"/>
          </a:xfrm>
          <a:prstGeom prst="rect">
            <a:avLst/>
          </a:prstGeom>
          <a:noFill/>
        </p:spPr>
        <p:txBody>
          <a:bodyPr wrap="square" lIns="121908" tIns="60954" rIns="121908" bIns="60954" rtlCol="0">
            <a:spAutoFit/>
          </a:bodyPr>
          <a:lstStyle/>
          <a:p>
            <a:pPr algn="ctr"/>
            <a:r>
              <a:rPr lang="zh-CN" altLang="en-US" sz="2700" b="1" dirty="0">
                <a:latin typeface="微软雅黑" panose="020B0503020204020204" pitchFamily="34" charset="-122"/>
                <a:ea typeface="微软雅黑" panose="020B0503020204020204" pitchFamily="34" charset="-122"/>
              </a:rPr>
              <a:t>资本主义世界体系</a:t>
            </a:r>
            <a:endParaRPr lang="zh-CN" altLang="en-US" sz="2700" b="1" dirty="0">
              <a:latin typeface="微软雅黑" panose="020B0503020204020204" pitchFamily="34" charset="-122"/>
              <a:ea typeface="微软雅黑" panose="020B0503020204020204" pitchFamily="34" charset="-122"/>
            </a:endParaRPr>
          </a:p>
        </p:txBody>
      </p:sp>
      <p:sp>
        <p:nvSpPr>
          <p:cNvPr id="15" name="文本框 52"/>
          <p:cNvSpPr txBox="1"/>
          <p:nvPr/>
        </p:nvSpPr>
        <p:spPr>
          <a:xfrm>
            <a:off x="2570959" y="4256366"/>
            <a:ext cx="3044257" cy="451397"/>
          </a:xfrm>
          <a:prstGeom prst="rect">
            <a:avLst/>
          </a:prstGeom>
          <a:ln w="18796">
            <a:solidFill>
              <a:srgbClr val="793738"/>
            </a:solidFill>
            <a:round/>
            <a:tailEnd type="triangle"/>
          </a:ln>
        </p:spPr>
        <p:style>
          <a:lnRef idx="1">
            <a:schemeClr val="accent1"/>
          </a:lnRef>
          <a:fillRef idx="0">
            <a:schemeClr val="accent1"/>
          </a:fillRef>
          <a:effectRef idx="0">
            <a:schemeClr val="accent1"/>
          </a:effectRef>
          <a:fontRef idx="minor">
            <a:schemeClr val="tx1"/>
          </a:fontRef>
        </p:style>
        <p:txBody>
          <a:bodyPr wrap="square" lIns="121900" tIns="60950" rIns="121900" bIns="60950">
            <a:spAutoFit/>
          </a:bodyPr>
          <a:lstStyle/>
          <a:p>
            <a:pPr algn="ctr" defTabSz="914400" eaLnBrk="0" fontAlgn="base" hangingPunct="0">
              <a:spcBef>
                <a:spcPct val="0"/>
              </a:spcBef>
              <a:spcAft>
                <a:spcPct val="0"/>
              </a:spcAft>
              <a:defRPr/>
            </a:pPr>
            <a:r>
              <a:rPr lang="zh-CN" altLang="en-US" sz="2100" b="1" dirty="0">
                <a:latin typeface="微软雅黑" panose="020B0503020204020204" pitchFamily="34" charset="-122"/>
                <a:ea typeface="微软雅黑" panose="020B0503020204020204" pitchFamily="34" charset="-122"/>
              </a:rPr>
              <a:t>资本主义世界政治体系</a:t>
            </a:r>
            <a:endParaRPr lang="zh-CN" altLang="en-US" sz="2100" b="1" dirty="0">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1998753" y="5352868"/>
            <a:ext cx="372485" cy="0"/>
          </a:xfrm>
          <a:prstGeom prst="line">
            <a:avLst/>
          </a:prstGeom>
          <a:ln w="18796">
            <a:solidFill>
              <a:srgbClr val="793738"/>
            </a:solidFill>
            <a:round/>
            <a:tailEnd type="triangle"/>
          </a:ln>
        </p:spPr>
        <p:style>
          <a:lnRef idx="1">
            <a:schemeClr val="accent1"/>
          </a:lnRef>
          <a:fillRef idx="0">
            <a:schemeClr val="accent1"/>
          </a:fillRef>
          <a:effectRef idx="0">
            <a:schemeClr val="accent1"/>
          </a:effectRef>
          <a:fontRef idx="minor">
            <a:schemeClr val="tx1"/>
          </a:fontRef>
        </p:style>
      </p:cxnSp>
      <p:sp>
        <p:nvSpPr>
          <p:cNvPr id="17" name="右中括号 16"/>
          <p:cNvSpPr/>
          <p:nvPr/>
        </p:nvSpPr>
        <p:spPr>
          <a:xfrm rot="10800000">
            <a:off x="2336038" y="4352375"/>
            <a:ext cx="60951" cy="2078677"/>
          </a:xfrm>
          <a:prstGeom prst="rightBracket">
            <a:avLst>
              <a:gd name="adj" fmla="val 8417"/>
            </a:avLst>
          </a:prstGeom>
          <a:ln w="19050">
            <a:solidFill>
              <a:srgbClr val="793738"/>
            </a:solidFill>
          </a:ln>
        </p:spPr>
        <p:style>
          <a:lnRef idx="1">
            <a:schemeClr val="accent1"/>
          </a:lnRef>
          <a:fillRef idx="0">
            <a:schemeClr val="accent1"/>
          </a:fillRef>
          <a:effectRef idx="0">
            <a:schemeClr val="accent1"/>
          </a:effectRef>
          <a:fontRef idx="minor">
            <a:schemeClr val="tx1"/>
          </a:fontRef>
        </p:style>
        <p:txBody>
          <a:bodyPr lIns="121900" tIns="60950" rIns="121900" bIns="60950" anchor="ctr"/>
          <a:lstStyle/>
          <a:p>
            <a:pPr algn="ctr" defTabSz="914400" eaLnBrk="0" fontAlgn="base" hangingPunct="0">
              <a:spcBef>
                <a:spcPct val="0"/>
              </a:spcBef>
              <a:spcAft>
                <a:spcPct val="0"/>
              </a:spcAft>
              <a:defRPr/>
            </a:pPr>
            <a:endParaRPr lang="zh-CN" altLang="en-US" b="1"/>
          </a:p>
        </p:txBody>
      </p:sp>
      <p:sp>
        <p:nvSpPr>
          <p:cNvPr id="18" name="文本框 52"/>
          <p:cNvSpPr txBox="1"/>
          <p:nvPr/>
        </p:nvSpPr>
        <p:spPr>
          <a:xfrm>
            <a:off x="2543274" y="5127170"/>
            <a:ext cx="3071941" cy="451397"/>
          </a:xfrm>
          <a:prstGeom prst="rect">
            <a:avLst/>
          </a:prstGeom>
          <a:ln w="18796">
            <a:solidFill>
              <a:srgbClr val="793738"/>
            </a:solidFill>
            <a:round/>
            <a:tailEnd type="triangle"/>
          </a:ln>
        </p:spPr>
        <p:style>
          <a:lnRef idx="1">
            <a:schemeClr val="accent1"/>
          </a:lnRef>
          <a:fillRef idx="0">
            <a:schemeClr val="accent1"/>
          </a:fillRef>
          <a:effectRef idx="0">
            <a:schemeClr val="accent1"/>
          </a:effectRef>
          <a:fontRef idx="minor">
            <a:schemeClr val="tx1"/>
          </a:fontRef>
        </p:style>
        <p:txBody>
          <a:bodyPr wrap="square" lIns="121900" tIns="60950" rIns="121900" bIns="60950">
            <a:spAutoFit/>
          </a:bodyPr>
          <a:lstStyle/>
          <a:p>
            <a:pPr algn="ctr" defTabSz="914400" eaLnBrk="0" fontAlgn="base" hangingPunct="0">
              <a:spcBef>
                <a:spcPct val="0"/>
              </a:spcBef>
              <a:spcAft>
                <a:spcPct val="0"/>
              </a:spcAft>
              <a:defRPr/>
            </a:pPr>
            <a:r>
              <a:rPr lang="zh-CN" altLang="en-US" sz="2100" b="1" dirty="0">
                <a:latin typeface="微软雅黑" panose="020B0503020204020204" pitchFamily="34" charset="-122"/>
                <a:ea typeface="微软雅黑" panose="020B0503020204020204" pitchFamily="34" charset="-122"/>
              </a:rPr>
              <a:t>资本主义世界市场</a:t>
            </a:r>
            <a:endParaRPr lang="zh-CN" altLang="en-US" sz="2100" b="1" dirty="0">
              <a:latin typeface="微软雅黑" panose="020B0503020204020204" pitchFamily="34" charset="-122"/>
              <a:ea typeface="微软雅黑" panose="020B0503020204020204" pitchFamily="34" charset="-122"/>
            </a:endParaRPr>
          </a:p>
        </p:txBody>
      </p:sp>
      <p:sp>
        <p:nvSpPr>
          <p:cNvPr id="19" name="文本框 47"/>
          <p:cNvSpPr txBox="1"/>
          <p:nvPr/>
        </p:nvSpPr>
        <p:spPr>
          <a:xfrm>
            <a:off x="2543274" y="6030331"/>
            <a:ext cx="3071941" cy="449580"/>
          </a:xfrm>
          <a:prstGeom prst="rect">
            <a:avLst/>
          </a:prstGeom>
          <a:solidFill>
            <a:schemeClr val="bg1"/>
          </a:solidFill>
          <a:ln w="18796">
            <a:solidFill>
              <a:srgbClr val="793738"/>
            </a:solidFill>
            <a:round/>
            <a:tailEnd type="triangle"/>
          </a:ln>
        </p:spPr>
        <p:style>
          <a:lnRef idx="1">
            <a:schemeClr val="accent1"/>
          </a:lnRef>
          <a:fillRef idx="0">
            <a:schemeClr val="accent1"/>
          </a:fillRef>
          <a:effectRef idx="0">
            <a:schemeClr val="accent1"/>
          </a:effectRef>
          <a:fontRef idx="minor">
            <a:schemeClr val="tx1"/>
          </a:fontRef>
        </p:style>
        <p:txBody>
          <a:bodyPr wrap="square" lIns="121900" tIns="60950" rIns="121900" bIns="60950">
            <a:spAutoFit/>
          </a:bodyPr>
          <a:lstStyle>
            <a:defPPr>
              <a:defRPr lang="zh-CN"/>
            </a:defPPr>
            <a:lvl1pPr>
              <a:defRPr sz="2000">
                <a:solidFill>
                  <a:schemeClr val="tx1"/>
                </a:solidFill>
                <a:latin typeface="黑体" panose="02010609060101010101" pitchFamily="49" charset="-122"/>
                <a:ea typeface="黑体" panose="02010609060101010101" pitchFamily="49"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defTabSz="914400" eaLnBrk="0" fontAlgn="base" hangingPunct="0">
              <a:spcBef>
                <a:spcPct val="0"/>
              </a:spcBef>
              <a:spcAft>
                <a:spcPct val="0"/>
              </a:spcAft>
              <a:defRPr/>
            </a:pPr>
            <a:r>
              <a:rPr lang="zh-CN" altLang="en-US" sz="2100" b="1" dirty="0">
                <a:latin typeface="微软雅黑" panose="020B0503020204020204" pitchFamily="34" charset="-122"/>
                <a:ea typeface="微软雅黑" panose="020B0503020204020204" pitchFamily="34" charset="-122"/>
              </a:rPr>
              <a:t>资本主义世界殖民体系</a:t>
            </a:r>
            <a:endParaRPr lang="zh-CN" altLang="en-US" sz="2100" b="1" dirty="0">
              <a:latin typeface="微软雅黑" panose="020B0503020204020204" pitchFamily="34" charset="-122"/>
              <a:ea typeface="微软雅黑" panose="020B0503020204020204" pitchFamily="34" charset="-122"/>
            </a:endParaRPr>
          </a:p>
        </p:txBody>
      </p:sp>
      <p:sp>
        <p:nvSpPr>
          <p:cNvPr id="13" name="TextBox 12"/>
          <p:cNvSpPr txBox="1"/>
          <p:nvPr/>
        </p:nvSpPr>
        <p:spPr>
          <a:xfrm>
            <a:off x="6287203" y="4222807"/>
            <a:ext cx="2687949" cy="400097"/>
          </a:xfrm>
          <a:prstGeom prst="rect">
            <a:avLst/>
          </a:prstGeom>
          <a:noFill/>
        </p:spPr>
        <p:txBody>
          <a:bodyPr wrap="square" lIns="121908" tIns="60954" rIns="121908" bIns="60954" rtlCol="0">
            <a:spAutoFit/>
          </a:bodyPr>
          <a:lstStyle/>
          <a:p>
            <a:pPr algn="ctr"/>
            <a:r>
              <a:rPr lang="zh-CN" altLang="en-US" b="1" dirty="0" smtClean="0">
                <a:latin typeface="微软雅黑" panose="020B0503020204020204" pitchFamily="34" charset="-122"/>
                <a:ea typeface="微软雅黑" panose="020B0503020204020204" pitchFamily="34" charset="-122"/>
              </a:rPr>
              <a:t>工人与资产阶级</a:t>
            </a:r>
            <a:endParaRPr lang="zh-CN" altLang="en-US" b="1" dirty="0">
              <a:latin typeface="微软雅黑" panose="020B0503020204020204" pitchFamily="34" charset="-122"/>
              <a:ea typeface="微软雅黑" panose="020B0503020204020204" pitchFamily="34" charset="-122"/>
            </a:endParaRPr>
          </a:p>
        </p:txBody>
      </p:sp>
      <p:sp>
        <p:nvSpPr>
          <p:cNvPr id="24" name="TextBox 23"/>
          <p:cNvSpPr txBox="1"/>
          <p:nvPr/>
        </p:nvSpPr>
        <p:spPr>
          <a:xfrm>
            <a:off x="6479199" y="5106647"/>
            <a:ext cx="2495952" cy="400097"/>
          </a:xfrm>
          <a:prstGeom prst="rect">
            <a:avLst/>
          </a:prstGeom>
          <a:noFill/>
        </p:spPr>
        <p:txBody>
          <a:bodyPr wrap="square" lIns="121908" tIns="60954" rIns="121908" bIns="60954" rtlCol="0">
            <a:spAutoFit/>
          </a:bodyPr>
          <a:lstStyle/>
          <a:p>
            <a:pPr algn="ctr"/>
            <a:r>
              <a:rPr lang="zh-CN" altLang="en-US" b="1" dirty="0" smtClean="0">
                <a:latin typeface="微软雅黑" panose="020B0503020204020204" pitchFamily="34" charset="-122"/>
                <a:ea typeface="微软雅黑" panose="020B0503020204020204" pitchFamily="34" charset="-122"/>
              </a:rPr>
              <a:t>资本主义国家间</a:t>
            </a:r>
            <a:endParaRPr lang="zh-CN" altLang="en-US" b="1" dirty="0">
              <a:latin typeface="微软雅黑" panose="020B0503020204020204" pitchFamily="34" charset="-122"/>
              <a:ea typeface="微软雅黑" panose="020B0503020204020204" pitchFamily="34" charset="-122"/>
            </a:endParaRPr>
          </a:p>
        </p:txBody>
      </p:sp>
      <p:sp>
        <p:nvSpPr>
          <p:cNvPr id="25" name="TextBox 24"/>
          <p:cNvSpPr txBox="1"/>
          <p:nvPr/>
        </p:nvSpPr>
        <p:spPr>
          <a:xfrm>
            <a:off x="6287203" y="6008899"/>
            <a:ext cx="2687949" cy="400097"/>
          </a:xfrm>
          <a:prstGeom prst="rect">
            <a:avLst/>
          </a:prstGeom>
          <a:noFill/>
        </p:spPr>
        <p:txBody>
          <a:bodyPr wrap="square" lIns="121908" tIns="60954" rIns="121908" bIns="60954" rtlCol="0">
            <a:spAutoFit/>
          </a:bodyPr>
          <a:lstStyle/>
          <a:p>
            <a:pPr algn="ctr"/>
            <a:r>
              <a:rPr lang="zh-CN" altLang="en-US" b="1" dirty="0" smtClean="0">
                <a:latin typeface="微软雅黑" panose="020B0503020204020204" pitchFamily="34" charset="-122"/>
                <a:ea typeface="微软雅黑" panose="020B0503020204020204" pitchFamily="34" charset="-122"/>
              </a:rPr>
              <a:t>亚非拉与欧美列强</a:t>
            </a:r>
            <a:endParaRPr lang="zh-CN" altLang="en-US" b="1" dirty="0">
              <a:latin typeface="微软雅黑" panose="020B0503020204020204" pitchFamily="34" charset="-122"/>
              <a:ea typeface="微软雅黑" panose="020B0503020204020204" pitchFamily="34" charset="-122"/>
            </a:endParaRPr>
          </a:p>
        </p:txBody>
      </p:sp>
      <p:sp>
        <p:nvSpPr>
          <p:cNvPr id="14" name="燕尾形箭头 13"/>
          <p:cNvSpPr/>
          <p:nvPr/>
        </p:nvSpPr>
        <p:spPr>
          <a:xfrm>
            <a:off x="5711214" y="4401496"/>
            <a:ext cx="767985" cy="1902745"/>
          </a:xfrm>
          <a:prstGeom prst="notchedRightArrow">
            <a:avLst/>
          </a:prstGeom>
        </p:spPr>
        <p:style>
          <a:lnRef idx="2">
            <a:schemeClr val="dk1">
              <a:shade val="50000"/>
            </a:schemeClr>
          </a:lnRef>
          <a:fillRef idx="1">
            <a:schemeClr val="dk1"/>
          </a:fillRef>
          <a:effectRef idx="0">
            <a:schemeClr val="dk1"/>
          </a:effectRef>
          <a:fontRef idx="minor">
            <a:schemeClr val="lt1"/>
          </a:fontRef>
        </p:style>
        <p:txBody>
          <a:bodyPr lIns="121908" tIns="60954" rIns="121908" bIns="60954" rtlCol="0" anchor="ctr"/>
          <a:lstStyle/>
          <a:p>
            <a:pPr algn="ctr"/>
            <a:r>
              <a:rPr lang="zh-CN" altLang="en-US" b="1" dirty="0" smtClean="0">
                <a:latin typeface="微软雅黑" panose="020B0503020204020204" pitchFamily="34" charset="-122"/>
                <a:ea typeface="微软雅黑" panose="020B0503020204020204" pitchFamily="34" charset="-122"/>
              </a:rPr>
              <a:t>矛盾</a:t>
            </a:r>
            <a:endParaRPr lang="zh-CN" altLang="en-US" b="1" dirty="0">
              <a:latin typeface="微软雅黑" panose="020B0503020204020204" pitchFamily="34" charset="-122"/>
              <a:ea typeface="微软雅黑" panose="020B0503020204020204" pitchFamily="34" charset="-122"/>
            </a:endParaRPr>
          </a:p>
        </p:txBody>
      </p:sp>
      <p:sp>
        <p:nvSpPr>
          <p:cNvPr id="20" name="TextBox 19"/>
          <p:cNvSpPr txBox="1"/>
          <p:nvPr/>
        </p:nvSpPr>
        <p:spPr>
          <a:xfrm>
            <a:off x="9647139" y="4222807"/>
            <a:ext cx="2543274" cy="430875"/>
          </a:xfrm>
          <a:prstGeom prst="rect">
            <a:avLst/>
          </a:prstGeom>
          <a:noFill/>
        </p:spPr>
        <p:txBody>
          <a:bodyPr wrap="square" lIns="121908" tIns="60954" rIns="121908" bIns="60954" rtlCol="0">
            <a:spAutoFit/>
          </a:bodyPr>
          <a:lstStyle/>
          <a:p>
            <a:pPr algn="ctr"/>
            <a:r>
              <a:rPr lang="zh-CN" altLang="en-US" sz="2000" b="1" dirty="0" smtClean="0">
                <a:solidFill>
                  <a:srgbClr val="D60093"/>
                </a:solidFill>
                <a:latin typeface="微软雅黑" panose="020B0503020204020204" pitchFamily="34" charset="-122"/>
                <a:ea typeface="微软雅黑" panose="020B0503020204020204" pitchFamily="34" charset="-122"/>
              </a:rPr>
              <a:t>国际</a:t>
            </a:r>
            <a:r>
              <a:rPr lang="zh-CN" altLang="en-US" sz="2000" b="1" dirty="0">
                <a:solidFill>
                  <a:srgbClr val="D60093"/>
                </a:solidFill>
                <a:latin typeface="微软雅黑" panose="020B0503020204020204" pitchFamily="34" charset="-122"/>
                <a:ea typeface="微软雅黑" panose="020B0503020204020204" pitchFamily="34" charset="-122"/>
              </a:rPr>
              <a:t>工人</a:t>
            </a:r>
            <a:r>
              <a:rPr lang="zh-CN" altLang="en-US" sz="2000" b="1" dirty="0" smtClean="0">
                <a:solidFill>
                  <a:srgbClr val="D60093"/>
                </a:solidFill>
                <a:latin typeface="微软雅黑" panose="020B0503020204020204" pitchFamily="34" charset="-122"/>
                <a:ea typeface="微软雅黑" panose="020B0503020204020204" pitchFamily="34" charset="-122"/>
              </a:rPr>
              <a:t>运动</a:t>
            </a:r>
            <a:endParaRPr lang="zh-CN" altLang="en-US" sz="2000" b="1" dirty="0">
              <a:solidFill>
                <a:srgbClr val="D60093"/>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9661057" y="5145492"/>
            <a:ext cx="2578032" cy="430875"/>
          </a:xfrm>
          <a:prstGeom prst="rect">
            <a:avLst/>
          </a:prstGeom>
          <a:noFill/>
        </p:spPr>
        <p:txBody>
          <a:bodyPr wrap="square" lIns="121908" tIns="60954" rIns="121908" bIns="60954" rtlCol="0">
            <a:spAutoFit/>
          </a:bodyPr>
          <a:lstStyle>
            <a:defPPr>
              <a:defRPr lang="zh-CN"/>
            </a:defPPr>
            <a:lvl1pPr algn="ctr">
              <a:defRPr sz="2000" b="1">
                <a:solidFill>
                  <a:srgbClr val="D60093"/>
                </a:solidFill>
                <a:latin typeface="微软雅黑" panose="020B0503020204020204" pitchFamily="34" charset="-122"/>
                <a:ea typeface="微软雅黑" panose="020B0503020204020204" pitchFamily="34" charset="-122"/>
              </a:defRPr>
            </a:lvl1pPr>
          </a:lstStyle>
          <a:p>
            <a:r>
              <a:rPr lang="zh-CN" altLang="en-US" dirty="0"/>
              <a:t>两次世界大战</a:t>
            </a:r>
            <a:endParaRPr lang="zh-CN" altLang="en-US" dirty="0"/>
          </a:p>
        </p:txBody>
      </p:sp>
      <p:sp>
        <p:nvSpPr>
          <p:cNvPr id="29" name="TextBox 28"/>
          <p:cNvSpPr txBox="1"/>
          <p:nvPr/>
        </p:nvSpPr>
        <p:spPr>
          <a:xfrm>
            <a:off x="9647139" y="6008899"/>
            <a:ext cx="2543274" cy="430875"/>
          </a:xfrm>
          <a:prstGeom prst="rect">
            <a:avLst/>
          </a:prstGeom>
          <a:noFill/>
        </p:spPr>
        <p:txBody>
          <a:bodyPr wrap="square" lIns="121908" tIns="60954" rIns="121908" bIns="60954" rtlCol="0">
            <a:spAutoFit/>
          </a:bodyPr>
          <a:lstStyle>
            <a:defPPr>
              <a:defRPr lang="zh-CN"/>
            </a:defPPr>
            <a:lvl1pPr algn="ctr">
              <a:defRPr sz="2000" b="1">
                <a:solidFill>
                  <a:srgbClr val="D60093"/>
                </a:solidFill>
                <a:latin typeface="微软雅黑" panose="020B0503020204020204" pitchFamily="34" charset="-122"/>
                <a:ea typeface="微软雅黑" panose="020B0503020204020204" pitchFamily="34" charset="-122"/>
              </a:defRPr>
            </a:lvl1pPr>
          </a:lstStyle>
          <a:p>
            <a:r>
              <a:rPr lang="zh-CN" altLang="en-US" dirty="0"/>
              <a:t>民族解放运动</a:t>
            </a:r>
            <a:endParaRPr lang="zh-CN" altLang="en-US" dirty="0"/>
          </a:p>
        </p:txBody>
      </p:sp>
      <p:sp>
        <p:nvSpPr>
          <p:cNvPr id="23" name="右箭头 22"/>
          <p:cNvSpPr/>
          <p:nvPr/>
        </p:nvSpPr>
        <p:spPr>
          <a:xfrm>
            <a:off x="8961234" y="4318818"/>
            <a:ext cx="685905" cy="29293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1" name="右箭头 30"/>
          <p:cNvSpPr/>
          <p:nvPr/>
        </p:nvSpPr>
        <p:spPr>
          <a:xfrm>
            <a:off x="8961234" y="5267807"/>
            <a:ext cx="685905" cy="24781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3" name="右箭头 32"/>
          <p:cNvSpPr/>
          <p:nvPr/>
        </p:nvSpPr>
        <p:spPr>
          <a:xfrm>
            <a:off x="8961234" y="6108653"/>
            <a:ext cx="685905" cy="29293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 name="TextBox 1"/>
          <p:cNvSpPr txBox="1"/>
          <p:nvPr/>
        </p:nvSpPr>
        <p:spPr>
          <a:xfrm>
            <a:off x="9743137" y="4664750"/>
            <a:ext cx="2290038" cy="415486"/>
          </a:xfrm>
          <a:prstGeom prst="rect">
            <a:avLst/>
          </a:prstGeom>
          <a:noFill/>
        </p:spPr>
        <p:txBody>
          <a:bodyPr wrap="square" lIns="121908" tIns="60954" rIns="121908" bIns="60954" rtlCol="0">
            <a:spAutoFit/>
          </a:bodyPr>
          <a:lstStyle/>
          <a:p>
            <a:pPr algn="ctr"/>
            <a:r>
              <a:rPr lang="zh-CN" altLang="en-US" sz="1900" dirty="0">
                <a:latin typeface="+mn-ea"/>
              </a:rPr>
              <a:t>纲要下 第</a:t>
            </a:r>
            <a:r>
              <a:rPr lang="en-US" altLang="zh-CN" sz="1900" dirty="0">
                <a:latin typeface="+mn-ea"/>
              </a:rPr>
              <a:t>11/15</a:t>
            </a:r>
            <a:r>
              <a:rPr lang="zh-CN" altLang="en-US" sz="1900" dirty="0">
                <a:latin typeface="+mn-ea"/>
              </a:rPr>
              <a:t>课</a:t>
            </a:r>
            <a:endParaRPr lang="zh-CN" altLang="en-US" sz="1900" dirty="0">
              <a:latin typeface="+mn-ea"/>
            </a:endParaRPr>
          </a:p>
        </p:txBody>
      </p:sp>
      <p:sp>
        <p:nvSpPr>
          <p:cNvPr id="26" name="TextBox 25"/>
          <p:cNvSpPr txBox="1"/>
          <p:nvPr/>
        </p:nvSpPr>
        <p:spPr>
          <a:xfrm>
            <a:off x="9743137" y="5577689"/>
            <a:ext cx="2351955" cy="415486"/>
          </a:xfrm>
          <a:prstGeom prst="rect">
            <a:avLst/>
          </a:prstGeom>
          <a:noFill/>
        </p:spPr>
        <p:txBody>
          <a:bodyPr wrap="square" lIns="121908" tIns="60954" rIns="121908" bIns="60954" rtlCol="0">
            <a:spAutoFit/>
          </a:bodyPr>
          <a:lstStyle/>
          <a:p>
            <a:pPr algn="ctr"/>
            <a:r>
              <a:rPr lang="zh-CN" altLang="en-US" sz="1900" dirty="0">
                <a:latin typeface="+mn-ea"/>
              </a:rPr>
              <a:t>纲要下 第</a:t>
            </a:r>
            <a:r>
              <a:rPr lang="en-US" altLang="zh-CN" sz="1900" dirty="0">
                <a:latin typeface="+mn-ea"/>
              </a:rPr>
              <a:t>14/17</a:t>
            </a:r>
            <a:r>
              <a:rPr lang="zh-CN" altLang="en-US" sz="1900" dirty="0">
                <a:latin typeface="+mn-ea"/>
              </a:rPr>
              <a:t>课</a:t>
            </a:r>
            <a:endParaRPr lang="zh-CN" altLang="en-US" sz="1900" dirty="0">
              <a:latin typeface="+mn-ea"/>
            </a:endParaRPr>
          </a:p>
        </p:txBody>
      </p:sp>
      <p:sp>
        <p:nvSpPr>
          <p:cNvPr id="27" name="TextBox 26"/>
          <p:cNvSpPr txBox="1"/>
          <p:nvPr/>
        </p:nvSpPr>
        <p:spPr>
          <a:xfrm>
            <a:off x="9263146" y="6475016"/>
            <a:ext cx="3071941" cy="415486"/>
          </a:xfrm>
          <a:prstGeom prst="rect">
            <a:avLst/>
          </a:prstGeom>
          <a:noFill/>
        </p:spPr>
        <p:txBody>
          <a:bodyPr wrap="square" lIns="121908" tIns="60954" rIns="121908" bIns="60954" rtlCol="0">
            <a:spAutoFit/>
          </a:bodyPr>
          <a:lstStyle/>
          <a:p>
            <a:pPr algn="ctr"/>
            <a:r>
              <a:rPr lang="zh-CN" altLang="en-US" sz="1900" dirty="0">
                <a:latin typeface="+mn-ea"/>
              </a:rPr>
              <a:t>纲要下 第</a:t>
            </a:r>
            <a:r>
              <a:rPr lang="en-US" altLang="zh-CN" sz="1900" dirty="0">
                <a:latin typeface="+mn-ea"/>
              </a:rPr>
              <a:t>12/13/16/21</a:t>
            </a:r>
            <a:r>
              <a:rPr lang="zh-CN" altLang="en-US" sz="1900" dirty="0">
                <a:latin typeface="+mn-ea"/>
              </a:rPr>
              <a:t>课</a:t>
            </a:r>
            <a:endParaRPr lang="zh-CN" altLang="en-US" sz="1900" dirty="0">
              <a:latin typeface="+mn-ea"/>
            </a:endParaRPr>
          </a:p>
        </p:txBody>
      </p:sp>
      <p:grpSp>
        <p:nvGrpSpPr>
          <p:cNvPr id="22" name="组合 21"/>
          <p:cNvGrpSpPr/>
          <p:nvPr/>
        </p:nvGrpSpPr>
        <p:grpSpPr>
          <a:xfrm>
            <a:off x="6095206" y="2372883"/>
            <a:ext cx="5855890" cy="1849924"/>
            <a:chOff x="4572000" y="1779662"/>
            <a:chExt cx="4392489" cy="1387443"/>
          </a:xfrm>
        </p:grpSpPr>
        <p:sp>
          <p:nvSpPr>
            <p:cNvPr id="6" name="TextBox 5"/>
            <p:cNvSpPr txBox="1"/>
            <p:nvPr/>
          </p:nvSpPr>
          <p:spPr>
            <a:xfrm>
              <a:off x="4572000" y="1779662"/>
              <a:ext cx="4392489" cy="11079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20000"/>
                </a:lnSpc>
              </a:pPr>
              <a:r>
                <a:rPr lang="zh-CN" altLang="en-US" b="1" dirty="0" smtClean="0">
                  <a:latin typeface="楷体" panose="02010609060101010101" pitchFamily="49" charset="-122"/>
                  <a:ea typeface="楷体" panose="02010609060101010101" pitchFamily="49" charset="-122"/>
                </a:rPr>
                <a:t>     </a:t>
              </a:r>
              <a:r>
                <a:rPr lang="zh-CN" altLang="en-US" sz="2800" b="1" dirty="0" smtClean="0">
                  <a:latin typeface="楷体" panose="02010609060101010101" pitchFamily="49" charset="-122"/>
                  <a:ea typeface="楷体" panose="02010609060101010101" pitchFamily="49" charset="-122"/>
                </a:rPr>
                <a:t>“动物的东西成为人的东西，而人的东西成为动物的东西。”</a:t>
              </a:r>
              <a:endParaRPr lang="en-US" altLang="zh-CN" sz="2000" b="1" dirty="0" smtClean="0">
                <a:latin typeface="楷体" panose="02010609060101010101" pitchFamily="49" charset="-122"/>
                <a:ea typeface="楷体" panose="02010609060101010101" pitchFamily="49" charset="-122"/>
              </a:endParaRPr>
            </a:p>
            <a:p>
              <a:pPr algn="r">
                <a:lnSpc>
                  <a:spcPct val="120000"/>
                </a:lnSpc>
              </a:pPr>
              <a:r>
                <a:rPr lang="en-US" altLang="zh-CN" sz="1900" b="1" dirty="0">
                  <a:latin typeface="楷体" panose="02010609060101010101" pitchFamily="49" charset="-122"/>
                  <a:ea typeface="楷体" panose="02010609060101010101" pitchFamily="49" charset="-122"/>
                </a:rPr>
                <a:t>——</a:t>
              </a:r>
              <a:r>
                <a:rPr lang="zh-CN" altLang="en-US" sz="1900" b="1" dirty="0">
                  <a:latin typeface="楷体" panose="02010609060101010101" pitchFamily="49" charset="-122"/>
                  <a:ea typeface="楷体" panose="02010609060101010101" pitchFamily="49" charset="-122"/>
                </a:rPr>
                <a:t>马克思</a:t>
              </a:r>
              <a:r>
                <a:rPr lang="en-US" altLang="zh-CN" sz="1900" b="1" dirty="0">
                  <a:latin typeface="楷体" panose="02010609060101010101" pitchFamily="49" charset="-122"/>
                  <a:ea typeface="楷体" panose="02010609060101010101" pitchFamily="49" charset="-122"/>
                </a:rPr>
                <a:t>《1844</a:t>
              </a:r>
              <a:r>
                <a:rPr lang="zh-CN" altLang="en-US" sz="1900" b="1" dirty="0">
                  <a:latin typeface="楷体" panose="02010609060101010101" pitchFamily="49" charset="-122"/>
                  <a:ea typeface="楷体" panose="02010609060101010101" pitchFamily="49" charset="-122"/>
                </a:rPr>
                <a:t>年经济学哲学手稿</a:t>
              </a:r>
              <a:r>
                <a:rPr lang="en-US" altLang="zh-CN" sz="1900" b="1" dirty="0">
                  <a:latin typeface="楷体" panose="02010609060101010101" pitchFamily="49" charset="-122"/>
                  <a:ea typeface="楷体" panose="02010609060101010101" pitchFamily="49" charset="-122"/>
                </a:rPr>
                <a:t>》</a:t>
              </a:r>
              <a:endParaRPr lang="zh-CN" altLang="en-US" sz="1900" b="1" dirty="0">
                <a:latin typeface="楷体" panose="02010609060101010101" pitchFamily="49" charset="-122"/>
                <a:ea typeface="楷体" panose="02010609060101010101" pitchFamily="49" charset="-122"/>
              </a:endParaRPr>
            </a:p>
          </p:txBody>
        </p:sp>
        <p:cxnSp>
          <p:nvCxnSpPr>
            <p:cNvPr id="21" name="直接连接符 20"/>
            <p:cNvCxnSpPr>
              <a:stCxn id="13" idx="0"/>
              <a:endCxn id="6" idx="2"/>
            </p:cNvCxnSpPr>
            <p:nvPr/>
          </p:nvCxnSpPr>
          <p:spPr>
            <a:xfrm flipV="1">
              <a:off x="5724129" y="2887658"/>
              <a:ext cx="1044116" cy="2794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animBg="1"/>
      <p:bldP spid="17" grpId="0" animBg="1"/>
      <p:bldP spid="18" grpId="0" animBg="1"/>
      <p:bldP spid="19" grpId="0" animBg="1"/>
      <p:bldP spid="13" grpId="0"/>
      <p:bldP spid="24" grpId="0"/>
      <p:bldP spid="25" grpId="0"/>
      <p:bldP spid="14" grpId="0" animBg="1"/>
      <p:bldP spid="20" grpId="0"/>
      <p:bldP spid="28" grpId="0"/>
      <p:bldP spid="29" grpId="0"/>
      <p:bldP spid="23" grpId="0" animBg="1"/>
      <p:bldP spid="31" grpId="0" animBg="1"/>
      <p:bldP spid="33" grpId="0" animBg="1"/>
      <p:bldP spid="2" grpId="0"/>
      <p:bldP spid="26"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1001" y="115888"/>
            <a:ext cx="4634086" cy="788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文本框 11"/>
          <p:cNvSpPr txBox="1"/>
          <p:nvPr/>
        </p:nvSpPr>
        <p:spPr>
          <a:xfrm>
            <a:off x="2206774" y="205520"/>
            <a:ext cx="8280920" cy="609398"/>
          </a:xfrm>
          <a:prstGeom prst="rect">
            <a:avLst/>
          </a:prstGeom>
          <a:noFill/>
        </p:spPr>
        <p:txBody>
          <a:bodyPr wrap="square" rtlCol="0">
            <a:spAutoFit/>
          </a:bodyPr>
          <a:lstStyle/>
          <a:p>
            <a:pPr algn="l">
              <a:lnSpc>
                <a:spcPct val="120000"/>
              </a:lnSpc>
              <a:spcBef>
                <a:spcPts val="0"/>
              </a:spcBef>
              <a:spcAft>
                <a:spcPts val="0"/>
              </a:spcAft>
              <a:buClrTx/>
              <a:buSzTx/>
              <a:buFontTx/>
            </a:pPr>
            <a:r>
              <a:rPr lang="zh-CN" altLang="en-US" sz="2800" b="1" dirty="0" smtClean="0">
                <a:solidFill>
                  <a:srgbClr val="D60093"/>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唯物史观认识</a:t>
            </a:r>
            <a:r>
              <a:rPr lang="zh-CN" altLang="en-US" sz="2800" b="1" dirty="0">
                <a:solidFill>
                  <a:srgbClr val="D60093"/>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资本主义世界体系形成的影响</a:t>
            </a:r>
            <a:endParaRPr lang="zh-CN" altLang="en-US" sz="2800" b="1" dirty="0">
              <a:solidFill>
                <a:srgbClr val="D60093"/>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8" name="文本框 7"/>
          <p:cNvSpPr txBox="1"/>
          <p:nvPr/>
        </p:nvSpPr>
        <p:spPr>
          <a:xfrm>
            <a:off x="381001" y="1104266"/>
            <a:ext cx="11556910" cy="5428537"/>
          </a:xfrm>
          <a:prstGeom prst="rect">
            <a:avLst/>
          </a:prstGeom>
          <a:noFill/>
        </p:spPr>
        <p:txBody>
          <a:bodyPr wrap="square">
            <a:spAutoFit/>
          </a:bodyPr>
          <a:lstStyle/>
          <a:p>
            <a:pPr fontAlgn="auto">
              <a:lnSpc>
                <a:spcPct val="125000"/>
              </a:lnSpc>
            </a:pPr>
            <a:r>
              <a:rPr lang="en-US" altLang="zh-CN" sz="2800" b="1"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1.</a:t>
            </a:r>
            <a:r>
              <a:rPr lang="zh-CN" altLang="en-US" sz="2800" b="1"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从</a:t>
            </a:r>
            <a:r>
              <a:rPr lang="zh-CN" altLang="en-US" sz="2800" b="1" dirty="0">
                <a:solidFill>
                  <a:srgbClr val="FF0000"/>
                </a:solidFill>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生产力发展的角度</a:t>
            </a:r>
            <a:r>
              <a:rPr lang="zh-CN" altLang="en-US" sz="2800" b="1" dirty="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看：资本主义世界体系形成促进了资本主义生产方式和生产技术的传播，扩大了工业文明对世界的影响，加强了世界各国经济的相互联系，推动了世界贸易和生产力的发展。</a:t>
            </a:r>
            <a:endParaRPr lang="zh-CN" altLang="en-US" sz="2800" b="1" dirty="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endParaRPr>
          </a:p>
          <a:p>
            <a:pPr fontAlgn="auto">
              <a:lnSpc>
                <a:spcPct val="125000"/>
              </a:lnSpc>
            </a:pPr>
            <a:endParaRPr lang="zh-CN" altLang="en-US" sz="2800" b="1" dirty="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endParaRPr>
          </a:p>
          <a:p>
            <a:pPr fontAlgn="auto">
              <a:lnSpc>
                <a:spcPct val="125000"/>
              </a:lnSpc>
            </a:pPr>
            <a:r>
              <a:rPr lang="en-US" altLang="zh-CN" sz="2800" b="1"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2.</a:t>
            </a:r>
            <a:r>
              <a:rPr lang="zh-CN" altLang="en-US" sz="2800" b="1"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从</a:t>
            </a:r>
            <a:r>
              <a:rPr lang="zh-CN" altLang="en-US" sz="2800" b="1" dirty="0">
                <a:solidFill>
                  <a:srgbClr val="FF0000"/>
                </a:solidFill>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道德的角度</a:t>
            </a:r>
            <a:r>
              <a:rPr lang="zh-CN" altLang="en-US" sz="2800" b="1" dirty="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看：资本主义世界体系形成是资本主义列强对亚非拉国家和地区进行掠夺和剥削的产物，造成了亚非拉国家和地区的贫穷与落后。</a:t>
            </a:r>
            <a:endParaRPr lang="zh-CN" altLang="en-US" sz="2800" b="1" dirty="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endParaRPr>
          </a:p>
          <a:p>
            <a:pPr fontAlgn="auto">
              <a:lnSpc>
                <a:spcPct val="125000"/>
              </a:lnSpc>
            </a:pPr>
            <a:endParaRPr lang="zh-CN" altLang="en-US" sz="2800" b="1" dirty="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endParaRPr>
          </a:p>
          <a:p>
            <a:pPr fontAlgn="auto">
              <a:lnSpc>
                <a:spcPct val="125000"/>
              </a:lnSpc>
            </a:pPr>
            <a:r>
              <a:rPr lang="en-US" altLang="zh-CN" sz="2800" b="1"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3.</a:t>
            </a:r>
            <a:r>
              <a:rPr lang="zh-CN" altLang="en-US" sz="2800" b="1"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从</a:t>
            </a:r>
            <a:r>
              <a:rPr lang="zh-CN" altLang="en-US" sz="2800" b="1" dirty="0">
                <a:solidFill>
                  <a:srgbClr val="FF0000"/>
                </a:solidFill>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文明演进的角度</a:t>
            </a:r>
            <a:r>
              <a:rPr lang="zh-CN" altLang="en-US" sz="2800" b="1" dirty="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看：资本主义世界体系的形成客观上促进了先进的生产技术和文化在全球的传播，结束了人类政治生活和精神生活的狭隘性，有利于世界文明的交流和发展。 </a:t>
            </a:r>
            <a:endParaRPr lang="zh-CN" altLang="en-US" sz="2800" b="1" dirty="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arn(inVertical)">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 name="矩形 22"/>
          <p:cNvSpPr>
            <a:spLocks noChangeArrowheads="1"/>
          </p:cNvSpPr>
          <p:nvPr/>
        </p:nvSpPr>
        <p:spPr bwMode="auto">
          <a:xfrm>
            <a:off x="118543" y="938334"/>
            <a:ext cx="11881320" cy="2677656"/>
          </a:xfrm>
          <a:prstGeom prst="rect">
            <a:avLst/>
          </a:prstGeom>
          <a:noFill/>
        </p:spPr>
        <p:txBody>
          <a:bodyPr wrap="square">
            <a:spAutoFit/>
          </a:bodyPr>
          <a:lstStyle/>
          <a:p>
            <a:pPr indent="457200" defTabSz="457200">
              <a:buClr>
                <a:schemeClr val="tx1"/>
              </a:buClr>
              <a:buSzPct val="75000"/>
              <a:defRPr/>
            </a:pPr>
            <a:r>
              <a:rPr lang="zh-CN" altLang="en-US" sz="2800" b="1" dirty="0" smtClean="0">
                <a:latin typeface="+mn-ea"/>
                <a:sym typeface="Arial" panose="020B0604020202020204" pitchFamily="34" charset="0"/>
              </a:rPr>
              <a:t>  垄断组织</a:t>
            </a:r>
            <a:r>
              <a:rPr lang="zh-CN" altLang="en-US" sz="2800" b="1" dirty="0">
                <a:latin typeface="+mn-ea"/>
                <a:sym typeface="Arial" panose="020B0604020202020204" pitchFamily="34" charset="0"/>
              </a:rPr>
              <a:t>是指在资本主义社会的一个或几个经济部门中居于重要地位的大企业之间的联合。它们凭借这种联合所建立的统治地位，控制相应部门的商品生产，瓜分销售市场、原料产地和投资场所，规定垄断价格，攫取高额利润。</a:t>
            </a:r>
            <a:endParaRPr lang="en-US" altLang="zh-CN" sz="2800" b="1" dirty="0">
              <a:latin typeface="+mn-ea"/>
              <a:sym typeface="Arial" panose="020B0604020202020204" pitchFamily="34" charset="0"/>
            </a:endParaRPr>
          </a:p>
          <a:p>
            <a:pPr indent="457200" defTabSz="457200">
              <a:buClr>
                <a:schemeClr val="tx1"/>
              </a:buClr>
              <a:buSzPct val="75000"/>
              <a:defRPr/>
            </a:pPr>
            <a:r>
              <a:rPr lang="zh-CN" altLang="en-US" sz="2800" b="1" dirty="0" smtClean="0">
                <a:latin typeface="+mn-ea"/>
                <a:sym typeface="Arial" panose="020B0604020202020204" pitchFamily="34" charset="0"/>
              </a:rPr>
              <a:t> 它</a:t>
            </a:r>
            <a:r>
              <a:rPr lang="zh-CN" altLang="en-US" sz="2800" b="1" dirty="0">
                <a:latin typeface="+mn-ea"/>
                <a:sym typeface="Arial" panose="020B0604020202020204" pitchFamily="34" charset="0"/>
              </a:rPr>
              <a:t>首先在一些重工业部门产生。后来，随着其他工业部门生产集中的发展和大型企业的出现，垄断组织便逐渐扩展到资本主义各个经济部门。</a:t>
            </a:r>
            <a:endParaRPr lang="zh-CN" altLang="en-US" sz="2800" b="1" dirty="0">
              <a:latin typeface="+mn-ea"/>
              <a:sym typeface="Arial" panose="020B0604020202020204" pitchFamily="34" charset="0"/>
            </a:endParaRPr>
          </a:p>
        </p:txBody>
      </p:sp>
      <p:sp>
        <p:nvSpPr>
          <p:cNvPr id="12" name="文本框 11"/>
          <p:cNvSpPr txBox="1"/>
          <p:nvPr/>
        </p:nvSpPr>
        <p:spPr>
          <a:xfrm>
            <a:off x="391697" y="3789040"/>
            <a:ext cx="11335012" cy="2633157"/>
          </a:xfrm>
          <a:prstGeom prst="rect">
            <a:avLst/>
          </a:prstGeom>
          <a:noFill/>
          <a:ln>
            <a:solidFill>
              <a:schemeClr val="tx1"/>
            </a:solidFill>
          </a:ln>
        </p:spPr>
        <p:txBody>
          <a:bodyPr wrap="square">
            <a:spAutoFit/>
          </a:bodyPr>
          <a:lstStyle/>
          <a:p>
            <a:pPr defTabSz="457200" eaLnBrk="1" hangingPunct="1">
              <a:lnSpc>
                <a:spcPct val="120000"/>
              </a:lnSpc>
              <a:spcBef>
                <a:spcPts val="0"/>
              </a:spcBef>
              <a:buClr>
                <a:schemeClr val="tx1"/>
              </a:buClr>
              <a:buSzPct val="75000"/>
              <a:defRPr/>
            </a:pPr>
            <a:r>
              <a:rPr lang="zh-CN" altLang="en-US" sz="2800" b="1" dirty="0">
                <a:latin typeface="Arial" panose="020B0604020202020204" pitchFamily="34" charset="0"/>
                <a:ea typeface="微软雅黑" panose="020B0503020204020204" pitchFamily="34" charset="-122"/>
                <a:sym typeface="Arial" panose="020B0604020202020204" pitchFamily="34" charset="0"/>
              </a:rPr>
              <a:t>产生原因：</a:t>
            </a:r>
            <a:r>
              <a:rPr lang="zh-CN" altLang="en-US" sz="2800" dirty="0">
                <a:latin typeface="Arial" panose="020B0604020202020204" pitchFamily="34" charset="0"/>
                <a:ea typeface="微软雅黑" panose="020B0503020204020204" pitchFamily="34" charset="-122"/>
                <a:sym typeface="Arial" panose="020B0604020202020204" pitchFamily="34" charset="0"/>
              </a:rPr>
              <a:t>生产力的不断发展推动生产与资本的高度集中；</a:t>
            </a:r>
            <a:endParaRPr lang="en-US" altLang="zh-CN" sz="2800" dirty="0">
              <a:latin typeface="Arial" panose="020B0604020202020204" pitchFamily="34" charset="0"/>
              <a:ea typeface="微软雅黑" panose="020B0503020204020204" pitchFamily="34" charset="-122"/>
              <a:sym typeface="Arial" panose="020B0604020202020204" pitchFamily="34" charset="0"/>
            </a:endParaRPr>
          </a:p>
          <a:p>
            <a:pPr defTabSz="457200" eaLnBrk="1" hangingPunct="1">
              <a:lnSpc>
                <a:spcPct val="120000"/>
              </a:lnSpc>
              <a:spcBef>
                <a:spcPts val="0"/>
              </a:spcBef>
              <a:buClr>
                <a:schemeClr val="tx1"/>
              </a:buClr>
              <a:buSzPct val="75000"/>
              <a:defRPr/>
            </a:pPr>
            <a:r>
              <a:rPr lang="zh-CN" altLang="en-US" sz="2800" b="1" dirty="0">
                <a:latin typeface="Arial" panose="020B0604020202020204" pitchFamily="34" charset="0"/>
                <a:ea typeface="微软雅黑" panose="020B0503020204020204" pitchFamily="34" charset="-122"/>
                <a:sym typeface="Arial" panose="020B0604020202020204" pitchFamily="34" charset="0"/>
              </a:rPr>
              <a:t>出现时间：</a:t>
            </a:r>
            <a:r>
              <a:rPr lang="zh-CN" altLang="en-US" sz="2800" dirty="0">
                <a:latin typeface="Arial" panose="020B0604020202020204" pitchFamily="34" charset="0"/>
                <a:ea typeface="微软雅黑" panose="020B0503020204020204" pitchFamily="34" charset="-122"/>
                <a:sym typeface="Arial" panose="020B0604020202020204" pitchFamily="34" charset="0"/>
              </a:rPr>
              <a:t>第二次工业革命后；</a:t>
            </a:r>
            <a:endParaRPr lang="en-US" altLang="zh-CN" sz="2800" dirty="0">
              <a:latin typeface="Arial" panose="020B0604020202020204" pitchFamily="34" charset="0"/>
              <a:ea typeface="微软雅黑" panose="020B0503020204020204" pitchFamily="34" charset="-122"/>
              <a:sym typeface="Arial" panose="020B0604020202020204" pitchFamily="34" charset="0"/>
            </a:endParaRPr>
          </a:p>
          <a:p>
            <a:pPr defTabSz="457200" eaLnBrk="1" hangingPunct="1">
              <a:lnSpc>
                <a:spcPct val="120000"/>
              </a:lnSpc>
              <a:spcBef>
                <a:spcPts val="0"/>
              </a:spcBef>
              <a:buClr>
                <a:schemeClr val="tx1"/>
              </a:buClr>
              <a:buSzPct val="75000"/>
              <a:defRPr/>
            </a:pPr>
            <a:r>
              <a:rPr lang="zh-CN" altLang="en-US" sz="2800" b="1" dirty="0">
                <a:latin typeface="Arial" panose="020B0604020202020204" pitchFamily="34" charset="0"/>
                <a:ea typeface="微软雅黑" panose="020B0503020204020204" pitchFamily="34" charset="-122"/>
                <a:sym typeface="Arial" panose="020B0604020202020204" pitchFamily="34" charset="0"/>
              </a:rPr>
              <a:t>本质：</a:t>
            </a:r>
            <a:r>
              <a:rPr lang="zh-CN" altLang="en-US" sz="2800" dirty="0">
                <a:latin typeface="Arial" panose="020B0604020202020204" pitchFamily="34" charset="0"/>
                <a:ea typeface="微软雅黑" panose="020B0503020204020204" pitchFamily="34" charset="-122"/>
                <a:sym typeface="Arial" panose="020B0604020202020204" pitchFamily="34" charset="0"/>
              </a:rPr>
              <a:t>资本主义生产关系的局部调整；</a:t>
            </a:r>
            <a:endParaRPr lang="en-US" altLang="zh-CN" sz="2800" dirty="0">
              <a:latin typeface="Arial" panose="020B0604020202020204" pitchFamily="34" charset="0"/>
              <a:ea typeface="微软雅黑" panose="020B0503020204020204" pitchFamily="34" charset="-122"/>
              <a:sym typeface="Arial" panose="020B0604020202020204" pitchFamily="34" charset="0"/>
            </a:endParaRPr>
          </a:p>
          <a:p>
            <a:pPr defTabSz="457200" eaLnBrk="1" hangingPunct="1">
              <a:lnSpc>
                <a:spcPct val="120000"/>
              </a:lnSpc>
              <a:spcBef>
                <a:spcPts val="0"/>
              </a:spcBef>
              <a:buClr>
                <a:schemeClr val="tx1"/>
              </a:buClr>
              <a:buSzPct val="75000"/>
              <a:defRPr/>
            </a:pPr>
            <a:r>
              <a:rPr lang="zh-CN" altLang="en-US" sz="2800" b="1" dirty="0">
                <a:latin typeface="Arial" panose="020B0604020202020204" pitchFamily="34" charset="0"/>
                <a:ea typeface="微软雅黑" panose="020B0503020204020204" pitchFamily="34" charset="-122"/>
                <a:sym typeface="Arial" panose="020B0604020202020204" pitchFamily="34" charset="0"/>
              </a:rPr>
              <a:t>影响</a:t>
            </a:r>
            <a:r>
              <a:rPr lang="zh-CN" altLang="en-US" sz="2800" b="1" dirty="0" smtClean="0">
                <a:latin typeface="Arial" panose="020B0604020202020204" pitchFamily="34" charset="0"/>
                <a:ea typeface="微软雅黑" panose="020B0503020204020204" pitchFamily="34" charset="-122"/>
                <a:sym typeface="Arial" panose="020B0604020202020204" pitchFamily="34" charset="0"/>
              </a:rPr>
              <a:t>：</a:t>
            </a:r>
            <a:r>
              <a:rPr lang="zh-CN" altLang="en-US" sz="2800" dirty="0" smtClean="0">
                <a:latin typeface="Arial" panose="020B0604020202020204" pitchFamily="34" charset="0"/>
                <a:ea typeface="微软雅黑" panose="020B0503020204020204" pitchFamily="34" charset="-122"/>
                <a:sym typeface="Arial" panose="020B0604020202020204" pitchFamily="34" charset="0"/>
              </a:rPr>
              <a:t>生产</a:t>
            </a:r>
            <a:r>
              <a:rPr lang="zh-CN" altLang="en-US" sz="2800" dirty="0">
                <a:latin typeface="Arial" panose="020B0604020202020204" pitchFamily="34" charset="0"/>
                <a:ea typeface="微软雅黑" panose="020B0503020204020204" pitchFamily="34" charset="-122"/>
                <a:sym typeface="Arial" panose="020B0604020202020204" pitchFamily="34" charset="0"/>
              </a:rPr>
              <a:t>效率提高，生产力进一步发展；</a:t>
            </a:r>
            <a:endParaRPr lang="en-US" altLang="zh-CN" sz="2800" dirty="0">
              <a:latin typeface="Arial" panose="020B0604020202020204" pitchFamily="34" charset="0"/>
              <a:ea typeface="微软雅黑" panose="020B0503020204020204" pitchFamily="34" charset="-122"/>
              <a:sym typeface="Arial" panose="020B0604020202020204" pitchFamily="34" charset="0"/>
            </a:endParaRPr>
          </a:p>
          <a:p>
            <a:pPr defTabSz="457200">
              <a:lnSpc>
                <a:spcPct val="120000"/>
              </a:lnSpc>
              <a:buClr>
                <a:schemeClr val="tx1"/>
              </a:buClr>
              <a:buSzPct val="75000"/>
              <a:defRPr/>
            </a:pPr>
            <a:r>
              <a:rPr lang="zh-CN" altLang="zh-CN" sz="2800" dirty="0">
                <a:effectLst/>
                <a:latin typeface="Arial" panose="020B0604020202020204" pitchFamily="34" charset="0"/>
                <a:ea typeface="微软雅黑" panose="020B0503020204020204" pitchFamily="34" charset="-122"/>
                <a:sym typeface="Arial" panose="020B0604020202020204" pitchFamily="34" charset="0"/>
              </a:rPr>
              <a:t>资本主义国家向</a:t>
            </a:r>
            <a:r>
              <a:rPr lang="zh-CN" altLang="zh-CN" sz="2800" dirty="0">
                <a:solidFill>
                  <a:srgbClr val="FF0000"/>
                </a:solidFill>
                <a:effectLst/>
                <a:latin typeface="Arial" panose="020B0604020202020204" pitchFamily="34" charset="0"/>
                <a:ea typeface="微软雅黑" panose="020B0503020204020204" pitchFamily="34" charset="-122"/>
                <a:sym typeface="Arial" panose="020B0604020202020204" pitchFamily="34" charset="0"/>
              </a:rPr>
              <a:t>帝国主义</a:t>
            </a:r>
            <a:r>
              <a:rPr lang="zh-CN" altLang="zh-CN" sz="2800" dirty="0">
                <a:effectLst/>
                <a:latin typeface="Arial" panose="020B0604020202020204" pitchFamily="34" charset="0"/>
                <a:ea typeface="微软雅黑" panose="020B0503020204020204" pitchFamily="34" charset="-122"/>
                <a:sym typeface="Arial" panose="020B0604020202020204" pitchFamily="34" charset="0"/>
              </a:rPr>
              <a:t>过渡</a:t>
            </a:r>
            <a:r>
              <a:rPr lang="zh-CN" altLang="en-US" sz="2800" dirty="0">
                <a:effectLst/>
                <a:latin typeface="Arial" panose="020B0604020202020204" pitchFamily="34" charset="0"/>
                <a:ea typeface="微软雅黑" panose="020B0503020204020204" pitchFamily="34" charset="-122"/>
                <a:sym typeface="Arial" panose="020B0604020202020204" pitchFamily="34" charset="0"/>
              </a:rPr>
              <a:t>，要求从经济上</a:t>
            </a:r>
            <a:r>
              <a:rPr lang="zh-CN" altLang="en-US" sz="2800" dirty="0">
                <a:solidFill>
                  <a:srgbClr val="FF0000"/>
                </a:solidFill>
                <a:effectLst/>
                <a:latin typeface="Arial" panose="020B0604020202020204" pitchFamily="34" charset="0"/>
                <a:ea typeface="微软雅黑" panose="020B0503020204020204" pitchFamily="34" charset="-122"/>
                <a:sym typeface="Arial" panose="020B0604020202020204" pitchFamily="34" charset="0"/>
              </a:rPr>
              <a:t>瓜分世界</a:t>
            </a:r>
            <a:r>
              <a:rPr lang="zh-CN" altLang="en-US" sz="2800" dirty="0">
                <a:effectLst/>
                <a:latin typeface="Arial" panose="020B0604020202020204" pitchFamily="34" charset="0"/>
                <a:ea typeface="微软雅黑" panose="020B0503020204020204" pitchFamily="34" charset="-122"/>
                <a:sym typeface="Arial" panose="020B0604020202020204" pitchFamily="34" charset="0"/>
              </a:rPr>
              <a:t>，加紧</a:t>
            </a:r>
            <a:r>
              <a:rPr lang="zh-CN" altLang="en-US" sz="2800" dirty="0">
                <a:solidFill>
                  <a:srgbClr val="FF0000"/>
                </a:solidFill>
                <a:effectLst/>
                <a:latin typeface="Arial" panose="020B0604020202020204" pitchFamily="34" charset="0"/>
                <a:ea typeface="微软雅黑" panose="020B0503020204020204" pitchFamily="34" charset="-122"/>
                <a:sym typeface="Arial" panose="020B0604020202020204" pitchFamily="34" charset="0"/>
              </a:rPr>
              <a:t>对外扩张。</a:t>
            </a:r>
            <a:endParaRPr lang="zh-CN" altLang="en-US" sz="2800" dirty="0">
              <a:latin typeface="Arial" panose="020B0604020202020204" pitchFamily="34" charset="0"/>
              <a:ea typeface="微软雅黑" panose="020B0503020204020204" pitchFamily="34" charset="-122"/>
              <a:sym typeface="Arial" panose="020B0604020202020204" pitchFamily="34" charset="0"/>
            </a:endParaRPr>
          </a:p>
        </p:txBody>
      </p:sp>
      <p:pic>
        <p:nvPicPr>
          <p:cNvPr id="14" name="Picture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425" y="155575"/>
            <a:ext cx="3665538" cy="747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文本框 2"/>
          <p:cNvSpPr txBox="1"/>
          <p:nvPr/>
        </p:nvSpPr>
        <p:spPr>
          <a:xfrm>
            <a:off x="2157093" y="245356"/>
            <a:ext cx="1627369" cy="523220"/>
          </a:xfrm>
          <a:prstGeom prst="rect">
            <a:avLst/>
          </a:prstGeom>
          <a:noFill/>
        </p:spPr>
        <p:txBody>
          <a:bodyPr wrap="none" rtlCol="0">
            <a:spAutoFit/>
          </a:bodyPr>
          <a:lstStyle/>
          <a:p>
            <a:pPr algn="l"/>
            <a:r>
              <a:rPr lang="zh-CN" altLang="en-US" sz="2800" b="1" dirty="0" smtClean="0">
                <a:solidFill>
                  <a:srgbClr val="FF0066"/>
                </a:solidFill>
                <a:latin typeface="微软雅黑" panose="020B0503020204020204" pitchFamily="34" charset="-122"/>
                <a:ea typeface="微软雅黑" panose="020B0503020204020204" pitchFamily="34" charset="-122"/>
                <a:sym typeface="+mn-ea"/>
              </a:rPr>
              <a:t>垄断组织</a:t>
            </a:r>
            <a:endParaRPr lang="zh-CN" altLang="en-US" sz="2800" b="1" dirty="0">
              <a:solidFill>
                <a:srgbClr val="FF0066"/>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6"/>
          <p:cNvSpPr txBox="1"/>
          <p:nvPr>
            <p:custDataLst>
              <p:tags r:id="rId1"/>
            </p:custDataLst>
          </p:nvPr>
        </p:nvSpPr>
        <p:spPr>
          <a:xfrm>
            <a:off x="262558" y="1204852"/>
            <a:ext cx="11702459" cy="46004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ctr" hangingPunct="0">
              <a:lnSpc>
                <a:spcPct val="100000"/>
              </a:lnSpc>
              <a:spcBef>
                <a:spcPct val="0"/>
              </a:spcBef>
              <a:buNone/>
              <a:tabLst>
                <a:tab pos="3093720" algn="l"/>
              </a:tabLst>
            </a:pPr>
            <a:r>
              <a:rPr kumimoji="0" lang="zh-CN" altLang="en-US" sz="3600" b="1" i="0" u="none" strike="noStrike" cap="none" normalizeH="0" baseline="0" dirty="0" smtClean="0">
                <a:ln>
                  <a:noFill/>
                </a:ln>
                <a:solidFill>
                  <a:srgbClr val="000000"/>
                </a:solidFill>
                <a:effectLst/>
                <a:latin typeface="+mn-ea"/>
                <a:cs typeface="宋体" panose="02010600030101010101" pitchFamily="2" charset="-122"/>
                <a:sym typeface="Arial" panose="020B0604020202020204" pitchFamily="34" charset="0"/>
              </a:rPr>
              <a:t>（</a:t>
            </a:r>
            <a:r>
              <a:rPr kumimoji="0" lang="en-US" altLang="zh-CN" sz="3600" b="1" i="0" u="none" strike="noStrike" cap="none" normalizeH="0" baseline="0" dirty="0">
                <a:ln>
                  <a:noFill/>
                </a:ln>
                <a:solidFill>
                  <a:srgbClr val="000000"/>
                </a:solidFill>
                <a:effectLst/>
                <a:latin typeface="+mn-ea"/>
                <a:cs typeface="宋体" panose="02010600030101010101" pitchFamily="2" charset="-122"/>
                <a:sym typeface="Arial" panose="020B0604020202020204" pitchFamily="34" charset="0"/>
              </a:rPr>
              <a:t>2022·</a:t>
            </a:r>
            <a:r>
              <a:rPr kumimoji="0" lang="zh-CN" altLang="en-US" sz="3600" b="1" i="0" u="none" strike="noStrike" cap="none" normalizeH="0" baseline="0" dirty="0">
                <a:ln>
                  <a:noFill/>
                </a:ln>
                <a:solidFill>
                  <a:srgbClr val="000000"/>
                </a:solidFill>
                <a:effectLst/>
                <a:latin typeface="+mn-ea"/>
                <a:cs typeface="宋体" panose="02010600030101010101" pitchFamily="2" charset="-122"/>
                <a:sym typeface="Arial" panose="020B0604020202020204" pitchFamily="34" charset="0"/>
              </a:rPr>
              <a:t>广东高考</a:t>
            </a:r>
            <a:r>
              <a:rPr kumimoji="0" lang="en-US" altLang="zh-CN" sz="3600" b="1" i="0" u="none" strike="noStrike" cap="none" normalizeH="0" baseline="0" dirty="0">
                <a:ln>
                  <a:noFill/>
                </a:ln>
                <a:solidFill>
                  <a:srgbClr val="000000"/>
                </a:solidFill>
                <a:effectLst/>
                <a:latin typeface="+mn-ea"/>
                <a:cs typeface="宋体" panose="02010600030101010101" pitchFamily="2" charset="-122"/>
                <a:sym typeface="Arial" panose="020B0604020202020204" pitchFamily="34" charset="0"/>
              </a:rPr>
              <a:t>·13</a:t>
            </a:r>
            <a:r>
              <a:rPr kumimoji="0" lang="zh-CN" altLang="en-US" sz="3600" b="1" i="0" u="none" strike="noStrike" cap="none" normalizeH="0" baseline="0" dirty="0">
                <a:ln>
                  <a:noFill/>
                </a:ln>
                <a:solidFill>
                  <a:srgbClr val="000000"/>
                </a:solidFill>
                <a:effectLst/>
                <a:latin typeface="+mn-ea"/>
                <a:cs typeface="宋体" panose="02010600030101010101" pitchFamily="2" charset="-122"/>
                <a:sym typeface="Arial" panose="020B0604020202020204" pitchFamily="34" charset="0"/>
              </a:rPr>
              <a:t>）</a:t>
            </a:r>
            <a:r>
              <a:rPr kumimoji="0" lang="en-US" altLang="zh-CN" sz="3600" b="1" i="0" u="none" strike="noStrike" cap="none" normalizeH="0" baseline="0" dirty="0">
                <a:ln>
                  <a:noFill/>
                </a:ln>
                <a:solidFill>
                  <a:srgbClr val="000000"/>
                </a:solidFill>
                <a:effectLst/>
                <a:latin typeface="+mn-ea"/>
                <a:cs typeface="宋体" panose="02010600030101010101" pitchFamily="2" charset="-122"/>
                <a:sym typeface="Arial" panose="020B0604020202020204" pitchFamily="34" charset="0"/>
              </a:rPr>
              <a:t>18</a:t>
            </a:r>
            <a:r>
              <a:rPr kumimoji="0" lang="zh-CN" altLang="en-US" sz="3600" b="1" i="0" u="none" strike="noStrike" cap="none" normalizeH="0" baseline="0" dirty="0">
                <a:ln>
                  <a:noFill/>
                </a:ln>
                <a:solidFill>
                  <a:srgbClr val="000000"/>
                </a:solidFill>
                <a:effectLst/>
                <a:latin typeface="+mn-ea"/>
                <a:cs typeface="宋体" panose="02010600030101010101" pitchFamily="2" charset="-122"/>
                <a:sym typeface="Arial" panose="020B0604020202020204" pitchFamily="34" charset="0"/>
              </a:rPr>
              <a:t>世纪后期英国机器费用昂贵，工厂主想方设法让工人尽可能多干活。原来在工作中习以为常的唱歌、打瞌睡、喝酒、嬉戏等行为一概被禁止。这可以用来说明，当时（　　）</a:t>
            </a:r>
            <a:endParaRPr kumimoji="0" lang="zh-CN" altLang="en-US" sz="3600" b="1" i="0" u="none" strike="noStrike" cap="none" normalizeH="0" baseline="0" dirty="0">
              <a:ln>
                <a:noFill/>
              </a:ln>
              <a:solidFill>
                <a:srgbClr val="000000"/>
              </a:solidFill>
              <a:effectLst/>
              <a:latin typeface="+mn-ea"/>
              <a:cs typeface="宋体" panose="02010600030101010101" pitchFamily="2" charset="-122"/>
              <a:sym typeface="Arial" panose="020B0604020202020204" pitchFamily="34" charset="0"/>
            </a:endParaRPr>
          </a:p>
          <a:p>
            <a:pPr marL="0" indent="0" eaLnBrk="0" fontAlgn="ctr" hangingPunct="0">
              <a:lnSpc>
                <a:spcPct val="100000"/>
              </a:lnSpc>
              <a:spcBef>
                <a:spcPct val="0"/>
              </a:spcBef>
              <a:buNone/>
              <a:tabLst>
                <a:tab pos="3093720" algn="l"/>
              </a:tabLst>
            </a:pPr>
            <a:r>
              <a:rPr kumimoji="0" lang="en-US" altLang="zh-CN" sz="3600" b="1" i="0" u="none" strike="noStrike" cap="none" normalizeH="0" baseline="0" dirty="0">
                <a:ln>
                  <a:noFill/>
                </a:ln>
                <a:solidFill>
                  <a:srgbClr val="000000"/>
                </a:solidFill>
                <a:effectLst/>
                <a:latin typeface="+mn-ea"/>
                <a:cs typeface="宋体" panose="02010600030101010101" pitchFamily="2" charset="-122"/>
                <a:sym typeface="Arial" panose="020B0604020202020204" pitchFamily="34" charset="0"/>
              </a:rPr>
              <a:t>A</a:t>
            </a:r>
            <a:r>
              <a:rPr kumimoji="0" lang="zh-CN" altLang="en-US" sz="3600" b="1" i="0" u="none" strike="noStrike" cap="none" normalizeH="0" baseline="0" dirty="0">
                <a:ln>
                  <a:noFill/>
                </a:ln>
                <a:solidFill>
                  <a:srgbClr val="000000"/>
                </a:solidFill>
                <a:effectLst/>
                <a:latin typeface="+mn-ea"/>
                <a:cs typeface="宋体" panose="02010600030101010101" pitchFamily="2" charset="-122"/>
                <a:sym typeface="Arial" panose="020B0604020202020204" pitchFamily="34" charset="0"/>
              </a:rPr>
              <a:t>．机器出现使工业结构发生根本变革   </a:t>
            </a:r>
            <a:endParaRPr kumimoji="0" lang="en-US" altLang="zh-CN" sz="3600" b="1" i="0" u="none" strike="noStrike" cap="none" normalizeH="0" baseline="0" dirty="0">
              <a:ln>
                <a:noFill/>
              </a:ln>
              <a:solidFill>
                <a:srgbClr val="000000"/>
              </a:solidFill>
              <a:effectLst/>
              <a:latin typeface="+mn-ea"/>
              <a:cs typeface="宋体" panose="02010600030101010101" pitchFamily="2" charset="-122"/>
              <a:sym typeface="Arial" panose="020B0604020202020204" pitchFamily="34" charset="0"/>
            </a:endParaRPr>
          </a:p>
          <a:p>
            <a:pPr marL="0" indent="0" eaLnBrk="0" fontAlgn="ctr" hangingPunct="0">
              <a:lnSpc>
                <a:spcPct val="100000"/>
              </a:lnSpc>
              <a:spcBef>
                <a:spcPct val="0"/>
              </a:spcBef>
              <a:buNone/>
              <a:tabLst>
                <a:tab pos="3093720" algn="l"/>
              </a:tabLst>
            </a:pPr>
            <a:r>
              <a:rPr kumimoji="0" lang="en-US" altLang="zh-CN" sz="3600" b="1" i="0" u="none" strike="noStrike" cap="none" normalizeH="0" baseline="0" dirty="0">
                <a:ln>
                  <a:noFill/>
                </a:ln>
                <a:solidFill>
                  <a:srgbClr val="000000"/>
                </a:solidFill>
                <a:effectLst/>
                <a:latin typeface="+mn-ea"/>
                <a:cs typeface="宋体" panose="02010600030101010101" pitchFamily="2" charset="-122"/>
                <a:sym typeface="Arial" panose="020B0604020202020204" pitchFamily="34" charset="0"/>
              </a:rPr>
              <a:t>B</a:t>
            </a:r>
            <a:r>
              <a:rPr kumimoji="0" lang="zh-CN" altLang="en-US" sz="3600" b="1" i="0" u="none" strike="noStrike" cap="none" normalizeH="0" baseline="0" dirty="0">
                <a:ln>
                  <a:noFill/>
                </a:ln>
                <a:solidFill>
                  <a:srgbClr val="000000"/>
                </a:solidFill>
                <a:effectLst/>
                <a:latin typeface="+mn-ea"/>
                <a:cs typeface="宋体" panose="02010600030101010101" pitchFamily="2" charset="-122"/>
                <a:sym typeface="Arial" panose="020B0604020202020204" pitchFamily="34" charset="0"/>
              </a:rPr>
              <a:t>．生产方式的转变推动了社会分化</a:t>
            </a:r>
            <a:endParaRPr kumimoji="0" lang="zh-CN" altLang="en-US" sz="3600" b="1" i="0" u="none" strike="noStrike" cap="none" normalizeH="0" baseline="0" dirty="0">
              <a:ln>
                <a:noFill/>
              </a:ln>
              <a:solidFill>
                <a:srgbClr val="000000"/>
              </a:solidFill>
              <a:effectLst/>
              <a:latin typeface="+mn-ea"/>
              <a:cs typeface="宋体" panose="02010600030101010101" pitchFamily="2" charset="-122"/>
              <a:sym typeface="Arial" panose="020B0604020202020204" pitchFamily="34" charset="0"/>
            </a:endParaRPr>
          </a:p>
          <a:p>
            <a:pPr marL="0" indent="0" eaLnBrk="0" fontAlgn="ctr" hangingPunct="0">
              <a:lnSpc>
                <a:spcPct val="100000"/>
              </a:lnSpc>
              <a:spcBef>
                <a:spcPct val="0"/>
              </a:spcBef>
              <a:buNone/>
              <a:tabLst>
                <a:tab pos="3093720" algn="l"/>
              </a:tabLst>
            </a:pPr>
            <a:r>
              <a:rPr kumimoji="0" lang="en-US" altLang="zh-CN" sz="3600" b="1" i="0" u="none" strike="noStrike" cap="none" normalizeH="0" baseline="0" dirty="0">
                <a:ln>
                  <a:noFill/>
                </a:ln>
                <a:solidFill>
                  <a:srgbClr val="000000"/>
                </a:solidFill>
                <a:effectLst/>
                <a:latin typeface="+mn-ea"/>
                <a:cs typeface="宋体" panose="02010600030101010101" pitchFamily="2" charset="-122"/>
                <a:sym typeface="Arial" panose="020B0604020202020204" pitchFamily="34" charset="0"/>
              </a:rPr>
              <a:t>C</a:t>
            </a:r>
            <a:r>
              <a:rPr kumimoji="0" lang="zh-CN" altLang="en-US" sz="3600" b="1" i="0" u="none" strike="noStrike" cap="none" normalizeH="0" baseline="0" dirty="0">
                <a:ln>
                  <a:noFill/>
                </a:ln>
                <a:solidFill>
                  <a:srgbClr val="000000"/>
                </a:solidFill>
                <a:effectLst/>
                <a:latin typeface="+mn-ea"/>
                <a:cs typeface="宋体" panose="02010600030101010101" pitchFamily="2" charset="-122"/>
                <a:sym typeface="Arial" panose="020B0604020202020204" pitchFamily="34" charset="0"/>
              </a:rPr>
              <a:t>．蒸汽时代手工工人的生活境遇恶化   </a:t>
            </a:r>
            <a:endParaRPr kumimoji="0" lang="en-US" altLang="zh-CN" sz="3600" b="1" i="0" u="none" strike="noStrike" cap="none" normalizeH="0" baseline="0" dirty="0">
              <a:ln>
                <a:noFill/>
              </a:ln>
              <a:solidFill>
                <a:srgbClr val="000000"/>
              </a:solidFill>
              <a:effectLst/>
              <a:latin typeface="+mn-ea"/>
              <a:cs typeface="宋体" panose="02010600030101010101" pitchFamily="2" charset="-122"/>
              <a:sym typeface="Arial" panose="020B0604020202020204" pitchFamily="34" charset="0"/>
            </a:endParaRPr>
          </a:p>
          <a:p>
            <a:pPr marL="0" indent="0" eaLnBrk="0" fontAlgn="ctr" hangingPunct="0">
              <a:lnSpc>
                <a:spcPct val="100000"/>
              </a:lnSpc>
              <a:spcBef>
                <a:spcPct val="0"/>
              </a:spcBef>
              <a:buNone/>
              <a:tabLst>
                <a:tab pos="3093720" algn="l"/>
              </a:tabLst>
            </a:pPr>
            <a:r>
              <a:rPr kumimoji="0" lang="en-US" altLang="zh-CN" sz="3600" b="1" i="0" u="none" strike="noStrike" cap="none" normalizeH="0" baseline="0" dirty="0">
                <a:ln>
                  <a:noFill/>
                </a:ln>
                <a:solidFill>
                  <a:srgbClr val="000000"/>
                </a:solidFill>
                <a:effectLst/>
                <a:latin typeface="+mn-ea"/>
                <a:cs typeface="宋体" panose="02010600030101010101" pitchFamily="2" charset="-122"/>
                <a:sym typeface="Arial" panose="020B0604020202020204" pitchFamily="34" charset="0"/>
              </a:rPr>
              <a:t>D</a:t>
            </a:r>
            <a:r>
              <a:rPr kumimoji="0" lang="zh-CN" altLang="en-US" sz="3600" b="1" i="0" u="none" strike="noStrike" cap="none" normalizeH="0" baseline="0" dirty="0">
                <a:ln>
                  <a:noFill/>
                </a:ln>
                <a:solidFill>
                  <a:srgbClr val="000000"/>
                </a:solidFill>
                <a:effectLst/>
                <a:latin typeface="+mn-ea"/>
                <a:cs typeface="宋体" panose="02010600030101010101" pitchFamily="2" charset="-122"/>
                <a:sym typeface="Arial" panose="020B0604020202020204" pitchFamily="34" charset="0"/>
              </a:rPr>
              <a:t>．物价上涨制约了工业革命的发展</a:t>
            </a:r>
            <a:endParaRPr kumimoji="0" lang="zh-CN" altLang="en-US" sz="3600" b="1" i="0" u="none" strike="noStrike" cap="none" normalizeH="0" baseline="0" dirty="0">
              <a:ln>
                <a:noFill/>
              </a:ln>
              <a:solidFill>
                <a:srgbClr val="000000"/>
              </a:solidFill>
              <a:effectLst/>
              <a:latin typeface="+mn-ea"/>
              <a:cs typeface="宋体" panose="02010600030101010101" pitchFamily="2" charset="-122"/>
              <a:sym typeface="Arial" panose="020B0604020202020204" pitchFamily="34" charset="0"/>
            </a:endParaRPr>
          </a:p>
        </p:txBody>
      </p:sp>
      <p:sp>
        <p:nvSpPr>
          <p:cNvPr id="4" name="文本框 3"/>
          <p:cNvSpPr txBox="1"/>
          <p:nvPr>
            <p:custDataLst>
              <p:tags r:id="rId2"/>
            </p:custDataLst>
          </p:nvPr>
        </p:nvSpPr>
        <p:spPr>
          <a:xfrm>
            <a:off x="8939152" y="3140968"/>
            <a:ext cx="1223977" cy="1862048"/>
          </a:xfrm>
          <a:prstGeom prst="rect">
            <a:avLst/>
          </a:prstGeom>
          <a:noFill/>
        </p:spPr>
        <p:txBody>
          <a:bodyPr wrap="square" rtlCol="0">
            <a:spAutoFit/>
          </a:bodyPr>
          <a:lstStyle/>
          <a:p>
            <a:pPr algn="ctr"/>
            <a:r>
              <a:rPr lang="en-US" altLang="zh-CN" sz="11500">
                <a:solidFill>
                  <a:srgbClr val="FF0000"/>
                </a:solidFill>
                <a:latin typeface="Arial" panose="020B0604020202020204" pitchFamily="34" charset="0"/>
                <a:ea typeface="微软雅黑" panose="020B0503020204020204" pitchFamily="34" charset="-122"/>
                <a:sym typeface="Arial" panose="020B0604020202020204" pitchFamily="34" charset="0"/>
              </a:rPr>
              <a:t>B</a:t>
            </a:r>
            <a:endParaRPr lang="zh-CN" altLang="en-US" sz="1150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 y="112713"/>
            <a:ext cx="2198688"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4"/>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 name="文本框 99"/>
          <p:cNvSpPr txBox="1"/>
          <p:nvPr/>
        </p:nvSpPr>
        <p:spPr>
          <a:xfrm>
            <a:off x="26814" y="1268760"/>
            <a:ext cx="12010731" cy="5201424"/>
          </a:xfrm>
          <a:prstGeom prst="rect">
            <a:avLst/>
          </a:prstGeom>
          <a:noFill/>
          <a:ln w="9525">
            <a:noFill/>
          </a:ln>
        </p:spPr>
        <p:txBody>
          <a:bodyPr wrap="square">
            <a:spAutoFit/>
          </a:bodyPr>
          <a:lstStyle/>
          <a:p>
            <a:pPr marL="200025" indent="-200025"/>
            <a:r>
              <a:rPr lang="zh-CN" sz="3600" b="1" dirty="0" smtClean="0">
                <a:latin typeface="+mn-ea"/>
                <a:cs typeface="楷体" panose="02010609060101010101" pitchFamily="49" charset="-122"/>
                <a:sym typeface="Arial" panose="020B0604020202020204" pitchFamily="34" charset="0"/>
              </a:rPr>
              <a:t>（</a:t>
            </a:r>
            <a:r>
              <a:rPr lang="zh-CN" sz="3600" b="1" dirty="0">
                <a:latin typeface="+mn-ea"/>
                <a:cs typeface="楷体" panose="02010609060101010101" pitchFamily="49" charset="-122"/>
                <a:sym typeface="Arial" panose="020B0604020202020204" pitchFamily="34" charset="0"/>
              </a:rPr>
              <a:t>2021·湖北高考·13）1808年，一位英国人在印度孟买购买棉布时，惊讶地发现至少有一半产于英国，且价格比劳动力低廉的印度所产的便宜，而棉花却来自印度，这</a:t>
            </a:r>
            <a:r>
              <a:rPr lang="zh-CN" sz="3600" b="1" dirty="0" smtClean="0">
                <a:latin typeface="+mn-ea"/>
                <a:cs typeface="楷体" panose="02010609060101010101" pitchFamily="49" charset="-122"/>
                <a:sym typeface="Arial" panose="020B0604020202020204" pitchFamily="34" charset="0"/>
              </a:rPr>
              <a:t>说明</a:t>
            </a:r>
            <a:endParaRPr lang="zh-CN" sz="3600" b="1" dirty="0">
              <a:latin typeface="+mn-ea"/>
              <a:cs typeface="楷体" panose="02010609060101010101" pitchFamily="49" charset="-122"/>
              <a:sym typeface="Arial" panose="020B0604020202020204" pitchFamily="34" charset="0"/>
            </a:endParaRPr>
          </a:p>
          <a:p>
            <a:pPr marL="200025" indent="-200025"/>
            <a:r>
              <a:rPr lang="en-US" altLang="zh-CN" sz="3600" b="1" dirty="0" smtClean="0">
                <a:latin typeface="+mn-ea"/>
                <a:cs typeface="楷体" panose="02010609060101010101" pitchFamily="49" charset="-122"/>
                <a:sym typeface="Arial" panose="020B0604020202020204" pitchFamily="34" charset="0"/>
              </a:rPr>
              <a:t> </a:t>
            </a:r>
            <a:r>
              <a:rPr lang="zh-CN" sz="3600" b="1" dirty="0" smtClean="0">
                <a:latin typeface="+mn-ea"/>
                <a:cs typeface="楷体" panose="02010609060101010101" pitchFamily="49" charset="-122"/>
                <a:sym typeface="Arial" panose="020B0604020202020204" pitchFamily="34" charset="0"/>
              </a:rPr>
              <a:t>A</a:t>
            </a:r>
            <a:r>
              <a:rPr lang="zh-CN" sz="3600" b="1" dirty="0">
                <a:latin typeface="+mn-ea"/>
                <a:cs typeface="楷体" panose="02010609060101010101" pitchFamily="49" charset="-122"/>
                <a:sym typeface="Arial" panose="020B0604020202020204" pitchFamily="34" charset="0"/>
              </a:rPr>
              <a:t>．印度开启工业革命进程             </a:t>
            </a:r>
            <a:endParaRPr lang="zh-CN" sz="3600" b="1" dirty="0">
              <a:latin typeface="+mn-ea"/>
              <a:cs typeface="楷体" panose="02010609060101010101" pitchFamily="49" charset="-122"/>
              <a:sym typeface="Arial" panose="020B0604020202020204" pitchFamily="34" charset="0"/>
            </a:endParaRPr>
          </a:p>
          <a:p>
            <a:pPr marL="200025" indent="-200025"/>
            <a:r>
              <a:rPr lang="en-US" altLang="zh-CN" sz="3600" b="1" dirty="0">
                <a:latin typeface="+mn-ea"/>
                <a:cs typeface="楷体" panose="02010609060101010101" pitchFamily="49" charset="-122"/>
                <a:sym typeface="Arial" panose="020B0604020202020204" pitchFamily="34" charset="0"/>
              </a:rPr>
              <a:t> </a:t>
            </a:r>
            <a:r>
              <a:rPr lang="zh-CN" sz="3600" b="1" dirty="0">
                <a:latin typeface="+mn-ea"/>
                <a:cs typeface="楷体" panose="02010609060101010101" pitchFamily="49" charset="-122"/>
                <a:sym typeface="Arial" panose="020B0604020202020204" pitchFamily="34" charset="0"/>
              </a:rPr>
              <a:t>B．资本主义世界市场最终形成</a:t>
            </a:r>
            <a:endParaRPr lang="zh-CN" sz="3600" b="1" dirty="0">
              <a:latin typeface="+mn-ea"/>
              <a:cs typeface="楷体" panose="02010609060101010101" pitchFamily="49" charset="-122"/>
              <a:sym typeface="Arial" panose="020B0604020202020204" pitchFamily="34" charset="0"/>
            </a:endParaRPr>
          </a:p>
          <a:p>
            <a:pPr marL="200025" indent="-200025"/>
            <a:r>
              <a:rPr lang="en-US" altLang="zh-CN" sz="3600" b="1" dirty="0" smtClean="0">
                <a:latin typeface="+mn-ea"/>
                <a:cs typeface="楷体" panose="02010609060101010101" pitchFamily="49" charset="-122"/>
                <a:sym typeface="Arial" panose="020B0604020202020204" pitchFamily="34" charset="0"/>
              </a:rPr>
              <a:t> </a:t>
            </a:r>
            <a:r>
              <a:rPr lang="zh-CN" sz="3600" b="1" dirty="0" smtClean="0">
                <a:latin typeface="+mn-ea"/>
                <a:cs typeface="楷体" panose="02010609060101010101" pitchFamily="49" charset="-122"/>
                <a:sym typeface="Arial" panose="020B0604020202020204" pitchFamily="34" charset="0"/>
              </a:rPr>
              <a:t>C</a:t>
            </a:r>
            <a:r>
              <a:rPr lang="zh-CN" sz="3600" b="1" dirty="0">
                <a:latin typeface="+mn-ea"/>
                <a:cs typeface="楷体" panose="02010609060101010101" pitchFamily="49" charset="-122"/>
                <a:sym typeface="Arial" panose="020B0604020202020204" pitchFamily="34" charset="0"/>
              </a:rPr>
              <a:t>．英国海上霸权初步确立             </a:t>
            </a:r>
            <a:endParaRPr lang="zh-CN" sz="3600" b="1" dirty="0">
              <a:latin typeface="+mn-ea"/>
              <a:cs typeface="楷体" panose="02010609060101010101" pitchFamily="49" charset="-122"/>
              <a:sym typeface="Arial" panose="020B0604020202020204" pitchFamily="34" charset="0"/>
            </a:endParaRPr>
          </a:p>
          <a:p>
            <a:pPr marL="200025" indent="-200025"/>
            <a:r>
              <a:rPr lang="zh-CN" sz="3600" b="1" dirty="0">
                <a:latin typeface="+mn-ea"/>
                <a:cs typeface="楷体" panose="02010609060101010101" pitchFamily="49" charset="-122"/>
                <a:sym typeface="Arial" panose="020B0604020202020204" pitchFamily="34" charset="0"/>
              </a:rPr>
              <a:t> D．机器化大生产更具竞争优势</a:t>
            </a:r>
            <a:endParaRPr lang="zh-CN" sz="3600" b="1" dirty="0">
              <a:latin typeface="+mn-ea"/>
              <a:cs typeface="楷体" panose="02010609060101010101" pitchFamily="49" charset="-122"/>
              <a:sym typeface="Arial" panose="020B0604020202020204" pitchFamily="34" charset="0"/>
            </a:endParaRPr>
          </a:p>
          <a:p>
            <a:endParaRPr lang="zh-CN" sz="4400" b="1" dirty="0">
              <a:latin typeface="+mn-ea"/>
              <a:cs typeface="楷体" panose="02010609060101010101" pitchFamily="49" charset="-122"/>
              <a:sym typeface="Arial" panose="020B0604020202020204" pitchFamily="34" charset="0"/>
            </a:endParaRPr>
          </a:p>
        </p:txBody>
      </p:sp>
      <p:sp>
        <p:nvSpPr>
          <p:cNvPr id="2" name="文本框 1"/>
          <p:cNvSpPr txBox="1"/>
          <p:nvPr/>
        </p:nvSpPr>
        <p:spPr>
          <a:xfrm>
            <a:off x="7463358" y="3501008"/>
            <a:ext cx="940417" cy="1567993"/>
          </a:xfrm>
          <a:prstGeom prst="rect">
            <a:avLst/>
          </a:prstGeom>
          <a:noFill/>
        </p:spPr>
        <p:txBody>
          <a:bodyPr wrap="square" rtlCol="0">
            <a:spAutoFit/>
          </a:bodyPr>
          <a:lstStyle/>
          <a:p>
            <a:pPr marL="200025" indent="-200025" algn="ctr">
              <a:lnSpc>
                <a:spcPct val="120000"/>
              </a:lnSpc>
            </a:pPr>
            <a:r>
              <a:rPr lang="zh-CN" sz="8800" b="1" dirty="0" smtClean="0">
                <a:solidFill>
                  <a:srgbClr val="FF0000"/>
                </a:solidFill>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D</a:t>
            </a:r>
            <a:endParaRPr lang="zh-CN" altLang="en-US" sz="8800" b="1" dirty="0">
              <a:solidFill>
                <a:srgbClr val="FF0000"/>
              </a:solidFill>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endParaRPr>
          </a:p>
        </p:txBody>
      </p:sp>
      <p:pic>
        <p:nvPicPr>
          <p:cNvPr id="4"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8300" y="112713"/>
            <a:ext cx="2198688"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 name="文本框 100"/>
          <p:cNvSpPr txBox="1"/>
          <p:nvPr/>
        </p:nvSpPr>
        <p:spPr>
          <a:xfrm>
            <a:off x="245694" y="1124744"/>
            <a:ext cx="11593287" cy="5078313"/>
          </a:xfrm>
          <a:prstGeom prst="rect">
            <a:avLst/>
          </a:prstGeom>
          <a:noFill/>
          <a:ln w="9525">
            <a:noFill/>
          </a:ln>
        </p:spPr>
        <p:txBody>
          <a:bodyPr wrap="square">
            <a:spAutoFit/>
          </a:bodyPr>
          <a:lstStyle/>
          <a:p>
            <a:pPr marL="200025" indent="-200025"/>
            <a:r>
              <a:rPr lang="zh-CN" sz="3600" b="1" dirty="0" smtClean="0">
                <a:latin typeface="+mn-ea"/>
                <a:cs typeface="楷体" panose="02010609060101010101" pitchFamily="49" charset="-122"/>
                <a:sym typeface="Arial" panose="020B0604020202020204" pitchFamily="34" charset="0"/>
              </a:rPr>
              <a:t>（</a:t>
            </a:r>
            <a:r>
              <a:rPr lang="zh-CN" sz="3600" b="1" dirty="0">
                <a:latin typeface="+mn-ea"/>
                <a:cs typeface="楷体" panose="02010609060101010101" pitchFamily="49" charset="-122"/>
                <a:sym typeface="Arial" panose="020B0604020202020204" pitchFamily="34" charset="0"/>
              </a:rPr>
              <a:t>2021·湖南高考·14）欧洲最早出版的科学期刊是19世纪中叶首批成立的各国科学院的院刊。随着科学家按其专业组成专业性学会进行研究，到1921年科学期刊已增至2．5万种，其中大部分是在19世纪后期增加的。这反映了（　　）</a:t>
            </a:r>
            <a:endParaRPr lang="zh-CN" sz="3600" b="1" dirty="0">
              <a:latin typeface="+mn-ea"/>
              <a:cs typeface="楷体" panose="02010609060101010101" pitchFamily="49" charset="-122"/>
              <a:sym typeface="Arial" panose="020B0604020202020204" pitchFamily="34" charset="0"/>
            </a:endParaRPr>
          </a:p>
          <a:p>
            <a:pPr marL="200025" indent="-200025"/>
            <a:r>
              <a:rPr lang="en-US" altLang="zh-CN" sz="3600" b="1" dirty="0" smtClean="0">
                <a:latin typeface="+mn-ea"/>
                <a:cs typeface="楷体" panose="02010609060101010101" pitchFamily="49" charset="-122"/>
                <a:sym typeface="Arial" panose="020B0604020202020204" pitchFamily="34" charset="0"/>
              </a:rPr>
              <a:t> </a:t>
            </a:r>
            <a:r>
              <a:rPr lang="zh-CN" sz="3600" b="1" dirty="0" smtClean="0">
                <a:latin typeface="+mn-ea"/>
                <a:cs typeface="楷体" panose="02010609060101010101" pitchFamily="49" charset="-122"/>
                <a:sym typeface="Arial" panose="020B0604020202020204" pitchFamily="34" charset="0"/>
              </a:rPr>
              <a:t>A</a:t>
            </a:r>
            <a:r>
              <a:rPr lang="zh-CN" sz="3600" b="1" dirty="0">
                <a:latin typeface="+mn-ea"/>
                <a:cs typeface="楷体" panose="02010609060101010101" pitchFamily="49" charset="-122"/>
                <a:sym typeface="Arial" panose="020B0604020202020204" pitchFamily="34" charset="0"/>
              </a:rPr>
              <a:t>．科学研究日趋大众化               </a:t>
            </a:r>
            <a:endParaRPr lang="zh-CN" sz="3600" b="1" dirty="0">
              <a:latin typeface="+mn-ea"/>
              <a:cs typeface="楷体" panose="02010609060101010101" pitchFamily="49" charset="-122"/>
              <a:sym typeface="Arial" panose="020B0604020202020204" pitchFamily="34" charset="0"/>
            </a:endParaRPr>
          </a:p>
          <a:p>
            <a:pPr marL="200025" indent="-200025"/>
            <a:r>
              <a:rPr lang="en-US" altLang="zh-CN" sz="3600" b="1" dirty="0" smtClean="0">
                <a:latin typeface="+mn-ea"/>
                <a:cs typeface="楷体" panose="02010609060101010101" pitchFamily="49" charset="-122"/>
                <a:sym typeface="Arial" panose="020B0604020202020204" pitchFamily="34" charset="0"/>
              </a:rPr>
              <a:t> </a:t>
            </a:r>
            <a:r>
              <a:rPr lang="zh-CN" sz="3600" b="1" dirty="0" smtClean="0">
                <a:latin typeface="+mn-ea"/>
                <a:cs typeface="楷体" panose="02010609060101010101" pitchFamily="49" charset="-122"/>
                <a:sym typeface="Arial" panose="020B0604020202020204" pitchFamily="34" charset="0"/>
              </a:rPr>
              <a:t>B</a:t>
            </a:r>
            <a:r>
              <a:rPr lang="zh-CN" sz="3600" b="1" dirty="0">
                <a:latin typeface="+mn-ea"/>
                <a:cs typeface="楷体" panose="02010609060101010101" pitchFamily="49" charset="-122"/>
                <a:sym typeface="Arial" panose="020B0604020202020204" pitchFamily="34" charset="0"/>
              </a:rPr>
              <a:t>．科技成果改变人类生活</a:t>
            </a:r>
            <a:endParaRPr lang="zh-CN" sz="3600" b="1" dirty="0">
              <a:latin typeface="+mn-ea"/>
              <a:cs typeface="楷体" panose="02010609060101010101" pitchFamily="49" charset="-122"/>
              <a:sym typeface="Arial" panose="020B0604020202020204" pitchFamily="34" charset="0"/>
            </a:endParaRPr>
          </a:p>
          <a:p>
            <a:pPr marL="200025" indent="-200025"/>
            <a:r>
              <a:rPr lang="en-US" altLang="zh-CN" sz="3600" b="1" dirty="0" smtClean="0">
                <a:latin typeface="+mn-ea"/>
                <a:cs typeface="楷体" panose="02010609060101010101" pitchFamily="49" charset="-122"/>
                <a:sym typeface="Arial" panose="020B0604020202020204" pitchFamily="34" charset="0"/>
              </a:rPr>
              <a:t> </a:t>
            </a:r>
            <a:r>
              <a:rPr lang="zh-CN" sz="3600" b="1" dirty="0" smtClean="0">
                <a:latin typeface="+mn-ea"/>
                <a:cs typeface="楷体" panose="02010609060101010101" pitchFamily="49" charset="-122"/>
                <a:sym typeface="Arial" panose="020B0604020202020204" pitchFamily="34" charset="0"/>
              </a:rPr>
              <a:t>C</a:t>
            </a:r>
            <a:r>
              <a:rPr lang="zh-CN" sz="3600" b="1" dirty="0">
                <a:latin typeface="+mn-ea"/>
                <a:cs typeface="楷体" panose="02010609060101010101" pitchFamily="49" charset="-122"/>
                <a:sym typeface="Arial" panose="020B0604020202020204" pitchFamily="34" charset="0"/>
              </a:rPr>
              <a:t>．科学院数量迅猛增加               </a:t>
            </a:r>
            <a:endParaRPr lang="zh-CN" sz="3600" b="1" dirty="0">
              <a:latin typeface="+mn-ea"/>
              <a:cs typeface="楷体" panose="02010609060101010101" pitchFamily="49" charset="-122"/>
              <a:sym typeface="Arial" panose="020B0604020202020204" pitchFamily="34" charset="0"/>
            </a:endParaRPr>
          </a:p>
          <a:p>
            <a:pPr marL="200025" indent="-200025"/>
            <a:r>
              <a:rPr lang="zh-CN" sz="3600" b="1" dirty="0">
                <a:latin typeface="+mn-ea"/>
                <a:cs typeface="楷体" panose="02010609060101010101" pitchFamily="49" charset="-122"/>
                <a:sym typeface="Arial" panose="020B0604020202020204" pitchFamily="34" charset="0"/>
              </a:rPr>
              <a:t> D．科学与技术结合更</a:t>
            </a:r>
            <a:r>
              <a:rPr lang="zh-CN" sz="3600" b="1" dirty="0" smtClean="0">
                <a:latin typeface="+mn-ea"/>
                <a:cs typeface="楷体" panose="02010609060101010101" pitchFamily="49" charset="-122"/>
                <a:sym typeface="Arial" panose="020B0604020202020204" pitchFamily="34" charset="0"/>
              </a:rPr>
              <a:t>紧密</a:t>
            </a:r>
            <a:endParaRPr lang="zh-CN" sz="3600" b="1" dirty="0">
              <a:latin typeface="+mn-ea"/>
              <a:cs typeface="楷体" panose="02010609060101010101" pitchFamily="49" charset="-122"/>
              <a:sym typeface="Arial" panose="020B0604020202020204" pitchFamily="34" charset="0"/>
            </a:endParaRPr>
          </a:p>
        </p:txBody>
      </p:sp>
      <p:sp>
        <p:nvSpPr>
          <p:cNvPr id="2" name="文本框 1"/>
          <p:cNvSpPr txBox="1"/>
          <p:nvPr/>
        </p:nvSpPr>
        <p:spPr>
          <a:xfrm>
            <a:off x="8111430" y="3573016"/>
            <a:ext cx="647988" cy="2020746"/>
          </a:xfrm>
          <a:prstGeom prst="rect">
            <a:avLst/>
          </a:prstGeom>
          <a:noFill/>
        </p:spPr>
        <p:txBody>
          <a:bodyPr wrap="square" rtlCol="0">
            <a:spAutoFit/>
          </a:bodyPr>
          <a:lstStyle/>
          <a:p>
            <a:pPr marL="200025" indent="-200025" algn="ctr">
              <a:lnSpc>
                <a:spcPct val="120000"/>
              </a:lnSpc>
            </a:pPr>
            <a:r>
              <a:rPr lang="zh-CN" sz="11500" b="1" dirty="0" smtClean="0">
                <a:solidFill>
                  <a:srgbClr val="FF0000"/>
                </a:solidFill>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D</a:t>
            </a:r>
            <a:endParaRPr lang="zh-CN" altLang="en-US" sz="11500" b="1" dirty="0">
              <a:solidFill>
                <a:srgbClr val="FF0000"/>
              </a:solidFill>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endParaRPr>
          </a:p>
        </p:txBody>
      </p:sp>
      <p:pic>
        <p:nvPicPr>
          <p:cNvPr id="4"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8300" y="112713"/>
            <a:ext cx="2198688"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 name="文本框 100"/>
          <p:cNvSpPr txBox="1"/>
          <p:nvPr>
            <p:custDataLst>
              <p:tags r:id="rId1"/>
            </p:custDataLst>
          </p:nvPr>
        </p:nvSpPr>
        <p:spPr>
          <a:xfrm>
            <a:off x="521714" y="205453"/>
            <a:ext cx="7445700" cy="6032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eaLnBrk="0" fontAlgn="ctr" hangingPunct="0">
              <a:lnSpc>
                <a:spcPct val="150000"/>
              </a:lnSpc>
              <a:buNone/>
              <a:tabLst>
                <a:tab pos="3093720" algn="l"/>
              </a:tabLst>
            </a:pPr>
            <a:r>
              <a:rPr lang="zh-CN" altLang="en-US" dirty="0" smtClean="0">
                <a:ln>
                  <a:noFill/>
                </a:ln>
                <a:solidFill>
                  <a:srgbClr val="000000"/>
                </a:solidFill>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a:t>
            </a:r>
            <a:r>
              <a:rPr lang="zh-CN" altLang="en-US" dirty="0">
                <a:ln>
                  <a:noFill/>
                </a:ln>
                <a:solidFill>
                  <a:srgbClr val="000000"/>
                </a:solidFill>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2022·山东·高考真题）阅读材料，回答问题。</a:t>
            </a:r>
            <a:endParaRPr lang="zh-CN" altLang="en-US" dirty="0">
              <a:ln>
                <a:noFill/>
              </a:ln>
              <a:solidFill>
                <a:srgbClr val="000000"/>
              </a:solidFill>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a:p>
            <a:pPr>
              <a:lnSpc>
                <a:spcPct val="150000"/>
              </a:lnSpc>
            </a:pPr>
            <a:endParaRPr lang="zh-CN" altLang="en-US" dirty="0">
              <a:ln>
                <a:noFill/>
              </a:ln>
              <a:solidFill>
                <a:srgbClr val="000000"/>
              </a:solidFill>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p:txBody>
      </p:sp>
      <p:sp>
        <p:nvSpPr>
          <p:cNvPr id="2" name="文本框 1"/>
          <p:cNvSpPr txBox="1"/>
          <p:nvPr>
            <p:custDataLst>
              <p:tags r:id="rId2"/>
            </p:custDataLst>
          </p:nvPr>
        </p:nvSpPr>
        <p:spPr>
          <a:xfrm>
            <a:off x="279186" y="808703"/>
            <a:ext cx="3209115" cy="646331"/>
          </a:xfrm>
          <a:prstGeom prst="rect">
            <a:avLst/>
          </a:prstGeom>
          <a:noFill/>
        </p:spPr>
        <p:txBody>
          <a:bodyPr wrap="none" rtlCol="0">
            <a:spAutoFit/>
          </a:bodyPr>
          <a:lstStyle/>
          <a:p>
            <a:pPr eaLnBrk="0" fontAlgn="ctr" hangingPunct="0">
              <a:lnSpc>
                <a:spcPct val="150000"/>
              </a:lnSpc>
              <a:buClrTx/>
              <a:buSzTx/>
              <a:buNone/>
              <a:tabLst>
                <a:tab pos="3093720" algn="l"/>
              </a:tabLst>
            </a:pPr>
            <a:r>
              <a:rPr lang="zh-CN" altLang="en-US" sz="2400" b="1" dirty="0">
                <a:solidFill>
                  <a:srgbClr val="00000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材料   地图上的文明史</a:t>
            </a:r>
            <a:endParaRPr lang="zh-CN" altLang="en-US" sz="2400" b="1" dirty="0">
              <a:solidFill>
                <a:srgbClr val="00000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p:txBody>
      </p:sp>
      <p:pic>
        <p:nvPicPr>
          <p:cNvPr id="100005" name="图片 100005"/>
          <p:cNvPicPr>
            <a:picLocks noChangeAspect="1"/>
          </p:cNvPicPr>
          <p:nvPr>
            <p:custDataLst>
              <p:tags r:id="rId3"/>
            </p:custDataLst>
          </p:nvPr>
        </p:nvPicPr>
        <p:blipFill>
          <a:blip r:embed="rId4"/>
          <a:stretch>
            <a:fillRect/>
          </a:stretch>
        </p:blipFill>
        <p:spPr>
          <a:xfrm>
            <a:off x="551108" y="1482090"/>
            <a:ext cx="5760122" cy="2968074"/>
          </a:xfrm>
          <a:prstGeom prst="rect">
            <a:avLst/>
          </a:prstGeom>
        </p:spPr>
      </p:pic>
      <p:pic>
        <p:nvPicPr>
          <p:cNvPr id="100006" name="图片 100006"/>
          <p:cNvPicPr>
            <a:picLocks noChangeAspect="1"/>
          </p:cNvPicPr>
          <p:nvPr>
            <p:custDataLst>
              <p:tags r:id="rId5"/>
            </p:custDataLst>
          </p:nvPr>
        </p:nvPicPr>
        <p:blipFill>
          <a:blip r:embed="rId6"/>
          <a:stretch>
            <a:fillRect/>
          </a:stretch>
        </p:blipFill>
        <p:spPr>
          <a:xfrm>
            <a:off x="6747345" y="1426880"/>
            <a:ext cx="5128897" cy="3023284"/>
          </a:xfrm>
          <a:prstGeom prst="rect">
            <a:avLst/>
          </a:prstGeom>
          <a:ln w="12700" cmpd="sng">
            <a:solidFill>
              <a:schemeClr val="accent1">
                <a:shade val="50000"/>
              </a:schemeClr>
            </a:solidFill>
            <a:prstDash val="solid"/>
          </a:ln>
        </p:spPr>
      </p:pic>
      <p:sp>
        <p:nvSpPr>
          <p:cNvPr id="3" name="文本框 2"/>
          <p:cNvSpPr txBox="1"/>
          <p:nvPr>
            <p:custDataLst>
              <p:tags r:id="rId7"/>
            </p:custDataLst>
          </p:nvPr>
        </p:nvSpPr>
        <p:spPr>
          <a:xfrm>
            <a:off x="2134765" y="4467473"/>
            <a:ext cx="3495855" cy="458459"/>
          </a:xfrm>
          <a:prstGeom prst="rect">
            <a:avLst/>
          </a:prstGeom>
          <a:noFill/>
          <a:ln w="9525">
            <a:noFill/>
          </a:ln>
        </p:spPr>
        <p:txBody>
          <a:bodyPr wrap="square">
            <a:spAutoFit/>
          </a:bodyPr>
          <a:lstStyle/>
          <a:p>
            <a:pPr algn="r">
              <a:lnSpc>
                <a:spcPct val="150000"/>
              </a:lnSpc>
            </a:pPr>
            <a:r>
              <a:rPr lang="en-US" b="1" dirty="0">
                <a:latin typeface="Arial" panose="020B0604020202020204" pitchFamily="34" charset="0"/>
                <a:ea typeface="微软雅黑" panose="020B0503020204020204" pitchFamily="34" charset="-122"/>
                <a:sym typeface="Arial" panose="020B0604020202020204" pitchFamily="34" charset="0"/>
              </a:rPr>
              <a:t>——</a:t>
            </a:r>
            <a:r>
              <a:rPr lang="zh-CN" b="1" dirty="0">
                <a:latin typeface="Arial" panose="020B0604020202020204" pitchFamily="34" charset="0"/>
                <a:ea typeface="微软雅黑" panose="020B0503020204020204" pitchFamily="34" charset="-122"/>
                <a:sym typeface="Arial" panose="020B0604020202020204" pitchFamily="34" charset="0"/>
              </a:rPr>
              <a:t>张芝联等《世界历史地图集》</a:t>
            </a:r>
            <a:endParaRPr lang="zh-CN" altLang="en-US" sz="3600" b="1" dirty="0">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custDataLst>
              <p:tags r:id="rId8"/>
            </p:custDataLst>
          </p:nvPr>
        </p:nvSpPr>
        <p:spPr>
          <a:xfrm>
            <a:off x="6976626" y="4450164"/>
            <a:ext cx="4662197" cy="458459"/>
          </a:xfrm>
          <a:prstGeom prst="rect">
            <a:avLst/>
          </a:prstGeom>
          <a:noFill/>
          <a:ln w="9525">
            <a:noFill/>
          </a:ln>
        </p:spPr>
        <p:txBody>
          <a:bodyPr wrap="square">
            <a:spAutoFit/>
          </a:bodyPr>
          <a:lstStyle/>
          <a:p>
            <a:pPr algn="r">
              <a:lnSpc>
                <a:spcPct val="150000"/>
              </a:lnSpc>
            </a:pPr>
            <a:r>
              <a:rPr lang="zh-CN" b="1" dirty="0">
                <a:latin typeface="Arial" panose="020B0604020202020204" pitchFamily="34" charset="0"/>
                <a:ea typeface="微软雅黑" panose="020B0503020204020204" pitchFamily="34" charset="-122"/>
                <a:sym typeface="Arial" panose="020B0604020202020204" pitchFamily="34" charset="0"/>
              </a:rPr>
              <a:t>——（美）斯塔夫里阿诺斯《全球通史》</a:t>
            </a:r>
            <a:endParaRPr lang="zh-CN" altLang="en-US" sz="3600" b="1" dirty="0">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4"/>
          <p:cNvSpPr txBox="1"/>
          <p:nvPr>
            <p:custDataLst>
              <p:tags r:id="rId9"/>
            </p:custDataLst>
          </p:nvPr>
        </p:nvSpPr>
        <p:spPr>
          <a:xfrm>
            <a:off x="25914" y="5157192"/>
            <a:ext cx="12164499" cy="1384995"/>
          </a:xfrm>
          <a:prstGeom prst="rect">
            <a:avLst/>
          </a:prstGeom>
          <a:noFill/>
        </p:spPr>
        <p:txBody>
          <a:bodyPr wrap="square" rtlCol="0">
            <a:spAutoFit/>
          </a:bodyPr>
          <a:lstStyle/>
          <a:p>
            <a:pPr lvl="0" algn="l" eaLnBrk="0" fontAlgn="ctr" hangingPunct="0">
              <a:buClrTx/>
              <a:buSzTx/>
              <a:buFontTx/>
              <a:tabLst>
                <a:tab pos="3093720" algn="l"/>
              </a:tabLst>
            </a:pPr>
            <a:r>
              <a:rPr lang="zh-CN" altLang="en-US" sz="2800" b="1" dirty="0">
                <a:solidFill>
                  <a:srgbClr val="00000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(1)概括指出图1、图2的编绘者力图告诉我们些什么</a:t>
            </a:r>
            <a:r>
              <a:rPr lang="zh-CN" altLang="en-US" sz="2800" b="1" dirty="0" smtClean="0">
                <a:solidFill>
                  <a:srgbClr val="00000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a:t>
            </a:r>
            <a:endParaRPr lang="en-US" altLang="zh-CN" sz="2800" b="1" dirty="0" smtClean="0">
              <a:solidFill>
                <a:srgbClr val="00000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a:p>
            <a:pPr lvl="0" algn="l" eaLnBrk="0" fontAlgn="ctr" hangingPunct="0">
              <a:buClrTx/>
              <a:buSzTx/>
              <a:buFontTx/>
              <a:tabLst>
                <a:tab pos="3093720" algn="l"/>
              </a:tabLst>
            </a:pPr>
            <a:r>
              <a:rPr lang="zh-CN" altLang="en-US" sz="2800" b="1" dirty="0" smtClean="0">
                <a:solidFill>
                  <a:srgbClr val="00000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a:t>
            </a:r>
            <a:r>
              <a:rPr lang="zh-CN" altLang="en-US" sz="2800" b="1" dirty="0">
                <a:solidFill>
                  <a:srgbClr val="00000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2)如果让你绘制一幅1850年前后人类文明发展的地图，说说你的设计并说明理由</a:t>
            </a:r>
            <a:r>
              <a:rPr lang="zh-CN" altLang="en-US" sz="2800" b="1" dirty="0" smtClean="0">
                <a:solidFill>
                  <a:srgbClr val="00000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a:t>
            </a:r>
            <a:endParaRPr lang="zh-CN" altLang="en-US" sz="2800" b="1" dirty="0">
              <a:solidFill>
                <a:srgbClr val="00000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 name="文本框 100"/>
          <p:cNvSpPr txBox="1"/>
          <p:nvPr>
            <p:custDataLst>
              <p:tags r:id="rId1"/>
            </p:custDataLst>
          </p:nvPr>
        </p:nvSpPr>
        <p:spPr>
          <a:xfrm>
            <a:off x="293085" y="404664"/>
            <a:ext cx="11593288" cy="6124754"/>
          </a:xfrm>
          <a:prstGeom prst="rect">
            <a:avLst/>
          </a:prstGeom>
          <a:noFill/>
          <a:ln w="9525">
            <a:noFill/>
          </a:ln>
        </p:spPr>
        <p:txBody>
          <a:bodyPr wrap="square">
            <a:spAutoFit/>
          </a:bodyPr>
          <a:lstStyle/>
          <a:p>
            <a:r>
              <a:rPr lang="zh-CN" sz="2800" b="0" dirty="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【答案】</a:t>
            </a:r>
            <a:r>
              <a:rPr lang="en-US" sz="2800" b="0" dirty="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(1)</a:t>
            </a:r>
            <a:r>
              <a:rPr lang="zh-CN" sz="2800" b="0" dirty="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图</a:t>
            </a:r>
            <a:r>
              <a:rPr lang="en-US" sz="2800" b="0" dirty="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1:</a:t>
            </a:r>
            <a:r>
              <a:rPr lang="zh-CN" sz="2800" b="0" dirty="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早期人类文明多元、独立</a:t>
            </a:r>
            <a:r>
              <a:rPr lang="zh-CN" sz="2800" b="0" dirty="0" smtClean="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发展</a:t>
            </a:r>
            <a:r>
              <a:rPr lang="zh-CN" altLang="en-US" sz="2800" b="0" dirty="0" smtClean="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a:t>
            </a:r>
            <a:r>
              <a:rPr lang="zh-CN" sz="2800" b="0" dirty="0" smtClean="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人类</a:t>
            </a:r>
            <a:r>
              <a:rPr lang="zh-CN" sz="2800" b="0" dirty="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文明由分散逐步走向区域性</a:t>
            </a:r>
            <a:r>
              <a:rPr lang="zh-CN" sz="2800" b="0" dirty="0" smtClean="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联系</a:t>
            </a:r>
            <a:r>
              <a:rPr lang="zh-CN" altLang="en-US" sz="2800" b="0" dirty="0" smtClean="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a:t>
            </a:r>
            <a:r>
              <a:rPr lang="zh-CN" sz="2800" b="0" dirty="0" smtClean="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扩张</a:t>
            </a:r>
            <a:r>
              <a:rPr lang="zh-CN" sz="2800" b="0" dirty="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战争、人口迁徙、商贸活动是文明交流和联系的途径。图</a:t>
            </a:r>
            <a:r>
              <a:rPr lang="en-US" sz="2800" b="0" dirty="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2:</a:t>
            </a:r>
            <a:r>
              <a:rPr lang="zh-CN" sz="2800" b="0" dirty="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以农业文明的视角看人类文明</a:t>
            </a:r>
            <a:r>
              <a:rPr lang="zh-CN" sz="2800" b="0" dirty="0" smtClean="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发展</a:t>
            </a:r>
            <a:r>
              <a:rPr lang="zh-CN" altLang="en-US" sz="2800" b="0" dirty="0" smtClean="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a:t>
            </a:r>
            <a:r>
              <a:rPr lang="zh-CN" sz="2800" b="0" dirty="0" smtClean="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人类</a:t>
            </a:r>
            <a:r>
              <a:rPr lang="zh-CN" sz="2800" b="0" dirty="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文明发展不平衡</a:t>
            </a:r>
            <a:r>
              <a:rPr lang="zh-CN" sz="2800" b="0" dirty="0" smtClean="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a:t>
            </a:r>
            <a:endParaRPr lang="en-US" altLang="zh-CN" sz="2800" b="0" dirty="0" smtClean="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endParaRPr>
          </a:p>
          <a:p>
            <a:r>
              <a:rPr lang="en-US" sz="2800" b="0" dirty="0" smtClean="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a:t>
            </a:r>
            <a:r>
              <a:rPr lang="en-US" sz="2800" b="0" dirty="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2)</a:t>
            </a:r>
            <a:r>
              <a:rPr lang="zh-CN" sz="2800" b="0" dirty="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示例：</a:t>
            </a:r>
            <a:r>
              <a:rPr lang="en-US" sz="2800" b="0" dirty="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1850</a:t>
            </a:r>
            <a:r>
              <a:rPr lang="zh-CN" sz="2800" b="0" dirty="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年前后，世界各地区存在广泛而密切的联系，可以通过贸易、人口迁徙路线来表现（以西欧为中心）。将英国标注为</a:t>
            </a:r>
            <a:r>
              <a:rPr lang="en-US" sz="2800" b="0" dirty="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a:t>
            </a:r>
            <a:r>
              <a:rPr lang="zh-CN" sz="2800" b="0" dirty="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世界工厂</a:t>
            </a:r>
            <a:r>
              <a:rPr lang="en-US" sz="2800" b="0" dirty="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a:t>
            </a:r>
            <a:r>
              <a:rPr lang="zh-CN" sz="2800" b="0" dirty="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，以工业文明区域、农业文明区域进行空间区分，并将英、法、西等国的殖民地进行标记</a:t>
            </a:r>
            <a:r>
              <a:rPr lang="zh-CN" sz="2800" b="0" dirty="0" smtClean="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a:t>
            </a:r>
            <a:endParaRPr lang="en-US" altLang="zh-CN" sz="2800" b="0" dirty="0" smtClean="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endParaRPr>
          </a:p>
          <a:p>
            <a:r>
              <a:rPr lang="zh-CN" sz="2800" b="0" dirty="0" smtClean="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理由</a:t>
            </a:r>
            <a:r>
              <a:rPr lang="zh-CN" sz="2800" b="0" dirty="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a:t>
            </a:r>
            <a:r>
              <a:rPr lang="en-US" sz="2800" b="0" dirty="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1850</a:t>
            </a:r>
            <a:r>
              <a:rPr lang="zh-CN" sz="2800" b="0" dirty="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年英国以及欧洲和美国已经完成或者进行工业革命，属于工业文明区域，其中英国工业化程度较高，成为世界工厂；同时期的亚非拉广大地区依然处于农耕文明时代，在经济上逐渐依附于欧美。同时</a:t>
            </a:r>
            <a:r>
              <a:rPr lang="en-US" sz="2800" b="0" dirty="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a:t>
            </a:r>
            <a:r>
              <a:rPr lang="zh-CN" sz="2800" b="0" dirty="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资 本主义列强加紧了对外侵略</a:t>
            </a:r>
            <a:r>
              <a:rPr lang="zh-CN" sz="2800" b="0" dirty="0" smtClean="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扩张</a:t>
            </a:r>
            <a:r>
              <a:rPr lang="zh-CN" altLang="en-US" sz="2800" b="0" dirty="0" smtClean="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a:t>
            </a:r>
            <a:r>
              <a:rPr lang="zh-CN" sz="2800" b="0" dirty="0" smtClean="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在</a:t>
            </a:r>
            <a:r>
              <a:rPr lang="zh-CN" sz="2800" b="0" dirty="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世界各地建立了一系列殖民地和</a:t>
            </a:r>
            <a:r>
              <a:rPr lang="zh-CN" sz="2800" b="0" dirty="0" smtClean="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半殖民地</a:t>
            </a:r>
            <a:r>
              <a:rPr lang="zh-CN" altLang="en-US" sz="2800" b="0" dirty="0" smtClean="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a:t>
            </a:r>
            <a:r>
              <a:rPr lang="zh-CN" sz="2800" b="0" dirty="0" smtClean="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打破</a:t>
            </a:r>
            <a:r>
              <a:rPr lang="zh-CN" sz="2800" b="0" dirty="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其封闭的经济</a:t>
            </a:r>
            <a:r>
              <a:rPr lang="zh-CN" sz="2800" b="0" dirty="0" smtClean="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结构</a:t>
            </a:r>
            <a:r>
              <a:rPr lang="zh-CN" altLang="en-US" sz="2800" b="0" dirty="0" smtClean="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a:t>
            </a:r>
            <a:r>
              <a:rPr lang="zh-CN" sz="2800" b="0" dirty="0" smtClean="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使</a:t>
            </a:r>
            <a:r>
              <a:rPr lang="zh-CN" sz="2800" b="0" dirty="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之成为资本主义世界市场的一部分。火车、轮船等先进交通运输工具，使列强大量输出工业品</a:t>
            </a:r>
            <a:r>
              <a:rPr lang="en-US" sz="2800" b="0" dirty="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a:t>
            </a:r>
            <a:r>
              <a:rPr lang="zh-CN" sz="2800" b="0" dirty="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掠夺</a:t>
            </a:r>
            <a:r>
              <a:rPr lang="zh-CN" sz="2800" b="0" dirty="0" smtClean="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原料</a:t>
            </a:r>
            <a:r>
              <a:rPr lang="zh-CN" altLang="en-US" sz="2800" b="0" dirty="0" smtClean="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a:t>
            </a:r>
            <a:r>
              <a:rPr lang="zh-CN" sz="2800" b="0" dirty="0" smtClean="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甚至</a:t>
            </a:r>
            <a:r>
              <a:rPr lang="zh-CN" sz="2800" b="0" dirty="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投资办厂更为便利，资本主义世界市场的初步形成</a:t>
            </a:r>
            <a:r>
              <a:rPr lang="zh-CN" sz="2800" b="0" dirty="0" smtClean="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rPr>
              <a:t>。</a:t>
            </a:r>
            <a:endParaRPr lang="zh-CN" altLang="en-US" sz="2800" b="0" dirty="0">
              <a:latin typeface="Arial" panose="020B0604020202020204" pitchFamily="34" charset="0"/>
              <a:ea typeface="微软雅黑" panose="020B0503020204020204" pitchFamily="34" charset="-122"/>
              <a:cs typeface="华文中宋" panose="02010600040101010101" pitchFamily="2" charset="-122"/>
              <a:sym typeface="Arial" panose="020B0604020202020204" pitchFamily="34"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3"/>
          <p:cNvSpPr txBox="1"/>
          <p:nvPr/>
        </p:nvSpPr>
        <p:spPr>
          <a:xfrm>
            <a:off x="16245" y="404664"/>
            <a:ext cx="12190412" cy="2332946"/>
          </a:xfrm>
          <a:prstGeom prst="rect">
            <a:avLst/>
          </a:prstGeom>
          <a:noFill/>
          <a:ln w="9525">
            <a:noFill/>
          </a:ln>
        </p:spPr>
        <p:txBody>
          <a:bodyPr wrap="square" rtlCol="0">
            <a:spAutoFit/>
          </a:bodyPr>
          <a:lstStyle/>
          <a:p>
            <a:pPr>
              <a:spcBef>
                <a:spcPts val="0"/>
              </a:spcBef>
              <a:spcAft>
                <a:spcPts val="0"/>
              </a:spcAft>
              <a:buClrTx/>
              <a:buSzTx/>
              <a:buFontTx/>
            </a:pPr>
            <a:r>
              <a:rPr lang="zh-CN" altLang="en-US" sz="2800" b="1" dirty="0" smtClean="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a:t>
            </a:r>
            <a:r>
              <a:rPr lang="en-US" altLang="zh-CN" sz="2800" b="1"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2021</a:t>
            </a:r>
            <a:r>
              <a:rPr lang="zh-CN" altLang="en-US" sz="2800" b="1"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广东</a:t>
            </a:r>
            <a:r>
              <a:rPr lang="zh-CN" altLang="en-US" sz="2800" b="1" dirty="0" smtClean="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卷</a:t>
            </a:r>
            <a:r>
              <a:rPr lang="en-US" altLang="zh-CN" sz="2800" b="1" dirty="0" smtClean="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.18</a:t>
            </a:r>
            <a:r>
              <a:rPr lang="zh-CN" altLang="en-US" sz="2800" b="1" dirty="0" smtClean="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a:t>
            </a:r>
            <a:r>
              <a:rPr lang="zh-CN" sz="2800"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英国</a:t>
            </a:r>
            <a:r>
              <a:rPr lang="zh-CN" sz="2800" dirty="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工人阶级的历史是从18世纪后半期，从蒸汽机和棉花加工机的发明开始的。大家知道，这些发明推动了产业革命，产业革命同时又引起了市民社会中的全面变革，而它的世界历史意义只是在现在才开始被认识清楚</a:t>
            </a:r>
            <a:r>
              <a:rPr lang="zh-CN" sz="2800"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a:t>
            </a:r>
            <a:r>
              <a:rPr lang="en-US" altLang="zh-CN" sz="2800"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 </a:t>
            </a:r>
            <a:r>
              <a:rPr lang="zh-CN" sz="2800"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a:t>
            </a:r>
            <a:r>
              <a:rPr lang="zh-CN" sz="2800" dirty="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恩格斯《英国工人阶级状况》（1845年）</a:t>
            </a:r>
            <a:endParaRPr lang="zh-CN" sz="2800" dirty="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endParaRPr>
          </a:p>
          <a:p>
            <a:pPr>
              <a:lnSpc>
                <a:spcPct val="120000"/>
              </a:lnSpc>
              <a:spcBef>
                <a:spcPts val="0"/>
              </a:spcBef>
              <a:spcAft>
                <a:spcPts val="0"/>
              </a:spcAft>
              <a:buClrTx/>
              <a:buSzTx/>
              <a:buFontTx/>
            </a:pPr>
            <a:r>
              <a:rPr lang="en-US" altLang="zh-CN" sz="280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 </a:t>
            </a:r>
            <a:r>
              <a:rPr lang="zh-CN" sz="2800" b="1" dirty="0" smtClean="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结合材料和</a:t>
            </a:r>
            <a:r>
              <a:rPr lang="zh-CN" sz="2800" b="1"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所学知识，运用唯物史观简述英国工业革命的历史意义。（6分）</a:t>
            </a:r>
            <a:endParaRPr lang="zh-CN" sz="2800" b="1"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graphicFrame>
        <p:nvGraphicFramePr>
          <p:cNvPr id="5" name="表格 4"/>
          <p:cNvGraphicFramePr/>
          <p:nvPr>
            <p:custDataLst>
              <p:tags r:id="rId1"/>
            </p:custDataLst>
          </p:nvPr>
        </p:nvGraphicFramePr>
        <p:xfrm>
          <a:off x="262558" y="2852936"/>
          <a:ext cx="11351688" cy="3825462"/>
        </p:xfrm>
        <a:graphic>
          <a:graphicData uri="http://schemas.openxmlformats.org/drawingml/2006/table">
            <a:tbl>
              <a:tblPr firstRow="1" bandRow="1">
                <a:tableStyleId>{5940675A-B579-460E-94D1-54222C63F5DA}</a:tableStyleId>
              </a:tblPr>
              <a:tblGrid>
                <a:gridCol w="3913631"/>
                <a:gridCol w="7438057"/>
              </a:tblGrid>
              <a:tr h="479702">
                <a:tc>
                  <a:txBody>
                    <a:bodyPr/>
                    <a:lstStyle/>
                    <a:p>
                      <a:pPr indent="0" algn="ctr" fontAlgn="auto">
                        <a:lnSpc>
                          <a:spcPct val="120000"/>
                        </a:lnSpc>
                        <a:buNone/>
                      </a:pPr>
                      <a:r>
                        <a:rPr lang="en-US" sz="2400" b="1" dirty="0" err="1">
                          <a:solidFill>
                            <a:schemeClr val="tx1"/>
                          </a:solidFill>
                          <a:latin typeface="+mn-ea"/>
                          <a:ea typeface="+mn-ea"/>
                          <a:cs typeface="宋体" panose="02010600030101010101" pitchFamily="2" charset="-122"/>
                          <a:sym typeface="Arial" panose="020B0604020202020204" pitchFamily="34" charset="0"/>
                        </a:rPr>
                        <a:t>和本题相关的唯物史观论点</a:t>
                      </a:r>
                      <a:endParaRPr lang="en-US" altLang="en-US" sz="2400" b="1" dirty="0">
                        <a:solidFill>
                          <a:schemeClr val="tx1"/>
                        </a:solidFill>
                        <a:latin typeface="+mn-ea"/>
                        <a:ea typeface="+mn-ea"/>
                        <a:cs typeface="宋体" panose="02010600030101010101" pitchFamily="2" charset="-122"/>
                        <a:sym typeface="Arial" panose="020B0604020202020204" pitchFamily="34" charset="0"/>
                      </a:endParaRPr>
                    </a:p>
                  </a:txBody>
                  <a:tcPr marL="68571" marR="68571"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fontAlgn="auto">
                        <a:lnSpc>
                          <a:spcPct val="120000"/>
                        </a:lnSpc>
                        <a:buNone/>
                      </a:pPr>
                      <a:r>
                        <a:rPr lang="en-US" sz="2400" b="1" dirty="0" err="1">
                          <a:solidFill>
                            <a:schemeClr val="tx1"/>
                          </a:solidFill>
                          <a:latin typeface="+mn-ea"/>
                          <a:ea typeface="+mn-ea"/>
                          <a:cs typeface="宋体" panose="02010600030101010101" pitchFamily="2" charset="-122"/>
                          <a:sym typeface="Arial" panose="020B0604020202020204" pitchFamily="34" charset="0"/>
                        </a:rPr>
                        <a:t>对应本题作答如下</a:t>
                      </a:r>
                      <a:endParaRPr lang="en-US" altLang="en-US" sz="2400" b="1" dirty="0">
                        <a:solidFill>
                          <a:schemeClr val="tx1"/>
                        </a:solidFill>
                        <a:latin typeface="+mn-ea"/>
                        <a:ea typeface="+mn-ea"/>
                        <a:cs typeface="宋体" panose="02010600030101010101" pitchFamily="2" charset="-122"/>
                        <a:sym typeface="Arial" panose="020B0604020202020204" pitchFamily="34" charset="0"/>
                      </a:endParaRPr>
                    </a:p>
                  </a:txBody>
                  <a:tcPr marL="68571" marR="68571"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1148838">
                <a:tc>
                  <a:txBody>
                    <a:bodyPr/>
                    <a:lstStyle/>
                    <a:p>
                      <a:pPr indent="0" algn="ctr" fontAlgn="auto">
                        <a:lnSpc>
                          <a:spcPct val="120000"/>
                        </a:lnSpc>
                        <a:buNone/>
                      </a:pPr>
                      <a:r>
                        <a:rPr lang="en-US" sz="2400" b="1" dirty="0" err="1">
                          <a:solidFill>
                            <a:srgbClr val="0000FF"/>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生产力决定生产关系</a:t>
                      </a:r>
                      <a:endParaRPr lang="en-US" altLang="en-US" sz="2400" b="1" dirty="0">
                        <a:solidFill>
                          <a:srgbClr val="0000FF"/>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endParaRPr>
                    </a:p>
                  </a:txBody>
                  <a:tcPr marL="68571" marR="68571"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fontAlgn="auto">
                        <a:lnSpc>
                          <a:spcPct val="120000"/>
                        </a:lnSpc>
                        <a:buNone/>
                      </a:pPr>
                      <a:r>
                        <a:rPr lang="en-US" sz="2400" b="1" dirty="0" err="1">
                          <a:solidFill>
                            <a:schemeClr val="tx1"/>
                          </a:solidFill>
                          <a:latin typeface="+mn-ea"/>
                          <a:ea typeface="+mn-ea"/>
                          <a:cs typeface="宋体" panose="02010600030101010101" pitchFamily="2" charset="-122"/>
                          <a:sym typeface="Arial" panose="020B0604020202020204" pitchFamily="34" charset="0"/>
                        </a:rPr>
                        <a:t>蒸汽机的发明和推广，极大地提高了社会生产力，工厂制度建立，英国成为世界工厂；城市化进程加快，世界市场初步形成</a:t>
                      </a:r>
                      <a:r>
                        <a:rPr lang="en-US" sz="2400" b="1" dirty="0">
                          <a:solidFill>
                            <a:schemeClr val="tx1"/>
                          </a:solidFill>
                          <a:latin typeface="+mn-ea"/>
                          <a:ea typeface="+mn-ea"/>
                          <a:cs typeface="宋体" panose="02010600030101010101" pitchFamily="2" charset="-122"/>
                          <a:sym typeface="Arial" panose="020B0604020202020204" pitchFamily="34" charset="0"/>
                        </a:rPr>
                        <a:t>。</a:t>
                      </a:r>
                      <a:endParaRPr lang="en-US" altLang="en-US" sz="2400" b="1" dirty="0">
                        <a:solidFill>
                          <a:schemeClr val="tx1"/>
                        </a:solidFill>
                        <a:latin typeface="+mn-ea"/>
                        <a:ea typeface="+mn-ea"/>
                        <a:cs typeface="宋体" panose="02010600030101010101" pitchFamily="2" charset="-122"/>
                        <a:sym typeface="Arial" panose="020B0604020202020204" pitchFamily="34" charset="0"/>
                      </a:endParaRPr>
                    </a:p>
                  </a:txBody>
                  <a:tcPr marL="68571" marR="68571"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1148838">
                <a:tc>
                  <a:txBody>
                    <a:bodyPr/>
                    <a:lstStyle/>
                    <a:p>
                      <a:pPr indent="0" algn="ctr" fontAlgn="auto">
                        <a:lnSpc>
                          <a:spcPct val="120000"/>
                        </a:lnSpc>
                        <a:buNone/>
                      </a:pPr>
                      <a:r>
                        <a:rPr lang="en-US" sz="2400" b="1" dirty="0" err="1">
                          <a:solidFill>
                            <a:srgbClr val="0000FF"/>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经济基础决定上层建筑</a:t>
                      </a:r>
                      <a:endParaRPr lang="en-US" altLang="en-US" sz="2400" b="1" dirty="0">
                        <a:solidFill>
                          <a:srgbClr val="0000FF"/>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endParaRPr>
                    </a:p>
                  </a:txBody>
                  <a:tcPr marL="68571" marR="68571"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fontAlgn="auto">
                        <a:lnSpc>
                          <a:spcPct val="120000"/>
                        </a:lnSpc>
                        <a:buNone/>
                      </a:pPr>
                      <a:r>
                        <a:rPr lang="en-US" sz="2400" b="1" kern="1200" dirty="0">
                          <a:solidFill>
                            <a:schemeClr val="tx1"/>
                          </a:solidFill>
                          <a:latin typeface="+mn-ea"/>
                          <a:ea typeface="+mn-ea"/>
                          <a:cs typeface="宋体" panose="02010600030101010101" pitchFamily="2" charset="-122"/>
                          <a:sym typeface="Arial" panose="020B0604020202020204" pitchFamily="34" charset="0"/>
                        </a:rPr>
                        <a:t>资产阶级和无产阶级成为两大对立阶级；推动1832年议会改革；阶级矛盾日益激化，工人运动频发；现实主义风格的盛行。</a:t>
                      </a:r>
                      <a:endParaRPr lang="en-US" altLang="en-US" sz="2400" b="1" kern="1200" dirty="0">
                        <a:solidFill>
                          <a:schemeClr val="tx1"/>
                        </a:solidFill>
                        <a:latin typeface="+mn-ea"/>
                        <a:ea typeface="+mn-ea"/>
                        <a:cs typeface="宋体" panose="02010600030101010101" pitchFamily="2" charset="-122"/>
                        <a:sym typeface="Arial" panose="020B0604020202020204" pitchFamily="34" charset="0"/>
                      </a:endParaRPr>
                    </a:p>
                  </a:txBody>
                  <a:tcPr marL="68571" marR="68571"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712288">
                <a:tc>
                  <a:txBody>
                    <a:bodyPr/>
                    <a:lstStyle/>
                    <a:p>
                      <a:pPr indent="0" algn="ctr" fontAlgn="auto">
                        <a:lnSpc>
                          <a:spcPct val="120000"/>
                        </a:lnSpc>
                        <a:buNone/>
                      </a:pPr>
                      <a:r>
                        <a:rPr lang="en-US" sz="2400" b="1" dirty="0" err="1">
                          <a:solidFill>
                            <a:srgbClr val="0000FF"/>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社会存在决定社会意识</a:t>
                      </a:r>
                      <a:endParaRPr lang="en-US" altLang="en-US" sz="2400" b="1" dirty="0">
                        <a:solidFill>
                          <a:srgbClr val="0000FF"/>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endParaRPr>
                    </a:p>
                  </a:txBody>
                  <a:tcPr marL="68571" marR="68571"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fontAlgn="auto">
                        <a:lnSpc>
                          <a:spcPct val="120000"/>
                        </a:lnSpc>
                        <a:buNone/>
                      </a:pPr>
                      <a:r>
                        <a:rPr lang="en-US" sz="2400" b="1" dirty="0" err="1">
                          <a:solidFill>
                            <a:schemeClr val="tx1"/>
                          </a:solidFill>
                          <a:latin typeface="+mn-ea"/>
                          <a:ea typeface="+mn-ea"/>
                          <a:cs typeface="宋体" panose="02010600030101010101" pitchFamily="2" charset="-122"/>
                          <a:sym typeface="Arial" panose="020B0604020202020204" pitchFamily="34" charset="0"/>
                        </a:rPr>
                        <a:t>科学社会主义理论的诞生；</a:t>
                      </a:r>
                      <a:r>
                        <a:rPr lang="en-US" sz="2400" b="1" dirty="0" err="1" smtClean="0">
                          <a:solidFill>
                            <a:schemeClr val="tx1"/>
                          </a:solidFill>
                          <a:latin typeface="+mn-ea"/>
                          <a:ea typeface="+mn-ea"/>
                          <a:cs typeface="宋体" panose="02010600030101010101" pitchFamily="2" charset="-122"/>
                          <a:sym typeface="Arial" panose="020B0604020202020204" pitchFamily="34" charset="0"/>
                        </a:rPr>
                        <a:t>自由主义经济思想的产生</a:t>
                      </a:r>
                      <a:endParaRPr lang="en-US" altLang="en-US" sz="2400" b="1" dirty="0">
                        <a:solidFill>
                          <a:schemeClr val="tx1"/>
                        </a:solidFill>
                        <a:latin typeface="+mn-ea"/>
                        <a:ea typeface="+mn-ea"/>
                        <a:cs typeface="宋体" panose="02010600030101010101" pitchFamily="2" charset="-122"/>
                        <a:sym typeface="Arial" panose="020B0604020202020204" pitchFamily="34" charset="0"/>
                      </a:endParaRPr>
                    </a:p>
                  </a:txBody>
                  <a:tcPr marL="68571" marR="68571"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0" y="42934"/>
            <a:ext cx="2614198" cy="71185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rgbClr val="CC0066"/>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a:t>
            </a:r>
            <a:r>
              <a:rPr lang="zh-CN" altLang="en-US" sz="2800" b="1" dirty="0" smtClean="0">
                <a:solidFill>
                  <a:srgbClr val="CC0066"/>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时空坐标</a:t>
            </a:r>
            <a:r>
              <a:rPr lang="en-US" altLang="zh-CN" sz="2800" b="1" dirty="0" smtClean="0">
                <a:solidFill>
                  <a:srgbClr val="CC0066"/>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a:t>
            </a:r>
            <a:endParaRPr lang="zh-CN" altLang="en-US" sz="2800" b="1" dirty="0">
              <a:solidFill>
                <a:srgbClr val="CC0066"/>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pic>
        <p:nvPicPr>
          <p:cNvPr id="5" name="图片 4" descr="id:2147489873;FounderCES"/>
          <p:cNvPicPr>
            <a:picLocks noChangeAspect="1"/>
          </p:cNvPicPr>
          <p:nvPr>
            <p:custDataLst>
              <p:tags r:id="rId1"/>
            </p:custDataLst>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80951" y="754787"/>
            <a:ext cx="11428512" cy="54825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3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9497" y="-12234"/>
            <a:ext cx="526097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Group 71"/>
          <p:cNvGraphicFramePr>
            <a:graphicFrameLocks noGrp="1"/>
          </p:cNvGraphicFramePr>
          <p:nvPr>
            <p:custDataLst>
              <p:tags r:id="rId2"/>
            </p:custDataLst>
          </p:nvPr>
        </p:nvGraphicFramePr>
        <p:xfrm>
          <a:off x="208252" y="1052736"/>
          <a:ext cx="11654544" cy="5605268"/>
        </p:xfrm>
        <a:graphic>
          <a:graphicData uri="http://schemas.openxmlformats.org/drawingml/2006/table">
            <a:tbl>
              <a:tblPr/>
              <a:tblGrid>
                <a:gridCol w="518093"/>
                <a:gridCol w="554283"/>
                <a:gridCol w="4733309"/>
                <a:gridCol w="5848859"/>
              </a:tblGrid>
              <a:tr h="447675">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pPr>
                      <a:endParaRPr kumimoji="0" lang="zh-CN" altLang="en-US" sz="2400" b="1" i="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68571" marR="68571" marT="34289" marB="3428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hMerge="1">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1"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工业革命</a:t>
                      </a:r>
                      <a:endParaRPr kumimoji="0" lang="zh-CN" altLang="en-US" sz="2400" b="1"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68571" marR="6857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1"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第二次工业革命</a:t>
                      </a:r>
                      <a:endParaRPr kumimoji="0" lang="zh-CN" altLang="en-US" sz="2400" b="1"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68571" marR="68571" marT="34289" marB="3428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r>
              <a:tr h="939165">
                <a:tc rowSpan="2">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1" i="0" baseline="0">
                          <a:ln>
                            <a:noFill/>
                          </a:ln>
                          <a:solidFill>
                            <a:srgbClr val="CC0000"/>
                          </a:solidFill>
                          <a:effectLst/>
                          <a:latin typeface="Arial" panose="020B0604020202020204" pitchFamily="34" charset="0"/>
                          <a:ea typeface="微软雅黑" panose="020B0503020204020204" pitchFamily="34" charset="-122"/>
                          <a:sym typeface="Arial" panose="020B0604020202020204" pitchFamily="34" charset="0"/>
                        </a:rPr>
                        <a:t>政治</a:t>
                      </a:r>
                      <a:endParaRPr kumimoji="0" lang="zh-CN" altLang="en-US" sz="2400" b="1" i="0" baseline="0">
                        <a:ln>
                          <a:noFill/>
                        </a:ln>
                        <a:solidFill>
                          <a:srgbClr val="CC0000"/>
                        </a:solidFill>
                        <a:effectLst/>
                        <a:latin typeface="Arial" panose="020B0604020202020204" pitchFamily="34" charset="0"/>
                        <a:ea typeface="微软雅黑" panose="020B0503020204020204" pitchFamily="34" charset="-122"/>
                        <a:sym typeface="Arial" panose="020B0604020202020204" pitchFamily="34" charset="0"/>
                      </a:endParaRPr>
                    </a:p>
                  </a:txBody>
                  <a:tcPr marL="68571" marR="68571" marT="34289" marB="3428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1" i="0" baseline="0">
                          <a:ln>
                            <a:noFill/>
                          </a:ln>
                          <a:solidFill>
                            <a:srgbClr val="CC0000"/>
                          </a:solidFill>
                          <a:effectLst/>
                          <a:latin typeface="Arial" panose="020B0604020202020204" pitchFamily="34" charset="0"/>
                          <a:ea typeface="微软雅黑" panose="020B0503020204020204" pitchFamily="34" charset="-122"/>
                          <a:sym typeface="Arial" panose="020B0604020202020204" pitchFamily="34" charset="0"/>
                        </a:rPr>
                        <a:t>侵略</a:t>
                      </a:r>
                      <a:endParaRPr kumimoji="0" lang="zh-CN" altLang="en-US" sz="2400" b="1" i="0" baseline="0">
                        <a:ln>
                          <a:noFill/>
                        </a:ln>
                        <a:solidFill>
                          <a:srgbClr val="CC0000"/>
                        </a:solidFill>
                        <a:effectLst/>
                        <a:latin typeface="Arial" panose="020B0604020202020204" pitchFamily="34" charset="0"/>
                        <a:ea typeface="微软雅黑" panose="020B0503020204020204" pitchFamily="34" charset="-122"/>
                        <a:sym typeface="Arial" panose="020B0604020202020204" pitchFamily="34" charset="0"/>
                      </a:endParaRPr>
                    </a:p>
                  </a:txBody>
                  <a:tcPr marL="68571" marR="6857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68571" marR="6857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68571" marR="68571" marT="34289" marB="3428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9295">
                <a:tc vMerge="1">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1" i="0" baseline="0">
                          <a:ln>
                            <a:noFill/>
                          </a:ln>
                          <a:solidFill>
                            <a:srgbClr val="CC0000"/>
                          </a:solidFill>
                          <a:effectLst/>
                          <a:latin typeface="Arial" panose="020B0604020202020204" pitchFamily="34" charset="0"/>
                          <a:ea typeface="微软雅黑" panose="020B0503020204020204" pitchFamily="34" charset="-122"/>
                          <a:sym typeface="Arial" panose="020B0604020202020204" pitchFamily="34" charset="0"/>
                        </a:rPr>
                        <a:t>反抗</a:t>
                      </a:r>
                      <a:endParaRPr kumimoji="0" lang="zh-CN" altLang="en-US" sz="2400" b="1" i="0" baseline="0">
                        <a:ln>
                          <a:noFill/>
                        </a:ln>
                        <a:solidFill>
                          <a:srgbClr val="CC0000"/>
                        </a:solidFill>
                        <a:effectLst/>
                        <a:latin typeface="Arial" panose="020B0604020202020204" pitchFamily="34" charset="0"/>
                        <a:ea typeface="微软雅黑" panose="020B0503020204020204" pitchFamily="34" charset="-122"/>
                        <a:sym typeface="Arial" panose="020B0604020202020204" pitchFamily="34" charset="0"/>
                      </a:endParaRPr>
                    </a:p>
                  </a:txBody>
                  <a:tcPr marL="68571" marR="6857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endParaRPr kumimoji="0" lang="zh-CN" altLang="en-US"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68571" marR="6857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68571" marR="68571" marT="34289" marB="3428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3945">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1" i="0" baseline="0">
                          <a:ln>
                            <a:noFill/>
                          </a:ln>
                          <a:solidFill>
                            <a:srgbClr val="CC0000"/>
                          </a:solidFill>
                          <a:effectLst/>
                          <a:latin typeface="Arial" panose="020B0604020202020204" pitchFamily="34" charset="0"/>
                          <a:ea typeface="微软雅黑" panose="020B0503020204020204" pitchFamily="34" charset="-122"/>
                          <a:sym typeface="Arial" panose="020B0604020202020204" pitchFamily="34" charset="0"/>
                        </a:rPr>
                        <a:t>经济</a:t>
                      </a:r>
                      <a:endParaRPr kumimoji="0" lang="zh-CN" altLang="en-US" sz="2400" b="1" i="0" baseline="0">
                        <a:ln>
                          <a:noFill/>
                        </a:ln>
                        <a:solidFill>
                          <a:srgbClr val="CC0000"/>
                        </a:solidFill>
                        <a:effectLst/>
                        <a:latin typeface="Arial" panose="020B0604020202020204" pitchFamily="34" charset="0"/>
                        <a:ea typeface="微软雅黑" panose="020B0503020204020204" pitchFamily="34" charset="-122"/>
                        <a:sym typeface="Arial" panose="020B0604020202020204" pitchFamily="34" charset="0"/>
                      </a:endParaRPr>
                    </a:p>
                  </a:txBody>
                  <a:tcPr marL="68571" marR="68571" marT="34289" marB="3428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68571" marR="6857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68571" marR="68571" marT="34289" marB="3428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50">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1" i="0" baseline="0">
                          <a:ln>
                            <a:noFill/>
                          </a:ln>
                          <a:solidFill>
                            <a:srgbClr val="CC0000"/>
                          </a:solidFill>
                          <a:effectLst/>
                          <a:latin typeface="Arial" panose="020B0604020202020204" pitchFamily="34" charset="0"/>
                          <a:ea typeface="微软雅黑" panose="020B0503020204020204" pitchFamily="34" charset="-122"/>
                          <a:sym typeface="Arial" panose="020B0604020202020204" pitchFamily="34" charset="0"/>
                        </a:rPr>
                        <a:t>阶级</a:t>
                      </a:r>
                      <a:endParaRPr kumimoji="0" lang="zh-CN" altLang="en-US" sz="2400" b="1" i="0" baseline="0">
                        <a:ln>
                          <a:noFill/>
                        </a:ln>
                        <a:solidFill>
                          <a:srgbClr val="CC0000"/>
                        </a:solidFill>
                        <a:effectLst/>
                        <a:latin typeface="Arial" panose="020B0604020202020204" pitchFamily="34" charset="0"/>
                        <a:ea typeface="微软雅黑" panose="020B0503020204020204" pitchFamily="34" charset="-122"/>
                        <a:sym typeface="Arial" panose="020B0604020202020204" pitchFamily="34" charset="0"/>
                      </a:endParaRPr>
                    </a:p>
                  </a:txBody>
                  <a:tcPr marL="68571" marR="68571" marT="34289" marB="3428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68571" marR="6857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68571" marR="68571" marT="34289" marB="3428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9485">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1" i="0" baseline="0">
                          <a:ln>
                            <a:noFill/>
                          </a:ln>
                          <a:solidFill>
                            <a:srgbClr val="CC0000"/>
                          </a:solidFill>
                          <a:effectLst/>
                          <a:latin typeface="Arial" panose="020B0604020202020204" pitchFamily="34" charset="0"/>
                          <a:ea typeface="微软雅黑" panose="020B0503020204020204" pitchFamily="34" charset="-122"/>
                          <a:sym typeface="Arial" panose="020B0604020202020204" pitchFamily="34" charset="0"/>
                        </a:rPr>
                        <a:t>思想</a:t>
                      </a:r>
                      <a:endParaRPr kumimoji="0" lang="zh-CN" altLang="en-US" sz="2400" b="1" i="0" baseline="0">
                        <a:ln>
                          <a:noFill/>
                        </a:ln>
                        <a:solidFill>
                          <a:srgbClr val="CC0000"/>
                        </a:solidFill>
                        <a:effectLst/>
                        <a:latin typeface="Arial" panose="020B0604020202020204" pitchFamily="34" charset="0"/>
                        <a:ea typeface="微软雅黑" panose="020B0503020204020204" pitchFamily="34" charset="-122"/>
                        <a:sym typeface="Arial" panose="020B0604020202020204" pitchFamily="34" charset="0"/>
                      </a:endParaRPr>
                    </a:p>
                  </a:txBody>
                  <a:tcPr marL="68571" marR="68571" marT="34289" marB="3428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68571" marR="6857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68571" marR="68571" marT="34289" marB="3428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3435">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1" i="0" baseline="0" dirty="0" smtClean="0">
                          <a:ln>
                            <a:noFill/>
                          </a:ln>
                          <a:solidFill>
                            <a:srgbClr val="CC0000"/>
                          </a:solidFill>
                          <a:effectLst/>
                          <a:latin typeface="Arial" panose="020B0604020202020204" pitchFamily="34" charset="0"/>
                          <a:ea typeface="微软雅黑" panose="020B0503020204020204" pitchFamily="34" charset="-122"/>
                          <a:sym typeface="Arial" panose="020B0604020202020204" pitchFamily="34" charset="0"/>
                        </a:rPr>
                        <a:t>社会</a:t>
                      </a:r>
                      <a:endParaRPr kumimoji="0" lang="en-US" altLang="zh-CN" sz="2400" b="1" i="0" baseline="0" dirty="0" smtClean="0">
                        <a:ln>
                          <a:noFill/>
                        </a:ln>
                        <a:solidFill>
                          <a:srgbClr val="CC0000"/>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1" i="0" baseline="0" dirty="0" smtClean="0">
                          <a:ln>
                            <a:noFill/>
                          </a:ln>
                          <a:solidFill>
                            <a:srgbClr val="CC0000"/>
                          </a:solidFill>
                          <a:effectLst/>
                          <a:latin typeface="Arial" panose="020B0604020202020204" pitchFamily="34" charset="0"/>
                          <a:ea typeface="微软雅黑" panose="020B0503020204020204" pitchFamily="34" charset="-122"/>
                          <a:sym typeface="Arial" panose="020B0604020202020204" pitchFamily="34" charset="0"/>
                        </a:rPr>
                        <a:t>生活</a:t>
                      </a:r>
                      <a:endParaRPr kumimoji="0" lang="zh-CN" altLang="en-US" sz="2400" b="1" i="0" baseline="0" dirty="0">
                        <a:ln>
                          <a:noFill/>
                        </a:ln>
                        <a:solidFill>
                          <a:srgbClr val="CC0000"/>
                        </a:solidFill>
                        <a:effectLst/>
                        <a:latin typeface="Arial" panose="020B0604020202020204" pitchFamily="34" charset="0"/>
                        <a:ea typeface="微软雅黑" panose="020B0503020204020204" pitchFamily="34" charset="-122"/>
                        <a:sym typeface="Arial" panose="020B0604020202020204" pitchFamily="34" charset="0"/>
                      </a:endParaRPr>
                    </a:p>
                  </a:txBody>
                  <a:tcPr marL="68571" marR="68571" marT="34289" marB="3428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pPr>
                      <a:endParaRPr kumimoji="0" lang="zh-CN" altLang="en-US"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68571" marR="68571" marT="34289" marB="3428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cPr/>
                </a:tc>
              </a:tr>
            </a:tbl>
          </a:graphicData>
        </a:graphic>
      </p:graphicFrame>
      <p:sp>
        <p:nvSpPr>
          <p:cNvPr id="7" name="Rectangle 41"/>
          <p:cNvSpPr>
            <a:spLocks noChangeArrowheads="1"/>
          </p:cNvSpPr>
          <p:nvPr>
            <p:custDataLst>
              <p:tags r:id="rId3"/>
            </p:custDataLst>
          </p:nvPr>
        </p:nvSpPr>
        <p:spPr bwMode="auto">
          <a:xfrm>
            <a:off x="1282534" y="1572353"/>
            <a:ext cx="4592357"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just" eaLnBrk="1" hangingPunct="1"/>
            <a:r>
              <a:rPr lang="zh-CN" altLang="en-US" dirty="0">
                <a:ea typeface="微软雅黑" panose="020B0503020204020204" pitchFamily="34" charset="-122"/>
                <a:sym typeface="Arial" panose="020B0604020202020204" pitchFamily="34" charset="0"/>
              </a:rPr>
              <a:t>两次鸦片战争；中国开始沦为半殖民地半封建社会</a:t>
            </a:r>
            <a:endParaRPr lang="zh-CN" altLang="en-US" dirty="0">
              <a:ea typeface="微软雅黑" panose="020B0503020204020204" pitchFamily="34" charset="-122"/>
              <a:sym typeface="Arial" panose="020B0604020202020204" pitchFamily="34" charset="0"/>
            </a:endParaRPr>
          </a:p>
        </p:txBody>
      </p:sp>
      <p:sp>
        <p:nvSpPr>
          <p:cNvPr id="8" name="Rectangle 42"/>
          <p:cNvSpPr>
            <a:spLocks noChangeArrowheads="1"/>
          </p:cNvSpPr>
          <p:nvPr>
            <p:custDataLst>
              <p:tags r:id="rId4"/>
            </p:custDataLst>
          </p:nvPr>
        </p:nvSpPr>
        <p:spPr bwMode="auto">
          <a:xfrm>
            <a:off x="1382533" y="2665731"/>
            <a:ext cx="459172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spcBef>
                <a:spcPct val="20000"/>
              </a:spcBef>
            </a:pPr>
            <a:r>
              <a:rPr lang="zh-CN" altLang="en-US" dirty="0">
                <a:ea typeface="微软雅黑" panose="020B0503020204020204" pitchFamily="34" charset="-122"/>
                <a:sym typeface="Arial" panose="020B0604020202020204" pitchFamily="34" charset="0"/>
              </a:rPr>
              <a:t>爱国官兵反抗、太平天国运动</a:t>
            </a:r>
            <a:endParaRPr lang="zh-CN" altLang="en-US" dirty="0">
              <a:ea typeface="微软雅黑" panose="020B0503020204020204" pitchFamily="34" charset="-122"/>
              <a:sym typeface="Arial" panose="020B0604020202020204" pitchFamily="34" charset="0"/>
            </a:endParaRPr>
          </a:p>
        </p:txBody>
      </p:sp>
      <p:sp>
        <p:nvSpPr>
          <p:cNvPr id="9" name="Rectangle 45"/>
          <p:cNvSpPr>
            <a:spLocks noChangeArrowheads="1"/>
          </p:cNvSpPr>
          <p:nvPr>
            <p:custDataLst>
              <p:tags r:id="rId5"/>
            </p:custDataLst>
          </p:nvPr>
        </p:nvSpPr>
        <p:spPr bwMode="auto">
          <a:xfrm>
            <a:off x="1347930" y="3364141"/>
            <a:ext cx="4591722"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spcBef>
                <a:spcPct val="20000"/>
              </a:spcBef>
            </a:pPr>
            <a:r>
              <a:rPr lang="zh-CN" altLang="en-US" dirty="0">
                <a:ea typeface="微软雅黑" panose="020B0503020204020204" pitchFamily="34" charset="-122"/>
                <a:sym typeface="Arial" panose="020B0604020202020204" pitchFamily="34" charset="0"/>
              </a:rPr>
              <a:t>自然经济开始解体；洋务运动兴起；中国民族资本主义产生</a:t>
            </a:r>
            <a:endParaRPr lang="zh-CN" altLang="en-US" dirty="0">
              <a:ea typeface="微软雅黑" panose="020B0503020204020204" pitchFamily="34" charset="-122"/>
              <a:sym typeface="Arial" panose="020B0604020202020204" pitchFamily="34" charset="0"/>
            </a:endParaRPr>
          </a:p>
        </p:txBody>
      </p:sp>
      <p:sp>
        <p:nvSpPr>
          <p:cNvPr id="10" name="Rectangle 47"/>
          <p:cNvSpPr>
            <a:spLocks noChangeArrowheads="1"/>
          </p:cNvSpPr>
          <p:nvPr>
            <p:custDataLst>
              <p:tags r:id="rId6"/>
            </p:custDataLst>
          </p:nvPr>
        </p:nvSpPr>
        <p:spPr bwMode="auto">
          <a:xfrm>
            <a:off x="1410543" y="4411574"/>
            <a:ext cx="339490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spcBef>
                <a:spcPct val="20000"/>
              </a:spcBef>
            </a:pPr>
            <a:r>
              <a:rPr lang="zh-CN" altLang="en-US">
                <a:ea typeface="微软雅黑" panose="020B0503020204020204" pitchFamily="34" charset="-122"/>
                <a:sym typeface="Arial" panose="020B0604020202020204" pitchFamily="34" charset="0"/>
              </a:rPr>
              <a:t>民族资产阶级产生</a:t>
            </a:r>
            <a:endParaRPr lang="zh-CN" altLang="en-US">
              <a:ea typeface="微软雅黑" panose="020B0503020204020204" pitchFamily="34" charset="-122"/>
              <a:sym typeface="Arial" panose="020B0604020202020204" pitchFamily="34" charset="0"/>
            </a:endParaRPr>
          </a:p>
        </p:txBody>
      </p:sp>
      <p:sp>
        <p:nvSpPr>
          <p:cNvPr id="11" name="Rectangle 48"/>
          <p:cNvSpPr>
            <a:spLocks noChangeArrowheads="1"/>
          </p:cNvSpPr>
          <p:nvPr>
            <p:custDataLst>
              <p:tags r:id="rId7"/>
            </p:custDataLst>
          </p:nvPr>
        </p:nvSpPr>
        <p:spPr bwMode="auto">
          <a:xfrm>
            <a:off x="1347930" y="4941168"/>
            <a:ext cx="4660928"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spcBef>
                <a:spcPct val="20000"/>
              </a:spcBef>
            </a:pPr>
            <a:r>
              <a:rPr lang="zh-CN" altLang="en-US" dirty="0">
                <a:ea typeface="微软雅黑" panose="020B0503020204020204" pitchFamily="34" charset="-122"/>
                <a:cs typeface="黑体" panose="02010609060101010101" pitchFamily="49" charset="-122"/>
                <a:sym typeface="Arial" panose="020B0604020202020204" pitchFamily="34" charset="0"/>
              </a:rPr>
              <a:t>“师夷长技”、“中体西用”；学习西方器物</a:t>
            </a:r>
            <a:endParaRPr lang="zh-CN" altLang="en-US" dirty="0">
              <a:ea typeface="微软雅黑" panose="020B0503020204020204" pitchFamily="34" charset="-122"/>
              <a:cs typeface="黑体" panose="02010609060101010101" pitchFamily="49" charset="-122"/>
              <a:sym typeface="Arial" panose="020B0604020202020204" pitchFamily="34" charset="0"/>
            </a:endParaRPr>
          </a:p>
        </p:txBody>
      </p:sp>
      <p:sp>
        <p:nvSpPr>
          <p:cNvPr id="12" name="Rectangle 54"/>
          <p:cNvSpPr>
            <a:spLocks noChangeArrowheads="1"/>
          </p:cNvSpPr>
          <p:nvPr>
            <p:custDataLst>
              <p:tags r:id="rId8"/>
            </p:custDataLst>
          </p:nvPr>
        </p:nvSpPr>
        <p:spPr bwMode="auto">
          <a:xfrm>
            <a:off x="6008858" y="1572352"/>
            <a:ext cx="5853938"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dirty="0">
                <a:ea typeface="微软雅黑" panose="020B0503020204020204" pitchFamily="34" charset="-122"/>
                <a:sym typeface="Arial" panose="020B0604020202020204" pitchFamily="34" charset="0"/>
              </a:rPr>
              <a:t>甲午战争、八国联军侵华战争，瓜分中国狂潮；中国完全沦为半殖民地半封建社会</a:t>
            </a:r>
            <a:endParaRPr lang="zh-CN" altLang="en-US" dirty="0">
              <a:ea typeface="微软雅黑" panose="020B0503020204020204" pitchFamily="34" charset="-122"/>
              <a:sym typeface="Arial" panose="020B0604020202020204" pitchFamily="34" charset="0"/>
            </a:endParaRPr>
          </a:p>
        </p:txBody>
      </p:sp>
      <p:sp>
        <p:nvSpPr>
          <p:cNvPr id="13" name="Rectangle 56"/>
          <p:cNvSpPr>
            <a:spLocks noChangeArrowheads="1"/>
          </p:cNvSpPr>
          <p:nvPr>
            <p:custDataLst>
              <p:tags r:id="rId9"/>
            </p:custDataLst>
          </p:nvPr>
        </p:nvSpPr>
        <p:spPr bwMode="auto">
          <a:xfrm>
            <a:off x="6049175" y="2665730"/>
            <a:ext cx="554917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dirty="0">
                <a:ea typeface="微软雅黑" panose="020B0503020204020204" pitchFamily="34" charset="-122"/>
                <a:sym typeface="Arial" panose="020B0604020202020204" pitchFamily="34" charset="0"/>
              </a:rPr>
              <a:t>戊戌变法、义和团运动、辛亥革命</a:t>
            </a:r>
            <a:endParaRPr lang="zh-CN" altLang="en-US" dirty="0">
              <a:ea typeface="微软雅黑" panose="020B0503020204020204" pitchFamily="34" charset="-122"/>
              <a:sym typeface="Arial" panose="020B0604020202020204" pitchFamily="34" charset="0"/>
            </a:endParaRPr>
          </a:p>
        </p:txBody>
      </p:sp>
      <p:sp>
        <p:nvSpPr>
          <p:cNvPr id="14" name="Rectangle 57"/>
          <p:cNvSpPr>
            <a:spLocks noChangeArrowheads="1"/>
          </p:cNvSpPr>
          <p:nvPr>
            <p:custDataLst>
              <p:tags r:id="rId10"/>
            </p:custDataLst>
          </p:nvPr>
        </p:nvSpPr>
        <p:spPr bwMode="auto">
          <a:xfrm>
            <a:off x="6008858" y="3364141"/>
            <a:ext cx="5629812" cy="90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spcBef>
                <a:spcPct val="20000"/>
              </a:spcBef>
            </a:pPr>
            <a:r>
              <a:rPr lang="zh-CN" altLang="en-US" dirty="0">
                <a:ea typeface="微软雅黑" panose="020B0503020204020204" pitchFamily="34" charset="-122"/>
                <a:sym typeface="Arial" panose="020B0604020202020204" pitchFamily="34" charset="0"/>
              </a:rPr>
              <a:t>自然经济进一步解体；</a:t>
            </a:r>
            <a:endParaRPr lang="zh-CN" altLang="en-US" dirty="0">
              <a:ea typeface="微软雅黑" panose="020B0503020204020204" pitchFamily="34" charset="-122"/>
              <a:sym typeface="Arial" panose="020B0604020202020204" pitchFamily="34" charset="0"/>
            </a:endParaRPr>
          </a:p>
          <a:p>
            <a:pPr>
              <a:spcBef>
                <a:spcPct val="20000"/>
              </a:spcBef>
            </a:pPr>
            <a:r>
              <a:rPr lang="zh-CN" altLang="en-US" dirty="0">
                <a:ea typeface="微软雅黑" panose="020B0503020204020204" pitchFamily="34" charset="-122"/>
                <a:sym typeface="Arial" panose="020B0604020202020204" pitchFamily="34" charset="0"/>
              </a:rPr>
              <a:t>民族资本主义初步发展</a:t>
            </a:r>
            <a:endParaRPr lang="zh-CN" altLang="en-US" dirty="0">
              <a:ea typeface="微软雅黑" panose="020B0503020204020204" pitchFamily="34" charset="-122"/>
              <a:sym typeface="Arial" panose="020B0604020202020204" pitchFamily="34" charset="0"/>
            </a:endParaRPr>
          </a:p>
        </p:txBody>
      </p:sp>
      <p:sp>
        <p:nvSpPr>
          <p:cNvPr id="15" name="Rectangle 58"/>
          <p:cNvSpPr>
            <a:spLocks noChangeArrowheads="1"/>
          </p:cNvSpPr>
          <p:nvPr>
            <p:custDataLst>
              <p:tags r:id="rId11"/>
            </p:custDataLst>
          </p:nvPr>
        </p:nvSpPr>
        <p:spPr bwMode="auto">
          <a:xfrm>
            <a:off x="6068103" y="4316646"/>
            <a:ext cx="408569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dirty="0">
                <a:ea typeface="微软雅黑" panose="020B0503020204020204" pitchFamily="34" charset="-122"/>
                <a:sym typeface="Arial" panose="020B0604020202020204" pitchFamily="34" charset="0"/>
              </a:rPr>
              <a:t>民族资产阶级力量壮大</a:t>
            </a:r>
            <a:endParaRPr lang="zh-CN" altLang="en-US" dirty="0">
              <a:ea typeface="微软雅黑" panose="020B0503020204020204" pitchFamily="34" charset="-122"/>
              <a:sym typeface="Arial" panose="020B0604020202020204" pitchFamily="34" charset="0"/>
            </a:endParaRPr>
          </a:p>
        </p:txBody>
      </p:sp>
      <p:sp>
        <p:nvSpPr>
          <p:cNvPr id="16" name="Rectangle 60"/>
          <p:cNvSpPr>
            <a:spLocks noChangeArrowheads="1"/>
          </p:cNvSpPr>
          <p:nvPr>
            <p:custDataLst>
              <p:tags r:id="rId12"/>
            </p:custDataLst>
          </p:nvPr>
        </p:nvSpPr>
        <p:spPr bwMode="auto">
          <a:xfrm>
            <a:off x="6053589" y="4867508"/>
            <a:ext cx="5307909" cy="90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spcBef>
                <a:spcPct val="20000"/>
              </a:spcBef>
            </a:pPr>
            <a:r>
              <a:rPr lang="zh-CN" altLang="en-US">
                <a:ea typeface="微软雅黑" panose="020B0503020204020204" pitchFamily="34" charset="-122"/>
                <a:sym typeface="Arial" panose="020B0604020202020204" pitchFamily="34" charset="0"/>
              </a:rPr>
              <a:t>君主立宪、民主共和、实业救国；</a:t>
            </a:r>
            <a:endParaRPr lang="zh-CN" altLang="en-US">
              <a:ea typeface="微软雅黑" panose="020B0503020204020204" pitchFamily="34" charset="-122"/>
              <a:sym typeface="Arial" panose="020B0604020202020204" pitchFamily="34" charset="0"/>
            </a:endParaRPr>
          </a:p>
          <a:p>
            <a:pPr>
              <a:spcBef>
                <a:spcPct val="20000"/>
              </a:spcBef>
            </a:pPr>
            <a:r>
              <a:rPr lang="zh-CN" altLang="en-US" dirty="0">
                <a:ea typeface="微软雅黑" panose="020B0503020204020204" pitchFamily="34" charset="-122"/>
                <a:sym typeface="Arial" panose="020B0604020202020204" pitchFamily="34" charset="0"/>
              </a:rPr>
              <a:t>学习西方制度</a:t>
            </a:r>
            <a:endParaRPr lang="zh-CN" altLang="en-US" dirty="0">
              <a:ea typeface="微软雅黑" panose="020B0503020204020204" pitchFamily="34" charset="-122"/>
              <a:sym typeface="Arial" panose="020B0604020202020204" pitchFamily="34" charset="0"/>
            </a:endParaRPr>
          </a:p>
        </p:txBody>
      </p:sp>
      <p:sp>
        <p:nvSpPr>
          <p:cNvPr id="17" name="Rectangle 62"/>
          <p:cNvSpPr>
            <a:spLocks noChangeArrowheads="1"/>
          </p:cNvSpPr>
          <p:nvPr>
            <p:custDataLst>
              <p:tags r:id="rId13"/>
            </p:custDataLst>
          </p:nvPr>
        </p:nvSpPr>
        <p:spPr bwMode="auto">
          <a:xfrm>
            <a:off x="1630710" y="5952577"/>
            <a:ext cx="679107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spcBef>
                <a:spcPct val="20000"/>
              </a:spcBef>
            </a:pPr>
            <a:r>
              <a:rPr lang="zh-CN" altLang="en-US" dirty="0">
                <a:ea typeface="微软雅黑" panose="020B0503020204020204" pitchFamily="34" charset="-122"/>
                <a:sym typeface="Arial" panose="020B0604020202020204" pitchFamily="34" charset="0"/>
              </a:rPr>
              <a:t>衣、食、住、行、风俗观念近代化、文明化</a:t>
            </a:r>
            <a:endParaRPr lang="zh-CN" altLang="en-US" dirty="0">
              <a:ea typeface="微软雅黑" panose="020B0503020204020204" pitchFamily="34" charset="-122"/>
              <a:sym typeface="Arial" panose="020B0604020202020204" pitchFamily="34" charset="0"/>
            </a:endParaRPr>
          </a:p>
        </p:txBody>
      </p:sp>
      <p:sp>
        <p:nvSpPr>
          <p:cNvPr id="3" name="矩形 2"/>
          <p:cNvSpPr/>
          <p:nvPr/>
        </p:nvSpPr>
        <p:spPr>
          <a:xfrm>
            <a:off x="2535790" y="173831"/>
            <a:ext cx="4493538" cy="523220"/>
          </a:xfrm>
          <a:prstGeom prst="rect">
            <a:avLst/>
          </a:prstGeom>
        </p:spPr>
        <p:txBody>
          <a:bodyPr wrap="none">
            <a:spAutoFit/>
          </a:bodyPr>
          <a:lstStyle/>
          <a:p>
            <a:pPr algn="ctr"/>
            <a:r>
              <a:rPr lang="zh-CN" altLang="zh-CN" sz="2800" b="1" kern="100" dirty="0">
                <a:solidFill>
                  <a:srgbClr val="CC0066"/>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两次工业革命对中国的影响</a:t>
            </a:r>
            <a:endParaRPr lang="zh-CN" altLang="en-US" sz="2800" b="1" kern="100" dirty="0">
              <a:solidFill>
                <a:srgbClr val="CC0066"/>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Tree>
    <p:custDataLst>
      <p:tags r:id="rId14"/>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blinds(horizontal)">
                                      <p:cBhvr>
                                        <p:cTn id="47" dur="500"/>
                                        <p:tgtEl>
                                          <p:spTgt spid="1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4">
                                            <p:txEl>
                                              <p:pRg st="1" end="1"/>
                                            </p:txEl>
                                          </p:spTgt>
                                        </p:tgtEl>
                                        <p:attrNameLst>
                                          <p:attrName>style.visibility</p:attrName>
                                        </p:attrNameLst>
                                      </p:cBhvr>
                                      <p:to>
                                        <p:strVal val="visible"/>
                                      </p:to>
                                    </p:set>
                                    <p:animEffect transition="in" filter="blinds(horizontal)">
                                      <p:cBhvr>
                                        <p:cTn id="52" dur="500"/>
                                        <p:tgtEl>
                                          <p:spTgt spid="14">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linds(horizontal)">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linds(horizontal)">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Rectangle 3"/>
          <p:cNvSpPr>
            <a:spLocks noGrp="1" noChangeArrowheads="1"/>
          </p:cNvSpPr>
          <p:nvPr>
            <p:ph type="title" idx="4294967295"/>
            <p:custDataLst>
              <p:tags r:id="rId1"/>
            </p:custDataLst>
          </p:nvPr>
        </p:nvSpPr>
        <p:spPr bwMode="auto">
          <a:xfrm>
            <a:off x="3718942" y="620688"/>
            <a:ext cx="5227023" cy="723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586" tIns="55023" rIns="105586" bIns="55023" numCol="1" anchorCtr="0" compatLnSpc="1"/>
          <a:lstStyle/>
          <a:p>
            <a:pPr algn="l"/>
            <a:r>
              <a:rPr lang="zh-CN" altLang="en-US" sz="2900" b="0" cap="none" dirty="0" smtClean="0">
                <a:ln>
                  <a:noFill/>
                </a:ln>
                <a:solidFill>
                  <a:srgbClr val="0000FF"/>
                </a:solidFill>
                <a:effectLst/>
                <a:latin typeface="微软雅黑" panose="020B0503020204020204" pitchFamily="34" charset="-122"/>
                <a:ea typeface="微软雅黑" panose="020B0503020204020204" pitchFamily="34" charset="-122"/>
                <a:sym typeface="+mn-ea"/>
              </a:rPr>
              <a:t>   </a:t>
            </a:r>
            <a:r>
              <a:rPr lang="zh-CN" altLang="en-US" sz="4000" b="0" cap="none" dirty="0" smtClean="0">
                <a:ln>
                  <a:noFill/>
                </a:ln>
                <a:solidFill>
                  <a:srgbClr val="0000FF"/>
                </a:solidFill>
                <a:effectLst/>
                <a:latin typeface="微软雅黑" panose="020B0503020204020204" pitchFamily="34" charset="-122"/>
                <a:ea typeface="微软雅黑" panose="020B0503020204020204" pitchFamily="34" charset="-122"/>
                <a:sym typeface="+mn-ea"/>
              </a:rPr>
              <a:t>工业革命与创新</a:t>
            </a:r>
            <a:endParaRPr lang="zh-CN" altLang="en-US" sz="4000" b="0" cap="none" dirty="0" smtClean="0">
              <a:ln>
                <a:noFill/>
              </a:ln>
              <a:solidFill>
                <a:srgbClr val="0000FF"/>
              </a:solidFill>
              <a:effectLst/>
              <a:latin typeface="微软雅黑" panose="020B0503020204020204" pitchFamily="34" charset="-122"/>
              <a:ea typeface="微软雅黑" panose="020B0503020204020204" pitchFamily="34" charset="-122"/>
            </a:endParaRPr>
          </a:p>
        </p:txBody>
      </p:sp>
      <p:sp>
        <p:nvSpPr>
          <p:cNvPr id="110595" name="Rectangle 4"/>
          <p:cNvSpPr>
            <a:spLocks noGrp="1" noChangeArrowheads="1"/>
          </p:cNvSpPr>
          <p:nvPr>
            <p:ph idx="4294967295"/>
            <p:custDataLst>
              <p:tags r:id="rId2"/>
            </p:custDataLst>
          </p:nvPr>
        </p:nvSpPr>
        <p:spPr>
          <a:xfrm>
            <a:off x="295181" y="1484784"/>
            <a:ext cx="11569816" cy="3023541"/>
          </a:xfrm>
        </p:spPr>
        <p:txBody>
          <a:bodyPr lIns="105586" tIns="55023" rIns="105586" bIns="55023">
            <a:normAutofit lnSpcReduction="10000"/>
          </a:bodyPr>
          <a:lstStyle/>
          <a:p>
            <a:pPr marL="0" indent="0">
              <a:lnSpc>
                <a:spcPct val="120000"/>
              </a:lnSpc>
              <a:spcBef>
                <a:spcPct val="0"/>
              </a:spcBef>
              <a:buFont typeface="Cambria" panose="02040503050406030204" pitchFamily="18" charset="0"/>
              <a:buNone/>
            </a:pPr>
            <a:r>
              <a:rPr lang="zh-CN" altLang="en-US" b="1" dirty="0" smtClean="0">
                <a:latin typeface="宋体" panose="02010600030101010101" pitchFamily="2" charset="-122"/>
                <a:ea typeface="宋体" panose="02010600030101010101" pitchFamily="2" charset="-122"/>
              </a:rPr>
              <a:t>     </a:t>
            </a:r>
            <a:r>
              <a:rPr lang="zh-CN" altLang="en-US" sz="4000" b="1" dirty="0" smtClean="0">
                <a:latin typeface="宋体" panose="02010600030101010101" pitchFamily="2" charset="-122"/>
                <a:ea typeface="宋体" panose="02010600030101010101" pitchFamily="2" charset="-122"/>
              </a:rPr>
              <a:t>对英国的崛起的探讨，不能仅仅停留在技术变革的层面，我们还需要探讨英国崛起最核心的“秘密”。这个最根本的要素是什么？</a:t>
            </a:r>
            <a:r>
              <a:rPr lang="zh-CN" altLang="en-US" sz="4000" b="1" dirty="0" smtClean="0">
                <a:solidFill>
                  <a:srgbClr val="FF0000"/>
                </a:solidFill>
                <a:latin typeface="宋体" panose="02010600030101010101" pitchFamily="2" charset="-122"/>
                <a:ea typeface="宋体" panose="02010600030101010101" pitchFamily="2" charset="-122"/>
              </a:rPr>
              <a:t> </a:t>
            </a:r>
            <a:endParaRPr lang="zh-CN" altLang="en-US" sz="4000" b="1" dirty="0" smtClean="0">
              <a:solidFill>
                <a:srgbClr val="FF0000"/>
              </a:solidFill>
              <a:latin typeface="宋体" panose="02010600030101010101" pitchFamily="2" charset="-122"/>
              <a:ea typeface="宋体" panose="02010600030101010101" pitchFamily="2" charset="-122"/>
            </a:endParaRPr>
          </a:p>
          <a:p>
            <a:pPr marL="0" indent="0">
              <a:lnSpc>
                <a:spcPct val="90000"/>
              </a:lnSpc>
              <a:buFont typeface="Cambria" panose="02040503050406030204" pitchFamily="18" charset="0"/>
              <a:buNone/>
            </a:pPr>
            <a:r>
              <a:rPr lang="zh-CN" altLang="en-US" sz="4000" b="1" dirty="0" smtClean="0">
                <a:solidFill>
                  <a:srgbClr val="FF0000"/>
                </a:solidFill>
                <a:latin typeface="宋体" panose="02010600030101010101" pitchFamily="2" charset="-122"/>
                <a:ea typeface="宋体" panose="02010600030101010101" pitchFamily="2" charset="-122"/>
              </a:rPr>
              <a:t>       </a:t>
            </a:r>
            <a:r>
              <a:rPr lang="en-US" altLang="zh-CN" sz="4800" b="1" dirty="0" smtClean="0">
                <a:solidFill>
                  <a:srgbClr val="FF0000"/>
                </a:solidFill>
                <a:latin typeface="宋体" panose="02010600030101010101" pitchFamily="2" charset="-122"/>
                <a:ea typeface="宋体" panose="02010600030101010101" pitchFamily="2" charset="-122"/>
              </a:rPr>
              <a:t>——</a:t>
            </a:r>
            <a:r>
              <a:rPr lang="zh-CN" altLang="en-US" sz="4800" b="1" dirty="0" smtClean="0">
                <a:solidFill>
                  <a:srgbClr val="FF0000"/>
                </a:solidFill>
                <a:latin typeface="宋体" panose="02010600030101010101" pitchFamily="2" charset="-122"/>
                <a:ea typeface="宋体" panose="02010600030101010101" pitchFamily="2" charset="-122"/>
              </a:rPr>
              <a:t>全面的创新</a:t>
            </a:r>
            <a:endParaRPr lang="zh-CN" altLang="en-US" sz="4800" b="1" dirty="0" smtClean="0">
              <a:solidFill>
                <a:srgbClr val="FF0000"/>
              </a:solidFill>
              <a:latin typeface="宋体" panose="02010600030101010101" pitchFamily="2" charset="-122"/>
              <a:ea typeface="宋体" panose="02010600030101010101" pitchFamily="2" charset="-122"/>
            </a:endParaRPr>
          </a:p>
        </p:txBody>
      </p:sp>
      <p:sp>
        <p:nvSpPr>
          <p:cNvPr id="110596" name="Rectangle 4"/>
          <p:cNvSpPr>
            <a:spLocks noChangeArrowheads="1"/>
          </p:cNvSpPr>
          <p:nvPr/>
        </p:nvSpPr>
        <p:spPr bwMode="auto">
          <a:xfrm>
            <a:off x="295181" y="4869160"/>
            <a:ext cx="11760658" cy="119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35" tIns="41418" rIns="82835" bIns="41418">
            <a:spAutoFit/>
          </a:bodyPr>
          <a:lstStyle>
            <a:lvl1pPr defTabSz="828675">
              <a:defRPr>
                <a:solidFill>
                  <a:schemeClr val="tx1"/>
                </a:solidFill>
                <a:latin typeface="Arial" panose="020B0604020202020204" pitchFamily="34" charset="0"/>
                <a:ea typeface="宋体" panose="02010600030101010101" pitchFamily="2" charset="-122"/>
              </a:defRPr>
            </a:lvl1pPr>
            <a:lvl2pPr marL="554355" indent="-139700" defTabSz="828675">
              <a:defRPr>
                <a:solidFill>
                  <a:schemeClr val="tx1"/>
                </a:solidFill>
                <a:latin typeface="Arial" panose="020B0604020202020204" pitchFamily="34" charset="0"/>
                <a:ea typeface="宋体" panose="02010600030101010101" pitchFamily="2" charset="-122"/>
              </a:defRPr>
            </a:lvl2pPr>
            <a:lvl3pPr marL="1108075" indent="-279400" defTabSz="828675">
              <a:defRPr>
                <a:solidFill>
                  <a:schemeClr val="tx1"/>
                </a:solidFill>
                <a:latin typeface="Arial" panose="020B0604020202020204" pitchFamily="34" charset="0"/>
                <a:ea typeface="宋体" panose="02010600030101010101" pitchFamily="2" charset="-122"/>
              </a:defRPr>
            </a:lvl3pPr>
            <a:lvl4pPr marL="1660525" indent="-417830" defTabSz="828675">
              <a:defRPr>
                <a:solidFill>
                  <a:schemeClr val="tx1"/>
                </a:solidFill>
                <a:latin typeface="Arial" panose="020B0604020202020204" pitchFamily="34" charset="0"/>
                <a:ea typeface="宋体" panose="02010600030101010101" pitchFamily="2" charset="-122"/>
              </a:defRPr>
            </a:lvl4pPr>
            <a:lvl5pPr marL="2214880" indent="-557530" defTabSz="828675">
              <a:defRPr>
                <a:solidFill>
                  <a:schemeClr val="tx1"/>
                </a:solidFill>
                <a:latin typeface="Arial" panose="020B0604020202020204" pitchFamily="34" charset="0"/>
                <a:ea typeface="宋体" panose="02010600030101010101" pitchFamily="2" charset="-122"/>
              </a:defRPr>
            </a:lvl5pPr>
            <a:lvl6pPr marL="2672080" indent="-557530" defTabSz="8286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129280" indent="-557530" defTabSz="8286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86480" indent="-557530" defTabSz="8286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43680" indent="-557530" defTabSz="8286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3600" b="1" dirty="0" smtClean="0">
                <a:solidFill>
                  <a:srgbClr val="0000FF"/>
                </a:solidFill>
                <a:sym typeface="+mn-ea"/>
              </a:rPr>
              <a:t>       法律</a:t>
            </a:r>
            <a:r>
              <a:rPr lang="zh-CN" altLang="en-US" sz="3600" b="1" dirty="0">
                <a:solidFill>
                  <a:srgbClr val="0000FF"/>
                </a:solidFill>
                <a:sym typeface="+mn-ea"/>
              </a:rPr>
              <a:t>制度创新、政治体制创新、</a:t>
            </a:r>
            <a:r>
              <a:rPr lang="zh-CN" altLang="en-US" sz="3600" b="1" dirty="0" smtClean="0">
                <a:solidFill>
                  <a:srgbClr val="0000FF"/>
                </a:solidFill>
                <a:sym typeface="+mn-ea"/>
              </a:rPr>
              <a:t>经济体制创新、</a:t>
            </a:r>
            <a:r>
              <a:rPr lang="zh-CN" altLang="en-US" sz="3600" b="1" dirty="0">
                <a:solidFill>
                  <a:srgbClr val="0000FF"/>
                </a:solidFill>
                <a:sym typeface="+mn-ea"/>
              </a:rPr>
              <a:t>金融制度创新、科学技术的创新、思想观念的</a:t>
            </a:r>
            <a:r>
              <a:rPr lang="zh-CN" altLang="en-US" sz="3600" b="1" dirty="0" smtClean="0">
                <a:solidFill>
                  <a:srgbClr val="0000FF"/>
                </a:solidFill>
                <a:sym typeface="+mn-ea"/>
              </a:rPr>
              <a:t>创新</a:t>
            </a:r>
            <a:endParaRPr lang="zh-CN" altLang="en-US" sz="3600" b="1" dirty="0">
              <a:solidFill>
                <a:srgbClr val="0000FF"/>
              </a:solidFill>
              <a:sym typeface="+mn-ea"/>
            </a:endParaRPr>
          </a:p>
        </p:txBody>
      </p:sp>
    </p:spTree>
    <p:custDataLst>
      <p:tags r:id="rId3"/>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0595">
                                            <p:txEl>
                                              <p:pRg st="1" end="1"/>
                                            </p:txEl>
                                          </p:spTgt>
                                        </p:tgtEl>
                                        <p:attrNameLst>
                                          <p:attrName>style.visibility</p:attrName>
                                        </p:attrNameLst>
                                      </p:cBhvr>
                                      <p:to>
                                        <p:strVal val="visible"/>
                                      </p:to>
                                    </p:set>
                                    <p:animEffect transition="in" filter="wipe(down)">
                                      <p:cBhvr>
                                        <p:cTn id="7" dur="500"/>
                                        <p:tgtEl>
                                          <p:spTgt spid="1105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0596"/>
                                        </p:tgtEl>
                                        <p:attrNameLst>
                                          <p:attrName>style.visibility</p:attrName>
                                        </p:attrNameLst>
                                      </p:cBhvr>
                                      <p:to>
                                        <p:strVal val="visible"/>
                                      </p:to>
                                    </p:set>
                                    <p:animEffect transition="in" filter="blinds(horizontal)">
                                      <p:cBhvr>
                                        <p:cTn id="12" dur="500"/>
                                        <p:tgtEl>
                                          <p:spTgt spid="110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4751908" y="117150"/>
            <a:ext cx="2339102" cy="523220"/>
          </a:xfrm>
          <a:prstGeom prst="rect">
            <a:avLst/>
          </a:prstGeom>
        </p:spPr>
        <p:txBody>
          <a:bodyPr wrap="none">
            <a:spAutoFit/>
          </a:bodyPr>
          <a:lstStyle/>
          <a:p>
            <a:pPr algn="ctr" eaLnBrk="0" hangingPunct="0">
              <a:spcBef>
                <a:spcPct val="50000"/>
              </a:spcBef>
              <a:defRPr/>
            </a:pPr>
            <a:r>
              <a:rPr lang="en-US" altLang="zh-CN" sz="2800" b="1" kern="100" dirty="0">
                <a:solidFill>
                  <a:srgbClr val="C00000"/>
                </a:solidFill>
                <a:latin typeface="Arial" panose="020B0604020202020204"/>
                <a:ea typeface="微软雅黑" panose="020B0503020204020204" pitchFamily="34" charset="-122"/>
                <a:cs typeface="Times New Roman" panose="02020603050405020304"/>
                <a:sym typeface="Arial" panose="020B0604020202020204"/>
              </a:rPr>
              <a:t>【</a:t>
            </a:r>
            <a:r>
              <a:rPr lang="zh-CN" altLang="zh-CN" sz="2800" b="1" kern="100" dirty="0">
                <a:solidFill>
                  <a:srgbClr val="C00000"/>
                </a:solidFill>
                <a:latin typeface="Arial" panose="020B0604020202020204"/>
                <a:ea typeface="微软雅黑" panose="020B0503020204020204" pitchFamily="34" charset="-122"/>
                <a:cs typeface="Times New Roman" panose="02020603050405020304"/>
                <a:sym typeface="Arial" panose="020B0604020202020204"/>
              </a:rPr>
              <a:t>考情扫描</a:t>
            </a:r>
            <a:r>
              <a:rPr lang="en-US" altLang="zh-CN" sz="2800" b="1" kern="100" dirty="0">
                <a:solidFill>
                  <a:srgbClr val="C00000"/>
                </a:solidFill>
                <a:latin typeface="Arial" panose="020B0604020202020204"/>
                <a:ea typeface="微软雅黑" panose="020B0503020204020204" pitchFamily="34" charset="-122"/>
                <a:cs typeface="Times New Roman" panose="02020603050405020304"/>
                <a:sym typeface="Arial" panose="020B0604020202020204"/>
              </a:rPr>
              <a:t>】</a:t>
            </a:r>
            <a:endParaRPr lang="zh-CN" altLang="en-US" sz="2800" b="1" kern="100" dirty="0">
              <a:solidFill>
                <a:srgbClr val="C00000"/>
              </a:solidFill>
              <a:latin typeface="Arial" panose="020B0604020202020204"/>
              <a:ea typeface="微软雅黑" panose="020B0503020204020204" pitchFamily="34" charset="-122"/>
              <a:cs typeface="Times New Roman" panose="02020603050405020304"/>
              <a:sym typeface="Arial" panose="020B0604020202020204"/>
            </a:endParaRPr>
          </a:p>
        </p:txBody>
      </p:sp>
      <p:graphicFrame>
        <p:nvGraphicFramePr>
          <p:cNvPr id="7" name="表格 6"/>
          <p:cNvGraphicFramePr/>
          <p:nvPr/>
        </p:nvGraphicFramePr>
        <p:xfrm>
          <a:off x="550590" y="836712"/>
          <a:ext cx="11055184" cy="4515394"/>
        </p:xfrm>
        <a:graphic>
          <a:graphicData uri="http://schemas.openxmlformats.org/drawingml/2006/table">
            <a:tbl>
              <a:tblPr firstRow="1" bandRow="1">
                <a:tableStyleId>{5940675A-B579-460E-94D1-54222C63F5DA}</a:tableStyleId>
              </a:tblPr>
              <a:tblGrid>
                <a:gridCol w="1082201"/>
                <a:gridCol w="9972983"/>
              </a:tblGrid>
              <a:tr h="426720">
                <a:tc gridSpan="2">
                  <a:txBody>
                    <a:bodyPr/>
                    <a:lstStyle/>
                    <a:p>
                      <a:pPr indent="0" algn="ctr">
                        <a:buNone/>
                      </a:pPr>
                      <a:r>
                        <a:rPr lang="en-US" sz="2400" b="1" dirty="0" err="1">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rPr>
                        <a:t>高考真题</a:t>
                      </a:r>
                      <a:endParaRPr lang="en-US" altLang="en-US" sz="2400" b="1" dirty="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a:txBody>
                  <a:tcPr marL="28575" marR="28575" marT="0" marB="0" anchor="ctr">
                    <a:lnL w="19050" cap="flat" cmpd="sng">
                      <a:solidFill>
                        <a:srgbClr val="08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marL="28575" marR="28575" marT="0" marB="0" anchor="ctr">
                    <a:lnL w="1905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76704">
                <a:tc>
                  <a:txBody>
                    <a:bodyPr/>
                    <a:lstStyle/>
                    <a:p>
                      <a:pPr indent="0">
                        <a:buNone/>
                      </a:pPr>
                      <a:r>
                        <a:rPr lang="en-US" altLang="en-US" sz="2400" b="1" dirty="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2020</a:t>
                      </a:r>
                      <a:endParaRPr lang="en-US" altLang="en-US" sz="2400" b="1" dirty="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endParaRPr>
                    </a:p>
                  </a:txBody>
                  <a:tcPr marL="28575" marR="28575" marT="0" marB="0" anchor="ctr">
                    <a:lnL w="19050" cap="flat" cmpd="sng">
                      <a:solidFill>
                        <a:srgbClr val="08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全国</a:t>
                      </a:r>
                      <a:r>
                        <a:rPr lang="en-US" altLang="zh-CN" sz="2400" b="1"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I</a:t>
                      </a:r>
                      <a:r>
                        <a:rPr lang="zh-CN" altLang="en-US" sz="2400" b="1"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卷</a:t>
                      </a:r>
                      <a:r>
                        <a:rPr lang="en-US" altLang="zh-CN" sz="2400" b="1"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.34 </a:t>
                      </a:r>
                      <a:r>
                        <a:rPr lang="zh-CN" altLang="en-US" sz="2400" b="1"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工业革命影响</a:t>
                      </a:r>
                      <a:endParaRPr lang="en-US" altLang="zh-CN" sz="2400" b="1"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江苏</a:t>
                      </a:r>
                      <a:r>
                        <a:rPr lang="en-US" altLang="zh-CN" sz="2400" b="1"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.18 </a:t>
                      </a:r>
                      <a:r>
                        <a:rPr lang="zh-CN" altLang="en-US" sz="2400" b="1"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工业革命影响</a:t>
                      </a:r>
                      <a:endParaRPr lang="en-US" altLang="zh-CN" sz="2400" b="1"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北京</a:t>
                      </a:r>
                      <a:r>
                        <a:rPr lang="en-US" altLang="zh-CN" sz="2400" b="1"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.18 </a:t>
                      </a:r>
                      <a:r>
                        <a:rPr lang="zh-CN" altLang="en-US" sz="2400" b="1"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第二次工业革命</a:t>
                      </a:r>
                      <a:endParaRPr lang="zh-CN" altLang="en-US" sz="2400" b="1"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endParaRPr>
                    </a:p>
                  </a:txBody>
                  <a:tcPr marL="28575" marR="28575" marT="0" marB="0" anchor="ct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528354">
                <a:tc>
                  <a:txBody>
                    <a:bodyPr/>
                    <a:lstStyle/>
                    <a:p>
                      <a:pPr indent="0">
                        <a:buNone/>
                      </a:pPr>
                      <a:r>
                        <a:rPr lang="en-US" sz="2400" b="1"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2021</a:t>
                      </a:r>
                      <a:endParaRPr lang="en-US" altLang="en-US" sz="2400" b="1" dirty="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endParaRPr>
                    </a:p>
                  </a:txBody>
                  <a:tcPr marL="28575" marR="28575" marT="0" marB="0" anchor="ctr">
                    <a:lnL w="19050" cap="flat" cmpd="sng">
                      <a:solidFill>
                        <a:srgbClr val="08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400" b="1" dirty="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湖北</a:t>
                      </a:r>
                      <a:r>
                        <a:rPr lang="zh-CN" altLang="en-US" sz="2400" b="1"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卷</a:t>
                      </a:r>
                      <a:r>
                        <a:rPr lang="en-US" altLang="zh-CN" sz="2400" b="1" dirty="0" smtClean="0">
                          <a:latin typeface="宋体" panose="02010600030101010101" pitchFamily="2" charset="-122"/>
                          <a:ea typeface="+mn-ea"/>
                          <a:cs typeface="楷体" panose="02010609060101010101" pitchFamily="49" charset="-122"/>
                          <a:sym typeface="Arial" panose="020B0604020202020204" pitchFamily="34" charset="0"/>
                        </a:rPr>
                        <a:t>•13</a:t>
                      </a:r>
                      <a:r>
                        <a:rPr lang="zh-CN" altLang="en-US" sz="2400" b="1"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  第一、二次工业革命</a:t>
                      </a:r>
                      <a:endParaRPr lang="zh-CN" altLang="en-US" sz="2400" b="1" dirty="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2400" b="1"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湖南卷</a:t>
                      </a:r>
                      <a:r>
                        <a:rPr lang="en-US" altLang="zh-CN" sz="2400" b="1" dirty="0" smtClean="0">
                          <a:latin typeface="宋体" panose="02010600030101010101" pitchFamily="2" charset="-122"/>
                          <a:ea typeface="+mn-ea"/>
                          <a:cs typeface="楷体" panose="02010609060101010101" pitchFamily="49" charset="-122"/>
                          <a:sym typeface="Arial" panose="020B0604020202020204" pitchFamily="34" charset="0"/>
                        </a:rPr>
                        <a:t>•14</a:t>
                      </a:r>
                      <a:r>
                        <a:rPr lang="zh-CN" altLang="en-US" sz="2400" b="1"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    两次工业革命的特点和影响</a:t>
                      </a:r>
                      <a:endParaRPr lang="zh-CN" altLang="en-US" sz="2400" b="1" dirty="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2400" b="1" dirty="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广东</a:t>
                      </a:r>
                      <a:r>
                        <a:rPr lang="zh-CN" altLang="en-US" sz="2400" b="1"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卷</a:t>
                      </a:r>
                      <a:r>
                        <a:rPr lang="en-US" altLang="zh-CN" sz="2400" b="1" dirty="0" smtClean="0">
                          <a:latin typeface="宋体" panose="02010600030101010101" pitchFamily="2" charset="-122"/>
                          <a:ea typeface="+mn-ea"/>
                          <a:cs typeface="楷体" panose="02010609060101010101" pitchFamily="49" charset="-122"/>
                          <a:sym typeface="Arial" panose="020B0604020202020204" pitchFamily="34" charset="0"/>
                        </a:rPr>
                        <a:t>•18</a:t>
                      </a:r>
                      <a:r>
                        <a:rPr lang="zh-CN" altLang="en-US" sz="2400" b="1"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   工业革命的特点和影响</a:t>
                      </a:r>
                      <a:endParaRPr lang="zh-CN" altLang="en-US" sz="2400" b="1"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endParaRPr>
                    </a:p>
                  </a:txBody>
                  <a:tcPr marL="28575" marR="28575" marT="0" marB="0" anchor="ct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25500">
                <a:tc>
                  <a:txBody>
                    <a:bodyPr/>
                    <a:lstStyle/>
                    <a:p>
                      <a:pPr indent="0">
                        <a:buNone/>
                      </a:pPr>
                      <a:r>
                        <a:rPr lang="en-US" sz="2400" b="1"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2022</a:t>
                      </a:r>
                      <a:endParaRPr lang="en-US" altLang="en-US" sz="2400" b="1" dirty="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endParaRPr>
                    </a:p>
                  </a:txBody>
                  <a:tcPr marL="28575" marR="28575" marT="0" marB="0" anchor="ctr">
                    <a:lnL w="19050" cap="flat" cmpd="sng">
                      <a:solidFill>
                        <a:srgbClr val="08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l">
                        <a:buClrTx/>
                        <a:buSzTx/>
                        <a:buFontTx/>
                        <a:buNone/>
                      </a:pPr>
                      <a:r>
                        <a:rPr lang="zh-CN" altLang="en-US" sz="2400" b="1" dirty="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湖北</a:t>
                      </a:r>
                      <a:r>
                        <a:rPr lang="en-US" altLang="zh-CN" sz="2400" b="1"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卷   </a:t>
                      </a:r>
                      <a:r>
                        <a:rPr lang="zh-CN" altLang="en-US" sz="2400" b="1"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两次工业革命的进程</a:t>
                      </a:r>
                      <a:endParaRPr lang="en-US" altLang="zh-CN" sz="2400" b="1" dirty="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2400" b="1" dirty="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广东</a:t>
                      </a:r>
                      <a:r>
                        <a:rPr lang="zh-CN" altLang="en-US" sz="2400" b="1"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卷</a:t>
                      </a:r>
                      <a:r>
                        <a:rPr lang="en-US" altLang="zh-CN" sz="2400" b="1" dirty="0" smtClean="0">
                          <a:latin typeface="宋体" panose="02010600030101010101" pitchFamily="2" charset="-122"/>
                          <a:ea typeface="宋体" panose="02010600030101010101" pitchFamily="2" charset="-122"/>
                          <a:cs typeface="楷体" panose="02010609060101010101" pitchFamily="49" charset="-122"/>
                          <a:sym typeface="Arial" panose="020B0604020202020204" pitchFamily="34" charset="0"/>
                        </a:rPr>
                        <a:t>•</a:t>
                      </a:r>
                      <a:r>
                        <a:rPr lang="en-US" altLang="zh-CN" sz="2400" b="1"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13</a:t>
                      </a:r>
                      <a:r>
                        <a:rPr lang="zh-CN" altLang="en-US" sz="2400" b="1"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   工业革命的特点和影响</a:t>
                      </a:r>
                      <a:endParaRPr lang="zh-CN" altLang="en-US" sz="2400" b="1" dirty="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2400" b="1" dirty="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山东</a:t>
                      </a:r>
                      <a:r>
                        <a:rPr lang="zh-CN" altLang="en-US" sz="2400" b="1"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卷   工业革命的特点和影响</a:t>
                      </a:r>
                      <a:endParaRPr lang="zh-CN" altLang="en-US" sz="2400" b="1" dirty="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2400" b="1" dirty="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全国</a:t>
                      </a:r>
                      <a:r>
                        <a:rPr lang="zh-CN" altLang="en-US" sz="2400" b="1"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卷甲卷</a:t>
                      </a:r>
                      <a:r>
                        <a:rPr lang="en-US" altLang="zh-CN" sz="2400" b="1" dirty="0" smtClean="0">
                          <a:latin typeface="宋体" panose="02010600030101010101" pitchFamily="2" charset="-122"/>
                          <a:ea typeface="+mn-ea"/>
                          <a:cs typeface="楷体" panose="02010609060101010101" pitchFamily="49" charset="-122"/>
                          <a:sym typeface="Arial" panose="020B0604020202020204" pitchFamily="34" charset="0"/>
                        </a:rPr>
                        <a:t>•</a:t>
                      </a:r>
                      <a:r>
                        <a:rPr lang="en-US" altLang="zh-CN" sz="2400" b="1"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34</a:t>
                      </a:r>
                      <a:r>
                        <a:rPr lang="zh-CN" altLang="en-US" sz="2400" b="1"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    工业革命的特点和影响</a:t>
                      </a:r>
                      <a:endParaRPr lang="zh-CN" altLang="en-US" sz="2400" b="1"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endParaRPr>
                    </a:p>
                  </a:txBody>
                  <a:tcPr marL="28575" marR="28575" marT="0" marB="0" anchor="ct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4" name="矩形 3"/>
          <p:cNvSpPr/>
          <p:nvPr/>
        </p:nvSpPr>
        <p:spPr>
          <a:xfrm>
            <a:off x="550590" y="5534416"/>
            <a:ext cx="11055184" cy="954107"/>
          </a:xfrm>
          <a:prstGeom prst="rect">
            <a:avLst/>
          </a:prstGeom>
          <a:noFill/>
          <a:ln>
            <a:solidFill>
              <a:schemeClr val="tx1"/>
            </a:solidFill>
          </a:ln>
        </p:spPr>
        <p:txBody>
          <a:bodyPr wrap="square">
            <a:spAutoFit/>
          </a:bodyPr>
          <a:lstStyle/>
          <a:p>
            <a:pPr lvl="0"/>
            <a:r>
              <a:rPr lang="zh-CN" altLang="en-US" sz="2800" b="1" dirty="0" smtClean="0">
                <a:latin typeface="Arial" panose="020B0604020202020204" pitchFamily="34" charset="0"/>
                <a:ea typeface="微软雅黑" panose="020B0503020204020204" pitchFamily="34" charset="-122"/>
                <a:sym typeface="Arial" panose="020B0604020202020204" pitchFamily="34" charset="0"/>
              </a:rPr>
              <a:t> 命题趋势</a:t>
            </a:r>
            <a:r>
              <a:rPr lang="en-US" altLang="zh-CN" sz="2800" b="1" dirty="0" smtClean="0">
                <a:latin typeface="Arial" panose="020B0604020202020204" pitchFamily="34" charset="0"/>
                <a:ea typeface="微软雅黑" panose="020B0503020204020204" pitchFamily="34" charset="-122"/>
                <a:sym typeface="Arial" panose="020B0604020202020204" pitchFamily="34" charset="0"/>
              </a:rPr>
              <a:t>：</a:t>
            </a:r>
            <a:r>
              <a:rPr lang="zh-CN" altLang="en-US" sz="2800" b="1" dirty="0">
                <a:latin typeface="微软雅黑" panose="020B0503020204020204" pitchFamily="34" charset="-122"/>
                <a:ea typeface="微软雅黑" panose="020B0503020204020204" pitchFamily="34" charset="-122"/>
                <a:cs typeface="Times New Roman" panose="02020603050405020304" pitchFamily="18" charset="0"/>
              </a:rPr>
              <a:t>侧重于考查工业革命</a:t>
            </a:r>
            <a:r>
              <a:rPr lang="zh-CN" altLang="en-US" sz="2800" b="1" dirty="0" smtClean="0">
                <a:latin typeface="微软雅黑" panose="020B0503020204020204" pitchFamily="34" charset="-122"/>
                <a:ea typeface="微软雅黑" panose="020B0503020204020204" pitchFamily="34" charset="-122"/>
                <a:cs typeface="Times New Roman" panose="02020603050405020304" pitchFamily="18" charset="0"/>
              </a:rPr>
              <a:t>的特点和影响</a:t>
            </a:r>
            <a:r>
              <a:rPr lang="zh-CN" altLang="en-US" sz="280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b="1"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特别要注意工业革命对</a:t>
            </a:r>
            <a:r>
              <a:rPr lang="zh-CN" altLang="en-US" sz="2800" b="1" dirty="0" smtClean="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社会 生活</a:t>
            </a:r>
            <a:r>
              <a:rPr lang="zh-CN" altLang="en-US" sz="2800" b="1"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、社会管理模式、人们思维和生活习惯等</a:t>
            </a:r>
            <a:r>
              <a:rPr lang="zh-CN" altLang="en-US" sz="28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多方面的</a:t>
            </a:r>
            <a:r>
              <a:rPr lang="zh-CN" altLang="en-US" sz="2800" b="1"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影响。</a:t>
            </a:r>
            <a:endParaRPr lang="zh-CN" altLang="en-US"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slow" advTm="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 name="Picture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425" y="155575"/>
            <a:ext cx="3665538" cy="747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组合 2"/>
          <p:cNvGrpSpPr/>
          <p:nvPr/>
        </p:nvGrpSpPr>
        <p:grpSpPr>
          <a:xfrm>
            <a:off x="1317378" y="4838697"/>
            <a:ext cx="10204009" cy="1884044"/>
            <a:chOff x="4075" y="7600"/>
            <a:chExt cx="15301" cy="2967"/>
          </a:xfrm>
        </p:grpSpPr>
        <p:sp>
          <p:nvSpPr>
            <p:cNvPr id="9" name="TextBox 11"/>
            <p:cNvSpPr txBox="1">
              <a:spLocks noChangeArrowheads="1"/>
            </p:cNvSpPr>
            <p:nvPr/>
          </p:nvSpPr>
          <p:spPr bwMode="auto">
            <a:xfrm>
              <a:off x="8124" y="8427"/>
              <a:ext cx="5048"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100" b="1" dirty="0">
                  <a:solidFill>
                    <a:srgbClr val="FF0000"/>
                  </a:solidFill>
                  <a:latin typeface="宋体" panose="02010600030101010101" pitchFamily="2" charset="-122"/>
                  <a:ea typeface="宋体" panose="02010600030101010101" pitchFamily="2" charset="-122"/>
                </a:rPr>
                <a:t>19</a:t>
              </a:r>
              <a:r>
                <a:rPr lang="zh-CN" altLang="en-US" sz="2100" b="1" dirty="0">
                  <a:solidFill>
                    <a:srgbClr val="FF0000"/>
                  </a:solidFill>
                  <a:latin typeface="宋体" panose="02010600030101010101" pitchFamily="2" charset="-122"/>
                  <a:ea typeface="宋体" panose="02010600030101010101" pitchFamily="2" charset="-122"/>
                </a:rPr>
                <a:t>世纪中期</a:t>
              </a:r>
              <a:endParaRPr lang="zh-CN" altLang="en-US" sz="2100" b="1" dirty="0">
                <a:solidFill>
                  <a:srgbClr val="FF0000"/>
                </a:solidFill>
                <a:latin typeface="宋体" panose="02010600030101010101" pitchFamily="2" charset="-122"/>
                <a:ea typeface="宋体" panose="02010600030101010101" pitchFamily="2" charset="-122"/>
              </a:endParaRPr>
            </a:p>
          </p:txBody>
        </p:sp>
        <p:grpSp>
          <p:nvGrpSpPr>
            <p:cNvPr id="27" name="组合 26"/>
            <p:cNvGrpSpPr/>
            <p:nvPr/>
          </p:nvGrpSpPr>
          <p:grpSpPr>
            <a:xfrm>
              <a:off x="4075" y="7600"/>
              <a:ext cx="15301" cy="2967"/>
              <a:chOff x="2086" y="7600"/>
              <a:chExt cx="15301" cy="2967"/>
            </a:xfrm>
          </p:grpSpPr>
          <p:sp>
            <p:nvSpPr>
              <p:cNvPr id="11" name="TextBox 13"/>
              <p:cNvSpPr txBox="1">
                <a:spLocks noChangeArrowheads="1"/>
              </p:cNvSpPr>
              <p:nvPr/>
            </p:nvSpPr>
            <p:spPr bwMode="auto">
              <a:xfrm>
                <a:off x="14141" y="8420"/>
                <a:ext cx="2557"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100" b="1" dirty="0">
                    <a:solidFill>
                      <a:srgbClr val="FF0000"/>
                    </a:solidFill>
                    <a:latin typeface="宋体" panose="02010600030101010101" pitchFamily="2" charset="-122"/>
                    <a:ea typeface="宋体" panose="02010600030101010101" pitchFamily="2" charset="-122"/>
                  </a:rPr>
                  <a:t>20</a:t>
                </a:r>
                <a:r>
                  <a:rPr lang="zh-CN" altLang="en-US" sz="2100" b="1" dirty="0">
                    <a:solidFill>
                      <a:srgbClr val="FF0000"/>
                    </a:solidFill>
                    <a:latin typeface="宋体" panose="02010600030101010101" pitchFamily="2" charset="-122"/>
                    <a:ea typeface="宋体" panose="02010600030101010101" pitchFamily="2" charset="-122"/>
                  </a:rPr>
                  <a:t>世纪初</a:t>
                </a:r>
                <a:endParaRPr lang="zh-CN" altLang="en-US" sz="2100" b="1" dirty="0">
                  <a:solidFill>
                    <a:srgbClr val="FF0000"/>
                  </a:solidFill>
                  <a:latin typeface="宋体" panose="02010600030101010101" pitchFamily="2" charset="-122"/>
                  <a:ea typeface="宋体" panose="02010600030101010101" pitchFamily="2" charset="-122"/>
                </a:endParaRPr>
              </a:p>
            </p:txBody>
          </p:sp>
          <p:grpSp>
            <p:nvGrpSpPr>
              <p:cNvPr id="6" name="组合 5"/>
              <p:cNvGrpSpPr/>
              <p:nvPr/>
            </p:nvGrpSpPr>
            <p:grpSpPr>
              <a:xfrm>
                <a:off x="2086" y="7600"/>
                <a:ext cx="15301" cy="2967"/>
                <a:chOff x="2883" y="7020"/>
                <a:chExt cx="15301" cy="2967"/>
              </a:xfrm>
            </p:grpSpPr>
            <p:sp>
              <p:nvSpPr>
                <p:cNvPr id="10" name="TextBox 12"/>
                <p:cNvSpPr txBox="1">
                  <a:spLocks noChangeArrowheads="1"/>
                </p:cNvSpPr>
                <p:nvPr/>
              </p:nvSpPr>
              <p:spPr bwMode="auto">
                <a:xfrm>
                  <a:off x="10176" y="7840"/>
                  <a:ext cx="3767"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100" b="1" dirty="0">
                      <a:solidFill>
                        <a:srgbClr val="FF0000"/>
                      </a:solidFill>
                      <a:latin typeface="宋体" panose="02010600030101010101" pitchFamily="2" charset="-122"/>
                      <a:ea typeface="宋体" panose="02010600030101010101" pitchFamily="2" charset="-122"/>
                    </a:rPr>
                    <a:t>19</a:t>
                  </a:r>
                  <a:r>
                    <a:rPr lang="zh-CN" altLang="en-US" sz="2100" b="1" dirty="0">
                      <a:solidFill>
                        <a:srgbClr val="FF0000"/>
                      </a:solidFill>
                      <a:latin typeface="宋体" panose="02010600030101010101" pitchFamily="2" charset="-122"/>
                      <a:ea typeface="宋体" panose="02010600030101010101" pitchFamily="2" charset="-122"/>
                    </a:rPr>
                    <a:t>世纪</a:t>
                  </a:r>
                  <a:r>
                    <a:rPr lang="en-US" altLang="zh-CN" sz="2100" b="1" dirty="0">
                      <a:solidFill>
                        <a:srgbClr val="FF0000"/>
                      </a:solidFill>
                      <a:latin typeface="宋体" panose="02010600030101010101" pitchFamily="2" charset="-122"/>
                      <a:ea typeface="宋体" panose="02010600030101010101" pitchFamily="2" charset="-122"/>
                    </a:rPr>
                    <a:t>70</a:t>
                  </a:r>
                  <a:r>
                    <a:rPr lang="zh-CN" altLang="en-US" sz="2100" b="1" dirty="0">
                      <a:solidFill>
                        <a:srgbClr val="FF0000"/>
                      </a:solidFill>
                      <a:latin typeface="宋体" panose="02010600030101010101" pitchFamily="2" charset="-122"/>
                      <a:ea typeface="宋体" panose="02010600030101010101" pitchFamily="2" charset="-122"/>
                    </a:rPr>
                    <a:t>年代</a:t>
                  </a:r>
                  <a:endParaRPr lang="zh-CN" altLang="en-US" sz="2100" b="1" dirty="0">
                    <a:solidFill>
                      <a:srgbClr val="FF0000"/>
                    </a:solidFill>
                    <a:latin typeface="宋体" panose="02010600030101010101" pitchFamily="2" charset="-122"/>
                    <a:ea typeface="宋体" panose="02010600030101010101" pitchFamily="2" charset="-122"/>
                  </a:endParaRPr>
                </a:p>
              </p:txBody>
            </p:sp>
            <p:sp>
              <p:nvSpPr>
                <p:cNvPr id="13" name="TextBox 15"/>
                <p:cNvSpPr txBox="1">
                  <a:spLocks noChangeArrowheads="1"/>
                </p:cNvSpPr>
                <p:nvPr/>
              </p:nvSpPr>
              <p:spPr bwMode="auto">
                <a:xfrm>
                  <a:off x="10748" y="7020"/>
                  <a:ext cx="7436"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德国、美国、</a:t>
                  </a:r>
                  <a:r>
                    <a:rPr lang="zh-CN" altLang="en-US" sz="2400" b="1" dirty="0">
                      <a:latin typeface="微软雅黑" panose="020B0503020204020204" pitchFamily="34" charset="-122"/>
                      <a:ea typeface="微软雅黑" panose="020B0503020204020204" pitchFamily="34" charset="-122"/>
                    </a:rPr>
                    <a:t>法国、英国、俄国</a:t>
                  </a:r>
                  <a:endParaRPr lang="zh-CN" altLang="en-US" sz="2400" b="1"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2883" y="7066"/>
                  <a:ext cx="14776" cy="2921"/>
                  <a:chOff x="2359" y="7057"/>
                  <a:chExt cx="14776" cy="2921"/>
                </a:xfrm>
              </p:grpSpPr>
              <p:sp>
                <p:nvSpPr>
                  <p:cNvPr id="7" name="TextBox 8"/>
                  <p:cNvSpPr txBox="1">
                    <a:spLocks noChangeArrowheads="1"/>
                  </p:cNvSpPr>
                  <p:nvPr/>
                </p:nvSpPr>
                <p:spPr bwMode="auto">
                  <a:xfrm>
                    <a:off x="4312" y="9121"/>
                    <a:ext cx="5340"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a:latin typeface="微软雅黑" panose="020B0503020204020204" pitchFamily="34" charset="-122"/>
                        <a:ea typeface="微软雅黑" panose="020B0503020204020204" pitchFamily="34" charset="-122"/>
                      </a:rPr>
                      <a:t>第一次工业革命</a:t>
                    </a:r>
                    <a:endParaRPr lang="zh-CN" altLang="en-US" sz="2800" b="1">
                      <a:latin typeface="微软雅黑" panose="020B0503020204020204" pitchFamily="34" charset="-122"/>
                      <a:ea typeface="微软雅黑" panose="020B0503020204020204" pitchFamily="34" charset="-122"/>
                    </a:endParaRPr>
                  </a:p>
                </p:txBody>
              </p:sp>
              <p:sp>
                <p:nvSpPr>
                  <p:cNvPr id="14" name="TextBox 9"/>
                  <p:cNvSpPr txBox="1">
                    <a:spLocks noChangeArrowheads="1"/>
                  </p:cNvSpPr>
                  <p:nvPr/>
                </p:nvSpPr>
                <p:spPr bwMode="auto">
                  <a:xfrm>
                    <a:off x="10711" y="9154"/>
                    <a:ext cx="5471"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a:latin typeface="微软雅黑" panose="020B0503020204020204" pitchFamily="34" charset="-122"/>
                        <a:ea typeface="微软雅黑" panose="020B0503020204020204" pitchFamily="34" charset="-122"/>
                      </a:rPr>
                      <a:t>第二次工业革命</a:t>
                    </a:r>
                    <a:endParaRPr lang="zh-CN" altLang="en-US" sz="2800" b="1">
                      <a:latin typeface="微软雅黑" panose="020B0503020204020204" pitchFamily="34" charset="-122"/>
                      <a:ea typeface="微软雅黑" panose="020B0503020204020204" pitchFamily="34" charset="-122"/>
                    </a:endParaRPr>
                  </a:p>
                </p:txBody>
              </p:sp>
              <p:grpSp>
                <p:nvGrpSpPr>
                  <p:cNvPr id="4" name="组合 3"/>
                  <p:cNvGrpSpPr/>
                  <p:nvPr/>
                </p:nvGrpSpPr>
                <p:grpSpPr>
                  <a:xfrm>
                    <a:off x="2359" y="7057"/>
                    <a:ext cx="14776" cy="1488"/>
                    <a:chOff x="2359" y="7057"/>
                    <a:chExt cx="14776" cy="1488"/>
                  </a:xfrm>
                </p:grpSpPr>
                <p:sp>
                  <p:nvSpPr>
                    <p:cNvPr id="8" name="TextBox 10"/>
                    <p:cNvSpPr txBox="1">
                      <a:spLocks noChangeArrowheads="1"/>
                    </p:cNvSpPr>
                    <p:nvPr/>
                  </p:nvSpPr>
                  <p:spPr bwMode="auto">
                    <a:xfrm>
                      <a:off x="2359" y="7846"/>
                      <a:ext cx="4049"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100" b="1" dirty="0">
                          <a:solidFill>
                            <a:srgbClr val="FF0000"/>
                          </a:solidFill>
                          <a:latin typeface="宋体" panose="02010600030101010101" pitchFamily="2" charset="-122"/>
                          <a:ea typeface="宋体" panose="02010600030101010101" pitchFamily="2" charset="-122"/>
                        </a:rPr>
                        <a:t>18</a:t>
                      </a:r>
                      <a:r>
                        <a:rPr lang="zh-CN" altLang="en-US" sz="2100" b="1" dirty="0">
                          <a:solidFill>
                            <a:srgbClr val="FF0000"/>
                          </a:solidFill>
                          <a:latin typeface="宋体" panose="02010600030101010101" pitchFamily="2" charset="-122"/>
                          <a:ea typeface="宋体" panose="02010600030101010101" pitchFamily="2" charset="-122"/>
                        </a:rPr>
                        <a:t>世纪</a:t>
                      </a:r>
                      <a:r>
                        <a:rPr lang="en-US" altLang="zh-CN" sz="2100" b="1" dirty="0">
                          <a:solidFill>
                            <a:srgbClr val="FF0000"/>
                          </a:solidFill>
                          <a:latin typeface="宋体" panose="02010600030101010101" pitchFamily="2" charset="-122"/>
                          <a:ea typeface="宋体" panose="02010600030101010101" pitchFamily="2" charset="-122"/>
                        </a:rPr>
                        <a:t>60</a:t>
                      </a:r>
                      <a:r>
                        <a:rPr lang="zh-CN" altLang="en-US" sz="2100" b="1" dirty="0">
                          <a:solidFill>
                            <a:srgbClr val="FF0000"/>
                          </a:solidFill>
                          <a:latin typeface="宋体" panose="02010600030101010101" pitchFamily="2" charset="-122"/>
                          <a:ea typeface="宋体" panose="02010600030101010101" pitchFamily="2" charset="-122"/>
                        </a:rPr>
                        <a:t>年代</a:t>
                      </a:r>
                      <a:endParaRPr lang="zh-CN" altLang="en-US" sz="2100" b="1" dirty="0">
                        <a:solidFill>
                          <a:srgbClr val="FF0000"/>
                        </a:solidFill>
                        <a:latin typeface="宋体" panose="02010600030101010101" pitchFamily="2" charset="-122"/>
                        <a:ea typeface="宋体" panose="02010600030101010101" pitchFamily="2" charset="-122"/>
                      </a:endParaRPr>
                    </a:p>
                  </p:txBody>
                </p:sp>
                <p:sp>
                  <p:nvSpPr>
                    <p:cNvPr id="12" name="TextBox 14"/>
                    <p:cNvSpPr txBox="1">
                      <a:spLocks noChangeArrowheads="1"/>
                    </p:cNvSpPr>
                    <p:nvPr/>
                  </p:nvSpPr>
                  <p:spPr bwMode="auto">
                    <a:xfrm>
                      <a:off x="5094" y="7057"/>
                      <a:ext cx="2842" cy="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700" b="1" dirty="0">
                          <a:latin typeface="微软雅黑" panose="020B0503020204020204" pitchFamily="34" charset="-122"/>
                          <a:ea typeface="微软雅黑" panose="020B0503020204020204" pitchFamily="34" charset="-122"/>
                        </a:rPr>
                        <a:t>英国</a:t>
                      </a:r>
                      <a:endParaRPr lang="zh-CN" altLang="en-US" sz="2700" b="1" dirty="0">
                        <a:latin typeface="微软雅黑" panose="020B0503020204020204" pitchFamily="34" charset="-122"/>
                        <a:ea typeface="微软雅黑" panose="020B0503020204020204" pitchFamily="34" charset="-122"/>
                      </a:endParaRPr>
                    </a:p>
                  </p:txBody>
                </p:sp>
                <p:cxnSp>
                  <p:nvCxnSpPr>
                    <p:cNvPr id="15" name="直接箭头连接符 14"/>
                    <p:cNvCxnSpPr/>
                    <p:nvPr/>
                  </p:nvCxnSpPr>
                  <p:spPr>
                    <a:xfrm flipV="1">
                      <a:off x="3814" y="8530"/>
                      <a:ext cx="13321" cy="1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 name="左大括号 15"/>
                  <p:cNvSpPr/>
                  <p:nvPr/>
                </p:nvSpPr>
                <p:spPr>
                  <a:xfrm rot="16200000">
                    <a:off x="5797" y="7070"/>
                    <a:ext cx="420" cy="3402"/>
                  </a:xfrm>
                  <a:prstGeom prst="leftBrace">
                    <a:avLst>
                      <a:gd name="adj1" fmla="val 84152"/>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endParaRPr lang="zh-CN" altLang="en-US" b="1" noProof="1">
                      <a:ea typeface="微软雅黑" panose="020B0503020204020204" pitchFamily="34" charset="-122"/>
                    </a:endParaRPr>
                  </a:p>
                </p:txBody>
              </p:sp>
              <p:sp>
                <p:nvSpPr>
                  <p:cNvPr id="17" name="左大括号 16"/>
                  <p:cNvSpPr/>
                  <p:nvPr/>
                </p:nvSpPr>
                <p:spPr>
                  <a:xfrm rot="16200000">
                    <a:off x="13014" y="6646"/>
                    <a:ext cx="422" cy="4233"/>
                  </a:xfrm>
                  <a:prstGeom prst="leftBrace">
                    <a:avLst>
                      <a:gd name="adj1" fmla="val 84152"/>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endParaRPr lang="zh-CN" altLang="en-US" b="1" noProof="1">
                      <a:ea typeface="微软雅黑" panose="020B0503020204020204" pitchFamily="34" charset="-122"/>
                    </a:endParaRPr>
                  </a:p>
                </p:txBody>
              </p:sp>
            </p:grpSp>
          </p:grpSp>
        </p:grpSp>
      </p:grpSp>
      <p:grpSp>
        <p:nvGrpSpPr>
          <p:cNvPr id="18" name="组合 17"/>
          <p:cNvGrpSpPr/>
          <p:nvPr/>
        </p:nvGrpSpPr>
        <p:grpSpPr>
          <a:xfrm>
            <a:off x="781525" y="2446205"/>
            <a:ext cx="10454331" cy="2421702"/>
            <a:chOff x="1746" y="5138"/>
            <a:chExt cx="15288" cy="3745"/>
          </a:xfrm>
        </p:grpSpPr>
        <p:sp>
          <p:nvSpPr>
            <p:cNvPr id="6162" name="TextBox 27"/>
            <p:cNvSpPr txBox="1"/>
            <p:nvPr/>
          </p:nvSpPr>
          <p:spPr>
            <a:xfrm>
              <a:off x="14032" y="5713"/>
              <a:ext cx="3002" cy="2161"/>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Wingdings 2" panose="05020102010507070707" pitchFamily="18" charset="2"/>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Wingdings 2" panose="05020102010507070707" pitchFamily="18" charset="2"/>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Wingdings 2" panose="05020102010507070707" pitchFamily="18" charset="2"/>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Wingdings 2" panose="05020102010507070707" pitchFamily="18"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Wingdings 2" panose="05020102010507070707" pitchFamily="18" charset="2"/>
                <a:buChar char=""/>
                <a:defRPr kern="1200">
                  <a:solidFill>
                    <a:schemeClr val="tx1"/>
                  </a:solidFill>
                  <a:latin typeface="+mn-lt"/>
                  <a:ea typeface="+mn-ea"/>
                  <a:cs typeface="+mn-cs"/>
                </a:defRPr>
              </a:lvl5pPr>
            </a:lstStyle>
            <a:p>
              <a:pPr marL="0" indent="0" eaLnBrk="1" hangingPunct="1">
                <a:lnSpc>
                  <a:spcPct val="130000"/>
                </a:lnSpc>
                <a:spcBef>
                  <a:spcPct val="0"/>
                </a:spcBef>
                <a:buNone/>
              </a:pPr>
              <a:r>
                <a:rPr lang="zh-CN" altLang="en-US" sz="3300" b="1" dirty="0">
                  <a:solidFill>
                    <a:srgbClr val="FF0000"/>
                  </a:solidFill>
                  <a:latin typeface="黑体" panose="02010609060101010101" pitchFamily="49" charset="-122"/>
                  <a:ea typeface="黑体" panose="02010609060101010101" pitchFamily="49" charset="-122"/>
                </a:rPr>
                <a:t>蒸汽时代</a:t>
              </a:r>
              <a:endParaRPr lang="zh-CN" altLang="en-US" sz="3300" b="1" dirty="0">
                <a:solidFill>
                  <a:srgbClr val="FF0000"/>
                </a:solidFill>
                <a:latin typeface="黑体" panose="02010609060101010101" pitchFamily="49" charset="-122"/>
                <a:ea typeface="黑体" panose="02010609060101010101" pitchFamily="49" charset="-122"/>
              </a:endParaRPr>
            </a:p>
            <a:p>
              <a:pPr marL="0" indent="0" eaLnBrk="1" hangingPunct="1">
                <a:lnSpc>
                  <a:spcPct val="130000"/>
                </a:lnSpc>
                <a:spcBef>
                  <a:spcPct val="0"/>
                </a:spcBef>
                <a:buNone/>
              </a:pPr>
              <a:r>
                <a:rPr lang="zh-CN" altLang="en-US" sz="3300" b="1" dirty="0">
                  <a:solidFill>
                    <a:srgbClr val="FF0000"/>
                  </a:solidFill>
                  <a:latin typeface="黑体" panose="02010609060101010101" pitchFamily="49" charset="-122"/>
                  <a:ea typeface="黑体" panose="02010609060101010101" pitchFamily="49" charset="-122"/>
                </a:rPr>
                <a:t>电气时代</a:t>
              </a:r>
              <a:endParaRPr lang="zh-CN" altLang="en-US" sz="3300" b="1" dirty="0">
                <a:solidFill>
                  <a:srgbClr val="FF0000"/>
                </a:solidFill>
                <a:latin typeface="黑体" panose="02010609060101010101" pitchFamily="49" charset="-122"/>
                <a:ea typeface="黑体" panose="02010609060101010101" pitchFamily="49" charset="-122"/>
              </a:endParaRPr>
            </a:p>
          </p:txBody>
        </p:sp>
        <p:grpSp>
          <p:nvGrpSpPr>
            <p:cNvPr id="19" name="组合 18"/>
            <p:cNvGrpSpPr/>
            <p:nvPr/>
          </p:nvGrpSpPr>
          <p:grpSpPr>
            <a:xfrm>
              <a:off x="1746" y="5138"/>
              <a:ext cx="12286" cy="3745"/>
              <a:chOff x="1746" y="5138"/>
              <a:chExt cx="12286" cy="3745"/>
            </a:xfrm>
          </p:grpSpPr>
          <p:sp>
            <p:nvSpPr>
              <p:cNvPr id="6161" name="TextBox 26"/>
              <p:cNvSpPr txBox="1"/>
              <p:nvPr/>
            </p:nvSpPr>
            <p:spPr>
              <a:xfrm>
                <a:off x="3250" y="5513"/>
                <a:ext cx="3063" cy="776"/>
              </a:xfrm>
              <a:prstGeom prst="rect">
                <a:avLst/>
              </a:prstGeom>
              <a:noFill/>
              <a:ln w="28575" cap="flat" cmpd="sng">
                <a:no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Wingdings 2" panose="05020102010507070707" pitchFamily="18" charset="2"/>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Wingdings 2" panose="05020102010507070707" pitchFamily="18" charset="2"/>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Wingdings 2" panose="05020102010507070707" pitchFamily="18" charset="2"/>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Wingdings 2" panose="05020102010507070707" pitchFamily="18"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Wingdings 2" panose="05020102010507070707" pitchFamily="18" charset="2"/>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2700" b="1" dirty="0">
                    <a:latin typeface="黑体" panose="02010609060101010101" pitchFamily="49" charset="-122"/>
                    <a:ea typeface="黑体" panose="02010609060101010101" pitchFamily="49" charset="-122"/>
                  </a:rPr>
                  <a:t>生产方式：</a:t>
                </a:r>
                <a:endParaRPr lang="zh-CN" altLang="en-US" sz="2700" b="1" dirty="0">
                  <a:solidFill>
                    <a:schemeClr val="bg1"/>
                  </a:solidFill>
                  <a:latin typeface="黑体" panose="02010609060101010101" pitchFamily="49" charset="-122"/>
                  <a:ea typeface="黑体" panose="02010609060101010101" pitchFamily="49" charset="-122"/>
                </a:endParaRPr>
              </a:p>
            </p:txBody>
          </p:sp>
          <p:sp>
            <p:nvSpPr>
              <p:cNvPr id="6163" name="TextBox 28"/>
              <p:cNvSpPr txBox="1"/>
              <p:nvPr/>
            </p:nvSpPr>
            <p:spPr>
              <a:xfrm>
                <a:off x="3250" y="6648"/>
                <a:ext cx="3801" cy="776"/>
              </a:xfrm>
              <a:prstGeom prst="rect">
                <a:avLst/>
              </a:prstGeom>
              <a:noFill/>
              <a:ln w="28575" cap="flat" cmpd="sng">
                <a:noFill/>
                <a:prstDash val="solid"/>
                <a:miter/>
                <a:headEnd type="none" w="med" len="med"/>
                <a:tailEnd type="none" w="med" len="med"/>
              </a:ln>
            </p:spPr>
            <p:txBody>
              <a:bodyPr wrap="square">
                <a:spAutoFit/>
              </a:bodyPr>
              <a:lstStyle>
                <a:lvl1pPr marL="228600" indent="-228600" algn="l" rtl="0" eaLnBrk="0" fontAlgn="base" hangingPunct="0">
                  <a:lnSpc>
                    <a:spcPct val="90000"/>
                  </a:lnSpc>
                  <a:spcBef>
                    <a:spcPts val="1000"/>
                  </a:spcBef>
                  <a:spcAft>
                    <a:spcPct val="0"/>
                  </a:spcAft>
                  <a:buFont typeface="Wingdings 2" panose="05020102010507070707" pitchFamily="18" charset="2"/>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Wingdings 2" panose="05020102010507070707" pitchFamily="18" charset="2"/>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Wingdings 2" panose="05020102010507070707" pitchFamily="18" charset="2"/>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Wingdings 2" panose="05020102010507070707" pitchFamily="18"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Wingdings 2" panose="05020102010507070707" pitchFamily="18" charset="2"/>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2700" b="1" dirty="0">
                    <a:latin typeface="黑体" panose="02010609060101010101" pitchFamily="49" charset="-122"/>
                    <a:ea typeface="黑体" panose="02010609060101010101" pitchFamily="49" charset="-122"/>
                  </a:rPr>
                  <a:t>生产组织形式：</a:t>
                </a:r>
                <a:endParaRPr lang="zh-CN" altLang="en-US" sz="2700" b="1" dirty="0">
                  <a:latin typeface="黑体" panose="02010609060101010101" pitchFamily="49" charset="-122"/>
                  <a:ea typeface="黑体" panose="02010609060101010101" pitchFamily="49" charset="-122"/>
                </a:endParaRPr>
              </a:p>
            </p:txBody>
          </p:sp>
          <p:sp>
            <p:nvSpPr>
              <p:cNvPr id="6164" name="TextBox 31"/>
              <p:cNvSpPr txBox="1"/>
              <p:nvPr/>
            </p:nvSpPr>
            <p:spPr>
              <a:xfrm>
                <a:off x="3250" y="7783"/>
                <a:ext cx="2948" cy="850"/>
              </a:xfrm>
              <a:prstGeom prst="rect">
                <a:avLst/>
              </a:prstGeom>
              <a:noFill/>
              <a:ln w="28575" cap="flat" cmpd="sng">
                <a:no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Wingdings 2" panose="05020102010507070707" pitchFamily="18" charset="2"/>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Wingdings 2" panose="05020102010507070707" pitchFamily="18" charset="2"/>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Wingdings 2" panose="05020102010507070707" pitchFamily="18" charset="2"/>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Wingdings 2" panose="05020102010507070707" pitchFamily="18"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Wingdings 2" panose="05020102010507070707" pitchFamily="18" charset="2"/>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3000" b="1" dirty="0">
                    <a:latin typeface="黑体" panose="02010609060101010101" pitchFamily="49" charset="-122"/>
                    <a:ea typeface="黑体" panose="02010609060101010101" pitchFamily="49" charset="-122"/>
                  </a:rPr>
                  <a:t>生产动力：</a:t>
                </a:r>
                <a:endParaRPr lang="zh-CN" altLang="en-US" sz="3000" b="1" dirty="0">
                  <a:solidFill>
                    <a:schemeClr val="bg1"/>
                  </a:solidFill>
                  <a:latin typeface="黑体" panose="02010609060101010101" pitchFamily="49" charset="-122"/>
                  <a:ea typeface="黑体" panose="02010609060101010101" pitchFamily="49" charset="-122"/>
                </a:endParaRPr>
              </a:p>
            </p:txBody>
          </p:sp>
          <p:sp>
            <p:nvSpPr>
              <p:cNvPr id="21" name="左大括号 20"/>
              <p:cNvSpPr/>
              <p:nvPr/>
            </p:nvSpPr>
            <p:spPr>
              <a:xfrm>
                <a:off x="2434" y="5713"/>
                <a:ext cx="568" cy="2623"/>
              </a:xfrm>
              <a:prstGeom prst="leftBrace">
                <a:avLst>
                  <a:gd name="adj1" fmla="val 40828"/>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a:defRPr/>
                </a:pPr>
                <a:endParaRPr lang="zh-CN" altLang="en-US" noProof="1"/>
              </a:p>
            </p:txBody>
          </p:sp>
          <p:sp>
            <p:nvSpPr>
              <p:cNvPr id="33" name="左大括号 32"/>
              <p:cNvSpPr/>
              <p:nvPr/>
            </p:nvSpPr>
            <p:spPr>
              <a:xfrm rot="10800000">
                <a:off x="13527" y="5433"/>
                <a:ext cx="505" cy="2963"/>
              </a:xfrm>
              <a:prstGeom prst="leftBrace">
                <a:avLst>
                  <a:gd name="adj1" fmla="val 40828"/>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a:defRPr/>
                </a:pPr>
                <a:endParaRPr lang="zh-CN" altLang="en-US" noProof="1"/>
              </a:p>
            </p:txBody>
          </p:sp>
          <p:sp>
            <p:nvSpPr>
              <p:cNvPr id="22" name="矩形 21"/>
              <p:cNvSpPr/>
              <p:nvPr/>
            </p:nvSpPr>
            <p:spPr>
              <a:xfrm>
                <a:off x="6860" y="6767"/>
                <a:ext cx="5563" cy="776"/>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Wingdings 2" panose="05020102010507070707" pitchFamily="18" charset="2"/>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Wingdings 2" panose="05020102010507070707" pitchFamily="18" charset="2"/>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Wingdings 2" panose="05020102010507070707" pitchFamily="18" charset="2"/>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Wingdings 2" panose="05020102010507070707" pitchFamily="18"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Wingdings 2" panose="05020102010507070707" pitchFamily="18" charset="2"/>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2700" b="1" dirty="0">
                    <a:latin typeface="黑体" panose="02010609060101010101" pitchFamily="49" charset="-122"/>
                    <a:ea typeface="黑体" panose="02010609060101010101" pitchFamily="49" charset="-122"/>
                  </a:rPr>
                  <a:t>由</a:t>
                </a:r>
                <a:r>
                  <a:rPr lang="zh-CN" altLang="en-US" sz="2700" b="1" u="sng" dirty="0">
                    <a:latin typeface="黑体" panose="02010609060101010101" pitchFamily="49" charset="-122"/>
                    <a:ea typeface="黑体" panose="02010609060101010101" pitchFamily="49" charset="-122"/>
                  </a:rPr>
                  <a:t>手工工场</a:t>
                </a:r>
                <a:r>
                  <a:rPr lang="zh-CN" altLang="en-US" sz="2700" b="1" dirty="0">
                    <a:latin typeface="黑体" panose="02010609060101010101" pitchFamily="49" charset="-122"/>
                    <a:ea typeface="黑体" panose="02010609060101010101" pitchFamily="49" charset="-122"/>
                  </a:rPr>
                  <a:t>到</a:t>
                </a:r>
                <a:r>
                  <a:rPr lang="zh-CN" altLang="en-US" sz="2700" b="1" u="sng" dirty="0">
                    <a:latin typeface="黑体" panose="02010609060101010101" pitchFamily="49" charset="-122"/>
                    <a:ea typeface="黑体" panose="02010609060101010101" pitchFamily="49" charset="-122"/>
                  </a:rPr>
                  <a:t>机器工厂</a:t>
                </a:r>
                <a:endParaRPr lang="zh-CN" altLang="en-US" sz="2700" b="1" u="sng" dirty="0">
                  <a:latin typeface="黑体" panose="02010609060101010101" pitchFamily="49" charset="-122"/>
                  <a:ea typeface="黑体" panose="02010609060101010101" pitchFamily="49" charset="-122"/>
                </a:endParaRPr>
              </a:p>
            </p:txBody>
          </p:sp>
          <p:sp>
            <p:nvSpPr>
              <p:cNvPr id="23" name="矩形 22"/>
              <p:cNvSpPr/>
              <p:nvPr/>
            </p:nvSpPr>
            <p:spPr>
              <a:xfrm>
                <a:off x="6008" y="5513"/>
                <a:ext cx="5563" cy="776"/>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Wingdings 2" panose="05020102010507070707" pitchFamily="18" charset="2"/>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Wingdings 2" panose="05020102010507070707" pitchFamily="18" charset="2"/>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Wingdings 2" panose="05020102010507070707" pitchFamily="18" charset="2"/>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Wingdings 2" panose="05020102010507070707" pitchFamily="18"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Wingdings 2" panose="05020102010507070707" pitchFamily="18" charset="2"/>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2700" b="1" dirty="0">
                    <a:latin typeface="黑体" panose="02010609060101010101" pitchFamily="49" charset="-122"/>
                    <a:ea typeface="黑体" panose="02010609060101010101" pitchFamily="49" charset="-122"/>
                  </a:rPr>
                  <a:t>由</a:t>
                </a:r>
                <a:r>
                  <a:rPr lang="zh-CN" altLang="en-US" sz="2700" b="1" u="sng" dirty="0">
                    <a:latin typeface="黑体" panose="02010609060101010101" pitchFamily="49" charset="-122"/>
                    <a:ea typeface="黑体" panose="02010609060101010101" pitchFamily="49" charset="-122"/>
                  </a:rPr>
                  <a:t>手工生产</a:t>
                </a:r>
                <a:r>
                  <a:rPr lang="zh-CN" altLang="en-US" sz="2700" b="1" dirty="0">
                    <a:latin typeface="黑体" panose="02010609060101010101" pitchFamily="49" charset="-122"/>
                    <a:ea typeface="黑体" panose="02010609060101010101" pitchFamily="49" charset="-122"/>
                  </a:rPr>
                  <a:t>到</a:t>
                </a:r>
                <a:r>
                  <a:rPr lang="zh-CN" altLang="en-US" sz="2700" b="1" u="sng" dirty="0">
                    <a:latin typeface="黑体" panose="02010609060101010101" pitchFamily="49" charset="-122"/>
                    <a:ea typeface="黑体" panose="02010609060101010101" pitchFamily="49" charset="-122"/>
                  </a:rPr>
                  <a:t>机器生产</a:t>
                </a:r>
                <a:endParaRPr lang="zh-CN" altLang="en-US" sz="2700" b="1" u="sng" dirty="0">
                  <a:latin typeface="黑体" panose="02010609060101010101" pitchFamily="49" charset="-122"/>
                  <a:ea typeface="黑体" panose="02010609060101010101" pitchFamily="49" charset="-122"/>
                </a:endParaRPr>
              </a:p>
            </p:txBody>
          </p:sp>
          <p:sp>
            <p:nvSpPr>
              <p:cNvPr id="24" name="矩形 23"/>
              <p:cNvSpPr/>
              <p:nvPr/>
            </p:nvSpPr>
            <p:spPr>
              <a:xfrm>
                <a:off x="6198" y="7856"/>
                <a:ext cx="6883" cy="77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Wingdings 2" panose="05020102010507070707" pitchFamily="18" charset="2"/>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Wingdings 2" panose="05020102010507070707" pitchFamily="18" charset="2"/>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Wingdings 2" panose="05020102010507070707" pitchFamily="18" charset="2"/>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Wingdings 2" panose="05020102010507070707" pitchFamily="18"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Wingdings 2" panose="05020102010507070707" pitchFamily="18" charset="2"/>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2700" b="1" dirty="0">
                    <a:latin typeface="黑体" panose="02010609060101010101" pitchFamily="49" charset="-122"/>
                    <a:ea typeface="黑体" panose="02010609060101010101" pitchFamily="49" charset="-122"/>
                  </a:rPr>
                  <a:t>由</a:t>
                </a:r>
                <a:r>
                  <a:rPr lang="zh-CN" altLang="en-US" sz="2700" b="1" u="sng" dirty="0">
                    <a:latin typeface="黑体" panose="02010609060101010101" pitchFamily="49" charset="-122"/>
                    <a:ea typeface="黑体" panose="02010609060101010101" pitchFamily="49" charset="-122"/>
                  </a:rPr>
                  <a:t>人力</a:t>
                </a:r>
                <a:r>
                  <a:rPr lang="zh-CN" altLang="en-US" sz="2700" b="1" dirty="0">
                    <a:latin typeface="黑体" panose="02010609060101010101" pitchFamily="49" charset="-122"/>
                    <a:ea typeface="黑体" panose="02010609060101010101" pitchFamily="49" charset="-122"/>
                  </a:rPr>
                  <a:t>、</a:t>
                </a:r>
                <a:r>
                  <a:rPr lang="zh-CN" altLang="en-US" sz="2700" b="1" u="sng" dirty="0">
                    <a:latin typeface="黑体" panose="02010609060101010101" pitchFamily="49" charset="-122"/>
                    <a:ea typeface="黑体" panose="02010609060101010101" pitchFamily="49" charset="-122"/>
                  </a:rPr>
                  <a:t>畜力</a:t>
                </a:r>
                <a:r>
                  <a:rPr lang="zh-CN" altLang="en-US" sz="2700" b="1" dirty="0">
                    <a:latin typeface="黑体" panose="02010609060101010101" pitchFamily="49" charset="-122"/>
                    <a:ea typeface="黑体" panose="02010609060101010101" pitchFamily="49" charset="-122"/>
                  </a:rPr>
                  <a:t>到</a:t>
                </a:r>
                <a:r>
                  <a:rPr lang="zh-CN" altLang="en-US" sz="2700" b="1" u="sng" dirty="0">
                    <a:latin typeface="黑体" panose="02010609060101010101" pitchFamily="49" charset="-122"/>
                    <a:ea typeface="黑体" panose="02010609060101010101" pitchFamily="49" charset="-122"/>
                  </a:rPr>
                  <a:t>蒸汽力</a:t>
                </a:r>
                <a:r>
                  <a:rPr lang="zh-CN" altLang="en-US" sz="2700" b="1" dirty="0">
                    <a:latin typeface="黑体" panose="02010609060101010101" pitchFamily="49" charset="-122"/>
                    <a:ea typeface="黑体" panose="02010609060101010101" pitchFamily="49" charset="-122"/>
                  </a:rPr>
                  <a:t>、</a:t>
                </a:r>
                <a:r>
                  <a:rPr lang="zh-CN" altLang="en-US" sz="2700" b="1" u="sng" dirty="0">
                    <a:latin typeface="黑体" panose="02010609060101010101" pitchFamily="49" charset="-122"/>
                    <a:ea typeface="黑体" panose="02010609060101010101" pitchFamily="49" charset="-122"/>
                  </a:rPr>
                  <a:t>电力</a:t>
                </a:r>
                <a:endParaRPr lang="zh-CN" altLang="en-US" sz="2700" b="1" u="sng" dirty="0">
                  <a:latin typeface="黑体" panose="02010609060101010101" pitchFamily="49" charset="-122"/>
                  <a:ea typeface="黑体" panose="02010609060101010101" pitchFamily="49" charset="-122"/>
                </a:endParaRPr>
              </a:p>
            </p:txBody>
          </p:sp>
          <p:sp>
            <p:nvSpPr>
              <p:cNvPr id="25" name="TextBox 25"/>
              <p:cNvSpPr txBox="1"/>
              <p:nvPr/>
            </p:nvSpPr>
            <p:spPr>
              <a:xfrm>
                <a:off x="1746" y="5138"/>
                <a:ext cx="668" cy="374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Wingdings 2" panose="05020102010507070707" pitchFamily="18" charset="2"/>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Wingdings 2" panose="05020102010507070707" pitchFamily="18" charset="2"/>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Wingdings 2" panose="05020102010507070707" pitchFamily="18" charset="2"/>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Wingdings 2" panose="05020102010507070707" pitchFamily="18"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Wingdings 2" panose="05020102010507070707" pitchFamily="18" charset="2"/>
                  <a:buChar char=""/>
                  <a:defRPr kern="1200">
                    <a:solidFill>
                      <a:schemeClr val="tx1"/>
                    </a:solidFill>
                    <a:latin typeface="+mn-lt"/>
                    <a:ea typeface="+mn-ea"/>
                    <a:cs typeface="+mn-cs"/>
                  </a:defRPr>
                </a:lvl5pPr>
              </a:lstStyle>
              <a:p>
                <a:pPr marL="0" indent="0" algn="ctr" eaLnBrk="1" hangingPunct="1">
                  <a:lnSpc>
                    <a:spcPct val="100000"/>
                  </a:lnSpc>
                  <a:spcBef>
                    <a:spcPct val="0"/>
                  </a:spcBef>
                  <a:buNone/>
                </a:pPr>
                <a:r>
                  <a:rPr lang="zh-CN" altLang="en-US" sz="3300" b="1" dirty="0">
                    <a:solidFill>
                      <a:srgbClr val="FF0000"/>
                    </a:solidFill>
                    <a:latin typeface="黑体" panose="02010609060101010101" pitchFamily="49" charset="-122"/>
                    <a:ea typeface="黑体" panose="02010609060101010101" pitchFamily="49" charset="-122"/>
                  </a:rPr>
                  <a:t>革命性</a:t>
                </a:r>
                <a:r>
                  <a:rPr lang="zh-CN" altLang="en-US" sz="2700" b="1" dirty="0">
                    <a:solidFill>
                      <a:srgbClr val="FF0000"/>
                    </a:solidFill>
                    <a:latin typeface="黑体" panose="02010609060101010101" pitchFamily="49" charset="-122"/>
                    <a:ea typeface="黑体" panose="02010609060101010101" pitchFamily="49" charset="-122"/>
                  </a:rPr>
                  <a:t>变化</a:t>
                </a:r>
                <a:endParaRPr lang="zh-CN" altLang="en-US" sz="2700" b="1" dirty="0">
                  <a:solidFill>
                    <a:srgbClr val="FF0000"/>
                  </a:solidFill>
                  <a:latin typeface="黑体" panose="02010609060101010101" pitchFamily="49" charset="-122"/>
                  <a:ea typeface="黑体" panose="02010609060101010101" pitchFamily="49" charset="-122"/>
                </a:endParaRPr>
              </a:p>
            </p:txBody>
          </p:sp>
        </p:grpSp>
      </p:grpSp>
      <p:sp>
        <p:nvSpPr>
          <p:cNvPr id="10244" name="TextBox 2"/>
          <p:cNvSpPr txBox="1"/>
          <p:nvPr/>
        </p:nvSpPr>
        <p:spPr>
          <a:xfrm>
            <a:off x="312319" y="948521"/>
            <a:ext cx="11737304" cy="1384972"/>
          </a:xfrm>
          <a:prstGeom prst="rect">
            <a:avLst/>
          </a:prstGeom>
          <a:noFill/>
          <a:ln w="9525">
            <a:noFill/>
          </a:ln>
        </p:spPr>
        <p:txBody>
          <a:bodyPr wrap="square" lIns="91419" tIns="45709" rIns="91419" bIns="45709">
            <a:spAutoFit/>
          </a:bodyPr>
          <a:lstStyle>
            <a:lvl1pPr marL="228600" indent="-228600" algn="l" rtl="0" eaLnBrk="0" fontAlgn="base" hangingPunct="0">
              <a:lnSpc>
                <a:spcPct val="90000"/>
              </a:lnSpc>
              <a:spcBef>
                <a:spcPts val="1000"/>
              </a:spcBef>
              <a:spcAft>
                <a:spcPct val="0"/>
              </a:spcAft>
              <a:buFont typeface="Wingdings 2" panose="05020102010507070707" pitchFamily="18" charset="2"/>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Wingdings 2" panose="05020102010507070707" pitchFamily="18" charset="2"/>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Wingdings 2" panose="05020102010507070707" pitchFamily="18" charset="2"/>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Wingdings 2" panose="05020102010507070707" pitchFamily="18"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Wingdings 2" panose="05020102010507070707" pitchFamily="18" charset="2"/>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2700" b="1" dirty="0">
                <a:latin typeface="黑体" panose="02010609060101010101" pitchFamily="49" charset="-122"/>
                <a:ea typeface="黑体" panose="02010609060101010101" pitchFamily="49" charset="-122"/>
              </a:rPr>
              <a:t>    </a:t>
            </a:r>
            <a:r>
              <a:rPr lang="zh-CN" altLang="en-US" b="1" dirty="0">
                <a:latin typeface="+mn-ea"/>
              </a:rPr>
              <a:t>工业革命又称产业革命，是从</a:t>
            </a:r>
            <a:r>
              <a:rPr lang="zh-CN" altLang="en-US" b="1" dirty="0">
                <a:solidFill>
                  <a:srgbClr val="FF0000"/>
                </a:solidFill>
                <a:latin typeface="+mn-ea"/>
              </a:rPr>
              <a:t>手工生产</a:t>
            </a:r>
            <a:r>
              <a:rPr lang="zh-CN" altLang="en-US" b="1" dirty="0">
                <a:latin typeface="+mn-ea"/>
              </a:rPr>
              <a:t>过渡到</a:t>
            </a:r>
            <a:r>
              <a:rPr lang="zh-CN" altLang="en-US" b="1" dirty="0">
                <a:solidFill>
                  <a:srgbClr val="FF0000"/>
                </a:solidFill>
                <a:latin typeface="+mn-ea"/>
              </a:rPr>
              <a:t>机器生产</a:t>
            </a:r>
            <a:r>
              <a:rPr lang="zh-CN" altLang="en-US" b="1" dirty="0">
                <a:latin typeface="+mn-ea"/>
              </a:rPr>
              <a:t>，从资本主义</a:t>
            </a:r>
            <a:r>
              <a:rPr lang="zh-CN" altLang="en-US" b="1" dirty="0">
                <a:solidFill>
                  <a:srgbClr val="FF0000"/>
                </a:solidFill>
                <a:latin typeface="+mn-ea"/>
              </a:rPr>
              <a:t>手工工场</a:t>
            </a:r>
            <a:r>
              <a:rPr lang="zh-CN" altLang="en-US" b="1" dirty="0">
                <a:latin typeface="+mn-ea"/>
              </a:rPr>
              <a:t>过渡到资本主义</a:t>
            </a:r>
            <a:r>
              <a:rPr lang="zh-CN" altLang="en-US" b="1" dirty="0">
                <a:solidFill>
                  <a:srgbClr val="FF0000"/>
                </a:solidFill>
                <a:latin typeface="+mn-ea"/>
              </a:rPr>
              <a:t>工厂</a:t>
            </a:r>
            <a:r>
              <a:rPr lang="zh-CN" altLang="en-US" b="1" dirty="0">
                <a:latin typeface="+mn-ea"/>
              </a:rPr>
              <a:t>的重大飞跃。既是一场技术革命，也是一场社会革命。</a:t>
            </a:r>
            <a:endParaRPr lang="zh-CN" altLang="en-US" b="1" dirty="0">
              <a:latin typeface="+mn-ea"/>
            </a:endParaRPr>
          </a:p>
        </p:txBody>
      </p:sp>
      <p:sp>
        <p:nvSpPr>
          <p:cNvPr id="2" name="矩形 1"/>
          <p:cNvSpPr/>
          <p:nvPr/>
        </p:nvSpPr>
        <p:spPr>
          <a:xfrm>
            <a:off x="2122806" y="213889"/>
            <a:ext cx="1627369" cy="523220"/>
          </a:xfrm>
          <a:prstGeom prst="rect">
            <a:avLst/>
          </a:prstGeom>
        </p:spPr>
        <p:txBody>
          <a:bodyPr wrap="none">
            <a:spAutoFit/>
          </a:bodyPr>
          <a:lstStyle/>
          <a:p>
            <a:r>
              <a:rPr lang="zh-CN" altLang="en-US" sz="2800" b="1" dirty="0">
                <a:solidFill>
                  <a:srgbClr val="FF0066"/>
                </a:solidFill>
                <a:latin typeface="微软雅黑" panose="020B0503020204020204" pitchFamily="34" charset="-122"/>
                <a:ea typeface="微软雅黑" panose="020B0503020204020204" pitchFamily="34" charset="-122"/>
              </a:rPr>
              <a:t>工业革命</a:t>
            </a:r>
            <a:endParaRPr lang="zh-CN" altLang="en-US" sz="2800" dirty="0">
              <a:solidFill>
                <a:srgbClr val="FF006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379413" y="1438975"/>
            <a:ext cx="11563350" cy="4524315"/>
          </a:xfrm>
          <a:prstGeom prst="rect">
            <a:avLst/>
          </a:prstGeom>
          <a:noFill/>
          <a:ln w="9525">
            <a:noFill/>
            <a:miter lim="800000"/>
          </a:ln>
        </p:spPr>
        <p:txBody>
          <a:bodyPr anchor="ctr">
            <a:spAutoFit/>
          </a:bodyPr>
          <a:lstStyle/>
          <a:p>
            <a:r>
              <a:rPr lang="zh-CN" altLang="en-US" sz="3200" b="1" dirty="0" smtClean="0">
                <a:latin typeface="宋体" panose="02010600030101010101" pitchFamily="2" charset="-122"/>
              </a:rPr>
              <a:t>（</a:t>
            </a:r>
            <a:r>
              <a:rPr lang="en-US" altLang="zh-CN" sz="3200" b="1" dirty="0">
                <a:latin typeface="宋体" panose="02010600030101010101" pitchFamily="2" charset="-122"/>
              </a:rPr>
              <a:t>2018·</a:t>
            </a:r>
            <a:r>
              <a:rPr lang="zh-CN" altLang="en-US" sz="3200" b="1" dirty="0">
                <a:latin typeface="宋体" panose="02010600030101010101" pitchFamily="2" charset="-122"/>
              </a:rPr>
              <a:t>全国</a:t>
            </a:r>
            <a:r>
              <a:rPr lang="en-US" altLang="zh-CN" sz="3200" b="1" dirty="0">
                <a:latin typeface="宋体" panose="02010600030101010101" pitchFamily="2" charset="-122"/>
              </a:rPr>
              <a:t>Ⅰ</a:t>
            </a:r>
            <a:r>
              <a:rPr lang="zh-CN" altLang="en-US" sz="3200" b="1" dirty="0">
                <a:latin typeface="宋体" panose="02010600030101010101" pitchFamily="2" charset="-122"/>
              </a:rPr>
              <a:t>卷</a:t>
            </a:r>
            <a:r>
              <a:rPr lang="en-US" altLang="zh-CN" sz="3200" b="1" dirty="0">
                <a:latin typeface="宋体" panose="02010600030101010101" pitchFamily="2" charset="-122"/>
              </a:rPr>
              <a:t>T34</a:t>
            </a:r>
            <a:r>
              <a:rPr lang="zh-CN" altLang="en-US" sz="3200" b="1" dirty="0">
                <a:latin typeface="宋体" panose="02010600030101010101" pitchFamily="2" charset="-122"/>
              </a:rPr>
              <a:t>）传统观点认为，英国成为工业革命发源地，是因为英国最早具备了技术、市场等经济条件；后来有研究者认为，其主要原因是英国建立了君主立宪制度；又有学者提出，煤铁资源丰富、易于开采等自然条件是其重要因素。据此可知，关于工业革命首先在英国发生的认识</a:t>
            </a:r>
            <a:endParaRPr lang="zh-CN" altLang="en-US" sz="3200" b="1" dirty="0">
              <a:latin typeface="宋体" panose="02010600030101010101" pitchFamily="2" charset="-122"/>
            </a:endParaRPr>
          </a:p>
          <a:p>
            <a:r>
              <a:rPr lang="en-US" altLang="zh-CN" sz="3200" b="1" dirty="0">
                <a:latin typeface="宋体" panose="02010600030101010101" pitchFamily="2" charset="-122"/>
              </a:rPr>
              <a:t>A</a:t>
            </a:r>
            <a:r>
              <a:rPr lang="zh-CN" altLang="en-US" sz="3200" b="1" dirty="0">
                <a:latin typeface="宋体" panose="02010600030101010101" pitchFamily="2" charset="-122"/>
              </a:rPr>
              <a:t>．只能有一种正确合理的观点         </a:t>
            </a:r>
            <a:endParaRPr lang="zh-CN" altLang="en-US" sz="3200" b="1" dirty="0">
              <a:latin typeface="宋体" panose="02010600030101010101" pitchFamily="2" charset="-122"/>
            </a:endParaRPr>
          </a:p>
          <a:p>
            <a:r>
              <a:rPr lang="en-US" altLang="zh-CN" sz="3200" b="1" dirty="0">
                <a:latin typeface="宋体" panose="02010600030101010101" pitchFamily="2" charset="-122"/>
              </a:rPr>
              <a:t>B</a:t>
            </a:r>
            <a:r>
              <a:rPr lang="zh-CN" altLang="en-US" sz="3200" b="1" dirty="0">
                <a:latin typeface="宋体" panose="02010600030101010101" pitchFamily="2" charset="-122"/>
              </a:rPr>
              <a:t>．随着研究视角拓展而趋于全面</a:t>
            </a:r>
            <a:endParaRPr lang="zh-CN" altLang="en-US" sz="3200" b="1" dirty="0">
              <a:latin typeface="宋体" panose="02010600030101010101" pitchFamily="2" charset="-122"/>
            </a:endParaRPr>
          </a:p>
          <a:p>
            <a:r>
              <a:rPr lang="en-US" altLang="zh-CN" sz="3200" b="1" dirty="0">
                <a:latin typeface="宋体" panose="02010600030101010101" pitchFamily="2" charset="-122"/>
              </a:rPr>
              <a:t>C</a:t>
            </a:r>
            <a:r>
              <a:rPr lang="zh-CN" altLang="en-US" sz="3200" b="1" dirty="0">
                <a:latin typeface="宋体" panose="02010600030101010101" pitchFamily="2" charset="-122"/>
              </a:rPr>
              <a:t>．缺少对欧洲其他国家的观察         </a:t>
            </a:r>
            <a:endParaRPr lang="zh-CN" altLang="en-US" sz="3200" b="1" dirty="0">
              <a:latin typeface="宋体" panose="02010600030101010101" pitchFamily="2" charset="-122"/>
            </a:endParaRPr>
          </a:p>
          <a:p>
            <a:r>
              <a:rPr lang="en-US" altLang="zh-CN" sz="3200" b="1" dirty="0">
                <a:latin typeface="宋体" panose="02010600030101010101" pitchFamily="2" charset="-122"/>
              </a:rPr>
              <a:t>D</a:t>
            </a:r>
            <a:r>
              <a:rPr lang="zh-CN" altLang="en-US" sz="3200" b="1" dirty="0">
                <a:latin typeface="宋体" panose="02010600030101010101" pitchFamily="2" charset="-122"/>
              </a:rPr>
              <a:t>．后期学者研究比传统观点可信</a:t>
            </a:r>
            <a:endParaRPr lang="zh-CN" altLang="en-US" sz="3200" b="1" dirty="0">
              <a:latin typeface="宋体" panose="02010600030101010101" pitchFamily="2" charset="-122"/>
            </a:endParaRPr>
          </a:p>
        </p:txBody>
      </p:sp>
      <p:sp>
        <p:nvSpPr>
          <p:cNvPr id="5" name="文本框 2"/>
          <p:cNvSpPr txBox="1"/>
          <p:nvPr/>
        </p:nvSpPr>
        <p:spPr>
          <a:xfrm>
            <a:off x="1388678" y="153978"/>
            <a:ext cx="9546828" cy="707886"/>
          </a:xfrm>
          <a:prstGeom prst="rect">
            <a:avLst/>
          </a:prstGeom>
          <a:noFill/>
        </p:spPr>
        <p:txBody>
          <a:bodyPr wrap="square" lIns="91419" tIns="45709" rIns="91419" bIns="45709" rtlCol="0">
            <a:spAutoFit/>
          </a:bodyPr>
          <a:lstStyle/>
          <a:p>
            <a:r>
              <a:rPr lang="zh-CN" altLang="en-US" sz="4000" b="1" dirty="0">
                <a:solidFill>
                  <a:srgbClr val="000099"/>
                </a:solidFill>
                <a:latin typeface="+mn-ea"/>
              </a:rPr>
              <a:t>探究：为什么工业革命首先发生在</a:t>
            </a:r>
            <a:r>
              <a:rPr lang="zh-CN" altLang="en-US" sz="4000" b="1" dirty="0" smtClean="0">
                <a:solidFill>
                  <a:srgbClr val="000099"/>
                </a:solidFill>
                <a:latin typeface="+mn-ea"/>
              </a:rPr>
              <a:t>英国？</a:t>
            </a:r>
            <a:endParaRPr lang="zh-CN" altLang="en-US" sz="4000" b="1" dirty="0">
              <a:solidFill>
                <a:srgbClr val="000099"/>
              </a:solidFill>
              <a:latin typeface="+mn-ea"/>
            </a:endParaRPr>
          </a:p>
        </p:txBody>
      </p:sp>
      <p:sp>
        <p:nvSpPr>
          <p:cNvPr id="6" name="WordArt 3"/>
          <p:cNvSpPr>
            <a:spLocks noChangeArrowheads="1" noChangeShapeType="1" noTextEdit="1"/>
          </p:cNvSpPr>
          <p:nvPr/>
        </p:nvSpPr>
        <p:spPr bwMode="auto">
          <a:xfrm>
            <a:off x="9028113" y="4424363"/>
            <a:ext cx="709612" cy="817562"/>
          </a:xfrm>
          <a:prstGeom prst="rect">
            <a:avLst/>
          </a:prstGeom>
        </p:spPr>
        <p:txBody>
          <a:bodyPr wrap="none" fromWordArt="1">
            <a:prstTxWarp prst="textPlain">
              <a:avLst>
                <a:gd name="adj" fmla="val 50000"/>
              </a:avLst>
            </a:prstTxWarp>
          </a:bodyPr>
          <a:lstStyle/>
          <a:p>
            <a:pPr algn="ctr"/>
            <a:r>
              <a:rPr lang="en-US" altLang="zh-CN" sz="3600" kern="10" dirty="0">
                <a:ln w="12700">
                  <a:solidFill>
                    <a:srgbClr val="FF0000"/>
                  </a:solidFill>
                  <a:round/>
                </a:ln>
                <a:solidFill>
                  <a:srgbClr val="FF0000"/>
                </a:solidFill>
                <a:effectLst>
                  <a:outerShdw dist="35921" dir="2700000" sy="50000" kx="2115830" algn="bl" rotWithShape="0">
                    <a:srgbClr val="C0C0C0">
                      <a:alpha val="80000"/>
                    </a:srgbClr>
                  </a:outerShdw>
                </a:effectLst>
                <a:latin typeface="宋体" panose="02010600030101010101" pitchFamily="2" charset="-122"/>
                <a:ea typeface="宋体" panose="02010600030101010101" pitchFamily="2" charset="-122"/>
              </a:rPr>
              <a:t>B</a:t>
            </a:r>
            <a:endParaRPr lang="zh-CN" altLang="en-US" sz="3600" kern="10" dirty="0">
              <a:ln w="12700">
                <a:solidFill>
                  <a:srgbClr val="FF0000"/>
                </a:solidFill>
                <a:round/>
              </a:ln>
              <a:solidFill>
                <a:srgbClr val="FF0000"/>
              </a:solidFill>
              <a:effectLst>
                <a:outerShdw dist="35921" dir="2700000" sy="50000" kx="2115830" algn="bl" rotWithShape="0">
                  <a:srgbClr val="C0C0C0">
                    <a:alpha val="80000"/>
                  </a:srgbClr>
                </a:outerShdw>
              </a:effectLst>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文本框 6"/>
          <p:cNvSpPr txBox="1"/>
          <p:nvPr/>
        </p:nvSpPr>
        <p:spPr>
          <a:xfrm>
            <a:off x="5762374" y="1052736"/>
            <a:ext cx="6316539" cy="2554545"/>
          </a:xfrm>
          <a:prstGeom prst="rect">
            <a:avLst/>
          </a:prstGeom>
          <a:noFill/>
        </p:spPr>
        <p:txBody>
          <a:bodyPr wrap="square" rtlCol="0">
            <a:spAutoFit/>
          </a:bodyPr>
          <a:lstStyle/>
          <a:p>
            <a:r>
              <a:rPr lang="zh-CN" altLang="en-US" sz="3200" b="1" dirty="0" smtClean="0">
                <a:latin typeface="+mn-ea"/>
              </a:rPr>
              <a:t>光荣革命：制度、政局与政策</a:t>
            </a:r>
            <a:endParaRPr lang="en-US" altLang="zh-CN" sz="3200" b="1" dirty="0" smtClean="0">
              <a:latin typeface="+mn-ea"/>
            </a:endParaRPr>
          </a:p>
          <a:p>
            <a:r>
              <a:rPr lang="zh-CN" altLang="en-US" sz="3200" b="1" dirty="0" smtClean="0">
                <a:latin typeface="+mn-ea"/>
              </a:rPr>
              <a:t>殖民扩张：资本、资源与市场</a:t>
            </a:r>
            <a:endParaRPr lang="en-US" altLang="zh-CN" sz="3200" b="1" dirty="0" smtClean="0">
              <a:latin typeface="+mn-ea"/>
            </a:endParaRPr>
          </a:p>
          <a:p>
            <a:r>
              <a:rPr lang="zh-CN" altLang="en-US" sz="3200" b="1" dirty="0" smtClean="0">
                <a:latin typeface="+mn-ea"/>
              </a:rPr>
              <a:t>圈地运动：劳动力、资源与市场</a:t>
            </a:r>
            <a:endParaRPr lang="en-US" altLang="zh-CN" sz="3200" b="1" dirty="0" smtClean="0">
              <a:latin typeface="+mn-ea"/>
            </a:endParaRPr>
          </a:p>
          <a:p>
            <a:r>
              <a:rPr lang="zh-CN" altLang="en-US" sz="3200" b="1" dirty="0" smtClean="0">
                <a:latin typeface="+mn-ea"/>
              </a:rPr>
              <a:t>科学革命：技术、经济发展</a:t>
            </a:r>
            <a:endParaRPr lang="en-US" altLang="zh-CN" sz="3200" b="1" dirty="0" smtClean="0">
              <a:latin typeface="+mn-ea"/>
            </a:endParaRPr>
          </a:p>
          <a:p>
            <a:r>
              <a:rPr lang="zh-CN" altLang="en-US" sz="3200" b="1" dirty="0" smtClean="0">
                <a:latin typeface="+mn-ea"/>
              </a:rPr>
              <a:t>手工工场：技术、经济发展</a:t>
            </a:r>
            <a:endParaRPr lang="en-US" altLang="zh-CN" sz="3200" b="1" dirty="0" smtClean="0">
              <a:latin typeface="+mn-ea"/>
            </a:endParaRPr>
          </a:p>
        </p:txBody>
      </p:sp>
      <p:sp>
        <p:nvSpPr>
          <p:cNvPr id="12" name="Text Box 34"/>
          <p:cNvSpPr txBox="1">
            <a:spLocks noChangeArrowheads="1"/>
          </p:cNvSpPr>
          <p:nvPr/>
        </p:nvSpPr>
        <p:spPr bwMode="auto">
          <a:xfrm>
            <a:off x="334566" y="188640"/>
            <a:ext cx="3935334" cy="66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073" tIns="53537" rIns="107073" bIns="53537">
            <a:spAutoFit/>
          </a:bodyPr>
          <a:lstStyle>
            <a:lvl1pPr defTabSz="1071880">
              <a:defRPr>
                <a:solidFill>
                  <a:schemeClr val="tx1"/>
                </a:solidFill>
                <a:latin typeface="Arial" panose="020B0604020202020204" pitchFamily="34" charset="0"/>
                <a:ea typeface="宋体" panose="02010600030101010101" pitchFamily="2" charset="-122"/>
              </a:defRPr>
            </a:lvl1pPr>
            <a:lvl2pPr marL="869950" indent="-335280" defTabSz="1071880">
              <a:defRPr>
                <a:solidFill>
                  <a:schemeClr val="tx1"/>
                </a:solidFill>
                <a:latin typeface="Arial" panose="020B0604020202020204" pitchFamily="34" charset="0"/>
                <a:ea typeface="宋体" panose="02010600030101010101" pitchFamily="2" charset="-122"/>
              </a:defRPr>
            </a:lvl2pPr>
            <a:lvl3pPr marL="1338580" indent="-266700" defTabSz="1071880">
              <a:defRPr>
                <a:solidFill>
                  <a:schemeClr val="tx1"/>
                </a:solidFill>
                <a:latin typeface="Arial" panose="020B0604020202020204" pitchFamily="34" charset="0"/>
                <a:ea typeface="宋体" panose="02010600030101010101" pitchFamily="2" charset="-122"/>
              </a:defRPr>
            </a:lvl3pPr>
            <a:lvl4pPr marL="1873250" indent="-266700" defTabSz="1071880">
              <a:defRPr>
                <a:solidFill>
                  <a:schemeClr val="tx1"/>
                </a:solidFill>
                <a:latin typeface="Arial" panose="020B0604020202020204" pitchFamily="34" charset="0"/>
                <a:ea typeface="宋体" panose="02010600030101010101" pitchFamily="2" charset="-122"/>
              </a:defRPr>
            </a:lvl4pPr>
            <a:lvl5pPr marL="2408555" indent="-266700" defTabSz="1071880">
              <a:defRPr>
                <a:solidFill>
                  <a:schemeClr val="tx1"/>
                </a:solidFill>
                <a:latin typeface="Arial" panose="020B0604020202020204" pitchFamily="34" charset="0"/>
                <a:ea typeface="宋体" panose="02010600030101010101" pitchFamily="2" charset="-122"/>
              </a:defRPr>
            </a:lvl5pPr>
            <a:lvl6pPr marL="28657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3229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7801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237355" indent="-266700" defTabSz="107188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600" b="1" dirty="0">
                <a:latin typeface="微软雅黑" panose="020B0503020204020204" pitchFamily="34" charset="-122"/>
                <a:ea typeface="微软雅黑" panose="020B0503020204020204" pitchFamily="34" charset="-122"/>
              </a:rPr>
              <a:t>一、条件</a:t>
            </a:r>
            <a:endParaRPr lang="zh-CN" altLang="en-US" sz="3600" b="1" dirty="0">
              <a:latin typeface="微软雅黑" panose="020B0503020204020204" pitchFamily="34" charset="-122"/>
              <a:ea typeface="微软雅黑" panose="020B0503020204020204" pitchFamily="34" charset="-122"/>
            </a:endParaRPr>
          </a:p>
        </p:txBody>
      </p:sp>
      <p:pic>
        <p:nvPicPr>
          <p:cNvPr id="14" name="图片 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675186" y="188640"/>
            <a:ext cx="6180659" cy="4617876"/>
          </a:xfrm>
          <a:prstGeom prst="rect">
            <a:avLst/>
          </a:prstGeom>
          <a:ln>
            <a:noFill/>
          </a:ln>
        </p:spPr>
        <p:style>
          <a:lnRef idx="2">
            <a:schemeClr val="dk1"/>
          </a:lnRef>
          <a:fillRef idx="1">
            <a:schemeClr val="lt1"/>
          </a:fillRef>
          <a:effectRef idx="0">
            <a:schemeClr val="dk1"/>
          </a:effectRef>
          <a:fontRef idx="minor">
            <a:schemeClr val="dk1"/>
          </a:fontRef>
        </p:style>
      </p:pic>
      <p:graphicFrame>
        <p:nvGraphicFramePr>
          <p:cNvPr id="8" name="图示 7"/>
          <p:cNvGraphicFramePr/>
          <p:nvPr/>
        </p:nvGraphicFramePr>
        <p:xfrm>
          <a:off x="234680" y="1196752"/>
          <a:ext cx="5140445" cy="4906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矩形 12"/>
          <p:cNvSpPr/>
          <p:nvPr/>
        </p:nvSpPr>
        <p:spPr>
          <a:xfrm>
            <a:off x="5265702" y="4509120"/>
            <a:ext cx="6768752" cy="2246769"/>
          </a:xfrm>
          <a:prstGeom prst="rect">
            <a:avLst/>
          </a:prstGeom>
          <a:noFill/>
        </p:spPr>
        <p:style>
          <a:lnRef idx="1">
            <a:schemeClr val="dk1"/>
          </a:lnRef>
          <a:fillRef idx="2">
            <a:schemeClr val="dk1"/>
          </a:fillRef>
          <a:effectRef idx="1">
            <a:schemeClr val="dk1"/>
          </a:effectRef>
          <a:fontRef idx="minor">
            <a:schemeClr val="dk1"/>
          </a:fontRef>
        </p:style>
        <p:txBody>
          <a:bodyPr wrap="square">
            <a:spAutoFit/>
          </a:bodyPr>
          <a:lstStyle/>
          <a:p>
            <a:r>
              <a:rPr lang="zh-CN" altLang="en-US" sz="2800" b="1" dirty="0" smtClean="0">
                <a:latin typeface="+mn-ea"/>
              </a:rPr>
              <a:t>   “</a:t>
            </a:r>
            <a:r>
              <a:rPr lang="zh-CN" altLang="en-US" sz="2800" b="1" dirty="0">
                <a:latin typeface="+mn-ea"/>
              </a:rPr>
              <a:t>就某一方面条件，或某些条件来说，在欧洲大陆也有比英国更好的国家</a:t>
            </a:r>
            <a:r>
              <a:rPr lang="en-US" altLang="zh-CN" sz="2800" b="1" dirty="0">
                <a:latin typeface="+mn-ea"/>
              </a:rPr>
              <a:t>——</a:t>
            </a:r>
            <a:r>
              <a:rPr lang="zh-CN" altLang="en-US" sz="2800" b="1" dirty="0">
                <a:latin typeface="+mn-ea"/>
              </a:rPr>
              <a:t>如荷兰和法国，</a:t>
            </a:r>
            <a:r>
              <a:rPr lang="zh-CN" altLang="en-US" sz="2800" b="1" dirty="0">
                <a:solidFill>
                  <a:srgbClr val="FF0000"/>
                </a:solidFill>
                <a:latin typeface="+mn-ea"/>
              </a:rPr>
              <a:t>但是</a:t>
            </a:r>
            <a:r>
              <a:rPr lang="zh-CN" altLang="en-US" sz="2800" b="1" u="sng" dirty="0">
                <a:latin typeface="+mn-ea"/>
              </a:rPr>
              <a:t>没有哪个国家具有英国这样好的</a:t>
            </a:r>
            <a:r>
              <a:rPr lang="zh-CN" altLang="en-US" sz="2800" b="1" u="sng" dirty="0">
                <a:solidFill>
                  <a:srgbClr val="FF0000"/>
                </a:solidFill>
                <a:latin typeface="+mn-ea"/>
              </a:rPr>
              <a:t>综合条件</a:t>
            </a:r>
            <a:r>
              <a:rPr lang="zh-CN" altLang="en-US" sz="2800" b="1" dirty="0">
                <a:latin typeface="+mn-ea"/>
              </a:rPr>
              <a:t>。” </a:t>
            </a:r>
            <a:r>
              <a:rPr lang="en-US" altLang="zh-CN" sz="2800" b="1" dirty="0">
                <a:latin typeface="+mn-ea"/>
              </a:rPr>
              <a:t> </a:t>
            </a:r>
            <a:r>
              <a:rPr lang="en-US" altLang="zh-CN" sz="2800" b="1" dirty="0" smtClean="0">
                <a:latin typeface="+mn-ea"/>
              </a:rPr>
              <a:t>         </a:t>
            </a:r>
            <a:endParaRPr lang="en-US" altLang="zh-CN" sz="2800" b="1" dirty="0" smtClean="0">
              <a:latin typeface="+mn-ea"/>
            </a:endParaRPr>
          </a:p>
          <a:p>
            <a:r>
              <a:rPr lang="en-US" altLang="zh-CN" sz="2800" b="1" dirty="0">
                <a:latin typeface="+mn-ea"/>
              </a:rPr>
              <a:t> </a:t>
            </a:r>
            <a:r>
              <a:rPr lang="en-US" altLang="zh-CN" sz="2800" b="1" dirty="0" smtClean="0">
                <a:latin typeface="+mn-ea"/>
              </a:rPr>
              <a:t>              </a:t>
            </a:r>
            <a:r>
              <a:rPr lang="en-US" altLang="zh-CN" sz="2000" b="1" dirty="0" smtClean="0">
                <a:latin typeface="+mn-ea"/>
              </a:rPr>
              <a:t>——</a:t>
            </a:r>
            <a:r>
              <a:rPr lang="zh-CN" altLang="en-US" sz="2000" b="1" dirty="0">
                <a:latin typeface="+mn-ea"/>
              </a:rPr>
              <a:t>马克垚主编</a:t>
            </a:r>
            <a:r>
              <a:rPr lang="en-US" altLang="zh-CN" sz="2000" b="1" dirty="0">
                <a:latin typeface="+mn-ea"/>
              </a:rPr>
              <a:t>《</a:t>
            </a:r>
            <a:r>
              <a:rPr lang="zh-CN" altLang="en-US" sz="2000" b="1" dirty="0">
                <a:latin typeface="+mn-ea"/>
              </a:rPr>
              <a:t>世界文明史</a:t>
            </a:r>
            <a:r>
              <a:rPr lang="en-US" altLang="zh-CN" sz="2000" b="1" dirty="0">
                <a:latin typeface="+mn-ea"/>
              </a:rPr>
              <a:t>》</a:t>
            </a:r>
            <a:endParaRPr lang="en-US" altLang="zh-CN" sz="2000" b="1" dirty="0">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425" y="155575"/>
            <a:ext cx="3665538" cy="747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6" descr="IMG_2010110928bd550980263"/>
          <p:cNvPicPr>
            <a:picLocks noChangeAspect="1" noChangeArrowheads="1"/>
          </p:cNvPicPr>
          <p:nvPr/>
        </p:nvPicPr>
        <p:blipFill>
          <a:blip r:embed="rId2"/>
          <a:srcRect/>
          <a:stretch>
            <a:fillRect/>
          </a:stretch>
        </p:blipFill>
        <p:spPr bwMode="auto">
          <a:xfrm>
            <a:off x="8642815" y="1844824"/>
            <a:ext cx="3360810" cy="3216759"/>
          </a:xfrm>
          <a:prstGeom prst="rect">
            <a:avLst/>
          </a:prstGeom>
          <a:ln>
            <a:noFill/>
          </a:ln>
          <a:effectLst>
            <a:softEdge rad="112500"/>
          </a:effectLst>
        </p:spPr>
      </p:pic>
      <p:sp>
        <p:nvSpPr>
          <p:cNvPr id="34" name="Rectangle 5"/>
          <p:cNvSpPr>
            <a:spLocks noChangeArrowheads="1"/>
          </p:cNvSpPr>
          <p:nvPr/>
        </p:nvSpPr>
        <p:spPr bwMode="auto">
          <a:xfrm>
            <a:off x="1990750" y="129949"/>
            <a:ext cx="1919868" cy="738664"/>
          </a:xfrm>
          <a:prstGeom prst="rect">
            <a:avLst/>
          </a:prstGeom>
          <a:noFill/>
          <a:ln>
            <a:noFill/>
          </a:ln>
        </p:spPr>
        <p:txBody>
          <a:bodyPr wrap="square">
            <a:spAutoFit/>
          </a:bodyPr>
          <a:lstStyle/>
          <a:p>
            <a:pPr defTabSz="457200" eaLnBrk="1" fontAlgn="auto" hangingPunct="1">
              <a:lnSpc>
                <a:spcPct val="140000"/>
              </a:lnSpc>
              <a:spcBef>
                <a:spcPct val="10000"/>
              </a:spcBef>
              <a:spcAft>
                <a:spcPts val="0"/>
              </a:spcAft>
              <a:defRPr/>
            </a:pPr>
            <a:r>
              <a:rPr lang="zh-CN" altLang="en-US" sz="3000" b="1" dirty="0" smtClean="0">
                <a:solidFill>
                  <a:srgbClr val="D60093"/>
                </a:solidFill>
                <a:latin typeface="Arial" panose="020B0604020202020204" pitchFamily="34" charset="0"/>
                <a:ea typeface="微软雅黑" panose="020B0503020204020204" pitchFamily="34" charset="-122"/>
                <a:sym typeface="Arial" panose="020B0604020202020204" pitchFamily="34" charset="0"/>
              </a:rPr>
              <a:t>圈地</a:t>
            </a:r>
            <a:r>
              <a:rPr lang="zh-CN" altLang="en-US" sz="3000" b="1" dirty="0">
                <a:solidFill>
                  <a:srgbClr val="D60093"/>
                </a:solidFill>
                <a:latin typeface="Arial" panose="020B0604020202020204" pitchFamily="34" charset="0"/>
                <a:ea typeface="微软雅黑" panose="020B0503020204020204" pitchFamily="34" charset="-122"/>
                <a:sym typeface="Arial" panose="020B0604020202020204" pitchFamily="34" charset="0"/>
              </a:rPr>
              <a:t>运动</a:t>
            </a:r>
            <a:endParaRPr lang="zh-CN" altLang="en-US" sz="3000" b="1" dirty="0">
              <a:solidFill>
                <a:srgbClr val="D60093"/>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矩形标注 22536"/>
          <p:cNvSpPr>
            <a:spLocks noChangeArrowheads="1"/>
          </p:cNvSpPr>
          <p:nvPr/>
        </p:nvSpPr>
        <p:spPr bwMode="auto">
          <a:xfrm>
            <a:off x="9179956" y="481472"/>
            <a:ext cx="2520622" cy="738188"/>
          </a:xfrm>
          <a:prstGeom prst="wedgeRectCallout">
            <a:avLst>
              <a:gd name="adj1" fmla="val -50172"/>
              <a:gd name="adj2" fmla="val 131836"/>
            </a:avLst>
          </a:prstGeom>
          <a:solidFill>
            <a:srgbClr val="FFFFFF">
              <a:alpha val="87843"/>
            </a:srgbClr>
          </a:solidFill>
          <a:ln w="38100">
            <a:solidFill>
              <a:srgbClr val="E48312"/>
            </a:solidFill>
            <a:miter lim="800000"/>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457200">
              <a:defRPr/>
            </a:pPr>
            <a:r>
              <a:rPr lang="zh-CN" altLang="en-US" sz="2400" b="1" dirty="0">
                <a:solidFill>
                  <a:srgbClr val="595959"/>
                </a:solidFill>
                <a:latin typeface="Arial" panose="020B0604020202020204" pitchFamily="34" charset="0"/>
                <a:ea typeface="微软雅黑" panose="020B0503020204020204" pitchFamily="34" charset="-122"/>
                <a:sym typeface="Arial" panose="020B0604020202020204" pitchFamily="34" charset="0"/>
              </a:rPr>
              <a:t>“羊吃人”</a:t>
            </a:r>
            <a:endParaRPr lang="zh-CN" altLang="en-US" sz="2400" b="1"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矩形 63"/>
          <p:cNvSpPr/>
          <p:nvPr/>
        </p:nvSpPr>
        <p:spPr>
          <a:xfrm>
            <a:off x="19712" y="5445224"/>
            <a:ext cx="12071871" cy="1223284"/>
          </a:xfrm>
          <a:prstGeom prst="rect">
            <a:avLst/>
          </a:prstGeom>
          <a:noFill/>
          <a:ln>
            <a:noFill/>
          </a:ln>
          <a:effectLst/>
        </p:spPr>
        <p:txBody>
          <a:bodyPr wrap="square">
            <a:spAutoFit/>
          </a:bodyPr>
          <a:lstStyle/>
          <a:p>
            <a:pPr defTabSz="457200" eaLnBrk="1" hangingPunct="1">
              <a:lnSpc>
                <a:spcPct val="120000"/>
              </a:lnSpc>
              <a:spcBef>
                <a:spcPts val="0"/>
              </a:spcBef>
              <a:buClr>
                <a:schemeClr val="tx1"/>
              </a:buClr>
              <a:buSzPct val="75000"/>
              <a:defRPr/>
            </a:pPr>
            <a:r>
              <a:rPr lang="zh-CN" altLang="en-US" sz="3200" b="1" dirty="0" smtClean="0">
                <a:solidFill>
                  <a:srgbClr val="FF0066"/>
                </a:solidFill>
                <a:latin typeface="Arial" panose="020B0604020202020204" pitchFamily="34" charset="0"/>
                <a:ea typeface="微软雅黑" panose="020B0503020204020204" pitchFamily="34" charset="-122"/>
                <a:sym typeface="Arial" panose="020B0604020202020204" pitchFamily="34" charset="0"/>
              </a:rPr>
              <a:t>        圈地</a:t>
            </a:r>
            <a:r>
              <a:rPr lang="zh-CN" altLang="en-US" sz="3200" b="1" dirty="0">
                <a:solidFill>
                  <a:srgbClr val="FF0066"/>
                </a:solidFill>
                <a:latin typeface="Arial" panose="020B0604020202020204" pitchFamily="34" charset="0"/>
                <a:ea typeface="微软雅黑" panose="020B0503020204020204" pitchFamily="34" charset="-122"/>
                <a:sym typeface="Arial" panose="020B0604020202020204" pitchFamily="34" charset="0"/>
              </a:rPr>
              <a:t>运动</a:t>
            </a:r>
            <a:r>
              <a:rPr lang="zh-CN" altLang="en-US" sz="3200" b="1" dirty="0" smtClean="0">
                <a:solidFill>
                  <a:srgbClr val="FF0066"/>
                </a:solidFill>
                <a:latin typeface="Arial" panose="020B0604020202020204" pitchFamily="34" charset="0"/>
                <a:ea typeface="微软雅黑" panose="020B0503020204020204" pitchFamily="34" charset="-122"/>
                <a:sym typeface="Arial" panose="020B0604020202020204" pitchFamily="34" charset="0"/>
              </a:rPr>
              <a:t>是</a:t>
            </a:r>
            <a:r>
              <a:rPr lang="zh-CN" altLang="en-US" sz="3200" b="1" dirty="0">
                <a:solidFill>
                  <a:srgbClr val="FF0066"/>
                </a:solidFill>
                <a:latin typeface="Arial" panose="020B0604020202020204" pitchFamily="34" charset="0"/>
                <a:ea typeface="微软雅黑" panose="020B0503020204020204" pitchFamily="34" charset="-122"/>
                <a:sym typeface="Arial" panose="020B0604020202020204" pitchFamily="34" charset="0"/>
              </a:rPr>
              <a:t>英国资本原始积累的手段之一，客观上促进了资本主义的发展。</a:t>
            </a:r>
            <a:endParaRPr lang="zh-CN" altLang="en-US" sz="3200" b="1" dirty="0">
              <a:solidFill>
                <a:srgbClr val="FF0066"/>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矩形 22"/>
          <p:cNvSpPr>
            <a:spLocks noChangeArrowheads="1"/>
          </p:cNvSpPr>
          <p:nvPr/>
        </p:nvSpPr>
        <p:spPr bwMode="auto">
          <a:xfrm>
            <a:off x="334565" y="1219660"/>
            <a:ext cx="8152533" cy="4031873"/>
          </a:xfrm>
          <a:prstGeom prst="rect">
            <a:avLst/>
          </a:prstGeom>
          <a:noFill/>
        </p:spPr>
        <p:txBody>
          <a:bodyPr wrap="square">
            <a:spAutoFit/>
          </a:bodyPr>
          <a:lstStyle/>
          <a:p>
            <a:pPr indent="457200" defTabSz="457200">
              <a:buClr>
                <a:schemeClr val="tx1"/>
              </a:buClr>
              <a:buSzPct val="75000"/>
              <a:defRPr/>
            </a:pPr>
            <a:r>
              <a:rPr lang="zh-CN" altLang="en-US" sz="3200" b="1" dirty="0">
                <a:latin typeface="+mn-ea"/>
                <a:sym typeface="Arial" panose="020B0604020202020204" pitchFamily="34" charset="0"/>
              </a:rPr>
              <a:t>圈地运动：从</a:t>
            </a:r>
            <a:r>
              <a:rPr lang="en-US" altLang="zh-CN" sz="3200" b="1" dirty="0">
                <a:latin typeface="+mn-ea"/>
                <a:sym typeface="Arial" panose="020B0604020202020204" pitchFamily="34" charset="0"/>
              </a:rPr>
              <a:t>15C</a:t>
            </a:r>
            <a:r>
              <a:rPr lang="zh-CN" altLang="en-US" sz="3200" b="1" dirty="0">
                <a:latin typeface="+mn-ea"/>
                <a:sym typeface="Arial" panose="020B0604020202020204" pitchFamily="34" charset="0"/>
              </a:rPr>
              <a:t>末</a:t>
            </a:r>
            <a:r>
              <a:rPr lang="en-US" altLang="zh-CN" sz="3200" b="1" dirty="0">
                <a:latin typeface="+mn-ea"/>
                <a:sym typeface="Arial" panose="020B0604020202020204" pitchFamily="34" charset="0"/>
              </a:rPr>
              <a:t>-19C</a:t>
            </a:r>
            <a:r>
              <a:rPr lang="zh-CN" altLang="en-US" sz="3200" b="1" dirty="0">
                <a:latin typeface="+mn-ea"/>
                <a:sym typeface="Arial" panose="020B0604020202020204" pitchFamily="34" charset="0"/>
              </a:rPr>
              <a:t>，在英国等西欧国家，新兴资产阶级和新贵族强行圈占公有土地和农民份地，将其变为私有大农场或大牧场。</a:t>
            </a:r>
            <a:endParaRPr lang="en-US" altLang="zh-CN" sz="3200" b="1" dirty="0">
              <a:latin typeface="+mn-ea"/>
              <a:sym typeface="Arial" panose="020B0604020202020204" pitchFamily="34" charset="0"/>
            </a:endParaRPr>
          </a:p>
          <a:p>
            <a:pPr indent="457200" defTabSz="457200">
              <a:buClr>
                <a:schemeClr val="tx1"/>
              </a:buClr>
              <a:buSzPct val="75000"/>
              <a:defRPr/>
            </a:pPr>
            <a:r>
              <a:rPr lang="zh-CN" altLang="en-US" sz="3200" b="1" dirty="0">
                <a:latin typeface="+mn-ea"/>
                <a:sym typeface="Arial" panose="020B0604020202020204" pitchFamily="34" charset="0"/>
              </a:rPr>
              <a:t>随着英国的制呢业发达，对羊毛的需求激增，土地所有者在被圈占的土地上养羊，获取高额利润。大批农民被迫离开土地，成为靠出卖劳动力为生的雇佣劳动者。</a:t>
            </a:r>
            <a:endParaRPr lang="zh-CN" altLang="en-US" sz="3200" b="1" dirty="0">
              <a:latin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194962" y="721325"/>
            <a:ext cx="11809312" cy="4893647"/>
          </a:xfrm>
          <a:prstGeom prst="rect">
            <a:avLst/>
          </a:prstGeom>
          <a:noFill/>
          <a:ln w="9525">
            <a:noFill/>
          </a:ln>
        </p:spPr>
        <p:txBody>
          <a:bodyPr wrap="square">
            <a:spAutoFit/>
          </a:bodyPr>
          <a:lstStyle/>
          <a:p>
            <a:pPr indent="227330"/>
            <a:r>
              <a:rPr lang="en-US" altLang="zh-CN" sz="2600" b="1" dirty="0" smtClean="0">
                <a:latin typeface="微软雅黑" panose="020B0503020204020204" pitchFamily="34" charset="-122"/>
                <a:ea typeface="微软雅黑" panose="020B0503020204020204" pitchFamily="34" charset="-122"/>
                <a:cs typeface="微软雅黑" panose="020B0503020204020204" pitchFamily="34" charset="-122"/>
              </a:rPr>
              <a:t>    </a:t>
            </a:r>
            <a:r>
              <a:rPr lang="zh-CN" sz="2600" b="1" dirty="0" smtClean="0">
                <a:latin typeface="+mn-ea"/>
                <a:cs typeface="微软雅黑" panose="020B0503020204020204" pitchFamily="34" charset="-122"/>
              </a:rPr>
              <a:t>除了</a:t>
            </a:r>
            <a:r>
              <a:rPr lang="zh-CN" sz="2600" b="1" dirty="0">
                <a:latin typeface="+mn-ea"/>
                <a:cs typeface="微软雅黑" panose="020B0503020204020204" pitchFamily="34" charset="-122"/>
              </a:rPr>
              <a:t>在强有力的需要的刺激下，否则发明者很少做出发明。作为种种新发明的基础的许多原理早在18世纪前已为人们所知道，但是，由于缺乏刺激，它们一直未被应用于工业。例如，蒸汽动力的情况就是如此。蒸汽动力在……古埃及已为人们所知道，但仅用于开关庙宇大门。不过，在英国，为了从矿井里抽水和转动新机械的机轮，急需有一种新的动力。这种需要引起了一系列发明和改进，直到最后研制开发出商业用途的蒸汽机</a:t>
            </a:r>
            <a:r>
              <a:rPr lang="zh-CN" sz="2600" b="1" dirty="0" smtClean="0">
                <a:latin typeface="+mn-ea"/>
                <a:cs typeface="微软雅黑" panose="020B0503020204020204" pitchFamily="34" charset="-122"/>
              </a:rPr>
              <a:t>。</a:t>
            </a:r>
            <a:r>
              <a:rPr lang="en-US" altLang="zh-CN" sz="2600" b="1" dirty="0" smtClean="0">
                <a:latin typeface="+mn-ea"/>
                <a:cs typeface="微软雅黑" panose="020B0503020204020204" pitchFamily="34" charset="-122"/>
              </a:rPr>
              <a:t>          </a:t>
            </a:r>
            <a:r>
              <a:rPr lang="zh-CN" sz="2600" b="1" dirty="0" smtClean="0">
                <a:latin typeface="+mn-ea"/>
                <a:cs typeface="微软雅黑" panose="020B0503020204020204" pitchFamily="34" charset="-122"/>
              </a:rPr>
              <a:t>——《全球通史》</a:t>
            </a:r>
            <a:endParaRPr lang="en-US" altLang="zh-CN" sz="2600" b="1" dirty="0" smtClean="0">
              <a:latin typeface="+mn-ea"/>
              <a:cs typeface="微软雅黑" panose="020B0503020204020204" pitchFamily="34" charset="-122"/>
            </a:endParaRPr>
          </a:p>
          <a:p>
            <a:pPr indent="227330"/>
            <a:endParaRPr lang="zh-CN" sz="2600" b="1" dirty="0">
              <a:latin typeface="+mn-ea"/>
              <a:cs typeface="微软雅黑" panose="020B0503020204020204" pitchFamily="34" charset="-122"/>
            </a:endParaRPr>
          </a:p>
          <a:p>
            <a:pPr indent="227330"/>
            <a:r>
              <a:rPr lang="en-US" altLang="zh-CN" sz="2600" b="1" dirty="0" smtClean="0">
                <a:latin typeface="+mn-ea"/>
                <a:cs typeface="微软雅黑" panose="020B0503020204020204" pitchFamily="34" charset="-122"/>
              </a:rPr>
              <a:t>   </a:t>
            </a:r>
            <a:r>
              <a:rPr lang="zh-CN" sz="2600" b="1" dirty="0" smtClean="0">
                <a:latin typeface="+mn-ea"/>
                <a:cs typeface="微软雅黑" panose="020B0503020204020204" pitchFamily="34" charset="-122"/>
              </a:rPr>
              <a:t>棉纺织</a:t>
            </a:r>
            <a:r>
              <a:rPr lang="zh-CN" sz="2600" b="1" dirty="0">
                <a:latin typeface="+mn-ea"/>
                <a:cs typeface="微软雅黑" panose="020B0503020204020204" pitchFamily="34" charset="-122"/>
              </a:rPr>
              <a:t>工业首先实现机械化进程中的突破，然后带动其他密切相关行业、部门紧紧跟上。技术革新连锁反应的圈子不断扩大，环环相扣，每个环节的进展和突破又都为其前后环节新一轮突破创造条件。如此，从“传动”到“互动”，最后，几乎整个国民经济的所有行业和部门都被动员、投入到技术革新和生产革命运动中，一发而不可</a:t>
            </a:r>
            <a:r>
              <a:rPr lang="zh-CN" sz="2600" b="1" dirty="0" smtClean="0">
                <a:latin typeface="+mn-ea"/>
                <a:cs typeface="微软雅黑" panose="020B0503020204020204" pitchFamily="34" charset="-122"/>
              </a:rPr>
              <a:t>收</a:t>
            </a:r>
            <a:r>
              <a:rPr lang="zh-CN" altLang="en-US" sz="2600" b="1" dirty="0" smtClean="0">
                <a:latin typeface="+mn-ea"/>
                <a:cs typeface="微软雅黑" panose="020B0503020204020204" pitchFamily="34" charset="-122"/>
              </a:rPr>
              <a:t>。                </a:t>
            </a:r>
            <a:r>
              <a:rPr lang="zh-CN" sz="2600" b="1" dirty="0" smtClean="0">
                <a:latin typeface="+mn-ea"/>
                <a:cs typeface="微软雅黑" panose="020B0503020204020204" pitchFamily="34" charset="-122"/>
              </a:rPr>
              <a:t>——《工业文明的兴盛》</a:t>
            </a:r>
            <a:endParaRPr lang="en-US" altLang="zh-CN" sz="2600" b="1" dirty="0" smtClean="0">
              <a:solidFill>
                <a:srgbClr val="401BC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p:nvPr/>
        </p:nvSpPr>
        <p:spPr>
          <a:xfrm>
            <a:off x="3931375" y="3144716"/>
            <a:ext cx="4336485" cy="583565"/>
          </a:xfrm>
          <a:prstGeom prst="rect">
            <a:avLst/>
          </a:prstGeom>
          <a:noFill/>
        </p:spPr>
        <p:txBody>
          <a:bodyPr wrap="square" rtlCol="0" anchor="t">
            <a:spAutoFit/>
          </a:bodyPr>
          <a:lstStyle/>
          <a:p>
            <a:r>
              <a:rPr lang="zh-CN" altLang="en-US" sz="3200" b="1" dirty="0">
                <a:solidFill>
                  <a:srgbClr val="0000FF"/>
                </a:solidFill>
                <a:latin typeface="微软雅黑" panose="020B0503020204020204" pitchFamily="34" charset="-122"/>
                <a:ea typeface="微软雅黑" panose="020B0503020204020204" pitchFamily="34" charset="-122"/>
              </a:rPr>
              <a:t>需求与发明相互促进</a:t>
            </a:r>
            <a:endParaRPr lang="zh-CN" altLang="en-US" sz="3200" b="1" dirty="0">
              <a:solidFill>
                <a:srgbClr val="0000FF"/>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998862" y="5569373"/>
            <a:ext cx="6807584" cy="583565"/>
          </a:xfrm>
          <a:prstGeom prst="rect">
            <a:avLst/>
          </a:prstGeom>
          <a:noFill/>
        </p:spPr>
        <p:txBody>
          <a:bodyPr wrap="square" rtlCol="0" anchor="t">
            <a:spAutoFit/>
          </a:bodyPr>
          <a:lstStyle>
            <a:defPPr>
              <a:defRPr lang="zh-CN"/>
            </a:defPPr>
            <a:lvl1pPr>
              <a:defRPr sz="3200" b="1">
                <a:solidFill>
                  <a:srgbClr val="0000FF"/>
                </a:solidFill>
                <a:latin typeface="微软雅黑" panose="020B0503020204020204" pitchFamily="34" charset="-122"/>
                <a:ea typeface="微软雅黑" panose="020B0503020204020204" pitchFamily="34" charset="-122"/>
              </a:defRPr>
            </a:lvl1pPr>
          </a:lstStyle>
          <a:p>
            <a:r>
              <a:rPr lang="zh-CN" altLang="en-US" dirty="0"/>
              <a:t>需求推动下的技术革新连锁反应</a:t>
            </a:r>
            <a:endParaRPr lang="zh-CN" altLang="en-US" dirty="0"/>
          </a:p>
        </p:txBody>
      </p:sp>
      <p:sp>
        <p:nvSpPr>
          <p:cNvPr id="4" name="文本框 3"/>
          <p:cNvSpPr txBox="1"/>
          <p:nvPr/>
        </p:nvSpPr>
        <p:spPr>
          <a:xfrm>
            <a:off x="4439022" y="6156206"/>
            <a:ext cx="6807584" cy="583565"/>
          </a:xfrm>
          <a:prstGeom prst="rect">
            <a:avLst/>
          </a:prstGeom>
          <a:noFill/>
        </p:spPr>
        <p:txBody>
          <a:bodyPr wrap="square" rtlCol="0" anchor="t">
            <a:spAutoFit/>
          </a:bodyPr>
          <a:lstStyle>
            <a:defPPr>
              <a:defRPr lang="zh-CN"/>
            </a:defPPr>
            <a:lvl1pPr>
              <a:defRPr sz="3200" b="1">
                <a:solidFill>
                  <a:srgbClr val="0000FF"/>
                </a:solidFill>
                <a:latin typeface="微软雅黑" panose="020B0503020204020204" pitchFamily="34" charset="-122"/>
                <a:ea typeface="微软雅黑" panose="020B0503020204020204" pitchFamily="34" charset="-122"/>
              </a:defRPr>
            </a:lvl1pPr>
          </a:lstStyle>
          <a:p>
            <a:r>
              <a:rPr lang="zh-CN" altLang="en-US" dirty="0"/>
              <a:t>需要引领发明，发明刺激发明</a:t>
            </a:r>
            <a:endParaRPr lang="zh-CN" altLang="en-US" dirty="0"/>
          </a:p>
        </p:txBody>
      </p:sp>
      <p:sp>
        <p:nvSpPr>
          <p:cNvPr id="7" name="矩形 6"/>
          <p:cNvSpPr/>
          <p:nvPr/>
        </p:nvSpPr>
        <p:spPr>
          <a:xfrm>
            <a:off x="1054646" y="198105"/>
            <a:ext cx="8313814" cy="523220"/>
          </a:xfrm>
          <a:prstGeom prst="rect">
            <a:avLst/>
          </a:prstGeom>
        </p:spPr>
        <p:txBody>
          <a:bodyPr wrap="none">
            <a:spAutoFit/>
          </a:bodyPr>
          <a:lstStyle/>
          <a:p>
            <a:pPr indent="227330"/>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阅读</a:t>
            </a:r>
            <a:r>
              <a:rPr lang="zh-CN" altLang="zh-CN" sz="2800" b="1" dirty="0" smtClean="0">
                <a:latin typeface="微软雅黑" panose="020B0503020204020204" pitchFamily="34" charset="-122"/>
                <a:ea typeface="微软雅黑" panose="020B0503020204020204" pitchFamily="34" charset="-122"/>
                <a:cs typeface="微软雅黑" panose="020B0503020204020204" pitchFamily="34" charset="-122"/>
              </a:rPr>
              <a:t>材料</a:t>
            </a:r>
            <a:r>
              <a:rPr lang="zh-CN" altLang="zh-CN" sz="2800" b="1" dirty="0">
                <a:latin typeface="微软雅黑" panose="020B0503020204020204" pitchFamily="34" charset="-122"/>
                <a:ea typeface="微软雅黑" panose="020B0503020204020204" pitchFamily="34" charset="-122"/>
                <a:cs typeface="微软雅黑" panose="020B0503020204020204" pitchFamily="34" charset="-122"/>
              </a:rPr>
              <a:t>，为每段材料写一个概括性标题（观点）</a:t>
            </a:r>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p:bldP spid="2" grpId="0" bldLvl="0" animBg="1"/>
      <p:bldP spid="4"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xml><?xml version="1.0" encoding="utf-8"?>
<p:tagLst xmlns:p="http://schemas.openxmlformats.org/presentationml/2006/main">
  <p:tag name="KSO_WM_TEMPLATE_THUMBS_INDEX" val="1、8、12、16、20、25、28、32、34"/>
  <p:tag name="KSO_WM_SLIDE_ID" val="custom43_1"/>
  <p:tag name="KSO_WM_SLIDE_INDEX" val="1"/>
  <p:tag name="KSO_WM_SLIDE_LAYOUT" val="a_b"/>
  <p:tag name="KSO_WM_SLIDE_LAYOUT_CNT" val="1_1"/>
  <p:tag name="KSO_WM_SLIDE_TYPE" val="title"/>
  <p:tag name="KSO_WM_BEAUTIFY_FLAG" val="#wm#"/>
  <p:tag name="KSO_WM_SLIDE_ITEM_CNT" val="2"/>
  <p:tag name="KSO_WM_TEMPLATE_CATEGORY" val="custom"/>
  <p:tag name="KSO_WM_TEMPLATE_INDEX" val="43"/>
  <p:tag name="KSO_WM_TAG_VERSION" val="1.0"/>
</p:tagLst>
</file>

<file path=ppt/tags/tag11.xml><?xml version="1.0" encoding="utf-8"?>
<p:tagLst xmlns:p="http://schemas.openxmlformats.org/presentationml/2006/main">
  <p:tag name="AS_UNIQUEID" val="3385"/>
</p:tagLst>
</file>

<file path=ppt/tags/tag12.xml><?xml version="1.0" encoding="utf-8"?>
<p:tagLst xmlns:p="http://schemas.openxmlformats.org/presentationml/2006/main">
  <p:tag name="AS_UNIQUEID" val="3386"/>
</p:tagLst>
</file>

<file path=ppt/tags/tag13.xml><?xml version="1.0" encoding="utf-8"?>
<p:tagLst xmlns:p="http://schemas.openxmlformats.org/presentationml/2006/main">
  <p:tag name="KSO_WM_BEAUTIFY_FLAG" val="#wm#"/>
  <p:tag name="KSO_WM_TEMPLATE_CATEGORY" val="custom"/>
  <p:tag name="KSO_WM_TEMPLATE_INDEX" val="20205176"/>
</p:tagLst>
</file>

<file path=ppt/tags/tag14.xml><?xml version="1.0" encoding="utf-8"?>
<p:tagLst xmlns:p="http://schemas.openxmlformats.org/presentationml/2006/main">
  <p:tag name="AS_UNIQUEID" val="3397"/>
</p:tagLst>
</file>

<file path=ppt/tags/tag15.xml><?xml version="1.0" encoding="utf-8"?>
<p:tagLst xmlns:p="http://schemas.openxmlformats.org/presentationml/2006/main">
  <p:tag name="AS_UNIQUEID" val="3398"/>
</p:tagLst>
</file>

<file path=ppt/tags/tag16.xml><?xml version="1.0" encoding="utf-8"?>
<p:tagLst xmlns:p="http://schemas.openxmlformats.org/presentationml/2006/main">
  <p:tag name="AS_UNIQUEID" val="3399"/>
</p:tagLst>
</file>

<file path=ppt/tags/tag17.xml><?xml version="1.0" encoding="utf-8"?>
<p:tagLst xmlns:p="http://schemas.openxmlformats.org/presentationml/2006/main">
  <p:tag name="AS_UNIQUEID" val="3400"/>
</p:tagLst>
</file>

<file path=ppt/tags/tag18.xml><?xml version="1.0" encoding="utf-8"?>
<p:tagLst xmlns:p="http://schemas.openxmlformats.org/presentationml/2006/main">
  <p:tag name="AS_UNIQUEID" val="3401"/>
</p:tagLst>
</file>

<file path=ppt/tags/tag19.xml><?xml version="1.0" encoding="utf-8"?>
<p:tagLst xmlns:p="http://schemas.openxmlformats.org/presentationml/2006/main">
  <p:tag name="AS_UNIQUEID" val="340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0.xml><?xml version="1.0" encoding="utf-8"?>
<p:tagLst xmlns:p="http://schemas.openxmlformats.org/presentationml/2006/main">
  <p:tag name="AS_UNIQUEID" val="3403"/>
</p:tagLst>
</file>

<file path=ppt/tags/tag21.xml><?xml version="1.0" encoding="utf-8"?>
<p:tagLst xmlns:p="http://schemas.openxmlformats.org/presentationml/2006/main">
  <p:tag name="KSO_WM_BEAUTIFY_FLAG" val="#wm#"/>
  <p:tag name="KSO_WM_TEMPLATE_CATEGORY" val="custom"/>
  <p:tag name="KSO_WM_TEMPLATE_INDEX" val="20205176"/>
</p:tagLst>
</file>

<file path=ppt/tags/tag22.xml><?xml version="1.0" encoding="utf-8"?>
<p:tagLst xmlns:p="http://schemas.openxmlformats.org/presentationml/2006/main">
  <p:tag name="AS_UNIQUEID" val="3406"/>
</p:tagLst>
</file>

<file path=ppt/tags/tag23.xml><?xml version="1.0" encoding="utf-8"?>
<p:tagLst xmlns:p="http://schemas.openxmlformats.org/presentationml/2006/main">
  <p:tag name="KSO_WM_BEAUTIFY_FLAG" val="#wm#"/>
  <p:tag name="KSO_WM_TEMPLATE_CATEGORY" val="custom"/>
  <p:tag name="KSO_WM_TEMPLATE_INDEX" val="20205176"/>
</p:tagLst>
</file>

<file path=ppt/tags/tag24.xml><?xml version="1.0" encoding="utf-8"?>
<p:tagLst xmlns:p="http://schemas.openxmlformats.org/presentationml/2006/main">
  <p:tag name="KSO_WM_UNIT_TABLE_BEAUTIFY" val="smartTable{fc2497cd-7a34-42fb-a7f1-8abc006c3827}"/>
</p:tagLst>
</file>

<file path=ppt/tags/tag25.xml><?xml version="1.0" encoding="utf-8"?>
<p:tagLst xmlns:p="http://schemas.openxmlformats.org/presentationml/2006/main">
  <p:tag name="AS_UNIQUEID" val="2608"/>
  <p:tag name="KSO_WM_UNIT_TABLE_BEAUTIFY" val="smartTable{547642d0-36b8-4ad4-92cb-e8f63289a969}"/>
  <p:tag name="TABLE_ENDDRAG_ORIGIN_RECT" val="917*460"/>
  <p:tag name="TABLE_ENDDRAG_RECT" val="16*67*917*460"/>
</p:tagLst>
</file>

<file path=ppt/tags/tag26.xml><?xml version="1.0" encoding="utf-8"?>
<p:tagLst xmlns:p="http://schemas.openxmlformats.org/presentationml/2006/main">
  <p:tag name="AS_UNIQUEID" val="2609"/>
</p:tagLst>
</file>

<file path=ppt/tags/tag27.xml><?xml version="1.0" encoding="utf-8"?>
<p:tagLst xmlns:p="http://schemas.openxmlformats.org/presentationml/2006/main">
  <p:tag name="AS_UNIQUEID" val="2610"/>
</p:tagLst>
</file>

<file path=ppt/tags/tag28.xml><?xml version="1.0" encoding="utf-8"?>
<p:tagLst xmlns:p="http://schemas.openxmlformats.org/presentationml/2006/main">
  <p:tag name="AS_UNIQUEID" val="2611"/>
</p:tagLst>
</file>

<file path=ppt/tags/tag29.xml><?xml version="1.0" encoding="utf-8"?>
<p:tagLst xmlns:p="http://schemas.openxmlformats.org/presentationml/2006/main">
  <p:tag name="AS_UNIQUEID" val="2612"/>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0.xml><?xml version="1.0" encoding="utf-8"?>
<p:tagLst xmlns:p="http://schemas.openxmlformats.org/presentationml/2006/main">
  <p:tag name="AS_UNIQUEID" val="2613"/>
</p:tagLst>
</file>

<file path=ppt/tags/tag31.xml><?xml version="1.0" encoding="utf-8"?>
<p:tagLst xmlns:p="http://schemas.openxmlformats.org/presentationml/2006/main">
  <p:tag name="AS_UNIQUEID" val="2614"/>
</p:tagLst>
</file>

<file path=ppt/tags/tag32.xml><?xml version="1.0" encoding="utf-8"?>
<p:tagLst xmlns:p="http://schemas.openxmlformats.org/presentationml/2006/main">
  <p:tag name="AS_UNIQUEID" val="2615"/>
</p:tagLst>
</file>

<file path=ppt/tags/tag33.xml><?xml version="1.0" encoding="utf-8"?>
<p:tagLst xmlns:p="http://schemas.openxmlformats.org/presentationml/2006/main">
  <p:tag name="AS_UNIQUEID" val="2616"/>
</p:tagLst>
</file>

<file path=ppt/tags/tag34.xml><?xml version="1.0" encoding="utf-8"?>
<p:tagLst xmlns:p="http://schemas.openxmlformats.org/presentationml/2006/main">
  <p:tag name="AS_UNIQUEID" val="2617"/>
</p:tagLst>
</file>

<file path=ppt/tags/tag35.xml><?xml version="1.0" encoding="utf-8"?>
<p:tagLst xmlns:p="http://schemas.openxmlformats.org/presentationml/2006/main">
  <p:tag name="AS_UNIQUEID" val="2618"/>
</p:tagLst>
</file>

<file path=ppt/tags/tag36.xml><?xml version="1.0" encoding="utf-8"?>
<p:tagLst xmlns:p="http://schemas.openxmlformats.org/presentationml/2006/main">
  <p:tag name="AS_UNIQUEID" val="2619"/>
</p:tagLst>
</file>

<file path=ppt/tags/tag37.xml><?xml version="1.0" encoding="utf-8"?>
<p:tagLst xmlns:p="http://schemas.openxmlformats.org/presentationml/2006/main">
  <p:tag name="KSO_WM_BEAUTIFY_FLAG" val="#wm#"/>
  <p:tag name="KSO_WM_TEMPLATE_CATEGORY" val="custom"/>
  <p:tag name="KSO_WM_TEMPLATE_INDEX" val="20205176"/>
</p:tagLst>
</file>

<file path=ppt/tags/tag38.xml><?xml version="1.0" encoding="utf-8"?>
<p:tagLst xmlns:p="http://schemas.openxmlformats.org/presentationml/2006/main">
  <p:tag name="KSO_WM_TAG_VERSION" val="1.0"/>
  <p:tag name="KSO_WM_BEAUTIFY_FLAG" val="#wm#"/>
  <p:tag name="KSO_WM_TEMPLATE_CATEGORY" val="custom"/>
  <p:tag name="KSO_WM_TEMPLATE_INDEX" val="43"/>
  <p:tag name="KSO_WM_UNIT_TYPE" val="a"/>
  <p:tag name="KSO_WM_UNIT_INDEX" val="1"/>
  <p:tag name="KSO_WM_UNIT_CLEAR" val="1"/>
  <p:tag name="KSO_WM_UNIT_LAYERLEVEL" val="1"/>
  <p:tag name="KSO_WM_UNIT_VALUE" val="12"/>
  <p:tag name="KSO_WM_UNIT_ISCONTENTSTITLE" val="0"/>
  <p:tag name="KSO_WM_UNIT_HIGHLIGHT" val="0"/>
  <p:tag name="KSO_WM_UNIT_COMPATIBLE" val="0"/>
  <p:tag name="KSO_WM_UNIT_ID" val="custom43_1*a*1"/>
  <p:tag name="KSO_WM_UNIT_PRESET_TEXT_INDEX" val="0"/>
  <p:tag name="KSO_WM_UNIT_PRESET_TEXT_LEN" val="9"/>
</p:tagLst>
</file>

<file path=ppt/tags/tag39.xml><?xml version="1.0" encoding="utf-8"?>
<p:tagLst xmlns:p="http://schemas.openxmlformats.org/presentationml/2006/main">
  <p:tag name="KSO_WM_TAG_VERSION" val="1.0"/>
  <p:tag name="KSO_WM_BEAUTIFY_FLAG" val="#wm#"/>
  <p:tag name="KSO_WM_TEMPLATE_CATEGORY" val="custom"/>
  <p:tag name="KSO_WM_TEMPLATE_INDEX" val="43"/>
  <p:tag name="KSO_WM_UNIT_TYPE" val="b"/>
  <p:tag name="KSO_WM_UNIT_INDEX" val="1"/>
  <p:tag name="KSO_WM_UNIT_CLEAR" val="1"/>
  <p:tag name="KSO_WM_UNIT_LAYERLEVEL" val="1"/>
  <p:tag name="KSO_WM_UNIT_VALUE" val="21"/>
  <p:tag name="KSO_WM_UNIT_ISCONTENTSTITLE" val="0"/>
  <p:tag name="KSO_WM_UNIT_HIGHLIGHT" val="0"/>
  <p:tag name="KSO_WM_UNIT_COMPATIBLE" val="1"/>
  <p:tag name="KSO_WM_UNIT_ID" val="custom43_1*b*1"/>
  <p:tag name="KSO_WM_UNIT_PRESET_TEXT_INDEX" val="1"/>
  <p:tag name="KSO_WM_UNIT_PRESET_TEXT_LEN" val="10"/>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0.xml><?xml version="1.0" encoding="utf-8"?>
<p:tagLst xmlns:p="http://schemas.openxmlformats.org/presentationml/2006/main">
  <p:tag name="KSO_WM_TEMPLATE_THUMBS_INDEX" val="1、8、12、16、20、25、28、32、34"/>
  <p:tag name="KSO_WM_SLIDE_ID" val="custom43_1"/>
  <p:tag name="KSO_WM_SLIDE_INDEX" val="1"/>
  <p:tag name="KSO_WM_SLIDE_LAYOUT" val="a_b"/>
  <p:tag name="KSO_WM_SLIDE_LAYOUT_CNT" val="1_1"/>
  <p:tag name="KSO_WM_SLIDE_TYPE" val="title"/>
  <p:tag name="KSO_WM_BEAUTIFY_FLAG" val="#wm#"/>
  <p:tag name="KSO_WM_SLIDE_ITEM_CNT" val="2"/>
  <p:tag name="KSO_WM_TEMPLATE_CATEGORY" val="custom"/>
  <p:tag name="KSO_WM_TEMPLATE_INDEX" val="43"/>
  <p:tag name="KSO_WM_TAG_VERSION" val="1.0"/>
</p:tagLst>
</file>

<file path=ppt/tags/tag41.xml><?xml version="1.0" encoding="utf-8"?>
<p:tagLst xmlns:p="http://schemas.openxmlformats.org/presentationml/2006/main">
  <p:tag name="commondata" val="eyJoZGlkIjoiOGY1OWQ3NTE4OWUyYjVmNDNkMDIwZDJmNmIxMGVmZjMifQ=="/>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xml><?xml version="1.0" encoding="utf-8"?>
<p:tagLst xmlns:p="http://schemas.openxmlformats.org/presentationml/2006/main">
  <p:tag name="AS_UNIQUEID" val="764"/>
</p:tagLst>
</file>

<file path=ppt/tags/tag9.xml><?xml version="1.0" encoding="utf-8"?>
<p:tagLst xmlns:p="http://schemas.openxmlformats.org/presentationml/2006/main">
  <p:tag name="KSO_WM_TAG_VERSION" val="1.0"/>
  <p:tag name="KSO_WM_BEAUTIFY_FLAG" val="#wm#"/>
  <p:tag name="KSO_WM_TEMPLATE_CATEGORY" val="custom"/>
  <p:tag name="KSO_WM_TEMPLATE_INDEX" val="43"/>
  <p:tag name="KSO_WM_UNIT_TYPE" val="b"/>
  <p:tag name="KSO_WM_UNIT_INDEX" val="1"/>
  <p:tag name="KSO_WM_UNIT_CLEAR" val="1"/>
  <p:tag name="KSO_WM_UNIT_LAYERLEVEL" val="1"/>
  <p:tag name="KSO_WM_UNIT_VALUE" val="21"/>
  <p:tag name="KSO_WM_UNIT_ISCONTENTSTITLE" val="0"/>
  <p:tag name="KSO_WM_UNIT_HIGHLIGHT" val="0"/>
  <p:tag name="KSO_WM_UNIT_COMPATIBLE" val="1"/>
  <p:tag name="KSO_WM_UNIT_ID" val="custom43_1*b*1"/>
  <p:tag name="KSO_WM_UNIT_PRESET_TEXT_INDEX" val="1"/>
  <p:tag name="KSO_WM_UNIT_PRESET_TEXT_LEN" val="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6496</Words>
  <Application>WPS 演示</Application>
  <PresentationFormat>自定义</PresentationFormat>
  <Paragraphs>519</Paragraphs>
  <Slides>31</Slides>
  <Notes>11</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31</vt:i4>
      </vt:variant>
    </vt:vector>
  </HeadingPairs>
  <TitlesOfParts>
    <vt:vector size="53" baseType="lpstr">
      <vt:lpstr>Arial</vt:lpstr>
      <vt:lpstr>宋体</vt:lpstr>
      <vt:lpstr>Wingdings</vt:lpstr>
      <vt:lpstr>微软雅黑</vt:lpstr>
      <vt:lpstr>Calibri</vt:lpstr>
      <vt:lpstr>方正苏新诗柳楷简体</vt:lpstr>
      <vt:lpstr>Arial</vt:lpstr>
      <vt:lpstr>Times New Roman</vt:lpstr>
      <vt:lpstr>楷体</vt:lpstr>
      <vt:lpstr>Times New Roman</vt:lpstr>
      <vt:lpstr>Wingdings 2</vt:lpstr>
      <vt:lpstr>Wingdings</vt:lpstr>
      <vt:lpstr>黑体</vt:lpstr>
      <vt:lpstr>Arial Unicode MS</vt:lpstr>
      <vt:lpstr>华文琥珀</vt:lpstr>
      <vt:lpstr>方正粗黑宋简体</vt:lpstr>
      <vt:lpstr>Cambria</vt:lpstr>
      <vt:lpstr>华文楷体</vt:lpstr>
      <vt:lpstr>仿宋</vt:lpstr>
      <vt:lpstr>Tahoma</vt:lpstr>
      <vt:lpstr>华文中宋</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工业革命与创新</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萧暮予</cp:lastModifiedBy>
  <cp:revision>145</cp:revision>
  <dcterms:created xsi:type="dcterms:W3CDTF">2022-10-22T05:53:00Z</dcterms:created>
  <dcterms:modified xsi:type="dcterms:W3CDTF">2023-11-06T09:03:29Z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15031925B51B4BB7976F57B74E3FE75B_12</vt:lpwstr>
  </property>
  <property fmtid="{D5CDD505-2E9C-101B-9397-08002B2CF9AE}" pid="3" name="KSOProductBuildVer">
    <vt:lpwstr>2052-12.1.0.15712</vt:lpwstr>
  </property>
</Properties>
</file>