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0" r:id="rId3"/>
    <p:sldMasterId id="2147483672" r:id="rId4"/>
  </p:sldMasterIdLst>
  <p:notesMasterIdLst>
    <p:notesMasterId r:id="rId5"/>
  </p:notesMasterIdLst>
  <p:sldIdLst>
    <p:sldId id="487" r:id="rId6"/>
    <p:sldId id="321" r:id="rId7"/>
    <p:sldId id="488" r:id="rId8"/>
    <p:sldId id="322" r:id="rId9"/>
    <p:sldId id="324" r:id="rId10"/>
    <p:sldId id="326" r:id="rId11"/>
    <p:sldId id="327" r:id="rId12"/>
    <p:sldId id="489" r:id="rId13"/>
    <p:sldId id="329" r:id="rId14"/>
    <p:sldId id="330" r:id="rId15"/>
    <p:sldId id="369" r:id="rId16"/>
    <p:sldId id="491" r:id="rId17"/>
    <p:sldId id="492" r:id="rId18"/>
    <p:sldId id="493" r:id="rId19"/>
    <p:sldId id="494" r:id="rId20"/>
    <p:sldId id="495" r:id="rId21"/>
    <p:sldId id="436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作" lastIdx="0" clrIdx="1"/>
  <p:cmAuthor id="3" name="YARD" initials="Y" lastIdx="0" clrIdx="2"/>
  <p:cmAuthor id="4" name="Billgates" initials="B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1"/>
        <p:guide pos="3877"/>
      </p:guideLst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tags" Target="tags/tag837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slideMaster" Target="slideMasters/slideMaster3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2.xml" /><Relationship Id="rId2" Type="http://schemas.openxmlformats.org/officeDocument/2006/relationships/tags" Target="../tags/tag313.xml" /><Relationship Id="rId3" Type="http://schemas.openxmlformats.org/officeDocument/2006/relationships/tags" Target="../tags/tag314.xml" /><Relationship Id="rId4" Type="http://schemas.openxmlformats.org/officeDocument/2006/relationships/tags" Target="../tags/tag315.xml" /><Relationship Id="rId5" Type="http://schemas.openxmlformats.org/officeDocument/2006/relationships/tags" Target="../tags/tag316.xml" /><Relationship Id="rId6" Type="http://schemas.openxmlformats.org/officeDocument/2006/relationships/tags" Target="../tags/tag317.xml" /><Relationship Id="rId7" Type="http://schemas.openxmlformats.org/officeDocument/2006/relationships/tags" Target="../tags/tag318.xml" /><Relationship Id="rId8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7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tags" Target="../tags/tag384.xml" /><Relationship Id="rId6" Type="http://schemas.openxmlformats.org/officeDocument/2006/relationships/tags" Target="../tags/tag38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00.xml" /><Relationship Id="rId4" Type="http://schemas.openxmlformats.org/officeDocument/2006/relationships/tags" Target="../tags/tag601.xml" /><Relationship Id="rId5" Type="http://schemas.openxmlformats.org/officeDocument/2006/relationships/tags" Target="../tags/tag602.xml" /><Relationship Id="rId6" Type="http://schemas.openxmlformats.org/officeDocument/2006/relationships/tags" Target="../tags/tag60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14.xml" /><Relationship Id="rId4" Type="http://schemas.openxmlformats.org/officeDocument/2006/relationships/tags" Target="../tags/tag615.xml" /><Relationship Id="rId5" Type="http://schemas.openxmlformats.org/officeDocument/2006/relationships/tags" Target="../tags/tag616.xml" /><Relationship Id="rId6" Type="http://schemas.openxmlformats.org/officeDocument/2006/relationships/tags" Target="../tags/tag617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40.xml" /><Relationship Id="rId4" Type="http://schemas.openxmlformats.org/officeDocument/2006/relationships/tags" Target="../tags/tag641.xml" /><Relationship Id="rId5" Type="http://schemas.openxmlformats.org/officeDocument/2006/relationships/tags" Target="../tags/tag642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82.xml" /><Relationship Id="rId4" Type="http://schemas.openxmlformats.org/officeDocument/2006/relationships/tags" Target="../tags/tag683.xml" /><Relationship Id="rId5" Type="http://schemas.openxmlformats.org/officeDocument/2006/relationships/tags" Target="../tags/tag684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29.xml" /><Relationship Id="rId4" Type="http://schemas.openxmlformats.org/officeDocument/2006/relationships/tags" Target="../tags/tag730.xml" /><Relationship Id="rId5" Type="http://schemas.openxmlformats.org/officeDocument/2006/relationships/tags" Target="../tags/tag73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77.xml" /><Relationship Id="rId4" Type="http://schemas.openxmlformats.org/officeDocument/2006/relationships/tags" Target="../tags/tag778.xml" /><Relationship Id="rId5" Type="http://schemas.openxmlformats.org/officeDocument/2006/relationships/tags" Target="../tags/tag77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 idx="6"/>
            <p:custDataLst>
              <p:tags r:id="rId5"/>
            </p:custDataLst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rtlCol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52AF8D-7766-414F-A4BD-03707F0341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 idx="6"/>
            <p:custDataLst>
              <p:tags r:id="rId5"/>
            </p:custDataLst>
          </p:nvPr>
        </p:nvSpPr>
        <p:spPr/>
        <p:txBody>
          <a:bodyPr lIns="91440" tIns="45720" rIns="91440" bIns="45720" anchor="t" anchorCtr="0"/>
          <a:lstStyle/>
          <a:p>
            <a:pPr lvl="0"/>
            <a:r>
              <a:rPr lang="zh-CN" altLang="en-US"/>
              <a:t>补充说明得失e-同时进行，结合课本P44图2-15</a:t>
            </a: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rtlCol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AF6347-6854-4FE4-951E-0B84F14E3D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21507" name="备注占位符 2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>
                <a:sym typeface="+mn-ea"/>
              </a:rPr>
              <a:t>写出对应的反应物+生成物，板书：总反应，H2/CH4/CH3OH/N2H4</a:t>
            </a: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1AAD73-60AF-4F26-B3B2-118D0F9FD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3554" name="幻灯片图像占位符 1"/>
          <p:cNvSpPr>
            <a:spLocks noGrp="1" noRo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23555" name="文本占位符 2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理解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602" name="幻灯片图像占位符 1"/>
          <p:cNvSpPr>
            <a:spLocks noGrp="1" noRo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CxHyOz   ~ (x+y/4-z/2) O2    举几个例子：1molCH4消耗molO2，2molCH3OH消耗molO2  </a:t>
            </a:r>
          </a:p>
          <a:p>
            <a:pPr eaLnBrk="1" hangingPunct="1"/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先按化合价，分析CH4，在举例CH3OH/CH3CH2OH比较复杂，所以引出新方法，练习CH4/CH3OH/CH3CH2OH/N2H4/NH3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练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1746" name="幻灯片图像占位符 1"/>
          <p:cNvSpPr>
            <a:spLocks noGrp="1" noRot="1" noChangeArrowheads="1" noTextEdit="1"/>
          </p:cNvSpPr>
          <p:nvPr>
            <p:ph type="sldImg" idx="4294967295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31747" name="文本占位符 2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7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tags" Target="../tags/tag8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5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tags" Target="../tags/tag101.xml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Relationship Id="rId7" Type="http://schemas.openxmlformats.org/officeDocument/2006/relationships/tags" Target="../tags/tag108.xml" /><Relationship Id="rId8" Type="http://schemas.openxmlformats.org/officeDocument/2006/relationships/tags" Target="../tags/tag109.xml" /><Relationship Id="rId9" Type="http://schemas.openxmlformats.org/officeDocument/2006/relationships/tags" Target="../tags/tag110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2" Type="http://schemas.openxmlformats.org/officeDocument/2006/relationships/tags" Target="../tags/tag117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tags" Target="../tags/tag126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7.xml" /><Relationship Id="rId2" Type="http://schemas.openxmlformats.org/officeDocument/2006/relationships/tags" Target="../tags/tag128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tags" Target="../tags/tag131.xml" /><Relationship Id="rId6" Type="http://schemas.openxmlformats.org/officeDocument/2006/relationships/tags" Target="../tags/tag132.xml" /><Relationship Id="rId7" Type="http://schemas.openxmlformats.org/officeDocument/2006/relationships/tags" Target="../tags/tag133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4.xml" /><Relationship Id="rId2" Type="http://schemas.openxmlformats.org/officeDocument/2006/relationships/tags" Target="../tags/tag135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0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tags" Target="../tags/tag145.xml" /><Relationship Id="rId7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3.xml" /><Relationship Id="rId10" Type="http://schemas.openxmlformats.org/officeDocument/2006/relationships/slideMaster" Target="../slideMasters/slideMaster3.xml" /><Relationship Id="rId2" Type="http://schemas.openxmlformats.org/officeDocument/2006/relationships/image" Target="../media/image2.png" /><Relationship Id="rId3" Type="http://schemas.openxmlformats.org/officeDocument/2006/relationships/tags" Target="../tags/tag154.xml" /><Relationship Id="rId4" Type="http://schemas.openxmlformats.org/officeDocument/2006/relationships/image" Target="../media/image3.png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0.xml" /><Relationship Id="rId10" Type="http://schemas.openxmlformats.org/officeDocument/2006/relationships/tags" Target="../tags/tag167.xml" /><Relationship Id="rId11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161.xml" /><Relationship Id="rId4" Type="http://schemas.openxmlformats.org/officeDocument/2006/relationships/image" Target="../media/image4.png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ags" Target="../tags/tag165.xml" /><Relationship Id="rId9" Type="http://schemas.openxmlformats.org/officeDocument/2006/relationships/tags" Target="../tags/tag166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8.xml" /><Relationship Id="rId10" Type="http://schemas.openxmlformats.org/officeDocument/2006/relationships/slideMaster" Target="../slideMasters/slideMaster3.xml" /><Relationship Id="rId2" Type="http://schemas.openxmlformats.org/officeDocument/2006/relationships/image" Target="../media/image5.png" /><Relationship Id="rId3" Type="http://schemas.openxmlformats.org/officeDocument/2006/relationships/tags" Target="../tags/tag169.xml" /><Relationship Id="rId4" Type="http://schemas.openxmlformats.org/officeDocument/2006/relationships/image" Target="../media/image6.png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tags" Target="../tags/tag172.xml" /><Relationship Id="rId8" Type="http://schemas.openxmlformats.org/officeDocument/2006/relationships/tags" Target="../tags/tag173.xml" /><Relationship Id="rId9" Type="http://schemas.openxmlformats.org/officeDocument/2006/relationships/tags" Target="../tags/tag17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5.xml" /><Relationship Id="rId10" Type="http://schemas.openxmlformats.org/officeDocument/2006/relationships/tags" Target="../tags/tag182.xml" /><Relationship Id="rId11" Type="http://schemas.openxmlformats.org/officeDocument/2006/relationships/tags" Target="../tags/tag183.xml" /><Relationship Id="rId12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176.xml" /><Relationship Id="rId4" Type="http://schemas.openxmlformats.org/officeDocument/2006/relationships/image" Target="../media/image4.png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ags" Target="../tags/tag180.xml" /><Relationship Id="rId9" Type="http://schemas.openxmlformats.org/officeDocument/2006/relationships/tags" Target="../tags/tag18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4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12" Type="http://schemas.openxmlformats.org/officeDocument/2006/relationships/tags" Target="../tags/tag193.xml" /><Relationship Id="rId13" Type="http://schemas.openxmlformats.org/officeDocument/2006/relationships/tags" Target="../tags/tag194.xml" /><Relationship Id="rId14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185.xml" /><Relationship Id="rId4" Type="http://schemas.openxmlformats.org/officeDocument/2006/relationships/image" Target="../media/image4.png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5.xml" /><Relationship Id="rId10" Type="http://schemas.openxmlformats.org/officeDocument/2006/relationships/slideMaster" Target="../slideMasters/slideMaster3.xml" /><Relationship Id="rId2" Type="http://schemas.openxmlformats.org/officeDocument/2006/relationships/image" Target="../media/image7.png" /><Relationship Id="rId3" Type="http://schemas.openxmlformats.org/officeDocument/2006/relationships/tags" Target="../tags/tag196.xml" /><Relationship Id="rId4" Type="http://schemas.openxmlformats.org/officeDocument/2006/relationships/image" Target="../media/image4.png" /><Relationship Id="rId5" Type="http://schemas.openxmlformats.org/officeDocument/2006/relationships/tags" Target="../tags/tag197.xml" /><Relationship Id="rId6" Type="http://schemas.openxmlformats.org/officeDocument/2006/relationships/tags" Target="../tags/tag198.xml" /><Relationship Id="rId7" Type="http://schemas.openxmlformats.org/officeDocument/2006/relationships/tags" Target="../tags/tag199.xml" /><Relationship Id="rId8" Type="http://schemas.openxmlformats.org/officeDocument/2006/relationships/tags" Target="../tags/tag200.xml" /><Relationship Id="rId9" Type="http://schemas.openxmlformats.org/officeDocument/2006/relationships/tags" Target="../tags/tag20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2.xml" /><Relationship Id="rId2" Type="http://schemas.openxmlformats.org/officeDocument/2006/relationships/tags" Target="../tags/tag203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6.xml" /><Relationship Id="rId10" Type="http://schemas.openxmlformats.org/officeDocument/2006/relationships/tags" Target="../tags/tag213.xml" /><Relationship Id="rId11" Type="http://schemas.openxmlformats.org/officeDocument/2006/relationships/tags" Target="../tags/tag214.xml" /><Relationship Id="rId12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207.xml" /><Relationship Id="rId4" Type="http://schemas.openxmlformats.org/officeDocument/2006/relationships/image" Target="../media/image4.png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Relationship Id="rId9" Type="http://schemas.openxmlformats.org/officeDocument/2006/relationships/tags" Target="../tags/tag21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5.xml" /><Relationship Id="rId10" Type="http://schemas.openxmlformats.org/officeDocument/2006/relationships/tags" Target="../tags/tag222.xml" /><Relationship Id="rId11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216.xml" /><Relationship Id="rId4" Type="http://schemas.openxmlformats.org/officeDocument/2006/relationships/image" Target="../media/image4.png" /><Relationship Id="rId5" Type="http://schemas.openxmlformats.org/officeDocument/2006/relationships/tags" Target="../tags/tag217.xml" /><Relationship Id="rId6" Type="http://schemas.openxmlformats.org/officeDocument/2006/relationships/tags" Target="../tags/tag218.xml" /><Relationship Id="rId7" Type="http://schemas.openxmlformats.org/officeDocument/2006/relationships/tags" Target="../tags/tag219.xml" /><Relationship Id="rId8" Type="http://schemas.openxmlformats.org/officeDocument/2006/relationships/tags" Target="../tags/tag220.xml" /><Relationship Id="rId9" Type="http://schemas.openxmlformats.org/officeDocument/2006/relationships/tags" Target="../tags/tag22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3.xml" /><Relationship Id="rId10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224.xml" /><Relationship Id="rId4" Type="http://schemas.openxmlformats.org/officeDocument/2006/relationships/image" Target="../media/image4.png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tags" Target="../tags/tag229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0.xml" /><Relationship Id="rId10" Type="http://schemas.openxmlformats.org/officeDocument/2006/relationships/tags" Target="../tags/tag237.xml" /><Relationship Id="rId11" Type="http://schemas.openxmlformats.org/officeDocument/2006/relationships/slideMaster" Target="../slideMasters/slideMaster3.xml" /><Relationship Id="rId2" Type="http://schemas.openxmlformats.org/officeDocument/2006/relationships/image" Target="../media/image2.png" /><Relationship Id="rId3" Type="http://schemas.openxmlformats.org/officeDocument/2006/relationships/tags" Target="../tags/tag231.xml" /><Relationship Id="rId4" Type="http://schemas.openxmlformats.org/officeDocument/2006/relationships/image" Target="../media/image3.png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tags" Target="../tags/tag234.xml" /><Relationship Id="rId8" Type="http://schemas.openxmlformats.org/officeDocument/2006/relationships/tags" Target="../tags/tag235.xml" /><Relationship Id="rId9" Type="http://schemas.openxmlformats.org/officeDocument/2006/relationships/tags" Target="../tags/tag236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8.xml" /><Relationship Id="rId10" Type="http://schemas.openxmlformats.org/officeDocument/2006/relationships/slideMaster" Target="../slideMasters/slideMaster3.xml" /><Relationship Id="rId2" Type="http://schemas.openxmlformats.org/officeDocument/2006/relationships/image" Target="../media/image3.png" /><Relationship Id="rId3" Type="http://schemas.openxmlformats.org/officeDocument/2006/relationships/tags" Target="../tags/tag239.xml" /><Relationship Id="rId4" Type="http://schemas.openxmlformats.org/officeDocument/2006/relationships/image" Target="../media/image4.png" /><Relationship Id="rId5" Type="http://schemas.openxmlformats.org/officeDocument/2006/relationships/tags" Target="../tags/tag240.xml" /><Relationship Id="rId6" Type="http://schemas.openxmlformats.org/officeDocument/2006/relationships/tags" Target="../tags/tag241.xml" /><Relationship Id="rId7" Type="http://schemas.openxmlformats.org/officeDocument/2006/relationships/tags" Target="../tags/tag242.xml" /><Relationship Id="rId8" Type="http://schemas.openxmlformats.org/officeDocument/2006/relationships/tags" Target="../tags/tag243.xml" /><Relationship Id="rId9" Type="http://schemas.openxmlformats.org/officeDocument/2006/relationships/tags" Target="../tags/tag24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5.xml" /><Relationship Id="rId10" Type="http://schemas.openxmlformats.org/officeDocument/2006/relationships/tags" Target="../tags/tag252.xml" /><Relationship Id="rId11" Type="http://schemas.openxmlformats.org/officeDocument/2006/relationships/tags" Target="../tags/tag253.xml" /><Relationship Id="rId12" Type="http://schemas.openxmlformats.org/officeDocument/2006/relationships/slideMaster" Target="../slideMasters/slideMaster3.xml" /><Relationship Id="rId2" Type="http://schemas.openxmlformats.org/officeDocument/2006/relationships/tags" Target="../tags/tag246.xml" /><Relationship Id="rId3" Type="http://schemas.openxmlformats.org/officeDocument/2006/relationships/image" Target="../media/image3.png" /><Relationship Id="rId4" Type="http://schemas.openxmlformats.org/officeDocument/2006/relationships/tags" Target="../tags/tag247.xml" /><Relationship Id="rId5" Type="http://schemas.openxmlformats.org/officeDocument/2006/relationships/image" Target="../media/image4.png" /><Relationship Id="rId6" Type="http://schemas.openxmlformats.org/officeDocument/2006/relationships/tags" Target="../tags/tag248.xml" /><Relationship Id="rId7" Type="http://schemas.openxmlformats.org/officeDocument/2006/relationships/tags" Target="../tags/tag249.xml" /><Relationship Id="rId8" Type="http://schemas.openxmlformats.org/officeDocument/2006/relationships/tags" Target="../tags/tag250.xml" /><Relationship Id="rId9" Type="http://schemas.openxmlformats.org/officeDocument/2006/relationships/tags" Target="../tags/tag25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4.xml" /><Relationship Id="rId10" Type="http://schemas.openxmlformats.org/officeDocument/2006/relationships/tags" Target="../tags/tag262.xml" /><Relationship Id="rId11" Type="http://schemas.openxmlformats.org/officeDocument/2006/relationships/slideMaster" Target="../slideMasters/slideMaster3.xml" /><Relationship Id="rId2" Type="http://schemas.openxmlformats.org/officeDocument/2006/relationships/tags" Target="../tags/tag255.xml" /><Relationship Id="rId3" Type="http://schemas.openxmlformats.org/officeDocument/2006/relationships/image" Target="../media/image3.png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Relationship Id="rId7" Type="http://schemas.openxmlformats.org/officeDocument/2006/relationships/tags" Target="../tags/tag259.xml" /><Relationship Id="rId8" Type="http://schemas.openxmlformats.org/officeDocument/2006/relationships/tags" Target="../tags/tag260.xml" /><Relationship Id="rId9" Type="http://schemas.openxmlformats.org/officeDocument/2006/relationships/tags" Target="../tags/tag26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3.xml" /><Relationship Id="rId10" Type="http://schemas.openxmlformats.org/officeDocument/2006/relationships/tags" Target="../tags/tag270.xml" /><Relationship Id="rId11" Type="http://schemas.openxmlformats.org/officeDocument/2006/relationships/tags" Target="../tags/tag271.xml" /><Relationship Id="rId12" Type="http://schemas.openxmlformats.org/officeDocument/2006/relationships/tags" Target="../tags/tag272.xml" /><Relationship Id="rId13" Type="http://schemas.openxmlformats.org/officeDocument/2006/relationships/slideMaster" Target="../slideMasters/slideMaster3.xml" /><Relationship Id="rId2" Type="http://schemas.openxmlformats.org/officeDocument/2006/relationships/tags" Target="../tags/tag264.xml" /><Relationship Id="rId3" Type="http://schemas.openxmlformats.org/officeDocument/2006/relationships/image" Target="../media/image3.png" /><Relationship Id="rId4" Type="http://schemas.openxmlformats.org/officeDocument/2006/relationships/tags" Target="../tags/tag265.xml" /><Relationship Id="rId5" Type="http://schemas.openxmlformats.org/officeDocument/2006/relationships/image" Target="../media/image4.png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tags" Target="../tags/tag268.xml" /><Relationship Id="rId9" Type="http://schemas.openxmlformats.org/officeDocument/2006/relationships/tags" Target="../tags/tag269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3.xml" /><Relationship Id="rId10" Type="http://schemas.openxmlformats.org/officeDocument/2006/relationships/tags" Target="../tags/tag280.xml" /><Relationship Id="rId11" Type="http://schemas.openxmlformats.org/officeDocument/2006/relationships/tags" Target="../tags/tag281.xml" /><Relationship Id="rId12" Type="http://schemas.openxmlformats.org/officeDocument/2006/relationships/tags" Target="../tags/tag282.xml" /><Relationship Id="rId13" Type="http://schemas.openxmlformats.org/officeDocument/2006/relationships/slideMaster" Target="../slideMasters/slideMaster3.xml" /><Relationship Id="rId2" Type="http://schemas.openxmlformats.org/officeDocument/2006/relationships/tags" Target="../tags/tag274.xml" /><Relationship Id="rId3" Type="http://schemas.openxmlformats.org/officeDocument/2006/relationships/image" Target="../media/image3.png" /><Relationship Id="rId4" Type="http://schemas.openxmlformats.org/officeDocument/2006/relationships/tags" Target="../tags/tag275.xml" /><Relationship Id="rId5" Type="http://schemas.openxmlformats.org/officeDocument/2006/relationships/image" Target="../media/image4.png" /><Relationship Id="rId6" Type="http://schemas.openxmlformats.org/officeDocument/2006/relationships/tags" Target="../tags/tag276.xml" /><Relationship Id="rId7" Type="http://schemas.openxmlformats.org/officeDocument/2006/relationships/tags" Target="../tags/tag277.xml" /><Relationship Id="rId8" Type="http://schemas.openxmlformats.org/officeDocument/2006/relationships/tags" Target="../tags/tag278.xml" /><Relationship Id="rId9" Type="http://schemas.openxmlformats.org/officeDocument/2006/relationships/tags" Target="../tags/tag279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3.xml" /><Relationship Id="rId10" Type="http://schemas.openxmlformats.org/officeDocument/2006/relationships/tags" Target="../tags/tag290.xml" /><Relationship Id="rId11" Type="http://schemas.openxmlformats.org/officeDocument/2006/relationships/tags" Target="../tags/tag291.xml" /><Relationship Id="rId12" Type="http://schemas.openxmlformats.org/officeDocument/2006/relationships/tags" Target="../tags/tag292.xml" /><Relationship Id="rId13" Type="http://schemas.openxmlformats.org/officeDocument/2006/relationships/tags" Target="../tags/tag293.xml" /><Relationship Id="rId14" Type="http://schemas.openxmlformats.org/officeDocument/2006/relationships/tags" Target="../tags/tag294.xml" /><Relationship Id="rId15" Type="http://schemas.openxmlformats.org/officeDocument/2006/relationships/slideMaster" Target="../slideMasters/slideMaster3.xml" /><Relationship Id="rId2" Type="http://schemas.openxmlformats.org/officeDocument/2006/relationships/tags" Target="../tags/tag284.xml" /><Relationship Id="rId3" Type="http://schemas.openxmlformats.org/officeDocument/2006/relationships/image" Target="../media/image3.png" /><Relationship Id="rId4" Type="http://schemas.openxmlformats.org/officeDocument/2006/relationships/tags" Target="../tags/tag285.xml" /><Relationship Id="rId5" Type="http://schemas.openxmlformats.org/officeDocument/2006/relationships/image" Target="../media/image4.png" /><Relationship Id="rId6" Type="http://schemas.openxmlformats.org/officeDocument/2006/relationships/tags" Target="../tags/tag286.xml" /><Relationship Id="rId7" Type="http://schemas.openxmlformats.org/officeDocument/2006/relationships/tags" Target="../tags/tag287.xml" /><Relationship Id="rId8" Type="http://schemas.openxmlformats.org/officeDocument/2006/relationships/tags" Target="../tags/tag288.xml" /><Relationship Id="rId9" Type="http://schemas.openxmlformats.org/officeDocument/2006/relationships/tags" Target="../tags/tag289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5.xml" /><Relationship Id="rId10" Type="http://schemas.openxmlformats.org/officeDocument/2006/relationships/tags" Target="../tags/tag302.xml" /><Relationship Id="rId11" Type="http://schemas.openxmlformats.org/officeDocument/2006/relationships/tags" Target="../tags/tag303.xml" /><Relationship Id="rId12" Type="http://schemas.openxmlformats.org/officeDocument/2006/relationships/slideMaster" Target="../slideMasters/slideMaster3.xml" /><Relationship Id="rId2" Type="http://schemas.openxmlformats.org/officeDocument/2006/relationships/tags" Target="../tags/tag296.xml" /><Relationship Id="rId3" Type="http://schemas.openxmlformats.org/officeDocument/2006/relationships/image" Target="../media/image3.png" /><Relationship Id="rId4" Type="http://schemas.openxmlformats.org/officeDocument/2006/relationships/tags" Target="../tags/tag297.xml" /><Relationship Id="rId5" Type="http://schemas.openxmlformats.org/officeDocument/2006/relationships/image" Target="../media/image4.png" /><Relationship Id="rId6" Type="http://schemas.openxmlformats.org/officeDocument/2006/relationships/tags" Target="../tags/tag298.xml" /><Relationship Id="rId7" Type="http://schemas.openxmlformats.org/officeDocument/2006/relationships/tags" Target="../tags/tag299.xml" /><Relationship Id="rId8" Type="http://schemas.openxmlformats.org/officeDocument/2006/relationships/tags" Target="../tags/tag300.xml" /><Relationship Id="rId9" Type="http://schemas.openxmlformats.org/officeDocument/2006/relationships/tags" Target="../tags/tag30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descr="ab743d5857cf2eded711fbcb381d907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55055" y="685800"/>
            <a:ext cx="5426710" cy="5486400"/>
          </a:xfrm>
          <a:prstGeom prst="rect">
            <a:avLst/>
          </a:prstGeom>
        </p:spPr>
      </p:pic>
      <p:pic>
        <p:nvPicPr>
          <p:cNvPr id="6" name="图片 5" descr="0_pic_quater_lef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762343" y="2324024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descr="pic_half_to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4805680"/>
            <a:ext cx="4064000" cy="2051685"/>
          </a:xfrm>
          <a:prstGeom prst="rect">
            <a:avLst/>
          </a:prstGeom>
        </p:spPr>
      </p:pic>
      <p:pic>
        <p:nvPicPr>
          <p:cNvPr id="2" name="图片 1" descr="pic_half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64000" y="0"/>
            <a:ext cx="4064000" cy="20516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标题 2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2584164" y="2285991"/>
            <a:ext cx="7023749" cy="2286013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8000" b="1" i="0" u="none" strike="noStrike" kern="1200" cap="none" spc="8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10" name="图片 9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descr="ab743d5857cf2eded711fbcb381d907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45705" y="1234440"/>
            <a:ext cx="4340860" cy="4388485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ab743d5857cf2eded711fbcb381d907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55055" y="685800"/>
            <a:ext cx="5426710" cy="5486400"/>
          </a:xfrm>
          <a:prstGeom prst="rect">
            <a:avLst/>
          </a:prstGeom>
        </p:spPr>
      </p:pic>
      <p:pic>
        <p:nvPicPr>
          <p:cNvPr id="6" name="图片 5" descr="0_pic_quater_lef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4"/>
          <p:cNvSpPr/>
          <p:nvPr>
            <p:ph type="body" idx="1" hasCustomPrompt="1"/>
            <p:custDataLst>
              <p:tags r:id="rId9"/>
            </p:custDataLst>
          </p:nvPr>
        </p:nvSpPr>
        <p:spPr>
          <a:xfrm>
            <a:off x="762641" y="2463328"/>
            <a:ext cx="4825403" cy="69754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5"/>
          <p:cNvSpPr/>
          <p:nvPr>
            <p:ph type="title" hasCustomPrompt="1"/>
            <p:custDataLst>
              <p:tags r:id="rId10"/>
            </p:custDataLst>
          </p:nvPr>
        </p:nvSpPr>
        <p:spPr>
          <a:xfrm>
            <a:off x="762006" y="3313272"/>
            <a:ext cx="4826038" cy="108140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630" b="1" i="0" u="none" strike="noStrike" kern="1200" cap="none" spc="7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 descr="0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0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6163945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71480" y="0"/>
            <a:ext cx="1619885" cy="156083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237480"/>
            <a:ext cx="1619885" cy="1619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6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46.xml" /><Relationship Id="rId13" Type="http://schemas.openxmlformats.org/officeDocument/2006/relationships/tags" Target="../tags/tag147.xml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tags" Target="../tags/tag151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13.xml" /><Relationship Id="rId20" Type="http://schemas.openxmlformats.org/officeDocument/2006/relationships/tags" Target="../tags/tag152.xml" /><Relationship Id="rId21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slideLayout" Target="../slideLayouts/slideLayout34.xml" /><Relationship Id="rId13" Type="http://schemas.openxmlformats.org/officeDocument/2006/relationships/slideLayout" Target="../slideLayouts/slideLayout35.xml" /><Relationship Id="rId14" Type="http://schemas.openxmlformats.org/officeDocument/2006/relationships/slideLayout" Target="../slideLayouts/slideLayout36.xml" /><Relationship Id="rId15" Type="http://schemas.openxmlformats.org/officeDocument/2006/relationships/slideLayout" Target="../slideLayouts/slideLayout37.xml" /><Relationship Id="rId16" Type="http://schemas.openxmlformats.org/officeDocument/2006/relationships/slideLayout" Target="../slideLayouts/slideLayout38.xml" /><Relationship Id="rId17" Type="http://schemas.openxmlformats.org/officeDocument/2006/relationships/slideLayout" Target="../slideLayouts/slideLayout39.xml" /><Relationship Id="rId18" Type="http://schemas.openxmlformats.org/officeDocument/2006/relationships/slideLayout" Target="../slideLayouts/slideLayout40.xml" /><Relationship Id="rId19" Type="http://schemas.openxmlformats.org/officeDocument/2006/relationships/tags" Target="../tags/tag304.xml" /><Relationship Id="rId2" Type="http://schemas.openxmlformats.org/officeDocument/2006/relationships/slideLayout" Target="../slideLayouts/slideLayout24.xml" /><Relationship Id="rId20" Type="http://schemas.openxmlformats.org/officeDocument/2006/relationships/tags" Target="../tags/tag305.xml" /><Relationship Id="rId21" Type="http://schemas.openxmlformats.org/officeDocument/2006/relationships/tags" Target="../tags/tag306.xml" /><Relationship Id="rId22" Type="http://schemas.openxmlformats.org/officeDocument/2006/relationships/tags" Target="../tags/tag307.xml" /><Relationship Id="rId23" Type="http://schemas.openxmlformats.org/officeDocument/2006/relationships/tags" Target="../tags/tag308.xml" /><Relationship Id="rId24" Type="http://schemas.openxmlformats.org/officeDocument/2006/relationships/tags" Target="../tags/tag309.xml" /><Relationship Id="rId25" Type="http://schemas.openxmlformats.org/officeDocument/2006/relationships/tags" Target="../tags/tag310.xml" /><Relationship Id="rId26" Type="http://schemas.openxmlformats.org/officeDocument/2006/relationships/image" Target="file:///D:\qq&#25991;&#20214;\712321467\Image\C2C\Image2\%7b75232B38-A165-1FB7-499C-2E1C792CACB5%7d.png" TargetMode="External" /><Relationship Id="rId27" Type="http://schemas.openxmlformats.org/officeDocument/2006/relationships/image" Target="../media/image1.png" /><Relationship Id="rId28" Type="http://schemas.openxmlformats.org/officeDocument/2006/relationships/tags" Target="../tags/tag311.xml" /><Relationship Id="rId29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标题 1025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2050" name="标题 1025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205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9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tags" Target="../tags/tag319.xml" /><Relationship Id="rId3" Type="http://schemas.openxmlformats.org/officeDocument/2006/relationships/tags" Target="../tags/tag320.xml" /><Relationship Id="rId4" Type="http://schemas.openxmlformats.org/officeDocument/2006/relationships/tags" Target="../tags/tag321.xml" /><Relationship Id="rId5" Type="http://schemas.openxmlformats.org/officeDocument/2006/relationships/tags" Target="../tags/tag32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80.xml" /><Relationship Id="rId11" Type="http://schemas.openxmlformats.org/officeDocument/2006/relationships/tags" Target="../tags/tag581.xml" /><Relationship Id="rId12" Type="http://schemas.openxmlformats.org/officeDocument/2006/relationships/tags" Target="../tags/tag582.xml" /><Relationship Id="rId13" Type="http://schemas.openxmlformats.org/officeDocument/2006/relationships/tags" Target="../tags/tag583.xml" /><Relationship Id="rId14" Type="http://schemas.openxmlformats.org/officeDocument/2006/relationships/tags" Target="../tags/tag584.xml" /><Relationship Id="rId15" Type="http://schemas.openxmlformats.org/officeDocument/2006/relationships/tags" Target="../tags/tag585.xml" /><Relationship Id="rId16" Type="http://schemas.openxmlformats.org/officeDocument/2006/relationships/tags" Target="../tags/tag586.xml" /><Relationship Id="rId17" Type="http://schemas.openxmlformats.org/officeDocument/2006/relationships/tags" Target="../tags/tag587.xml" /><Relationship Id="rId18" Type="http://schemas.openxmlformats.org/officeDocument/2006/relationships/tags" Target="../tags/tag588.xml" /><Relationship Id="rId19" Type="http://schemas.openxmlformats.org/officeDocument/2006/relationships/tags" Target="../tags/tag589.xml" /><Relationship Id="rId2" Type="http://schemas.openxmlformats.org/officeDocument/2006/relationships/tags" Target="../tags/tag574.xml" /><Relationship Id="rId20" Type="http://schemas.openxmlformats.org/officeDocument/2006/relationships/tags" Target="../tags/tag590.xml" /><Relationship Id="rId21" Type="http://schemas.openxmlformats.org/officeDocument/2006/relationships/tags" Target="../tags/tag591.xml" /><Relationship Id="rId22" Type="http://schemas.openxmlformats.org/officeDocument/2006/relationships/tags" Target="../tags/tag592.xml" /><Relationship Id="rId23" Type="http://schemas.openxmlformats.org/officeDocument/2006/relationships/tags" Target="../tags/tag593.xml" /><Relationship Id="rId24" Type="http://schemas.openxmlformats.org/officeDocument/2006/relationships/tags" Target="../tags/tag594.xml" /><Relationship Id="rId25" Type="http://schemas.openxmlformats.org/officeDocument/2006/relationships/tags" Target="../tags/tag595.xml" /><Relationship Id="rId26" Type="http://schemas.openxmlformats.org/officeDocument/2006/relationships/tags" Target="../tags/tag596.xml" /><Relationship Id="rId27" Type="http://schemas.openxmlformats.org/officeDocument/2006/relationships/tags" Target="../tags/tag597.xml" /><Relationship Id="rId28" Type="http://schemas.openxmlformats.org/officeDocument/2006/relationships/tags" Target="../tags/tag598.xml" /><Relationship Id="rId29" Type="http://schemas.openxmlformats.org/officeDocument/2006/relationships/tags" Target="../tags/tag599.xml" /><Relationship Id="rId3" Type="http://schemas.openxmlformats.org/officeDocument/2006/relationships/tags" Target="../tags/tag575.xml" /><Relationship Id="rId4" Type="http://schemas.openxmlformats.org/officeDocument/2006/relationships/tags" Target="../tags/tag576.xml" /><Relationship Id="rId5" Type="http://schemas.openxmlformats.org/officeDocument/2006/relationships/tags" Target="../tags/tag577.xml" /><Relationship Id="rId6" Type="http://schemas.openxmlformats.org/officeDocument/2006/relationships/image" Target="file:///C:\Users\Administrator\Desktop\&#39640;&#19977;&#36164;&#26009;\&#24517;&#20462;2\NULL" TargetMode="External" /><Relationship Id="rId7" Type="http://schemas.openxmlformats.org/officeDocument/2006/relationships/image" Target="../media/image22.png" /><Relationship Id="rId8" Type="http://schemas.openxmlformats.org/officeDocument/2006/relationships/tags" Target="../tags/tag578.xml" /><Relationship Id="rId9" Type="http://schemas.openxmlformats.org/officeDocument/2006/relationships/tags" Target="../tags/tag57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09.xml" /><Relationship Id="rId11" Type="http://schemas.openxmlformats.org/officeDocument/2006/relationships/tags" Target="../tags/tag610.xml" /><Relationship Id="rId12" Type="http://schemas.openxmlformats.org/officeDocument/2006/relationships/tags" Target="../tags/tag611.xml" /><Relationship Id="rId13" Type="http://schemas.openxmlformats.org/officeDocument/2006/relationships/tags" Target="../tags/tag612.xml" /><Relationship Id="rId14" Type="http://schemas.openxmlformats.org/officeDocument/2006/relationships/tags" Target="../tags/tag61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04.xml" /><Relationship Id="rId4" Type="http://schemas.openxmlformats.org/officeDocument/2006/relationships/tags" Target="../tags/tag605.xml" /><Relationship Id="rId5" Type="http://schemas.openxmlformats.org/officeDocument/2006/relationships/image" Target="file:///C:\Users\Administrator\Desktop\&#39640;&#19977;&#36164;&#26009;\&#24517;&#20462;2\NULL" TargetMode="External" /><Relationship Id="rId6" Type="http://schemas.openxmlformats.org/officeDocument/2006/relationships/image" Target="../media/image23.png" /><Relationship Id="rId7" Type="http://schemas.openxmlformats.org/officeDocument/2006/relationships/tags" Target="../tags/tag606.xml" /><Relationship Id="rId8" Type="http://schemas.openxmlformats.org/officeDocument/2006/relationships/tags" Target="../tags/tag607.xml" /><Relationship Id="rId9" Type="http://schemas.openxmlformats.org/officeDocument/2006/relationships/tags" Target="../tags/tag60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25.xml" /><Relationship Id="rId11" Type="http://schemas.openxmlformats.org/officeDocument/2006/relationships/tags" Target="../tags/tag626.xml" /><Relationship Id="rId12" Type="http://schemas.openxmlformats.org/officeDocument/2006/relationships/tags" Target="../tags/tag627.xml" /><Relationship Id="rId13" Type="http://schemas.openxmlformats.org/officeDocument/2006/relationships/tags" Target="../tags/tag628.xml" /><Relationship Id="rId14" Type="http://schemas.openxmlformats.org/officeDocument/2006/relationships/tags" Target="../tags/tag629.xml" /><Relationship Id="rId15" Type="http://schemas.openxmlformats.org/officeDocument/2006/relationships/tags" Target="../tags/tag630.xml" /><Relationship Id="rId16" Type="http://schemas.openxmlformats.org/officeDocument/2006/relationships/tags" Target="../tags/tag631.xml" /><Relationship Id="rId17" Type="http://schemas.openxmlformats.org/officeDocument/2006/relationships/tags" Target="../tags/tag632.xml" /><Relationship Id="rId18" Type="http://schemas.openxmlformats.org/officeDocument/2006/relationships/tags" Target="../tags/tag633.xml" /><Relationship Id="rId19" Type="http://schemas.openxmlformats.org/officeDocument/2006/relationships/tags" Target="../tags/tag634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635.xml" /><Relationship Id="rId21" Type="http://schemas.openxmlformats.org/officeDocument/2006/relationships/tags" Target="../tags/tag636.xml" /><Relationship Id="rId22" Type="http://schemas.openxmlformats.org/officeDocument/2006/relationships/tags" Target="../tags/tag637.xml" /><Relationship Id="rId23" Type="http://schemas.openxmlformats.org/officeDocument/2006/relationships/tags" Target="../tags/tag638.xml" /><Relationship Id="rId24" Type="http://schemas.openxmlformats.org/officeDocument/2006/relationships/tags" Target="../tags/tag639.xml" /><Relationship Id="rId3" Type="http://schemas.openxmlformats.org/officeDocument/2006/relationships/tags" Target="../tags/tag618.xml" /><Relationship Id="rId4" Type="http://schemas.openxmlformats.org/officeDocument/2006/relationships/tags" Target="../tags/tag619.xml" /><Relationship Id="rId5" Type="http://schemas.openxmlformats.org/officeDocument/2006/relationships/tags" Target="../tags/tag620.xml" /><Relationship Id="rId6" Type="http://schemas.openxmlformats.org/officeDocument/2006/relationships/tags" Target="../tags/tag621.xml" /><Relationship Id="rId7" Type="http://schemas.openxmlformats.org/officeDocument/2006/relationships/tags" Target="../tags/tag622.xml" /><Relationship Id="rId8" Type="http://schemas.openxmlformats.org/officeDocument/2006/relationships/tags" Target="../tags/tag623.xml" /><Relationship Id="rId9" Type="http://schemas.openxmlformats.org/officeDocument/2006/relationships/tags" Target="../tags/tag62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50.xml" /><Relationship Id="rId11" Type="http://schemas.openxmlformats.org/officeDocument/2006/relationships/tags" Target="../tags/tag651.xml" /><Relationship Id="rId12" Type="http://schemas.openxmlformats.org/officeDocument/2006/relationships/tags" Target="../tags/tag652.xml" /><Relationship Id="rId13" Type="http://schemas.openxmlformats.org/officeDocument/2006/relationships/tags" Target="../tags/tag653.xml" /><Relationship Id="rId14" Type="http://schemas.openxmlformats.org/officeDocument/2006/relationships/tags" Target="../tags/tag654.xml" /><Relationship Id="rId15" Type="http://schemas.openxmlformats.org/officeDocument/2006/relationships/tags" Target="../tags/tag655.xml" /><Relationship Id="rId16" Type="http://schemas.openxmlformats.org/officeDocument/2006/relationships/tags" Target="../tags/tag656.xml" /><Relationship Id="rId17" Type="http://schemas.openxmlformats.org/officeDocument/2006/relationships/tags" Target="../tags/tag657.xml" /><Relationship Id="rId18" Type="http://schemas.openxmlformats.org/officeDocument/2006/relationships/tags" Target="../tags/tag658.xml" /><Relationship Id="rId19" Type="http://schemas.openxmlformats.org/officeDocument/2006/relationships/tags" Target="../tags/tag659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660.xml" /><Relationship Id="rId21" Type="http://schemas.openxmlformats.org/officeDocument/2006/relationships/tags" Target="../tags/tag661.xml" /><Relationship Id="rId22" Type="http://schemas.openxmlformats.org/officeDocument/2006/relationships/tags" Target="../tags/tag662.xml" /><Relationship Id="rId23" Type="http://schemas.openxmlformats.org/officeDocument/2006/relationships/tags" Target="../tags/tag663.xml" /><Relationship Id="rId24" Type="http://schemas.openxmlformats.org/officeDocument/2006/relationships/tags" Target="../tags/tag664.xml" /><Relationship Id="rId25" Type="http://schemas.openxmlformats.org/officeDocument/2006/relationships/tags" Target="../tags/tag665.xml" /><Relationship Id="rId26" Type="http://schemas.openxmlformats.org/officeDocument/2006/relationships/tags" Target="../tags/tag666.xml" /><Relationship Id="rId27" Type="http://schemas.openxmlformats.org/officeDocument/2006/relationships/tags" Target="../tags/tag667.xml" /><Relationship Id="rId28" Type="http://schemas.openxmlformats.org/officeDocument/2006/relationships/tags" Target="../tags/tag668.xml" /><Relationship Id="rId29" Type="http://schemas.openxmlformats.org/officeDocument/2006/relationships/tags" Target="../tags/tag669.xml" /><Relationship Id="rId3" Type="http://schemas.openxmlformats.org/officeDocument/2006/relationships/tags" Target="../tags/tag643.xml" /><Relationship Id="rId30" Type="http://schemas.openxmlformats.org/officeDocument/2006/relationships/tags" Target="../tags/tag670.xml" /><Relationship Id="rId31" Type="http://schemas.openxmlformats.org/officeDocument/2006/relationships/tags" Target="../tags/tag671.xml" /><Relationship Id="rId32" Type="http://schemas.openxmlformats.org/officeDocument/2006/relationships/tags" Target="../tags/tag672.xml" /><Relationship Id="rId33" Type="http://schemas.openxmlformats.org/officeDocument/2006/relationships/tags" Target="../tags/tag673.xml" /><Relationship Id="rId34" Type="http://schemas.openxmlformats.org/officeDocument/2006/relationships/tags" Target="../tags/tag674.xml" /><Relationship Id="rId35" Type="http://schemas.openxmlformats.org/officeDocument/2006/relationships/tags" Target="../tags/tag675.xml" /><Relationship Id="rId36" Type="http://schemas.openxmlformats.org/officeDocument/2006/relationships/tags" Target="../tags/tag676.xml" /><Relationship Id="rId37" Type="http://schemas.openxmlformats.org/officeDocument/2006/relationships/tags" Target="../tags/tag677.xml" /><Relationship Id="rId38" Type="http://schemas.openxmlformats.org/officeDocument/2006/relationships/tags" Target="../tags/tag678.xml" /><Relationship Id="rId39" Type="http://schemas.openxmlformats.org/officeDocument/2006/relationships/tags" Target="../tags/tag679.xml" /><Relationship Id="rId4" Type="http://schemas.openxmlformats.org/officeDocument/2006/relationships/tags" Target="../tags/tag644.xml" /><Relationship Id="rId40" Type="http://schemas.openxmlformats.org/officeDocument/2006/relationships/tags" Target="../tags/tag680.xml" /><Relationship Id="rId41" Type="http://schemas.openxmlformats.org/officeDocument/2006/relationships/tags" Target="../tags/tag681.xml" /><Relationship Id="rId5" Type="http://schemas.openxmlformats.org/officeDocument/2006/relationships/tags" Target="../tags/tag645.xml" /><Relationship Id="rId6" Type="http://schemas.openxmlformats.org/officeDocument/2006/relationships/tags" Target="../tags/tag646.xml" /><Relationship Id="rId7" Type="http://schemas.openxmlformats.org/officeDocument/2006/relationships/tags" Target="../tags/tag647.xml" /><Relationship Id="rId8" Type="http://schemas.openxmlformats.org/officeDocument/2006/relationships/tags" Target="../tags/tag648.xml" /><Relationship Id="rId9" Type="http://schemas.openxmlformats.org/officeDocument/2006/relationships/tags" Target="../tags/tag64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92.xml" /><Relationship Id="rId11" Type="http://schemas.openxmlformats.org/officeDocument/2006/relationships/tags" Target="../tags/tag693.xml" /><Relationship Id="rId12" Type="http://schemas.openxmlformats.org/officeDocument/2006/relationships/tags" Target="../tags/tag694.xml" /><Relationship Id="rId13" Type="http://schemas.openxmlformats.org/officeDocument/2006/relationships/tags" Target="../tags/tag695.xml" /><Relationship Id="rId14" Type="http://schemas.openxmlformats.org/officeDocument/2006/relationships/tags" Target="../tags/tag696.xml" /><Relationship Id="rId15" Type="http://schemas.openxmlformats.org/officeDocument/2006/relationships/tags" Target="../tags/tag697.xml" /><Relationship Id="rId16" Type="http://schemas.openxmlformats.org/officeDocument/2006/relationships/tags" Target="../tags/tag698.xml" /><Relationship Id="rId17" Type="http://schemas.openxmlformats.org/officeDocument/2006/relationships/tags" Target="../tags/tag699.xml" /><Relationship Id="rId18" Type="http://schemas.openxmlformats.org/officeDocument/2006/relationships/tags" Target="../tags/tag700.xml" /><Relationship Id="rId19" Type="http://schemas.openxmlformats.org/officeDocument/2006/relationships/tags" Target="../tags/tag701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702.xml" /><Relationship Id="rId21" Type="http://schemas.openxmlformats.org/officeDocument/2006/relationships/tags" Target="../tags/tag703.xml" /><Relationship Id="rId22" Type="http://schemas.openxmlformats.org/officeDocument/2006/relationships/tags" Target="../tags/tag704.xml" /><Relationship Id="rId23" Type="http://schemas.openxmlformats.org/officeDocument/2006/relationships/tags" Target="../tags/tag705.xml" /><Relationship Id="rId24" Type="http://schemas.openxmlformats.org/officeDocument/2006/relationships/tags" Target="../tags/tag706.xml" /><Relationship Id="rId25" Type="http://schemas.openxmlformats.org/officeDocument/2006/relationships/tags" Target="../tags/tag707.xml" /><Relationship Id="rId26" Type="http://schemas.openxmlformats.org/officeDocument/2006/relationships/tags" Target="../tags/tag708.xml" /><Relationship Id="rId27" Type="http://schemas.openxmlformats.org/officeDocument/2006/relationships/tags" Target="../tags/tag709.xml" /><Relationship Id="rId28" Type="http://schemas.openxmlformats.org/officeDocument/2006/relationships/tags" Target="../tags/tag710.xml" /><Relationship Id="rId29" Type="http://schemas.openxmlformats.org/officeDocument/2006/relationships/tags" Target="../tags/tag711.xml" /><Relationship Id="rId3" Type="http://schemas.openxmlformats.org/officeDocument/2006/relationships/tags" Target="../tags/tag685.xml" /><Relationship Id="rId30" Type="http://schemas.openxmlformats.org/officeDocument/2006/relationships/tags" Target="../tags/tag712.xml" /><Relationship Id="rId31" Type="http://schemas.openxmlformats.org/officeDocument/2006/relationships/tags" Target="../tags/tag713.xml" /><Relationship Id="rId32" Type="http://schemas.openxmlformats.org/officeDocument/2006/relationships/tags" Target="../tags/tag714.xml" /><Relationship Id="rId33" Type="http://schemas.openxmlformats.org/officeDocument/2006/relationships/tags" Target="../tags/tag715.xml" /><Relationship Id="rId34" Type="http://schemas.openxmlformats.org/officeDocument/2006/relationships/tags" Target="../tags/tag716.xml" /><Relationship Id="rId35" Type="http://schemas.openxmlformats.org/officeDocument/2006/relationships/tags" Target="../tags/tag717.xml" /><Relationship Id="rId36" Type="http://schemas.openxmlformats.org/officeDocument/2006/relationships/tags" Target="../tags/tag718.xml" /><Relationship Id="rId37" Type="http://schemas.openxmlformats.org/officeDocument/2006/relationships/tags" Target="../tags/tag719.xml" /><Relationship Id="rId38" Type="http://schemas.openxmlformats.org/officeDocument/2006/relationships/tags" Target="../tags/tag720.xml" /><Relationship Id="rId39" Type="http://schemas.openxmlformats.org/officeDocument/2006/relationships/tags" Target="../tags/tag721.xml" /><Relationship Id="rId4" Type="http://schemas.openxmlformats.org/officeDocument/2006/relationships/tags" Target="../tags/tag686.xml" /><Relationship Id="rId40" Type="http://schemas.openxmlformats.org/officeDocument/2006/relationships/tags" Target="../tags/tag722.xml" /><Relationship Id="rId41" Type="http://schemas.openxmlformats.org/officeDocument/2006/relationships/tags" Target="../tags/tag723.xml" /><Relationship Id="rId42" Type="http://schemas.openxmlformats.org/officeDocument/2006/relationships/tags" Target="../tags/tag724.xml" /><Relationship Id="rId43" Type="http://schemas.openxmlformats.org/officeDocument/2006/relationships/tags" Target="../tags/tag725.xml" /><Relationship Id="rId44" Type="http://schemas.openxmlformats.org/officeDocument/2006/relationships/tags" Target="../tags/tag726.xml" /><Relationship Id="rId45" Type="http://schemas.openxmlformats.org/officeDocument/2006/relationships/tags" Target="../tags/tag727.xml" /><Relationship Id="rId46" Type="http://schemas.openxmlformats.org/officeDocument/2006/relationships/tags" Target="../tags/tag728.xml" /><Relationship Id="rId5" Type="http://schemas.openxmlformats.org/officeDocument/2006/relationships/tags" Target="../tags/tag687.xml" /><Relationship Id="rId6" Type="http://schemas.openxmlformats.org/officeDocument/2006/relationships/tags" Target="../tags/tag688.xml" /><Relationship Id="rId7" Type="http://schemas.openxmlformats.org/officeDocument/2006/relationships/tags" Target="../tags/tag689.xml" /><Relationship Id="rId8" Type="http://schemas.openxmlformats.org/officeDocument/2006/relationships/tags" Target="../tags/tag690.xml" /><Relationship Id="rId9" Type="http://schemas.openxmlformats.org/officeDocument/2006/relationships/tags" Target="../tags/tag69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39.xml" /><Relationship Id="rId11" Type="http://schemas.openxmlformats.org/officeDocument/2006/relationships/tags" Target="../tags/tag740.xml" /><Relationship Id="rId12" Type="http://schemas.openxmlformats.org/officeDocument/2006/relationships/tags" Target="../tags/tag741.xml" /><Relationship Id="rId13" Type="http://schemas.openxmlformats.org/officeDocument/2006/relationships/tags" Target="../tags/tag742.xml" /><Relationship Id="rId14" Type="http://schemas.openxmlformats.org/officeDocument/2006/relationships/tags" Target="../tags/tag743.xml" /><Relationship Id="rId15" Type="http://schemas.openxmlformats.org/officeDocument/2006/relationships/tags" Target="../tags/tag744.xml" /><Relationship Id="rId16" Type="http://schemas.openxmlformats.org/officeDocument/2006/relationships/tags" Target="../tags/tag745.xml" /><Relationship Id="rId17" Type="http://schemas.openxmlformats.org/officeDocument/2006/relationships/tags" Target="../tags/tag746.xml" /><Relationship Id="rId18" Type="http://schemas.openxmlformats.org/officeDocument/2006/relationships/tags" Target="../tags/tag747.xml" /><Relationship Id="rId19" Type="http://schemas.openxmlformats.org/officeDocument/2006/relationships/tags" Target="../tags/tag748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749.xml" /><Relationship Id="rId21" Type="http://schemas.openxmlformats.org/officeDocument/2006/relationships/tags" Target="../tags/tag750.xml" /><Relationship Id="rId22" Type="http://schemas.openxmlformats.org/officeDocument/2006/relationships/tags" Target="../tags/tag751.xml" /><Relationship Id="rId23" Type="http://schemas.openxmlformats.org/officeDocument/2006/relationships/tags" Target="../tags/tag752.xml" /><Relationship Id="rId24" Type="http://schemas.openxmlformats.org/officeDocument/2006/relationships/tags" Target="../tags/tag753.xml" /><Relationship Id="rId25" Type="http://schemas.openxmlformats.org/officeDocument/2006/relationships/tags" Target="../tags/tag754.xml" /><Relationship Id="rId26" Type="http://schemas.openxmlformats.org/officeDocument/2006/relationships/tags" Target="../tags/tag755.xml" /><Relationship Id="rId27" Type="http://schemas.openxmlformats.org/officeDocument/2006/relationships/tags" Target="../tags/tag756.xml" /><Relationship Id="rId28" Type="http://schemas.openxmlformats.org/officeDocument/2006/relationships/tags" Target="../tags/tag757.xml" /><Relationship Id="rId29" Type="http://schemas.openxmlformats.org/officeDocument/2006/relationships/tags" Target="../tags/tag758.xml" /><Relationship Id="rId3" Type="http://schemas.openxmlformats.org/officeDocument/2006/relationships/tags" Target="../tags/tag732.xml" /><Relationship Id="rId30" Type="http://schemas.openxmlformats.org/officeDocument/2006/relationships/tags" Target="../tags/tag759.xml" /><Relationship Id="rId31" Type="http://schemas.openxmlformats.org/officeDocument/2006/relationships/tags" Target="../tags/tag760.xml" /><Relationship Id="rId32" Type="http://schemas.openxmlformats.org/officeDocument/2006/relationships/tags" Target="../tags/tag761.xml" /><Relationship Id="rId33" Type="http://schemas.openxmlformats.org/officeDocument/2006/relationships/tags" Target="../tags/tag762.xml" /><Relationship Id="rId34" Type="http://schemas.openxmlformats.org/officeDocument/2006/relationships/tags" Target="../tags/tag763.xml" /><Relationship Id="rId35" Type="http://schemas.openxmlformats.org/officeDocument/2006/relationships/tags" Target="../tags/tag764.xml" /><Relationship Id="rId36" Type="http://schemas.openxmlformats.org/officeDocument/2006/relationships/tags" Target="../tags/tag765.xml" /><Relationship Id="rId37" Type="http://schemas.openxmlformats.org/officeDocument/2006/relationships/tags" Target="../tags/tag766.xml" /><Relationship Id="rId38" Type="http://schemas.openxmlformats.org/officeDocument/2006/relationships/tags" Target="../tags/tag767.xml" /><Relationship Id="rId39" Type="http://schemas.openxmlformats.org/officeDocument/2006/relationships/tags" Target="../tags/tag768.xml" /><Relationship Id="rId4" Type="http://schemas.openxmlformats.org/officeDocument/2006/relationships/tags" Target="../tags/tag733.xml" /><Relationship Id="rId40" Type="http://schemas.openxmlformats.org/officeDocument/2006/relationships/tags" Target="../tags/tag769.xml" /><Relationship Id="rId41" Type="http://schemas.openxmlformats.org/officeDocument/2006/relationships/tags" Target="../tags/tag770.xml" /><Relationship Id="rId42" Type="http://schemas.openxmlformats.org/officeDocument/2006/relationships/tags" Target="../tags/tag771.xml" /><Relationship Id="rId43" Type="http://schemas.openxmlformats.org/officeDocument/2006/relationships/tags" Target="../tags/tag772.xml" /><Relationship Id="rId44" Type="http://schemas.openxmlformats.org/officeDocument/2006/relationships/tags" Target="../tags/tag773.xml" /><Relationship Id="rId45" Type="http://schemas.openxmlformats.org/officeDocument/2006/relationships/tags" Target="../tags/tag774.xml" /><Relationship Id="rId46" Type="http://schemas.openxmlformats.org/officeDocument/2006/relationships/tags" Target="../tags/tag775.xml" /><Relationship Id="rId47" Type="http://schemas.openxmlformats.org/officeDocument/2006/relationships/tags" Target="../tags/tag776.xml" /><Relationship Id="rId5" Type="http://schemas.openxmlformats.org/officeDocument/2006/relationships/tags" Target="../tags/tag734.xml" /><Relationship Id="rId6" Type="http://schemas.openxmlformats.org/officeDocument/2006/relationships/tags" Target="../tags/tag735.xml" /><Relationship Id="rId7" Type="http://schemas.openxmlformats.org/officeDocument/2006/relationships/tags" Target="../tags/tag736.xml" /><Relationship Id="rId8" Type="http://schemas.openxmlformats.org/officeDocument/2006/relationships/tags" Target="../tags/tag737.xml" /><Relationship Id="rId9" Type="http://schemas.openxmlformats.org/officeDocument/2006/relationships/tags" Target="../tags/tag73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87.xml" /><Relationship Id="rId11" Type="http://schemas.openxmlformats.org/officeDocument/2006/relationships/tags" Target="../tags/tag788.xml" /><Relationship Id="rId12" Type="http://schemas.openxmlformats.org/officeDocument/2006/relationships/tags" Target="../tags/tag789.xml" /><Relationship Id="rId13" Type="http://schemas.openxmlformats.org/officeDocument/2006/relationships/tags" Target="../tags/tag790.xml" /><Relationship Id="rId14" Type="http://schemas.openxmlformats.org/officeDocument/2006/relationships/tags" Target="../tags/tag791.xml" /><Relationship Id="rId15" Type="http://schemas.openxmlformats.org/officeDocument/2006/relationships/tags" Target="../tags/tag792.xml" /><Relationship Id="rId16" Type="http://schemas.openxmlformats.org/officeDocument/2006/relationships/tags" Target="../tags/tag793.xml" /><Relationship Id="rId17" Type="http://schemas.openxmlformats.org/officeDocument/2006/relationships/tags" Target="../tags/tag794.xml" /><Relationship Id="rId18" Type="http://schemas.openxmlformats.org/officeDocument/2006/relationships/tags" Target="../tags/tag795.xml" /><Relationship Id="rId19" Type="http://schemas.openxmlformats.org/officeDocument/2006/relationships/tags" Target="../tags/tag796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797.xml" /><Relationship Id="rId21" Type="http://schemas.openxmlformats.org/officeDocument/2006/relationships/tags" Target="../tags/tag798.xml" /><Relationship Id="rId22" Type="http://schemas.openxmlformats.org/officeDocument/2006/relationships/tags" Target="../tags/tag799.xml" /><Relationship Id="rId23" Type="http://schemas.openxmlformats.org/officeDocument/2006/relationships/tags" Target="../tags/tag800.xml" /><Relationship Id="rId24" Type="http://schemas.openxmlformats.org/officeDocument/2006/relationships/tags" Target="../tags/tag801.xml" /><Relationship Id="rId25" Type="http://schemas.openxmlformats.org/officeDocument/2006/relationships/tags" Target="../tags/tag802.xml" /><Relationship Id="rId26" Type="http://schemas.openxmlformats.org/officeDocument/2006/relationships/tags" Target="../tags/tag803.xml" /><Relationship Id="rId27" Type="http://schemas.openxmlformats.org/officeDocument/2006/relationships/tags" Target="../tags/tag804.xml" /><Relationship Id="rId28" Type="http://schemas.openxmlformats.org/officeDocument/2006/relationships/tags" Target="../tags/tag805.xml" /><Relationship Id="rId29" Type="http://schemas.openxmlformats.org/officeDocument/2006/relationships/tags" Target="../tags/tag806.xml" /><Relationship Id="rId3" Type="http://schemas.openxmlformats.org/officeDocument/2006/relationships/tags" Target="../tags/tag780.xml" /><Relationship Id="rId30" Type="http://schemas.openxmlformats.org/officeDocument/2006/relationships/tags" Target="../tags/tag807.xml" /><Relationship Id="rId31" Type="http://schemas.openxmlformats.org/officeDocument/2006/relationships/tags" Target="../tags/tag808.xml" /><Relationship Id="rId32" Type="http://schemas.openxmlformats.org/officeDocument/2006/relationships/tags" Target="../tags/tag809.xml" /><Relationship Id="rId33" Type="http://schemas.openxmlformats.org/officeDocument/2006/relationships/tags" Target="../tags/tag810.xml" /><Relationship Id="rId34" Type="http://schemas.openxmlformats.org/officeDocument/2006/relationships/tags" Target="../tags/tag811.xml" /><Relationship Id="rId35" Type="http://schemas.openxmlformats.org/officeDocument/2006/relationships/tags" Target="../tags/tag812.xml" /><Relationship Id="rId36" Type="http://schemas.openxmlformats.org/officeDocument/2006/relationships/tags" Target="../tags/tag813.xml" /><Relationship Id="rId37" Type="http://schemas.openxmlformats.org/officeDocument/2006/relationships/tags" Target="../tags/tag814.xml" /><Relationship Id="rId38" Type="http://schemas.openxmlformats.org/officeDocument/2006/relationships/tags" Target="../tags/tag815.xml" /><Relationship Id="rId39" Type="http://schemas.openxmlformats.org/officeDocument/2006/relationships/tags" Target="../tags/tag816.xml" /><Relationship Id="rId4" Type="http://schemas.openxmlformats.org/officeDocument/2006/relationships/tags" Target="../tags/tag781.xml" /><Relationship Id="rId40" Type="http://schemas.openxmlformats.org/officeDocument/2006/relationships/tags" Target="../tags/tag817.xml" /><Relationship Id="rId5" Type="http://schemas.openxmlformats.org/officeDocument/2006/relationships/tags" Target="../tags/tag782.xml" /><Relationship Id="rId6" Type="http://schemas.openxmlformats.org/officeDocument/2006/relationships/tags" Target="../tags/tag783.xml" /><Relationship Id="rId7" Type="http://schemas.openxmlformats.org/officeDocument/2006/relationships/tags" Target="../tags/tag784.xml" /><Relationship Id="rId8" Type="http://schemas.openxmlformats.org/officeDocument/2006/relationships/tags" Target="../tags/tag785.xml" /><Relationship Id="rId9" Type="http://schemas.openxmlformats.org/officeDocument/2006/relationships/tags" Target="../tags/tag78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826.xml" /><Relationship Id="rId11" Type="http://schemas.openxmlformats.org/officeDocument/2006/relationships/tags" Target="../tags/tag827.xml" /><Relationship Id="rId12" Type="http://schemas.openxmlformats.org/officeDocument/2006/relationships/tags" Target="../tags/tag828.xml" /><Relationship Id="rId13" Type="http://schemas.openxmlformats.org/officeDocument/2006/relationships/tags" Target="../tags/tag829.xml" /><Relationship Id="rId14" Type="http://schemas.openxmlformats.org/officeDocument/2006/relationships/tags" Target="../tags/tag830.xml" /><Relationship Id="rId15" Type="http://schemas.openxmlformats.org/officeDocument/2006/relationships/tags" Target="../tags/tag831.xml" /><Relationship Id="rId16" Type="http://schemas.openxmlformats.org/officeDocument/2006/relationships/tags" Target="../tags/tag832.xml" /><Relationship Id="rId17" Type="http://schemas.openxmlformats.org/officeDocument/2006/relationships/tags" Target="../tags/tag833.xml" /><Relationship Id="rId18" Type="http://schemas.openxmlformats.org/officeDocument/2006/relationships/tags" Target="../tags/tag834.xml" /><Relationship Id="rId19" Type="http://schemas.openxmlformats.org/officeDocument/2006/relationships/tags" Target="../tags/tag835.xml" /><Relationship Id="rId2" Type="http://schemas.openxmlformats.org/officeDocument/2006/relationships/tags" Target="../tags/tag818.xml" /><Relationship Id="rId20" Type="http://schemas.openxmlformats.org/officeDocument/2006/relationships/image" Target="../media/image24.png" /><Relationship Id="rId21" Type="http://schemas.openxmlformats.org/officeDocument/2006/relationships/tags" Target="../tags/tag836.xml" /><Relationship Id="rId3" Type="http://schemas.openxmlformats.org/officeDocument/2006/relationships/tags" Target="../tags/tag819.xml" /><Relationship Id="rId4" Type="http://schemas.openxmlformats.org/officeDocument/2006/relationships/tags" Target="../tags/tag820.xml" /><Relationship Id="rId5" Type="http://schemas.openxmlformats.org/officeDocument/2006/relationships/tags" Target="../tags/tag821.xml" /><Relationship Id="rId6" Type="http://schemas.openxmlformats.org/officeDocument/2006/relationships/tags" Target="../tags/tag822.xml" /><Relationship Id="rId7" Type="http://schemas.openxmlformats.org/officeDocument/2006/relationships/tags" Target="../tags/tag823.xml" /><Relationship Id="rId8" Type="http://schemas.openxmlformats.org/officeDocument/2006/relationships/tags" Target="../tags/tag824.xml" /><Relationship Id="rId9" Type="http://schemas.openxmlformats.org/officeDocument/2006/relationships/tags" Target="../tags/tag82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1.xml" /><Relationship Id="rId11" Type="http://schemas.openxmlformats.org/officeDocument/2006/relationships/tags" Target="../tags/tag332.xml" /><Relationship Id="rId12" Type="http://schemas.openxmlformats.org/officeDocument/2006/relationships/tags" Target="../tags/tag333.xml" /><Relationship Id="rId13" Type="http://schemas.openxmlformats.org/officeDocument/2006/relationships/tags" Target="../tags/tag334.xml" /><Relationship Id="rId14" Type="http://schemas.openxmlformats.org/officeDocument/2006/relationships/tags" Target="../tags/tag335.xml" /><Relationship Id="rId15" Type="http://schemas.openxmlformats.org/officeDocument/2006/relationships/tags" Target="../tags/tag336.xml" /><Relationship Id="rId16" Type="http://schemas.openxmlformats.org/officeDocument/2006/relationships/tags" Target="../tags/tag337.xml" /><Relationship Id="rId17" Type="http://schemas.openxmlformats.org/officeDocument/2006/relationships/tags" Target="../tags/tag338.xml" /><Relationship Id="rId18" Type="http://schemas.openxmlformats.org/officeDocument/2006/relationships/tags" Target="../tags/tag339.xml" /><Relationship Id="rId19" Type="http://schemas.openxmlformats.org/officeDocument/2006/relationships/tags" Target="../tags/tag340.xml" /><Relationship Id="rId2" Type="http://schemas.openxmlformats.org/officeDocument/2006/relationships/tags" Target="../tags/tag323.xml" /><Relationship Id="rId20" Type="http://schemas.openxmlformats.org/officeDocument/2006/relationships/tags" Target="../tags/tag341.xml" /><Relationship Id="rId21" Type="http://schemas.openxmlformats.org/officeDocument/2006/relationships/tags" Target="../tags/tag342.xml" /><Relationship Id="rId22" Type="http://schemas.openxmlformats.org/officeDocument/2006/relationships/tags" Target="../tags/tag343.xml" /><Relationship Id="rId23" Type="http://schemas.openxmlformats.org/officeDocument/2006/relationships/tags" Target="../tags/tag344.xml" /><Relationship Id="rId24" Type="http://schemas.openxmlformats.org/officeDocument/2006/relationships/tags" Target="../tags/tag345.xml" /><Relationship Id="rId25" Type="http://schemas.openxmlformats.org/officeDocument/2006/relationships/tags" Target="../tags/tag346.xml" /><Relationship Id="rId26" Type="http://schemas.openxmlformats.org/officeDocument/2006/relationships/tags" Target="../tags/tag347.xml" /><Relationship Id="rId27" Type="http://schemas.openxmlformats.org/officeDocument/2006/relationships/tags" Target="../tags/tag348.xml" /><Relationship Id="rId28" Type="http://schemas.openxmlformats.org/officeDocument/2006/relationships/tags" Target="../tags/tag349.xml" /><Relationship Id="rId29" Type="http://schemas.openxmlformats.org/officeDocument/2006/relationships/tags" Target="../tags/tag350.xml" /><Relationship Id="rId3" Type="http://schemas.openxmlformats.org/officeDocument/2006/relationships/tags" Target="../tags/tag324.xml" /><Relationship Id="rId30" Type="http://schemas.openxmlformats.org/officeDocument/2006/relationships/tags" Target="../tags/tag351.xml" /><Relationship Id="rId31" Type="http://schemas.openxmlformats.org/officeDocument/2006/relationships/tags" Target="../tags/tag352.xml" /><Relationship Id="rId32" Type="http://schemas.openxmlformats.org/officeDocument/2006/relationships/tags" Target="../tags/tag353.xml" /><Relationship Id="rId33" Type="http://schemas.openxmlformats.org/officeDocument/2006/relationships/tags" Target="../tags/tag354.xml" /><Relationship Id="rId34" Type="http://schemas.openxmlformats.org/officeDocument/2006/relationships/tags" Target="../tags/tag355.xml" /><Relationship Id="rId35" Type="http://schemas.openxmlformats.org/officeDocument/2006/relationships/tags" Target="../tags/tag356.xml" /><Relationship Id="rId36" Type="http://schemas.openxmlformats.org/officeDocument/2006/relationships/tags" Target="../tags/tag357.xml" /><Relationship Id="rId37" Type="http://schemas.openxmlformats.org/officeDocument/2006/relationships/tags" Target="../tags/tag358.xml" /><Relationship Id="rId38" Type="http://schemas.openxmlformats.org/officeDocument/2006/relationships/tags" Target="../tags/tag359.xml" /><Relationship Id="rId39" Type="http://schemas.openxmlformats.org/officeDocument/2006/relationships/tags" Target="../tags/tag360.xml" /><Relationship Id="rId4" Type="http://schemas.openxmlformats.org/officeDocument/2006/relationships/tags" Target="../tags/tag325.xml" /><Relationship Id="rId40" Type="http://schemas.openxmlformats.org/officeDocument/2006/relationships/tags" Target="../tags/tag361.xml" /><Relationship Id="rId41" Type="http://schemas.openxmlformats.org/officeDocument/2006/relationships/tags" Target="../tags/tag362.xml" /><Relationship Id="rId42" Type="http://schemas.openxmlformats.org/officeDocument/2006/relationships/tags" Target="../tags/tag363.xml" /><Relationship Id="rId5" Type="http://schemas.openxmlformats.org/officeDocument/2006/relationships/tags" Target="../tags/tag326.xml" /><Relationship Id="rId6" Type="http://schemas.openxmlformats.org/officeDocument/2006/relationships/tags" Target="../tags/tag327.xml" /><Relationship Id="rId7" Type="http://schemas.openxmlformats.org/officeDocument/2006/relationships/tags" Target="../tags/tag328.xml" /><Relationship Id="rId8" Type="http://schemas.openxmlformats.org/officeDocument/2006/relationships/tags" Target="../tags/tag329.xml" /><Relationship Id="rId9" Type="http://schemas.openxmlformats.org/officeDocument/2006/relationships/tags" Target="../tags/tag33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2.xml" /><Relationship Id="rId11" Type="http://schemas.openxmlformats.org/officeDocument/2006/relationships/image" Target="../media/image8.png" /><Relationship Id="rId12" Type="http://schemas.openxmlformats.org/officeDocument/2006/relationships/tags" Target="../tags/tag373.xml" /><Relationship Id="rId13" Type="http://schemas.openxmlformats.org/officeDocument/2006/relationships/image" Target="../media/image9.jpeg" /><Relationship Id="rId14" Type="http://schemas.openxmlformats.org/officeDocument/2006/relationships/tags" Target="../tags/tag374.xml" /><Relationship Id="rId15" Type="http://schemas.openxmlformats.org/officeDocument/2006/relationships/image" Target="../media/image10.png" /><Relationship Id="rId16" Type="http://schemas.openxmlformats.org/officeDocument/2006/relationships/tags" Target="../tags/tag375.xml" /><Relationship Id="rId17" Type="http://schemas.openxmlformats.org/officeDocument/2006/relationships/tags" Target="../tags/tag376.xml" /><Relationship Id="rId18" Type="http://schemas.openxmlformats.org/officeDocument/2006/relationships/image" Target="../media/image11.png" /><Relationship Id="rId19" Type="http://schemas.openxmlformats.org/officeDocument/2006/relationships/tags" Target="../tags/tag377.xml" /><Relationship Id="rId2" Type="http://schemas.openxmlformats.org/officeDocument/2006/relationships/tags" Target="../tags/tag364.xml" /><Relationship Id="rId20" Type="http://schemas.openxmlformats.org/officeDocument/2006/relationships/tags" Target="../tags/tag378.xml" /><Relationship Id="rId21" Type="http://schemas.openxmlformats.org/officeDocument/2006/relationships/tags" Target="../tags/tag379.xml" /><Relationship Id="rId22" Type="http://schemas.openxmlformats.org/officeDocument/2006/relationships/image" Target="../media/image12.png" /><Relationship Id="rId23" Type="http://schemas.openxmlformats.org/officeDocument/2006/relationships/tags" Target="../tags/tag380.xml" /><Relationship Id="rId24" Type="http://schemas.openxmlformats.org/officeDocument/2006/relationships/tags" Target="../tags/tag381.xml" /><Relationship Id="rId3" Type="http://schemas.openxmlformats.org/officeDocument/2006/relationships/tags" Target="../tags/tag365.xml" /><Relationship Id="rId4" Type="http://schemas.openxmlformats.org/officeDocument/2006/relationships/tags" Target="../tags/tag366.xml" /><Relationship Id="rId5" Type="http://schemas.openxmlformats.org/officeDocument/2006/relationships/tags" Target="../tags/tag367.xml" /><Relationship Id="rId6" Type="http://schemas.openxmlformats.org/officeDocument/2006/relationships/tags" Target="../tags/tag368.xml" /><Relationship Id="rId7" Type="http://schemas.openxmlformats.org/officeDocument/2006/relationships/tags" Target="../tags/tag369.xml" /><Relationship Id="rId8" Type="http://schemas.openxmlformats.org/officeDocument/2006/relationships/tags" Target="../tags/tag370.xml" /><Relationship Id="rId9" Type="http://schemas.openxmlformats.org/officeDocument/2006/relationships/tags" Target="../tags/tag37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3.xml" /><Relationship Id="rId11" Type="http://schemas.openxmlformats.org/officeDocument/2006/relationships/tags" Target="../tags/tag394.xml" /><Relationship Id="rId12" Type="http://schemas.openxmlformats.org/officeDocument/2006/relationships/tags" Target="../tags/tag395.xml" /><Relationship Id="rId13" Type="http://schemas.openxmlformats.org/officeDocument/2006/relationships/tags" Target="../tags/tag396.xml" /><Relationship Id="rId14" Type="http://schemas.openxmlformats.org/officeDocument/2006/relationships/tags" Target="../tags/tag397.xml" /><Relationship Id="rId15" Type="http://schemas.openxmlformats.org/officeDocument/2006/relationships/tags" Target="../tags/tag398.xml" /><Relationship Id="rId16" Type="http://schemas.openxmlformats.org/officeDocument/2006/relationships/tags" Target="../tags/tag399.xml" /><Relationship Id="rId17" Type="http://schemas.openxmlformats.org/officeDocument/2006/relationships/tags" Target="../tags/tag400.xml" /><Relationship Id="rId18" Type="http://schemas.openxmlformats.org/officeDocument/2006/relationships/tags" Target="../tags/tag401.xml" /><Relationship Id="rId19" Type="http://schemas.openxmlformats.org/officeDocument/2006/relationships/tags" Target="../tags/tag402.xml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13.png" /><Relationship Id="rId21" Type="http://schemas.openxmlformats.org/officeDocument/2006/relationships/tags" Target="../tags/tag403.xml" /><Relationship Id="rId22" Type="http://schemas.openxmlformats.org/officeDocument/2006/relationships/image" Target="../media/image14.jpeg" /><Relationship Id="rId23" Type="http://schemas.openxmlformats.org/officeDocument/2006/relationships/tags" Target="../tags/tag404.xml" /><Relationship Id="rId24" Type="http://schemas.openxmlformats.org/officeDocument/2006/relationships/image" Target="../media/image15.png" /><Relationship Id="rId25" Type="http://schemas.openxmlformats.org/officeDocument/2006/relationships/tags" Target="../tags/tag405.xml" /><Relationship Id="rId26" Type="http://schemas.openxmlformats.org/officeDocument/2006/relationships/image" Target="../media/image16.jpeg" /><Relationship Id="rId27" Type="http://schemas.openxmlformats.org/officeDocument/2006/relationships/tags" Target="../tags/tag406.xml" /><Relationship Id="rId28" Type="http://schemas.openxmlformats.org/officeDocument/2006/relationships/image" Target="../media/image17.png" /><Relationship Id="rId29" Type="http://schemas.openxmlformats.org/officeDocument/2006/relationships/tags" Target="../tags/tag407.xml" /><Relationship Id="rId3" Type="http://schemas.openxmlformats.org/officeDocument/2006/relationships/tags" Target="../tags/tag386.xml" /><Relationship Id="rId4" Type="http://schemas.openxmlformats.org/officeDocument/2006/relationships/tags" Target="../tags/tag387.xml" /><Relationship Id="rId5" Type="http://schemas.openxmlformats.org/officeDocument/2006/relationships/tags" Target="../tags/tag388.xml" /><Relationship Id="rId6" Type="http://schemas.openxmlformats.org/officeDocument/2006/relationships/tags" Target="../tags/tag389.xml" /><Relationship Id="rId7" Type="http://schemas.openxmlformats.org/officeDocument/2006/relationships/tags" Target="../tags/tag390.xml" /><Relationship Id="rId8" Type="http://schemas.openxmlformats.org/officeDocument/2006/relationships/tags" Target="../tags/tag391.xml" /><Relationship Id="rId9" Type="http://schemas.openxmlformats.org/officeDocument/2006/relationships/tags" Target="../tags/tag39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6.xml" /><Relationship Id="rId11" Type="http://schemas.openxmlformats.org/officeDocument/2006/relationships/tags" Target="../tags/tag417.xml" /><Relationship Id="rId12" Type="http://schemas.openxmlformats.org/officeDocument/2006/relationships/tags" Target="../tags/tag418.xml" /><Relationship Id="rId13" Type="http://schemas.openxmlformats.org/officeDocument/2006/relationships/tags" Target="../tags/tag419.xml" /><Relationship Id="rId14" Type="http://schemas.openxmlformats.org/officeDocument/2006/relationships/tags" Target="../tags/tag420.xml" /><Relationship Id="rId15" Type="http://schemas.openxmlformats.org/officeDocument/2006/relationships/tags" Target="../tags/tag421.xml" /><Relationship Id="rId16" Type="http://schemas.openxmlformats.org/officeDocument/2006/relationships/tags" Target="../tags/tag422.xml" /><Relationship Id="rId17" Type="http://schemas.openxmlformats.org/officeDocument/2006/relationships/tags" Target="../tags/tag423.xml" /><Relationship Id="rId18" Type="http://schemas.openxmlformats.org/officeDocument/2006/relationships/tags" Target="../tags/tag424.xml" /><Relationship Id="rId19" Type="http://schemas.openxmlformats.org/officeDocument/2006/relationships/tags" Target="../tags/tag425.xml" /><Relationship Id="rId2" Type="http://schemas.openxmlformats.org/officeDocument/2006/relationships/tags" Target="../tags/tag408.xml" /><Relationship Id="rId20" Type="http://schemas.openxmlformats.org/officeDocument/2006/relationships/tags" Target="../tags/tag426.xml" /><Relationship Id="rId21" Type="http://schemas.openxmlformats.org/officeDocument/2006/relationships/tags" Target="../tags/tag427.xml" /><Relationship Id="rId22" Type="http://schemas.openxmlformats.org/officeDocument/2006/relationships/tags" Target="../tags/tag428.xml" /><Relationship Id="rId23" Type="http://schemas.openxmlformats.org/officeDocument/2006/relationships/tags" Target="../tags/tag429.xml" /><Relationship Id="rId24" Type="http://schemas.openxmlformats.org/officeDocument/2006/relationships/tags" Target="../tags/tag430.xml" /><Relationship Id="rId25" Type="http://schemas.openxmlformats.org/officeDocument/2006/relationships/tags" Target="../tags/tag431.xml" /><Relationship Id="rId26" Type="http://schemas.openxmlformats.org/officeDocument/2006/relationships/tags" Target="../tags/tag432.xml" /><Relationship Id="rId27" Type="http://schemas.openxmlformats.org/officeDocument/2006/relationships/tags" Target="../tags/tag433.xml" /><Relationship Id="rId28" Type="http://schemas.openxmlformats.org/officeDocument/2006/relationships/tags" Target="../tags/tag434.xml" /><Relationship Id="rId29" Type="http://schemas.openxmlformats.org/officeDocument/2006/relationships/image" Target="../media/image13.png" /><Relationship Id="rId3" Type="http://schemas.openxmlformats.org/officeDocument/2006/relationships/tags" Target="../tags/tag409.xml" /><Relationship Id="rId30" Type="http://schemas.openxmlformats.org/officeDocument/2006/relationships/tags" Target="../tags/tag435.xml" /><Relationship Id="rId4" Type="http://schemas.openxmlformats.org/officeDocument/2006/relationships/tags" Target="../tags/tag410.xml" /><Relationship Id="rId5" Type="http://schemas.openxmlformats.org/officeDocument/2006/relationships/tags" Target="../tags/tag411.xml" /><Relationship Id="rId6" Type="http://schemas.openxmlformats.org/officeDocument/2006/relationships/tags" Target="../tags/tag412.xml" /><Relationship Id="rId7" Type="http://schemas.openxmlformats.org/officeDocument/2006/relationships/tags" Target="../tags/tag413.xml" /><Relationship Id="rId8" Type="http://schemas.openxmlformats.org/officeDocument/2006/relationships/tags" Target="../tags/tag414.xml" /><Relationship Id="rId9" Type="http://schemas.openxmlformats.org/officeDocument/2006/relationships/tags" Target="../tags/tag41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4.xml" /><Relationship Id="rId11" Type="http://schemas.openxmlformats.org/officeDocument/2006/relationships/tags" Target="../tags/tag445.xml" /><Relationship Id="rId12" Type="http://schemas.openxmlformats.org/officeDocument/2006/relationships/tags" Target="../tags/tag446.xml" /><Relationship Id="rId13" Type="http://schemas.openxmlformats.org/officeDocument/2006/relationships/tags" Target="../tags/tag447.xml" /><Relationship Id="rId14" Type="http://schemas.openxmlformats.org/officeDocument/2006/relationships/tags" Target="../tags/tag448.xml" /><Relationship Id="rId15" Type="http://schemas.openxmlformats.org/officeDocument/2006/relationships/tags" Target="../tags/tag449.xml" /><Relationship Id="rId16" Type="http://schemas.openxmlformats.org/officeDocument/2006/relationships/tags" Target="../tags/tag450.xml" /><Relationship Id="rId17" Type="http://schemas.openxmlformats.org/officeDocument/2006/relationships/tags" Target="../tags/tag451.xml" /><Relationship Id="rId18" Type="http://schemas.openxmlformats.org/officeDocument/2006/relationships/tags" Target="../tags/tag452.xml" /><Relationship Id="rId19" Type="http://schemas.openxmlformats.org/officeDocument/2006/relationships/tags" Target="../tags/tag453.xml" /><Relationship Id="rId2" Type="http://schemas.openxmlformats.org/officeDocument/2006/relationships/tags" Target="../tags/tag436.xml" /><Relationship Id="rId20" Type="http://schemas.openxmlformats.org/officeDocument/2006/relationships/tags" Target="../tags/tag454.xml" /><Relationship Id="rId21" Type="http://schemas.openxmlformats.org/officeDocument/2006/relationships/tags" Target="../tags/tag455.xml" /><Relationship Id="rId22" Type="http://schemas.openxmlformats.org/officeDocument/2006/relationships/tags" Target="../tags/tag456.xml" /><Relationship Id="rId23" Type="http://schemas.openxmlformats.org/officeDocument/2006/relationships/tags" Target="../tags/tag457.xml" /><Relationship Id="rId24" Type="http://schemas.openxmlformats.org/officeDocument/2006/relationships/tags" Target="../tags/tag458.xml" /><Relationship Id="rId25" Type="http://schemas.openxmlformats.org/officeDocument/2006/relationships/tags" Target="../tags/tag459.xml" /><Relationship Id="rId26" Type="http://schemas.openxmlformats.org/officeDocument/2006/relationships/tags" Target="../tags/tag460.xml" /><Relationship Id="rId27" Type="http://schemas.openxmlformats.org/officeDocument/2006/relationships/tags" Target="../tags/tag461.xml" /><Relationship Id="rId28" Type="http://schemas.openxmlformats.org/officeDocument/2006/relationships/tags" Target="../tags/tag462.xml" /><Relationship Id="rId29" Type="http://schemas.openxmlformats.org/officeDocument/2006/relationships/tags" Target="../tags/tag463.xml" /><Relationship Id="rId3" Type="http://schemas.openxmlformats.org/officeDocument/2006/relationships/tags" Target="../tags/tag437.xml" /><Relationship Id="rId30" Type="http://schemas.openxmlformats.org/officeDocument/2006/relationships/tags" Target="../tags/tag464.xml" /><Relationship Id="rId31" Type="http://schemas.openxmlformats.org/officeDocument/2006/relationships/tags" Target="../tags/tag465.xml" /><Relationship Id="rId32" Type="http://schemas.openxmlformats.org/officeDocument/2006/relationships/tags" Target="../tags/tag466.xml" /><Relationship Id="rId33" Type="http://schemas.openxmlformats.org/officeDocument/2006/relationships/tags" Target="../tags/tag467.xml" /><Relationship Id="rId34" Type="http://schemas.openxmlformats.org/officeDocument/2006/relationships/tags" Target="../tags/tag468.xml" /><Relationship Id="rId35" Type="http://schemas.openxmlformats.org/officeDocument/2006/relationships/tags" Target="../tags/tag469.xml" /><Relationship Id="rId36" Type="http://schemas.openxmlformats.org/officeDocument/2006/relationships/image" Target="../media/image18.jpeg" /><Relationship Id="rId37" Type="http://schemas.openxmlformats.org/officeDocument/2006/relationships/tags" Target="../tags/tag470.xml" /><Relationship Id="rId4" Type="http://schemas.openxmlformats.org/officeDocument/2006/relationships/tags" Target="../tags/tag438.xml" /><Relationship Id="rId5" Type="http://schemas.openxmlformats.org/officeDocument/2006/relationships/tags" Target="../tags/tag439.xml" /><Relationship Id="rId6" Type="http://schemas.openxmlformats.org/officeDocument/2006/relationships/tags" Target="../tags/tag440.xml" /><Relationship Id="rId7" Type="http://schemas.openxmlformats.org/officeDocument/2006/relationships/tags" Target="../tags/tag441.xml" /><Relationship Id="rId8" Type="http://schemas.openxmlformats.org/officeDocument/2006/relationships/tags" Target="../tags/tag442.xml" /><Relationship Id="rId9" Type="http://schemas.openxmlformats.org/officeDocument/2006/relationships/tags" Target="../tags/tag44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7.xml" /><Relationship Id="rId11" Type="http://schemas.openxmlformats.org/officeDocument/2006/relationships/tags" Target="../tags/tag478.xml" /><Relationship Id="rId12" Type="http://schemas.openxmlformats.org/officeDocument/2006/relationships/tags" Target="../tags/tag479.xml" /><Relationship Id="rId13" Type="http://schemas.openxmlformats.org/officeDocument/2006/relationships/tags" Target="../tags/tag480.xml" /><Relationship Id="rId14" Type="http://schemas.openxmlformats.org/officeDocument/2006/relationships/tags" Target="../tags/tag481.xml" /><Relationship Id="rId15" Type="http://schemas.openxmlformats.org/officeDocument/2006/relationships/tags" Target="../tags/tag482.xml" /><Relationship Id="rId16" Type="http://schemas.openxmlformats.org/officeDocument/2006/relationships/tags" Target="../tags/tag483.xml" /><Relationship Id="rId17" Type="http://schemas.openxmlformats.org/officeDocument/2006/relationships/tags" Target="../tags/tag484.xml" /><Relationship Id="rId18" Type="http://schemas.openxmlformats.org/officeDocument/2006/relationships/tags" Target="../tags/tag485.xml" /><Relationship Id="rId19" Type="http://schemas.openxmlformats.org/officeDocument/2006/relationships/tags" Target="../tags/tag486.xml" /><Relationship Id="rId2" Type="http://schemas.openxmlformats.org/officeDocument/2006/relationships/tags" Target="../tags/tag471.xml" /><Relationship Id="rId20" Type="http://schemas.openxmlformats.org/officeDocument/2006/relationships/tags" Target="../tags/tag487.xml" /><Relationship Id="rId21" Type="http://schemas.openxmlformats.org/officeDocument/2006/relationships/tags" Target="../tags/tag488.xml" /><Relationship Id="rId22" Type="http://schemas.openxmlformats.org/officeDocument/2006/relationships/tags" Target="../tags/tag489.xml" /><Relationship Id="rId23" Type="http://schemas.openxmlformats.org/officeDocument/2006/relationships/tags" Target="../tags/tag490.xml" /><Relationship Id="rId24" Type="http://schemas.openxmlformats.org/officeDocument/2006/relationships/tags" Target="../tags/tag491.xml" /><Relationship Id="rId25" Type="http://schemas.openxmlformats.org/officeDocument/2006/relationships/tags" Target="../tags/tag492.xml" /><Relationship Id="rId26" Type="http://schemas.openxmlformats.org/officeDocument/2006/relationships/tags" Target="../tags/tag493.xml" /><Relationship Id="rId27" Type="http://schemas.openxmlformats.org/officeDocument/2006/relationships/tags" Target="../tags/tag494.xml" /><Relationship Id="rId3" Type="http://schemas.openxmlformats.org/officeDocument/2006/relationships/tags" Target="../tags/tag472.xml" /><Relationship Id="rId4" Type="http://schemas.openxmlformats.org/officeDocument/2006/relationships/tags" Target="../tags/tag473.xml" /><Relationship Id="rId5" Type="http://schemas.openxmlformats.org/officeDocument/2006/relationships/image" Target="file:///C:\Users\Administrator\Desktop\&#39640;&#19977;&#36164;&#26009;\&#24517;&#20462;2\NULL" TargetMode="External" /><Relationship Id="rId6" Type="http://schemas.openxmlformats.org/officeDocument/2006/relationships/image" Target="../media/image19.png" /><Relationship Id="rId7" Type="http://schemas.openxmlformats.org/officeDocument/2006/relationships/tags" Target="../tags/tag474.xml" /><Relationship Id="rId8" Type="http://schemas.openxmlformats.org/officeDocument/2006/relationships/tags" Target="../tags/tag475.xml" /><Relationship Id="rId9" Type="http://schemas.openxmlformats.org/officeDocument/2006/relationships/tags" Target="../tags/tag47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3.xml" /><Relationship Id="rId11" Type="http://schemas.openxmlformats.org/officeDocument/2006/relationships/tags" Target="../tags/tag504.xml" /><Relationship Id="rId12" Type="http://schemas.openxmlformats.org/officeDocument/2006/relationships/tags" Target="../tags/tag505.xml" /><Relationship Id="rId13" Type="http://schemas.openxmlformats.org/officeDocument/2006/relationships/tags" Target="../tags/tag506.xml" /><Relationship Id="rId14" Type="http://schemas.openxmlformats.org/officeDocument/2006/relationships/tags" Target="../tags/tag507.xml" /><Relationship Id="rId15" Type="http://schemas.openxmlformats.org/officeDocument/2006/relationships/tags" Target="../tags/tag508.xml" /><Relationship Id="rId16" Type="http://schemas.openxmlformats.org/officeDocument/2006/relationships/tags" Target="../tags/tag509.xml" /><Relationship Id="rId17" Type="http://schemas.openxmlformats.org/officeDocument/2006/relationships/tags" Target="../tags/tag510.xml" /><Relationship Id="rId18" Type="http://schemas.openxmlformats.org/officeDocument/2006/relationships/tags" Target="../tags/tag511.xml" /><Relationship Id="rId19" Type="http://schemas.openxmlformats.org/officeDocument/2006/relationships/tags" Target="../tags/tag512.xml" /><Relationship Id="rId2" Type="http://schemas.openxmlformats.org/officeDocument/2006/relationships/tags" Target="../tags/tag495.xml" /><Relationship Id="rId20" Type="http://schemas.openxmlformats.org/officeDocument/2006/relationships/tags" Target="../tags/tag513.xml" /><Relationship Id="rId21" Type="http://schemas.openxmlformats.org/officeDocument/2006/relationships/tags" Target="../tags/tag514.xml" /><Relationship Id="rId22" Type="http://schemas.openxmlformats.org/officeDocument/2006/relationships/tags" Target="../tags/tag515.xml" /><Relationship Id="rId23" Type="http://schemas.openxmlformats.org/officeDocument/2006/relationships/tags" Target="../tags/tag516.xml" /><Relationship Id="rId24" Type="http://schemas.openxmlformats.org/officeDocument/2006/relationships/tags" Target="../tags/tag517.xml" /><Relationship Id="rId25" Type="http://schemas.openxmlformats.org/officeDocument/2006/relationships/tags" Target="../tags/tag518.xml" /><Relationship Id="rId26" Type="http://schemas.openxmlformats.org/officeDocument/2006/relationships/tags" Target="../tags/tag519.xml" /><Relationship Id="rId27" Type="http://schemas.openxmlformats.org/officeDocument/2006/relationships/tags" Target="../tags/tag520.xml" /><Relationship Id="rId28" Type="http://schemas.openxmlformats.org/officeDocument/2006/relationships/tags" Target="../tags/tag521.xml" /><Relationship Id="rId29" Type="http://schemas.openxmlformats.org/officeDocument/2006/relationships/tags" Target="../tags/tag522.xml" /><Relationship Id="rId3" Type="http://schemas.openxmlformats.org/officeDocument/2006/relationships/tags" Target="../tags/tag496.xml" /><Relationship Id="rId30" Type="http://schemas.openxmlformats.org/officeDocument/2006/relationships/tags" Target="../tags/tag523.xml" /><Relationship Id="rId31" Type="http://schemas.openxmlformats.org/officeDocument/2006/relationships/tags" Target="../tags/tag524.xml" /><Relationship Id="rId32" Type="http://schemas.openxmlformats.org/officeDocument/2006/relationships/tags" Target="../tags/tag525.xml" /><Relationship Id="rId33" Type="http://schemas.openxmlformats.org/officeDocument/2006/relationships/tags" Target="../tags/tag526.xml" /><Relationship Id="rId34" Type="http://schemas.openxmlformats.org/officeDocument/2006/relationships/tags" Target="../tags/tag527.xml" /><Relationship Id="rId35" Type="http://schemas.openxmlformats.org/officeDocument/2006/relationships/tags" Target="../tags/tag528.xml" /><Relationship Id="rId36" Type="http://schemas.openxmlformats.org/officeDocument/2006/relationships/tags" Target="../tags/tag529.xml" /><Relationship Id="rId37" Type="http://schemas.openxmlformats.org/officeDocument/2006/relationships/tags" Target="../tags/tag530.xml" /><Relationship Id="rId38" Type="http://schemas.openxmlformats.org/officeDocument/2006/relationships/tags" Target="../tags/tag531.xml" /><Relationship Id="rId39" Type="http://schemas.openxmlformats.org/officeDocument/2006/relationships/tags" Target="../tags/tag532.xml" /><Relationship Id="rId4" Type="http://schemas.openxmlformats.org/officeDocument/2006/relationships/tags" Target="../tags/tag497.xml" /><Relationship Id="rId40" Type="http://schemas.openxmlformats.org/officeDocument/2006/relationships/tags" Target="../tags/tag533.xml" /><Relationship Id="rId41" Type="http://schemas.openxmlformats.org/officeDocument/2006/relationships/tags" Target="../tags/tag534.xml" /><Relationship Id="rId42" Type="http://schemas.openxmlformats.org/officeDocument/2006/relationships/tags" Target="../tags/tag535.xml" /><Relationship Id="rId43" Type="http://schemas.openxmlformats.org/officeDocument/2006/relationships/tags" Target="../tags/tag536.xml" /><Relationship Id="rId44" Type="http://schemas.openxmlformats.org/officeDocument/2006/relationships/tags" Target="../tags/tag537.xml" /><Relationship Id="rId45" Type="http://schemas.openxmlformats.org/officeDocument/2006/relationships/tags" Target="../tags/tag538.xml" /><Relationship Id="rId46" Type="http://schemas.openxmlformats.org/officeDocument/2006/relationships/tags" Target="../tags/tag539.xml" /><Relationship Id="rId47" Type="http://schemas.openxmlformats.org/officeDocument/2006/relationships/tags" Target="../tags/tag540.xml" /><Relationship Id="rId48" Type="http://schemas.openxmlformats.org/officeDocument/2006/relationships/tags" Target="../tags/tag541.xml" /><Relationship Id="rId49" Type="http://schemas.openxmlformats.org/officeDocument/2006/relationships/tags" Target="../tags/tag542.xml" /><Relationship Id="rId5" Type="http://schemas.openxmlformats.org/officeDocument/2006/relationships/tags" Target="../tags/tag498.xml" /><Relationship Id="rId50" Type="http://schemas.openxmlformats.org/officeDocument/2006/relationships/tags" Target="../tags/tag543.xml" /><Relationship Id="rId51" Type="http://schemas.openxmlformats.org/officeDocument/2006/relationships/tags" Target="../tags/tag544.xml" /><Relationship Id="rId52" Type="http://schemas.openxmlformats.org/officeDocument/2006/relationships/tags" Target="../tags/tag545.xml" /><Relationship Id="rId53" Type="http://schemas.openxmlformats.org/officeDocument/2006/relationships/tags" Target="../tags/tag546.xml" /><Relationship Id="rId54" Type="http://schemas.openxmlformats.org/officeDocument/2006/relationships/tags" Target="../tags/tag547.xml" /><Relationship Id="rId55" Type="http://schemas.openxmlformats.org/officeDocument/2006/relationships/image" Target="../media/image15.png" /><Relationship Id="rId56" Type="http://schemas.openxmlformats.org/officeDocument/2006/relationships/tags" Target="../tags/tag548.xml" /><Relationship Id="rId6" Type="http://schemas.openxmlformats.org/officeDocument/2006/relationships/tags" Target="../tags/tag499.xml" /><Relationship Id="rId7" Type="http://schemas.openxmlformats.org/officeDocument/2006/relationships/tags" Target="../tags/tag500.xml" /><Relationship Id="rId8" Type="http://schemas.openxmlformats.org/officeDocument/2006/relationships/tags" Target="../tags/tag501.xml" /><Relationship Id="rId9" Type="http://schemas.openxmlformats.org/officeDocument/2006/relationships/tags" Target="../tags/tag50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56.xml" /><Relationship Id="rId11" Type="http://schemas.openxmlformats.org/officeDocument/2006/relationships/tags" Target="../tags/tag557.xml" /><Relationship Id="rId12" Type="http://schemas.openxmlformats.org/officeDocument/2006/relationships/tags" Target="../tags/tag558.xml" /><Relationship Id="rId13" Type="http://schemas.openxmlformats.org/officeDocument/2006/relationships/tags" Target="../tags/tag559.xml" /><Relationship Id="rId14" Type="http://schemas.openxmlformats.org/officeDocument/2006/relationships/tags" Target="../tags/tag560.xml" /><Relationship Id="rId15" Type="http://schemas.openxmlformats.org/officeDocument/2006/relationships/tags" Target="../tags/tag561.xml" /><Relationship Id="rId16" Type="http://schemas.openxmlformats.org/officeDocument/2006/relationships/tags" Target="../tags/tag562.xml" /><Relationship Id="rId17" Type="http://schemas.openxmlformats.org/officeDocument/2006/relationships/tags" Target="../tags/tag563.xml" /><Relationship Id="rId18" Type="http://schemas.openxmlformats.org/officeDocument/2006/relationships/tags" Target="../tags/tag564.xml" /><Relationship Id="rId19" Type="http://schemas.openxmlformats.org/officeDocument/2006/relationships/tags" Target="../tags/tag565.xml" /><Relationship Id="rId2" Type="http://schemas.openxmlformats.org/officeDocument/2006/relationships/tags" Target="../tags/tag549.xml" /><Relationship Id="rId20" Type="http://schemas.openxmlformats.org/officeDocument/2006/relationships/tags" Target="../tags/tag566.xml" /><Relationship Id="rId21" Type="http://schemas.openxmlformats.org/officeDocument/2006/relationships/tags" Target="../tags/tag567.xml" /><Relationship Id="rId22" Type="http://schemas.openxmlformats.org/officeDocument/2006/relationships/tags" Target="../tags/tag568.xml" /><Relationship Id="rId23" Type="http://schemas.openxmlformats.org/officeDocument/2006/relationships/tags" Target="../tags/tag569.xml" /><Relationship Id="rId24" Type="http://schemas.openxmlformats.org/officeDocument/2006/relationships/tags" Target="../tags/tag570.xml" /><Relationship Id="rId25" Type="http://schemas.openxmlformats.org/officeDocument/2006/relationships/tags" Target="../tags/tag571.xml" /><Relationship Id="rId26" Type="http://schemas.openxmlformats.org/officeDocument/2006/relationships/tags" Target="../tags/tag572.xml" /><Relationship Id="rId27" Type="http://schemas.openxmlformats.org/officeDocument/2006/relationships/image" Target="../media/image21.jpeg" /><Relationship Id="rId28" Type="http://schemas.openxmlformats.org/officeDocument/2006/relationships/tags" Target="../tags/tag573.xml" /><Relationship Id="rId3" Type="http://schemas.openxmlformats.org/officeDocument/2006/relationships/tags" Target="../tags/tag550.xml" /><Relationship Id="rId4" Type="http://schemas.openxmlformats.org/officeDocument/2006/relationships/tags" Target="../tags/tag551.xml" /><Relationship Id="rId5" Type="http://schemas.openxmlformats.org/officeDocument/2006/relationships/image" Target="../media/image20.jpeg" /><Relationship Id="rId6" Type="http://schemas.openxmlformats.org/officeDocument/2006/relationships/tags" Target="../tags/tag552.xml" /><Relationship Id="rId7" Type="http://schemas.openxmlformats.org/officeDocument/2006/relationships/tags" Target="../tags/tag553.xml" /><Relationship Id="rId8" Type="http://schemas.openxmlformats.org/officeDocument/2006/relationships/tags" Target="../tags/tag554.xml" /><Relationship Id="rId9" Type="http://schemas.openxmlformats.org/officeDocument/2006/relationships/tags" Target="../tags/tag55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 flipH="1">
            <a:off x="820562" y="4529219"/>
            <a:ext cx="1574893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sz="4200" spc="260" baseline="0">
                <a:solidFill>
                  <a:schemeClr val="dk1">
                    <a:lumMod val="85000"/>
                    <a:lumOff val="15000"/>
                  </a:schemeClr>
                </a:solidFill>
              </a:rPr>
              <a:t>发展中的化学电源</a:t>
            </a:r>
            <a:endParaRPr lang="zh-CN" altLang="zh-CN" sz="4200" spc="260" baseline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4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525" y="404813"/>
            <a:ext cx="43608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锂电池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6625" y="404813"/>
            <a:ext cx="9683750" cy="522288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锂电池比热能最高、非水电解质溶液、电池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&lt;100%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能量转化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316" name="文本框 9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400" y="1181100"/>
            <a:ext cx="113284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锂锰电池的体积小，性能优良，是常用的一次电池。该电池反应原理如图所示，其中电解质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LiClO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溶于混合有机溶剂中，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</a:t>
            </a:r>
            <a:r>
              <a:rPr kumimoji="0" lang="zh-CN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通过电解质迁移入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晶格中，生成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LiMnO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3556" name="图片 -21474823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 r:link="rId6"/>
          <a:stretch>
            <a:fillRect/>
          </a:stretch>
        </p:blipFill>
        <p:spPr>
          <a:xfrm>
            <a:off x="7439025" y="2119313"/>
            <a:ext cx="3587750" cy="264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文本框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0863" y="3159125"/>
            <a:ext cx="1692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319" name="文本框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563" y="380682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正极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20" name="文本框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0863" y="2635250"/>
            <a:ext cx="2014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放电总反应：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43025" y="3159125"/>
            <a:ext cx="763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(Li)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6763" y="378936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(MnO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32088" y="3157538"/>
            <a:ext cx="202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Li－e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=Li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1088" y="3787775"/>
            <a:ext cx="508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                       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=LiMnO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25738" y="2643188"/>
            <a:ext cx="314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Li＋MnO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=LiMnO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59150" y="3806825"/>
            <a:ext cx="110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</a:t>
            </a:r>
            <a:r>
              <a:rPr kumimoji="0" lang="zh-CN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endParaRPr kumimoji="0" lang="en-US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9275" y="3787775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zh-CN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endParaRPr kumimoji="0" lang="en-US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825" y="4930775"/>
            <a:ext cx="11981180" cy="95313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电流方向是由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极流向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;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电子由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极流向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极；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填字母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)是否可用水代替电池中的混合有机溶剂？__，原因__________________________。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51088" y="4857750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22750" y="4930775"/>
            <a:ext cx="800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39100" y="4857750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83338" y="4857750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049838" y="5345113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否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04000" y="5300663"/>
            <a:ext cx="5716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是活泼金属，能与水反应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26"/>
            </p:custDataLst>
          </p:nvPr>
        </p:nvCxnSpPr>
        <p:spPr>
          <a:xfrm>
            <a:off x="8585200" y="2106613"/>
            <a:ext cx="2767013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7"/>
            </p:custDataLst>
          </p:nvPr>
        </p:nvCxnSpPr>
        <p:spPr>
          <a:xfrm flipV="1">
            <a:off x="479425" y="2565400"/>
            <a:ext cx="5111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10283825" y="3132138"/>
            <a:ext cx="782638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9"/>
            </p:custDataLst>
          </p:nvPr>
        </p:nvSpPr>
        <p:spPr>
          <a:xfrm>
            <a:off x="7566025" y="3095625"/>
            <a:ext cx="7826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3" grpId="0"/>
      <p:bldP spid="20" grpId="0"/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434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463" y="520700"/>
            <a:ext cx="2257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燃料电池：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8435" name="图片 -214748239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 r:link="rId5"/>
          <a:stretch>
            <a:fillRect/>
          </a:stretch>
        </p:blipFill>
        <p:spPr>
          <a:xfrm>
            <a:off x="2006600" y="1944688"/>
            <a:ext cx="542766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82888" y="549275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一种连续地将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与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氧化剂（常为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的化学能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直接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转化为电能的化学电池。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5050" y="3789363"/>
            <a:ext cx="5472113" cy="2246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高效、环保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转化率高，但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&lt;100%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两电极可为同种材料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电极不参与反应，只起导电作用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燃料不能储存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4244975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质子交换膜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16500" y="44450"/>
            <a:ext cx="2927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         +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18275" y="2143125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2638" y="2149475"/>
            <a:ext cx="2951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/ 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/ 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62138" y="1773238"/>
            <a:ext cx="603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                                          正极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8500" y="892175"/>
            <a:ext cx="9865995" cy="52197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------(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 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化合价降低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得电子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还原反应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阳离子移向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9135" y="1414145"/>
            <a:ext cx="9865360" cy="52197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---(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 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化合价升高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失电子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氧化反应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阴离子移向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1988" y="2243117"/>
            <a:ext cx="1749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①总反应：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02869" y="2230314"/>
            <a:ext cx="784912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燃烧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方程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不写燃烧条件，没有燃烧现象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9416" y="3195420"/>
            <a:ext cx="219825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②正极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88432" y="2882682"/>
            <a:ext cx="1163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酸性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5842" y="2857223"/>
            <a:ext cx="3439227" cy="5222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8285" y="3458845"/>
            <a:ext cx="17760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碱性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中性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5367" y="3485855"/>
            <a:ext cx="3998550" cy="520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左大括号 13"/>
          <p:cNvSpPr/>
          <p:nvPr>
            <p:custDataLst>
              <p:tags r:id="rId13"/>
            </p:custDataLst>
          </p:nvPr>
        </p:nvSpPr>
        <p:spPr>
          <a:xfrm>
            <a:off x="2788432" y="3116045"/>
            <a:ext cx="76200" cy="7207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43782" y="3634522"/>
            <a:ext cx="1822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--4e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</a:t>
            </a:r>
            <a:endParaRPr kumimoji="0" lang="en-US" altLang="zh-CN" sz="28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5"/>
            </p:custDataLst>
          </p:nvPr>
        </p:nvGraphicFramePr>
        <p:xfrm>
          <a:off x="7672938" y="4514589"/>
          <a:ext cx="4378325" cy="155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534"/>
                <a:gridCol w="2066625"/>
                <a:gridCol w="1236166"/>
              </a:tblGrid>
              <a:tr h="51816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酸性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碱性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</a:tr>
              <a:tr h="518054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zh-CN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2800" baseline="-250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2800" b="1" baseline="30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</a:tr>
              <a:tr h="518054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zh-CN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697" marB="45697"/>
                </a:tc>
                <a:tc grid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27" marR="91427" marT="45697" marB="45697"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71293" y="4387575"/>
            <a:ext cx="2366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③负极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58851" y="5047989"/>
            <a:ext cx="80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63826" y="5030527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2--</a:t>
            </a:r>
            <a:endParaRPr kumimoji="0" lang="en-US" altLang="zh-CN" sz="28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100226" y="5552814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4" name="文本框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7650" y="212725"/>
            <a:ext cx="2136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（一）原理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12465" y="4376420"/>
            <a:ext cx="4265930" cy="52197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正极，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无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9470" y="4940935"/>
            <a:ext cx="6091555" cy="953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注意：必要时乘系数；移项，除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外前面不可为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”-”]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3"/>
            </p:custDataLst>
          </p:nvPr>
        </p:nvSpPr>
        <p:spPr>
          <a:xfrm>
            <a:off x="7478395" y="2895918"/>
            <a:ext cx="15779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4"/>
            </p:custDataLst>
          </p:nvPr>
        </p:nvSpPr>
        <p:spPr>
          <a:xfrm>
            <a:off x="8839518" y="3569018"/>
            <a:ext cx="1123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/>
      <p:bldP spid="12" grpId="0"/>
      <p:bldP spid="14" grpId="0"/>
      <p:bldP spid="24" grpId="0"/>
      <p:bldP spid="16" grpId="0"/>
      <p:bldP spid="17" grpId="0"/>
      <p:bldP spid="18" grpId="0"/>
      <p:bldP spid="19" grpId="0"/>
      <p:bldP spid="23" grpId="0"/>
      <p:bldP spid="33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94544" y="4979312"/>
            <a:ext cx="11668612" cy="1627188"/>
          </a:xfrm>
          <a:prstGeom prst="rect">
            <a:avLst/>
          </a:prstGeom>
          <a:solidFill>
            <a:srgbClr val="CCFF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82005" y="3213100"/>
            <a:ext cx="5183188" cy="138430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；消耗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1molH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531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498" y="527685"/>
            <a:ext cx="308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酸性：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532" name="文本框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3285" y="989013"/>
            <a:ext cx="1606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08873" y="990600"/>
            <a:ext cx="293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534" name="文本框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3285" y="1514475"/>
            <a:ext cx="2936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78648" y="1524000"/>
            <a:ext cx="353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536" name="文本框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3285" y="2073275"/>
            <a:ext cx="1081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19910" y="2073275"/>
            <a:ext cx="2546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538" name="文本框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48598" y="526098"/>
            <a:ext cx="1606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2539" name="文本框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5598" y="554673"/>
            <a:ext cx="114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HCl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53760" y="897573"/>
            <a:ext cx="5399088" cy="1382712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；消耗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0260" y="897573"/>
            <a:ext cx="1228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95460" y="884873"/>
            <a:ext cx="1230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60260" y="1318260"/>
            <a:ext cx="122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7673" y="1716723"/>
            <a:ext cx="12303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497" name="文本框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7543" y="2582863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碱性：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498" name="文本框 1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43280" y="3072765"/>
            <a:ext cx="2935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3143" y="3072765"/>
            <a:ext cx="2935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500" name="文本框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84555" y="3690303"/>
            <a:ext cx="2935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501" name="文本框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84555" y="4211003"/>
            <a:ext cx="2935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37080" y="4264978"/>
            <a:ext cx="4257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503" name="文本框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14943" y="2603500"/>
            <a:ext cx="1606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04" name="文本框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73843" y="2603500"/>
            <a:ext cx="1525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NaOH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94855" y="3240088"/>
            <a:ext cx="1230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553893" y="3240088"/>
            <a:ext cx="1230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94855" y="3671888"/>
            <a:ext cx="12303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86868" y="4067175"/>
            <a:ext cx="122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18030" y="3690303"/>
            <a:ext cx="404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=4O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3"/>
            </p:custDataLst>
          </p:nvPr>
        </p:nvCxnSpPr>
        <p:spPr>
          <a:xfrm>
            <a:off x="0" y="2527618"/>
            <a:ext cx="12217400" cy="793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文本框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-167640" y="5398"/>
            <a:ext cx="2135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（二）书写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custDataLst>
              <p:tags r:id="rId35"/>
            </p:custDataLst>
          </p:nvPr>
        </p:nvGraphicFramePr>
        <p:xfrm>
          <a:off x="394544" y="4994552"/>
          <a:ext cx="10036902" cy="1627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860"/>
                <a:gridCol w="1440160"/>
                <a:gridCol w="1512168"/>
                <a:gridCol w="3759714"/>
              </a:tblGrid>
              <a:tr h="542396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燃料电池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29" marB="45729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正极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4" marR="91454" marT="45729" marB="45729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负极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4" marR="91454" marT="45729" marB="45729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溶液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4" marR="91454" marT="45729" marB="45729"/>
                </a:tc>
              </a:tr>
              <a:tr h="542396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酸性溶液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4" marR="91454" marT="45729" marB="45729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29" marB="45729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29" marB="45729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29" marB="45729"/>
                </a:tc>
              </a:tr>
              <a:tr h="542396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碱性溶液</a:t>
                      </a:r>
                      <a:endParaRPr lang="zh-CN" altLang="en-US" sz="2800"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4" marR="91454" marT="45729" marB="45729"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48" name="文本框 4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46399" y="5779540"/>
            <a:ext cx="1436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72292" y="5779540"/>
            <a:ext cx="14192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333564" y="5546208"/>
            <a:ext cx="2414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酸性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33564" y="6051033"/>
            <a:ext cx="229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碱性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21659" y="5761314"/>
            <a:ext cx="163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对应减弱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388171" y="5329495"/>
            <a:ext cx="1763287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正增负减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对应减弱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1" grpId="0"/>
      <p:bldP spid="10" grpId="0"/>
      <p:bldP spid="14" grpId="0"/>
      <p:bldP spid="15" grpId="0"/>
      <p:bldP spid="16" grpId="0"/>
      <p:bldP spid="17" grpId="0"/>
      <p:bldP spid="18" grpId="0"/>
      <p:bldP spid="21" grpId="0"/>
      <p:bldP spid="25" grpId="0"/>
      <p:bldP spid="28" grpId="0"/>
      <p:bldP spid="29" grpId="0"/>
      <p:bldP spid="30" grpId="0"/>
      <p:bldP spid="31" grpId="0"/>
      <p:bldP spid="34" grpId="0"/>
      <p:bldP spid="48" grpId="0"/>
      <p:bldP spid="49" grpId="0"/>
      <p:bldP spid="50" grpId="0"/>
      <p:bldP spid="51" grpId="0"/>
      <p:bldP spid="5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2" name="文本框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6830" y="4348480"/>
            <a:ext cx="5697220" cy="181483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若电池能量转化率为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80%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，则转移电子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79" name="文本框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675" y="373063"/>
            <a:ext cx="209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酸性：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580" name="文本框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713" y="985838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95450" y="985838"/>
            <a:ext cx="4465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  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=CO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  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82" name="文本框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3888" y="1535113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35138" y="1541463"/>
            <a:ext cx="425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84" name="文本框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3888" y="2084388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74825" y="2138363"/>
            <a:ext cx="425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        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=CO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86" name="文本框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9600" y="38576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587" name="文本框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6913" y="385763"/>
            <a:ext cx="114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HCl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13538" y="699136"/>
            <a:ext cx="5183187" cy="138430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；消耗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12100" y="699136"/>
            <a:ext cx="1230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258425" y="708661"/>
            <a:ext cx="1230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93050" y="1107123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94588" y="1535748"/>
            <a:ext cx="123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16N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93" name="文本框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4675" y="2938463"/>
            <a:ext cx="241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碱性：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594" name="文本框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5113" y="3557588"/>
            <a:ext cx="2935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95" name="文本框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3050" y="4102100"/>
            <a:ext cx="2935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96" name="文本框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3688" y="4700588"/>
            <a:ext cx="1133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597" name="文本框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03550" y="29749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598" name="文本框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60863" y="2974975"/>
            <a:ext cx="1525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NaOH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64438" y="4359275"/>
            <a:ext cx="123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753600" y="4308475"/>
            <a:ext cx="1063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64438" y="4779963"/>
            <a:ext cx="12303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674350" y="4778375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82700" y="4111625"/>
            <a:ext cx="4041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27313" y="985838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60863" y="985838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495550" y="2139950"/>
            <a:ext cx="92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64200" y="2138363"/>
            <a:ext cx="960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14713" y="2139950"/>
            <a:ext cx="1249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7131" name="文本框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25920" y="2170748"/>
            <a:ext cx="50419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C+4 H+1 O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不变化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25600" y="3563938"/>
            <a:ext cx="5408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  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+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  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46338" y="3565525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791200" y="35655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436938" y="3544888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19200" y="4699000"/>
            <a:ext cx="4489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            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CO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939925" y="4699000"/>
            <a:ext cx="80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36838" y="4706938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10O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189538" y="4714875"/>
            <a:ext cx="1249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+7H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44"/>
            </p:custDataLst>
          </p:nvPr>
        </p:nvCxnSpPr>
        <p:spPr>
          <a:xfrm>
            <a:off x="0" y="2827338"/>
            <a:ext cx="12217400" cy="793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304088" y="5611813"/>
            <a:ext cx="1228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19.2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13538" y="141130"/>
            <a:ext cx="41925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~ (x+y/4-z/2) 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1" grpId="0"/>
      <p:bldP spid="10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  <p:bldP spid="34" grpId="0"/>
      <p:bldP spid="2" grpId="0"/>
      <p:bldP spid="3" grpId="0"/>
      <p:bldP spid="9" grpId="0"/>
      <p:bldP spid="23" grpId="0"/>
      <p:bldP spid="33" grpId="0"/>
      <p:bldP spid="4713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6" name="文本框 55"/>
          <p:cNvSpPr txBox="1"/>
          <p:nvPr>
            <p:custDataLst>
              <p:tags r:id="rId4"/>
            </p:custDataLst>
          </p:nvPr>
        </p:nvSpPr>
        <p:spPr>
          <a:xfrm>
            <a:off x="6823684" y="3742973"/>
            <a:ext cx="68785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5"/>
            </p:custDataLst>
          </p:nvPr>
        </p:nvCxnSpPr>
        <p:spPr>
          <a:xfrm>
            <a:off x="-88583" y="3188795"/>
            <a:ext cx="12217400" cy="793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77970" y="3695665"/>
            <a:ext cx="3816350" cy="181483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正极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en-US" altLang="zh-CN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；负极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en-US" altLang="zh-CN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；溶液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en-US" altLang="zh-CN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参与反应，消耗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27" name="文本框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2089" y="394693"/>
            <a:ext cx="308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酸性：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628" name="文本框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977" y="1043464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40839" y="1043464"/>
            <a:ext cx="508666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OH+     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=CO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  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30" name="文本框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8314" y="1537747"/>
            <a:ext cx="2935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85264" y="1564735"/>
            <a:ext cx="425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32" name="文本框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8314" y="2087022"/>
            <a:ext cx="2935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85264" y="2140997"/>
            <a:ext cx="53863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=CO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34" name="文本框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87202" y="428031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635" name="文本框 1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44514" y="42803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HCl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14843" y="993433"/>
            <a:ext cx="5113338" cy="138430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；消耗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84831" y="961683"/>
            <a:ext cx="1228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643868" y="961683"/>
            <a:ext cx="911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84515" y="1393190"/>
            <a:ext cx="11036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672193" y="1842745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41" name="文本框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5579" y="3167717"/>
            <a:ext cx="3081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6.CH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碱性：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642" name="文本框 1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2405" y="3712810"/>
            <a:ext cx="2935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43" name="文本框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030" y="4259902"/>
            <a:ext cx="2935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44" name="文本框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1005" y="4842514"/>
            <a:ext cx="1636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645" name="文本框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9866" y="3166129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646" name="文本框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07179" y="3166129"/>
            <a:ext cx="1525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NaOH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92080" y="4251964"/>
            <a:ext cx="404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34664" y="1043464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3/2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25389" y="1043464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742564" y="214258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--6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6727" y="2148617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6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5377" y="2140997"/>
            <a:ext cx="10121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4844" name="文本框 1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52944" y="2522042"/>
            <a:ext cx="4741863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C+4 H+1 O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2, 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不变化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565275" y="3742690"/>
            <a:ext cx="6889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OH+     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+             = 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800" b="1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+    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04955" y="3742973"/>
            <a:ext cx="642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3/2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39002" y="3753471"/>
            <a:ext cx="15125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58743" y="4832989"/>
            <a:ext cx="6229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723980" y="4850452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--6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65368" y="4850452"/>
            <a:ext cx="124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8O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218068" y="4852039"/>
            <a:ext cx="125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+6H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671390" y="4988843"/>
            <a:ext cx="1230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40839" y="1011510"/>
            <a:ext cx="4745041" cy="52228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+3O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2CO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641137" y="3744505"/>
            <a:ext cx="6310312" cy="5238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2CH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OH+3O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+4OH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＝2CO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＋6H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1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014843" y="437808"/>
            <a:ext cx="41925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~ (x+y/4-z/2) 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108756" y="3713138"/>
            <a:ext cx="1228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502013" y="4066833"/>
            <a:ext cx="911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0843260" y="4066540"/>
            <a:ext cx="11036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1"/>
      <p:bldP spid="11" grpId="0"/>
      <p:bldP spid="10" grpId="0"/>
      <p:bldP spid="14" grpId="0"/>
      <p:bldP spid="15" grpId="0"/>
      <p:bldP spid="16" grpId="0"/>
      <p:bldP spid="17" grpId="0"/>
      <p:bldP spid="18" grpId="0"/>
      <p:bldP spid="34" grpId="0"/>
      <p:bldP spid="9" grpId="0"/>
      <p:bldP spid="23" grpId="0"/>
      <p:bldP spid="33" grpId="0"/>
      <p:bldP spid="34844" grpId="1"/>
      <p:bldP spid="35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55" grpId="0"/>
      <p:bldP spid="56" grpId="0"/>
      <p:bldP spid="3" grpId="0"/>
      <p:bldP spid="2" grpId="0"/>
      <p:bldP spid="36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22525" y="5099050"/>
            <a:ext cx="40417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23" name="文本框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488" y="442913"/>
            <a:ext cx="2324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7.N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酸性：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24" name="文本框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3438" y="1127125"/>
            <a:ext cx="293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25" name="文本框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2363" y="1747838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00263" y="1774825"/>
            <a:ext cx="3592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27" name="文本框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22363" y="2297113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85988" y="2349500"/>
            <a:ext cx="293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29" name="文本框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95588" y="449263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30" name="文本框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52900" y="449263"/>
            <a:ext cx="114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HCl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8875" y="1441450"/>
            <a:ext cx="5365750" cy="138430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；消耗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0.5molN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23150" y="1454150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82188" y="1454150"/>
            <a:ext cx="989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23150" y="1885950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40613" y="2287588"/>
            <a:ext cx="1230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36" name="文本框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100" y="3222625"/>
            <a:ext cx="27670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8.N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碱性：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37" name="文本框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8250" y="3916363"/>
            <a:ext cx="2935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38" name="文本框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12875" y="4521200"/>
            <a:ext cx="2935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39" name="文本框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5097463"/>
            <a:ext cx="293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40" name="文本框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22575" y="3238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电解质：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41" name="文本框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79888" y="3238500"/>
            <a:ext cx="1525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稀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NaOH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22525" y="4522788"/>
            <a:ext cx="404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4025" y="2351088"/>
            <a:ext cx="984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  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73613" y="2351088"/>
            <a:ext cx="1189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9960" name="文本框 1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50025" y="865188"/>
            <a:ext cx="4741863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C+4 H+1 O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不变化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8350" y="5097463"/>
            <a:ext cx="89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- 4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21163" y="5099050"/>
            <a:ext cx="124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37288" y="5099050"/>
            <a:ext cx="1249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+4H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31"/>
            </p:custDataLst>
          </p:nvPr>
        </p:nvCxnSpPr>
        <p:spPr>
          <a:xfrm>
            <a:off x="0" y="3132138"/>
            <a:ext cx="12217400" cy="793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163763" y="1158875"/>
            <a:ext cx="3719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+O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=N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78350" y="1166813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54300" y="3916363"/>
            <a:ext cx="5100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+O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=N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11738" y="3946525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987540" y="3710305"/>
            <a:ext cx="5080000" cy="1383665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molN</a:t>
            </a:r>
            <a:r>
              <a:rPr lang="en-US" altLang="zh-CN" sz="280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消</a:t>
            </a:r>
            <a:endParaRPr lang="zh-CN" altLang="en-US" sz="28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耗</a:t>
            </a:r>
            <a:r>
              <a:rPr lang="zh-CN" altLang="en-US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800" u="sng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molO</a:t>
            </a:r>
            <a:r>
              <a:rPr lang="en-US" altLang="zh-CN" sz="280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171815" y="3723005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0630853" y="3723005"/>
            <a:ext cx="989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171815" y="4154805"/>
            <a:ext cx="902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586980" y="4500880"/>
            <a:ext cx="902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0" grpId="0"/>
      <p:bldP spid="14" grpId="0"/>
      <p:bldP spid="15" grpId="0"/>
      <p:bldP spid="16" grpId="0"/>
      <p:bldP spid="17" grpId="0"/>
      <p:bldP spid="18" grpId="0"/>
      <p:bldP spid="34" grpId="0"/>
      <p:bldP spid="9" grpId="0"/>
      <p:bldP spid="23" grpId="0"/>
      <p:bldP spid="40" grpId="0"/>
      <p:bldP spid="41" grpId="0"/>
      <p:bldP spid="42" grpId="0"/>
      <p:bldP spid="45" grpId="0"/>
      <p:bldP spid="28" grpId="0"/>
      <p:bldP spid="2" grpId="0"/>
      <p:bldP spid="3" grpId="0"/>
      <p:bldP spid="4" grpId="0"/>
      <p:bldP spid="5" grpId="0"/>
      <p:bldP spid="7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770" name="文本框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0888" y="1500188"/>
            <a:ext cx="10628313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.2molO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转移电子数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.1molCH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参与反应，消耗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，转移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mole</a:t>
            </a:r>
            <a:r>
              <a:rPr lang="en-US" altLang="zh-CN" sz="2800" strike="noStrike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参与反应，消耗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，转移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mole</a:t>
            </a:r>
            <a:r>
              <a:rPr lang="en-US" altLang="zh-CN" sz="2800" strike="noStrike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4.1molC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参与反应，消耗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，转移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mole</a:t>
            </a:r>
            <a:r>
              <a:rPr lang="en-US" altLang="zh-CN" sz="2800" strike="noStrike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5.1molC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参与反应，消耗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，转移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mole</a:t>
            </a:r>
            <a:r>
              <a:rPr lang="en-US" altLang="zh-CN" sz="2800" strike="noStrike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6.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1molN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参与反应，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mol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移向正极,消耗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7.1molCH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反应生成</a:t>
            </a: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zh-CN" altLang="en-US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转移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u="sng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strike="noStrike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mole</a:t>
            </a:r>
            <a:r>
              <a:rPr lang="en-US" altLang="zh-CN" sz="2800" strike="noStrike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--</a:t>
            </a:r>
            <a:endParaRPr kumimoji="0" lang="zh-CN" altLang="en-US" sz="2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771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" y="895350"/>
            <a:ext cx="3932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燃料电池电子计算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9238" y="1547813"/>
            <a:ext cx="122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41963" y="2070100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413" y="2724150"/>
            <a:ext cx="122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76825" y="3295650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43550" y="3883025"/>
            <a:ext cx="122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92275" y="4906963"/>
            <a:ext cx="1474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4mole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1" i="0" u="none" strike="noStrike" kern="1200" cap="none" spc="0" normalizeH="0" baseline="30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56100" y="4402138"/>
            <a:ext cx="53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72450" y="4384675"/>
            <a:ext cx="1474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92950" y="338138"/>
            <a:ext cx="419258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~ (x+y/4-z/2) 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960" name="文本框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18313" y="977900"/>
            <a:ext cx="4741863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C+4 H+1 O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不变化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16925" y="2070100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73963" y="2681288"/>
            <a:ext cx="12303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08913" y="3260725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15288" y="3856038"/>
            <a:ext cx="1230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19738" y="5589588"/>
            <a:ext cx="1228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9961" name="New picture"/>
          <p:cNvPicPr/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039600" y="121539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/>
      <p:bldP spid="8" grpId="0"/>
      <p:bldP spid="9" grpId="0"/>
      <p:bldP spid="10" grpId="0"/>
      <p:bldP spid="12" grpId="0"/>
      <p:bldP spid="39960" grpId="0"/>
      <p:bldP spid="5" grpId="0"/>
      <p:bldP spid="6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8" name="文本框 8297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0863" y="2170113"/>
            <a:ext cx="205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原电池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9" name="组合 98"/>
          <p:cNvGrpSpPr/>
          <p:nvPr>
            <p:custDataLst>
              <p:tags r:id="rId4"/>
            </p:custDataLst>
          </p:nvPr>
        </p:nvGrpSpPr>
        <p:grpSpPr>
          <a:xfrm>
            <a:off x="4602163" y="1376363"/>
            <a:ext cx="3352800" cy="685800"/>
            <a:chOff x="2208" y="1104"/>
            <a:chExt cx="2064" cy="432"/>
          </a:xfrm>
        </p:grpSpPr>
        <p:sp>
          <p:nvSpPr>
            <p:cNvPr id="5157" name="直接连接符 8297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2208" y="1104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8" name="直接连接符 8297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208" y="1104"/>
              <a:ext cx="206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9" name="直接连接符 8297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272" y="1104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" name="文本框 8297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14938" y="3170238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电解质溶液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>
            <p:custDataLst>
              <p:tags r:id="rId9"/>
            </p:custDataLst>
          </p:nvPr>
        </p:nvGrpSpPr>
        <p:grpSpPr>
          <a:xfrm>
            <a:off x="4657725" y="2684463"/>
            <a:ext cx="679450" cy="773112"/>
            <a:chOff x="2160" y="1824"/>
            <a:chExt cx="672" cy="384"/>
          </a:xfrm>
        </p:grpSpPr>
        <p:sp>
          <p:nvSpPr>
            <p:cNvPr id="5155" name="直接连接符 8297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160" y="1824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6" name="直接连接符 8297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160" y="2208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组合 107"/>
          <p:cNvGrpSpPr/>
          <p:nvPr>
            <p:custDataLst>
              <p:tags r:id="rId12"/>
            </p:custDataLst>
          </p:nvPr>
        </p:nvGrpSpPr>
        <p:grpSpPr>
          <a:xfrm>
            <a:off x="7075488" y="2665413"/>
            <a:ext cx="1012825" cy="804862"/>
            <a:chOff x="3888" y="1872"/>
            <a:chExt cx="432" cy="336"/>
          </a:xfrm>
        </p:grpSpPr>
        <p:sp>
          <p:nvSpPr>
            <p:cNvPr id="5153" name="直接连接符 8298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888" y="220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4" name="直接连接符 8298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320" y="1872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1" name="文本框 829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1613" y="3400425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阴离子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文本框 829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73938" y="3424238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阳离子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3" name="矩形 1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10063" y="2019300"/>
            <a:ext cx="990600" cy="60325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负极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4" name="矩形 1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81888" y="2089150"/>
            <a:ext cx="990600" cy="5334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正极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文本框 8296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1063" y="1936750"/>
            <a:ext cx="3436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氧化反应←失电子←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6" name="文本框 8298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634413" y="2501900"/>
            <a:ext cx="327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电极增重或有气泡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7" name="文本框 8298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5675" y="2501900"/>
            <a:ext cx="238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电极溶解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117"/>
          <p:cNvGrpSpPr/>
          <p:nvPr>
            <p:custDataLst>
              <p:tags r:id="rId22"/>
            </p:custDataLst>
          </p:nvPr>
        </p:nvGrpSpPr>
        <p:grpSpPr>
          <a:xfrm>
            <a:off x="5676900" y="766763"/>
            <a:ext cx="1143000" cy="523875"/>
            <a:chOff x="4797417" y="1100120"/>
            <a:chExt cx="1143008" cy="524155"/>
          </a:xfrm>
        </p:grpSpPr>
        <p:cxnSp>
          <p:nvCxnSpPr>
            <p:cNvPr id="119" name="直接箭头连接符 118"/>
            <p:cNvCxnSpPr/>
            <p:nvPr>
              <p:custDataLst>
                <p:tags r:id="rId23"/>
              </p:custDataLst>
            </p:nvPr>
          </p:nvCxnSpPr>
          <p:spPr>
            <a:xfrm rot="10800000">
              <a:off x="4797417" y="1528974"/>
              <a:ext cx="114300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2" name="Text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297484" y="1100120"/>
              <a:ext cx="324130" cy="52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120"/>
          <p:cNvGrpSpPr/>
          <p:nvPr>
            <p:custDataLst>
              <p:tags r:id="rId25"/>
            </p:custDataLst>
          </p:nvPr>
        </p:nvGrpSpPr>
        <p:grpSpPr>
          <a:xfrm>
            <a:off x="5680075" y="1457325"/>
            <a:ext cx="1143000" cy="523875"/>
            <a:chOff x="4797417" y="1671624"/>
            <a:chExt cx="1143008" cy="522566"/>
          </a:xfrm>
        </p:grpSpPr>
        <p:cxnSp>
          <p:nvCxnSpPr>
            <p:cNvPr id="122" name="直接箭头连接符 121"/>
            <p:cNvCxnSpPr/>
            <p:nvPr>
              <p:custDataLst>
                <p:tags r:id="rId26"/>
              </p:custDataLst>
            </p:nvPr>
          </p:nvCxnSpPr>
          <p:spPr>
            <a:xfrm>
              <a:off x="4797417" y="1742883"/>
              <a:ext cx="1143008" cy="15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0" name="Text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154608" y="1671624"/>
              <a:ext cx="423517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kumimoji="0" lang="en-US" altLang="zh-CN" sz="2800" b="1" i="0" u="none" strike="noStrike" kern="1200" cap="none" spc="0" normalizeH="0" baseline="3000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</a:t>
              </a:r>
              <a:endPara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78875" y="3400425"/>
            <a:ext cx="2697163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离子：正正负负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7" name="文本框 8298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472488" y="2060575"/>
            <a:ext cx="3819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→得电子→还原反应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8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67063" y="273050"/>
            <a:ext cx="61674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自发的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放热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氧化还原反应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得失电子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60813" y="5303838"/>
            <a:ext cx="3416300" cy="952500"/>
          </a:xfrm>
          <a:prstGeom prst="rect">
            <a:avLst/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外电路：电子不下水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内电路：离子不上岸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54913" y="5260975"/>
            <a:ext cx="29416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失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=n(e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33"/>
            </p:custDataLst>
          </p:nvPr>
        </p:nvGrpSpPr>
        <p:grpSpPr>
          <a:xfrm>
            <a:off x="1619250" y="4203700"/>
            <a:ext cx="3444875" cy="954088"/>
            <a:chOff x="13212" y="3358"/>
            <a:chExt cx="5424" cy="1501"/>
          </a:xfrm>
        </p:grpSpPr>
        <p:sp>
          <p:nvSpPr>
            <p:cNvPr id="5147" name="文本框 8298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3212" y="3358"/>
              <a:ext cx="5424" cy="150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电子：负极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正极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48" name="文本框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064" y="3585"/>
              <a:ext cx="141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导线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6"/>
            </p:custDataLst>
          </p:nvPr>
        </p:nvGrpSpPr>
        <p:grpSpPr>
          <a:xfrm>
            <a:off x="5668963" y="4202113"/>
            <a:ext cx="5116512" cy="955675"/>
            <a:chOff x="10417" y="257"/>
            <a:chExt cx="8058" cy="1504"/>
          </a:xfrm>
        </p:grpSpPr>
        <p:grpSp>
          <p:nvGrpSpPr>
            <p:cNvPr id="2" name="组合 3"/>
            <p:cNvGrpSpPr/>
            <p:nvPr>
              <p:custDataLst>
                <p:tags r:id="rId37"/>
              </p:custDataLst>
            </p:nvPr>
          </p:nvGrpSpPr>
          <p:grpSpPr>
            <a:xfrm>
              <a:off x="10417" y="257"/>
              <a:ext cx="8058" cy="1504"/>
              <a:chOff x="12575" y="3659"/>
              <a:chExt cx="8043" cy="1506"/>
            </a:xfrm>
          </p:grpSpPr>
          <p:sp>
            <p:nvSpPr>
              <p:cNvPr id="5145" name="文本框 82981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2575" y="3659"/>
                <a:ext cx="8043" cy="150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电流：正极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负极 → 正极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6" name="文本框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5414" y="3773"/>
                <a:ext cx="1415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导线</a:t>
                </a: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44" name="文本框 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5514" y="371"/>
              <a:ext cx="141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溶液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文本框 3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54913" y="5851525"/>
            <a:ext cx="2941638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得失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同时进行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2"/>
            </p:custDataLst>
          </p:nvPr>
        </p:nvSpPr>
        <p:spPr>
          <a:xfrm>
            <a:off x="219075" y="193040"/>
            <a:ext cx="1916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</a:rPr>
              <a:t>回顾复习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3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0" grpId="0"/>
      <p:bldP spid="107" grpId="0"/>
      <p:bldP spid="4" grpId="0"/>
      <p:bldP spid="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5" name="箭头: 右 44"/>
          <p:cNvSpPr/>
          <p:nvPr>
            <p:custDataLst>
              <p:tags r:id="rId3"/>
            </p:custDataLst>
          </p:nvPr>
        </p:nvSpPr>
        <p:spPr>
          <a:xfrm>
            <a:off x="796925" y="3300730"/>
            <a:ext cx="10975975" cy="257175"/>
          </a:xfrm>
          <a:prstGeom prst="rightArrow">
            <a:avLst>
              <a:gd name="adj1" fmla="val 38148"/>
              <a:gd name="adj2" fmla="val 2019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3227070" y="3759200"/>
            <a:ext cx="140462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伏打电堆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>
            <p:custDataLst>
              <p:tags r:id="rId5"/>
            </p:custDataLst>
          </p:nvPr>
        </p:nvSpPr>
        <p:spPr>
          <a:xfrm>
            <a:off x="1525798" y="3281325"/>
            <a:ext cx="295940" cy="295940"/>
          </a:xfrm>
          <a:prstGeom prst="ellipse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>
            <p:custDataLst>
              <p:tags r:id="rId6"/>
            </p:custDataLst>
          </p:nvPr>
        </p:nvSpPr>
        <p:spPr>
          <a:xfrm>
            <a:off x="3781318" y="3281325"/>
            <a:ext cx="295940" cy="295940"/>
          </a:xfrm>
          <a:prstGeom prst="ellipse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7"/>
            </p:custDataLst>
          </p:nvPr>
        </p:nvSpPr>
        <p:spPr>
          <a:xfrm>
            <a:off x="4944110" y="2597150"/>
            <a:ext cx="173482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原电池模型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>
            <p:custDataLst>
              <p:tags r:id="rId8"/>
            </p:custDataLst>
          </p:nvPr>
        </p:nvSpPr>
        <p:spPr>
          <a:xfrm>
            <a:off x="5663757" y="3283057"/>
            <a:ext cx="295940" cy="295940"/>
          </a:xfrm>
          <a:prstGeom prst="ellipse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>
            <p:custDataLst>
              <p:tags r:id="rId9"/>
            </p:custDataLst>
          </p:nvPr>
        </p:nvSpPr>
        <p:spPr>
          <a:xfrm>
            <a:off x="7110670" y="3281735"/>
            <a:ext cx="295940" cy="295940"/>
          </a:xfrm>
          <a:prstGeom prst="ellipse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>
            <p:custDataLst>
              <p:tags r:id="rId10"/>
            </p:custDataLst>
          </p:nvPr>
        </p:nvSpPr>
        <p:spPr>
          <a:xfrm>
            <a:off x="6341110" y="3667125"/>
            <a:ext cx="19545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“干”电池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clrChange>
              <a:clrFrom>
                <a:srgbClr val="E1E1E1">
                  <a:alpha val="100000"/>
                </a:srgbClr>
              </a:clrFrom>
              <a:clrTo>
                <a:srgbClr val="E1E1E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6495" y="3667125"/>
            <a:ext cx="1669415" cy="2738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96260" y="945515"/>
            <a:ext cx="1666240" cy="222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9605" y="3759200"/>
            <a:ext cx="2163445" cy="179768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971550" y="2117725"/>
            <a:ext cx="1404620" cy="105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伽伐尼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青蛙实验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645910" y="849630"/>
            <a:ext cx="1896745" cy="2318385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20"/>
            </p:custDataLst>
          </p:nvPr>
        </p:nvSpPr>
        <p:spPr>
          <a:xfrm>
            <a:off x="8992175" y="3281100"/>
            <a:ext cx="295940" cy="295940"/>
          </a:xfrm>
          <a:prstGeom prst="ellipse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21"/>
            </p:custDataLst>
          </p:nvPr>
        </p:nvSpPr>
        <p:spPr>
          <a:xfrm>
            <a:off x="8457565" y="5556885"/>
            <a:ext cx="152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铅蓄电池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035925" y="3667125"/>
            <a:ext cx="2367915" cy="17760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219075" y="193040"/>
            <a:ext cx="232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</a:rPr>
              <a:t>电池发展史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0" grpId="0"/>
      <p:bldP spid="55" grpId="0"/>
      <p:bldP spid="57" grpId="0"/>
      <p:bldP spid="58" grpId="0"/>
      <p:bldP spid="60" grpId="0"/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146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1328" y="3420745"/>
            <a:ext cx="1673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化学电源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5" name="左大括号 4"/>
          <p:cNvSpPr/>
          <p:nvPr>
            <p:custDataLst>
              <p:tags r:id="rId5"/>
            </p:custDataLst>
          </p:nvPr>
        </p:nvSpPr>
        <p:spPr>
          <a:xfrm>
            <a:off x="2115503" y="1544320"/>
            <a:ext cx="76200" cy="4241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148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4553" y="1260158"/>
            <a:ext cx="194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一次电池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（干电池）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6149" name="文本框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1678" y="3708083"/>
            <a:ext cx="345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二次电池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（充电电池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蓄电池）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左大括号 7"/>
          <p:cNvSpPr/>
          <p:nvPr>
            <p:custDataLst>
              <p:tags r:id="rId8"/>
            </p:custDataLst>
          </p:nvPr>
        </p:nvSpPr>
        <p:spPr>
          <a:xfrm>
            <a:off x="4079240" y="683895"/>
            <a:ext cx="76200" cy="17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23703" y="467995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普通锌锰电池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23703" y="1318895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碱性锌锰电池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23703" y="2196783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银锌纽扣电池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2" name="左大括号 11"/>
          <p:cNvSpPr/>
          <p:nvPr>
            <p:custDataLst>
              <p:tags r:id="rId12"/>
            </p:custDataLst>
          </p:nvPr>
        </p:nvSpPr>
        <p:spPr>
          <a:xfrm>
            <a:off x="5371465" y="3347720"/>
            <a:ext cx="76200" cy="17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47665" y="3185795"/>
            <a:ext cx="268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铅蓄电池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7665" y="4036695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镍铬电池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47665" y="4914583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锂离子电池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6158" name="文本框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29803" y="5508308"/>
            <a:ext cx="307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燃料电池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9415" y="466408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使用最早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01840" y="3174683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使用最早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219075" y="193040"/>
            <a:ext cx="232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</a:rPr>
              <a:t>化学电源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688070" y="154305"/>
            <a:ext cx="212090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23"/>
            </p:custDataLst>
          </p:nvPr>
        </p:nvPicPr>
        <p:blipFill>
          <a:blip r:embed="rId22"/>
          <a:srcRect l="14981" t="31778" r="10472" b="5222"/>
          <a:stretch>
            <a:fillRect/>
          </a:stretch>
        </p:blipFill>
        <p:spPr>
          <a:xfrm>
            <a:off x="6771005" y="1241425"/>
            <a:ext cx="173101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264650" y="2420938"/>
            <a:ext cx="22479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27"/>
            </p:custDataLst>
          </p:nvPr>
        </p:nvPicPr>
        <p:blipFill>
          <a:blip r:embed="rId26"/>
          <a:srcRect l="9017" r="6083" b="9007"/>
          <a:stretch>
            <a:fillRect/>
          </a:stretch>
        </p:blipFill>
        <p:spPr>
          <a:xfrm>
            <a:off x="7247890" y="4149090"/>
            <a:ext cx="1856105" cy="169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29"/>
            </p:custDataLst>
          </p:nvPr>
        </p:nvPicPr>
        <p:blipFill>
          <a:blip r:embed="rId28"/>
          <a:srcRect l="14971" r="5380" b="386"/>
          <a:stretch>
            <a:fillRect/>
          </a:stretch>
        </p:blipFill>
        <p:spPr>
          <a:xfrm>
            <a:off x="3935730" y="5373370"/>
            <a:ext cx="1794510" cy="1272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3" name="文本框 3"/>
          <p:cNvSpPr txBox="1"/>
          <p:nvPr>
            <p:custDataLst>
              <p:tags r:id="rId3"/>
            </p:custDataLst>
          </p:nvPr>
        </p:nvSpPr>
        <p:spPr>
          <a:xfrm>
            <a:off x="146050" y="115888"/>
            <a:ext cx="6097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</a:rPr>
              <a:t>一、干电池（一次电池）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194" name="文本框 4"/>
          <p:cNvSpPr txBox="1"/>
          <p:nvPr>
            <p:custDataLst>
              <p:tags r:id="rId4"/>
            </p:custDataLst>
          </p:nvPr>
        </p:nvSpPr>
        <p:spPr>
          <a:xfrm>
            <a:off x="334963" y="638175"/>
            <a:ext cx="43624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、普通锌锰电池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3" name="文本框 2"/>
          <p:cNvSpPr txBox="1"/>
          <p:nvPr>
            <p:custDataLst>
              <p:tags r:id="rId5"/>
            </p:custDataLst>
          </p:nvPr>
        </p:nvSpPr>
        <p:spPr>
          <a:xfrm>
            <a:off x="2063750" y="1214438"/>
            <a:ext cx="63150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Zn+2NH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==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</a:t>
            </a:r>
            <a:r>
              <a:rPr lang="zh-CN" altLang="en-US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2+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↑+H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6" name="文本框 4"/>
          <p:cNvSpPr txBox="1"/>
          <p:nvPr>
            <p:custDataLst>
              <p:tags r:id="rId6"/>
            </p:custDataLst>
          </p:nvPr>
        </p:nvSpPr>
        <p:spPr>
          <a:xfrm>
            <a:off x="334963" y="3068638"/>
            <a:ext cx="3489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</a:rPr>
              <a:t>电解质溶液：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197" name="文本框 14"/>
          <p:cNvSpPr txBox="1"/>
          <p:nvPr>
            <p:custDataLst>
              <p:tags r:id="rId7"/>
            </p:custDataLst>
          </p:nvPr>
        </p:nvSpPr>
        <p:spPr>
          <a:xfrm>
            <a:off x="263525" y="1844675"/>
            <a:ext cx="16922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7" name="文本框 5"/>
          <p:cNvSpPr txBox="1"/>
          <p:nvPr>
            <p:custDataLst>
              <p:tags r:id="rId8"/>
            </p:custDataLst>
          </p:nvPr>
        </p:nvSpPr>
        <p:spPr>
          <a:xfrm>
            <a:off x="2206625" y="1808163"/>
            <a:ext cx="221138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Zn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--2e</a:t>
            </a:r>
            <a:r>
              <a:rPr lang="en-US" altLang="zh-CN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lang="en-US" altLang="pt-BR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Zn</a:t>
            </a:r>
            <a:r>
              <a:rPr lang="en-US" altLang="zh-CN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2+</a:t>
            </a:r>
            <a:endParaRPr lang="en-US" altLang="zh-CN" sz="2800" baseline="300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199" name="文本框 6"/>
          <p:cNvSpPr txBox="1"/>
          <p:nvPr>
            <p:custDataLst>
              <p:tags r:id="rId9"/>
            </p:custDataLst>
          </p:nvPr>
        </p:nvSpPr>
        <p:spPr>
          <a:xfrm>
            <a:off x="479425" y="2420938"/>
            <a:ext cx="17002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60" name="文本框 11"/>
          <p:cNvSpPr txBox="1"/>
          <p:nvPr>
            <p:custDataLst>
              <p:tags r:id="rId10"/>
            </p:custDataLst>
          </p:nvPr>
        </p:nvSpPr>
        <p:spPr>
          <a:xfrm>
            <a:off x="2154238" y="2420938"/>
            <a:ext cx="40068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+2e</a:t>
            </a:r>
            <a:r>
              <a:rPr lang="en-US" altLang="zh-CN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↑+H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201" name="文本框 2"/>
          <p:cNvSpPr txBox="1"/>
          <p:nvPr>
            <p:custDataLst>
              <p:tags r:id="rId11"/>
            </p:custDataLst>
          </p:nvPr>
        </p:nvSpPr>
        <p:spPr>
          <a:xfrm>
            <a:off x="3432175" y="638175"/>
            <a:ext cx="63150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Zn+2NH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==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+2NH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↑+H</a:t>
            </a:r>
            <a:r>
              <a:rPr lang="zh-CN" altLang="en-US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202" name="文本框 14"/>
          <p:cNvSpPr txBox="1"/>
          <p:nvPr>
            <p:custDataLst>
              <p:tags r:id="rId12"/>
            </p:custDataLst>
          </p:nvPr>
        </p:nvSpPr>
        <p:spPr>
          <a:xfrm>
            <a:off x="550863" y="1214438"/>
            <a:ext cx="16192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</a:rPr>
              <a:t>总反应：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2711450" y="3068638"/>
            <a:ext cx="189547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61" name="文本框 12"/>
          <p:cNvSpPr txBox="1"/>
          <p:nvPr>
            <p:custDataLst>
              <p:tags r:id="rId14"/>
            </p:custDataLst>
          </p:nvPr>
        </p:nvSpPr>
        <p:spPr>
          <a:xfrm>
            <a:off x="766763" y="3697288"/>
            <a:ext cx="10450512" cy="954087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消耗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65gZn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，标况下产生气体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molCl</a:t>
            </a:r>
            <a:r>
              <a:rPr lang="en-US" altLang="zh-CN" sz="2800" baseline="30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移向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极，石墨棒质量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，正极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，负极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，溶液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5296218" y="3671253"/>
            <a:ext cx="1035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67.2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6592570" y="3670935"/>
            <a:ext cx="1035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8910003" y="3701733"/>
            <a:ext cx="568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负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2027238" y="4102100"/>
            <a:ext cx="1035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4583113" y="4102100"/>
            <a:ext cx="1035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7246938" y="4102100"/>
            <a:ext cx="1035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9544368" y="4102418"/>
            <a:ext cx="1035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2495233" y="4786948"/>
            <a:ext cx="8326437" cy="5222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看正极；负极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看正极；溶液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看总反应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3"/>
            </p:custDataLst>
          </p:nvPr>
        </p:nvSpPr>
        <p:spPr>
          <a:xfrm>
            <a:off x="2423795" y="5373370"/>
            <a:ext cx="7550150" cy="13836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总反应改成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离子方程式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;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判断正负，负↑正↓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;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注意产物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4"/>
            </p:custDataLst>
          </p:nvPr>
        </p:nvSpPr>
        <p:spPr>
          <a:xfrm>
            <a:off x="1055688" y="1844675"/>
            <a:ext cx="8524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(Zn)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5"/>
            </p:custDataLst>
          </p:nvPr>
        </p:nvSpPr>
        <p:spPr>
          <a:xfrm>
            <a:off x="1233488" y="2420938"/>
            <a:ext cx="67468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(C)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222750" y="115888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放电后不可充电，氧还反应不可逆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39828" y="2415223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缺点：腐蚀，泄露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33478" y="2934335"/>
            <a:ext cx="5141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改进：更换电解质溶液→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KOH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>
            <p:custDataLst>
              <p:tags r:id="rId3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480550" y="548640"/>
            <a:ext cx="2567940" cy="2233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7353" grpId="0"/>
      <p:bldP spid="20" grpId="0"/>
      <p:bldP spid="57357" grpId="0"/>
      <p:bldP spid="57360" grpId="0"/>
      <p:bldP spid="21" grpId="0"/>
      <p:bldP spid="8" grpId="0"/>
      <p:bldP spid="57361" grpId="0"/>
      <p:bldP spid="10" grpId="0"/>
      <p:bldP spid="12" grpId="0"/>
      <p:bldP spid="11" grpId="0"/>
      <p:bldP spid="14" grpId="0"/>
      <p:bldP spid="18" grpId="0"/>
      <p:bldP spid="15" grpId="0"/>
      <p:bldP spid="16" grpId="0"/>
      <p:bldP spid="17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503613" y="404813"/>
            <a:ext cx="64135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Zn+2MnO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00" cap="none" spc="-10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Zn(OH)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 </a:t>
            </a:r>
            <a:r>
              <a:rPr kumimoji="0" lang="en-US" altLang="zh-CN" sz="28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MnOOH</a:t>
            </a:r>
            <a:endParaRPr kumimoji="0" lang="zh-CN" altLang="zh-CN" sz="2000" b="1" i="0" u="none" strike="noStrike" kern="1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19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2950" y="412750"/>
            <a:ext cx="312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碱性锌锰电池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5" name="文本框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9638" y="3416300"/>
            <a:ext cx="348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电解质溶液：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21" name="文本框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4238" y="1716088"/>
            <a:ext cx="169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7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01938" y="1770063"/>
            <a:ext cx="2179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Zn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Zn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2+</a:t>
            </a:r>
            <a:endParaRPr kumimoji="0" lang="en-US" altLang="zh-CN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223" name="文本框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7413" y="2411413"/>
            <a:ext cx="1701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24" name="文本框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68363" y="1065213"/>
            <a:ext cx="161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41675" y="3448050"/>
            <a:ext cx="1738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KOH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溶液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226" name="文本框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7988" y="1716088"/>
            <a:ext cx="865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(Zn)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227" name="文本框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43063" y="2411413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(C)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2098675" y="1052513"/>
            <a:ext cx="6519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Zn+2MnO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+2H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00" cap="none" spc="-10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Zn(OH)</a:t>
            </a:r>
            <a:r>
              <a:rPr kumimoji="0" lang="en-US" altLang="zh-CN" sz="2800" b="0" i="0" u="none" strike="noStrike" kern="1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+2MnOOH</a:t>
            </a:r>
            <a:endParaRPr kumimoji="0" lang="zh-CN" altLang="zh-CN" sz="2000" b="0" i="0" u="none" strike="noStrike" kern="1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57488" y="1751013"/>
            <a:ext cx="394652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Zn--2e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2OH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4763" y="2446338"/>
            <a:ext cx="685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2MnO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＋2H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O=2MnOOH+2OH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4763" y="2932113"/>
            <a:ext cx="685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MnO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=MnOOH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9" name="文本框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9405" y="4387850"/>
            <a:ext cx="11763375" cy="1814830"/>
          </a:xfrm>
          <a:prstGeom prst="rect">
            <a:avLst/>
          </a:prstGeom>
          <a:noFill/>
          <a:ln w="190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①正极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；电解质溶液密度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，浓度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②转移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0.2mol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电子，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gZn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被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；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molK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移向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极，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molOH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移向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极；</a:t>
            </a:r>
            <a:r>
              <a:rPr lang="zh-CN" altLang="en-US" sz="2800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电流由</a:t>
            </a:r>
            <a:r>
              <a:rPr lang="zh-CN" altLang="en-US" sz="2800" u="sng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u="sng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lang="zh-CN" altLang="en-US" sz="2800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极流向</a:t>
            </a:r>
            <a:r>
              <a:rPr lang="zh-CN" altLang="en-US" sz="2800" u="sng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u="sng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lang="zh-CN" altLang="en-US" sz="2800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极。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41700" y="5235575"/>
            <a:ext cx="5953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13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59338" y="5186363"/>
            <a:ext cx="1201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氧化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48350" y="5235575"/>
            <a:ext cx="755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18475" y="5248275"/>
            <a:ext cx="593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423400" y="5227638"/>
            <a:ext cx="822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5025" y="5567363"/>
            <a:ext cx="59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03400" y="4338955"/>
            <a:ext cx="95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24300" y="4352925"/>
            <a:ext cx="917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48350" y="4381500"/>
            <a:ext cx="1003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96388" y="4387850"/>
            <a:ext cx="1003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937875" y="4351338"/>
            <a:ext cx="1003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23263" y="49213"/>
            <a:ext cx="223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氢氧化氧锰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32450" y="3900488"/>
            <a:ext cx="222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消耗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1"/>
            </p:custDataLst>
          </p:nvPr>
        </p:nvSpPr>
        <p:spPr>
          <a:xfrm>
            <a:off x="3503613" y="2968625"/>
            <a:ext cx="6953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+e</a:t>
            </a:r>
            <a:r>
              <a:rPr lang="zh-CN" altLang="en-US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lang="zh-CN" altLang="en-US" sz="2800" baseline="3000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2"/>
            </p:custDataLst>
          </p:nvPr>
        </p:nvSpPr>
        <p:spPr>
          <a:xfrm>
            <a:off x="4146550" y="2968625"/>
            <a:ext cx="11684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＋H</a:t>
            </a:r>
            <a:r>
              <a:rPr lang="zh-CN" altLang="en-US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lang="zh-CN" altLang="en-US" sz="2800" baseline="3000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3"/>
            </p:custDataLst>
          </p:nvPr>
        </p:nvSpPr>
        <p:spPr>
          <a:xfrm>
            <a:off x="6729413" y="2894013"/>
            <a:ext cx="11271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+OH</a:t>
            </a:r>
            <a:r>
              <a:rPr lang="zh-CN" altLang="en-US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---</a:t>
            </a:r>
            <a:endParaRPr lang="zh-CN" altLang="en-US" sz="2800" baseline="3000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34"/>
            </p:custDataLst>
          </p:nvPr>
        </p:nvSpPr>
        <p:spPr>
          <a:xfrm>
            <a:off x="3330575" y="5680075"/>
            <a:ext cx="410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正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35"/>
            </p:custDataLst>
          </p:nvPr>
        </p:nvSpPr>
        <p:spPr>
          <a:xfrm>
            <a:off x="5087620" y="5661660"/>
            <a:ext cx="664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负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6"/>
          <a:srcRect l="11912" t="7479" r="21615"/>
          <a:stretch>
            <a:fillRect/>
          </a:stretch>
        </p:blipFill>
        <p:spPr>
          <a:xfrm>
            <a:off x="8832215" y="1124585"/>
            <a:ext cx="3026410" cy="2612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7" grpId="1"/>
      <p:bldP spid="8" grpId="0"/>
      <p:bldP spid="9" grpId="0"/>
      <p:bldP spid="10" grpId="0"/>
      <p:bldP spid="13" grpId="0"/>
      <p:bldP spid="14" grpId="0"/>
      <p:bldP spid="57359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2" grpId="0"/>
      <p:bldP spid="4" grpId="0"/>
      <p:bldP spid="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463" y="168275"/>
            <a:ext cx="2952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银锌纽扣电池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243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711200"/>
            <a:ext cx="12106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纽扣电池可用于计算器、电子表等的电源。Zn和Ag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O，KOH溶液为电解质溶液，电池的总反应为Zn＋Ag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O＋H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O=2Ag＋Zn(OH)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。不正确(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)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A．使用时电子由Zn极经外电路流向Ag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O极，Zn是负极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B．使用时电子由Ag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O极经外电路流向Zn极，Ag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O是负极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C．正极的电极反应为Ag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O＋2e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O=2Ag＋2OH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D．Zn极发生氧化反应，Ag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O极发生还原反应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39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 r:link="rId5"/>
          <a:stretch>
            <a:fillRect/>
          </a:stretch>
        </p:blipFill>
        <p:spPr>
          <a:xfrm>
            <a:off x="8039100" y="4076700"/>
            <a:ext cx="2903538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0725" y="4076700"/>
            <a:ext cx="542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Zn＋Ag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O＋H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O=2Ag＋Zn(OH)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1950" y="5886450"/>
            <a:ext cx="348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电解质溶液：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6" name="文本框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3" y="4624388"/>
            <a:ext cx="169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8" name="文本框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3538" y="5259388"/>
            <a:ext cx="230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4963" y="4059238"/>
            <a:ext cx="161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38438" y="5886450"/>
            <a:ext cx="173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KOH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溶液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65225" y="4624388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(Zn)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30300" y="52419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(Ag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O)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44738" y="4645025"/>
            <a:ext cx="39449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Zn--2e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2OH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---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Zn(OH)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3825" y="5259388"/>
            <a:ext cx="4024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Ag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=2Ag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36088" y="2025650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6763" y="3429000"/>
            <a:ext cx="10294938" cy="522288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2mole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molAg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被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，正极质量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13075" y="3427413"/>
            <a:ext cx="59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32400" y="3419475"/>
            <a:ext cx="102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还原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27950" y="3421063"/>
            <a:ext cx="102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减少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163050" y="3421063"/>
            <a:ext cx="10271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16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272078" y="1125538"/>
            <a:ext cx="102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"/>
          <p:cNvSpPr txBox="1"/>
          <p:nvPr>
            <p:custDataLst>
              <p:tags r:id="rId25"/>
            </p:custDataLst>
          </p:nvPr>
        </p:nvSpPr>
        <p:spPr>
          <a:xfrm>
            <a:off x="3608388" y="5289550"/>
            <a:ext cx="11064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＋2e</a:t>
            </a:r>
            <a:r>
              <a:rPr lang="zh-CN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－</a:t>
            </a:r>
            <a:endParaRPr lang="zh-CN" altLang="en-US" sz="2800" baseline="30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26"/>
            </p:custDataLst>
          </p:nvPr>
        </p:nvSpPr>
        <p:spPr>
          <a:xfrm>
            <a:off x="4651375" y="5289550"/>
            <a:ext cx="11668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＋H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lang="zh-CN" altLang="en-US" sz="2800" baseline="30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3"/>
          <p:cNvSpPr txBox="1"/>
          <p:nvPr>
            <p:custDataLst>
              <p:tags r:id="rId27"/>
            </p:custDataLst>
          </p:nvPr>
        </p:nvSpPr>
        <p:spPr>
          <a:xfrm>
            <a:off x="6578600" y="5289550"/>
            <a:ext cx="14605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ClrTx/>
              <a:buFontTx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＋2OH</a:t>
            </a:r>
            <a:r>
              <a:rPr lang="zh-CN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－</a:t>
            </a:r>
            <a:endParaRPr lang="zh-CN" altLang="en-US" sz="2800" baseline="30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7356" grpId="0"/>
      <p:bldP spid="57358" grpId="0"/>
      <p:bldP spid="7" grpId="0"/>
      <p:bldP spid="8" grpId="0"/>
      <p:bldP spid="20" grpId="0"/>
      <p:bldP spid="21" grpId="0"/>
      <p:bldP spid="10" grpId="0"/>
      <p:bldP spid="9" grpId="0"/>
      <p:bldP spid="11" grpId="0"/>
      <p:bldP spid="12" grpId="0"/>
      <p:bldP spid="15" grpId="0"/>
      <p:bldP spid="13" grpId="0"/>
      <p:bldP spid="14" grpId="0"/>
      <p:bldP spid="16" grpId="0"/>
      <p:bldP spid="17" grpId="0"/>
      <p:bldP spid="3" grpId="0"/>
      <p:bldP spid="1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4206875" y="284163"/>
            <a:ext cx="3511550" cy="108743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267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7800" y="384175"/>
            <a:ext cx="609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充电电池（二次电池）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4176713" y="276225"/>
            <a:ext cx="3813175" cy="1127125"/>
            <a:chOff x="7218" y="135"/>
            <a:chExt cx="6004" cy="1775"/>
          </a:xfrm>
        </p:grpSpPr>
        <p:sp>
          <p:nvSpPr>
            <p:cNvPr id="11311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18" y="637"/>
              <a:ext cx="600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化学能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           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电能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箭头连接符 5"/>
            <p:cNvCxnSpPr/>
            <p:nvPr>
              <p:custDataLst>
                <p:tags r:id="rId7"/>
              </p:custDataLst>
            </p:nvPr>
          </p:nvCxnSpPr>
          <p:spPr>
            <a:xfrm>
              <a:off x="9033" y="1005"/>
              <a:ext cx="2422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9025" y="1170"/>
              <a:ext cx="2430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14" name="文本框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910" y="135"/>
              <a:ext cx="356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放电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(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工作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)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15" name="文本框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93" y="1088"/>
              <a:ext cx="165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充电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1"/>
            </p:custDataLst>
          </p:nvPr>
        </p:nvGrpSpPr>
        <p:grpSpPr>
          <a:xfrm>
            <a:off x="1355725" y="1420813"/>
            <a:ext cx="7296150" cy="831850"/>
            <a:chOff x="2179" y="2491"/>
            <a:chExt cx="11490" cy="1310"/>
          </a:xfrm>
        </p:grpSpPr>
        <p:sp>
          <p:nvSpPr>
            <p:cNvPr id="11309" name="矩形 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79" y="2938"/>
              <a:ext cx="1149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PbO</a:t>
              </a:r>
              <a:r>
                <a:rPr kumimoji="0" lang="pt-BR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pt-BR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Pb</a:t>
              </a:r>
              <a:r>
                <a:rPr kumimoji="0" lang="zh-CN" altLang="pt-BR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2H</a:t>
              </a:r>
              <a:r>
                <a:rPr kumimoji="0" lang="pt-BR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SO</a:t>
              </a:r>
              <a:r>
                <a:rPr kumimoji="0" lang="pt-BR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                2PbSO</a:t>
              </a:r>
              <a:r>
                <a:rPr kumimoji="0" lang="pt-BR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kumimoji="0" lang="zh-CN" altLang="pt-BR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2H</a:t>
              </a:r>
              <a:r>
                <a:rPr kumimoji="0" lang="pt-BR" altLang="zh-CN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pt-BR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O </a:t>
              </a:r>
              <a:endPara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10" name="Text Box 47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995" y="2491"/>
              <a:ext cx="1999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放电                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充电   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426402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电解质溶液：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6" name="文本框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2250" y="3049588"/>
            <a:ext cx="1692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358" name="文本框 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2250" y="3659188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1300" y="2463800"/>
            <a:ext cx="2014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放电总反应：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16000" y="3049588"/>
            <a:ext cx="873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(Pb)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36638" y="3641725"/>
            <a:ext cx="1279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(PbO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36763" y="2493963"/>
            <a:ext cx="7343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PbO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Pb</a:t>
            </a: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SO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2--  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  </a:t>
            </a:r>
            <a:r>
              <a:rPr kumimoji="0" lang="pt-BR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2PbSO</a:t>
            </a:r>
            <a:r>
              <a:rPr kumimoji="0" lang="pt-BR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2H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2500" y="3049588"/>
            <a:ext cx="5299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Pb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PbSO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763838" y="3040063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79825" y="3055938"/>
            <a:ext cx="124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+SO</a:t>
            </a:r>
            <a:r>
              <a:rPr kumimoji="0" lang="zh-CN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2--</a:t>
            </a:r>
            <a:endParaRPr kumimoji="0" lang="zh-CN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135188" y="3668713"/>
            <a:ext cx="603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PbO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pt-BR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                                   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kumimoji="0" lang="pt-BR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PbSO</a:t>
            </a:r>
            <a:r>
              <a:rPr kumimoji="0" lang="pt-BR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2100" y="4941888"/>
            <a:ext cx="11607800" cy="1384300"/>
          </a:xfrm>
          <a:prstGeom prst="rect">
            <a:avLst/>
          </a:prstGeom>
          <a:noFill/>
          <a:ln w="127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转移电子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2mol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，消耗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molH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，负极质量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，正极质量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molH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移向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极，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molSO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2--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移向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极；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工作时电解质的浓度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，密度</a:t>
            </a:r>
            <a:r>
              <a:rPr kumimoji="0" lang="zh-CN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放电正极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；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373313" y="4284663"/>
            <a:ext cx="1924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SO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溶液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1488" y="3698875"/>
            <a:ext cx="114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68663" y="3708400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2e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14813" y="3698875"/>
            <a:ext cx="124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SO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2--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99413" y="3698875"/>
            <a:ext cx="1398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2H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17913" y="4941888"/>
            <a:ext cx="5953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616950" y="1703388"/>
            <a:ext cx="682625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2e</a:t>
            </a:r>
            <a:r>
              <a:rPr kumimoji="0" lang="zh-CN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29475" y="4921250"/>
            <a:ext cx="898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293100" y="49355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96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696575" y="4881563"/>
            <a:ext cx="89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327900" y="4411663"/>
            <a:ext cx="154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1mol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SO</a:t>
            </a:r>
            <a:r>
              <a:rPr kumimoji="0" lang="zh-CN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984105" y="4437063"/>
            <a:ext cx="154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1mol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SO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590675" y="5362575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58788" y="53895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64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59188" y="5372100"/>
            <a:ext cx="53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正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08575" y="5345113"/>
            <a:ext cx="363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62863" y="5356225"/>
            <a:ext cx="53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9288" y="5786438"/>
            <a:ext cx="898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40000" y="5791200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718425" y="5740400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不变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0071100" y="5772150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1638" y="5775325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7354" name="文本框 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91783" y="933450"/>
            <a:ext cx="2236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铅蓄电池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812088" y="525463"/>
            <a:ext cx="4014787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不是可逆反应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条件不同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)</a:t>
            </a:r>
            <a:endParaRPr kumimoji="0" lang="zh-CN" altLang="en-US" sz="28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58" name="直接箭头连接符 57"/>
          <p:cNvCxnSpPr/>
          <p:nvPr>
            <p:custDataLst>
              <p:tags r:id="rId50"/>
            </p:custDataLst>
          </p:nvPr>
        </p:nvCxnSpPr>
        <p:spPr bwMode="auto">
          <a:xfrm>
            <a:off x="4424363" y="1936750"/>
            <a:ext cx="1538287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>
            <p:custDataLst>
              <p:tags r:id="rId51"/>
            </p:custDataLst>
          </p:nvPr>
        </p:nvCxnSpPr>
        <p:spPr bwMode="auto">
          <a:xfrm flipH="1" flipV="1">
            <a:off x="4419600" y="2041525"/>
            <a:ext cx="154305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2"/>
            </p:custDataLst>
          </p:nvPr>
        </p:nvSpPr>
        <p:spPr>
          <a:xfrm>
            <a:off x="2241868" y="2225358"/>
            <a:ext cx="1089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3"/>
            </p:custDataLst>
          </p:nvPr>
        </p:nvSpPr>
        <p:spPr>
          <a:xfrm>
            <a:off x="6608445" y="2225358"/>
            <a:ext cx="10874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4"/>
            </p:custDataLst>
          </p:nvPr>
        </p:nvSpPr>
        <p:spPr>
          <a:xfrm>
            <a:off x="3331210" y="2225358"/>
            <a:ext cx="1089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5" name="图片 104"/>
          <p:cNvPicPr/>
          <p:nvPr>
            <p:custDataLst>
              <p:tags r:id="rId56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9652000" y="1556703"/>
            <a:ext cx="2247900" cy="235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57356" grpId="0"/>
      <p:bldP spid="57358" grpId="0"/>
      <p:bldP spid="13" grpId="0"/>
      <p:bldP spid="20" grpId="0"/>
      <p:bldP spid="21" grpId="0"/>
      <p:bldP spid="14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7354" grpId="0"/>
      <p:bldP spid="56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245" y="632460"/>
            <a:ext cx="21955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镍镉电池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91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3983" y="591185"/>
            <a:ext cx="733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Cd+2NiOOH+2H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            Cd(OH)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+2Ni(OH)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2531" name="图片 14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5195" y="499110"/>
            <a:ext cx="576263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1958" y="3201035"/>
            <a:ext cx="3489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电解质溶液：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94" name="文本框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2908" y="1904048"/>
            <a:ext cx="2087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负极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95" name="文本框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545" y="2564448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正极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96" name="文本框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958" y="1310323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放电总反应：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97" name="文本框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8245" y="1904048"/>
            <a:ext cx="89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(Cd)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298" name="文本框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9833" y="254698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(NiOOH)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9397" name="文本框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2545" y="1959610"/>
            <a:ext cx="443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Cd                          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Cd(OH)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9399" name="文本框 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44520" y="2564448"/>
            <a:ext cx="693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NiOOH                     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==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Ni(OH)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pt-BR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09520" y="1310323"/>
            <a:ext cx="640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Cd+2NiOOH+2H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O=Cd(OH)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+2Ni(OH)</a:t>
            </a:r>
            <a:r>
              <a:rPr kumimoji="0" lang="en-US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27008" y="3183573"/>
            <a:ext cx="173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KOH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溶液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8220" y="3993515"/>
            <a:ext cx="8131175" cy="522288"/>
          </a:xfrm>
          <a:prstGeom prst="rect">
            <a:avLst/>
          </a:prstGeom>
          <a:noFill/>
          <a:ln w="127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放电正极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，负极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，溶液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pH 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24158" y="3939540"/>
            <a:ext cx="896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2908" y="3993515"/>
            <a:ext cx="896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49858" y="3976053"/>
            <a:ext cx="893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87370" y="1959610"/>
            <a:ext cx="92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--2e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54158" y="195961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2OH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---</a:t>
            </a:r>
            <a:endParaRPr kumimoji="0" lang="en-US" altLang="zh-CN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68483" y="2564448"/>
            <a:ext cx="706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+e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</a:t>
            </a:r>
            <a:endParaRPr kumimoji="0" lang="en-US" altLang="pt-BR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59395" y="2558098"/>
            <a:ext cx="1147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kumimoji="0" lang="en-US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OH</a:t>
            </a:r>
            <a:r>
              <a:rPr kumimoji="0" lang="en-US" altLang="pt-BR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---</a:t>
            </a:r>
            <a:endParaRPr kumimoji="0" lang="en-US" altLang="pt-BR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63795" y="2581910"/>
            <a:ext cx="1200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pt-B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</a:t>
            </a:r>
            <a:r>
              <a:rPr kumimoji="0" lang="pt-BR" altLang="zh-CN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kumimoji="0" lang="pt-BR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kumimoji="0" lang="en-US" altLang="pt-BR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1070" y="3537903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消耗水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>
            <p:custDataLst>
              <p:tags r:id="rId28"/>
            </p:custDataLst>
          </p:nvPr>
        </p:nvPicPr>
        <p:blipFill>
          <a:blip r:embed="rId27"/>
          <a:srcRect l="6395" t="3221" r="659" b="3540"/>
          <a:stretch>
            <a:fillRect/>
          </a:stretch>
        </p:blipFill>
        <p:spPr>
          <a:xfrm>
            <a:off x="9120505" y="1372235"/>
            <a:ext cx="2844800" cy="2567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  <p:bldP spid="5" grpId="0"/>
      <p:bldP spid="8" grpId="0"/>
      <p:bldP spid="22" grpId="0"/>
      <p:bldP spid="42" grpId="0"/>
      <p:bldP spid="44" grpId="0"/>
      <p:bldP spid="6" grpId="0"/>
      <p:bldP spid="9" grpId="0"/>
      <p:bldP spid="10" grpId="0"/>
      <p:bldP spid="11" grpId="0"/>
      <p:bldP spid="14" grpId="0"/>
      <p:bldP spid="15" grpId="0"/>
      <p:bldP spid="24" grpId="0"/>
      <p:bldP spid="12297" grpId="0"/>
      <p:bldP spid="12298" grpId="0"/>
    </p:bldLst>
  </p:timing>
</p:sld>
</file>

<file path=ppt/tags/tag1.xml><?xml version="1.0" encoding="utf-8"?>
<p:tagLst xmlns:p="http://schemas.openxmlformats.org/presentationml/2006/main">
  <p:tag name="AS_UNIQUEID" val="307"/>
</p:tagLst>
</file>

<file path=ppt/tags/tag10.xml><?xml version="1.0" encoding="utf-8"?>
<p:tagLst xmlns:p="http://schemas.openxmlformats.org/presentationml/2006/main">
  <p:tag name="AS_UNIQUEID" val="316"/>
</p:tagLst>
</file>

<file path=ppt/tags/tag100.xml><?xml version="1.0" encoding="utf-8"?>
<p:tagLst xmlns:p="http://schemas.openxmlformats.org/presentationml/2006/main">
  <p:tag name="AS_UNIQUEID" val="406"/>
</p:tagLst>
</file>

<file path=ppt/tags/tag101.xml><?xml version="1.0" encoding="utf-8"?>
<p:tagLst xmlns:p="http://schemas.openxmlformats.org/presentationml/2006/main">
  <p:tag name="AS_UNIQUEID" val="407"/>
</p:tagLst>
</file>

<file path=ppt/tags/tag102.xml><?xml version="1.0" encoding="utf-8"?>
<p:tagLst xmlns:p="http://schemas.openxmlformats.org/presentationml/2006/main">
  <p:tag name="AS_UNIQUEID" val="408"/>
</p:tagLst>
</file>

<file path=ppt/tags/tag103.xml><?xml version="1.0" encoding="utf-8"?>
<p:tagLst xmlns:p="http://schemas.openxmlformats.org/presentationml/2006/main">
  <p:tag name="AS_UNIQUEID" val="409"/>
</p:tagLst>
</file>

<file path=ppt/tags/tag104.xml><?xml version="1.0" encoding="utf-8"?>
<p:tagLst xmlns:p="http://schemas.openxmlformats.org/presentationml/2006/main">
  <p:tag name="AS_UNIQUEID" val="410"/>
</p:tagLst>
</file>

<file path=ppt/tags/tag105.xml><?xml version="1.0" encoding="utf-8"?>
<p:tagLst xmlns:p="http://schemas.openxmlformats.org/presentationml/2006/main">
  <p:tag name="AS_UNIQUEID" val="411"/>
</p:tagLst>
</file>

<file path=ppt/tags/tag106.xml><?xml version="1.0" encoding="utf-8"?>
<p:tagLst xmlns:p="http://schemas.openxmlformats.org/presentationml/2006/main">
  <p:tag name="AS_UNIQUEID" val="412"/>
</p:tagLst>
</file>

<file path=ppt/tags/tag107.xml><?xml version="1.0" encoding="utf-8"?>
<p:tagLst xmlns:p="http://schemas.openxmlformats.org/presentationml/2006/main">
  <p:tag name="AS_UNIQUEID" val="413"/>
</p:tagLst>
</file>

<file path=ppt/tags/tag108.xml><?xml version="1.0" encoding="utf-8"?>
<p:tagLst xmlns:p="http://schemas.openxmlformats.org/presentationml/2006/main">
  <p:tag name="AS_UNIQUEID" val="414"/>
</p:tagLst>
</file>

<file path=ppt/tags/tag109.xml><?xml version="1.0" encoding="utf-8"?>
<p:tagLst xmlns:p="http://schemas.openxmlformats.org/presentationml/2006/main">
  <p:tag name="AS_UNIQUEID" val="415"/>
</p:tagLst>
</file>

<file path=ppt/tags/tag11.xml><?xml version="1.0" encoding="utf-8"?>
<p:tagLst xmlns:p="http://schemas.openxmlformats.org/presentationml/2006/main">
  <p:tag name="AS_UNIQUEID" val="317"/>
</p:tagLst>
</file>

<file path=ppt/tags/tag110.xml><?xml version="1.0" encoding="utf-8"?>
<p:tagLst xmlns:p="http://schemas.openxmlformats.org/presentationml/2006/main">
  <p:tag name="AS_UNIQUEID" val="416"/>
</p:tagLst>
</file>

<file path=ppt/tags/tag111.xml><?xml version="1.0" encoding="utf-8"?>
<p:tagLst xmlns:p="http://schemas.openxmlformats.org/presentationml/2006/main">
  <p:tag name="AS_UNIQUEID" val="417"/>
</p:tagLst>
</file>

<file path=ppt/tags/tag112.xml><?xml version="1.0" encoding="utf-8"?>
<p:tagLst xmlns:p="http://schemas.openxmlformats.org/presentationml/2006/main">
  <p:tag name="AS_UNIQUEID" val="418"/>
</p:tagLst>
</file>

<file path=ppt/tags/tag113.xml><?xml version="1.0" encoding="utf-8"?>
<p:tagLst xmlns:p="http://schemas.openxmlformats.org/presentationml/2006/main">
  <p:tag name="AS_UNIQUEID" val="419"/>
</p:tagLst>
</file>

<file path=ppt/tags/tag114.xml><?xml version="1.0" encoding="utf-8"?>
<p:tagLst xmlns:p="http://schemas.openxmlformats.org/presentationml/2006/main">
  <p:tag name="AS_UNIQUEID" val="420"/>
</p:tagLst>
</file>

<file path=ppt/tags/tag115.xml><?xml version="1.0" encoding="utf-8"?>
<p:tagLst xmlns:p="http://schemas.openxmlformats.org/presentationml/2006/main">
  <p:tag name="AS_UNIQUEID" val="421"/>
</p:tagLst>
</file>

<file path=ppt/tags/tag116.xml><?xml version="1.0" encoding="utf-8"?>
<p:tagLst xmlns:p="http://schemas.openxmlformats.org/presentationml/2006/main">
  <p:tag name="AS_UNIQUEID" val="422"/>
</p:tagLst>
</file>

<file path=ppt/tags/tag117.xml><?xml version="1.0" encoding="utf-8"?>
<p:tagLst xmlns:p="http://schemas.openxmlformats.org/presentationml/2006/main">
  <p:tag name="AS_UNIQUEID" val="423"/>
</p:tagLst>
</file>

<file path=ppt/tags/tag118.xml><?xml version="1.0" encoding="utf-8"?>
<p:tagLst xmlns:p="http://schemas.openxmlformats.org/presentationml/2006/main">
  <p:tag name="AS_UNIQUEID" val="424"/>
</p:tagLst>
</file>

<file path=ppt/tags/tag119.xml><?xml version="1.0" encoding="utf-8"?>
<p:tagLst xmlns:p="http://schemas.openxmlformats.org/presentationml/2006/main">
  <p:tag name="AS_UNIQUEID" val="425"/>
</p:tagLst>
</file>

<file path=ppt/tags/tag12.xml><?xml version="1.0" encoding="utf-8"?>
<p:tagLst xmlns:p="http://schemas.openxmlformats.org/presentationml/2006/main">
  <p:tag name="AS_UNIQUEID" val="318"/>
</p:tagLst>
</file>

<file path=ppt/tags/tag120.xml><?xml version="1.0" encoding="utf-8"?>
<p:tagLst xmlns:p="http://schemas.openxmlformats.org/presentationml/2006/main">
  <p:tag name="AS_UNIQUEID" val="426"/>
</p:tagLst>
</file>

<file path=ppt/tags/tag121.xml><?xml version="1.0" encoding="utf-8"?>
<p:tagLst xmlns:p="http://schemas.openxmlformats.org/presentationml/2006/main">
  <p:tag name="AS_UNIQUEID" val="427"/>
</p:tagLst>
</file>

<file path=ppt/tags/tag122.xml><?xml version="1.0" encoding="utf-8"?>
<p:tagLst xmlns:p="http://schemas.openxmlformats.org/presentationml/2006/main">
  <p:tag name="AS_UNIQUEID" val="428"/>
</p:tagLst>
</file>

<file path=ppt/tags/tag123.xml><?xml version="1.0" encoding="utf-8"?>
<p:tagLst xmlns:p="http://schemas.openxmlformats.org/presentationml/2006/main">
  <p:tag name="AS_UNIQUEID" val="429"/>
</p:tagLst>
</file>

<file path=ppt/tags/tag124.xml><?xml version="1.0" encoding="utf-8"?>
<p:tagLst xmlns:p="http://schemas.openxmlformats.org/presentationml/2006/main">
  <p:tag name="AS_UNIQUEID" val="430"/>
</p:tagLst>
</file>

<file path=ppt/tags/tag125.xml><?xml version="1.0" encoding="utf-8"?>
<p:tagLst xmlns:p="http://schemas.openxmlformats.org/presentationml/2006/main">
  <p:tag name="AS_UNIQUEID" val="431"/>
</p:tagLst>
</file>

<file path=ppt/tags/tag126.xml><?xml version="1.0" encoding="utf-8"?>
<p:tagLst xmlns:p="http://schemas.openxmlformats.org/presentationml/2006/main">
  <p:tag name="AS_UNIQUEID" val="432"/>
</p:tagLst>
</file>

<file path=ppt/tags/tag127.xml><?xml version="1.0" encoding="utf-8"?>
<p:tagLst xmlns:p="http://schemas.openxmlformats.org/presentationml/2006/main">
  <p:tag name="AS_UNIQUEID" val="433"/>
</p:tagLst>
</file>

<file path=ppt/tags/tag128.xml><?xml version="1.0" encoding="utf-8"?>
<p:tagLst xmlns:p="http://schemas.openxmlformats.org/presentationml/2006/main">
  <p:tag name="AS_UNIQUEID" val="434"/>
</p:tagLst>
</file>

<file path=ppt/tags/tag129.xml><?xml version="1.0" encoding="utf-8"?>
<p:tagLst xmlns:p="http://schemas.openxmlformats.org/presentationml/2006/main">
  <p:tag name="AS_UNIQUEID" val="435"/>
</p:tagLst>
</file>

<file path=ppt/tags/tag13.xml><?xml version="1.0" encoding="utf-8"?>
<p:tagLst xmlns:p="http://schemas.openxmlformats.org/presentationml/2006/main">
  <p:tag name="AS_UNIQUEID" val="319"/>
</p:tagLst>
</file>

<file path=ppt/tags/tag130.xml><?xml version="1.0" encoding="utf-8"?>
<p:tagLst xmlns:p="http://schemas.openxmlformats.org/presentationml/2006/main">
  <p:tag name="AS_UNIQUEID" val="436"/>
</p:tagLst>
</file>

<file path=ppt/tags/tag131.xml><?xml version="1.0" encoding="utf-8"?>
<p:tagLst xmlns:p="http://schemas.openxmlformats.org/presentationml/2006/main">
  <p:tag name="AS_UNIQUEID" val="437"/>
</p:tagLst>
</file>

<file path=ppt/tags/tag132.xml><?xml version="1.0" encoding="utf-8"?>
<p:tagLst xmlns:p="http://schemas.openxmlformats.org/presentationml/2006/main">
  <p:tag name="AS_UNIQUEID" val="438"/>
</p:tagLst>
</file>

<file path=ppt/tags/tag133.xml><?xml version="1.0" encoding="utf-8"?>
<p:tagLst xmlns:p="http://schemas.openxmlformats.org/presentationml/2006/main">
  <p:tag name="AS_UNIQUEID" val="439"/>
</p:tagLst>
</file>

<file path=ppt/tags/tag134.xml><?xml version="1.0" encoding="utf-8"?>
<p:tagLst xmlns:p="http://schemas.openxmlformats.org/presentationml/2006/main">
  <p:tag name="AS_UNIQUEID" val="440"/>
</p:tagLst>
</file>

<file path=ppt/tags/tag135.xml><?xml version="1.0" encoding="utf-8"?>
<p:tagLst xmlns:p="http://schemas.openxmlformats.org/presentationml/2006/main">
  <p:tag name="AS_UNIQUEID" val="441"/>
</p:tagLst>
</file>

<file path=ppt/tags/tag136.xml><?xml version="1.0" encoding="utf-8"?>
<p:tagLst xmlns:p="http://schemas.openxmlformats.org/presentationml/2006/main">
  <p:tag name="AS_UNIQUEID" val="442"/>
</p:tagLst>
</file>

<file path=ppt/tags/tag137.xml><?xml version="1.0" encoding="utf-8"?>
<p:tagLst xmlns:p="http://schemas.openxmlformats.org/presentationml/2006/main">
  <p:tag name="AS_UNIQUEID" val="443"/>
</p:tagLst>
</file>

<file path=ppt/tags/tag138.xml><?xml version="1.0" encoding="utf-8"?>
<p:tagLst xmlns:p="http://schemas.openxmlformats.org/presentationml/2006/main">
  <p:tag name="AS_UNIQUEID" val="444"/>
</p:tagLst>
</file>

<file path=ppt/tags/tag139.xml><?xml version="1.0" encoding="utf-8"?>
<p:tagLst xmlns:p="http://schemas.openxmlformats.org/presentationml/2006/main">
  <p:tag name="AS_UNIQUEID" val="445"/>
</p:tagLst>
</file>

<file path=ppt/tags/tag14.xml><?xml version="1.0" encoding="utf-8"?>
<p:tagLst xmlns:p="http://schemas.openxmlformats.org/presentationml/2006/main">
  <p:tag name="AS_UNIQUEID" val="320"/>
</p:tagLst>
</file>

<file path=ppt/tags/tag140.xml><?xml version="1.0" encoding="utf-8"?>
<p:tagLst xmlns:p="http://schemas.openxmlformats.org/presentationml/2006/main">
  <p:tag name="AS_UNIQUEID" val="446"/>
</p:tagLst>
</file>

<file path=ppt/tags/tag141.xml><?xml version="1.0" encoding="utf-8"?>
<p:tagLst xmlns:p="http://schemas.openxmlformats.org/presentationml/2006/main">
  <p:tag name="AS_UNIQUEID" val="447"/>
</p:tagLst>
</file>

<file path=ppt/tags/tag142.xml><?xml version="1.0" encoding="utf-8"?>
<p:tagLst xmlns:p="http://schemas.openxmlformats.org/presentationml/2006/main">
  <p:tag name="AS_UNIQUEID" val="448"/>
</p:tagLst>
</file>

<file path=ppt/tags/tag143.xml><?xml version="1.0" encoding="utf-8"?>
<p:tagLst xmlns:p="http://schemas.openxmlformats.org/presentationml/2006/main">
  <p:tag name="AS_UNIQUEID" val="449"/>
</p:tagLst>
</file>

<file path=ppt/tags/tag144.xml><?xml version="1.0" encoding="utf-8"?>
<p:tagLst xmlns:p="http://schemas.openxmlformats.org/presentationml/2006/main">
  <p:tag name="AS_UNIQUEID" val="450"/>
</p:tagLst>
</file>

<file path=ppt/tags/tag145.xml><?xml version="1.0" encoding="utf-8"?>
<p:tagLst xmlns:p="http://schemas.openxmlformats.org/presentationml/2006/main">
  <p:tag name="AS_UNIQUEID" val="451"/>
</p:tagLst>
</file>

<file path=ppt/tags/tag146.xml><?xml version="1.0" encoding="utf-8"?>
<p:tagLst xmlns:p="http://schemas.openxmlformats.org/presentationml/2006/main">
  <p:tag name="AS_UNIQUEID" val="452"/>
</p:tagLst>
</file>

<file path=ppt/tags/tag147.xml><?xml version="1.0" encoding="utf-8"?>
<p:tagLst xmlns:p="http://schemas.openxmlformats.org/presentationml/2006/main">
  <p:tag name="AS_UNIQUEID" val="453"/>
</p:tagLst>
</file>

<file path=ppt/tags/tag148.xml><?xml version="1.0" encoding="utf-8"?>
<p:tagLst xmlns:p="http://schemas.openxmlformats.org/presentationml/2006/main">
  <p:tag name="AS_UNIQUEID" val="454"/>
</p:tagLst>
</file>

<file path=ppt/tags/tag149.xml><?xml version="1.0" encoding="utf-8"?>
<p:tagLst xmlns:p="http://schemas.openxmlformats.org/presentationml/2006/main">
  <p:tag name="AS_UNIQUEID" val="455"/>
</p:tagLst>
</file>

<file path=ppt/tags/tag15.xml><?xml version="1.0" encoding="utf-8"?>
<p:tagLst xmlns:p="http://schemas.openxmlformats.org/presentationml/2006/main">
  <p:tag name="AS_UNIQUEID" val="321"/>
</p:tagLst>
</file>

<file path=ppt/tags/tag150.xml><?xml version="1.0" encoding="utf-8"?>
<p:tagLst xmlns:p="http://schemas.openxmlformats.org/presentationml/2006/main">
  <p:tag name="AS_UNIQUEID" val="456"/>
</p:tagLst>
</file>

<file path=ppt/tags/tag151.xml><?xml version="1.0" encoding="utf-8"?>
<p:tagLst xmlns:p="http://schemas.openxmlformats.org/presentationml/2006/main">
  <p:tag name="AS_UNIQUEID" val="457"/>
</p:tagLst>
</file>

<file path=ppt/tags/tag152.xml><?xml version="1.0" encoding="utf-8"?>
<p:tagLst xmlns:p="http://schemas.openxmlformats.org/presentationml/2006/main">
  <p:tag name="AS_UNIQUEID" val="458"/>
</p:tagLst>
</file>

<file path=ppt/tags/tag153.xml><?xml version="1.0" encoding="utf-8"?>
<p:tagLst xmlns:p="http://schemas.openxmlformats.org/presentationml/2006/main">
  <p:tag name="AS_UNIQUEID" val="459"/>
</p:tagLst>
</file>

<file path=ppt/tags/tag154.xml><?xml version="1.0" encoding="utf-8"?>
<p:tagLst xmlns:p="http://schemas.openxmlformats.org/presentationml/2006/main">
  <p:tag name="AS_UNIQUEID" val="460"/>
  <p:tag name="KSO_WM_UNIT_SUBTYPE" val="q"/>
  <p:tag name="KSO_WM_UNIT_TYPE" val="i"/>
</p:tagLst>
</file>

<file path=ppt/tags/tag155.xml><?xml version="1.0" encoding="utf-8"?>
<p:tagLst xmlns:p="http://schemas.openxmlformats.org/presentationml/2006/main">
  <p:tag name="AS_UNIQUEID" val="461"/>
</p:tagLst>
</file>

<file path=ppt/tags/tag156.xml><?xml version="1.0" encoding="utf-8"?>
<p:tagLst xmlns:p="http://schemas.openxmlformats.org/presentationml/2006/main">
  <p:tag name="AS_UNIQUEID" val="462"/>
</p:tagLst>
</file>

<file path=ppt/tags/tag157.xml><?xml version="1.0" encoding="utf-8"?>
<p:tagLst xmlns:p="http://schemas.openxmlformats.org/presentationml/2006/main">
  <p:tag name="AS_UNIQUEID" val="463"/>
</p:tagLst>
</file>

<file path=ppt/tags/tag158.xml><?xml version="1.0" encoding="utf-8"?>
<p:tagLst xmlns:p="http://schemas.openxmlformats.org/presentationml/2006/main">
  <p:tag name="AS_UNIQUEID" val="464"/>
</p:tagLst>
</file>

<file path=ppt/tags/tag159.xml><?xml version="1.0" encoding="utf-8"?>
<p:tagLst xmlns:p="http://schemas.openxmlformats.org/presentationml/2006/main">
  <p:tag name="AS_UNIQUEID" val="465"/>
  <p:tag name="KSO_WM_ASSEMBLE_CHIP_INDEX" val="38e1616c31674b57bc0d1e5f0503c9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1e45e1f15ec24fe435"/>
  <p:tag name="KSO_WM_CHIP_XID" val="5f2a1e1e45e1f15ec24fe436"/>
  <p:tag name="KSO_WM_TAG_VERSION" val="1.0"/>
  <p:tag name="KSO_WM_TEMPLATE_ASSEMBLE_GROUPID" val="5f7079210ff15d9a40ebaa8b"/>
  <p:tag name="KSO_WM_TEMPLATE_ASSEMBLE_XID" val="5f7079210ff15d9a40ebaa8b"/>
  <p:tag name="KSO_WM_TEMPLATE_CATEGORY" val="custom"/>
  <p:tag name="KSO_WM_TEMPLATE_INDEX" val="20204174"/>
  <p:tag name="KSO_WM_UNIT_BLOCK" val="0"/>
  <p:tag name="KSO_WM_UNIT_COMPATIBLE" val="0"/>
  <p:tag name="KSO_WM_UNIT_DEC_AREA_ID" val="a33dd79007f64afc81372970b12f25af"/>
  <p:tag name="KSO_WM_UNIT_DEFAULT_FONT" val="24;60;4"/>
  <p:tag name="KSO_WM_UNIT_DIAGRAM_ISNUMVISUAL" val="0"/>
  <p:tag name="KSO_WM_UNIT_DIAGRAM_ISREFERUNIT" val="0"/>
  <p:tag name="KSO_WM_UNIT_HIGHLIGHT" val="0"/>
  <p:tag name="KSO_WM_UNIT_ID" val="custom202041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新媒体运营月度计划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16.xml><?xml version="1.0" encoding="utf-8"?>
<p:tagLst xmlns:p="http://schemas.openxmlformats.org/presentationml/2006/main">
  <p:tag name="AS_UNIQUEID" val="322"/>
</p:tagLst>
</file>

<file path=ppt/tags/tag160.xml><?xml version="1.0" encoding="utf-8"?>
<p:tagLst xmlns:p="http://schemas.openxmlformats.org/presentationml/2006/main">
  <p:tag name="AS_UNIQUEID" val="466"/>
</p:tagLst>
</file>

<file path=ppt/tags/tag161.xml><?xml version="1.0" encoding="utf-8"?>
<p:tagLst xmlns:p="http://schemas.openxmlformats.org/presentationml/2006/main">
  <p:tag name="AS_UNIQUEID" val="467"/>
</p:tagLst>
</file>

<file path=ppt/tags/tag162.xml><?xml version="1.0" encoding="utf-8"?>
<p:tagLst xmlns:p="http://schemas.openxmlformats.org/presentationml/2006/main">
  <p:tag name="AS_UNIQUEID" val="468"/>
</p:tagLst>
</file>

<file path=ppt/tags/tag163.xml><?xml version="1.0" encoding="utf-8"?>
<p:tagLst xmlns:p="http://schemas.openxmlformats.org/presentationml/2006/main">
  <p:tag name="AS_UNIQUEID" val="469"/>
</p:tagLst>
</file>

<file path=ppt/tags/tag164.xml><?xml version="1.0" encoding="utf-8"?>
<p:tagLst xmlns:p="http://schemas.openxmlformats.org/presentationml/2006/main">
  <p:tag name="AS_UNIQUEID" val="470"/>
</p:tagLst>
</file>

<file path=ppt/tags/tag165.xml><?xml version="1.0" encoding="utf-8"?>
<p:tagLst xmlns:p="http://schemas.openxmlformats.org/presentationml/2006/main">
  <p:tag name="AS_UNIQUEID" val="471"/>
</p:tagLst>
</file>

<file path=ppt/tags/tag166.xml><?xml version="1.0" encoding="utf-8"?>
<p:tagLst xmlns:p="http://schemas.openxmlformats.org/presentationml/2006/main">
  <p:tag name="AS_UNIQUEID" val="472"/>
</p:tagLst>
</file>

<file path=ppt/tags/tag167.xml><?xml version="1.0" encoding="utf-8"?>
<p:tagLst xmlns:p="http://schemas.openxmlformats.org/presentationml/2006/main">
  <p:tag name="AS_UNIQUEID" val="473"/>
</p:tagLst>
</file>

<file path=ppt/tags/tag168.xml><?xml version="1.0" encoding="utf-8"?>
<p:tagLst xmlns:p="http://schemas.openxmlformats.org/presentationml/2006/main">
  <p:tag name="AS_UNIQUEID" val="474"/>
</p:tagLst>
</file>

<file path=ppt/tags/tag169.xml><?xml version="1.0" encoding="utf-8"?>
<p:tagLst xmlns:p="http://schemas.openxmlformats.org/presentationml/2006/main">
  <p:tag name="AS_UNIQUEID" val="475"/>
</p:tagLst>
</file>

<file path=ppt/tags/tag17.xml><?xml version="1.0" encoding="utf-8"?>
<p:tagLst xmlns:p="http://schemas.openxmlformats.org/presentationml/2006/main">
  <p:tag name="AS_UNIQUEID" val="323"/>
</p:tagLst>
</file>

<file path=ppt/tags/tag170.xml><?xml version="1.0" encoding="utf-8"?>
<p:tagLst xmlns:p="http://schemas.openxmlformats.org/presentationml/2006/main">
  <p:tag name="AS_UNIQUEID" val="476"/>
</p:tagLst>
</file>

<file path=ppt/tags/tag171.xml><?xml version="1.0" encoding="utf-8"?>
<p:tagLst xmlns:p="http://schemas.openxmlformats.org/presentationml/2006/main">
  <p:tag name="AS_UNIQUEID" val="477"/>
</p:tagLst>
</file>

<file path=ppt/tags/tag172.xml><?xml version="1.0" encoding="utf-8"?>
<p:tagLst xmlns:p="http://schemas.openxmlformats.org/presentationml/2006/main">
  <p:tag name="AS_UNIQUEID" val="478"/>
</p:tagLst>
</file>

<file path=ppt/tags/tag173.xml><?xml version="1.0" encoding="utf-8"?>
<p:tagLst xmlns:p="http://schemas.openxmlformats.org/presentationml/2006/main">
  <p:tag name="AS_UNIQUEID" val="479"/>
</p:tagLst>
</file>

<file path=ppt/tags/tag174.xml><?xml version="1.0" encoding="utf-8"?>
<p:tagLst xmlns:p="http://schemas.openxmlformats.org/presentationml/2006/main">
  <p:tag name="AS_UNIQUEID" val="480"/>
  <p:tag name="KSO_WM_ASSEMBLE_CHIP_INDEX" val="4fb4512c99a84c45a691f1811dddd78d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cef8b0ac41c4a0a5253a4"/>
  <p:tag name="KSO_WM_CHIP_XID" val="5ebcef8b0ac41c4a0a5253a5"/>
  <p:tag name="KSO_WM_TAG_VERSION" val="1.0"/>
  <p:tag name="KSO_WM_TEMPLATE_ASSEMBLE_GROUPID" val="5f7079210ff15d9a40ebaa85"/>
  <p:tag name="KSO_WM_TEMPLATE_ASSEMBLE_XID" val="5f7079210ff15d9a40ebaa85"/>
  <p:tag name="KSO_WM_TEMPLATE_CATEGORY" val="custom"/>
  <p:tag name="KSO_WM_TEMPLATE_INDEX" val="20204174"/>
  <p:tag name="KSO_WM_UNIT_BLOCK" val="0"/>
  <p:tag name="KSO_WM_UNIT_COMPATIBLE" val="0"/>
  <p:tag name="KSO_WM_UNIT_DEC_AREA_ID" val="1f1e2bfe64ce4144adcc9795e755263f"/>
  <p:tag name="KSO_WM_UNIT_DEFAULT_FONT" val="24;44;4"/>
  <p:tag name="KSO_WM_UNIT_DIAGRAM_ISNUMVISUAL" val="0"/>
  <p:tag name="KSO_WM_UNIT_DIAGRAM_ISREFERUNIT" val="0"/>
  <p:tag name="KSO_WM_UNIT_HIGHLIGHT" val="0"/>
  <p:tag name="KSO_WM_UNIT_ID" val="custom202041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PART 01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7"/>
</p:tagLst>
</file>

<file path=ppt/tags/tag175.xml><?xml version="1.0" encoding="utf-8"?>
<p:tagLst xmlns:p="http://schemas.openxmlformats.org/presentationml/2006/main">
  <p:tag name="AS_UNIQUEID" val="481"/>
</p:tagLst>
</file>

<file path=ppt/tags/tag176.xml><?xml version="1.0" encoding="utf-8"?>
<p:tagLst xmlns:p="http://schemas.openxmlformats.org/presentationml/2006/main">
  <p:tag name="AS_UNIQUEID" val="482"/>
</p:tagLst>
</file>

<file path=ppt/tags/tag177.xml><?xml version="1.0" encoding="utf-8"?>
<p:tagLst xmlns:p="http://schemas.openxmlformats.org/presentationml/2006/main">
  <p:tag name="AS_UNIQUEID" val="483"/>
</p:tagLst>
</file>

<file path=ppt/tags/tag178.xml><?xml version="1.0" encoding="utf-8"?>
<p:tagLst xmlns:p="http://schemas.openxmlformats.org/presentationml/2006/main">
  <p:tag name="AS_UNIQUEID" val="484"/>
</p:tagLst>
</file>

<file path=ppt/tags/tag179.xml><?xml version="1.0" encoding="utf-8"?>
<p:tagLst xmlns:p="http://schemas.openxmlformats.org/presentationml/2006/main">
  <p:tag name="AS_UNIQUEID" val="485"/>
</p:tagLst>
</file>

<file path=ppt/tags/tag18.xml><?xml version="1.0" encoding="utf-8"?>
<p:tagLst xmlns:p="http://schemas.openxmlformats.org/presentationml/2006/main">
  <p:tag name="AS_UNIQUEID" val="324"/>
</p:tagLst>
</file>

<file path=ppt/tags/tag180.xml><?xml version="1.0" encoding="utf-8"?>
<p:tagLst xmlns:p="http://schemas.openxmlformats.org/presentationml/2006/main">
  <p:tag name="AS_UNIQUEID" val="486"/>
</p:tagLst>
</file>

<file path=ppt/tags/tag181.xml><?xml version="1.0" encoding="utf-8"?>
<p:tagLst xmlns:p="http://schemas.openxmlformats.org/presentationml/2006/main">
  <p:tag name="AS_UNIQUEID" val="487"/>
</p:tagLst>
</file>

<file path=ppt/tags/tag182.xml><?xml version="1.0" encoding="utf-8"?>
<p:tagLst xmlns:p="http://schemas.openxmlformats.org/presentationml/2006/main">
  <p:tag name="AS_UNIQUEID" val="488"/>
</p:tagLst>
</file>

<file path=ppt/tags/tag183.xml><?xml version="1.0" encoding="utf-8"?>
<p:tagLst xmlns:p="http://schemas.openxmlformats.org/presentationml/2006/main">
  <p:tag name="AS_UNIQUEID" val="489"/>
</p:tagLst>
</file>

<file path=ppt/tags/tag184.xml><?xml version="1.0" encoding="utf-8"?>
<p:tagLst xmlns:p="http://schemas.openxmlformats.org/presentationml/2006/main">
  <p:tag name="AS_UNIQUEID" val="490"/>
</p:tagLst>
</file>

<file path=ppt/tags/tag185.xml><?xml version="1.0" encoding="utf-8"?>
<p:tagLst xmlns:p="http://schemas.openxmlformats.org/presentationml/2006/main">
  <p:tag name="AS_UNIQUEID" val="491"/>
</p:tagLst>
</file>

<file path=ppt/tags/tag186.xml><?xml version="1.0" encoding="utf-8"?>
<p:tagLst xmlns:p="http://schemas.openxmlformats.org/presentationml/2006/main">
  <p:tag name="AS_UNIQUEID" val="492"/>
</p:tagLst>
</file>

<file path=ppt/tags/tag187.xml><?xml version="1.0" encoding="utf-8"?>
<p:tagLst xmlns:p="http://schemas.openxmlformats.org/presentationml/2006/main">
  <p:tag name="AS_UNIQUEID" val="493"/>
</p:tagLst>
</file>

<file path=ppt/tags/tag188.xml><?xml version="1.0" encoding="utf-8"?>
<p:tagLst xmlns:p="http://schemas.openxmlformats.org/presentationml/2006/main">
  <p:tag name="AS_UNIQUEID" val="494"/>
</p:tagLst>
</file>

<file path=ppt/tags/tag189.xml><?xml version="1.0" encoding="utf-8"?>
<p:tagLst xmlns:p="http://schemas.openxmlformats.org/presentationml/2006/main">
  <p:tag name="AS_UNIQUEID" val="495"/>
</p:tagLst>
</file>

<file path=ppt/tags/tag19.xml><?xml version="1.0" encoding="utf-8"?>
<p:tagLst xmlns:p="http://schemas.openxmlformats.org/presentationml/2006/main">
  <p:tag name="AS_UNIQUEID" val="325"/>
</p:tagLst>
</file>

<file path=ppt/tags/tag190.xml><?xml version="1.0" encoding="utf-8"?>
<p:tagLst xmlns:p="http://schemas.openxmlformats.org/presentationml/2006/main">
  <p:tag name="AS_UNIQUEID" val="496"/>
</p:tagLst>
</file>

<file path=ppt/tags/tag191.xml><?xml version="1.0" encoding="utf-8"?>
<p:tagLst xmlns:p="http://schemas.openxmlformats.org/presentationml/2006/main">
  <p:tag name="AS_UNIQUEID" val="497"/>
</p:tagLst>
</file>

<file path=ppt/tags/tag192.xml><?xml version="1.0" encoding="utf-8"?>
<p:tagLst xmlns:p="http://schemas.openxmlformats.org/presentationml/2006/main">
  <p:tag name="AS_UNIQUEID" val="498"/>
</p:tagLst>
</file>

<file path=ppt/tags/tag193.xml><?xml version="1.0" encoding="utf-8"?>
<p:tagLst xmlns:p="http://schemas.openxmlformats.org/presentationml/2006/main">
  <p:tag name="AS_UNIQUEID" val="499"/>
</p:tagLst>
</file>

<file path=ppt/tags/tag194.xml><?xml version="1.0" encoding="utf-8"?>
<p:tagLst xmlns:p="http://schemas.openxmlformats.org/presentationml/2006/main">
  <p:tag name="AS_UNIQUEID" val="500"/>
</p:tagLst>
</file>

<file path=ppt/tags/tag195.xml><?xml version="1.0" encoding="utf-8"?>
<p:tagLst xmlns:p="http://schemas.openxmlformats.org/presentationml/2006/main">
  <p:tag name="AS_UNIQUEID" val="501"/>
</p:tagLst>
</file>

<file path=ppt/tags/tag196.xml><?xml version="1.0" encoding="utf-8"?>
<p:tagLst xmlns:p="http://schemas.openxmlformats.org/presentationml/2006/main">
  <p:tag name="AS_UNIQUEID" val="502"/>
</p:tagLst>
</file>

<file path=ppt/tags/tag197.xml><?xml version="1.0" encoding="utf-8"?>
<p:tagLst xmlns:p="http://schemas.openxmlformats.org/presentationml/2006/main">
  <p:tag name="AS_UNIQUEID" val="503"/>
</p:tagLst>
</file>

<file path=ppt/tags/tag198.xml><?xml version="1.0" encoding="utf-8"?>
<p:tagLst xmlns:p="http://schemas.openxmlformats.org/presentationml/2006/main">
  <p:tag name="AS_UNIQUEID" val="504"/>
</p:tagLst>
</file>

<file path=ppt/tags/tag199.xml><?xml version="1.0" encoding="utf-8"?>
<p:tagLst xmlns:p="http://schemas.openxmlformats.org/presentationml/2006/main">
  <p:tag name="AS_UNIQUEID" val="505"/>
</p:tagLst>
</file>

<file path=ppt/tags/tag2.xml><?xml version="1.0" encoding="utf-8"?>
<p:tagLst xmlns:p="http://schemas.openxmlformats.org/presentationml/2006/main">
  <p:tag name="AS_UNIQUEID" val="308"/>
</p:tagLst>
</file>

<file path=ppt/tags/tag20.xml><?xml version="1.0" encoding="utf-8"?>
<p:tagLst xmlns:p="http://schemas.openxmlformats.org/presentationml/2006/main">
  <p:tag name="AS_UNIQUEID" val="326"/>
</p:tagLst>
</file>

<file path=ppt/tags/tag200.xml><?xml version="1.0" encoding="utf-8"?>
<p:tagLst xmlns:p="http://schemas.openxmlformats.org/presentationml/2006/main">
  <p:tag name="AS_UNIQUEID" val="506"/>
</p:tagLst>
</file>

<file path=ppt/tags/tag201.xml><?xml version="1.0" encoding="utf-8"?>
<p:tagLst xmlns:p="http://schemas.openxmlformats.org/presentationml/2006/main">
  <p:tag name="AS_UNIQUEID" val="507"/>
</p:tagLst>
</file>

<file path=ppt/tags/tag202.xml><?xml version="1.0" encoding="utf-8"?>
<p:tagLst xmlns:p="http://schemas.openxmlformats.org/presentationml/2006/main">
  <p:tag name="AS_UNIQUEID" val="508"/>
</p:tagLst>
</file>

<file path=ppt/tags/tag203.xml><?xml version="1.0" encoding="utf-8"?>
<p:tagLst xmlns:p="http://schemas.openxmlformats.org/presentationml/2006/main">
  <p:tag name="AS_UNIQUEID" val="509"/>
</p:tagLst>
</file>

<file path=ppt/tags/tag204.xml><?xml version="1.0" encoding="utf-8"?>
<p:tagLst xmlns:p="http://schemas.openxmlformats.org/presentationml/2006/main">
  <p:tag name="AS_UNIQUEID" val="510"/>
</p:tagLst>
</file>

<file path=ppt/tags/tag205.xml><?xml version="1.0" encoding="utf-8"?>
<p:tagLst xmlns:p="http://schemas.openxmlformats.org/presentationml/2006/main">
  <p:tag name="AS_UNIQUEID" val="511"/>
</p:tagLst>
</file>

<file path=ppt/tags/tag206.xml><?xml version="1.0" encoding="utf-8"?>
<p:tagLst xmlns:p="http://schemas.openxmlformats.org/presentationml/2006/main">
  <p:tag name="AS_UNIQUEID" val="512"/>
</p:tagLst>
</file>

<file path=ppt/tags/tag207.xml><?xml version="1.0" encoding="utf-8"?>
<p:tagLst xmlns:p="http://schemas.openxmlformats.org/presentationml/2006/main">
  <p:tag name="AS_UNIQUEID" val="513"/>
</p:tagLst>
</file>

<file path=ppt/tags/tag208.xml><?xml version="1.0" encoding="utf-8"?>
<p:tagLst xmlns:p="http://schemas.openxmlformats.org/presentationml/2006/main">
  <p:tag name="AS_UNIQUEID" val="514"/>
</p:tagLst>
</file>

<file path=ppt/tags/tag209.xml><?xml version="1.0" encoding="utf-8"?>
<p:tagLst xmlns:p="http://schemas.openxmlformats.org/presentationml/2006/main">
  <p:tag name="AS_UNIQUEID" val="515"/>
</p:tagLst>
</file>

<file path=ppt/tags/tag21.xml><?xml version="1.0" encoding="utf-8"?>
<p:tagLst xmlns:p="http://schemas.openxmlformats.org/presentationml/2006/main">
  <p:tag name="AS_UNIQUEID" val="327"/>
</p:tagLst>
</file>

<file path=ppt/tags/tag210.xml><?xml version="1.0" encoding="utf-8"?>
<p:tagLst xmlns:p="http://schemas.openxmlformats.org/presentationml/2006/main">
  <p:tag name="AS_UNIQUEID" val="516"/>
</p:tagLst>
</file>

<file path=ppt/tags/tag211.xml><?xml version="1.0" encoding="utf-8"?>
<p:tagLst xmlns:p="http://schemas.openxmlformats.org/presentationml/2006/main">
  <p:tag name="AS_UNIQUEID" val="517"/>
</p:tagLst>
</file>

<file path=ppt/tags/tag212.xml><?xml version="1.0" encoding="utf-8"?>
<p:tagLst xmlns:p="http://schemas.openxmlformats.org/presentationml/2006/main">
  <p:tag name="AS_UNIQUEID" val="518"/>
</p:tagLst>
</file>

<file path=ppt/tags/tag213.xml><?xml version="1.0" encoding="utf-8"?>
<p:tagLst xmlns:p="http://schemas.openxmlformats.org/presentationml/2006/main">
  <p:tag name="AS_UNIQUEID" val="519"/>
</p:tagLst>
</file>

<file path=ppt/tags/tag214.xml><?xml version="1.0" encoding="utf-8"?>
<p:tagLst xmlns:p="http://schemas.openxmlformats.org/presentationml/2006/main">
  <p:tag name="AS_UNIQUEID" val="520"/>
</p:tagLst>
</file>

<file path=ppt/tags/tag215.xml><?xml version="1.0" encoding="utf-8"?>
<p:tagLst xmlns:p="http://schemas.openxmlformats.org/presentationml/2006/main">
  <p:tag name="AS_UNIQUEID" val="521"/>
</p:tagLst>
</file>

<file path=ppt/tags/tag216.xml><?xml version="1.0" encoding="utf-8"?>
<p:tagLst xmlns:p="http://schemas.openxmlformats.org/presentationml/2006/main">
  <p:tag name="AS_UNIQUEID" val="522"/>
</p:tagLst>
</file>

<file path=ppt/tags/tag217.xml><?xml version="1.0" encoding="utf-8"?>
<p:tagLst xmlns:p="http://schemas.openxmlformats.org/presentationml/2006/main">
  <p:tag name="AS_UNIQUEID" val="523"/>
</p:tagLst>
</file>

<file path=ppt/tags/tag218.xml><?xml version="1.0" encoding="utf-8"?>
<p:tagLst xmlns:p="http://schemas.openxmlformats.org/presentationml/2006/main">
  <p:tag name="AS_UNIQUEID" val="524"/>
</p:tagLst>
</file>

<file path=ppt/tags/tag219.xml><?xml version="1.0" encoding="utf-8"?>
<p:tagLst xmlns:p="http://schemas.openxmlformats.org/presentationml/2006/main">
  <p:tag name="AS_UNIQUEID" val="525"/>
</p:tagLst>
</file>

<file path=ppt/tags/tag22.xml><?xml version="1.0" encoding="utf-8"?>
<p:tagLst xmlns:p="http://schemas.openxmlformats.org/presentationml/2006/main">
  <p:tag name="AS_UNIQUEID" val="328"/>
</p:tagLst>
</file>

<file path=ppt/tags/tag220.xml><?xml version="1.0" encoding="utf-8"?>
<p:tagLst xmlns:p="http://schemas.openxmlformats.org/presentationml/2006/main">
  <p:tag name="AS_UNIQUEID" val="526"/>
</p:tagLst>
</file>

<file path=ppt/tags/tag221.xml><?xml version="1.0" encoding="utf-8"?>
<p:tagLst xmlns:p="http://schemas.openxmlformats.org/presentationml/2006/main">
  <p:tag name="AS_UNIQUEID" val="527"/>
</p:tagLst>
</file>

<file path=ppt/tags/tag222.xml><?xml version="1.0" encoding="utf-8"?>
<p:tagLst xmlns:p="http://schemas.openxmlformats.org/presentationml/2006/main">
  <p:tag name="AS_UNIQUEID" val="528"/>
</p:tagLst>
</file>

<file path=ppt/tags/tag223.xml><?xml version="1.0" encoding="utf-8"?>
<p:tagLst xmlns:p="http://schemas.openxmlformats.org/presentationml/2006/main">
  <p:tag name="AS_UNIQUEID" val="529"/>
</p:tagLst>
</file>

<file path=ppt/tags/tag224.xml><?xml version="1.0" encoding="utf-8"?>
<p:tagLst xmlns:p="http://schemas.openxmlformats.org/presentationml/2006/main">
  <p:tag name="AS_UNIQUEID" val="530"/>
</p:tagLst>
</file>

<file path=ppt/tags/tag225.xml><?xml version="1.0" encoding="utf-8"?>
<p:tagLst xmlns:p="http://schemas.openxmlformats.org/presentationml/2006/main">
  <p:tag name="AS_UNIQUEID" val="531"/>
</p:tagLst>
</file>

<file path=ppt/tags/tag226.xml><?xml version="1.0" encoding="utf-8"?>
<p:tagLst xmlns:p="http://schemas.openxmlformats.org/presentationml/2006/main">
  <p:tag name="AS_UNIQUEID" val="532"/>
</p:tagLst>
</file>

<file path=ppt/tags/tag227.xml><?xml version="1.0" encoding="utf-8"?>
<p:tagLst xmlns:p="http://schemas.openxmlformats.org/presentationml/2006/main">
  <p:tag name="AS_UNIQUEID" val="533"/>
</p:tagLst>
</file>

<file path=ppt/tags/tag228.xml><?xml version="1.0" encoding="utf-8"?>
<p:tagLst xmlns:p="http://schemas.openxmlformats.org/presentationml/2006/main">
  <p:tag name="AS_UNIQUEID" val="534"/>
</p:tagLst>
</file>

<file path=ppt/tags/tag229.xml><?xml version="1.0" encoding="utf-8"?>
<p:tagLst xmlns:p="http://schemas.openxmlformats.org/presentationml/2006/main">
  <p:tag name="AS_UNIQUEID" val="535"/>
</p:tagLst>
</file>

<file path=ppt/tags/tag23.xml><?xml version="1.0" encoding="utf-8"?>
<p:tagLst xmlns:p="http://schemas.openxmlformats.org/presentationml/2006/main">
  <p:tag name="AS_UNIQUEID" val="329"/>
</p:tagLst>
</file>

<file path=ppt/tags/tag230.xml><?xml version="1.0" encoding="utf-8"?>
<p:tagLst xmlns:p="http://schemas.openxmlformats.org/presentationml/2006/main">
  <p:tag name="AS_UNIQUEID" val="536"/>
</p:tagLst>
</file>

<file path=ppt/tags/tag231.xml><?xml version="1.0" encoding="utf-8"?>
<p:tagLst xmlns:p="http://schemas.openxmlformats.org/presentationml/2006/main">
  <p:tag name="AS_UNIQUEID" val="537"/>
  <p:tag name="KSO_WM_UNIT_SUBTYPE" val="q"/>
  <p:tag name="KSO_WM_UNIT_TYPE" val="i"/>
</p:tagLst>
</file>

<file path=ppt/tags/tag232.xml><?xml version="1.0" encoding="utf-8"?>
<p:tagLst xmlns:p="http://schemas.openxmlformats.org/presentationml/2006/main">
  <p:tag name="AS_UNIQUEID" val="538"/>
</p:tagLst>
</file>

<file path=ppt/tags/tag233.xml><?xml version="1.0" encoding="utf-8"?>
<p:tagLst xmlns:p="http://schemas.openxmlformats.org/presentationml/2006/main">
  <p:tag name="AS_UNIQUEID" val="539"/>
</p:tagLst>
</file>

<file path=ppt/tags/tag234.xml><?xml version="1.0" encoding="utf-8"?>
<p:tagLst xmlns:p="http://schemas.openxmlformats.org/presentationml/2006/main">
  <p:tag name="AS_UNIQUEID" val="540"/>
</p:tagLst>
</file>

<file path=ppt/tags/tag235.xml><?xml version="1.0" encoding="utf-8"?>
<p:tagLst xmlns:p="http://schemas.openxmlformats.org/presentationml/2006/main">
  <p:tag name="AS_UNIQUEID" val="541"/>
</p:tagLst>
</file>

<file path=ppt/tags/tag236.xml><?xml version="1.0" encoding="utf-8"?>
<p:tagLst xmlns:p="http://schemas.openxmlformats.org/presentationml/2006/main">
  <p:tag name="AS_UNIQUEID" val="542"/>
  <p:tag name="KSO_WM_ASSEMBLE_CHIP_INDEX" val="732790d2dcb24150be189d5df3d0dde9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7079210ff15d9a40ebaaa4"/>
  <p:tag name="KSO_WM_TEMPLATE_ASSEMBLE_XID" val="5f7079210ff15d9a40ebaaa4"/>
  <p:tag name="KSO_WM_TEMPLATE_CATEGORY" val="custom"/>
  <p:tag name="KSO_WM_TEMPLATE_INDEX" val="20204174"/>
  <p:tag name="KSO_WM_UNIT_BLOCK" val="0"/>
  <p:tag name="KSO_WM_UNIT_COMPATIBLE" val="0"/>
  <p:tag name="KSO_WM_UNIT_DEC_AREA_ID" val="b9756142ec044dcea1735073922571e9"/>
  <p:tag name="KSO_WM_UNIT_DEFAULT_FONT" val="18;24;2"/>
  <p:tag name="KSO_WM_UNIT_DIAGRAM_ISNUMVISUAL" val="0"/>
  <p:tag name="KSO_WM_UNIT_DIAGRAM_ISREFERUNIT" val="0"/>
  <p:tag name="KSO_WM_UNIT_HIGHLIGHT" val="0"/>
  <p:tag name="KSO_WM_UNIT_ID" val="custom2020417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6"/>
</p:tagLst>
</file>

<file path=ppt/tags/tag237.xml><?xml version="1.0" encoding="utf-8"?>
<p:tagLst xmlns:p="http://schemas.openxmlformats.org/presentationml/2006/main">
  <p:tag name="AS_UNIQUEID" val="543"/>
  <p:tag name="KSO_WM_ASSEMBLE_CHIP_INDEX" val="732790d2dcb24150be189d5df3d0dde9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d230ac41c4a0a525649"/>
  <p:tag name="KSO_WM_CHIP_XID" val="5ebe4d230ac41c4a0a52564a"/>
  <p:tag name="KSO_WM_TAG_VERSION" val="1.0"/>
  <p:tag name="KSO_WM_TEMPLATE_ASSEMBLE_GROUPID" val="5f7079210ff15d9a40ebaaa4"/>
  <p:tag name="KSO_WM_TEMPLATE_ASSEMBLE_XID" val="5f7079210ff15d9a40ebaaa4"/>
  <p:tag name="KSO_WM_TEMPLATE_CATEGORY" val="custom"/>
  <p:tag name="KSO_WM_TEMPLATE_INDEX" val="20204174"/>
  <p:tag name="KSO_WM_UNIT_BLOCK" val="0"/>
  <p:tag name="KSO_WM_UNIT_COMPATIBLE" val="0"/>
  <p:tag name="KSO_WM_UNIT_DEC_AREA_ID" val="9decb010d23747ebb812aad740fe951f"/>
  <p:tag name="KSO_WM_UNIT_DEFAULT_FONT" val="60;74;4"/>
  <p:tag name="KSO_WM_UNIT_DIAGRAM_ISNUMVISUAL" val="0"/>
  <p:tag name="KSO_WM_UNIT_DIAGRAM_ISREFERUNIT" val="0"/>
  <p:tag name="KSO_WM_UNIT_HIGHLIGHT" val="0"/>
  <p:tag name="KSO_WM_UNIT_ID" val="custom20204174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238.xml><?xml version="1.0" encoding="utf-8"?>
<p:tagLst xmlns:p="http://schemas.openxmlformats.org/presentationml/2006/main">
  <p:tag name="AS_UNIQUEID" val="544"/>
</p:tagLst>
</file>

<file path=ppt/tags/tag239.xml><?xml version="1.0" encoding="utf-8"?>
<p:tagLst xmlns:p="http://schemas.openxmlformats.org/presentationml/2006/main">
  <p:tag name="AS_UNIQUEID" val="545"/>
  <p:tag name="KSO_WM_SLIDE_BACKGROUND_TYPE" val="general"/>
</p:tagLst>
</file>

<file path=ppt/tags/tag24.xml><?xml version="1.0" encoding="utf-8"?>
<p:tagLst xmlns:p="http://schemas.openxmlformats.org/presentationml/2006/main">
  <p:tag name="AS_UNIQUEID" val="330"/>
</p:tagLst>
</file>

<file path=ppt/tags/tag240.xml><?xml version="1.0" encoding="utf-8"?>
<p:tagLst xmlns:p="http://schemas.openxmlformats.org/presentationml/2006/main">
  <p:tag name="AS_UNIQUEID" val="546"/>
  <p:tag name="KSO_WM_SLIDE_BACKGROUND_TYPE" val="general"/>
</p:tagLst>
</file>

<file path=ppt/tags/tag241.xml><?xml version="1.0" encoding="utf-8"?>
<p:tagLst xmlns:p="http://schemas.openxmlformats.org/presentationml/2006/main">
  <p:tag name="AS_UNIQUEID" val="547"/>
  <p:tag name="KSO_WM_SLIDE_BACKGROUND_TYPE" val="general"/>
</p:tagLst>
</file>

<file path=ppt/tags/tag242.xml><?xml version="1.0" encoding="utf-8"?>
<p:tagLst xmlns:p="http://schemas.openxmlformats.org/presentationml/2006/main">
  <p:tag name="AS_UNIQUEID" val="548"/>
  <p:tag name="KSO_WM_SLIDE_BACKGROUND_TYPE" val="general"/>
</p:tagLst>
</file>

<file path=ppt/tags/tag243.xml><?xml version="1.0" encoding="utf-8"?>
<p:tagLst xmlns:p="http://schemas.openxmlformats.org/presentationml/2006/main">
  <p:tag name="AS_UNIQUEID" val="549"/>
  <p:tag name="KSO_WM_SLIDE_BACKGROUND_TYPE" val="general"/>
</p:tagLst>
</file>

<file path=ppt/tags/tag244.xml><?xml version="1.0" encoding="utf-8"?>
<p:tagLst xmlns:p="http://schemas.openxmlformats.org/presentationml/2006/main">
  <p:tag name="AS_UNIQUEID" val="550"/>
  <p:tag name="KSO_WM_SLIDE_BACKGROUND_TYPE" val="general"/>
</p:tagLst>
</file>

<file path=ppt/tags/tag245.xml><?xml version="1.0" encoding="utf-8"?>
<p:tagLst xmlns:p="http://schemas.openxmlformats.org/presentationml/2006/main">
  <p:tag name="AS_UNIQUEID" val="551"/>
</p:tagLst>
</file>

<file path=ppt/tags/tag246.xml><?xml version="1.0" encoding="utf-8"?>
<p:tagLst xmlns:p="http://schemas.openxmlformats.org/presentationml/2006/main">
  <p:tag name="AS_UNIQUEID" val="552"/>
  <p:tag name="KSO_WM_SLIDE_BACKGROUND_TYPE" val="frame"/>
  <p:tag name="KSO_WM_UNIT_IGNORE_FIXCOLOR" val="1"/>
  <p:tag name="KSO_WM_UNIT_SUBTYPE" val="h"/>
  <p:tag name="KSO_WM_UNIT_TYPE" val="i"/>
</p:tagLst>
</file>

<file path=ppt/tags/tag247.xml><?xml version="1.0" encoding="utf-8"?>
<p:tagLst xmlns:p="http://schemas.openxmlformats.org/presentationml/2006/main">
  <p:tag name="AS_UNIQUEID" val="553"/>
  <p:tag name="KSO_WM_SLIDE_BACKGROUND_TYPE" val="frame"/>
</p:tagLst>
</file>

<file path=ppt/tags/tag248.xml><?xml version="1.0" encoding="utf-8"?>
<p:tagLst xmlns:p="http://schemas.openxmlformats.org/presentationml/2006/main">
  <p:tag name="AS_UNIQUEID" val="554"/>
  <p:tag name="KSO_WM_SLIDE_BACKGROUND_TYPE" val="frame"/>
</p:tagLst>
</file>

<file path=ppt/tags/tag249.xml><?xml version="1.0" encoding="utf-8"?>
<p:tagLst xmlns:p="http://schemas.openxmlformats.org/presentationml/2006/main">
  <p:tag name="AS_UNIQUEID" val="555"/>
  <p:tag name="KSO_WM_SLIDE_BACKGROUND_TYPE" val="frame"/>
</p:tagLst>
</file>

<file path=ppt/tags/tag25.xml><?xml version="1.0" encoding="utf-8"?>
<p:tagLst xmlns:p="http://schemas.openxmlformats.org/presentationml/2006/main">
  <p:tag name="AS_UNIQUEID" val="331"/>
</p:tagLst>
</file>

<file path=ppt/tags/tag250.xml><?xml version="1.0" encoding="utf-8"?>
<p:tagLst xmlns:p="http://schemas.openxmlformats.org/presentationml/2006/main">
  <p:tag name="AS_UNIQUEID" val="556"/>
  <p:tag name="KSO_WM_SLIDE_BACKGROUND_TYPE" val="frame"/>
</p:tagLst>
</file>

<file path=ppt/tags/tag251.xml><?xml version="1.0" encoding="utf-8"?>
<p:tagLst xmlns:p="http://schemas.openxmlformats.org/presentationml/2006/main">
  <p:tag name="AS_UNIQUEID" val="557"/>
  <p:tag name="KSO_WM_SLIDE_BACKGROUND_TYPE" val="frame"/>
</p:tagLst>
</file>

<file path=ppt/tags/tag252.xml><?xml version="1.0" encoding="utf-8"?>
<p:tagLst xmlns:p="http://schemas.openxmlformats.org/presentationml/2006/main">
  <p:tag name="AS_UNIQUEID" val="558"/>
  <p:tag name="KSO_WM_SLIDE_BACKGROUND_TYPE" val="frame"/>
</p:tagLst>
</file>

<file path=ppt/tags/tag253.xml><?xml version="1.0" encoding="utf-8"?>
<p:tagLst xmlns:p="http://schemas.openxmlformats.org/presentationml/2006/main">
  <p:tag name="AS_UNIQUEID" val="559"/>
  <p:tag name="KSO_WM_SLIDE_BACKGROUND_TYPE" val="frame"/>
</p:tagLst>
</file>

<file path=ppt/tags/tag254.xml><?xml version="1.0" encoding="utf-8"?>
<p:tagLst xmlns:p="http://schemas.openxmlformats.org/presentationml/2006/main">
  <p:tag name="AS_UNIQUEID" val="560"/>
</p:tagLst>
</file>

<file path=ppt/tags/tag255.xml><?xml version="1.0" encoding="utf-8"?>
<p:tagLst xmlns:p="http://schemas.openxmlformats.org/presentationml/2006/main">
  <p:tag name="AS_UNIQUEID" val="561"/>
  <p:tag name="KSO_WM_SLIDE_BACKGROUND_TYPE" val="leftRight"/>
  <p:tag name="KSO_WM_UNIT_IGNORE_FIXCOLOR" val="1"/>
  <p:tag name="KSO_WM_UNIT_SUBTYPE" val="h"/>
  <p:tag name="KSO_WM_UNIT_TYPE" val="i"/>
</p:tagLst>
</file>

<file path=ppt/tags/tag256.xml><?xml version="1.0" encoding="utf-8"?>
<p:tagLst xmlns:p="http://schemas.openxmlformats.org/presentationml/2006/main">
  <p:tag name="AS_UNIQUEID" val="562"/>
  <p:tag name="KSO_WM_SLIDE_BACKGROUND_TYPE" val="leftRight"/>
</p:tagLst>
</file>

<file path=ppt/tags/tag257.xml><?xml version="1.0" encoding="utf-8"?>
<p:tagLst xmlns:p="http://schemas.openxmlformats.org/presentationml/2006/main">
  <p:tag name="AS_UNIQUEID" val="563"/>
  <p:tag name="KSO_WM_SLIDE_BACKGROUND_TYPE" val="leftRight"/>
</p:tagLst>
</file>

<file path=ppt/tags/tag258.xml><?xml version="1.0" encoding="utf-8"?>
<p:tagLst xmlns:p="http://schemas.openxmlformats.org/presentationml/2006/main">
  <p:tag name="AS_UNIQUEID" val="564"/>
  <p:tag name="KSO_WM_SLIDE_BACKGROUND_TYPE" val="leftRight"/>
</p:tagLst>
</file>

<file path=ppt/tags/tag259.xml><?xml version="1.0" encoding="utf-8"?>
<p:tagLst xmlns:p="http://schemas.openxmlformats.org/presentationml/2006/main">
  <p:tag name="AS_UNIQUEID" val="565"/>
  <p:tag name="KSO_WM_SLIDE_BACKGROUND_TYPE" val="leftRight"/>
</p:tagLst>
</file>

<file path=ppt/tags/tag26.xml><?xml version="1.0" encoding="utf-8"?>
<p:tagLst xmlns:p="http://schemas.openxmlformats.org/presentationml/2006/main">
  <p:tag name="AS_UNIQUEID" val="332"/>
</p:tagLst>
</file>

<file path=ppt/tags/tag260.xml><?xml version="1.0" encoding="utf-8"?>
<p:tagLst xmlns:p="http://schemas.openxmlformats.org/presentationml/2006/main">
  <p:tag name="AS_UNIQUEID" val="566"/>
  <p:tag name="KSO_WM_SLIDE_BACKGROUND_TYPE" val="leftRight"/>
</p:tagLst>
</file>

<file path=ppt/tags/tag261.xml><?xml version="1.0" encoding="utf-8"?>
<p:tagLst xmlns:p="http://schemas.openxmlformats.org/presentationml/2006/main">
  <p:tag name="AS_UNIQUEID" val="567"/>
  <p:tag name="KSO_WM_SLIDE_BACKGROUND_TYPE" val="leftRight"/>
</p:tagLst>
</file>

<file path=ppt/tags/tag262.xml><?xml version="1.0" encoding="utf-8"?>
<p:tagLst xmlns:p="http://schemas.openxmlformats.org/presentationml/2006/main">
  <p:tag name="AS_UNIQUEID" val="568"/>
  <p:tag name="KSO_WM_SLIDE_BACKGROUND_TYPE" val="leftRight"/>
</p:tagLst>
</file>

<file path=ppt/tags/tag263.xml><?xml version="1.0" encoding="utf-8"?>
<p:tagLst xmlns:p="http://schemas.openxmlformats.org/presentationml/2006/main">
  <p:tag name="AS_UNIQUEID" val="569"/>
</p:tagLst>
</file>

<file path=ppt/tags/tag264.xml><?xml version="1.0" encoding="utf-8"?>
<p:tagLst xmlns:p="http://schemas.openxmlformats.org/presentationml/2006/main">
  <p:tag name="AS_UNIQUEID" val="570"/>
  <p:tag name="KSO_WM_SLIDE_BACKGROUND_TYPE" val="topBottom"/>
  <p:tag name="KSO_WM_UNIT_IGNORE_FIXCOLOR" val="1"/>
  <p:tag name="KSO_WM_UNIT_SUBTYPE" val="h"/>
  <p:tag name="KSO_WM_UNIT_TYPE" val="i"/>
</p:tagLst>
</file>

<file path=ppt/tags/tag265.xml><?xml version="1.0" encoding="utf-8"?>
<p:tagLst xmlns:p="http://schemas.openxmlformats.org/presentationml/2006/main">
  <p:tag name="AS_UNIQUEID" val="571"/>
  <p:tag name="KSO_WM_SLIDE_BACKGROUND_TYPE" val="topBottom"/>
</p:tagLst>
</file>

<file path=ppt/tags/tag266.xml><?xml version="1.0" encoding="utf-8"?>
<p:tagLst xmlns:p="http://schemas.openxmlformats.org/presentationml/2006/main">
  <p:tag name="AS_UNIQUEID" val="572"/>
  <p:tag name="KSO_WM_SLIDE_BACKGROUND_TYPE" val="topBottom"/>
</p:tagLst>
</file>

<file path=ppt/tags/tag267.xml><?xml version="1.0" encoding="utf-8"?>
<p:tagLst xmlns:p="http://schemas.openxmlformats.org/presentationml/2006/main">
  <p:tag name="AS_UNIQUEID" val="573"/>
  <p:tag name="KSO_WM_SLIDE_BACKGROUND_TYPE" val="topBottom"/>
</p:tagLst>
</file>

<file path=ppt/tags/tag268.xml><?xml version="1.0" encoding="utf-8"?>
<p:tagLst xmlns:p="http://schemas.openxmlformats.org/presentationml/2006/main">
  <p:tag name="AS_UNIQUEID" val="574"/>
  <p:tag name="KSO_WM_SLIDE_BACKGROUND_TYPE" val="topBottom"/>
</p:tagLst>
</file>

<file path=ppt/tags/tag269.xml><?xml version="1.0" encoding="utf-8"?>
<p:tagLst xmlns:p="http://schemas.openxmlformats.org/presentationml/2006/main">
  <p:tag name="AS_UNIQUEID" val="575"/>
  <p:tag name="KSO_WM_SLIDE_BACKGROUND_TYPE" val="topBottom"/>
</p:tagLst>
</file>

<file path=ppt/tags/tag27.xml><?xml version="1.0" encoding="utf-8"?>
<p:tagLst xmlns:p="http://schemas.openxmlformats.org/presentationml/2006/main">
  <p:tag name="AS_UNIQUEID" val="333"/>
</p:tagLst>
</file>

<file path=ppt/tags/tag270.xml><?xml version="1.0" encoding="utf-8"?>
<p:tagLst xmlns:p="http://schemas.openxmlformats.org/presentationml/2006/main">
  <p:tag name="AS_UNIQUEID" val="576"/>
  <p:tag name="KSO_WM_SLIDE_BACKGROUND_TYPE" val="topBottom"/>
</p:tagLst>
</file>

<file path=ppt/tags/tag271.xml><?xml version="1.0" encoding="utf-8"?>
<p:tagLst xmlns:p="http://schemas.openxmlformats.org/presentationml/2006/main">
  <p:tag name="AS_UNIQUEID" val="577"/>
  <p:tag name="KSO_WM_SLIDE_BACKGROUND_TYPE" val="topBottom"/>
</p:tagLst>
</file>

<file path=ppt/tags/tag272.xml><?xml version="1.0" encoding="utf-8"?>
<p:tagLst xmlns:p="http://schemas.openxmlformats.org/presentationml/2006/main">
  <p:tag name="AS_UNIQUEID" val="578"/>
  <p:tag name="KSO_WM_SLIDE_BACKGROUND_TYPE" val="topBottom"/>
</p:tagLst>
</file>

<file path=ppt/tags/tag273.xml><?xml version="1.0" encoding="utf-8"?>
<p:tagLst xmlns:p="http://schemas.openxmlformats.org/presentationml/2006/main">
  <p:tag name="AS_UNIQUEID" val="579"/>
</p:tagLst>
</file>

<file path=ppt/tags/tag274.xml><?xml version="1.0" encoding="utf-8"?>
<p:tagLst xmlns:p="http://schemas.openxmlformats.org/presentationml/2006/main">
  <p:tag name="AS_UNIQUEID" val="580"/>
  <p:tag name="KSO_WM_SLIDE_BACKGROUND_TYPE" val="bottomTop"/>
  <p:tag name="KSO_WM_UNIT_IGNORE_FIXCOLOR" val="1"/>
  <p:tag name="KSO_WM_UNIT_SUBTYPE" val="h"/>
  <p:tag name="KSO_WM_UNIT_TYPE" val="i"/>
</p:tagLst>
</file>

<file path=ppt/tags/tag275.xml><?xml version="1.0" encoding="utf-8"?>
<p:tagLst xmlns:p="http://schemas.openxmlformats.org/presentationml/2006/main">
  <p:tag name="AS_UNIQUEID" val="581"/>
  <p:tag name="KSO_WM_SLIDE_BACKGROUND_TYPE" val="bottomTop"/>
</p:tagLst>
</file>

<file path=ppt/tags/tag276.xml><?xml version="1.0" encoding="utf-8"?>
<p:tagLst xmlns:p="http://schemas.openxmlformats.org/presentationml/2006/main">
  <p:tag name="AS_UNIQUEID" val="582"/>
  <p:tag name="KSO_WM_SLIDE_BACKGROUND_TYPE" val="bottomTop"/>
</p:tagLst>
</file>

<file path=ppt/tags/tag277.xml><?xml version="1.0" encoding="utf-8"?>
<p:tagLst xmlns:p="http://schemas.openxmlformats.org/presentationml/2006/main">
  <p:tag name="AS_UNIQUEID" val="583"/>
  <p:tag name="KSO_WM_SLIDE_BACKGROUND_TYPE" val="bottomTop"/>
</p:tagLst>
</file>

<file path=ppt/tags/tag278.xml><?xml version="1.0" encoding="utf-8"?>
<p:tagLst xmlns:p="http://schemas.openxmlformats.org/presentationml/2006/main">
  <p:tag name="AS_UNIQUEID" val="584"/>
  <p:tag name="KSO_WM_SLIDE_BACKGROUND_TYPE" val="bottomTop"/>
</p:tagLst>
</file>

<file path=ppt/tags/tag279.xml><?xml version="1.0" encoding="utf-8"?>
<p:tagLst xmlns:p="http://schemas.openxmlformats.org/presentationml/2006/main">
  <p:tag name="AS_UNIQUEID" val="585"/>
  <p:tag name="KSO_WM_SLIDE_BACKGROUND_TYPE" val="bottomTop"/>
</p:tagLst>
</file>

<file path=ppt/tags/tag28.xml><?xml version="1.0" encoding="utf-8"?>
<p:tagLst xmlns:p="http://schemas.openxmlformats.org/presentationml/2006/main">
  <p:tag name="AS_UNIQUEID" val="334"/>
</p:tagLst>
</file>

<file path=ppt/tags/tag280.xml><?xml version="1.0" encoding="utf-8"?>
<p:tagLst xmlns:p="http://schemas.openxmlformats.org/presentationml/2006/main">
  <p:tag name="AS_UNIQUEID" val="586"/>
  <p:tag name="KSO_WM_SLIDE_BACKGROUND_TYPE" val="bottomTop"/>
</p:tagLst>
</file>

<file path=ppt/tags/tag281.xml><?xml version="1.0" encoding="utf-8"?>
<p:tagLst xmlns:p="http://schemas.openxmlformats.org/presentationml/2006/main">
  <p:tag name="AS_UNIQUEID" val="587"/>
  <p:tag name="KSO_WM_SLIDE_BACKGROUND_TYPE" val="bottomTop"/>
</p:tagLst>
</file>

<file path=ppt/tags/tag282.xml><?xml version="1.0" encoding="utf-8"?>
<p:tagLst xmlns:p="http://schemas.openxmlformats.org/presentationml/2006/main">
  <p:tag name="AS_UNIQUEID" val="588"/>
  <p:tag name="KSO_WM_SLIDE_BACKGROUND_TYPE" val="bottomTop"/>
</p:tagLst>
</file>

<file path=ppt/tags/tag283.xml><?xml version="1.0" encoding="utf-8"?>
<p:tagLst xmlns:p="http://schemas.openxmlformats.org/presentationml/2006/main">
  <p:tag name="AS_UNIQUEID" val="589"/>
</p:tagLst>
</file>

<file path=ppt/tags/tag284.xml><?xml version="1.0" encoding="utf-8"?>
<p:tagLst xmlns:p="http://schemas.openxmlformats.org/presentationml/2006/main">
  <p:tag name="AS_UNIQUEID" val="590"/>
  <p:tag name="KSO_WM_SLIDE_BACKGROUND_TYPE" val="navigation"/>
  <p:tag name="KSO_WM_UNIT_IGNORE_FIXCOLOR" val="1"/>
  <p:tag name="KSO_WM_UNIT_SUBTYPE" val="h"/>
  <p:tag name="KSO_WM_UNIT_TYPE" val="i"/>
</p:tagLst>
</file>

<file path=ppt/tags/tag285.xml><?xml version="1.0" encoding="utf-8"?>
<p:tagLst xmlns:p="http://schemas.openxmlformats.org/presentationml/2006/main">
  <p:tag name="AS_UNIQUEID" val="591"/>
  <p:tag name="KSO_WM_SLIDE_BACKGROUND_TYPE" val="navigation"/>
</p:tagLst>
</file>

<file path=ppt/tags/tag286.xml><?xml version="1.0" encoding="utf-8"?>
<p:tagLst xmlns:p="http://schemas.openxmlformats.org/presentationml/2006/main">
  <p:tag name="AS_UNIQUEID" val="592"/>
  <p:tag name="KSO_WM_SLIDE_BACKGROUND_TYPE" val="navigation"/>
</p:tagLst>
</file>

<file path=ppt/tags/tag287.xml><?xml version="1.0" encoding="utf-8"?>
<p:tagLst xmlns:p="http://schemas.openxmlformats.org/presentationml/2006/main">
  <p:tag name="AS_UNIQUEID" val="593"/>
  <p:tag name="KSO_WM_SLIDE_BACKGROUND_TYPE" val="navigation"/>
</p:tagLst>
</file>

<file path=ppt/tags/tag288.xml><?xml version="1.0" encoding="utf-8"?>
<p:tagLst xmlns:p="http://schemas.openxmlformats.org/presentationml/2006/main">
  <p:tag name="AS_UNIQUEID" val="594"/>
  <p:tag name="KSO_WM_SLIDE_BACKGROUND_TYPE" val="navigation"/>
</p:tagLst>
</file>

<file path=ppt/tags/tag289.xml><?xml version="1.0" encoding="utf-8"?>
<p:tagLst xmlns:p="http://schemas.openxmlformats.org/presentationml/2006/main">
  <p:tag name="AS_UNIQUEID" val="595"/>
  <p:tag name="KSO_WM_SLIDE_BACKGROUND_TYPE" val="navigation"/>
</p:tagLst>
</file>

<file path=ppt/tags/tag29.xml><?xml version="1.0" encoding="utf-8"?>
<p:tagLst xmlns:p="http://schemas.openxmlformats.org/presentationml/2006/main">
  <p:tag name="AS_UNIQUEID" val="335"/>
</p:tagLst>
</file>

<file path=ppt/tags/tag290.xml><?xml version="1.0" encoding="utf-8"?>
<p:tagLst xmlns:p="http://schemas.openxmlformats.org/presentationml/2006/main">
  <p:tag name="AS_UNIQUEID" val="596"/>
  <p:tag name="KSO_WM_SLIDE_BACKGROUND_TYPE" val="navigation"/>
</p:tagLst>
</file>

<file path=ppt/tags/tag291.xml><?xml version="1.0" encoding="utf-8"?>
<p:tagLst xmlns:p="http://schemas.openxmlformats.org/presentationml/2006/main">
  <p:tag name="AS_UNIQUEID" val="597"/>
  <p:tag name="KSO_WM_SLIDE_BACKGROUND_TYPE" val="navigation"/>
</p:tagLst>
</file>

<file path=ppt/tags/tag292.xml><?xml version="1.0" encoding="utf-8"?>
<p:tagLst xmlns:p="http://schemas.openxmlformats.org/presentationml/2006/main">
  <p:tag name="AS_UNIQUEID" val="598"/>
  <p:tag name="KSO_WM_SLIDE_BACKGROUND_TYPE" val="navigation"/>
</p:tagLst>
</file>

<file path=ppt/tags/tag293.xml><?xml version="1.0" encoding="utf-8"?>
<p:tagLst xmlns:p="http://schemas.openxmlformats.org/presentationml/2006/main">
  <p:tag name="AS_UNIQUEID" val="599"/>
  <p:tag name="KSO_WM_SLIDE_BACKGROUND_TYPE" val="navigation"/>
</p:tagLst>
</file>

<file path=ppt/tags/tag294.xml><?xml version="1.0" encoding="utf-8"?>
<p:tagLst xmlns:p="http://schemas.openxmlformats.org/presentationml/2006/main">
  <p:tag name="AS_UNIQUEID" val="600"/>
  <p:tag name="KSO_WM_SLIDE_BACKGROUND_TYPE" val="navigation"/>
</p:tagLst>
</file>

<file path=ppt/tags/tag295.xml><?xml version="1.0" encoding="utf-8"?>
<p:tagLst xmlns:p="http://schemas.openxmlformats.org/presentationml/2006/main">
  <p:tag name="AS_UNIQUEID" val="601"/>
</p:tagLst>
</file>

<file path=ppt/tags/tag296.xml><?xml version="1.0" encoding="utf-8"?>
<p:tagLst xmlns:p="http://schemas.openxmlformats.org/presentationml/2006/main">
  <p:tag name="AS_UNIQUEID" val="602"/>
  <p:tag name="KSO_WM_SLIDE_BACKGROUND_TYPE" val="belt"/>
  <p:tag name="KSO_WM_UNIT_IGNORE_FIXCOLOR" val="1"/>
  <p:tag name="KSO_WM_UNIT_SUBTYPE" val="h"/>
  <p:tag name="KSO_WM_UNIT_TYPE" val="i"/>
</p:tagLst>
</file>

<file path=ppt/tags/tag297.xml><?xml version="1.0" encoding="utf-8"?>
<p:tagLst xmlns:p="http://schemas.openxmlformats.org/presentationml/2006/main">
  <p:tag name="AS_UNIQUEID" val="603"/>
  <p:tag name="KSO_WM_SLIDE_BACKGROUND_TYPE" val="belt"/>
</p:tagLst>
</file>

<file path=ppt/tags/tag298.xml><?xml version="1.0" encoding="utf-8"?>
<p:tagLst xmlns:p="http://schemas.openxmlformats.org/presentationml/2006/main">
  <p:tag name="AS_UNIQUEID" val="604"/>
  <p:tag name="KSO_WM_SLIDE_BACKGROUND_TYPE" val="belt"/>
</p:tagLst>
</file>

<file path=ppt/tags/tag299.xml><?xml version="1.0" encoding="utf-8"?>
<p:tagLst xmlns:p="http://schemas.openxmlformats.org/presentationml/2006/main">
  <p:tag name="AS_UNIQUEID" val="605"/>
  <p:tag name="KSO_WM_SLIDE_BACKGROUND_TYPE" val="belt"/>
</p:tagLst>
</file>

<file path=ppt/tags/tag3.xml><?xml version="1.0" encoding="utf-8"?>
<p:tagLst xmlns:p="http://schemas.openxmlformats.org/presentationml/2006/main">
  <p:tag name="AS_UNIQUEID" val="309"/>
</p:tagLst>
</file>

<file path=ppt/tags/tag30.xml><?xml version="1.0" encoding="utf-8"?>
<p:tagLst xmlns:p="http://schemas.openxmlformats.org/presentationml/2006/main">
  <p:tag name="AS_UNIQUEID" val="336"/>
</p:tagLst>
</file>

<file path=ppt/tags/tag300.xml><?xml version="1.0" encoding="utf-8"?>
<p:tagLst xmlns:p="http://schemas.openxmlformats.org/presentationml/2006/main">
  <p:tag name="AS_UNIQUEID" val="606"/>
  <p:tag name="KSO_WM_SLIDE_BACKGROUND_TYPE" val="belt"/>
</p:tagLst>
</file>

<file path=ppt/tags/tag301.xml><?xml version="1.0" encoding="utf-8"?>
<p:tagLst xmlns:p="http://schemas.openxmlformats.org/presentationml/2006/main">
  <p:tag name="AS_UNIQUEID" val="607"/>
  <p:tag name="KSO_WM_SLIDE_BACKGROUND_TYPE" val="belt"/>
</p:tagLst>
</file>

<file path=ppt/tags/tag302.xml><?xml version="1.0" encoding="utf-8"?>
<p:tagLst xmlns:p="http://schemas.openxmlformats.org/presentationml/2006/main">
  <p:tag name="AS_UNIQUEID" val="608"/>
  <p:tag name="KSO_WM_SLIDE_BACKGROUND_TYPE" val="belt"/>
</p:tagLst>
</file>

<file path=ppt/tags/tag303.xml><?xml version="1.0" encoding="utf-8"?>
<p:tagLst xmlns:p="http://schemas.openxmlformats.org/presentationml/2006/main">
  <p:tag name="AS_UNIQUEID" val="609"/>
  <p:tag name="KSO_WM_SLIDE_BACKGROUND_TYPE" val="belt"/>
</p:tagLst>
</file>

<file path=ppt/tags/tag304.xml><?xml version="1.0" encoding="utf-8"?>
<p:tagLst xmlns:p="http://schemas.openxmlformats.org/presentationml/2006/main">
  <p:tag name="AS_UNIQUEID" val="610"/>
</p:tagLst>
</file>

<file path=ppt/tags/tag305.xml><?xml version="1.0" encoding="utf-8"?>
<p:tagLst xmlns:p="http://schemas.openxmlformats.org/presentationml/2006/main">
  <p:tag name="AS_UNIQUEID" val="611"/>
  <p:tag name="KSO_WM_TEMPLATE_CATEGORY" val="custom"/>
  <p:tag name="KSO_WM_TEMPLATE_INDEX" val="20204174"/>
</p:tagLst>
</file>

<file path=ppt/tags/tag306.xml><?xml version="1.0" encoding="utf-8"?>
<p:tagLst xmlns:p="http://schemas.openxmlformats.org/presentationml/2006/main">
  <p:tag name="AS_UNIQUEID" val="612"/>
  <p:tag name="KSO_WM_TEMPLATE_CATEGORY" val="custom"/>
  <p:tag name="KSO_WM_TEMPLATE_INDEX" val="20204174"/>
</p:tagLst>
</file>

<file path=ppt/tags/tag307.xml><?xml version="1.0" encoding="utf-8"?>
<p:tagLst xmlns:p="http://schemas.openxmlformats.org/presentationml/2006/main">
  <p:tag name="AS_UNIQUEID" val="613"/>
</p:tagLst>
</file>

<file path=ppt/tags/tag308.xml><?xml version="1.0" encoding="utf-8"?>
<p:tagLst xmlns:p="http://schemas.openxmlformats.org/presentationml/2006/main">
  <p:tag name="AS_UNIQUEID" val="614"/>
</p:tagLst>
</file>

<file path=ppt/tags/tag309.xml><?xml version="1.0" encoding="utf-8"?>
<p:tagLst xmlns:p="http://schemas.openxmlformats.org/presentationml/2006/main">
  <p:tag name="AS_UNIQUEID" val="615"/>
</p:tagLst>
</file>

<file path=ppt/tags/tag31.xml><?xml version="1.0" encoding="utf-8"?>
<p:tagLst xmlns:p="http://schemas.openxmlformats.org/presentationml/2006/main">
  <p:tag name="AS_UNIQUEID" val="337"/>
</p:tagLst>
</file>

<file path=ppt/tags/tag310.xml><?xml version="1.0" encoding="utf-8"?>
<p:tagLst xmlns:p="http://schemas.openxmlformats.org/presentationml/2006/main">
  <p:tag name="AS_UNIQUEID" val="616"/>
  <p:tag name="KSO_WM_BEAUTIFY_FLAG" val="#wm#"/>
  <p:tag name="KSO_WM_TAG_VERSION" val="1.0"/>
  <p:tag name="KSO_WM_TEMPLATE_CATEGORY" val="custom"/>
  <p:tag name="KSO_WM_TEMPLATE_INDEX" val="20204174"/>
</p:tagLst>
</file>

<file path=ppt/tags/tag311.xml><?xml version="1.0" encoding="utf-8"?>
<p:tagLst xmlns:p="http://schemas.openxmlformats.org/presentationml/2006/main">
  <p:tag name="AS_UNIQUEID" val="617"/>
</p:tagLst>
</file>

<file path=ppt/tags/tag312.xml><?xml version="1.0" encoding="utf-8"?>
<p:tagLst xmlns:p="http://schemas.openxmlformats.org/presentationml/2006/main">
  <p:tag name="AS_UNIQUEID" val="618"/>
</p:tagLst>
</file>

<file path=ppt/tags/tag313.xml><?xml version="1.0" encoding="utf-8"?>
<p:tagLst xmlns:p="http://schemas.openxmlformats.org/presentationml/2006/main">
  <p:tag name="AS_UNIQUEID" val="619"/>
</p:tagLst>
</file>

<file path=ppt/tags/tag314.xml><?xml version="1.0" encoding="utf-8"?>
<p:tagLst xmlns:p="http://schemas.openxmlformats.org/presentationml/2006/main">
  <p:tag name="AS_UNIQUEID" val="620"/>
</p:tagLst>
</file>

<file path=ppt/tags/tag315.xml><?xml version="1.0" encoding="utf-8"?>
<p:tagLst xmlns:p="http://schemas.openxmlformats.org/presentationml/2006/main">
  <p:tag name="AS_UNIQUEID" val="621"/>
</p:tagLst>
</file>

<file path=ppt/tags/tag316.xml><?xml version="1.0" encoding="utf-8"?>
<p:tagLst xmlns:p="http://schemas.openxmlformats.org/presentationml/2006/main">
  <p:tag name="AS_UNIQUEID" val="622"/>
</p:tagLst>
</file>

<file path=ppt/tags/tag317.xml><?xml version="1.0" encoding="utf-8"?>
<p:tagLst xmlns:p="http://schemas.openxmlformats.org/presentationml/2006/main">
  <p:tag name="AS_UNIQUEID" val="623"/>
</p:tagLst>
</file>

<file path=ppt/tags/tag318.xml><?xml version="1.0" encoding="utf-8"?>
<p:tagLst xmlns:p="http://schemas.openxmlformats.org/presentationml/2006/main">
  <p:tag name="AS_UNIQUEID" val="624"/>
</p:tagLst>
</file>

<file path=ppt/tags/tag319.xml><?xml version="1.0" encoding="utf-8"?>
<p:tagLst xmlns:p="http://schemas.openxmlformats.org/presentationml/2006/main">
  <p:tag name="AS_UNIQUEID" val="625"/>
</p:tagLst>
</file>

<file path=ppt/tags/tag32.xml><?xml version="1.0" encoding="utf-8"?>
<p:tagLst xmlns:p="http://schemas.openxmlformats.org/presentationml/2006/main">
  <p:tag name="AS_UNIQUEID" val="338"/>
</p:tagLst>
</file>

<file path=ppt/tags/tag320.xml><?xml version="1.0" encoding="utf-8"?>
<p:tagLst xmlns:p="http://schemas.openxmlformats.org/presentationml/2006/main">
  <p:tag name="AS_UNIQUEID" val="626"/>
  <p:tag name="KSO_WM_ASSEMBLE_CHIP_INDEX" val="38e1616c31674b57bc0d1e5f0503c9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1e45e1f15ec24fe435"/>
  <p:tag name="KSO_WM_CHIP_XID" val="5f2a1e1e45e1f15ec24fe436"/>
  <p:tag name="KSO_WM_TAG_VERSION" val="1.0"/>
  <p:tag name="KSO_WM_TEMPLATE_CATEGORY" val="custom"/>
  <p:tag name="KSO_WM_TEMPLATE_INDEX" val="20204174"/>
  <p:tag name="KSO_WM_UNIT_BLOCK" val="0"/>
  <p:tag name="KSO_WM_UNIT_COMPATIBLE" val="0"/>
  <p:tag name="KSO_WM_UNIT_DEC_AREA_ID" val="7c996b5595304be699659ee24c9c1910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a33dd79007f64afc81372970b12f25af&quot;,&quot;X&quot;:{&quot;Pos&quot;:0},&quot;Y&quot;:{&quot;Pos&quot;:2}},&quot;whChangeMode&quot;:0}"/>
  <p:tag name="KSO_WM_UNIT_DIAGRAM_ISNUMVISUAL" val="0"/>
  <p:tag name="KSO_WM_UNIT_DIAGRAM_ISREFERUNIT" val="0"/>
  <p:tag name="KSO_WM_UNIT_HIGHLIGHT" val="0"/>
  <p:tag name="KSO_WM_UNIT_ID" val="custom20204174_1*i*1"/>
  <p:tag name="KSO_WM_UNIT_INDEX" val="1"/>
  <p:tag name="KSO_WM_UNIT_LAYERLEVEL" val="1"/>
  <p:tag name="KSO_WM_UNIT_LINE_FILL_TYPE" val="2"/>
  <p:tag name="KSO_WM_UNIT_LINE_FORE_SCHEMECOLOR_INDEX" val="13"/>
  <p:tag name="KSO_WM_UNIT_LINE_FORE_SCHEMECOLOR_INDEX_BRIGHTNESS" val="0.25"/>
  <p:tag name="KSO_WM_UNIT_SM_LIMIT_TYPE" val="3"/>
  <p:tag name="KSO_WM_UNIT_TYPE" val="i"/>
</p:tagLst>
</file>

<file path=ppt/tags/tag321.xml><?xml version="1.0" encoding="utf-8"?>
<p:tagLst xmlns:p="http://schemas.openxmlformats.org/presentationml/2006/main">
  <p:tag name="AS_UNIQUEID" val="627"/>
  <p:tag name="KSO_WM_ASSEMBLE_CHIP_INDEX" val="38e1616c31674b57bc0d1e5f0503c9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1e45e1f15ec24fe435"/>
  <p:tag name="KSO_WM_CHIP_XID" val="5f2a1e1e45e1f15ec24fe436"/>
  <p:tag name="KSO_WM_TAG_VERSION" val="1.0"/>
  <p:tag name="KSO_WM_TEMPLATE_CATEGORY" val="custom"/>
  <p:tag name="KSO_WM_TEMPLATE_INDEX" val="20204174"/>
  <p:tag name="KSO_WM_UNIT_BLOCK" val="0"/>
  <p:tag name="KSO_WM_UNIT_COMPATIBLE" val="0"/>
  <p:tag name="KSO_WM_UNIT_DEC_AREA_ID" val="a33dd79007f64afc81372970b12f25af"/>
  <p:tag name="KSO_WM_UNIT_DEFAULT_FONT" val="24;60;4"/>
  <p:tag name="KSO_WM_UNIT_DIAGRAM_ISNUMVISUAL" val="0"/>
  <p:tag name="KSO_WM_UNIT_DIAGRAM_ISREFERUNIT" val="0"/>
  <p:tag name="KSO_WM_UNIT_HIGHLIGHT" val="0"/>
  <p:tag name="KSO_WM_UNIT_ID" val="custom2020417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新媒体运营月度计划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322.xml><?xml version="1.0" encoding="utf-8"?>
<p:tagLst xmlns:p="http://schemas.openxmlformats.org/presentationml/2006/main">
  <p:tag name="KSO_WM_BEAUTIFY_FLAG" val="#wm#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left&quot;,&quot;slide_type&quot;:[&quot;title&quot;],&quot;aspect_ratio&quot;:&quot;16:9&quot;}"/>
  <p:tag name="KSO_WM_CHIP_XID" val="5ebe041a0ac41c4a0a52557b"/>
  <p:tag name="KSO_WM_SLIDE_BACKGROUND_TYPE" val="general"/>
  <p:tag name="KSO_WM_SLIDE_BK_DARK_LIGHT" val="2"/>
  <p:tag name="KSO_WM_SLIDE_ID" val="custom20204174_1"/>
  <p:tag name="KSO_WM_SLIDE_INDEX" val="1"/>
  <p:tag name="KSO_WM_SLIDE_ITEM_CNT" val="0"/>
  <p:tag name="KSO_WM_SLIDE_LAYOUT" val="a"/>
  <p:tag name="KSO_WM_SLIDE_LAYOUT_CNT" val="1"/>
  <p:tag name="KSO_WM_SLIDE_LAYOUT_INFO" val="{&quot;id&quot;:&quot;2020-09-27T19:36:14&quot;,&quot;margin&quot;:{&quot;bottom&quot;:7.4647698402404785,&quot;left&quot;:2.1176183223724365,&quot;right&quot;:18.345256805419922,&quot;top&quot;:6.455621242523193},&quot;type&quot;:0}"/>
  <p:tag name="KSO_WM_SLIDE_POSITION" val="60*39"/>
  <p:tag name="KSO_WM_SLIDE_SIZE" val="380*460"/>
  <p:tag name="KSO_WM_SLIDE_SUBTYPE" val="pureTxt"/>
  <p:tag name="KSO_WM_SLIDE_SUPPORT_FEATURE_TYPE" val="0"/>
  <p:tag name="KSO_WM_SLIDE_TYPE" val="title"/>
  <p:tag name="KSO_WM_TAG_VERSION" val="1.0"/>
  <p:tag name="KSO_WM_TEMPLATE_ASSEMBLE_GROUPID" val="5f7079210ff15d9a40ebaa8b"/>
  <p:tag name="KSO_WM_TEMPLATE_ASSEMBLE_XID" val="5f7079210ff15d9a40ebaa8b"/>
  <p:tag name="KSO_WM_TEMPLATE_CATEGORY" val="custom"/>
  <p:tag name="KSO_WM_TEMPLATE_COLOR_TYPE" val="1"/>
  <p:tag name="KSO_WM_TEMPLATE_INDEX" val="20204174"/>
  <p:tag name="KSO_WM_TEMPLATE_MASTER_THUMB_INDEX" val="12"/>
  <p:tag name="KSO_WM_TEMPLATE_MASTER_TYPE" val="1"/>
  <p:tag name="KSO_WM_TEMPLATE_SUBCATEGORY" val="21"/>
  <p:tag name="KSO_WM_TEMPLATE_THUMBS_INDEX" val="1、2、3、7、15、45"/>
</p:tagLst>
</file>

<file path=ppt/tags/tag323.xml><?xml version="1.0" encoding="utf-8"?>
<p:tagLst xmlns:p="http://schemas.openxmlformats.org/presentationml/2006/main">
  <p:tag name="AS_UNIQUEID" val="628"/>
</p:tagLst>
</file>

<file path=ppt/tags/tag324.xml><?xml version="1.0" encoding="utf-8"?>
<p:tagLst xmlns:p="http://schemas.openxmlformats.org/presentationml/2006/main">
  <p:tag name="AS_UNIQUEID" val="281"/>
</p:tagLst>
</file>

<file path=ppt/tags/tag325.xml><?xml version="1.0" encoding="utf-8"?>
<p:tagLst xmlns:p="http://schemas.openxmlformats.org/presentationml/2006/main">
  <p:tag name="AS_UNIQUEID" val="629"/>
</p:tagLst>
</file>

<file path=ppt/tags/tag326.xml><?xml version="1.0" encoding="utf-8"?>
<p:tagLst xmlns:p="http://schemas.openxmlformats.org/presentationml/2006/main">
  <p:tag name="AS_UNIQUEID" val="283"/>
</p:tagLst>
</file>

<file path=ppt/tags/tag327.xml><?xml version="1.0" encoding="utf-8"?>
<p:tagLst xmlns:p="http://schemas.openxmlformats.org/presentationml/2006/main">
  <p:tag name="AS_UNIQUEID" val="284"/>
</p:tagLst>
</file>

<file path=ppt/tags/tag328.xml><?xml version="1.0" encoding="utf-8"?>
<p:tagLst xmlns:p="http://schemas.openxmlformats.org/presentationml/2006/main">
  <p:tag name="AS_UNIQUEID" val="285"/>
</p:tagLst>
</file>

<file path=ppt/tags/tag329.xml><?xml version="1.0" encoding="utf-8"?>
<p:tagLst xmlns:p="http://schemas.openxmlformats.org/presentationml/2006/main">
  <p:tag name="AS_UNIQUEID" val="286"/>
</p:tagLst>
</file>

<file path=ppt/tags/tag33.xml><?xml version="1.0" encoding="utf-8"?>
<p:tagLst xmlns:p="http://schemas.openxmlformats.org/presentationml/2006/main">
  <p:tag name="AS_UNIQUEID" val="339"/>
</p:tagLst>
</file>

<file path=ppt/tags/tag330.xml><?xml version="1.0" encoding="utf-8"?>
<p:tagLst xmlns:p="http://schemas.openxmlformats.org/presentationml/2006/main">
  <p:tag name="AS_UNIQUEID" val="630"/>
</p:tagLst>
</file>

<file path=ppt/tags/tag331.xml><?xml version="1.0" encoding="utf-8"?>
<p:tagLst xmlns:p="http://schemas.openxmlformats.org/presentationml/2006/main">
  <p:tag name="AS_UNIQUEID" val="288"/>
</p:tagLst>
</file>

<file path=ppt/tags/tag332.xml><?xml version="1.0" encoding="utf-8"?>
<p:tagLst xmlns:p="http://schemas.openxmlformats.org/presentationml/2006/main">
  <p:tag name="AS_UNIQUEID" val="289"/>
</p:tagLst>
</file>

<file path=ppt/tags/tag333.xml><?xml version="1.0" encoding="utf-8"?>
<p:tagLst xmlns:p="http://schemas.openxmlformats.org/presentationml/2006/main">
  <p:tag name="AS_UNIQUEID" val="631"/>
</p:tagLst>
</file>

<file path=ppt/tags/tag334.xml><?xml version="1.0" encoding="utf-8"?>
<p:tagLst xmlns:p="http://schemas.openxmlformats.org/presentationml/2006/main">
  <p:tag name="AS_UNIQUEID" val="292"/>
</p:tagLst>
</file>

<file path=ppt/tags/tag335.xml><?xml version="1.0" encoding="utf-8"?>
<p:tagLst xmlns:p="http://schemas.openxmlformats.org/presentationml/2006/main">
  <p:tag name="AS_UNIQUEID" val="293"/>
</p:tagLst>
</file>

<file path=ppt/tags/tag336.xml><?xml version="1.0" encoding="utf-8"?>
<p:tagLst xmlns:p="http://schemas.openxmlformats.org/presentationml/2006/main">
  <p:tag name="AS_UNIQUEID" val="294"/>
</p:tagLst>
</file>

<file path=ppt/tags/tag337.xml><?xml version="1.0" encoding="utf-8"?>
<p:tagLst xmlns:p="http://schemas.openxmlformats.org/presentationml/2006/main">
  <p:tag name="AS_UNIQUEID" val="295"/>
</p:tagLst>
</file>

<file path=ppt/tags/tag338.xml><?xml version="1.0" encoding="utf-8"?>
<p:tagLst xmlns:p="http://schemas.openxmlformats.org/presentationml/2006/main">
  <p:tag name="AS_UNIQUEID" val="296"/>
</p:tagLst>
</file>

<file path=ppt/tags/tag339.xml><?xml version="1.0" encoding="utf-8"?>
<p:tagLst xmlns:p="http://schemas.openxmlformats.org/presentationml/2006/main">
  <p:tag name="AS_UNIQUEID" val="297"/>
</p:tagLst>
</file>

<file path=ppt/tags/tag34.xml><?xml version="1.0" encoding="utf-8"?>
<p:tagLst xmlns:p="http://schemas.openxmlformats.org/presentationml/2006/main">
  <p:tag name="AS_UNIQUEID" val="340"/>
</p:tagLst>
</file>

<file path=ppt/tags/tag340.xml><?xml version="1.0" encoding="utf-8"?>
<p:tagLst xmlns:p="http://schemas.openxmlformats.org/presentationml/2006/main">
  <p:tag name="AS_UNIQUEID" val="298"/>
</p:tagLst>
</file>

<file path=ppt/tags/tag341.xml><?xml version="1.0" encoding="utf-8"?>
<p:tagLst xmlns:p="http://schemas.openxmlformats.org/presentationml/2006/main">
  <p:tag name="AS_UNIQUEID" val="299"/>
</p:tagLst>
</file>

<file path=ppt/tags/tag342.xml><?xml version="1.0" encoding="utf-8"?>
<p:tagLst xmlns:p="http://schemas.openxmlformats.org/presentationml/2006/main">
  <p:tag name="AS_UNIQUEID" val="300"/>
</p:tagLst>
</file>

<file path=ppt/tags/tag343.xml><?xml version="1.0" encoding="utf-8"?>
<p:tagLst xmlns:p="http://schemas.openxmlformats.org/presentationml/2006/main">
  <p:tag name="AS_UNIQUEID" val="632"/>
</p:tagLst>
</file>

<file path=ppt/tags/tag344.xml><?xml version="1.0" encoding="utf-8"?>
<p:tagLst xmlns:p="http://schemas.openxmlformats.org/presentationml/2006/main">
  <p:tag name="AS_UNIQUEID" val="302"/>
</p:tagLst>
</file>

<file path=ppt/tags/tag345.xml><?xml version="1.0" encoding="utf-8"?>
<p:tagLst xmlns:p="http://schemas.openxmlformats.org/presentationml/2006/main">
  <p:tag name="AS_UNIQUEID" val="303"/>
</p:tagLst>
</file>

<file path=ppt/tags/tag346.xml><?xml version="1.0" encoding="utf-8"?>
<p:tagLst xmlns:p="http://schemas.openxmlformats.org/presentationml/2006/main">
  <p:tag name="AS_UNIQUEID" val="633"/>
</p:tagLst>
</file>

<file path=ppt/tags/tag347.xml><?xml version="1.0" encoding="utf-8"?>
<p:tagLst xmlns:p="http://schemas.openxmlformats.org/presentationml/2006/main">
  <p:tag name="AS_UNIQUEID" val="305"/>
</p:tagLst>
</file>

<file path=ppt/tags/tag348.xml><?xml version="1.0" encoding="utf-8"?>
<p:tagLst xmlns:p="http://schemas.openxmlformats.org/presentationml/2006/main">
  <p:tag name="AS_UNIQUEID" val="306"/>
</p:tagLst>
</file>

<file path=ppt/tags/tag349.xml><?xml version="1.0" encoding="utf-8"?>
<p:tagLst xmlns:p="http://schemas.openxmlformats.org/presentationml/2006/main">
  <p:tag name="AS_UNIQUEID" val="634"/>
</p:tagLst>
</file>

<file path=ppt/tags/tag35.xml><?xml version="1.0" encoding="utf-8"?>
<p:tagLst xmlns:p="http://schemas.openxmlformats.org/presentationml/2006/main">
  <p:tag name="AS_UNIQUEID" val="341"/>
</p:tagLst>
</file>

<file path=ppt/tags/tag350.xml><?xml version="1.0" encoding="utf-8"?>
<p:tagLst xmlns:p="http://schemas.openxmlformats.org/presentationml/2006/main">
  <p:tag name="AS_UNIQUEID" val="290"/>
</p:tagLst>
</file>

<file path=ppt/tags/tag351.xml><?xml version="1.0" encoding="utf-8"?>
<p:tagLst xmlns:p="http://schemas.openxmlformats.org/presentationml/2006/main">
  <p:tag name="AS_UNIQUEID" val="119"/>
</p:tagLst>
</file>

<file path=ppt/tags/tag352.xml><?xml version="1.0" encoding="utf-8"?>
<p:tagLst xmlns:p="http://schemas.openxmlformats.org/presentationml/2006/main">
  <p:tag name="AS_UNIQUEID" val="635"/>
</p:tagLst>
</file>

<file path=ppt/tags/tag353.xml><?xml version="1.0" encoding="utf-8"?>
<p:tagLst xmlns:p="http://schemas.openxmlformats.org/presentationml/2006/main">
  <p:tag name="AS_UNIQUEID" val="636"/>
</p:tagLst>
</file>

<file path=ppt/tags/tag354.xml><?xml version="1.0" encoding="utf-8"?>
<p:tagLst xmlns:p="http://schemas.openxmlformats.org/presentationml/2006/main">
  <p:tag name="AS_UNIQUEID" val="637"/>
</p:tagLst>
</file>

<file path=ppt/tags/tag355.xml><?xml version="1.0" encoding="utf-8"?>
<p:tagLst xmlns:p="http://schemas.openxmlformats.org/presentationml/2006/main">
  <p:tag name="AS_UNIQUEID" val="290"/>
</p:tagLst>
</file>

<file path=ppt/tags/tag356.xml><?xml version="1.0" encoding="utf-8"?>
<p:tagLst xmlns:p="http://schemas.openxmlformats.org/presentationml/2006/main">
  <p:tag name="AS_UNIQUEID" val="638"/>
</p:tagLst>
</file>

<file path=ppt/tags/tag357.xml><?xml version="1.0" encoding="utf-8"?>
<p:tagLst xmlns:p="http://schemas.openxmlformats.org/presentationml/2006/main">
  <p:tag name="AS_UNIQUEID" val="639"/>
</p:tagLst>
</file>

<file path=ppt/tags/tag358.xml><?xml version="1.0" encoding="utf-8"?>
<p:tagLst xmlns:p="http://schemas.openxmlformats.org/presentationml/2006/main">
  <p:tag name="AS_UNIQUEID" val="640"/>
</p:tagLst>
</file>

<file path=ppt/tags/tag359.xml><?xml version="1.0" encoding="utf-8"?>
<p:tagLst xmlns:p="http://schemas.openxmlformats.org/presentationml/2006/main">
  <p:tag name="AS_UNIQUEID" val="290"/>
</p:tagLst>
</file>

<file path=ppt/tags/tag36.xml><?xml version="1.0" encoding="utf-8"?>
<p:tagLst xmlns:p="http://schemas.openxmlformats.org/presentationml/2006/main">
  <p:tag name="AS_UNIQUEID" val="342"/>
</p:tagLst>
</file>

<file path=ppt/tags/tag360.xml><?xml version="1.0" encoding="utf-8"?>
<p:tagLst xmlns:p="http://schemas.openxmlformats.org/presentationml/2006/main">
  <p:tag name="AS_UNIQUEID" val="641"/>
</p:tagLst>
</file>

<file path=ppt/tags/tag361.xml><?xml version="1.0" encoding="utf-8"?>
<p:tagLst xmlns:p="http://schemas.openxmlformats.org/presentationml/2006/main">
  <p:tag name="AS_UNIQUEID" val="642"/>
</p:tagLst>
</file>

<file path=ppt/tags/tag362.xml><?xml version="1.0" encoding="utf-8"?>
<p:tagLst xmlns:p="http://schemas.openxmlformats.org/presentationml/2006/main">
  <p:tag name="AS_UNIQUEID" val="643"/>
</p:tagLst>
</file>

<file path=ppt/tags/tag363.xml><?xml version="1.0" encoding="utf-8"?>
<p:tagLst xmlns:p="http://schemas.openxmlformats.org/presentationml/2006/main">
  <p:tag name="AS_UNIQUEID" val="644"/>
</p:tagLst>
</file>

<file path=ppt/tags/tag364.xml><?xml version="1.0" encoding="utf-8"?>
<p:tagLst xmlns:p="http://schemas.openxmlformats.org/presentationml/2006/main">
  <p:tag name="AS_UNIQUEID" val="645"/>
</p:tagLst>
</file>

<file path=ppt/tags/tag365.xml><?xml version="1.0" encoding="utf-8"?>
<p:tagLst xmlns:p="http://schemas.openxmlformats.org/presentationml/2006/main">
  <p:tag name="AS_UNIQUEID" val="646"/>
  <p:tag name="KSO_WM_UNIT_FILL_FORE_SCHEMECOLOR_INDEX" val="5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366.xml><?xml version="1.0" encoding="utf-8"?>
<p:tagLst xmlns:p="http://schemas.openxmlformats.org/presentationml/2006/main">
  <p:tag name="AS_UNIQUEID" val="647"/>
  <p:tag name="KSO_WM_UNIT_TEXT_FILL_FORE_SCHEMECOLOR_INDEX" val="13"/>
  <p:tag name="KSO_WM_UNIT_TEXT_FILL_FORE_SCHEMECOLOR_INDEX_BRIGHTNESS" val="0"/>
  <p:tag name="KSO_WM_UNIT_TEXT_FILL_TYPE" val="1"/>
</p:tagLst>
</file>

<file path=ppt/tags/tag367.xml><?xml version="1.0" encoding="utf-8"?>
<p:tagLst xmlns:p="http://schemas.openxmlformats.org/presentationml/2006/main">
  <p:tag name="AS_UNIQUEID" val="648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68.xml><?xml version="1.0" encoding="utf-8"?>
<p:tagLst xmlns:p="http://schemas.openxmlformats.org/presentationml/2006/main">
  <p:tag name="AS_UNIQUEID" val="649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69.xml><?xml version="1.0" encoding="utf-8"?>
<p:tagLst xmlns:p="http://schemas.openxmlformats.org/presentationml/2006/main">
  <p:tag name="AS_UNIQUEID" val="650"/>
  <p:tag name="KSO_WM_UNIT_TEXT_FILL_FORE_SCHEMECOLOR_INDEX" val="13"/>
  <p:tag name="KSO_WM_UNIT_TEXT_FILL_FORE_SCHEMECOLOR_INDEX_BRIGHTNESS" val="0"/>
  <p:tag name="KSO_WM_UNIT_TEXT_FILL_TYPE" val="1"/>
</p:tagLst>
</file>

<file path=ppt/tags/tag37.xml><?xml version="1.0" encoding="utf-8"?>
<p:tagLst xmlns:p="http://schemas.openxmlformats.org/presentationml/2006/main">
  <p:tag name="AS_UNIQUEID" val="343"/>
</p:tagLst>
</file>

<file path=ppt/tags/tag370.xml><?xml version="1.0" encoding="utf-8"?>
<p:tagLst xmlns:p="http://schemas.openxmlformats.org/presentationml/2006/main">
  <p:tag name="AS_UNIQUEID" val="651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71.xml><?xml version="1.0" encoding="utf-8"?>
<p:tagLst xmlns:p="http://schemas.openxmlformats.org/presentationml/2006/main">
  <p:tag name="AS_UNIQUEID" val="652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72.xml><?xml version="1.0" encoding="utf-8"?>
<p:tagLst xmlns:p="http://schemas.openxmlformats.org/presentationml/2006/main">
  <p:tag name="AS_UNIQUEID" val="653"/>
  <p:tag name="KSO_WM_UNIT_TEXT_FILL_FORE_SCHEMECOLOR_INDEX" val="13"/>
  <p:tag name="KSO_WM_UNIT_TEXT_FILL_FORE_SCHEMECOLOR_INDEX_BRIGHTNESS" val="0"/>
  <p:tag name="KSO_WM_UNIT_TEXT_FILL_TYPE" val="1"/>
</p:tagLst>
</file>

<file path=ppt/tags/tag373.xml><?xml version="1.0" encoding="utf-8"?>
<p:tagLst xmlns:p="http://schemas.openxmlformats.org/presentationml/2006/main">
  <p:tag name="AS_UNIQUEID" val="654"/>
</p:tagLst>
</file>

<file path=ppt/tags/tag374.xml><?xml version="1.0" encoding="utf-8"?>
<p:tagLst xmlns:p="http://schemas.openxmlformats.org/presentationml/2006/main">
  <p:tag name="AS_UNIQUEID" val="655"/>
</p:tagLst>
</file>

<file path=ppt/tags/tag375.xml><?xml version="1.0" encoding="utf-8"?>
<p:tagLst xmlns:p="http://schemas.openxmlformats.org/presentationml/2006/main">
  <p:tag name="AS_UNIQUEID" val="656"/>
</p:tagLst>
</file>

<file path=ppt/tags/tag376.xml><?xml version="1.0" encoding="utf-8"?>
<p:tagLst xmlns:p="http://schemas.openxmlformats.org/presentationml/2006/main">
  <p:tag name="AS_UNIQUEID" val="657"/>
  <p:tag name="KSO_WM_UNIT_TEXT_FILL_FORE_SCHEMECOLOR_INDEX" val="13"/>
  <p:tag name="KSO_WM_UNIT_TEXT_FILL_FORE_SCHEMECOLOR_INDEX_BRIGHTNESS" val="0"/>
  <p:tag name="KSO_WM_UNIT_TEXT_FILL_TYPE" val="1"/>
</p:tagLst>
</file>

<file path=ppt/tags/tag377.xml><?xml version="1.0" encoding="utf-8"?>
<p:tagLst xmlns:p="http://schemas.openxmlformats.org/presentationml/2006/main">
  <p:tag name="AS_UNIQUEID" val="658"/>
</p:tagLst>
</file>

<file path=ppt/tags/tag378.xml><?xml version="1.0" encoding="utf-8"?>
<p:tagLst xmlns:p="http://schemas.openxmlformats.org/presentationml/2006/main">
  <p:tag name="AS_UNIQUEID" val="659"/>
  <p:tag name="KSO_WM_UNIT_FILL_FORE_SCHEMECOLOR_INDEX" val="14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379.xml><?xml version="1.0" encoding="utf-8"?>
<p:tagLst xmlns:p="http://schemas.openxmlformats.org/presentationml/2006/main">
  <p:tag name="AS_UNIQUEID" val="660"/>
  <p:tag name="KSO_WM_UNIT_TEXT_FILL_FORE_SCHEMECOLOR_INDEX" val="13"/>
  <p:tag name="KSO_WM_UNIT_TEXT_FILL_FORE_SCHEMECOLOR_INDEX_BRIGHTNESS" val="0"/>
  <p:tag name="KSO_WM_UNIT_TEXT_FILL_TYPE" val="1"/>
</p:tagLst>
</file>

<file path=ppt/tags/tag38.xml><?xml version="1.0" encoding="utf-8"?>
<p:tagLst xmlns:p="http://schemas.openxmlformats.org/presentationml/2006/main">
  <p:tag name="AS_UNIQUEID" val="344"/>
</p:tagLst>
</file>

<file path=ppt/tags/tag380.xml><?xml version="1.0" encoding="utf-8"?>
<p:tagLst xmlns:p="http://schemas.openxmlformats.org/presentationml/2006/main">
  <p:tag name="AS_UNIQUEID" val="661"/>
</p:tagLst>
</file>

<file path=ppt/tags/tag381.xml><?xml version="1.0" encoding="utf-8"?>
<p:tagLst xmlns:p="http://schemas.openxmlformats.org/presentationml/2006/main">
  <p:tag name="AS_UNIQUEID" val="662"/>
  <p:tag name="KSO_WM_BEAUTIFY_FLAG" val=""/>
</p:tagLst>
</file>

<file path=ppt/tags/tag382.xml><?xml version="1.0" encoding="utf-8"?>
<p:tagLst xmlns:p="http://schemas.openxmlformats.org/presentationml/2006/main">
  <p:tag name="AS_UNIQUEID" val="663"/>
</p:tagLst>
</file>

<file path=ppt/tags/tag383.xml><?xml version="1.0" encoding="utf-8"?>
<p:tagLst xmlns:p="http://schemas.openxmlformats.org/presentationml/2006/main">
  <p:tag name="AS_UNIQUEID" val="664"/>
</p:tagLst>
</file>

<file path=ppt/tags/tag384.xml><?xml version="1.0" encoding="utf-8"?>
<p:tagLst xmlns:p="http://schemas.openxmlformats.org/presentationml/2006/main">
  <p:tag name="AS_UNIQUEID" val="665"/>
</p:tagLst>
</file>

<file path=ppt/tags/tag385.xml><?xml version="1.0" encoding="utf-8"?>
<p:tagLst xmlns:p="http://schemas.openxmlformats.org/presentationml/2006/main">
  <p:tag name="AS_UNIQUEID" val="666"/>
</p:tagLst>
</file>

<file path=ppt/tags/tag386.xml><?xml version="1.0" encoding="utf-8"?>
<p:tagLst xmlns:p="http://schemas.openxmlformats.org/presentationml/2006/main">
  <p:tag name="AS_UNIQUEID" val="667"/>
</p:tagLst>
</file>

<file path=ppt/tags/tag387.xml><?xml version="1.0" encoding="utf-8"?>
<p:tagLst xmlns:p="http://schemas.openxmlformats.org/presentationml/2006/main">
  <p:tag name="AS_UNIQUEID" val="668"/>
</p:tagLst>
</file>

<file path=ppt/tags/tag388.xml><?xml version="1.0" encoding="utf-8"?>
<p:tagLst xmlns:p="http://schemas.openxmlformats.org/presentationml/2006/main">
  <p:tag name="AS_UNIQUEID" val="669"/>
</p:tagLst>
</file>

<file path=ppt/tags/tag389.xml><?xml version="1.0" encoding="utf-8"?>
<p:tagLst xmlns:p="http://schemas.openxmlformats.org/presentationml/2006/main">
  <p:tag name="AS_UNIQUEID" val="670"/>
</p:tagLst>
</file>

<file path=ppt/tags/tag39.xml><?xml version="1.0" encoding="utf-8"?>
<p:tagLst xmlns:p="http://schemas.openxmlformats.org/presentationml/2006/main">
  <p:tag name="AS_UNIQUEID" val="345"/>
</p:tagLst>
</file>

<file path=ppt/tags/tag390.xml><?xml version="1.0" encoding="utf-8"?>
<p:tagLst xmlns:p="http://schemas.openxmlformats.org/presentationml/2006/main">
  <p:tag name="AS_UNIQUEID" val="671"/>
</p:tagLst>
</file>

<file path=ppt/tags/tag391.xml><?xml version="1.0" encoding="utf-8"?>
<p:tagLst xmlns:p="http://schemas.openxmlformats.org/presentationml/2006/main">
  <p:tag name="AS_UNIQUEID" val="672"/>
</p:tagLst>
</file>

<file path=ppt/tags/tag392.xml><?xml version="1.0" encoding="utf-8"?>
<p:tagLst xmlns:p="http://schemas.openxmlformats.org/presentationml/2006/main">
  <p:tag name="AS_UNIQUEID" val="673"/>
</p:tagLst>
</file>

<file path=ppt/tags/tag393.xml><?xml version="1.0" encoding="utf-8"?>
<p:tagLst xmlns:p="http://schemas.openxmlformats.org/presentationml/2006/main">
  <p:tag name="AS_UNIQUEID" val="674"/>
</p:tagLst>
</file>

<file path=ppt/tags/tag394.xml><?xml version="1.0" encoding="utf-8"?>
<p:tagLst xmlns:p="http://schemas.openxmlformats.org/presentationml/2006/main">
  <p:tag name="AS_UNIQUEID" val="675"/>
</p:tagLst>
</file>

<file path=ppt/tags/tag395.xml><?xml version="1.0" encoding="utf-8"?>
<p:tagLst xmlns:p="http://schemas.openxmlformats.org/presentationml/2006/main">
  <p:tag name="AS_UNIQUEID" val="676"/>
</p:tagLst>
</file>

<file path=ppt/tags/tag396.xml><?xml version="1.0" encoding="utf-8"?>
<p:tagLst xmlns:p="http://schemas.openxmlformats.org/presentationml/2006/main">
  <p:tag name="AS_UNIQUEID" val="677"/>
</p:tagLst>
</file>

<file path=ppt/tags/tag397.xml><?xml version="1.0" encoding="utf-8"?>
<p:tagLst xmlns:p="http://schemas.openxmlformats.org/presentationml/2006/main">
  <p:tag name="AS_UNIQUEID" val="678"/>
</p:tagLst>
</file>

<file path=ppt/tags/tag398.xml><?xml version="1.0" encoding="utf-8"?>
<p:tagLst xmlns:p="http://schemas.openxmlformats.org/presentationml/2006/main">
  <p:tag name="AS_UNIQUEID" val="679"/>
</p:tagLst>
</file>

<file path=ppt/tags/tag399.xml><?xml version="1.0" encoding="utf-8"?>
<p:tagLst xmlns:p="http://schemas.openxmlformats.org/presentationml/2006/main">
  <p:tag name="AS_UNIQUEID" val="680"/>
</p:tagLst>
</file>

<file path=ppt/tags/tag4.xml><?xml version="1.0" encoding="utf-8"?>
<p:tagLst xmlns:p="http://schemas.openxmlformats.org/presentationml/2006/main">
  <p:tag name="AS_UNIQUEID" val="310"/>
</p:tagLst>
</file>

<file path=ppt/tags/tag40.xml><?xml version="1.0" encoding="utf-8"?>
<p:tagLst xmlns:p="http://schemas.openxmlformats.org/presentationml/2006/main">
  <p:tag name="AS_UNIQUEID" val="346"/>
</p:tagLst>
</file>

<file path=ppt/tags/tag400.xml><?xml version="1.0" encoding="utf-8"?>
<p:tagLst xmlns:p="http://schemas.openxmlformats.org/presentationml/2006/main">
  <p:tag name="AS_UNIQUEID" val="681"/>
</p:tagLst>
</file>

<file path=ppt/tags/tag401.xml><?xml version="1.0" encoding="utf-8"?>
<p:tagLst xmlns:p="http://schemas.openxmlformats.org/presentationml/2006/main">
  <p:tag name="AS_UNIQUEID" val="682"/>
</p:tagLst>
</file>

<file path=ppt/tags/tag402.xml><?xml version="1.0" encoding="utf-8"?>
<p:tagLst xmlns:p="http://schemas.openxmlformats.org/presentationml/2006/main">
  <p:tag name="AS_UNIQUEID" val="683"/>
  <p:tag name="KSO_WM_BEAUTIFY_FLAG" val=""/>
</p:tagLst>
</file>

<file path=ppt/tags/tag403.xml><?xml version="1.0" encoding="utf-8"?>
<p:tagLst xmlns:p="http://schemas.openxmlformats.org/presentationml/2006/main">
  <p:tag name="AS_UNIQUEID" val="684"/>
</p:tagLst>
</file>

<file path=ppt/tags/tag404.xml><?xml version="1.0" encoding="utf-8"?>
<p:tagLst xmlns:p="http://schemas.openxmlformats.org/presentationml/2006/main">
  <p:tag name="AS_UNIQUEID" val="685"/>
</p:tagLst>
</file>

<file path=ppt/tags/tag405.xml><?xml version="1.0" encoding="utf-8"?>
<p:tagLst xmlns:p="http://schemas.openxmlformats.org/presentationml/2006/main">
  <p:tag name="AS_UNIQUEID" val="686"/>
</p:tagLst>
</file>

<file path=ppt/tags/tag406.xml><?xml version="1.0" encoding="utf-8"?>
<p:tagLst xmlns:p="http://schemas.openxmlformats.org/presentationml/2006/main">
  <p:tag name="AS_UNIQUEID" val="687"/>
</p:tagLst>
</file>

<file path=ppt/tags/tag407.xml><?xml version="1.0" encoding="utf-8"?>
<p:tagLst xmlns:p="http://schemas.openxmlformats.org/presentationml/2006/main">
  <p:tag name="AS_UNIQUEID" val="688"/>
</p:tagLst>
</file>

<file path=ppt/tags/tag408.xml><?xml version="1.0" encoding="utf-8"?>
<p:tagLst xmlns:p="http://schemas.openxmlformats.org/presentationml/2006/main">
  <p:tag name="AS_UNIQUEID" val="689"/>
</p:tagLst>
</file>

<file path=ppt/tags/tag409.xml><?xml version="1.0" encoding="utf-8"?>
<p:tagLst xmlns:p="http://schemas.openxmlformats.org/presentationml/2006/main">
  <p:tag name="AS_UNIQUEID" val="690"/>
</p:tagLst>
</file>

<file path=ppt/tags/tag41.xml><?xml version="1.0" encoding="utf-8"?>
<p:tagLst xmlns:p="http://schemas.openxmlformats.org/presentationml/2006/main">
  <p:tag name="AS_UNIQUEID" val="347"/>
</p:tagLst>
</file>

<file path=ppt/tags/tag410.xml><?xml version="1.0" encoding="utf-8"?>
<p:tagLst xmlns:p="http://schemas.openxmlformats.org/presentationml/2006/main">
  <p:tag name="AS_UNIQUEID" val="691"/>
</p:tagLst>
</file>

<file path=ppt/tags/tag411.xml><?xml version="1.0" encoding="utf-8"?>
<p:tagLst xmlns:p="http://schemas.openxmlformats.org/presentationml/2006/main">
  <p:tag name="AS_UNIQUEID" val="692"/>
</p:tagLst>
</file>

<file path=ppt/tags/tag412.xml><?xml version="1.0" encoding="utf-8"?>
<p:tagLst xmlns:p="http://schemas.openxmlformats.org/presentationml/2006/main">
  <p:tag name="AS_UNIQUEID" val="693"/>
</p:tagLst>
</file>

<file path=ppt/tags/tag413.xml><?xml version="1.0" encoding="utf-8"?>
<p:tagLst xmlns:p="http://schemas.openxmlformats.org/presentationml/2006/main">
  <p:tag name="AS_UNIQUEID" val="694"/>
</p:tagLst>
</file>

<file path=ppt/tags/tag414.xml><?xml version="1.0" encoding="utf-8"?>
<p:tagLst xmlns:p="http://schemas.openxmlformats.org/presentationml/2006/main">
  <p:tag name="AS_UNIQUEID" val="695"/>
</p:tagLst>
</file>

<file path=ppt/tags/tag415.xml><?xml version="1.0" encoding="utf-8"?>
<p:tagLst xmlns:p="http://schemas.openxmlformats.org/presentationml/2006/main">
  <p:tag name="AS_UNIQUEID" val="696"/>
</p:tagLst>
</file>

<file path=ppt/tags/tag416.xml><?xml version="1.0" encoding="utf-8"?>
<p:tagLst xmlns:p="http://schemas.openxmlformats.org/presentationml/2006/main">
  <p:tag name="AS_UNIQUEID" val="697"/>
</p:tagLst>
</file>

<file path=ppt/tags/tag417.xml><?xml version="1.0" encoding="utf-8"?>
<p:tagLst xmlns:p="http://schemas.openxmlformats.org/presentationml/2006/main">
  <p:tag name="AS_UNIQUEID" val="698"/>
</p:tagLst>
</file>

<file path=ppt/tags/tag418.xml><?xml version="1.0" encoding="utf-8"?>
<p:tagLst xmlns:p="http://schemas.openxmlformats.org/presentationml/2006/main">
  <p:tag name="AS_UNIQUEID" val="699"/>
</p:tagLst>
</file>

<file path=ppt/tags/tag419.xml><?xml version="1.0" encoding="utf-8"?>
<p:tagLst xmlns:p="http://schemas.openxmlformats.org/presentationml/2006/main">
  <p:tag name="AS_UNIQUEID" val="700"/>
</p:tagLst>
</file>

<file path=ppt/tags/tag42.xml><?xml version="1.0" encoding="utf-8"?>
<p:tagLst xmlns:p="http://schemas.openxmlformats.org/presentationml/2006/main">
  <p:tag name="AS_UNIQUEID" val="348"/>
</p:tagLst>
</file>

<file path=ppt/tags/tag420.xml><?xml version="1.0" encoding="utf-8"?>
<p:tagLst xmlns:p="http://schemas.openxmlformats.org/presentationml/2006/main">
  <p:tag name="AS_UNIQUEID" val="701"/>
</p:tagLst>
</file>

<file path=ppt/tags/tag421.xml><?xml version="1.0" encoding="utf-8"?>
<p:tagLst xmlns:p="http://schemas.openxmlformats.org/presentationml/2006/main">
  <p:tag name="AS_UNIQUEID" val="702"/>
</p:tagLst>
</file>

<file path=ppt/tags/tag422.xml><?xml version="1.0" encoding="utf-8"?>
<p:tagLst xmlns:p="http://schemas.openxmlformats.org/presentationml/2006/main">
  <p:tag name="AS_UNIQUEID" val="703"/>
</p:tagLst>
</file>

<file path=ppt/tags/tag423.xml><?xml version="1.0" encoding="utf-8"?>
<p:tagLst xmlns:p="http://schemas.openxmlformats.org/presentationml/2006/main">
  <p:tag name="AS_UNIQUEID" val="704"/>
</p:tagLst>
</file>

<file path=ppt/tags/tag424.xml><?xml version="1.0" encoding="utf-8"?>
<p:tagLst xmlns:p="http://schemas.openxmlformats.org/presentationml/2006/main">
  <p:tag name="AS_UNIQUEID" val="705"/>
</p:tagLst>
</file>

<file path=ppt/tags/tag425.xml><?xml version="1.0" encoding="utf-8"?>
<p:tagLst xmlns:p="http://schemas.openxmlformats.org/presentationml/2006/main">
  <p:tag name="AS_UNIQUEID" val="706"/>
</p:tagLst>
</file>

<file path=ppt/tags/tag426.xml><?xml version="1.0" encoding="utf-8"?>
<p:tagLst xmlns:p="http://schemas.openxmlformats.org/presentationml/2006/main">
  <p:tag name="AS_UNIQUEID" val="707"/>
</p:tagLst>
</file>

<file path=ppt/tags/tag427.xml><?xml version="1.0" encoding="utf-8"?>
<p:tagLst xmlns:p="http://schemas.openxmlformats.org/presentationml/2006/main">
  <p:tag name="AS_UNIQUEID" val="708"/>
</p:tagLst>
</file>

<file path=ppt/tags/tag428.xml><?xml version="1.0" encoding="utf-8"?>
<p:tagLst xmlns:p="http://schemas.openxmlformats.org/presentationml/2006/main">
  <p:tag name="AS_UNIQUEID" val="709"/>
</p:tagLst>
</file>

<file path=ppt/tags/tag429.xml><?xml version="1.0" encoding="utf-8"?>
<p:tagLst xmlns:p="http://schemas.openxmlformats.org/presentationml/2006/main">
  <p:tag name="AS_UNIQUEID" val="710"/>
</p:tagLst>
</file>

<file path=ppt/tags/tag43.xml><?xml version="1.0" encoding="utf-8"?>
<p:tagLst xmlns:p="http://schemas.openxmlformats.org/presentationml/2006/main">
  <p:tag name="AS_UNIQUEID" val="349"/>
</p:tagLst>
</file>

<file path=ppt/tags/tag430.xml><?xml version="1.0" encoding="utf-8"?>
<p:tagLst xmlns:p="http://schemas.openxmlformats.org/presentationml/2006/main">
  <p:tag name="AS_UNIQUEID" val="711"/>
</p:tagLst>
</file>

<file path=ppt/tags/tag431.xml><?xml version="1.0" encoding="utf-8"?>
<p:tagLst xmlns:p="http://schemas.openxmlformats.org/presentationml/2006/main">
  <p:tag name="AS_UNIQUEID" val="712"/>
</p:tagLst>
</file>

<file path=ppt/tags/tag432.xml><?xml version="1.0" encoding="utf-8"?>
<p:tagLst xmlns:p="http://schemas.openxmlformats.org/presentationml/2006/main">
  <p:tag name="AS_UNIQUEID" val="713"/>
</p:tagLst>
</file>

<file path=ppt/tags/tag433.xml><?xml version="1.0" encoding="utf-8"?>
<p:tagLst xmlns:p="http://schemas.openxmlformats.org/presentationml/2006/main">
  <p:tag name="AS_UNIQUEID" val="714"/>
</p:tagLst>
</file>

<file path=ppt/tags/tag434.xml><?xml version="1.0" encoding="utf-8"?>
<p:tagLst xmlns:p="http://schemas.openxmlformats.org/presentationml/2006/main">
  <p:tag name="AS_UNIQUEID" val="715"/>
</p:tagLst>
</file>

<file path=ppt/tags/tag435.xml><?xml version="1.0" encoding="utf-8"?>
<p:tagLst xmlns:p="http://schemas.openxmlformats.org/presentationml/2006/main">
  <p:tag name="AS_UNIQUEID" val="716"/>
  <p:tag name="KSO_WM_BEAUTIFY_FLAG" val=""/>
</p:tagLst>
</file>

<file path=ppt/tags/tag436.xml><?xml version="1.0" encoding="utf-8"?>
<p:tagLst xmlns:p="http://schemas.openxmlformats.org/presentationml/2006/main">
  <p:tag name="AS_UNIQUEID" val="717"/>
</p:tagLst>
</file>

<file path=ppt/tags/tag437.xml><?xml version="1.0" encoding="utf-8"?>
<p:tagLst xmlns:p="http://schemas.openxmlformats.org/presentationml/2006/main">
  <p:tag name="AS_UNIQUEID" val="718"/>
</p:tagLst>
</file>

<file path=ppt/tags/tag438.xml><?xml version="1.0" encoding="utf-8"?>
<p:tagLst xmlns:p="http://schemas.openxmlformats.org/presentationml/2006/main">
  <p:tag name="AS_UNIQUEID" val="719"/>
</p:tagLst>
</file>

<file path=ppt/tags/tag439.xml><?xml version="1.0" encoding="utf-8"?>
<p:tagLst xmlns:p="http://schemas.openxmlformats.org/presentationml/2006/main">
  <p:tag name="AS_UNIQUEID" val="720"/>
</p:tagLst>
</file>

<file path=ppt/tags/tag44.xml><?xml version="1.0" encoding="utf-8"?>
<p:tagLst xmlns:p="http://schemas.openxmlformats.org/presentationml/2006/main">
  <p:tag name="AS_UNIQUEID" val="350"/>
</p:tagLst>
</file>

<file path=ppt/tags/tag440.xml><?xml version="1.0" encoding="utf-8"?>
<p:tagLst xmlns:p="http://schemas.openxmlformats.org/presentationml/2006/main">
  <p:tag name="AS_UNIQUEID" val="721"/>
</p:tagLst>
</file>

<file path=ppt/tags/tag441.xml><?xml version="1.0" encoding="utf-8"?>
<p:tagLst xmlns:p="http://schemas.openxmlformats.org/presentationml/2006/main">
  <p:tag name="AS_UNIQUEID" val="722"/>
</p:tagLst>
</file>

<file path=ppt/tags/tag442.xml><?xml version="1.0" encoding="utf-8"?>
<p:tagLst xmlns:p="http://schemas.openxmlformats.org/presentationml/2006/main">
  <p:tag name="AS_UNIQUEID" val="723"/>
</p:tagLst>
</file>

<file path=ppt/tags/tag443.xml><?xml version="1.0" encoding="utf-8"?>
<p:tagLst xmlns:p="http://schemas.openxmlformats.org/presentationml/2006/main">
  <p:tag name="AS_UNIQUEID" val="724"/>
</p:tagLst>
</file>

<file path=ppt/tags/tag444.xml><?xml version="1.0" encoding="utf-8"?>
<p:tagLst xmlns:p="http://schemas.openxmlformats.org/presentationml/2006/main">
  <p:tag name="AS_UNIQUEID" val="725"/>
</p:tagLst>
</file>

<file path=ppt/tags/tag445.xml><?xml version="1.0" encoding="utf-8"?>
<p:tagLst xmlns:p="http://schemas.openxmlformats.org/presentationml/2006/main">
  <p:tag name="AS_UNIQUEID" val="726"/>
</p:tagLst>
</file>

<file path=ppt/tags/tag446.xml><?xml version="1.0" encoding="utf-8"?>
<p:tagLst xmlns:p="http://schemas.openxmlformats.org/presentationml/2006/main">
  <p:tag name="AS_UNIQUEID" val="727"/>
</p:tagLst>
</file>

<file path=ppt/tags/tag447.xml><?xml version="1.0" encoding="utf-8"?>
<p:tagLst xmlns:p="http://schemas.openxmlformats.org/presentationml/2006/main">
  <p:tag name="AS_UNIQUEID" val="728"/>
</p:tagLst>
</file>

<file path=ppt/tags/tag448.xml><?xml version="1.0" encoding="utf-8"?>
<p:tagLst xmlns:p="http://schemas.openxmlformats.org/presentationml/2006/main">
  <p:tag name="AS_UNIQUEID" val="729"/>
</p:tagLst>
</file>

<file path=ppt/tags/tag449.xml><?xml version="1.0" encoding="utf-8"?>
<p:tagLst xmlns:p="http://schemas.openxmlformats.org/presentationml/2006/main">
  <p:tag name="AS_UNIQUEID" val="730"/>
</p:tagLst>
</file>

<file path=ppt/tags/tag45.xml><?xml version="1.0" encoding="utf-8"?>
<p:tagLst xmlns:p="http://schemas.openxmlformats.org/presentationml/2006/main">
  <p:tag name="AS_UNIQUEID" val="351"/>
</p:tagLst>
</file>

<file path=ppt/tags/tag450.xml><?xml version="1.0" encoding="utf-8"?>
<p:tagLst xmlns:p="http://schemas.openxmlformats.org/presentationml/2006/main">
  <p:tag name="AS_UNIQUEID" val="731"/>
</p:tagLst>
</file>

<file path=ppt/tags/tag451.xml><?xml version="1.0" encoding="utf-8"?>
<p:tagLst xmlns:p="http://schemas.openxmlformats.org/presentationml/2006/main">
  <p:tag name="AS_UNIQUEID" val="732"/>
</p:tagLst>
</file>

<file path=ppt/tags/tag452.xml><?xml version="1.0" encoding="utf-8"?>
<p:tagLst xmlns:p="http://schemas.openxmlformats.org/presentationml/2006/main">
  <p:tag name="AS_UNIQUEID" val="733"/>
</p:tagLst>
</file>

<file path=ppt/tags/tag453.xml><?xml version="1.0" encoding="utf-8"?>
<p:tagLst xmlns:p="http://schemas.openxmlformats.org/presentationml/2006/main">
  <p:tag name="AS_UNIQUEID" val="734"/>
</p:tagLst>
</file>

<file path=ppt/tags/tag454.xml><?xml version="1.0" encoding="utf-8"?>
<p:tagLst xmlns:p="http://schemas.openxmlformats.org/presentationml/2006/main">
  <p:tag name="AS_UNIQUEID" val="735"/>
</p:tagLst>
</file>

<file path=ppt/tags/tag455.xml><?xml version="1.0" encoding="utf-8"?>
<p:tagLst xmlns:p="http://schemas.openxmlformats.org/presentationml/2006/main">
  <p:tag name="AS_UNIQUEID" val="736"/>
</p:tagLst>
</file>

<file path=ppt/tags/tag456.xml><?xml version="1.0" encoding="utf-8"?>
<p:tagLst xmlns:p="http://schemas.openxmlformats.org/presentationml/2006/main">
  <p:tag name="AS_UNIQUEID" val="737"/>
</p:tagLst>
</file>

<file path=ppt/tags/tag457.xml><?xml version="1.0" encoding="utf-8"?>
<p:tagLst xmlns:p="http://schemas.openxmlformats.org/presentationml/2006/main">
  <p:tag name="AS_UNIQUEID" val="738"/>
</p:tagLst>
</file>

<file path=ppt/tags/tag458.xml><?xml version="1.0" encoding="utf-8"?>
<p:tagLst xmlns:p="http://schemas.openxmlformats.org/presentationml/2006/main">
  <p:tag name="AS_UNIQUEID" val="739"/>
</p:tagLst>
</file>

<file path=ppt/tags/tag459.xml><?xml version="1.0" encoding="utf-8"?>
<p:tagLst xmlns:p="http://schemas.openxmlformats.org/presentationml/2006/main">
  <p:tag name="AS_UNIQUEID" val="740"/>
</p:tagLst>
</file>

<file path=ppt/tags/tag46.xml><?xml version="1.0" encoding="utf-8"?>
<p:tagLst xmlns:p="http://schemas.openxmlformats.org/presentationml/2006/main">
  <p:tag name="AS_UNIQUEID" val="352"/>
</p:tagLst>
</file>

<file path=ppt/tags/tag460.xml><?xml version="1.0" encoding="utf-8"?>
<p:tagLst xmlns:p="http://schemas.openxmlformats.org/presentationml/2006/main">
  <p:tag name="AS_UNIQUEID" val="741"/>
</p:tagLst>
</file>

<file path=ppt/tags/tag461.xml><?xml version="1.0" encoding="utf-8"?>
<p:tagLst xmlns:p="http://schemas.openxmlformats.org/presentationml/2006/main">
  <p:tag name="AS_UNIQUEID" val="742"/>
</p:tagLst>
</file>

<file path=ppt/tags/tag462.xml><?xml version="1.0" encoding="utf-8"?>
<p:tagLst xmlns:p="http://schemas.openxmlformats.org/presentationml/2006/main">
  <p:tag name="AS_UNIQUEID" val="743"/>
</p:tagLst>
</file>

<file path=ppt/tags/tag463.xml><?xml version="1.0" encoding="utf-8"?>
<p:tagLst xmlns:p="http://schemas.openxmlformats.org/presentationml/2006/main">
  <p:tag name="AS_UNIQUEID" val="744"/>
</p:tagLst>
</file>

<file path=ppt/tags/tag464.xml><?xml version="1.0" encoding="utf-8"?>
<p:tagLst xmlns:p="http://schemas.openxmlformats.org/presentationml/2006/main">
  <p:tag name="AS_UNIQUEID" val="745"/>
</p:tagLst>
</file>

<file path=ppt/tags/tag465.xml><?xml version="1.0" encoding="utf-8"?>
<p:tagLst xmlns:p="http://schemas.openxmlformats.org/presentationml/2006/main">
  <p:tag name="AS_UNIQUEID" val="746"/>
</p:tagLst>
</file>

<file path=ppt/tags/tag466.xml><?xml version="1.0" encoding="utf-8"?>
<p:tagLst xmlns:p="http://schemas.openxmlformats.org/presentationml/2006/main">
  <p:tag name="AS_UNIQUEID" val="747"/>
</p:tagLst>
</file>

<file path=ppt/tags/tag467.xml><?xml version="1.0" encoding="utf-8"?>
<p:tagLst xmlns:p="http://schemas.openxmlformats.org/presentationml/2006/main">
  <p:tag name="AS_UNIQUEID" val="748"/>
</p:tagLst>
</file>

<file path=ppt/tags/tag468.xml><?xml version="1.0" encoding="utf-8"?>
<p:tagLst xmlns:p="http://schemas.openxmlformats.org/presentationml/2006/main">
  <p:tag name="AS_UNIQUEID" val="749"/>
</p:tagLst>
</file>

<file path=ppt/tags/tag469.xml><?xml version="1.0" encoding="utf-8"?>
<p:tagLst xmlns:p="http://schemas.openxmlformats.org/presentationml/2006/main">
  <p:tag name="AS_UNIQUEID" val="750"/>
</p:tagLst>
</file>

<file path=ppt/tags/tag47.xml><?xml version="1.0" encoding="utf-8"?>
<p:tagLst xmlns:p="http://schemas.openxmlformats.org/presentationml/2006/main">
  <p:tag name="AS_UNIQUEID" val="353"/>
</p:tagLst>
</file>

<file path=ppt/tags/tag470.xml><?xml version="1.0" encoding="utf-8"?>
<p:tagLst xmlns:p="http://schemas.openxmlformats.org/presentationml/2006/main">
  <p:tag name="AS_UNIQUEID" val="751"/>
</p:tagLst>
</file>

<file path=ppt/tags/tag471.xml><?xml version="1.0" encoding="utf-8"?>
<p:tagLst xmlns:p="http://schemas.openxmlformats.org/presentationml/2006/main">
  <p:tag name="AS_UNIQUEID" val="752"/>
</p:tagLst>
</file>

<file path=ppt/tags/tag472.xml><?xml version="1.0" encoding="utf-8"?>
<p:tagLst xmlns:p="http://schemas.openxmlformats.org/presentationml/2006/main">
  <p:tag name="AS_UNIQUEID" val="753"/>
</p:tagLst>
</file>

<file path=ppt/tags/tag473.xml><?xml version="1.0" encoding="utf-8"?>
<p:tagLst xmlns:p="http://schemas.openxmlformats.org/presentationml/2006/main">
  <p:tag name="AS_UNIQUEID" val="754"/>
</p:tagLst>
</file>

<file path=ppt/tags/tag474.xml><?xml version="1.0" encoding="utf-8"?>
<p:tagLst xmlns:p="http://schemas.openxmlformats.org/presentationml/2006/main">
  <p:tag name="AS_UNIQUEID" val="755"/>
</p:tagLst>
</file>

<file path=ppt/tags/tag475.xml><?xml version="1.0" encoding="utf-8"?>
<p:tagLst xmlns:p="http://schemas.openxmlformats.org/presentationml/2006/main">
  <p:tag name="AS_UNIQUEID" val="756"/>
</p:tagLst>
</file>

<file path=ppt/tags/tag476.xml><?xml version="1.0" encoding="utf-8"?>
<p:tagLst xmlns:p="http://schemas.openxmlformats.org/presentationml/2006/main">
  <p:tag name="AS_UNIQUEID" val="757"/>
</p:tagLst>
</file>

<file path=ppt/tags/tag477.xml><?xml version="1.0" encoding="utf-8"?>
<p:tagLst xmlns:p="http://schemas.openxmlformats.org/presentationml/2006/main">
  <p:tag name="AS_UNIQUEID" val="758"/>
</p:tagLst>
</file>

<file path=ppt/tags/tag478.xml><?xml version="1.0" encoding="utf-8"?>
<p:tagLst xmlns:p="http://schemas.openxmlformats.org/presentationml/2006/main">
  <p:tag name="AS_UNIQUEID" val="759"/>
</p:tagLst>
</file>

<file path=ppt/tags/tag479.xml><?xml version="1.0" encoding="utf-8"?>
<p:tagLst xmlns:p="http://schemas.openxmlformats.org/presentationml/2006/main">
  <p:tag name="AS_UNIQUEID" val="760"/>
</p:tagLst>
</file>

<file path=ppt/tags/tag48.xml><?xml version="1.0" encoding="utf-8"?>
<p:tagLst xmlns:p="http://schemas.openxmlformats.org/presentationml/2006/main">
  <p:tag name="AS_UNIQUEID" val="354"/>
</p:tagLst>
</file>

<file path=ppt/tags/tag480.xml><?xml version="1.0" encoding="utf-8"?>
<p:tagLst xmlns:p="http://schemas.openxmlformats.org/presentationml/2006/main">
  <p:tag name="AS_UNIQUEID" val="761"/>
</p:tagLst>
</file>

<file path=ppt/tags/tag481.xml><?xml version="1.0" encoding="utf-8"?>
<p:tagLst xmlns:p="http://schemas.openxmlformats.org/presentationml/2006/main">
  <p:tag name="AS_UNIQUEID" val="762"/>
</p:tagLst>
</file>

<file path=ppt/tags/tag482.xml><?xml version="1.0" encoding="utf-8"?>
<p:tagLst xmlns:p="http://schemas.openxmlformats.org/presentationml/2006/main">
  <p:tag name="AS_UNIQUEID" val="763"/>
</p:tagLst>
</file>

<file path=ppt/tags/tag483.xml><?xml version="1.0" encoding="utf-8"?>
<p:tagLst xmlns:p="http://schemas.openxmlformats.org/presentationml/2006/main">
  <p:tag name="AS_UNIQUEID" val="764"/>
</p:tagLst>
</file>

<file path=ppt/tags/tag484.xml><?xml version="1.0" encoding="utf-8"?>
<p:tagLst xmlns:p="http://schemas.openxmlformats.org/presentationml/2006/main">
  <p:tag name="AS_UNIQUEID" val="765"/>
</p:tagLst>
</file>

<file path=ppt/tags/tag485.xml><?xml version="1.0" encoding="utf-8"?>
<p:tagLst xmlns:p="http://schemas.openxmlformats.org/presentationml/2006/main">
  <p:tag name="AS_UNIQUEID" val="766"/>
</p:tagLst>
</file>

<file path=ppt/tags/tag486.xml><?xml version="1.0" encoding="utf-8"?>
<p:tagLst xmlns:p="http://schemas.openxmlformats.org/presentationml/2006/main">
  <p:tag name="AS_UNIQUEID" val="767"/>
</p:tagLst>
</file>

<file path=ppt/tags/tag487.xml><?xml version="1.0" encoding="utf-8"?>
<p:tagLst xmlns:p="http://schemas.openxmlformats.org/presentationml/2006/main">
  <p:tag name="AS_UNIQUEID" val="768"/>
</p:tagLst>
</file>

<file path=ppt/tags/tag488.xml><?xml version="1.0" encoding="utf-8"?>
<p:tagLst xmlns:p="http://schemas.openxmlformats.org/presentationml/2006/main">
  <p:tag name="AS_UNIQUEID" val="769"/>
</p:tagLst>
</file>

<file path=ppt/tags/tag489.xml><?xml version="1.0" encoding="utf-8"?>
<p:tagLst xmlns:p="http://schemas.openxmlformats.org/presentationml/2006/main">
  <p:tag name="AS_UNIQUEID" val="770"/>
</p:tagLst>
</file>

<file path=ppt/tags/tag49.xml><?xml version="1.0" encoding="utf-8"?>
<p:tagLst xmlns:p="http://schemas.openxmlformats.org/presentationml/2006/main">
  <p:tag name="AS_UNIQUEID" val="355"/>
</p:tagLst>
</file>

<file path=ppt/tags/tag490.xml><?xml version="1.0" encoding="utf-8"?>
<p:tagLst xmlns:p="http://schemas.openxmlformats.org/presentationml/2006/main">
  <p:tag name="AS_UNIQUEID" val="771"/>
</p:tagLst>
</file>

<file path=ppt/tags/tag491.xml><?xml version="1.0" encoding="utf-8"?>
<p:tagLst xmlns:p="http://schemas.openxmlformats.org/presentationml/2006/main">
  <p:tag name="AS_UNIQUEID" val="772"/>
</p:tagLst>
</file>

<file path=ppt/tags/tag492.xml><?xml version="1.0" encoding="utf-8"?>
<p:tagLst xmlns:p="http://schemas.openxmlformats.org/presentationml/2006/main">
  <p:tag name="AS_UNIQUEID" val="773"/>
</p:tagLst>
</file>

<file path=ppt/tags/tag493.xml><?xml version="1.0" encoding="utf-8"?>
<p:tagLst xmlns:p="http://schemas.openxmlformats.org/presentationml/2006/main">
  <p:tag name="AS_UNIQUEID" val="774"/>
</p:tagLst>
</file>

<file path=ppt/tags/tag494.xml><?xml version="1.0" encoding="utf-8"?>
<p:tagLst xmlns:p="http://schemas.openxmlformats.org/presentationml/2006/main">
  <p:tag name="AS_UNIQUEID" val="775"/>
</p:tagLst>
</file>

<file path=ppt/tags/tag495.xml><?xml version="1.0" encoding="utf-8"?>
<p:tagLst xmlns:p="http://schemas.openxmlformats.org/presentationml/2006/main">
  <p:tag name="AS_UNIQUEID" val="776"/>
</p:tagLst>
</file>

<file path=ppt/tags/tag496.xml><?xml version="1.0" encoding="utf-8"?>
<p:tagLst xmlns:p="http://schemas.openxmlformats.org/presentationml/2006/main">
  <p:tag name="AS_UNIQUEID" val="777"/>
</p:tagLst>
</file>

<file path=ppt/tags/tag497.xml><?xml version="1.0" encoding="utf-8"?>
<p:tagLst xmlns:p="http://schemas.openxmlformats.org/presentationml/2006/main">
  <p:tag name="AS_UNIQUEID" val="778"/>
</p:tagLst>
</file>

<file path=ppt/tags/tag498.xml><?xml version="1.0" encoding="utf-8"?>
<p:tagLst xmlns:p="http://schemas.openxmlformats.org/presentationml/2006/main">
  <p:tag name="AS_UNIQUEID" val="779"/>
</p:tagLst>
</file>

<file path=ppt/tags/tag499.xml><?xml version="1.0" encoding="utf-8"?>
<p:tagLst xmlns:p="http://schemas.openxmlformats.org/presentationml/2006/main">
  <p:tag name="AS_UNIQUEID" val="780"/>
</p:tagLst>
</file>

<file path=ppt/tags/tag5.xml><?xml version="1.0" encoding="utf-8"?>
<p:tagLst xmlns:p="http://schemas.openxmlformats.org/presentationml/2006/main">
  <p:tag name="AS_UNIQUEID" val="311"/>
</p:tagLst>
</file>

<file path=ppt/tags/tag50.xml><?xml version="1.0" encoding="utf-8"?>
<p:tagLst xmlns:p="http://schemas.openxmlformats.org/presentationml/2006/main">
  <p:tag name="AS_UNIQUEID" val="356"/>
</p:tagLst>
</file>

<file path=ppt/tags/tag500.xml><?xml version="1.0" encoding="utf-8"?>
<p:tagLst xmlns:p="http://schemas.openxmlformats.org/presentationml/2006/main">
  <p:tag name="AS_UNIQUEID" val="781"/>
</p:tagLst>
</file>

<file path=ppt/tags/tag501.xml><?xml version="1.0" encoding="utf-8"?>
<p:tagLst xmlns:p="http://schemas.openxmlformats.org/presentationml/2006/main">
  <p:tag name="AS_UNIQUEID" val="782"/>
</p:tagLst>
</file>

<file path=ppt/tags/tag502.xml><?xml version="1.0" encoding="utf-8"?>
<p:tagLst xmlns:p="http://schemas.openxmlformats.org/presentationml/2006/main">
  <p:tag name="AS_UNIQUEID" val="783"/>
</p:tagLst>
</file>

<file path=ppt/tags/tag503.xml><?xml version="1.0" encoding="utf-8"?>
<p:tagLst xmlns:p="http://schemas.openxmlformats.org/presentationml/2006/main">
  <p:tag name="AS_UNIQUEID" val="784"/>
</p:tagLst>
</file>

<file path=ppt/tags/tag504.xml><?xml version="1.0" encoding="utf-8"?>
<p:tagLst xmlns:p="http://schemas.openxmlformats.org/presentationml/2006/main">
  <p:tag name="AS_UNIQUEID" val="785"/>
</p:tagLst>
</file>

<file path=ppt/tags/tag505.xml><?xml version="1.0" encoding="utf-8"?>
<p:tagLst xmlns:p="http://schemas.openxmlformats.org/presentationml/2006/main">
  <p:tag name="AS_UNIQUEID" val="786"/>
</p:tagLst>
</file>

<file path=ppt/tags/tag506.xml><?xml version="1.0" encoding="utf-8"?>
<p:tagLst xmlns:p="http://schemas.openxmlformats.org/presentationml/2006/main">
  <p:tag name="AS_UNIQUEID" val="787"/>
</p:tagLst>
</file>

<file path=ppt/tags/tag507.xml><?xml version="1.0" encoding="utf-8"?>
<p:tagLst xmlns:p="http://schemas.openxmlformats.org/presentationml/2006/main">
  <p:tag name="AS_UNIQUEID" val="788"/>
</p:tagLst>
</file>

<file path=ppt/tags/tag508.xml><?xml version="1.0" encoding="utf-8"?>
<p:tagLst xmlns:p="http://schemas.openxmlformats.org/presentationml/2006/main">
  <p:tag name="AS_UNIQUEID" val="789"/>
</p:tagLst>
</file>

<file path=ppt/tags/tag509.xml><?xml version="1.0" encoding="utf-8"?>
<p:tagLst xmlns:p="http://schemas.openxmlformats.org/presentationml/2006/main">
  <p:tag name="AS_UNIQUEID" val="790"/>
</p:tagLst>
</file>

<file path=ppt/tags/tag51.xml><?xml version="1.0" encoding="utf-8"?>
<p:tagLst xmlns:p="http://schemas.openxmlformats.org/presentationml/2006/main">
  <p:tag name="AS_UNIQUEID" val="357"/>
</p:tagLst>
</file>

<file path=ppt/tags/tag510.xml><?xml version="1.0" encoding="utf-8"?>
<p:tagLst xmlns:p="http://schemas.openxmlformats.org/presentationml/2006/main">
  <p:tag name="AS_UNIQUEID" val="791"/>
</p:tagLst>
</file>

<file path=ppt/tags/tag511.xml><?xml version="1.0" encoding="utf-8"?>
<p:tagLst xmlns:p="http://schemas.openxmlformats.org/presentationml/2006/main">
  <p:tag name="AS_UNIQUEID" val="792"/>
</p:tagLst>
</file>

<file path=ppt/tags/tag512.xml><?xml version="1.0" encoding="utf-8"?>
<p:tagLst xmlns:p="http://schemas.openxmlformats.org/presentationml/2006/main">
  <p:tag name="AS_UNIQUEID" val="793"/>
</p:tagLst>
</file>

<file path=ppt/tags/tag513.xml><?xml version="1.0" encoding="utf-8"?>
<p:tagLst xmlns:p="http://schemas.openxmlformats.org/presentationml/2006/main">
  <p:tag name="AS_UNIQUEID" val="794"/>
</p:tagLst>
</file>

<file path=ppt/tags/tag514.xml><?xml version="1.0" encoding="utf-8"?>
<p:tagLst xmlns:p="http://schemas.openxmlformats.org/presentationml/2006/main">
  <p:tag name="AS_UNIQUEID" val="795"/>
</p:tagLst>
</file>

<file path=ppt/tags/tag515.xml><?xml version="1.0" encoding="utf-8"?>
<p:tagLst xmlns:p="http://schemas.openxmlformats.org/presentationml/2006/main">
  <p:tag name="AS_UNIQUEID" val="796"/>
</p:tagLst>
</file>

<file path=ppt/tags/tag516.xml><?xml version="1.0" encoding="utf-8"?>
<p:tagLst xmlns:p="http://schemas.openxmlformats.org/presentationml/2006/main">
  <p:tag name="AS_UNIQUEID" val="797"/>
</p:tagLst>
</file>

<file path=ppt/tags/tag517.xml><?xml version="1.0" encoding="utf-8"?>
<p:tagLst xmlns:p="http://schemas.openxmlformats.org/presentationml/2006/main">
  <p:tag name="AS_UNIQUEID" val="798"/>
</p:tagLst>
</file>

<file path=ppt/tags/tag518.xml><?xml version="1.0" encoding="utf-8"?>
<p:tagLst xmlns:p="http://schemas.openxmlformats.org/presentationml/2006/main">
  <p:tag name="AS_UNIQUEID" val="799"/>
</p:tagLst>
</file>

<file path=ppt/tags/tag519.xml><?xml version="1.0" encoding="utf-8"?>
<p:tagLst xmlns:p="http://schemas.openxmlformats.org/presentationml/2006/main">
  <p:tag name="AS_UNIQUEID" val="800"/>
</p:tagLst>
</file>

<file path=ppt/tags/tag52.xml><?xml version="1.0" encoding="utf-8"?>
<p:tagLst xmlns:p="http://schemas.openxmlformats.org/presentationml/2006/main">
  <p:tag name="AS_UNIQUEID" val="358"/>
</p:tagLst>
</file>

<file path=ppt/tags/tag520.xml><?xml version="1.0" encoding="utf-8"?>
<p:tagLst xmlns:p="http://schemas.openxmlformats.org/presentationml/2006/main">
  <p:tag name="AS_UNIQUEID" val="801"/>
</p:tagLst>
</file>

<file path=ppt/tags/tag521.xml><?xml version="1.0" encoding="utf-8"?>
<p:tagLst xmlns:p="http://schemas.openxmlformats.org/presentationml/2006/main">
  <p:tag name="AS_UNIQUEID" val="802"/>
</p:tagLst>
</file>

<file path=ppt/tags/tag522.xml><?xml version="1.0" encoding="utf-8"?>
<p:tagLst xmlns:p="http://schemas.openxmlformats.org/presentationml/2006/main">
  <p:tag name="AS_UNIQUEID" val="803"/>
</p:tagLst>
</file>

<file path=ppt/tags/tag523.xml><?xml version="1.0" encoding="utf-8"?>
<p:tagLst xmlns:p="http://schemas.openxmlformats.org/presentationml/2006/main">
  <p:tag name="AS_UNIQUEID" val="804"/>
</p:tagLst>
</file>

<file path=ppt/tags/tag524.xml><?xml version="1.0" encoding="utf-8"?>
<p:tagLst xmlns:p="http://schemas.openxmlformats.org/presentationml/2006/main">
  <p:tag name="AS_UNIQUEID" val="805"/>
</p:tagLst>
</file>

<file path=ppt/tags/tag525.xml><?xml version="1.0" encoding="utf-8"?>
<p:tagLst xmlns:p="http://schemas.openxmlformats.org/presentationml/2006/main">
  <p:tag name="AS_UNIQUEID" val="806"/>
</p:tagLst>
</file>

<file path=ppt/tags/tag526.xml><?xml version="1.0" encoding="utf-8"?>
<p:tagLst xmlns:p="http://schemas.openxmlformats.org/presentationml/2006/main">
  <p:tag name="AS_UNIQUEID" val="807"/>
</p:tagLst>
</file>

<file path=ppt/tags/tag527.xml><?xml version="1.0" encoding="utf-8"?>
<p:tagLst xmlns:p="http://schemas.openxmlformats.org/presentationml/2006/main">
  <p:tag name="AS_UNIQUEID" val="808"/>
</p:tagLst>
</file>

<file path=ppt/tags/tag528.xml><?xml version="1.0" encoding="utf-8"?>
<p:tagLst xmlns:p="http://schemas.openxmlformats.org/presentationml/2006/main">
  <p:tag name="AS_UNIQUEID" val="809"/>
</p:tagLst>
</file>

<file path=ppt/tags/tag529.xml><?xml version="1.0" encoding="utf-8"?>
<p:tagLst xmlns:p="http://schemas.openxmlformats.org/presentationml/2006/main">
  <p:tag name="AS_UNIQUEID" val="810"/>
</p:tagLst>
</file>

<file path=ppt/tags/tag53.xml><?xml version="1.0" encoding="utf-8"?>
<p:tagLst xmlns:p="http://schemas.openxmlformats.org/presentationml/2006/main">
  <p:tag name="AS_UNIQUEID" val="359"/>
</p:tagLst>
</file>

<file path=ppt/tags/tag530.xml><?xml version="1.0" encoding="utf-8"?>
<p:tagLst xmlns:p="http://schemas.openxmlformats.org/presentationml/2006/main">
  <p:tag name="AS_UNIQUEID" val="811"/>
</p:tagLst>
</file>

<file path=ppt/tags/tag531.xml><?xml version="1.0" encoding="utf-8"?>
<p:tagLst xmlns:p="http://schemas.openxmlformats.org/presentationml/2006/main">
  <p:tag name="AS_UNIQUEID" val="812"/>
</p:tagLst>
</file>

<file path=ppt/tags/tag532.xml><?xml version="1.0" encoding="utf-8"?>
<p:tagLst xmlns:p="http://schemas.openxmlformats.org/presentationml/2006/main">
  <p:tag name="AS_UNIQUEID" val="813"/>
</p:tagLst>
</file>

<file path=ppt/tags/tag533.xml><?xml version="1.0" encoding="utf-8"?>
<p:tagLst xmlns:p="http://schemas.openxmlformats.org/presentationml/2006/main">
  <p:tag name="AS_UNIQUEID" val="814"/>
</p:tagLst>
</file>

<file path=ppt/tags/tag534.xml><?xml version="1.0" encoding="utf-8"?>
<p:tagLst xmlns:p="http://schemas.openxmlformats.org/presentationml/2006/main">
  <p:tag name="AS_UNIQUEID" val="815"/>
</p:tagLst>
</file>

<file path=ppt/tags/tag535.xml><?xml version="1.0" encoding="utf-8"?>
<p:tagLst xmlns:p="http://schemas.openxmlformats.org/presentationml/2006/main">
  <p:tag name="AS_UNIQUEID" val="816"/>
</p:tagLst>
</file>

<file path=ppt/tags/tag536.xml><?xml version="1.0" encoding="utf-8"?>
<p:tagLst xmlns:p="http://schemas.openxmlformats.org/presentationml/2006/main">
  <p:tag name="AS_UNIQUEID" val="817"/>
</p:tagLst>
</file>

<file path=ppt/tags/tag537.xml><?xml version="1.0" encoding="utf-8"?>
<p:tagLst xmlns:p="http://schemas.openxmlformats.org/presentationml/2006/main">
  <p:tag name="AS_UNIQUEID" val="818"/>
</p:tagLst>
</file>

<file path=ppt/tags/tag538.xml><?xml version="1.0" encoding="utf-8"?>
<p:tagLst xmlns:p="http://schemas.openxmlformats.org/presentationml/2006/main">
  <p:tag name="AS_UNIQUEID" val="819"/>
</p:tagLst>
</file>

<file path=ppt/tags/tag539.xml><?xml version="1.0" encoding="utf-8"?>
<p:tagLst xmlns:p="http://schemas.openxmlformats.org/presentationml/2006/main">
  <p:tag name="AS_UNIQUEID" val="820"/>
</p:tagLst>
</file>

<file path=ppt/tags/tag54.xml><?xml version="1.0" encoding="utf-8"?>
<p:tagLst xmlns:p="http://schemas.openxmlformats.org/presentationml/2006/main">
  <p:tag name="AS_UNIQUEID" val="360"/>
</p:tagLst>
</file>

<file path=ppt/tags/tag540.xml><?xml version="1.0" encoding="utf-8"?>
<p:tagLst xmlns:p="http://schemas.openxmlformats.org/presentationml/2006/main">
  <p:tag name="AS_UNIQUEID" val="821"/>
</p:tagLst>
</file>

<file path=ppt/tags/tag541.xml><?xml version="1.0" encoding="utf-8"?>
<p:tagLst xmlns:p="http://schemas.openxmlformats.org/presentationml/2006/main">
  <p:tag name="AS_UNIQUEID" val="822"/>
</p:tagLst>
</file>

<file path=ppt/tags/tag542.xml><?xml version="1.0" encoding="utf-8"?>
<p:tagLst xmlns:p="http://schemas.openxmlformats.org/presentationml/2006/main">
  <p:tag name="AS_UNIQUEID" val="823"/>
</p:tagLst>
</file>

<file path=ppt/tags/tag543.xml><?xml version="1.0" encoding="utf-8"?>
<p:tagLst xmlns:p="http://schemas.openxmlformats.org/presentationml/2006/main">
  <p:tag name="AS_UNIQUEID" val="824"/>
</p:tagLst>
</file>

<file path=ppt/tags/tag544.xml><?xml version="1.0" encoding="utf-8"?>
<p:tagLst xmlns:p="http://schemas.openxmlformats.org/presentationml/2006/main">
  <p:tag name="AS_UNIQUEID" val="825"/>
</p:tagLst>
</file>

<file path=ppt/tags/tag545.xml><?xml version="1.0" encoding="utf-8"?>
<p:tagLst xmlns:p="http://schemas.openxmlformats.org/presentationml/2006/main">
  <p:tag name="AS_UNIQUEID" val="826"/>
</p:tagLst>
</file>

<file path=ppt/tags/tag546.xml><?xml version="1.0" encoding="utf-8"?>
<p:tagLst xmlns:p="http://schemas.openxmlformats.org/presentationml/2006/main">
  <p:tag name="AS_UNIQUEID" val="827"/>
</p:tagLst>
</file>

<file path=ppt/tags/tag547.xml><?xml version="1.0" encoding="utf-8"?>
<p:tagLst xmlns:p="http://schemas.openxmlformats.org/presentationml/2006/main">
  <p:tag name="AS_UNIQUEID" val="828"/>
</p:tagLst>
</file>

<file path=ppt/tags/tag548.xml><?xml version="1.0" encoding="utf-8"?>
<p:tagLst xmlns:p="http://schemas.openxmlformats.org/presentationml/2006/main">
  <p:tag name="AS_UNIQUEID" val="829"/>
  <p:tag name="KSO_WM_BEAUTIFY_FLAG" val=""/>
</p:tagLst>
</file>

<file path=ppt/tags/tag549.xml><?xml version="1.0" encoding="utf-8"?>
<p:tagLst xmlns:p="http://schemas.openxmlformats.org/presentationml/2006/main">
  <p:tag name="AS_UNIQUEID" val="830"/>
</p:tagLst>
</file>

<file path=ppt/tags/tag55.xml><?xml version="1.0" encoding="utf-8"?>
<p:tagLst xmlns:p="http://schemas.openxmlformats.org/presentationml/2006/main">
  <p:tag name="AS_UNIQUEID" val="361"/>
</p:tagLst>
</file>

<file path=ppt/tags/tag550.xml><?xml version="1.0" encoding="utf-8"?>
<p:tagLst xmlns:p="http://schemas.openxmlformats.org/presentationml/2006/main">
  <p:tag name="AS_UNIQUEID" val="831"/>
</p:tagLst>
</file>

<file path=ppt/tags/tag551.xml><?xml version="1.0" encoding="utf-8"?>
<p:tagLst xmlns:p="http://schemas.openxmlformats.org/presentationml/2006/main">
  <p:tag name="AS_UNIQUEID" val="832"/>
</p:tagLst>
</file>

<file path=ppt/tags/tag552.xml><?xml version="1.0" encoding="utf-8"?>
<p:tagLst xmlns:p="http://schemas.openxmlformats.org/presentationml/2006/main">
  <p:tag name="AS_UNIQUEID" val="833"/>
</p:tagLst>
</file>

<file path=ppt/tags/tag553.xml><?xml version="1.0" encoding="utf-8"?>
<p:tagLst xmlns:p="http://schemas.openxmlformats.org/presentationml/2006/main">
  <p:tag name="AS_UNIQUEID" val="834"/>
</p:tagLst>
</file>

<file path=ppt/tags/tag554.xml><?xml version="1.0" encoding="utf-8"?>
<p:tagLst xmlns:p="http://schemas.openxmlformats.org/presentationml/2006/main">
  <p:tag name="AS_UNIQUEID" val="835"/>
</p:tagLst>
</file>

<file path=ppt/tags/tag555.xml><?xml version="1.0" encoding="utf-8"?>
<p:tagLst xmlns:p="http://schemas.openxmlformats.org/presentationml/2006/main">
  <p:tag name="AS_UNIQUEID" val="836"/>
</p:tagLst>
</file>

<file path=ppt/tags/tag556.xml><?xml version="1.0" encoding="utf-8"?>
<p:tagLst xmlns:p="http://schemas.openxmlformats.org/presentationml/2006/main">
  <p:tag name="AS_UNIQUEID" val="837"/>
</p:tagLst>
</file>

<file path=ppt/tags/tag557.xml><?xml version="1.0" encoding="utf-8"?>
<p:tagLst xmlns:p="http://schemas.openxmlformats.org/presentationml/2006/main">
  <p:tag name="AS_UNIQUEID" val="838"/>
</p:tagLst>
</file>

<file path=ppt/tags/tag558.xml><?xml version="1.0" encoding="utf-8"?>
<p:tagLst xmlns:p="http://schemas.openxmlformats.org/presentationml/2006/main">
  <p:tag name="AS_UNIQUEID" val="839"/>
</p:tagLst>
</file>

<file path=ppt/tags/tag559.xml><?xml version="1.0" encoding="utf-8"?>
<p:tagLst xmlns:p="http://schemas.openxmlformats.org/presentationml/2006/main">
  <p:tag name="AS_UNIQUEID" val="840"/>
</p:tagLst>
</file>

<file path=ppt/tags/tag56.xml><?xml version="1.0" encoding="utf-8"?>
<p:tagLst xmlns:p="http://schemas.openxmlformats.org/presentationml/2006/main">
  <p:tag name="AS_UNIQUEID" val="362"/>
</p:tagLst>
</file>

<file path=ppt/tags/tag560.xml><?xml version="1.0" encoding="utf-8"?>
<p:tagLst xmlns:p="http://schemas.openxmlformats.org/presentationml/2006/main">
  <p:tag name="AS_UNIQUEID" val="841"/>
</p:tagLst>
</file>

<file path=ppt/tags/tag561.xml><?xml version="1.0" encoding="utf-8"?>
<p:tagLst xmlns:p="http://schemas.openxmlformats.org/presentationml/2006/main">
  <p:tag name="AS_UNIQUEID" val="842"/>
</p:tagLst>
</file>

<file path=ppt/tags/tag562.xml><?xml version="1.0" encoding="utf-8"?>
<p:tagLst xmlns:p="http://schemas.openxmlformats.org/presentationml/2006/main">
  <p:tag name="AS_UNIQUEID" val="843"/>
</p:tagLst>
</file>

<file path=ppt/tags/tag563.xml><?xml version="1.0" encoding="utf-8"?>
<p:tagLst xmlns:p="http://schemas.openxmlformats.org/presentationml/2006/main">
  <p:tag name="AS_UNIQUEID" val="844"/>
</p:tagLst>
</file>

<file path=ppt/tags/tag564.xml><?xml version="1.0" encoding="utf-8"?>
<p:tagLst xmlns:p="http://schemas.openxmlformats.org/presentationml/2006/main">
  <p:tag name="AS_UNIQUEID" val="845"/>
</p:tagLst>
</file>

<file path=ppt/tags/tag565.xml><?xml version="1.0" encoding="utf-8"?>
<p:tagLst xmlns:p="http://schemas.openxmlformats.org/presentationml/2006/main">
  <p:tag name="AS_UNIQUEID" val="846"/>
</p:tagLst>
</file>

<file path=ppt/tags/tag566.xml><?xml version="1.0" encoding="utf-8"?>
<p:tagLst xmlns:p="http://schemas.openxmlformats.org/presentationml/2006/main">
  <p:tag name="AS_UNIQUEID" val="847"/>
</p:tagLst>
</file>

<file path=ppt/tags/tag567.xml><?xml version="1.0" encoding="utf-8"?>
<p:tagLst xmlns:p="http://schemas.openxmlformats.org/presentationml/2006/main">
  <p:tag name="AS_UNIQUEID" val="848"/>
</p:tagLst>
</file>

<file path=ppt/tags/tag568.xml><?xml version="1.0" encoding="utf-8"?>
<p:tagLst xmlns:p="http://schemas.openxmlformats.org/presentationml/2006/main">
  <p:tag name="AS_UNIQUEID" val="849"/>
</p:tagLst>
</file>

<file path=ppt/tags/tag569.xml><?xml version="1.0" encoding="utf-8"?>
<p:tagLst xmlns:p="http://schemas.openxmlformats.org/presentationml/2006/main">
  <p:tag name="AS_UNIQUEID" val="850"/>
</p:tagLst>
</file>

<file path=ppt/tags/tag57.xml><?xml version="1.0" encoding="utf-8"?>
<p:tagLst xmlns:p="http://schemas.openxmlformats.org/presentationml/2006/main">
  <p:tag name="AS_UNIQUEID" val="363"/>
</p:tagLst>
</file>

<file path=ppt/tags/tag570.xml><?xml version="1.0" encoding="utf-8"?>
<p:tagLst xmlns:p="http://schemas.openxmlformats.org/presentationml/2006/main">
  <p:tag name="AS_UNIQUEID" val="851"/>
</p:tagLst>
</file>

<file path=ppt/tags/tag571.xml><?xml version="1.0" encoding="utf-8"?>
<p:tagLst xmlns:p="http://schemas.openxmlformats.org/presentationml/2006/main">
  <p:tag name="AS_UNIQUEID" val="852"/>
</p:tagLst>
</file>

<file path=ppt/tags/tag572.xml><?xml version="1.0" encoding="utf-8"?>
<p:tagLst xmlns:p="http://schemas.openxmlformats.org/presentationml/2006/main">
  <p:tag name="AS_UNIQUEID" val="853"/>
</p:tagLst>
</file>

<file path=ppt/tags/tag573.xml><?xml version="1.0" encoding="utf-8"?>
<p:tagLst xmlns:p="http://schemas.openxmlformats.org/presentationml/2006/main">
  <p:tag name="AS_UNIQUEID" val="854"/>
</p:tagLst>
</file>

<file path=ppt/tags/tag574.xml><?xml version="1.0" encoding="utf-8"?>
<p:tagLst xmlns:p="http://schemas.openxmlformats.org/presentationml/2006/main">
  <p:tag name="AS_UNIQUEID" val="855"/>
</p:tagLst>
</file>

<file path=ppt/tags/tag575.xml><?xml version="1.0" encoding="utf-8"?>
<p:tagLst xmlns:p="http://schemas.openxmlformats.org/presentationml/2006/main">
  <p:tag name="AS_UNIQUEID" val="856"/>
</p:tagLst>
</file>

<file path=ppt/tags/tag576.xml><?xml version="1.0" encoding="utf-8"?>
<p:tagLst xmlns:p="http://schemas.openxmlformats.org/presentationml/2006/main">
  <p:tag name="AS_UNIQUEID" val="857"/>
</p:tagLst>
</file>

<file path=ppt/tags/tag577.xml><?xml version="1.0" encoding="utf-8"?>
<p:tagLst xmlns:p="http://schemas.openxmlformats.org/presentationml/2006/main">
  <p:tag name="AS_UNIQUEID" val="858"/>
</p:tagLst>
</file>

<file path=ppt/tags/tag578.xml><?xml version="1.0" encoding="utf-8"?>
<p:tagLst xmlns:p="http://schemas.openxmlformats.org/presentationml/2006/main">
  <p:tag name="AS_UNIQUEID" val="859"/>
</p:tagLst>
</file>

<file path=ppt/tags/tag579.xml><?xml version="1.0" encoding="utf-8"?>
<p:tagLst xmlns:p="http://schemas.openxmlformats.org/presentationml/2006/main">
  <p:tag name="AS_UNIQUEID" val="860"/>
</p:tagLst>
</file>

<file path=ppt/tags/tag58.xml><?xml version="1.0" encoding="utf-8"?>
<p:tagLst xmlns:p="http://schemas.openxmlformats.org/presentationml/2006/main">
  <p:tag name="AS_UNIQUEID" val="364"/>
</p:tagLst>
</file>

<file path=ppt/tags/tag580.xml><?xml version="1.0" encoding="utf-8"?>
<p:tagLst xmlns:p="http://schemas.openxmlformats.org/presentationml/2006/main">
  <p:tag name="AS_UNIQUEID" val="861"/>
</p:tagLst>
</file>

<file path=ppt/tags/tag581.xml><?xml version="1.0" encoding="utf-8"?>
<p:tagLst xmlns:p="http://schemas.openxmlformats.org/presentationml/2006/main">
  <p:tag name="AS_UNIQUEID" val="862"/>
</p:tagLst>
</file>

<file path=ppt/tags/tag582.xml><?xml version="1.0" encoding="utf-8"?>
<p:tagLst xmlns:p="http://schemas.openxmlformats.org/presentationml/2006/main">
  <p:tag name="AS_UNIQUEID" val="863"/>
</p:tagLst>
</file>

<file path=ppt/tags/tag583.xml><?xml version="1.0" encoding="utf-8"?>
<p:tagLst xmlns:p="http://schemas.openxmlformats.org/presentationml/2006/main">
  <p:tag name="AS_UNIQUEID" val="864"/>
</p:tagLst>
</file>

<file path=ppt/tags/tag584.xml><?xml version="1.0" encoding="utf-8"?>
<p:tagLst xmlns:p="http://schemas.openxmlformats.org/presentationml/2006/main">
  <p:tag name="AS_UNIQUEID" val="865"/>
</p:tagLst>
</file>

<file path=ppt/tags/tag585.xml><?xml version="1.0" encoding="utf-8"?>
<p:tagLst xmlns:p="http://schemas.openxmlformats.org/presentationml/2006/main">
  <p:tag name="AS_UNIQUEID" val="866"/>
</p:tagLst>
</file>

<file path=ppt/tags/tag586.xml><?xml version="1.0" encoding="utf-8"?>
<p:tagLst xmlns:p="http://schemas.openxmlformats.org/presentationml/2006/main">
  <p:tag name="AS_UNIQUEID" val="867"/>
</p:tagLst>
</file>

<file path=ppt/tags/tag587.xml><?xml version="1.0" encoding="utf-8"?>
<p:tagLst xmlns:p="http://schemas.openxmlformats.org/presentationml/2006/main">
  <p:tag name="AS_UNIQUEID" val="868"/>
</p:tagLst>
</file>

<file path=ppt/tags/tag588.xml><?xml version="1.0" encoding="utf-8"?>
<p:tagLst xmlns:p="http://schemas.openxmlformats.org/presentationml/2006/main">
  <p:tag name="AS_UNIQUEID" val="869"/>
</p:tagLst>
</file>

<file path=ppt/tags/tag589.xml><?xml version="1.0" encoding="utf-8"?>
<p:tagLst xmlns:p="http://schemas.openxmlformats.org/presentationml/2006/main">
  <p:tag name="AS_UNIQUEID" val="870"/>
</p:tagLst>
</file>

<file path=ppt/tags/tag59.xml><?xml version="1.0" encoding="utf-8"?>
<p:tagLst xmlns:p="http://schemas.openxmlformats.org/presentationml/2006/main">
  <p:tag name="AS_UNIQUEID" val="365"/>
</p:tagLst>
</file>

<file path=ppt/tags/tag590.xml><?xml version="1.0" encoding="utf-8"?>
<p:tagLst xmlns:p="http://schemas.openxmlformats.org/presentationml/2006/main">
  <p:tag name="AS_UNIQUEID" val="871"/>
</p:tagLst>
</file>

<file path=ppt/tags/tag591.xml><?xml version="1.0" encoding="utf-8"?>
<p:tagLst xmlns:p="http://schemas.openxmlformats.org/presentationml/2006/main">
  <p:tag name="AS_UNIQUEID" val="872"/>
</p:tagLst>
</file>

<file path=ppt/tags/tag592.xml><?xml version="1.0" encoding="utf-8"?>
<p:tagLst xmlns:p="http://schemas.openxmlformats.org/presentationml/2006/main">
  <p:tag name="AS_UNIQUEID" val="873"/>
</p:tagLst>
</file>

<file path=ppt/tags/tag593.xml><?xml version="1.0" encoding="utf-8"?>
<p:tagLst xmlns:p="http://schemas.openxmlformats.org/presentationml/2006/main">
  <p:tag name="AS_UNIQUEID" val="874"/>
</p:tagLst>
</file>

<file path=ppt/tags/tag594.xml><?xml version="1.0" encoding="utf-8"?>
<p:tagLst xmlns:p="http://schemas.openxmlformats.org/presentationml/2006/main">
  <p:tag name="AS_UNIQUEID" val="875"/>
</p:tagLst>
</file>

<file path=ppt/tags/tag595.xml><?xml version="1.0" encoding="utf-8"?>
<p:tagLst xmlns:p="http://schemas.openxmlformats.org/presentationml/2006/main">
  <p:tag name="AS_UNIQUEID" val="876"/>
</p:tagLst>
</file>

<file path=ppt/tags/tag596.xml><?xml version="1.0" encoding="utf-8"?>
<p:tagLst xmlns:p="http://schemas.openxmlformats.org/presentationml/2006/main">
  <p:tag name="AS_UNIQUEID" val="877"/>
</p:tagLst>
</file>

<file path=ppt/tags/tag597.xml><?xml version="1.0" encoding="utf-8"?>
<p:tagLst xmlns:p="http://schemas.openxmlformats.org/presentationml/2006/main">
  <p:tag name="AS_UNIQUEID" val="878"/>
</p:tagLst>
</file>

<file path=ppt/tags/tag598.xml><?xml version="1.0" encoding="utf-8"?>
<p:tagLst xmlns:p="http://schemas.openxmlformats.org/presentationml/2006/main">
  <p:tag name="AS_UNIQUEID" val="879"/>
</p:tagLst>
</file>

<file path=ppt/tags/tag599.xml><?xml version="1.0" encoding="utf-8"?>
<p:tagLst xmlns:p="http://schemas.openxmlformats.org/presentationml/2006/main">
  <p:tag name="AS_UNIQUEID" val="880"/>
</p:tagLst>
</file>

<file path=ppt/tags/tag6.xml><?xml version="1.0" encoding="utf-8"?>
<p:tagLst xmlns:p="http://schemas.openxmlformats.org/presentationml/2006/main">
  <p:tag name="AS_UNIQUEID" val="312"/>
</p:tagLst>
</file>

<file path=ppt/tags/tag60.xml><?xml version="1.0" encoding="utf-8"?>
<p:tagLst xmlns:p="http://schemas.openxmlformats.org/presentationml/2006/main">
  <p:tag name="AS_UNIQUEID" val="366"/>
</p:tagLst>
</file>

<file path=ppt/tags/tag600.xml><?xml version="1.0" encoding="utf-8"?>
<p:tagLst xmlns:p="http://schemas.openxmlformats.org/presentationml/2006/main">
  <p:tag name="AS_UNIQUEID" val="881"/>
</p:tagLst>
</file>

<file path=ppt/tags/tag601.xml><?xml version="1.0" encoding="utf-8"?>
<p:tagLst xmlns:p="http://schemas.openxmlformats.org/presentationml/2006/main">
  <p:tag name="AS_UNIQUEID" val="882"/>
</p:tagLst>
</file>

<file path=ppt/tags/tag602.xml><?xml version="1.0" encoding="utf-8"?>
<p:tagLst xmlns:p="http://schemas.openxmlformats.org/presentationml/2006/main">
  <p:tag name="AS_UNIQUEID" val="883"/>
</p:tagLst>
</file>

<file path=ppt/tags/tag603.xml><?xml version="1.0" encoding="utf-8"?>
<p:tagLst xmlns:p="http://schemas.openxmlformats.org/presentationml/2006/main">
  <p:tag name="AS_UNIQUEID" val="884"/>
</p:tagLst>
</file>

<file path=ppt/tags/tag604.xml><?xml version="1.0" encoding="utf-8"?>
<p:tagLst xmlns:p="http://schemas.openxmlformats.org/presentationml/2006/main">
  <p:tag name="AS_UNIQUEID" val="885"/>
</p:tagLst>
</file>

<file path=ppt/tags/tag605.xml><?xml version="1.0" encoding="utf-8"?>
<p:tagLst xmlns:p="http://schemas.openxmlformats.org/presentationml/2006/main">
  <p:tag name="AS_UNIQUEID" val="886"/>
</p:tagLst>
</file>

<file path=ppt/tags/tag606.xml><?xml version="1.0" encoding="utf-8"?>
<p:tagLst xmlns:p="http://schemas.openxmlformats.org/presentationml/2006/main">
  <p:tag name="AS_UNIQUEID" val="887"/>
</p:tagLst>
</file>

<file path=ppt/tags/tag607.xml><?xml version="1.0" encoding="utf-8"?>
<p:tagLst xmlns:p="http://schemas.openxmlformats.org/presentationml/2006/main">
  <p:tag name="AS_UNIQUEID" val="888"/>
</p:tagLst>
</file>

<file path=ppt/tags/tag608.xml><?xml version="1.0" encoding="utf-8"?>
<p:tagLst xmlns:p="http://schemas.openxmlformats.org/presentationml/2006/main">
  <p:tag name="AS_UNIQUEID" val="889"/>
</p:tagLst>
</file>

<file path=ppt/tags/tag609.xml><?xml version="1.0" encoding="utf-8"?>
<p:tagLst xmlns:p="http://schemas.openxmlformats.org/presentationml/2006/main">
  <p:tag name="AS_UNIQUEID" val="890"/>
</p:tagLst>
</file>

<file path=ppt/tags/tag61.xml><?xml version="1.0" encoding="utf-8"?>
<p:tagLst xmlns:p="http://schemas.openxmlformats.org/presentationml/2006/main">
  <p:tag name="AS_UNIQUEID" val="367"/>
</p:tagLst>
</file>

<file path=ppt/tags/tag610.xml><?xml version="1.0" encoding="utf-8"?>
<p:tagLst xmlns:p="http://schemas.openxmlformats.org/presentationml/2006/main">
  <p:tag name="AS_UNIQUEID" val="891"/>
</p:tagLst>
</file>

<file path=ppt/tags/tag611.xml><?xml version="1.0" encoding="utf-8"?>
<p:tagLst xmlns:p="http://schemas.openxmlformats.org/presentationml/2006/main">
  <p:tag name="AS_UNIQUEID" val="892"/>
</p:tagLst>
</file>

<file path=ppt/tags/tag612.xml><?xml version="1.0" encoding="utf-8"?>
<p:tagLst xmlns:p="http://schemas.openxmlformats.org/presentationml/2006/main">
  <p:tag name="AS_UNIQUEID" val="893"/>
</p:tagLst>
</file>

<file path=ppt/tags/tag613.xml><?xml version="1.0" encoding="utf-8"?>
<p:tagLst xmlns:p="http://schemas.openxmlformats.org/presentationml/2006/main">
  <p:tag name="AS_UNIQUEID" val="894"/>
</p:tagLst>
</file>

<file path=ppt/tags/tag614.xml><?xml version="1.0" encoding="utf-8"?>
<p:tagLst xmlns:p="http://schemas.openxmlformats.org/presentationml/2006/main">
  <p:tag name="AS_UNIQUEID" val="895"/>
</p:tagLst>
</file>

<file path=ppt/tags/tag615.xml><?xml version="1.0" encoding="utf-8"?>
<p:tagLst xmlns:p="http://schemas.openxmlformats.org/presentationml/2006/main">
  <p:tag name="AS_UNIQUEID" val="896"/>
</p:tagLst>
</file>

<file path=ppt/tags/tag616.xml><?xml version="1.0" encoding="utf-8"?>
<p:tagLst xmlns:p="http://schemas.openxmlformats.org/presentationml/2006/main">
  <p:tag name="AS_UNIQUEID" val="897"/>
</p:tagLst>
</file>

<file path=ppt/tags/tag617.xml><?xml version="1.0" encoding="utf-8"?>
<p:tagLst xmlns:p="http://schemas.openxmlformats.org/presentationml/2006/main">
  <p:tag name="AS_UNIQUEID" val="898"/>
</p:tagLst>
</file>

<file path=ppt/tags/tag618.xml><?xml version="1.0" encoding="utf-8"?>
<p:tagLst xmlns:p="http://schemas.openxmlformats.org/presentationml/2006/main">
  <p:tag name="AS_UNIQUEID" val="899"/>
</p:tagLst>
</file>

<file path=ppt/tags/tag619.xml><?xml version="1.0" encoding="utf-8"?>
<p:tagLst xmlns:p="http://schemas.openxmlformats.org/presentationml/2006/main">
  <p:tag name="AS_UNIQUEID" val="900"/>
</p:tagLst>
</file>

<file path=ppt/tags/tag62.xml><?xml version="1.0" encoding="utf-8"?>
<p:tagLst xmlns:p="http://schemas.openxmlformats.org/presentationml/2006/main">
  <p:tag name="AS_UNIQUEID" val="368"/>
</p:tagLst>
</file>

<file path=ppt/tags/tag620.xml><?xml version="1.0" encoding="utf-8"?>
<p:tagLst xmlns:p="http://schemas.openxmlformats.org/presentationml/2006/main">
  <p:tag name="AS_UNIQUEID" val="901"/>
</p:tagLst>
</file>

<file path=ppt/tags/tag621.xml><?xml version="1.0" encoding="utf-8"?>
<p:tagLst xmlns:p="http://schemas.openxmlformats.org/presentationml/2006/main">
  <p:tag name="AS_UNIQUEID" val="902"/>
</p:tagLst>
</file>

<file path=ppt/tags/tag622.xml><?xml version="1.0" encoding="utf-8"?>
<p:tagLst xmlns:p="http://schemas.openxmlformats.org/presentationml/2006/main">
  <p:tag name="AS_UNIQUEID" val="903"/>
</p:tagLst>
</file>

<file path=ppt/tags/tag623.xml><?xml version="1.0" encoding="utf-8"?>
<p:tagLst xmlns:p="http://schemas.openxmlformats.org/presentationml/2006/main">
  <p:tag name="AS_UNIQUEID" val="904"/>
</p:tagLst>
</file>

<file path=ppt/tags/tag624.xml><?xml version="1.0" encoding="utf-8"?>
<p:tagLst xmlns:p="http://schemas.openxmlformats.org/presentationml/2006/main">
  <p:tag name="AS_UNIQUEID" val="905"/>
</p:tagLst>
</file>

<file path=ppt/tags/tag625.xml><?xml version="1.0" encoding="utf-8"?>
<p:tagLst xmlns:p="http://schemas.openxmlformats.org/presentationml/2006/main">
  <p:tag name="AS_UNIQUEID" val="906"/>
</p:tagLst>
</file>

<file path=ppt/tags/tag626.xml><?xml version="1.0" encoding="utf-8"?>
<p:tagLst xmlns:p="http://schemas.openxmlformats.org/presentationml/2006/main">
  <p:tag name="AS_UNIQUEID" val="907"/>
</p:tagLst>
</file>

<file path=ppt/tags/tag627.xml><?xml version="1.0" encoding="utf-8"?>
<p:tagLst xmlns:p="http://schemas.openxmlformats.org/presentationml/2006/main">
  <p:tag name="AS_UNIQUEID" val="908"/>
</p:tagLst>
</file>

<file path=ppt/tags/tag628.xml><?xml version="1.0" encoding="utf-8"?>
<p:tagLst xmlns:p="http://schemas.openxmlformats.org/presentationml/2006/main">
  <p:tag name="AS_UNIQUEID" val="909"/>
</p:tagLst>
</file>

<file path=ppt/tags/tag629.xml><?xml version="1.0" encoding="utf-8"?>
<p:tagLst xmlns:p="http://schemas.openxmlformats.org/presentationml/2006/main">
  <p:tag name="AS_UNIQUEID" val="910"/>
</p:tagLst>
</file>

<file path=ppt/tags/tag63.xml><?xml version="1.0" encoding="utf-8"?>
<p:tagLst xmlns:p="http://schemas.openxmlformats.org/presentationml/2006/main">
  <p:tag name="AS_UNIQUEID" val="369"/>
</p:tagLst>
</file>

<file path=ppt/tags/tag630.xml><?xml version="1.0" encoding="utf-8"?>
<p:tagLst xmlns:p="http://schemas.openxmlformats.org/presentationml/2006/main">
  <p:tag name="AS_UNIQUEID" val="911"/>
  <p:tag name="KSO_WM_UNIT_TABLE_BEAUTIFY" val="smartTable{c64a3a80-0dce-4ec7-b785-c796ab24e0e1}"/>
</p:tagLst>
</file>

<file path=ppt/tags/tag631.xml><?xml version="1.0" encoding="utf-8"?>
<p:tagLst xmlns:p="http://schemas.openxmlformats.org/presentationml/2006/main">
  <p:tag name="AS_UNIQUEID" val="912"/>
</p:tagLst>
</file>

<file path=ppt/tags/tag632.xml><?xml version="1.0" encoding="utf-8"?>
<p:tagLst xmlns:p="http://schemas.openxmlformats.org/presentationml/2006/main">
  <p:tag name="AS_UNIQUEID" val="913"/>
</p:tagLst>
</file>

<file path=ppt/tags/tag633.xml><?xml version="1.0" encoding="utf-8"?>
<p:tagLst xmlns:p="http://schemas.openxmlformats.org/presentationml/2006/main">
  <p:tag name="AS_UNIQUEID" val="914"/>
</p:tagLst>
</file>

<file path=ppt/tags/tag634.xml><?xml version="1.0" encoding="utf-8"?>
<p:tagLst xmlns:p="http://schemas.openxmlformats.org/presentationml/2006/main">
  <p:tag name="AS_UNIQUEID" val="915"/>
</p:tagLst>
</file>

<file path=ppt/tags/tag635.xml><?xml version="1.0" encoding="utf-8"?>
<p:tagLst xmlns:p="http://schemas.openxmlformats.org/presentationml/2006/main">
  <p:tag name="AS_UNIQUEID" val="916"/>
</p:tagLst>
</file>

<file path=ppt/tags/tag636.xml><?xml version="1.0" encoding="utf-8"?>
<p:tagLst xmlns:p="http://schemas.openxmlformats.org/presentationml/2006/main">
  <p:tag name="AS_UNIQUEID" val="917"/>
</p:tagLst>
</file>

<file path=ppt/tags/tag637.xml><?xml version="1.0" encoding="utf-8"?>
<p:tagLst xmlns:p="http://schemas.openxmlformats.org/presentationml/2006/main">
  <p:tag name="AS_UNIQUEID" val="918"/>
</p:tagLst>
</file>

<file path=ppt/tags/tag638.xml><?xml version="1.0" encoding="utf-8"?>
<p:tagLst xmlns:p="http://schemas.openxmlformats.org/presentationml/2006/main">
  <p:tag name="AS_UNIQUEID" val="919"/>
</p:tagLst>
</file>

<file path=ppt/tags/tag639.xml><?xml version="1.0" encoding="utf-8"?>
<p:tagLst xmlns:p="http://schemas.openxmlformats.org/presentationml/2006/main">
  <p:tag name="AS_UNIQUEID" val="920"/>
</p:tagLst>
</file>

<file path=ppt/tags/tag64.xml><?xml version="1.0" encoding="utf-8"?>
<p:tagLst xmlns:p="http://schemas.openxmlformats.org/presentationml/2006/main">
  <p:tag name="AS_UNIQUEID" val="370"/>
</p:tagLst>
</file>

<file path=ppt/tags/tag640.xml><?xml version="1.0" encoding="utf-8"?>
<p:tagLst xmlns:p="http://schemas.openxmlformats.org/presentationml/2006/main">
  <p:tag name="AS_UNIQUEID" val="921"/>
</p:tagLst>
</file>

<file path=ppt/tags/tag641.xml><?xml version="1.0" encoding="utf-8"?>
<p:tagLst xmlns:p="http://schemas.openxmlformats.org/presentationml/2006/main">
  <p:tag name="AS_UNIQUEID" val="922"/>
</p:tagLst>
</file>

<file path=ppt/tags/tag642.xml><?xml version="1.0" encoding="utf-8"?>
<p:tagLst xmlns:p="http://schemas.openxmlformats.org/presentationml/2006/main">
  <p:tag name="AS_UNIQUEID" val="923"/>
</p:tagLst>
</file>

<file path=ppt/tags/tag643.xml><?xml version="1.0" encoding="utf-8"?>
<p:tagLst xmlns:p="http://schemas.openxmlformats.org/presentationml/2006/main">
  <p:tag name="AS_UNIQUEID" val="924"/>
</p:tagLst>
</file>

<file path=ppt/tags/tag644.xml><?xml version="1.0" encoding="utf-8"?>
<p:tagLst xmlns:p="http://schemas.openxmlformats.org/presentationml/2006/main">
  <p:tag name="AS_UNIQUEID" val="925"/>
</p:tagLst>
</file>

<file path=ppt/tags/tag645.xml><?xml version="1.0" encoding="utf-8"?>
<p:tagLst xmlns:p="http://schemas.openxmlformats.org/presentationml/2006/main">
  <p:tag name="AS_UNIQUEID" val="926"/>
</p:tagLst>
</file>

<file path=ppt/tags/tag646.xml><?xml version="1.0" encoding="utf-8"?>
<p:tagLst xmlns:p="http://schemas.openxmlformats.org/presentationml/2006/main">
  <p:tag name="AS_UNIQUEID" val="927"/>
</p:tagLst>
</file>

<file path=ppt/tags/tag647.xml><?xml version="1.0" encoding="utf-8"?>
<p:tagLst xmlns:p="http://schemas.openxmlformats.org/presentationml/2006/main">
  <p:tag name="AS_UNIQUEID" val="928"/>
</p:tagLst>
</file>

<file path=ppt/tags/tag648.xml><?xml version="1.0" encoding="utf-8"?>
<p:tagLst xmlns:p="http://schemas.openxmlformats.org/presentationml/2006/main">
  <p:tag name="AS_UNIQUEID" val="929"/>
</p:tagLst>
</file>

<file path=ppt/tags/tag649.xml><?xml version="1.0" encoding="utf-8"?>
<p:tagLst xmlns:p="http://schemas.openxmlformats.org/presentationml/2006/main">
  <p:tag name="AS_UNIQUEID" val="930"/>
</p:tagLst>
</file>

<file path=ppt/tags/tag65.xml><?xml version="1.0" encoding="utf-8"?>
<p:tagLst xmlns:p="http://schemas.openxmlformats.org/presentationml/2006/main">
  <p:tag name="AS_UNIQUEID" val="371"/>
</p:tagLst>
</file>

<file path=ppt/tags/tag650.xml><?xml version="1.0" encoding="utf-8"?>
<p:tagLst xmlns:p="http://schemas.openxmlformats.org/presentationml/2006/main">
  <p:tag name="AS_UNIQUEID" val="931"/>
</p:tagLst>
</file>

<file path=ppt/tags/tag651.xml><?xml version="1.0" encoding="utf-8"?>
<p:tagLst xmlns:p="http://schemas.openxmlformats.org/presentationml/2006/main">
  <p:tag name="AS_UNIQUEID" val="932"/>
</p:tagLst>
</file>

<file path=ppt/tags/tag652.xml><?xml version="1.0" encoding="utf-8"?>
<p:tagLst xmlns:p="http://schemas.openxmlformats.org/presentationml/2006/main">
  <p:tag name="AS_UNIQUEID" val="933"/>
</p:tagLst>
</file>

<file path=ppt/tags/tag653.xml><?xml version="1.0" encoding="utf-8"?>
<p:tagLst xmlns:p="http://schemas.openxmlformats.org/presentationml/2006/main">
  <p:tag name="AS_UNIQUEID" val="934"/>
</p:tagLst>
</file>

<file path=ppt/tags/tag654.xml><?xml version="1.0" encoding="utf-8"?>
<p:tagLst xmlns:p="http://schemas.openxmlformats.org/presentationml/2006/main">
  <p:tag name="AS_UNIQUEID" val="935"/>
</p:tagLst>
</file>

<file path=ppt/tags/tag655.xml><?xml version="1.0" encoding="utf-8"?>
<p:tagLst xmlns:p="http://schemas.openxmlformats.org/presentationml/2006/main">
  <p:tag name="AS_UNIQUEID" val="936"/>
</p:tagLst>
</file>

<file path=ppt/tags/tag656.xml><?xml version="1.0" encoding="utf-8"?>
<p:tagLst xmlns:p="http://schemas.openxmlformats.org/presentationml/2006/main">
  <p:tag name="AS_UNIQUEID" val="937"/>
</p:tagLst>
</file>

<file path=ppt/tags/tag657.xml><?xml version="1.0" encoding="utf-8"?>
<p:tagLst xmlns:p="http://schemas.openxmlformats.org/presentationml/2006/main">
  <p:tag name="AS_UNIQUEID" val="938"/>
</p:tagLst>
</file>

<file path=ppt/tags/tag658.xml><?xml version="1.0" encoding="utf-8"?>
<p:tagLst xmlns:p="http://schemas.openxmlformats.org/presentationml/2006/main">
  <p:tag name="AS_UNIQUEID" val="939"/>
</p:tagLst>
</file>

<file path=ppt/tags/tag659.xml><?xml version="1.0" encoding="utf-8"?>
<p:tagLst xmlns:p="http://schemas.openxmlformats.org/presentationml/2006/main">
  <p:tag name="AS_UNIQUEID" val="940"/>
</p:tagLst>
</file>

<file path=ppt/tags/tag66.xml><?xml version="1.0" encoding="utf-8"?>
<p:tagLst xmlns:p="http://schemas.openxmlformats.org/presentationml/2006/main">
  <p:tag name="AS_UNIQUEID" val="372"/>
</p:tagLst>
</file>

<file path=ppt/tags/tag660.xml><?xml version="1.0" encoding="utf-8"?>
<p:tagLst xmlns:p="http://schemas.openxmlformats.org/presentationml/2006/main">
  <p:tag name="AS_UNIQUEID" val="941"/>
</p:tagLst>
</file>

<file path=ppt/tags/tag661.xml><?xml version="1.0" encoding="utf-8"?>
<p:tagLst xmlns:p="http://schemas.openxmlformats.org/presentationml/2006/main">
  <p:tag name="AS_UNIQUEID" val="942"/>
</p:tagLst>
</file>

<file path=ppt/tags/tag662.xml><?xml version="1.0" encoding="utf-8"?>
<p:tagLst xmlns:p="http://schemas.openxmlformats.org/presentationml/2006/main">
  <p:tag name="AS_UNIQUEID" val="943"/>
</p:tagLst>
</file>

<file path=ppt/tags/tag663.xml><?xml version="1.0" encoding="utf-8"?>
<p:tagLst xmlns:p="http://schemas.openxmlformats.org/presentationml/2006/main">
  <p:tag name="AS_UNIQUEID" val="944"/>
</p:tagLst>
</file>

<file path=ppt/tags/tag664.xml><?xml version="1.0" encoding="utf-8"?>
<p:tagLst xmlns:p="http://schemas.openxmlformats.org/presentationml/2006/main">
  <p:tag name="AS_UNIQUEID" val="945"/>
</p:tagLst>
</file>

<file path=ppt/tags/tag665.xml><?xml version="1.0" encoding="utf-8"?>
<p:tagLst xmlns:p="http://schemas.openxmlformats.org/presentationml/2006/main">
  <p:tag name="AS_UNIQUEID" val="946"/>
</p:tagLst>
</file>

<file path=ppt/tags/tag666.xml><?xml version="1.0" encoding="utf-8"?>
<p:tagLst xmlns:p="http://schemas.openxmlformats.org/presentationml/2006/main">
  <p:tag name="AS_UNIQUEID" val="947"/>
</p:tagLst>
</file>

<file path=ppt/tags/tag667.xml><?xml version="1.0" encoding="utf-8"?>
<p:tagLst xmlns:p="http://schemas.openxmlformats.org/presentationml/2006/main">
  <p:tag name="AS_UNIQUEID" val="948"/>
</p:tagLst>
</file>

<file path=ppt/tags/tag668.xml><?xml version="1.0" encoding="utf-8"?>
<p:tagLst xmlns:p="http://schemas.openxmlformats.org/presentationml/2006/main">
  <p:tag name="AS_UNIQUEID" val="949"/>
</p:tagLst>
</file>

<file path=ppt/tags/tag669.xml><?xml version="1.0" encoding="utf-8"?>
<p:tagLst xmlns:p="http://schemas.openxmlformats.org/presentationml/2006/main">
  <p:tag name="AS_UNIQUEID" val="950"/>
</p:tagLst>
</file>

<file path=ppt/tags/tag67.xml><?xml version="1.0" encoding="utf-8"?>
<p:tagLst xmlns:p="http://schemas.openxmlformats.org/presentationml/2006/main">
  <p:tag name="AS_UNIQUEID" val="373"/>
</p:tagLst>
</file>

<file path=ppt/tags/tag670.xml><?xml version="1.0" encoding="utf-8"?>
<p:tagLst xmlns:p="http://schemas.openxmlformats.org/presentationml/2006/main">
  <p:tag name="AS_UNIQUEID" val="951"/>
</p:tagLst>
</file>

<file path=ppt/tags/tag671.xml><?xml version="1.0" encoding="utf-8"?>
<p:tagLst xmlns:p="http://schemas.openxmlformats.org/presentationml/2006/main">
  <p:tag name="AS_UNIQUEID" val="952"/>
</p:tagLst>
</file>

<file path=ppt/tags/tag672.xml><?xml version="1.0" encoding="utf-8"?>
<p:tagLst xmlns:p="http://schemas.openxmlformats.org/presentationml/2006/main">
  <p:tag name="AS_UNIQUEID" val="953"/>
</p:tagLst>
</file>

<file path=ppt/tags/tag673.xml><?xml version="1.0" encoding="utf-8"?>
<p:tagLst xmlns:p="http://schemas.openxmlformats.org/presentationml/2006/main">
  <p:tag name="AS_UNIQUEID" val="954"/>
</p:tagLst>
</file>

<file path=ppt/tags/tag674.xml><?xml version="1.0" encoding="utf-8"?>
<p:tagLst xmlns:p="http://schemas.openxmlformats.org/presentationml/2006/main">
  <p:tag name="AS_UNIQUEID" val="955"/>
</p:tagLst>
</file>

<file path=ppt/tags/tag675.xml><?xml version="1.0" encoding="utf-8"?>
<p:tagLst xmlns:p="http://schemas.openxmlformats.org/presentationml/2006/main">
  <p:tag name="AS_UNIQUEID" val="956"/>
  <p:tag name="KSO_WM_UNIT_TABLE_BEAUTIFY" val="smartTable{c00a6e1b-efc9-4352-9316-f85e4c13cbf9}"/>
</p:tagLst>
</file>

<file path=ppt/tags/tag676.xml><?xml version="1.0" encoding="utf-8"?>
<p:tagLst xmlns:p="http://schemas.openxmlformats.org/presentationml/2006/main">
  <p:tag name="AS_UNIQUEID" val="957"/>
</p:tagLst>
</file>

<file path=ppt/tags/tag677.xml><?xml version="1.0" encoding="utf-8"?>
<p:tagLst xmlns:p="http://schemas.openxmlformats.org/presentationml/2006/main">
  <p:tag name="AS_UNIQUEID" val="958"/>
</p:tagLst>
</file>

<file path=ppt/tags/tag678.xml><?xml version="1.0" encoding="utf-8"?>
<p:tagLst xmlns:p="http://schemas.openxmlformats.org/presentationml/2006/main">
  <p:tag name="AS_UNIQUEID" val="959"/>
</p:tagLst>
</file>

<file path=ppt/tags/tag679.xml><?xml version="1.0" encoding="utf-8"?>
<p:tagLst xmlns:p="http://schemas.openxmlformats.org/presentationml/2006/main">
  <p:tag name="AS_UNIQUEID" val="960"/>
</p:tagLst>
</file>

<file path=ppt/tags/tag68.xml><?xml version="1.0" encoding="utf-8"?>
<p:tagLst xmlns:p="http://schemas.openxmlformats.org/presentationml/2006/main">
  <p:tag name="AS_UNIQUEID" val="374"/>
</p:tagLst>
</file>

<file path=ppt/tags/tag680.xml><?xml version="1.0" encoding="utf-8"?>
<p:tagLst xmlns:p="http://schemas.openxmlformats.org/presentationml/2006/main">
  <p:tag name="AS_UNIQUEID" val="961"/>
</p:tagLst>
</file>

<file path=ppt/tags/tag681.xml><?xml version="1.0" encoding="utf-8"?>
<p:tagLst xmlns:p="http://schemas.openxmlformats.org/presentationml/2006/main">
  <p:tag name="AS_UNIQUEID" val="962"/>
</p:tagLst>
</file>

<file path=ppt/tags/tag682.xml><?xml version="1.0" encoding="utf-8"?>
<p:tagLst xmlns:p="http://schemas.openxmlformats.org/presentationml/2006/main">
  <p:tag name="AS_UNIQUEID" val="963"/>
</p:tagLst>
</file>

<file path=ppt/tags/tag683.xml><?xml version="1.0" encoding="utf-8"?>
<p:tagLst xmlns:p="http://schemas.openxmlformats.org/presentationml/2006/main">
  <p:tag name="AS_UNIQUEID" val="964"/>
</p:tagLst>
</file>

<file path=ppt/tags/tag684.xml><?xml version="1.0" encoding="utf-8"?>
<p:tagLst xmlns:p="http://schemas.openxmlformats.org/presentationml/2006/main">
  <p:tag name="AS_UNIQUEID" val="965"/>
</p:tagLst>
</file>

<file path=ppt/tags/tag685.xml><?xml version="1.0" encoding="utf-8"?>
<p:tagLst xmlns:p="http://schemas.openxmlformats.org/presentationml/2006/main">
  <p:tag name="AS_UNIQUEID" val="966"/>
</p:tagLst>
</file>

<file path=ppt/tags/tag686.xml><?xml version="1.0" encoding="utf-8"?>
<p:tagLst xmlns:p="http://schemas.openxmlformats.org/presentationml/2006/main">
  <p:tag name="AS_UNIQUEID" val="967"/>
</p:tagLst>
</file>

<file path=ppt/tags/tag687.xml><?xml version="1.0" encoding="utf-8"?>
<p:tagLst xmlns:p="http://schemas.openxmlformats.org/presentationml/2006/main">
  <p:tag name="AS_UNIQUEID" val="968"/>
</p:tagLst>
</file>

<file path=ppt/tags/tag688.xml><?xml version="1.0" encoding="utf-8"?>
<p:tagLst xmlns:p="http://schemas.openxmlformats.org/presentationml/2006/main">
  <p:tag name="AS_UNIQUEID" val="969"/>
</p:tagLst>
</file>

<file path=ppt/tags/tag689.xml><?xml version="1.0" encoding="utf-8"?>
<p:tagLst xmlns:p="http://schemas.openxmlformats.org/presentationml/2006/main">
  <p:tag name="AS_UNIQUEID" val="970"/>
</p:tagLst>
</file>

<file path=ppt/tags/tag69.xml><?xml version="1.0" encoding="utf-8"?>
<p:tagLst xmlns:p="http://schemas.openxmlformats.org/presentationml/2006/main">
  <p:tag name="AS_UNIQUEID" val="375"/>
</p:tagLst>
</file>

<file path=ppt/tags/tag690.xml><?xml version="1.0" encoding="utf-8"?>
<p:tagLst xmlns:p="http://schemas.openxmlformats.org/presentationml/2006/main">
  <p:tag name="AS_UNIQUEID" val="971"/>
</p:tagLst>
</file>

<file path=ppt/tags/tag691.xml><?xml version="1.0" encoding="utf-8"?>
<p:tagLst xmlns:p="http://schemas.openxmlformats.org/presentationml/2006/main">
  <p:tag name="AS_UNIQUEID" val="972"/>
</p:tagLst>
</file>

<file path=ppt/tags/tag692.xml><?xml version="1.0" encoding="utf-8"?>
<p:tagLst xmlns:p="http://schemas.openxmlformats.org/presentationml/2006/main">
  <p:tag name="AS_UNIQUEID" val="973"/>
</p:tagLst>
</file>

<file path=ppt/tags/tag693.xml><?xml version="1.0" encoding="utf-8"?>
<p:tagLst xmlns:p="http://schemas.openxmlformats.org/presentationml/2006/main">
  <p:tag name="AS_UNIQUEID" val="974"/>
</p:tagLst>
</file>

<file path=ppt/tags/tag694.xml><?xml version="1.0" encoding="utf-8"?>
<p:tagLst xmlns:p="http://schemas.openxmlformats.org/presentationml/2006/main">
  <p:tag name="AS_UNIQUEID" val="975"/>
</p:tagLst>
</file>

<file path=ppt/tags/tag695.xml><?xml version="1.0" encoding="utf-8"?>
<p:tagLst xmlns:p="http://schemas.openxmlformats.org/presentationml/2006/main">
  <p:tag name="AS_UNIQUEID" val="976"/>
</p:tagLst>
</file>

<file path=ppt/tags/tag696.xml><?xml version="1.0" encoding="utf-8"?>
<p:tagLst xmlns:p="http://schemas.openxmlformats.org/presentationml/2006/main">
  <p:tag name="AS_UNIQUEID" val="977"/>
</p:tagLst>
</file>

<file path=ppt/tags/tag697.xml><?xml version="1.0" encoding="utf-8"?>
<p:tagLst xmlns:p="http://schemas.openxmlformats.org/presentationml/2006/main">
  <p:tag name="AS_UNIQUEID" val="978"/>
</p:tagLst>
</file>

<file path=ppt/tags/tag698.xml><?xml version="1.0" encoding="utf-8"?>
<p:tagLst xmlns:p="http://schemas.openxmlformats.org/presentationml/2006/main">
  <p:tag name="AS_UNIQUEID" val="979"/>
</p:tagLst>
</file>

<file path=ppt/tags/tag699.xml><?xml version="1.0" encoding="utf-8"?>
<p:tagLst xmlns:p="http://schemas.openxmlformats.org/presentationml/2006/main">
  <p:tag name="AS_UNIQUEID" val="980"/>
</p:tagLst>
</file>

<file path=ppt/tags/tag7.xml><?xml version="1.0" encoding="utf-8"?>
<p:tagLst xmlns:p="http://schemas.openxmlformats.org/presentationml/2006/main">
  <p:tag name="AS_UNIQUEID" val="313"/>
</p:tagLst>
</file>

<file path=ppt/tags/tag70.xml><?xml version="1.0" encoding="utf-8"?>
<p:tagLst xmlns:p="http://schemas.openxmlformats.org/presentationml/2006/main">
  <p:tag name="AS_UNIQUEID" val="376"/>
</p:tagLst>
</file>

<file path=ppt/tags/tag700.xml><?xml version="1.0" encoding="utf-8"?>
<p:tagLst xmlns:p="http://schemas.openxmlformats.org/presentationml/2006/main">
  <p:tag name="AS_UNIQUEID" val="981"/>
</p:tagLst>
</file>

<file path=ppt/tags/tag701.xml><?xml version="1.0" encoding="utf-8"?>
<p:tagLst xmlns:p="http://schemas.openxmlformats.org/presentationml/2006/main">
  <p:tag name="AS_UNIQUEID" val="982"/>
</p:tagLst>
</file>

<file path=ppt/tags/tag702.xml><?xml version="1.0" encoding="utf-8"?>
<p:tagLst xmlns:p="http://schemas.openxmlformats.org/presentationml/2006/main">
  <p:tag name="AS_UNIQUEID" val="983"/>
</p:tagLst>
</file>

<file path=ppt/tags/tag703.xml><?xml version="1.0" encoding="utf-8"?>
<p:tagLst xmlns:p="http://schemas.openxmlformats.org/presentationml/2006/main">
  <p:tag name="AS_UNIQUEID" val="984"/>
</p:tagLst>
</file>

<file path=ppt/tags/tag704.xml><?xml version="1.0" encoding="utf-8"?>
<p:tagLst xmlns:p="http://schemas.openxmlformats.org/presentationml/2006/main">
  <p:tag name="AS_UNIQUEID" val="985"/>
</p:tagLst>
</file>

<file path=ppt/tags/tag705.xml><?xml version="1.0" encoding="utf-8"?>
<p:tagLst xmlns:p="http://schemas.openxmlformats.org/presentationml/2006/main">
  <p:tag name="AS_UNIQUEID" val="986"/>
</p:tagLst>
</file>

<file path=ppt/tags/tag706.xml><?xml version="1.0" encoding="utf-8"?>
<p:tagLst xmlns:p="http://schemas.openxmlformats.org/presentationml/2006/main">
  <p:tag name="AS_UNIQUEID" val="987"/>
</p:tagLst>
</file>

<file path=ppt/tags/tag707.xml><?xml version="1.0" encoding="utf-8"?>
<p:tagLst xmlns:p="http://schemas.openxmlformats.org/presentationml/2006/main">
  <p:tag name="AS_UNIQUEID" val="988"/>
</p:tagLst>
</file>

<file path=ppt/tags/tag708.xml><?xml version="1.0" encoding="utf-8"?>
<p:tagLst xmlns:p="http://schemas.openxmlformats.org/presentationml/2006/main">
  <p:tag name="AS_UNIQUEID" val="989"/>
</p:tagLst>
</file>

<file path=ppt/tags/tag709.xml><?xml version="1.0" encoding="utf-8"?>
<p:tagLst xmlns:p="http://schemas.openxmlformats.org/presentationml/2006/main">
  <p:tag name="AS_UNIQUEID" val="990"/>
</p:tagLst>
</file>

<file path=ppt/tags/tag71.xml><?xml version="1.0" encoding="utf-8"?>
<p:tagLst xmlns:p="http://schemas.openxmlformats.org/presentationml/2006/main">
  <p:tag name="AS_UNIQUEID" val="377"/>
</p:tagLst>
</file>

<file path=ppt/tags/tag710.xml><?xml version="1.0" encoding="utf-8"?>
<p:tagLst xmlns:p="http://schemas.openxmlformats.org/presentationml/2006/main">
  <p:tag name="AS_UNIQUEID" val="991"/>
</p:tagLst>
</file>

<file path=ppt/tags/tag711.xml><?xml version="1.0" encoding="utf-8"?>
<p:tagLst xmlns:p="http://schemas.openxmlformats.org/presentationml/2006/main">
  <p:tag name="AS_UNIQUEID" val="992"/>
</p:tagLst>
</file>

<file path=ppt/tags/tag712.xml><?xml version="1.0" encoding="utf-8"?>
<p:tagLst xmlns:p="http://schemas.openxmlformats.org/presentationml/2006/main">
  <p:tag name="AS_UNIQUEID" val="993"/>
</p:tagLst>
</file>

<file path=ppt/tags/tag713.xml><?xml version="1.0" encoding="utf-8"?>
<p:tagLst xmlns:p="http://schemas.openxmlformats.org/presentationml/2006/main">
  <p:tag name="AS_UNIQUEID" val="994"/>
</p:tagLst>
</file>

<file path=ppt/tags/tag714.xml><?xml version="1.0" encoding="utf-8"?>
<p:tagLst xmlns:p="http://schemas.openxmlformats.org/presentationml/2006/main">
  <p:tag name="AS_UNIQUEID" val="995"/>
</p:tagLst>
</file>

<file path=ppt/tags/tag715.xml><?xml version="1.0" encoding="utf-8"?>
<p:tagLst xmlns:p="http://schemas.openxmlformats.org/presentationml/2006/main">
  <p:tag name="AS_UNIQUEID" val="996"/>
</p:tagLst>
</file>

<file path=ppt/tags/tag716.xml><?xml version="1.0" encoding="utf-8"?>
<p:tagLst xmlns:p="http://schemas.openxmlformats.org/presentationml/2006/main">
  <p:tag name="AS_UNIQUEID" val="997"/>
</p:tagLst>
</file>

<file path=ppt/tags/tag717.xml><?xml version="1.0" encoding="utf-8"?>
<p:tagLst xmlns:p="http://schemas.openxmlformats.org/presentationml/2006/main">
  <p:tag name="AS_UNIQUEID" val="998"/>
</p:tagLst>
</file>

<file path=ppt/tags/tag718.xml><?xml version="1.0" encoding="utf-8"?>
<p:tagLst xmlns:p="http://schemas.openxmlformats.org/presentationml/2006/main">
  <p:tag name="AS_UNIQUEID" val="999"/>
</p:tagLst>
</file>

<file path=ppt/tags/tag719.xml><?xml version="1.0" encoding="utf-8"?>
<p:tagLst xmlns:p="http://schemas.openxmlformats.org/presentationml/2006/main">
  <p:tag name="AS_UNIQUEID" val="1000"/>
</p:tagLst>
</file>

<file path=ppt/tags/tag72.xml><?xml version="1.0" encoding="utf-8"?>
<p:tagLst xmlns:p="http://schemas.openxmlformats.org/presentationml/2006/main">
  <p:tag name="AS_UNIQUEID" val="378"/>
</p:tagLst>
</file>

<file path=ppt/tags/tag720.xml><?xml version="1.0" encoding="utf-8"?>
<p:tagLst xmlns:p="http://schemas.openxmlformats.org/presentationml/2006/main">
  <p:tag name="AS_UNIQUEID" val="1001"/>
</p:tagLst>
</file>

<file path=ppt/tags/tag721.xml><?xml version="1.0" encoding="utf-8"?>
<p:tagLst xmlns:p="http://schemas.openxmlformats.org/presentationml/2006/main">
  <p:tag name="AS_UNIQUEID" val="1002"/>
</p:tagLst>
</file>

<file path=ppt/tags/tag722.xml><?xml version="1.0" encoding="utf-8"?>
<p:tagLst xmlns:p="http://schemas.openxmlformats.org/presentationml/2006/main">
  <p:tag name="AS_UNIQUEID" val="1003"/>
</p:tagLst>
</file>

<file path=ppt/tags/tag723.xml><?xml version="1.0" encoding="utf-8"?>
<p:tagLst xmlns:p="http://schemas.openxmlformats.org/presentationml/2006/main">
  <p:tag name="AS_UNIQUEID" val="1004"/>
</p:tagLst>
</file>

<file path=ppt/tags/tag724.xml><?xml version="1.0" encoding="utf-8"?>
<p:tagLst xmlns:p="http://schemas.openxmlformats.org/presentationml/2006/main">
  <p:tag name="AS_UNIQUEID" val="1005"/>
</p:tagLst>
</file>

<file path=ppt/tags/tag725.xml><?xml version="1.0" encoding="utf-8"?>
<p:tagLst xmlns:p="http://schemas.openxmlformats.org/presentationml/2006/main">
  <p:tag name="AS_UNIQUEID" val="1006"/>
</p:tagLst>
</file>

<file path=ppt/tags/tag726.xml><?xml version="1.0" encoding="utf-8"?>
<p:tagLst xmlns:p="http://schemas.openxmlformats.org/presentationml/2006/main">
  <p:tag name="AS_UNIQUEID" val="1007"/>
</p:tagLst>
</file>

<file path=ppt/tags/tag727.xml><?xml version="1.0" encoding="utf-8"?>
<p:tagLst xmlns:p="http://schemas.openxmlformats.org/presentationml/2006/main">
  <p:tag name="AS_UNIQUEID" val="1008"/>
</p:tagLst>
</file>

<file path=ppt/tags/tag728.xml><?xml version="1.0" encoding="utf-8"?>
<p:tagLst xmlns:p="http://schemas.openxmlformats.org/presentationml/2006/main">
  <p:tag name="AS_UNIQUEID" val="1009"/>
</p:tagLst>
</file>

<file path=ppt/tags/tag729.xml><?xml version="1.0" encoding="utf-8"?>
<p:tagLst xmlns:p="http://schemas.openxmlformats.org/presentationml/2006/main">
  <p:tag name="AS_UNIQUEID" val="1010"/>
</p:tagLst>
</file>

<file path=ppt/tags/tag73.xml><?xml version="1.0" encoding="utf-8"?>
<p:tagLst xmlns:p="http://schemas.openxmlformats.org/presentationml/2006/main">
  <p:tag name="AS_UNIQUEID" val="379"/>
</p:tagLst>
</file>

<file path=ppt/tags/tag730.xml><?xml version="1.0" encoding="utf-8"?>
<p:tagLst xmlns:p="http://schemas.openxmlformats.org/presentationml/2006/main">
  <p:tag name="AS_UNIQUEID" val="1011"/>
</p:tagLst>
</file>

<file path=ppt/tags/tag731.xml><?xml version="1.0" encoding="utf-8"?>
<p:tagLst xmlns:p="http://schemas.openxmlformats.org/presentationml/2006/main">
  <p:tag name="AS_UNIQUEID" val="1012"/>
</p:tagLst>
</file>

<file path=ppt/tags/tag732.xml><?xml version="1.0" encoding="utf-8"?>
<p:tagLst xmlns:p="http://schemas.openxmlformats.org/presentationml/2006/main">
  <p:tag name="AS_UNIQUEID" val="1013"/>
</p:tagLst>
</file>

<file path=ppt/tags/tag733.xml><?xml version="1.0" encoding="utf-8"?>
<p:tagLst xmlns:p="http://schemas.openxmlformats.org/presentationml/2006/main">
  <p:tag name="AS_UNIQUEID" val="1014"/>
</p:tagLst>
</file>

<file path=ppt/tags/tag734.xml><?xml version="1.0" encoding="utf-8"?>
<p:tagLst xmlns:p="http://schemas.openxmlformats.org/presentationml/2006/main">
  <p:tag name="AS_UNIQUEID" val="1015"/>
</p:tagLst>
</file>

<file path=ppt/tags/tag735.xml><?xml version="1.0" encoding="utf-8"?>
<p:tagLst xmlns:p="http://schemas.openxmlformats.org/presentationml/2006/main">
  <p:tag name="AS_UNIQUEID" val="1016"/>
</p:tagLst>
</file>

<file path=ppt/tags/tag736.xml><?xml version="1.0" encoding="utf-8"?>
<p:tagLst xmlns:p="http://schemas.openxmlformats.org/presentationml/2006/main">
  <p:tag name="AS_UNIQUEID" val="1017"/>
</p:tagLst>
</file>

<file path=ppt/tags/tag737.xml><?xml version="1.0" encoding="utf-8"?>
<p:tagLst xmlns:p="http://schemas.openxmlformats.org/presentationml/2006/main">
  <p:tag name="AS_UNIQUEID" val="1018"/>
</p:tagLst>
</file>

<file path=ppt/tags/tag738.xml><?xml version="1.0" encoding="utf-8"?>
<p:tagLst xmlns:p="http://schemas.openxmlformats.org/presentationml/2006/main">
  <p:tag name="AS_UNIQUEID" val="1019"/>
</p:tagLst>
</file>

<file path=ppt/tags/tag739.xml><?xml version="1.0" encoding="utf-8"?>
<p:tagLst xmlns:p="http://schemas.openxmlformats.org/presentationml/2006/main">
  <p:tag name="AS_UNIQUEID" val="1020"/>
</p:tagLst>
</file>

<file path=ppt/tags/tag74.xml><?xml version="1.0" encoding="utf-8"?>
<p:tagLst xmlns:p="http://schemas.openxmlformats.org/presentationml/2006/main">
  <p:tag name="AS_UNIQUEID" val="380"/>
</p:tagLst>
</file>

<file path=ppt/tags/tag740.xml><?xml version="1.0" encoding="utf-8"?>
<p:tagLst xmlns:p="http://schemas.openxmlformats.org/presentationml/2006/main">
  <p:tag name="AS_UNIQUEID" val="1021"/>
</p:tagLst>
</file>

<file path=ppt/tags/tag741.xml><?xml version="1.0" encoding="utf-8"?>
<p:tagLst xmlns:p="http://schemas.openxmlformats.org/presentationml/2006/main">
  <p:tag name="AS_UNIQUEID" val="1022"/>
</p:tagLst>
</file>

<file path=ppt/tags/tag742.xml><?xml version="1.0" encoding="utf-8"?>
<p:tagLst xmlns:p="http://schemas.openxmlformats.org/presentationml/2006/main">
  <p:tag name="AS_UNIQUEID" val="1023"/>
</p:tagLst>
</file>

<file path=ppt/tags/tag743.xml><?xml version="1.0" encoding="utf-8"?>
<p:tagLst xmlns:p="http://schemas.openxmlformats.org/presentationml/2006/main">
  <p:tag name="AS_UNIQUEID" val="1024"/>
</p:tagLst>
</file>

<file path=ppt/tags/tag744.xml><?xml version="1.0" encoding="utf-8"?>
<p:tagLst xmlns:p="http://schemas.openxmlformats.org/presentationml/2006/main">
  <p:tag name="AS_UNIQUEID" val="1025"/>
</p:tagLst>
</file>

<file path=ppt/tags/tag745.xml><?xml version="1.0" encoding="utf-8"?>
<p:tagLst xmlns:p="http://schemas.openxmlformats.org/presentationml/2006/main">
  <p:tag name="AS_UNIQUEID" val="1026"/>
</p:tagLst>
</file>

<file path=ppt/tags/tag746.xml><?xml version="1.0" encoding="utf-8"?>
<p:tagLst xmlns:p="http://schemas.openxmlformats.org/presentationml/2006/main">
  <p:tag name="AS_UNIQUEID" val="1027"/>
</p:tagLst>
</file>

<file path=ppt/tags/tag747.xml><?xml version="1.0" encoding="utf-8"?>
<p:tagLst xmlns:p="http://schemas.openxmlformats.org/presentationml/2006/main">
  <p:tag name="AS_UNIQUEID" val="1028"/>
</p:tagLst>
</file>

<file path=ppt/tags/tag748.xml><?xml version="1.0" encoding="utf-8"?>
<p:tagLst xmlns:p="http://schemas.openxmlformats.org/presentationml/2006/main">
  <p:tag name="AS_UNIQUEID" val="1029"/>
</p:tagLst>
</file>

<file path=ppt/tags/tag749.xml><?xml version="1.0" encoding="utf-8"?>
<p:tagLst xmlns:p="http://schemas.openxmlformats.org/presentationml/2006/main">
  <p:tag name="AS_UNIQUEID" val="1030"/>
</p:tagLst>
</file>

<file path=ppt/tags/tag75.xml><?xml version="1.0" encoding="utf-8"?>
<p:tagLst xmlns:p="http://schemas.openxmlformats.org/presentationml/2006/main">
  <p:tag name="AS_UNIQUEID" val="381"/>
</p:tagLst>
</file>

<file path=ppt/tags/tag750.xml><?xml version="1.0" encoding="utf-8"?>
<p:tagLst xmlns:p="http://schemas.openxmlformats.org/presentationml/2006/main">
  <p:tag name="AS_UNIQUEID" val="1031"/>
</p:tagLst>
</file>

<file path=ppt/tags/tag751.xml><?xml version="1.0" encoding="utf-8"?>
<p:tagLst xmlns:p="http://schemas.openxmlformats.org/presentationml/2006/main">
  <p:tag name="AS_UNIQUEID" val="1032"/>
</p:tagLst>
</file>

<file path=ppt/tags/tag752.xml><?xml version="1.0" encoding="utf-8"?>
<p:tagLst xmlns:p="http://schemas.openxmlformats.org/presentationml/2006/main">
  <p:tag name="AS_UNIQUEID" val="1033"/>
</p:tagLst>
</file>

<file path=ppt/tags/tag753.xml><?xml version="1.0" encoding="utf-8"?>
<p:tagLst xmlns:p="http://schemas.openxmlformats.org/presentationml/2006/main">
  <p:tag name="AS_UNIQUEID" val="1034"/>
</p:tagLst>
</file>

<file path=ppt/tags/tag754.xml><?xml version="1.0" encoding="utf-8"?>
<p:tagLst xmlns:p="http://schemas.openxmlformats.org/presentationml/2006/main">
  <p:tag name="AS_UNIQUEID" val="1035"/>
</p:tagLst>
</file>

<file path=ppt/tags/tag755.xml><?xml version="1.0" encoding="utf-8"?>
<p:tagLst xmlns:p="http://schemas.openxmlformats.org/presentationml/2006/main">
  <p:tag name="AS_UNIQUEID" val="1036"/>
</p:tagLst>
</file>

<file path=ppt/tags/tag756.xml><?xml version="1.0" encoding="utf-8"?>
<p:tagLst xmlns:p="http://schemas.openxmlformats.org/presentationml/2006/main">
  <p:tag name="AS_UNIQUEID" val="1037"/>
</p:tagLst>
</file>

<file path=ppt/tags/tag757.xml><?xml version="1.0" encoding="utf-8"?>
<p:tagLst xmlns:p="http://schemas.openxmlformats.org/presentationml/2006/main">
  <p:tag name="AS_UNIQUEID" val="1038"/>
</p:tagLst>
</file>

<file path=ppt/tags/tag758.xml><?xml version="1.0" encoding="utf-8"?>
<p:tagLst xmlns:p="http://schemas.openxmlformats.org/presentationml/2006/main">
  <p:tag name="AS_UNIQUEID" val="1039"/>
</p:tagLst>
</file>

<file path=ppt/tags/tag759.xml><?xml version="1.0" encoding="utf-8"?>
<p:tagLst xmlns:p="http://schemas.openxmlformats.org/presentationml/2006/main">
  <p:tag name="AS_UNIQUEID" val="1040"/>
</p:tagLst>
</file>

<file path=ppt/tags/tag76.xml><?xml version="1.0" encoding="utf-8"?>
<p:tagLst xmlns:p="http://schemas.openxmlformats.org/presentationml/2006/main">
  <p:tag name="AS_UNIQUEID" val="382"/>
</p:tagLst>
</file>

<file path=ppt/tags/tag760.xml><?xml version="1.0" encoding="utf-8"?>
<p:tagLst xmlns:p="http://schemas.openxmlformats.org/presentationml/2006/main">
  <p:tag name="AS_UNIQUEID" val="1041"/>
</p:tagLst>
</file>

<file path=ppt/tags/tag761.xml><?xml version="1.0" encoding="utf-8"?>
<p:tagLst xmlns:p="http://schemas.openxmlformats.org/presentationml/2006/main">
  <p:tag name="AS_UNIQUEID" val="1042"/>
</p:tagLst>
</file>

<file path=ppt/tags/tag762.xml><?xml version="1.0" encoding="utf-8"?>
<p:tagLst xmlns:p="http://schemas.openxmlformats.org/presentationml/2006/main">
  <p:tag name="AS_UNIQUEID" val="1043"/>
</p:tagLst>
</file>

<file path=ppt/tags/tag763.xml><?xml version="1.0" encoding="utf-8"?>
<p:tagLst xmlns:p="http://schemas.openxmlformats.org/presentationml/2006/main">
  <p:tag name="AS_UNIQUEID" val="1044"/>
</p:tagLst>
</file>

<file path=ppt/tags/tag764.xml><?xml version="1.0" encoding="utf-8"?>
<p:tagLst xmlns:p="http://schemas.openxmlformats.org/presentationml/2006/main">
  <p:tag name="AS_UNIQUEID" val="1045"/>
</p:tagLst>
</file>

<file path=ppt/tags/tag765.xml><?xml version="1.0" encoding="utf-8"?>
<p:tagLst xmlns:p="http://schemas.openxmlformats.org/presentationml/2006/main">
  <p:tag name="AS_UNIQUEID" val="1046"/>
</p:tagLst>
</file>

<file path=ppt/tags/tag766.xml><?xml version="1.0" encoding="utf-8"?>
<p:tagLst xmlns:p="http://schemas.openxmlformats.org/presentationml/2006/main">
  <p:tag name="AS_UNIQUEID" val="1047"/>
</p:tagLst>
</file>

<file path=ppt/tags/tag767.xml><?xml version="1.0" encoding="utf-8"?>
<p:tagLst xmlns:p="http://schemas.openxmlformats.org/presentationml/2006/main">
  <p:tag name="AS_UNIQUEID" val="1048"/>
</p:tagLst>
</file>

<file path=ppt/tags/tag768.xml><?xml version="1.0" encoding="utf-8"?>
<p:tagLst xmlns:p="http://schemas.openxmlformats.org/presentationml/2006/main">
  <p:tag name="AS_UNIQUEID" val="1049"/>
</p:tagLst>
</file>

<file path=ppt/tags/tag769.xml><?xml version="1.0" encoding="utf-8"?>
<p:tagLst xmlns:p="http://schemas.openxmlformats.org/presentationml/2006/main">
  <p:tag name="AS_UNIQUEID" val="1050"/>
</p:tagLst>
</file>

<file path=ppt/tags/tag77.xml><?xml version="1.0" encoding="utf-8"?>
<p:tagLst xmlns:p="http://schemas.openxmlformats.org/presentationml/2006/main">
  <p:tag name="AS_UNIQUEID" val="383"/>
</p:tagLst>
</file>

<file path=ppt/tags/tag770.xml><?xml version="1.0" encoding="utf-8"?>
<p:tagLst xmlns:p="http://schemas.openxmlformats.org/presentationml/2006/main">
  <p:tag name="AS_UNIQUEID" val="1051"/>
</p:tagLst>
</file>

<file path=ppt/tags/tag771.xml><?xml version="1.0" encoding="utf-8"?>
<p:tagLst xmlns:p="http://schemas.openxmlformats.org/presentationml/2006/main">
  <p:tag name="AS_UNIQUEID" val="1052"/>
</p:tagLst>
</file>

<file path=ppt/tags/tag772.xml><?xml version="1.0" encoding="utf-8"?>
<p:tagLst xmlns:p="http://schemas.openxmlformats.org/presentationml/2006/main">
  <p:tag name="AS_UNIQUEID" val="1053"/>
</p:tagLst>
</file>

<file path=ppt/tags/tag773.xml><?xml version="1.0" encoding="utf-8"?>
<p:tagLst xmlns:p="http://schemas.openxmlformats.org/presentationml/2006/main">
  <p:tag name="AS_UNIQUEID" val="1054"/>
</p:tagLst>
</file>

<file path=ppt/tags/tag774.xml><?xml version="1.0" encoding="utf-8"?>
<p:tagLst xmlns:p="http://schemas.openxmlformats.org/presentationml/2006/main">
  <p:tag name="AS_UNIQUEID" val="1055"/>
</p:tagLst>
</file>

<file path=ppt/tags/tag775.xml><?xml version="1.0" encoding="utf-8"?>
<p:tagLst xmlns:p="http://schemas.openxmlformats.org/presentationml/2006/main">
  <p:tag name="AS_UNIQUEID" val="1056"/>
</p:tagLst>
</file>

<file path=ppt/tags/tag776.xml><?xml version="1.0" encoding="utf-8"?>
<p:tagLst xmlns:p="http://schemas.openxmlformats.org/presentationml/2006/main">
  <p:tag name="AS_UNIQUEID" val="1057"/>
</p:tagLst>
</file>

<file path=ppt/tags/tag777.xml><?xml version="1.0" encoding="utf-8"?>
<p:tagLst xmlns:p="http://schemas.openxmlformats.org/presentationml/2006/main">
  <p:tag name="AS_UNIQUEID" val="1058"/>
</p:tagLst>
</file>

<file path=ppt/tags/tag778.xml><?xml version="1.0" encoding="utf-8"?>
<p:tagLst xmlns:p="http://schemas.openxmlformats.org/presentationml/2006/main">
  <p:tag name="AS_UNIQUEID" val="1059"/>
</p:tagLst>
</file>

<file path=ppt/tags/tag779.xml><?xml version="1.0" encoding="utf-8"?>
<p:tagLst xmlns:p="http://schemas.openxmlformats.org/presentationml/2006/main">
  <p:tag name="AS_UNIQUEID" val="1060"/>
</p:tagLst>
</file>

<file path=ppt/tags/tag78.xml><?xml version="1.0" encoding="utf-8"?>
<p:tagLst xmlns:p="http://schemas.openxmlformats.org/presentationml/2006/main">
  <p:tag name="AS_UNIQUEID" val="384"/>
</p:tagLst>
</file>

<file path=ppt/tags/tag780.xml><?xml version="1.0" encoding="utf-8"?>
<p:tagLst xmlns:p="http://schemas.openxmlformats.org/presentationml/2006/main">
  <p:tag name="AS_UNIQUEID" val="1061"/>
</p:tagLst>
</file>

<file path=ppt/tags/tag781.xml><?xml version="1.0" encoding="utf-8"?>
<p:tagLst xmlns:p="http://schemas.openxmlformats.org/presentationml/2006/main">
  <p:tag name="AS_UNIQUEID" val="1062"/>
</p:tagLst>
</file>

<file path=ppt/tags/tag782.xml><?xml version="1.0" encoding="utf-8"?>
<p:tagLst xmlns:p="http://schemas.openxmlformats.org/presentationml/2006/main">
  <p:tag name="AS_UNIQUEID" val="1063"/>
</p:tagLst>
</file>

<file path=ppt/tags/tag783.xml><?xml version="1.0" encoding="utf-8"?>
<p:tagLst xmlns:p="http://schemas.openxmlformats.org/presentationml/2006/main">
  <p:tag name="AS_UNIQUEID" val="1064"/>
</p:tagLst>
</file>

<file path=ppt/tags/tag784.xml><?xml version="1.0" encoding="utf-8"?>
<p:tagLst xmlns:p="http://schemas.openxmlformats.org/presentationml/2006/main">
  <p:tag name="AS_UNIQUEID" val="1065"/>
</p:tagLst>
</file>

<file path=ppt/tags/tag785.xml><?xml version="1.0" encoding="utf-8"?>
<p:tagLst xmlns:p="http://schemas.openxmlformats.org/presentationml/2006/main">
  <p:tag name="AS_UNIQUEID" val="1066"/>
</p:tagLst>
</file>

<file path=ppt/tags/tag786.xml><?xml version="1.0" encoding="utf-8"?>
<p:tagLst xmlns:p="http://schemas.openxmlformats.org/presentationml/2006/main">
  <p:tag name="AS_UNIQUEID" val="1067"/>
</p:tagLst>
</file>

<file path=ppt/tags/tag787.xml><?xml version="1.0" encoding="utf-8"?>
<p:tagLst xmlns:p="http://schemas.openxmlformats.org/presentationml/2006/main">
  <p:tag name="AS_UNIQUEID" val="1068"/>
</p:tagLst>
</file>

<file path=ppt/tags/tag788.xml><?xml version="1.0" encoding="utf-8"?>
<p:tagLst xmlns:p="http://schemas.openxmlformats.org/presentationml/2006/main">
  <p:tag name="AS_UNIQUEID" val="1069"/>
</p:tagLst>
</file>

<file path=ppt/tags/tag789.xml><?xml version="1.0" encoding="utf-8"?>
<p:tagLst xmlns:p="http://schemas.openxmlformats.org/presentationml/2006/main">
  <p:tag name="AS_UNIQUEID" val="1070"/>
</p:tagLst>
</file>

<file path=ppt/tags/tag79.xml><?xml version="1.0" encoding="utf-8"?>
<p:tagLst xmlns:p="http://schemas.openxmlformats.org/presentationml/2006/main">
  <p:tag name="AS_UNIQUEID" val="385"/>
</p:tagLst>
</file>

<file path=ppt/tags/tag790.xml><?xml version="1.0" encoding="utf-8"?>
<p:tagLst xmlns:p="http://schemas.openxmlformats.org/presentationml/2006/main">
  <p:tag name="AS_UNIQUEID" val="1071"/>
</p:tagLst>
</file>

<file path=ppt/tags/tag791.xml><?xml version="1.0" encoding="utf-8"?>
<p:tagLst xmlns:p="http://schemas.openxmlformats.org/presentationml/2006/main">
  <p:tag name="AS_UNIQUEID" val="1072"/>
</p:tagLst>
</file>

<file path=ppt/tags/tag792.xml><?xml version="1.0" encoding="utf-8"?>
<p:tagLst xmlns:p="http://schemas.openxmlformats.org/presentationml/2006/main">
  <p:tag name="AS_UNIQUEID" val="1073"/>
</p:tagLst>
</file>

<file path=ppt/tags/tag793.xml><?xml version="1.0" encoding="utf-8"?>
<p:tagLst xmlns:p="http://schemas.openxmlformats.org/presentationml/2006/main">
  <p:tag name="AS_UNIQUEID" val="1074"/>
</p:tagLst>
</file>

<file path=ppt/tags/tag794.xml><?xml version="1.0" encoding="utf-8"?>
<p:tagLst xmlns:p="http://schemas.openxmlformats.org/presentationml/2006/main">
  <p:tag name="AS_UNIQUEID" val="1075"/>
</p:tagLst>
</file>

<file path=ppt/tags/tag795.xml><?xml version="1.0" encoding="utf-8"?>
<p:tagLst xmlns:p="http://schemas.openxmlformats.org/presentationml/2006/main">
  <p:tag name="AS_UNIQUEID" val="1076"/>
</p:tagLst>
</file>

<file path=ppt/tags/tag796.xml><?xml version="1.0" encoding="utf-8"?>
<p:tagLst xmlns:p="http://schemas.openxmlformats.org/presentationml/2006/main">
  <p:tag name="AS_UNIQUEID" val="1077"/>
</p:tagLst>
</file>

<file path=ppt/tags/tag797.xml><?xml version="1.0" encoding="utf-8"?>
<p:tagLst xmlns:p="http://schemas.openxmlformats.org/presentationml/2006/main">
  <p:tag name="AS_UNIQUEID" val="1078"/>
</p:tagLst>
</file>

<file path=ppt/tags/tag798.xml><?xml version="1.0" encoding="utf-8"?>
<p:tagLst xmlns:p="http://schemas.openxmlformats.org/presentationml/2006/main">
  <p:tag name="AS_UNIQUEID" val="1079"/>
</p:tagLst>
</file>

<file path=ppt/tags/tag799.xml><?xml version="1.0" encoding="utf-8"?>
<p:tagLst xmlns:p="http://schemas.openxmlformats.org/presentationml/2006/main">
  <p:tag name="AS_UNIQUEID" val="1080"/>
</p:tagLst>
</file>

<file path=ppt/tags/tag8.xml><?xml version="1.0" encoding="utf-8"?>
<p:tagLst xmlns:p="http://schemas.openxmlformats.org/presentationml/2006/main">
  <p:tag name="AS_UNIQUEID" val="314"/>
</p:tagLst>
</file>

<file path=ppt/tags/tag80.xml><?xml version="1.0" encoding="utf-8"?>
<p:tagLst xmlns:p="http://schemas.openxmlformats.org/presentationml/2006/main">
  <p:tag name="AS_UNIQUEID" val="386"/>
</p:tagLst>
</file>

<file path=ppt/tags/tag800.xml><?xml version="1.0" encoding="utf-8"?>
<p:tagLst xmlns:p="http://schemas.openxmlformats.org/presentationml/2006/main">
  <p:tag name="AS_UNIQUEID" val="1081"/>
</p:tagLst>
</file>

<file path=ppt/tags/tag801.xml><?xml version="1.0" encoding="utf-8"?>
<p:tagLst xmlns:p="http://schemas.openxmlformats.org/presentationml/2006/main">
  <p:tag name="AS_UNIQUEID" val="1082"/>
</p:tagLst>
</file>

<file path=ppt/tags/tag802.xml><?xml version="1.0" encoding="utf-8"?>
<p:tagLst xmlns:p="http://schemas.openxmlformats.org/presentationml/2006/main">
  <p:tag name="AS_UNIQUEID" val="1083"/>
</p:tagLst>
</file>

<file path=ppt/tags/tag803.xml><?xml version="1.0" encoding="utf-8"?>
<p:tagLst xmlns:p="http://schemas.openxmlformats.org/presentationml/2006/main">
  <p:tag name="AS_UNIQUEID" val="1084"/>
</p:tagLst>
</file>

<file path=ppt/tags/tag804.xml><?xml version="1.0" encoding="utf-8"?>
<p:tagLst xmlns:p="http://schemas.openxmlformats.org/presentationml/2006/main">
  <p:tag name="AS_UNIQUEID" val="1085"/>
</p:tagLst>
</file>

<file path=ppt/tags/tag805.xml><?xml version="1.0" encoding="utf-8"?>
<p:tagLst xmlns:p="http://schemas.openxmlformats.org/presentationml/2006/main">
  <p:tag name="AS_UNIQUEID" val="1086"/>
</p:tagLst>
</file>

<file path=ppt/tags/tag806.xml><?xml version="1.0" encoding="utf-8"?>
<p:tagLst xmlns:p="http://schemas.openxmlformats.org/presentationml/2006/main">
  <p:tag name="AS_UNIQUEID" val="1087"/>
</p:tagLst>
</file>

<file path=ppt/tags/tag807.xml><?xml version="1.0" encoding="utf-8"?>
<p:tagLst xmlns:p="http://schemas.openxmlformats.org/presentationml/2006/main">
  <p:tag name="AS_UNIQUEID" val="1088"/>
</p:tagLst>
</file>

<file path=ppt/tags/tag808.xml><?xml version="1.0" encoding="utf-8"?>
<p:tagLst xmlns:p="http://schemas.openxmlformats.org/presentationml/2006/main">
  <p:tag name="AS_UNIQUEID" val="1089"/>
</p:tagLst>
</file>

<file path=ppt/tags/tag809.xml><?xml version="1.0" encoding="utf-8"?>
<p:tagLst xmlns:p="http://schemas.openxmlformats.org/presentationml/2006/main">
  <p:tag name="AS_UNIQUEID" val="1090"/>
</p:tagLst>
</file>

<file path=ppt/tags/tag81.xml><?xml version="1.0" encoding="utf-8"?>
<p:tagLst xmlns:p="http://schemas.openxmlformats.org/presentationml/2006/main">
  <p:tag name="AS_UNIQUEID" val="387"/>
</p:tagLst>
</file>

<file path=ppt/tags/tag810.xml><?xml version="1.0" encoding="utf-8"?>
<p:tagLst xmlns:p="http://schemas.openxmlformats.org/presentationml/2006/main">
  <p:tag name="AS_UNIQUEID" val="1091"/>
</p:tagLst>
</file>

<file path=ppt/tags/tag811.xml><?xml version="1.0" encoding="utf-8"?>
<p:tagLst xmlns:p="http://schemas.openxmlformats.org/presentationml/2006/main">
  <p:tag name="AS_UNIQUEID" val="1092"/>
</p:tagLst>
</file>

<file path=ppt/tags/tag812.xml><?xml version="1.0" encoding="utf-8"?>
<p:tagLst xmlns:p="http://schemas.openxmlformats.org/presentationml/2006/main">
  <p:tag name="AS_UNIQUEID" val="1093"/>
</p:tagLst>
</file>

<file path=ppt/tags/tag813.xml><?xml version="1.0" encoding="utf-8"?>
<p:tagLst xmlns:p="http://schemas.openxmlformats.org/presentationml/2006/main">
  <p:tag name="AS_UNIQUEID" val="1094"/>
</p:tagLst>
</file>

<file path=ppt/tags/tag814.xml><?xml version="1.0" encoding="utf-8"?>
<p:tagLst xmlns:p="http://schemas.openxmlformats.org/presentationml/2006/main">
  <p:tag name="AS_UNIQUEID" val="1095"/>
</p:tagLst>
</file>

<file path=ppt/tags/tag815.xml><?xml version="1.0" encoding="utf-8"?>
<p:tagLst xmlns:p="http://schemas.openxmlformats.org/presentationml/2006/main">
  <p:tag name="AS_UNIQUEID" val="1096"/>
</p:tagLst>
</file>

<file path=ppt/tags/tag816.xml><?xml version="1.0" encoding="utf-8"?>
<p:tagLst xmlns:p="http://schemas.openxmlformats.org/presentationml/2006/main">
  <p:tag name="AS_UNIQUEID" val="1097"/>
</p:tagLst>
</file>

<file path=ppt/tags/tag817.xml><?xml version="1.0" encoding="utf-8"?>
<p:tagLst xmlns:p="http://schemas.openxmlformats.org/presentationml/2006/main">
  <p:tag name="AS_UNIQUEID" val="1098"/>
</p:tagLst>
</file>

<file path=ppt/tags/tag818.xml><?xml version="1.0" encoding="utf-8"?>
<p:tagLst xmlns:p="http://schemas.openxmlformats.org/presentationml/2006/main">
  <p:tag name="AS_UNIQUEID" val="1099"/>
</p:tagLst>
</file>

<file path=ppt/tags/tag819.xml><?xml version="1.0" encoding="utf-8"?>
<p:tagLst xmlns:p="http://schemas.openxmlformats.org/presentationml/2006/main">
  <p:tag name="AS_UNIQUEID" val="1100"/>
</p:tagLst>
</file>

<file path=ppt/tags/tag82.xml><?xml version="1.0" encoding="utf-8"?>
<p:tagLst xmlns:p="http://schemas.openxmlformats.org/presentationml/2006/main">
  <p:tag name="AS_UNIQUEID" val="388"/>
</p:tagLst>
</file>

<file path=ppt/tags/tag820.xml><?xml version="1.0" encoding="utf-8"?>
<p:tagLst xmlns:p="http://schemas.openxmlformats.org/presentationml/2006/main">
  <p:tag name="AS_UNIQUEID" val="1101"/>
</p:tagLst>
</file>

<file path=ppt/tags/tag821.xml><?xml version="1.0" encoding="utf-8"?>
<p:tagLst xmlns:p="http://schemas.openxmlformats.org/presentationml/2006/main">
  <p:tag name="AS_UNIQUEID" val="1102"/>
</p:tagLst>
</file>

<file path=ppt/tags/tag822.xml><?xml version="1.0" encoding="utf-8"?>
<p:tagLst xmlns:p="http://schemas.openxmlformats.org/presentationml/2006/main">
  <p:tag name="AS_UNIQUEID" val="1103"/>
</p:tagLst>
</file>

<file path=ppt/tags/tag823.xml><?xml version="1.0" encoding="utf-8"?>
<p:tagLst xmlns:p="http://schemas.openxmlformats.org/presentationml/2006/main">
  <p:tag name="AS_UNIQUEID" val="1104"/>
</p:tagLst>
</file>

<file path=ppt/tags/tag824.xml><?xml version="1.0" encoding="utf-8"?>
<p:tagLst xmlns:p="http://schemas.openxmlformats.org/presentationml/2006/main">
  <p:tag name="AS_UNIQUEID" val="1105"/>
</p:tagLst>
</file>

<file path=ppt/tags/tag825.xml><?xml version="1.0" encoding="utf-8"?>
<p:tagLst xmlns:p="http://schemas.openxmlformats.org/presentationml/2006/main">
  <p:tag name="AS_UNIQUEID" val="1106"/>
</p:tagLst>
</file>

<file path=ppt/tags/tag826.xml><?xml version="1.0" encoding="utf-8"?>
<p:tagLst xmlns:p="http://schemas.openxmlformats.org/presentationml/2006/main">
  <p:tag name="AS_UNIQUEID" val="1107"/>
</p:tagLst>
</file>

<file path=ppt/tags/tag827.xml><?xml version="1.0" encoding="utf-8"?>
<p:tagLst xmlns:p="http://schemas.openxmlformats.org/presentationml/2006/main">
  <p:tag name="AS_UNIQUEID" val="1108"/>
</p:tagLst>
</file>

<file path=ppt/tags/tag828.xml><?xml version="1.0" encoding="utf-8"?>
<p:tagLst xmlns:p="http://schemas.openxmlformats.org/presentationml/2006/main">
  <p:tag name="AS_UNIQUEID" val="1109"/>
</p:tagLst>
</file>

<file path=ppt/tags/tag829.xml><?xml version="1.0" encoding="utf-8"?>
<p:tagLst xmlns:p="http://schemas.openxmlformats.org/presentationml/2006/main">
  <p:tag name="AS_UNIQUEID" val="1110"/>
</p:tagLst>
</file>

<file path=ppt/tags/tag83.xml><?xml version="1.0" encoding="utf-8"?>
<p:tagLst xmlns:p="http://schemas.openxmlformats.org/presentationml/2006/main">
  <p:tag name="AS_UNIQUEID" val="389"/>
</p:tagLst>
</file>

<file path=ppt/tags/tag830.xml><?xml version="1.0" encoding="utf-8"?>
<p:tagLst xmlns:p="http://schemas.openxmlformats.org/presentationml/2006/main">
  <p:tag name="AS_UNIQUEID" val="1111"/>
</p:tagLst>
</file>

<file path=ppt/tags/tag831.xml><?xml version="1.0" encoding="utf-8"?>
<p:tagLst xmlns:p="http://schemas.openxmlformats.org/presentationml/2006/main">
  <p:tag name="AS_UNIQUEID" val="1112"/>
</p:tagLst>
</file>

<file path=ppt/tags/tag832.xml><?xml version="1.0" encoding="utf-8"?>
<p:tagLst xmlns:p="http://schemas.openxmlformats.org/presentationml/2006/main">
  <p:tag name="AS_UNIQUEID" val="1113"/>
</p:tagLst>
</file>

<file path=ppt/tags/tag833.xml><?xml version="1.0" encoding="utf-8"?>
<p:tagLst xmlns:p="http://schemas.openxmlformats.org/presentationml/2006/main">
  <p:tag name="AS_UNIQUEID" val="1114"/>
</p:tagLst>
</file>

<file path=ppt/tags/tag834.xml><?xml version="1.0" encoding="utf-8"?>
<p:tagLst xmlns:p="http://schemas.openxmlformats.org/presentationml/2006/main">
  <p:tag name="AS_UNIQUEID" val="1115"/>
</p:tagLst>
</file>

<file path=ppt/tags/tag835.xml><?xml version="1.0" encoding="utf-8"?>
<p:tagLst xmlns:p="http://schemas.openxmlformats.org/presentationml/2006/main">
  <p:tag name="AS_UNIQUEID" val="1116"/>
</p:tagLst>
</file>

<file path=ppt/tags/tag836.xml><?xml version="1.0" encoding="utf-8"?>
<p:tagLst xmlns:p="http://schemas.openxmlformats.org/presentationml/2006/main">
  <p:tag name="AS_UNIQUEID" val="1117"/>
</p:tagLst>
</file>

<file path=ppt/tags/tag83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DVjMjJkYTQ5NTgxMGZkMTM4OWMyOWI0NGU5MmMwZjgifQ=="/>
  <p:tag name="KSO_WPP_MARK_KEY" val="2f699642-2b4e-4397-a648-f5602eff10f8"/>
</p:tagLst>
</file>

<file path=ppt/tags/tag84.xml><?xml version="1.0" encoding="utf-8"?>
<p:tagLst xmlns:p="http://schemas.openxmlformats.org/presentationml/2006/main">
  <p:tag name="AS_UNIQUEID" val="390"/>
</p:tagLst>
</file>

<file path=ppt/tags/tag85.xml><?xml version="1.0" encoding="utf-8"?>
<p:tagLst xmlns:p="http://schemas.openxmlformats.org/presentationml/2006/main">
  <p:tag name="AS_UNIQUEID" val="391"/>
</p:tagLst>
</file>

<file path=ppt/tags/tag86.xml><?xml version="1.0" encoding="utf-8"?>
<p:tagLst xmlns:p="http://schemas.openxmlformats.org/presentationml/2006/main">
  <p:tag name="AS_UNIQUEID" val="392"/>
</p:tagLst>
</file>

<file path=ppt/tags/tag87.xml><?xml version="1.0" encoding="utf-8"?>
<p:tagLst xmlns:p="http://schemas.openxmlformats.org/presentationml/2006/main">
  <p:tag name="AS_UNIQUEID" val="393"/>
</p:tagLst>
</file>

<file path=ppt/tags/tag88.xml><?xml version="1.0" encoding="utf-8"?>
<p:tagLst xmlns:p="http://schemas.openxmlformats.org/presentationml/2006/main">
  <p:tag name="AS_UNIQUEID" val="394"/>
</p:tagLst>
</file>

<file path=ppt/tags/tag89.xml><?xml version="1.0" encoding="utf-8"?>
<p:tagLst xmlns:p="http://schemas.openxmlformats.org/presentationml/2006/main">
  <p:tag name="AS_UNIQUEID" val="395"/>
</p:tagLst>
</file>

<file path=ppt/tags/tag9.xml><?xml version="1.0" encoding="utf-8"?>
<p:tagLst xmlns:p="http://schemas.openxmlformats.org/presentationml/2006/main">
  <p:tag name="AS_UNIQUEID" val="315"/>
</p:tagLst>
</file>

<file path=ppt/tags/tag90.xml><?xml version="1.0" encoding="utf-8"?>
<p:tagLst xmlns:p="http://schemas.openxmlformats.org/presentationml/2006/main">
  <p:tag name="AS_UNIQUEID" val="396"/>
</p:tagLst>
</file>

<file path=ppt/tags/tag91.xml><?xml version="1.0" encoding="utf-8"?>
<p:tagLst xmlns:p="http://schemas.openxmlformats.org/presentationml/2006/main">
  <p:tag name="AS_UNIQUEID" val="397"/>
</p:tagLst>
</file>

<file path=ppt/tags/tag92.xml><?xml version="1.0" encoding="utf-8"?>
<p:tagLst xmlns:p="http://schemas.openxmlformats.org/presentationml/2006/main">
  <p:tag name="AS_UNIQUEID" val="398"/>
</p:tagLst>
</file>

<file path=ppt/tags/tag93.xml><?xml version="1.0" encoding="utf-8"?>
<p:tagLst xmlns:p="http://schemas.openxmlformats.org/presentationml/2006/main">
  <p:tag name="AS_UNIQUEID" val="399"/>
</p:tagLst>
</file>

<file path=ppt/tags/tag94.xml><?xml version="1.0" encoding="utf-8"?>
<p:tagLst xmlns:p="http://schemas.openxmlformats.org/presentationml/2006/main">
  <p:tag name="AS_UNIQUEID" val="400"/>
</p:tagLst>
</file>

<file path=ppt/tags/tag95.xml><?xml version="1.0" encoding="utf-8"?>
<p:tagLst xmlns:p="http://schemas.openxmlformats.org/presentationml/2006/main">
  <p:tag name="AS_UNIQUEID" val="401"/>
</p:tagLst>
</file>

<file path=ppt/tags/tag96.xml><?xml version="1.0" encoding="utf-8"?>
<p:tagLst xmlns:p="http://schemas.openxmlformats.org/presentationml/2006/main">
  <p:tag name="AS_UNIQUEID" val="402"/>
</p:tagLst>
</file>

<file path=ppt/tags/tag97.xml><?xml version="1.0" encoding="utf-8"?>
<p:tagLst xmlns:p="http://schemas.openxmlformats.org/presentationml/2006/main">
  <p:tag name="AS_UNIQUEID" val="403"/>
</p:tagLst>
</file>

<file path=ppt/tags/tag98.xml><?xml version="1.0" encoding="utf-8"?>
<p:tagLst xmlns:p="http://schemas.openxmlformats.org/presentationml/2006/main">
  <p:tag name="AS_UNIQUEID" val="404"/>
</p:tagLst>
</file>

<file path=ppt/tags/tag99.xml><?xml version="1.0" encoding="utf-8"?>
<p:tagLst xmlns:p="http://schemas.openxmlformats.org/presentationml/2006/main">
  <p:tag name="AS_UNIQUEID" val="405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AD0C13"/>
      </a:accent1>
      <a:accent2>
        <a:srgbClr val="A42106"/>
      </a:accent2>
      <a:accent3>
        <a:srgbClr val="843F02"/>
      </a:accent3>
      <a:accent4>
        <a:srgbClr val="5A6207"/>
      </a:accent4>
      <a:accent5>
        <a:srgbClr val="31871D"/>
      </a:accent5>
      <a:accent6>
        <a:srgbClr val="0CAB5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446</Paragraphs>
  <Slides>17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7">
      <vt:lpstr>Arial</vt:lpstr>
      <vt:lpstr>宋体</vt:lpstr>
      <vt:lpstr>微软雅黑</vt:lpstr>
      <vt:lpstr>汉仪旗黑-85S</vt:lpstr>
      <vt:lpstr>Calibri Light</vt:lpstr>
      <vt:lpstr>Calibri</vt:lpstr>
      <vt:lpstr>Times New Roman</vt:lpstr>
      <vt:lpstr>等线</vt:lpstr>
      <vt:lpstr>楷体</vt:lpstr>
      <vt:lpstr>默认设计模板</vt:lpstr>
      <vt:lpstr>发展中的化学电源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2023-03-09T10:42:16.287</cp:lastPrinted>
  <dcterms:created xsi:type="dcterms:W3CDTF">2023-03-09T10:42:16Z</dcterms:created>
  <dcterms:modified xsi:type="dcterms:W3CDTF">2023-03-09T02:42:23Z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