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01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A74C7-1099-4484-A936-2C0032DE8E21}" type="datetimeFigureOut">
              <a:rPr lang="zh-CN" altLang="en-US" smtClean="0"/>
              <a:t>2023/12/6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12030-4734-4465-9182-CA2D070F13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720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4">
                    <a:lumMod val="7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长江是我国第一大河、世界第三大河。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810C87-DF8E-AAA7-33B7-54E1685E4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176945F-DCDD-4EF7-D5BC-1E2E4D48F7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F60BBB-411C-721B-0F4D-84E6DDF60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0D5-DA9C-446D-80C3-3FBCD622B134}" type="datetimeFigureOut">
              <a:rPr lang="zh-CN" altLang="en-US" smtClean="0"/>
              <a:t>2023/12/6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FEFFAEA-D10E-53FE-85DE-379443984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50C8B9F-866D-30B9-BB77-9A5A893F9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0A0-04BE-43A8-BBC6-D46A734B01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19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2827A7-AF19-1B34-8F7A-8CAC7C5CC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00A44D5-F341-B386-D0C1-21B29006F6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223CCC-9678-6A63-7098-BC5FE5203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0D5-DA9C-446D-80C3-3FBCD622B134}" type="datetimeFigureOut">
              <a:rPr lang="zh-CN" altLang="en-US" smtClean="0"/>
              <a:t>2023/12/6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FD96B3-6513-1645-DAC8-CA120125E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9A6DCB-5631-61C5-CC3A-3505BF0F7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0A0-04BE-43A8-BBC6-D46A734B01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003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C8BB8C3-28E9-37C1-6BA5-44B2FE3B88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002770B-9368-D5FF-4F62-C6DD8FAE8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3B142C-7526-4AA7-6D12-E6D0F3D7B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0D5-DA9C-446D-80C3-3FBCD622B134}" type="datetimeFigureOut">
              <a:rPr lang="zh-CN" altLang="en-US" smtClean="0"/>
              <a:t>2023/12/6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9165BB-691E-6C5A-B806-3E18F9A56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C01BE04-DE4E-296E-0989-217FCA977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0A0-04BE-43A8-BBC6-D46A734B01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4077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D678C7-1F97-6791-5E22-7AC0C92D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486002-C0CD-5A0A-3D33-14D2EE0E6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ECFB5ED-671C-D184-1ABE-84956A85F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0D5-DA9C-446D-80C3-3FBCD622B134}" type="datetimeFigureOut">
              <a:rPr lang="zh-CN" altLang="en-US" smtClean="0"/>
              <a:t>2023/12/6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A0765C-D44F-7CA0-AA96-8B78CC484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B02AF2-E3FF-A339-8052-B936341F7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0A0-04BE-43A8-BBC6-D46A734B01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776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DC6699-D355-BCB6-6988-3CA192C42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160A67C-B4D7-0E7E-76F3-0F1FC5164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AC683B-0317-440A-43D3-20E5895B9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0D5-DA9C-446D-80C3-3FBCD622B134}" type="datetimeFigureOut">
              <a:rPr lang="zh-CN" altLang="en-US" smtClean="0"/>
              <a:t>2023/12/6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8C371F-ED7F-2612-8813-4C809D66E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1D809EB-EB37-C4D9-A02F-99E01EDF6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0A0-04BE-43A8-BBC6-D46A734B01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786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06F4E3-B26B-7E93-3FF8-C8B83874D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F215AB6-0546-501D-A1A0-FA79D60DA1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ADE271A-F41E-8707-9619-FC7AB7CA2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8724624-2E9F-2AB1-B7EC-31C4703A5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0D5-DA9C-446D-80C3-3FBCD622B134}" type="datetimeFigureOut">
              <a:rPr lang="zh-CN" altLang="en-US" smtClean="0"/>
              <a:t>2023/12/6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1441886-D3E7-C471-1F21-38A9CBC0C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25301AD-0F65-86D1-68AE-A33D98BEB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0A0-04BE-43A8-BBC6-D46A734B01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2947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F785A4-D7E3-7450-1AC4-D63E95F6B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84F7CA4-B323-B0A7-29CB-5C8938178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5FB18B6-80B1-F3E3-0714-B08AC4257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39660FB-80E6-C6A3-53AF-532CE35E2D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C671CB1-7F76-7359-8644-7440B97EC3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0D7AFEF-1F4F-7F5A-0B71-33D2B578B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0D5-DA9C-446D-80C3-3FBCD622B134}" type="datetimeFigureOut">
              <a:rPr lang="zh-CN" altLang="en-US" smtClean="0"/>
              <a:t>2023/12/6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88DA21D-015D-402D-E67B-B1F4E0C00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8D948A7-E3B0-8ACC-FAD4-D846B2222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0A0-04BE-43A8-BBC6-D46A734B01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530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EB8693-4290-B020-7385-B744C03E8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482AEEE-1CA9-17E7-C5BC-CD3872078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0D5-DA9C-446D-80C3-3FBCD622B134}" type="datetimeFigureOut">
              <a:rPr lang="zh-CN" altLang="en-US" smtClean="0"/>
              <a:t>2023/12/6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C6EF5E3-C6A7-5D5E-5863-CD87342C4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034D9F0-3606-62D7-5087-CF5E7844C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0A0-04BE-43A8-BBC6-D46A734B01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392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412DA02-EE7F-9D56-2C6F-5AD05C820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0D5-DA9C-446D-80C3-3FBCD622B134}" type="datetimeFigureOut">
              <a:rPr lang="zh-CN" altLang="en-US" smtClean="0"/>
              <a:t>2023/12/6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344884B-42D8-E14D-0FBA-DEBCB50A2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71ACF6E-1605-32DD-27AD-A230EDACF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0A0-04BE-43A8-BBC6-D46A734B01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634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BB3D1B-BFD6-68C8-650C-F037C94F8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F8F194-DDF3-5736-0AAD-9B6695B10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31607C6-2391-FC07-4932-19DF33A9F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508868B-71C2-42CC-0F77-D6FA904F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0D5-DA9C-446D-80C3-3FBCD622B134}" type="datetimeFigureOut">
              <a:rPr lang="zh-CN" altLang="en-US" smtClean="0"/>
              <a:t>2023/12/6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0B537E2-784A-ED5E-D5C8-3FB69055F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7ABEAB5-735F-2528-E432-D8CE313AD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0A0-04BE-43A8-BBC6-D46A734B01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9343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9DC8C9-2391-BFDB-9829-653D1487F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E692CF5-CCBF-DFBD-5AEE-97CAFDB9E6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DE0E228-D7E2-4E9C-F235-26BDB743E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2C665FC-F51F-656B-7EBD-593578438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0D5-DA9C-446D-80C3-3FBCD622B134}" type="datetimeFigureOut">
              <a:rPr lang="zh-CN" altLang="en-US" smtClean="0"/>
              <a:t>2023/12/6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63A3657-7C20-6C9A-A116-82375A566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57526F3-1C61-D464-F21C-1262D6268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0A0-04BE-43A8-BBC6-D46A734B01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708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3D78F81-1B08-5041-B04F-465B404B0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6FDBA8-A0C0-6861-6A86-695C53233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D57691-013E-81E1-6728-23BBC11B51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E20D5-DA9C-446D-80C3-3FBCD622B134}" type="datetimeFigureOut">
              <a:rPr lang="zh-CN" altLang="en-US" smtClean="0"/>
              <a:t>2023/12/6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72A68A-25BD-1FF1-2C13-177BC3BF3B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4451A9-C2E4-F08E-3855-7DDDFD3C25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290A0-04BE-43A8-BBC6-D46A734B01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20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-22225" y="0"/>
            <a:ext cx="12206605" cy="6858000"/>
          </a:xfrm>
          <a:prstGeom prst="rect">
            <a:avLst/>
          </a:prstGeom>
          <a:solidFill>
            <a:srgbClr val="FCFC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/>
              <a:t>“要致富，先修路”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-22225" y="199390"/>
            <a:ext cx="7206886" cy="650875"/>
            <a:chOff x="-19" y="314"/>
            <a:chExt cx="11300" cy="1025"/>
          </a:xfrm>
        </p:grpSpPr>
        <p:grpSp>
          <p:nvGrpSpPr>
            <p:cNvPr id="14" name="组合 13"/>
            <p:cNvGrpSpPr/>
            <p:nvPr/>
          </p:nvGrpSpPr>
          <p:grpSpPr>
            <a:xfrm>
              <a:off x="-19" y="424"/>
              <a:ext cx="4621" cy="896"/>
              <a:chOff x="-19" y="424"/>
              <a:chExt cx="4621" cy="896"/>
            </a:xfrm>
          </p:grpSpPr>
          <p:sp>
            <p:nvSpPr>
              <p:cNvPr id="15" name="矩形 14"/>
              <p:cNvSpPr/>
              <p:nvPr/>
            </p:nvSpPr>
            <p:spPr>
              <a:xfrm>
                <a:off x="-17" y="439"/>
                <a:ext cx="4619" cy="88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五边形 15"/>
              <p:cNvSpPr/>
              <p:nvPr/>
            </p:nvSpPr>
            <p:spPr>
              <a:xfrm>
                <a:off x="-19" y="424"/>
                <a:ext cx="725" cy="896"/>
              </a:xfrm>
              <a:prstGeom prst="homePlate">
                <a:avLst>
                  <a:gd name="adj" fmla="val 45931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17" name="文本框 16"/>
            <p:cNvSpPr txBox="1"/>
            <p:nvPr/>
          </p:nvSpPr>
          <p:spPr>
            <a:xfrm>
              <a:off x="833" y="314"/>
              <a:ext cx="10448" cy="1025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l">
                <a:lnSpc>
                  <a:spcPct val="130000"/>
                </a:lnSpc>
                <a:buNone/>
              </a:pPr>
              <a:r>
                <a:rPr lang="zh-CN" altLang="en-US" sz="2800" b="1">
                  <a:solidFill>
                    <a:schemeClr val="accent1">
                      <a:lumMod val="75000"/>
                    </a:schemeClr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+mn-ea"/>
                </a:rPr>
                <a:t>【知识拓展】各类海域的划分及相关权益</a:t>
              </a: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4856480" y="5486400"/>
            <a:ext cx="4949190" cy="39560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zh-CN" altLang="zh-CN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规定大陆架宽度不超过</a:t>
            </a:r>
            <a:r>
              <a:rPr lang="en-US" altLang="zh-CN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350</a:t>
            </a:r>
            <a:r>
              <a:rPr lang="zh-CN" altLang="en-US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海里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ADA4CE1-E591-C81E-7B2D-B3D27DD637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934" y="1317334"/>
            <a:ext cx="10492132" cy="502551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CB06B0CA-F7BA-3F63-1117-BE61C21552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00" y="139700"/>
            <a:ext cx="8458200" cy="657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894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33</Words>
  <Application>Microsoft Office PowerPoint</Application>
  <PresentationFormat>宽屏</PresentationFormat>
  <Paragraphs>4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等线</vt:lpstr>
      <vt:lpstr>等线 Light</vt:lpstr>
      <vt:lpstr>宋体</vt:lpstr>
      <vt:lpstr>微软雅黑</vt:lpstr>
      <vt:lpstr>Arial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余慧 徐</dc:creator>
  <cp:lastModifiedBy>余慧 徐</cp:lastModifiedBy>
  <cp:revision>1</cp:revision>
  <dcterms:created xsi:type="dcterms:W3CDTF">2023-12-06T03:08:29Z</dcterms:created>
  <dcterms:modified xsi:type="dcterms:W3CDTF">2023-12-06T06:35:32Z</dcterms:modified>
</cp:coreProperties>
</file>