
<file path=[Content_Types].xml><?xml version="1.0" encoding="utf-8"?>
<Types xmlns="http://schemas.openxmlformats.org/package/2006/content-types">
  <Default Extension="xml" ContentType="application/xml"/>
  <Default Extension="jpeg" ContentType="image/jpeg"/>
  <Default Extension="JPG" ContentType="image/.jpg"/>
  <Default Extension="png" ContentType="image/png"/>
  <Default Extension="rels" ContentType="application/vnd.openxmlformats-package.relationships+xml"/>
  <Override PartName="/customXml/itemProps212.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media/image10.svg" ContentType="image/svg+xml"/>
  <Override PartName="/ppt/media/image12.svg" ContentType="image/svg+xml"/>
  <Override PartName="/ppt/media/image14.svg" ContentType="image/svg+xml"/>
  <Override PartName="/ppt/media/image16.svg" ContentType="image/svg+xml"/>
  <Override PartName="/ppt/media/image2.svg" ContentType="image/svg+xml"/>
  <Override PartName="/ppt/media/image4.svg" ContentType="image/svg+xml"/>
  <Override PartName="/ppt/media/image6.svg" ContentType="image/svg+xml"/>
  <Override PartName="/ppt/media/image8.svg" ContentType="image/svg+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40.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3.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9" r:id="rId4"/>
  </p:sldMasterIdLst>
  <p:sldIdLst>
    <p:sldId id="305" r:id="rId5"/>
    <p:sldId id="306" r:id="rId6"/>
    <p:sldId id="308" r:id="rId7"/>
    <p:sldId id="322" r:id="rId8"/>
    <p:sldId id="310" r:id="rId9"/>
    <p:sldId id="307" r:id="rId10"/>
    <p:sldId id="309" r:id="rId11"/>
    <p:sldId id="340" r:id="rId12"/>
    <p:sldId id="341" r:id="rId13"/>
    <p:sldId id="311" r:id="rId14"/>
    <p:sldId id="317" r:id="rId15"/>
    <p:sldId id="312" r:id="rId16"/>
    <p:sldId id="313" r:id="rId17"/>
    <p:sldId id="314" r:id="rId18"/>
    <p:sldId id="315" r:id="rId19"/>
    <p:sldId id="334" r:id="rId20"/>
    <p:sldId id="316" r:id="rId21"/>
    <p:sldId id="318" r:id="rId22"/>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8" Type="http://schemas.openxmlformats.org/officeDocument/2006/relationships/tags" Target="tags/tag213.xml"/><Relationship Id="rId27" Type="http://schemas.openxmlformats.org/officeDocument/2006/relationships/customXml" Target="../customXml/item1.xml"/><Relationship Id="rId26" Type="http://schemas.openxmlformats.org/officeDocument/2006/relationships/customXmlProps" Target="../customXml/itemProps212.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tags" Target="../tags/tag24.xml"/><Relationship Id="rId6" Type="http://schemas.openxmlformats.org/officeDocument/2006/relationships/tags" Target="../tags/tag23.xml"/><Relationship Id="rId5" Type="http://schemas.openxmlformats.org/officeDocument/2006/relationships/tags" Target="../tags/tag22.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38.xml"/><Relationship Id="rId8" Type="http://schemas.openxmlformats.org/officeDocument/2006/relationships/tags" Target="../tags/tag37.xml"/><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tags" Target="../tags/tag42.xml"/><Relationship Id="rId4" Type="http://schemas.openxmlformats.org/officeDocument/2006/relationships/tags" Target="../tags/tag41.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51.xml"/><Relationship Id="rId6" Type="http://schemas.openxmlformats.org/officeDocument/2006/relationships/tags" Target="../tags/tag50.xml"/><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tags" Target="../tags/tag60.xml"/><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68.xml"/><Relationship Id="rId8" Type="http://schemas.openxmlformats.org/officeDocument/2006/relationships/tags" Target="../tags/tag67.xml"/><Relationship Id="rId7" Type="http://schemas.openxmlformats.org/officeDocument/2006/relationships/tags" Target="../tags/tag66.xml"/><Relationship Id="rId6" Type="http://schemas.openxmlformats.org/officeDocument/2006/relationships/tags" Target="../tags/tag65.xml"/><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5" Type="http://schemas.openxmlformats.org/officeDocument/2006/relationships/tags" Target="../tags/tag72.xml"/><Relationship Id="rId4" Type="http://schemas.openxmlformats.org/officeDocument/2006/relationships/tags" Target="../tags/tag71.xml"/><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7" Type="http://schemas.openxmlformats.org/officeDocument/2006/relationships/tags" Target="../tags/tag78.xml"/><Relationship Id="rId6" Type="http://schemas.openxmlformats.org/officeDocument/2006/relationships/tags" Target="../tags/tag77.xml"/><Relationship Id="rId5" Type="http://schemas.openxmlformats.org/officeDocument/2006/relationships/tags" Target="../tags/tag76.xml"/><Relationship Id="rId4" Type="http://schemas.openxmlformats.org/officeDocument/2006/relationships/tags" Target="../tags/tag75.xml"/><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86.xml"/><Relationship Id="rId8" Type="http://schemas.openxmlformats.org/officeDocument/2006/relationships/tags" Target="../tags/tag85.xml"/><Relationship Id="rId7" Type="http://schemas.openxmlformats.org/officeDocument/2006/relationships/tags" Target="../tags/tag84.xml"/><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 Id="rId3" Type="http://schemas.openxmlformats.org/officeDocument/2006/relationships/tags" Target="../tags/tag80.xml"/><Relationship Id="rId2" Type="http://schemas.openxmlformats.org/officeDocument/2006/relationships/tags" Target="../tags/tag79.xml"/><Relationship Id="rId10" Type="http://schemas.openxmlformats.org/officeDocument/2006/relationships/tags" Target="../tags/tag87.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95.xml"/><Relationship Id="rId8" Type="http://schemas.openxmlformats.org/officeDocument/2006/relationships/tags" Target="../tags/tag94.xml"/><Relationship Id="rId7" Type="http://schemas.openxmlformats.org/officeDocument/2006/relationships/tags" Target="../tags/tag93.xml"/><Relationship Id="rId6" Type="http://schemas.openxmlformats.org/officeDocument/2006/relationships/tags" Target="../tags/tag92.xml"/><Relationship Id="rId5" Type="http://schemas.openxmlformats.org/officeDocument/2006/relationships/tags" Target="../tags/tag91.xml"/><Relationship Id="rId4" Type="http://schemas.openxmlformats.org/officeDocument/2006/relationships/tags" Target="../tags/tag90.xml"/><Relationship Id="rId3" Type="http://schemas.openxmlformats.org/officeDocument/2006/relationships/tags" Target="../tags/tag89.xml"/><Relationship Id="rId2" Type="http://schemas.openxmlformats.org/officeDocument/2006/relationships/tags" Target="../tags/tag88.xml"/><Relationship Id="rId10" Type="http://schemas.openxmlformats.org/officeDocument/2006/relationships/tags" Target="../tags/tag96.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04.xml"/><Relationship Id="rId8" Type="http://schemas.openxmlformats.org/officeDocument/2006/relationships/tags" Target="../tags/tag103.xml"/><Relationship Id="rId7" Type="http://schemas.openxmlformats.org/officeDocument/2006/relationships/tags" Target="../tags/tag102.xml"/><Relationship Id="rId6" Type="http://schemas.openxmlformats.org/officeDocument/2006/relationships/tags" Target="../tags/tag101.xml"/><Relationship Id="rId5" Type="http://schemas.openxmlformats.org/officeDocument/2006/relationships/tags" Target="../tags/tag100.xml"/><Relationship Id="rId4" Type="http://schemas.openxmlformats.org/officeDocument/2006/relationships/tags" Target="../tags/tag99.xml"/><Relationship Id="rId3" Type="http://schemas.openxmlformats.org/officeDocument/2006/relationships/tags" Target="../tags/tag98.xml"/><Relationship Id="rId2" Type="http://schemas.openxmlformats.org/officeDocument/2006/relationships/tags" Target="../tags/tag97.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12.xml"/><Relationship Id="rId8" Type="http://schemas.openxmlformats.org/officeDocument/2006/relationships/tags" Target="../tags/tag111.xml"/><Relationship Id="rId7" Type="http://schemas.openxmlformats.org/officeDocument/2006/relationships/tags" Target="../tags/tag110.xml"/><Relationship Id="rId6" Type="http://schemas.openxmlformats.org/officeDocument/2006/relationships/tags" Target="../tags/tag109.xml"/><Relationship Id="rId5" Type="http://schemas.openxmlformats.org/officeDocument/2006/relationships/tags" Target="../tags/tag108.xml"/><Relationship Id="rId4" Type="http://schemas.openxmlformats.org/officeDocument/2006/relationships/tags" Target="../tags/tag107.xml"/><Relationship Id="rId3" Type="http://schemas.openxmlformats.org/officeDocument/2006/relationships/tags" Target="../tags/tag106.xml"/><Relationship Id="rId2" Type="http://schemas.openxmlformats.org/officeDocument/2006/relationships/tags" Target="../tags/tag105.xml"/><Relationship Id="rId10" Type="http://schemas.openxmlformats.org/officeDocument/2006/relationships/tags" Target="../tags/tag113.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7" Type="http://schemas.openxmlformats.org/officeDocument/2006/relationships/tags" Target="../tags/tag119.xml"/><Relationship Id="rId6" Type="http://schemas.openxmlformats.org/officeDocument/2006/relationships/tags" Target="../tags/tag118.xml"/><Relationship Id="rId5" Type="http://schemas.openxmlformats.org/officeDocument/2006/relationships/tags" Target="../tags/tag117.xml"/><Relationship Id="rId4" Type="http://schemas.openxmlformats.org/officeDocument/2006/relationships/tags" Target="../tags/tag116.xml"/><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274320" y="321260"/>
            <a:ext cx="11683455" cy="3930530"/>
          </a:xfrm>
          <a:prstGeom prst="rect">
            <a:avLst/>
          </a:prstGeom>
          <a:solidFill>
            <a:schemeClr val="accent3">
              <a:lumMod val="10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highlight>
                <a:srgbClr val="1171F1"/>
              </a:highlight>
            </a:endParaRPr>
          </a:p>
        </p:txBody>
      </p:sp>
      <p:sp>
        <p:nvSpPr>
          <p:cNvPr id="8" name="任意形状 8"/>
          <p:cNvSpPr/>
          <p:nvPr userDrawn="1">
            <p:custDataLst>
              <p:tags r:id="rId3"/>
            </p:custDataLst>
          </p:nvPr>
        </p:nvSpPr>
        <p:spPr>
          <a:xfrm>
            <a:off x="9490237" y="321259"/>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0"/>
                </a:schemeClr>
              </a:gs>
              <a:gs pos="100000">
                <a:schemeClr val="bg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9" name="任意形状 9"/>
          <p:cNvSpPr/>
          <p:nvPr userDrawn="1">
            <p:custDataLst>
              <p:tags r:id="rId4"/>
            </p:custDataLst>
          </p:nvPr>
        </p:nvSpPr>
        <p:spPr>
          <a:xfrm rot="10800000">
            <a:off x="261015" y="2411670"/>
            <a:ext cx="1887415" cy="184012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bg2">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10" name="矩形 9"/>
          <p:cNvSpPr/>
          <p:nvPr userDrawn="1">
            <p:custDataLst>
              <p:tags r:id="rId5"/>
            </p:custDataLst>
          </p:nvPr>
        </p:nvSpPr>
        <p:spPr>
          <a:xfrm>
            <a:off x="9471025" y="6254750"/>
            <a:ext cx="1800225" cy="76201"/>
          </a:xfrm>
          <a:prstGeom prst="rect">
            <a:avLst/>
          </a:prstGeom>
          <a:solidFill>
            <a:schemeClr val="accent2">
              <a:lumMod val="95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userDrawn="1">
            <p:custDataLst>
              <p:tags r:id="rId6"/>
            </p:custDataLst>
          </p:nvPr>
        </p:nvSpPr>
        <p:spPr>
          <a:xfrm flipV="1">
            <a:off x="750570" y="6305550"/>
            <a:ext cx="715645" cy="76201"/>
          </a:xfrm>
          <a:prstGeom prst="rect">
            <a:avLst/>
          </a:prstGeom>
          <a:solidFill>
            <a:schemeClr val="accent2">
              <a:lumMod val="95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userDrawn="1">
            <p:custDataLst>
              <p:tags r:id="rId7"/>
            </p:custDataLst>
          </p:nvPr>
        </p:nvSpPr>
        <p:spPr>
          <a:xfrm>
            <a:off x="1555115" y="6306820"/>
            <a:ext cx="88900" cy="76201"/>
          </a:xfrm>
          <a:prstGeom prst="rect">
            <a:avLst/>
          </a:prstGeom>
          <a:solidFill>
            <a:schemeClr val="accent2">
              <a:lumMod val="95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userDrawn="1">
            <p:custDataLst>
              <p:tags r:id="rId8"/>
            </p:custDataLst>
          </p:nvPr>
        </p:nvSpPr>
        <p:spPr>
          <a:xfrm>
            <a:off x="1731010" y="6306820"/>
            <a:ext cx="253365" cy="76201"/>
          </a:xfrm>
          <a:prstGeom prst="rect">
            <a:avLst/>
          </a:prstGeom>
          <a:solidFill>
            <a:schemeClr val="accent2">
              <a:lumMod val="95000"/>
              <a:alpha val="4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日期占位符 15"/>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0"/>
            </p:custDataLst>
          </p:nvPr>
        </p:nvSpPr>
        <p:spPr/>
        <p:txBody>
          <a:bodyPr/>
          <a:lstStyle/>
          <a:p>
            <a:endParaRPr lang="zh-CN" altLang="en-US" dirty="0"/>
          </a:p>
        </p:txBody>
      </p:sp>
      <p:sp>
        <p:nvSpPr>
          <p:cNvPr id="18" name="灯片编号占位符 17"/>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sp>
        <p:nvSpPr>
          <p:cNvPr id="2" name="标题 1"/>
          <p:cNvSpPr>
            <a:spLocks noGrp="1"/>
          </p:cNvSpPr>
          <p:nvPr>
            <p:ph type="ctrTitle" hasCustomPrompt="1"/>
            <p:custDataLst>
              <p:tags r:id="rId12"/>
            </p:custDataLst>
          </p:nvPr>
        </p:nvSpPr>
        <p:spPr>
          <a:xfrm>
            <a:off x="883644" y="809127"/>
            <a:ext cx="9144000" cy="1896745"/>
          </a:xfrm>
        </p:spPr>
        <p:txBody>
          <a:bodyPr lIns="91440" tIns="45720" rIns="91440" bIns="0" anchor="b" anchorCtr="0">
            <a:normAutofit/>
          </a:bodyPr>
          <a:lstStyle>
            <a:lvl1pPr algn="l">
              <a:defRPr sz="6600" b="1" spc="600" baseline="0">
                <a:latin typeface="Arial" panose="020B0604020202020204" pitchFamily="34" charset="0"/>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13"/>
            </p:custDataLst>
          </p:nvPr>
        </p:nvSpPr>
        <p:spPr>
          <a:xfrm>
            <a:off x="883643" y="3017520"/>
            <a:ext cx="9144000" cy="890270"/>
          </a:xfrm>
        </p:spPr>
        <p:txBody>
          <a:bodyPr lIns="91440" tIns="0" rIns="91440" bIns="45720">
            <a:normAutofit/>
          </a:bodyPr>
          <a:lstStyle>
            <a:lvl1pPr marL="0" indent="0" algn="l" eaLnBrk="1" fontAlgn="auto" latinLnBrk="0" hangingPunct="1">
              <a:lnSpc>
                <a:spcPct val="100000"/>
              </a:lnSpc>
              <a:buNone/>
              <a:defRPr sz="2400" u="none" strike="noStrike" kern="1200" cap="none" spc="200" normalizeH="0" baseline="0">
                <a:solidFill>
                  <a:schemeClr val="tx1">
                    <a:lumMod val="85000"/>
                    <a:lumOff val="15000"/>
                  </a:schemeClr>
                </a:solidFill>
                <a:uFillTx/>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5" name="文本占位符 4"/>
          <p:cNvSpPr>
            <a:spLocks noGrp="1"/>
          </p:cNvSpPr>
          <p:nvPr>
            <p:ph type="body" sz="quarter" idx="13" hasCustomPrompt="1"/>
            <p:custDataLst>
              <p:tags r:id="rId14"/>
            </p:custDataLst>
          </p:nvPr>
        </p:nvSpPr>
        <p:spPr>
          <a:xfrm>
            <a:off x="883644" y="5050433"/>
            <a:ext cx="3365430" cy="579657"/>
          </a:xfrm>
        </p:spPr>
        <p:txBody>
          <a:bodyPr lIns="91440" tIns="45720" rIns="91440" bIns="45720">
            <a:normAutofit/>
          </a:bodyPr>
          <a:lstStyle>
            <a:lvl1pPr marL="0" indent="0">
              <a:buNone/>
              <a:defRPr sz="2400" baseline="0">
                <a:solidFill>
                  <a:schemeClr val="accent1"/>
                </a:solidFill>
                <a:latin typeface="Arial" panose="020B0604020202020204" pitchFamily="34" charset="0"/>
              </a:defRPr>
            </a:lvl1pPr>
          </a:lstStyle>
          <a:p>
            <a:pPr lvl="0"/>
            <a:r>
              <a:rPr lang="zh-CN" altLang="en-US" dirty="0"/>
              <a:t>编辑文本</a:t>
            </a:r>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952508"/>
            <a:ext cx="10852237"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14" name="矩形 13"/>
          <p:cNvSpPr/>
          <p:nvPr userDrawn="1">
            <p:custDataLst>
              <p:tags r:id="rId2"/>
            </p:custDataLst>
          </p:nvPr>
        </p:nvSpPr>
        <p:spPr>
          <a:xfrm>
            <a:off x="0" y="6474460"/>
            <a:ext cx="12192000" cy="383540"/>
          </a:xfrm>
          <a:prstGeom prst="rect">
            <a:avLst/>
          </a:prstGeom>
          <a:solidFill>
            <a:schemeClr val="accent3">
              <a:lumMod val="10000"/>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highlight>
                <a:srgbClr val="1171F1"/>
              </a:highlight>
            </a:endParaRPr>
          </a:p>
        </p:txBody>
      </p:sp>
      <p:sp>
        <p:nvSpPr>
          <p:cNvPr id="2" name="标题 1"/>
          <p:cNvSpPr>
            <a:spLocks noGrp="1"/>
          </p:cNvSpPr>
          <p:nvPr>
            <p:ph type="title" hasCustomPrompt="1"/>
            <p:custDataLst>
              <p:tags r:id="rId3"/>
            </p:custDataLst>
          </p:nvPr>
        </p:nvSpPr>
        <p:spPr>
          <a:xfrm>
            <a:off x="4676775" y="2059757"/>
            <a:ext cx="6243774" cy="922021"/>
          </a:xfrm>
        </p:spPr>
        <p:txBody>
          <a:bodyPr lIns="91440" tIns="45720" rIns="91440" bIns="0" anchor="b" anchorCtr="0">
            <a:normAutofit/>
          </a:bodyPr>
          <a:lstStyle>
            <a:lvl1pPr>
              <a:defRPr sz="5400" u="none" strike="noStrike" kern="1200" cap="none" spc="300" normalizeH="0" baseline="0">
                <a:solidFill>
                  <a:schemeClr val="accent1"/>
                </a:solidFill>
                <a:uFillTx/>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4"/>
            </p:custDataLst>
          </p:nvPr>
        </p:nvSpPr>
        <p:spPr>
          <a:xfrm>
            <a:off x="4676775" y="3102596"/>
            <a:ext cx="6243774" cy="1401006"/>
          </a:xfrm>
        </p:spPr>
        <p:txBody>
          <a:bodyPr lIns="91440" tIns="0" rIns="91440" bIns="45720">
            <a:normAutofit/>
          </a:bodyPr>
          <a:lstStyle>
            <a:lvl1pPr marL="0" indent="0" eaLnBrk="1" fontAlgn="auto" latinLnBrk="0" hangingPunct="1">
              <a:buNone/>
              <a:defRPr kumimoji="0" lang="zh-CN" altLang="en-US" sz="1800" b="0" i="0" u="none" strike="noStrike" kern="1200" cap="none" spc="150" normalizeH="0" baseline="0" noProof="1">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6"/>
            </p:custDataLst>
          </p:nvPr>
        </p:nvSpPr>
        <p:spPr/>
        <p:txBody>
          <a:bodyPr/>
          <a:lstStyle/>
          <a:p>
            <a:endParaRPr lang="zh-CN" altLang="en-US"/>
          </a:p>
        </p:txBody>
      </p:sp>
      <p:sp>
        <p:nvSpPr>
          <p:cNvPr id="6" name="灯片编号占位符 5"/>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952508"/>
            <a:ext cx="5283242"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custDataLst>
              <p:tags r:id="rId4"/>
            </p:custDataLst>
          </p:nvPr>
        </p:nvSpPr>
        <p:spPr>
          <a:xfrm>
            <a:off x="6238877" y="952508"/>
            <a:ext cx="5283242" cy="5388907"/>
          </a:xfrm>
        </p:spPr>
        <p:txBody>
          <a:bodyPr>
            <a:no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sz="1600" baseline="0">
                <a:solidFill>
                  <a:schemeClr val="tx1">
                    <a:lumMod val="85000"/>
                    <a:lumOff val="15000"/>
                  </a:schemeClr>
                </a:solidFill>
                <a:latin typeface="Arial" panose="020B0604020202020204" pitchFamily="34" charset="0"/>
                <a:ea typeface="微软雅黑" panose="020B0503020204020204" charset="-122"/>
              </a:defRPr>
            </a:lvl2pPr>
            <a:lvl3pPr>
              <a:defRPr sz="1600" baseline="0">
                <a:solidFill>
                  <a:schemeClr val="tx1">
                    <a:lumMod val="85000"/>
                    <a:lumOff val="15000"/>
                  </a:schemeClr>
                </a:solidFill>
                <a:latin typeface="Arial" panose="020B0604020202020204" pitchFamily="34" charset="0"/>
                <a:ea typeface="微软雅黑" panose="020B0503020204020204" charset="-122"/>
              </a:defRPr>
            </a:lvl3pPr>
            <a:lvl4pPr>
              <a:defRPr sz="1600" baseline="0">
                <a:solidFill>
                  <a:schemeClr val="tx1">
                    <a:lumMod val="85000"/>
                    <a:lumOff val="15000"/>
                  </a:schemeClr>
                </a:solidFill>
                <a:latin typeface="Arial" panose="020B0604020202020204" pitchFamily="34" charset="0"/>
                <a:ea typeface="微软雅黑" panose="020B0503020204020204" charset="-122"/>
              </a:defRPr>
            </a:lvl4pPr>
            <a:lvl5pPr>
              <a:defRPr sz="160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952508"/>
            <a:ext cx="5283242" cy="381003"/>
          </a:xfrm>
        </p:spPr>
        <p:txBody>
          <a:bodyPr lIns="101600" tIns="38100" rIns="76200" bIns="38100" anchor="t"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lumMod val="85000"/>
                    <a:lumOff val="15000"/>
                  </a:schemeClr>
                </a:solidFill>
                <a:uFillTx/>
                <a:latin typeface="Arial" panose="020B0604020202020204" pitchFamily="34" charset="0"/>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952508"/>
            <a:ext cx="5283242" cy="381003"/>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406525"/>
            <a:ext cx="5283242"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85000"/>
                    <a:lumOff val="15000"/>
                  </a:schemeClr>
                </a:solidFill>
                <a:uFillTx/>
                <a:latin typeface="Arial" panose="020B0604020202020204" pitchFamily="34" charset="0"/>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1pPr>
            <a:lvl2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2pPr>
            <a:lvl3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3pPr>
            <a:lvl4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4pPr>
            <a:lvl5pPr indent="0" eaLnBrk="1" fontAlgn="auto" latinLnBrk="0" hangingPunct="1">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388907"/>
          </a:xfrm>
        </p:spPr>
        <p:txBody>
          <a:bodyPr/>
          <a:lstStyle>
            <a:lvl1pPr>
              <a:defRPr baseline="0">
                <a:latin typeface="Arial" panose="020B0604020202020204" pitchFamily="34" charset="0"/>
              </a:defRPr>
            </a:lvl1pPr>
            <a:lvl2pPr>
              <a:defRPr baseline="0">
                <a:latin typeface="Arial" panose="020B0604020202020204" pitchFamily="34" charset="0"/>
              </a:defRPr>
            </a:lvl2pPr>
            <a:lvl3pPr>
              <a:defRPr baseline="0">
                <a:latin typeface="Arial" panose="020B0604020202020204" pitchFamily="34" charset="0"/>
              </a:defRPr>
            </a:lvl3pPr>
            <a:lvl4pPr>
              <a:defRPr baseline="0">
                <a:latin typeface="Arial" panose="020B0604020202020204" pitchFamily="34" charset="0"/>
              </a:defRPr>
            </a:lvl4pPr>
            <a:lvl5pPr>
              <a:defRPr baseline="0">
                <a:latin typeface="Arial" panose="020B0604020202020204" pitchFamily="34" charset="0"/>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6" name="矩形 5"/>
          <p:cNvSpPr/>
          <p:nvPr userDrawn="1">
            <p:custDataLst>
              <p:tags r:id="rId2"/>
            </p:custDataLst>
          </p:nvPr>
        </p:nvSpPr>
        <p:spPr>
          <a:xfrm>
            <a:off x="262255" y="318135"/>
            <a:ext cx="11683365" cy="5634990"/>
          </a:xfrm>
          <a:prstGeom prst="rect">
            <a:avLst/>
          </a:prstGeom>
          <a:solidFill>
            <a:schemeClr val="accent3">
              <a:lumMod val="10000"/>
              <a:alpha val="8000"/>
            </a:schemeClr>
          </a:solidFill>
          <a:ln w="28575"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highlight>
                <a:srgbClr val="1171F1"/>
              </a:highlight>
            </a:endParaRPr>
          </a:p>
        </p:txBody>
      </p:sp>
      <p:sp>
        <p:nvSpPr>
          <p:cNvPr id="9" name="矩形 8"/>
          <p:cNvSpPr/>
          <p:nvPr userDrawn="1">
            <p:custDataLst>
              <p:tags r:id="rId3"/>
            </p:custDataLst>
          </p:nvPr>
        </p:nvSpPr>
        <p:spPr>
          <a:xfrm>
            <a:off x="1422400" y="4064000"/>
            <a:ext cx="5283200" cy="12700"/>
          </a:xfrm>
          <a:prstGeom prst="rect">
            <a:avLst/>
          </a:prstGeom>
          <a:solidFill>
            <a:schemeClr val="accent1">
              <a:lumMod val="50000"/>
              <a:alpha val="1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任意形状 8"/>
          <p:cNvSpPr/>
          <p:nvPr userDrawn="1">
            <p:custDataLst>
              <p:tags r:id="rId4"/>
            </p:custDataLst>
          </p:nvPr>
        </p:nvSpPr>
        <p:spPr>
          <a:xfrm>
            <a:off x="9480712" y="313004"/>
            <a:ext cx="2464998" cy="2403231"/>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0"/>
                </a:schemeClr>
              </a:gs>
              <a:gs pos="100000">
                <a:schemeClr val="bg2">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8" name="任意形状 9"/>
          <p:cNvSpPr/>
          <p:nvPr userDrawn="1">
            <p:custDataLst>
              <p:tags r:id="rId5"/>
            </p:custDataLst>
          </p:nvPr>
        </p:nvSpPr>
        <p:spPr>
          <a:xfrm rot="10800000">
            <a:off x="261015" y="4113028"/>
            <a:ext cx="1887415" cy="184012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10000"/>
                </a:schemeClr>
              </a:gs>
              <a:gs pos="100000">
                <a:schemeClr val="bg2">
                  <a:alpha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hasCustomPrompt="1"/>
            <p:custDataLst>
              <p:tags r:id="rId6"/>
            </p:custDataLst>
          </p:nvPr>
        </p:nvSpPr>
        <p:spPr>
          <a:xfrm>
            <a:off x="1320799" y="2376714"/>
            <a:ext cx="6653601" cy="1607337"/>
          </a:xfrm>
        </p:spPr>
        <p:txBody>
          <a:bodyPr vert="horz" lIns="91440" tIns="45720" rIns="91440" bIns="0" rtlCol="0" anchor="b" anchorCtr="0">
            <a:normAutofit/>
          </a:bodyPr>
          <a:lstStyle>
            <a:lvl1pPr marL="0" marR="0" algn="l" defTabSz="914400" rtl="0" eaLnBrk="1" fontAlgn="auto" latinLnBrk="0" hangingPunct="1">
              <a:lnSpc>
                <a:spcPct val="100000"/>
              </a:lnSpc>
              <a:buNone/>
              <a:defRPr kumimoji="0" lang="zh-CN" altLang="en-US" sz="9600" b="1" i="0" u="none" strike="noStrike" kern="1200" cap="none" spc="600" normalizeH="0" baseline="0" noProof="1" dirty="0">
                <a:solidFill>
                  <a:schemeClr val="accent1"/>
                </a:solidFill>
                <a:uFillTx/>
                <a:latin typeface="Arial" panose="020B0604020202020204" pitchFamily="34" charset="0"/>
                <a:ea typeface="微软雅黑" panose="020B0503020204020204" charset="-122"/>
                <a:cs typeface="+mj-cs"/>
                <a:sym typeface="+mn-ea"/>
              </a:defRPr>
            </a:lvl1pPr>
          </a:lstStyle>
          <a:p>
            <a:pPr lvl="0"/>
            <a:r>
              <a:rPr dirty="0">
                <a:sym typeface="+mn-ea"/>
              </a:rPr>
              <a:t>编辑标题</a:t>
            </a:r>
            <a:endParaRPr dirty="0">
              <a:sym typeface="+mn-ea"/>
            </a:endParaRPr>
          </a:p>
        </p:txBody>
      </p:sp>
      <p:sp>
        <p:nvSpPr>
          <p:cNvPr id="3" name="日期占位符 2"/>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p>
            <a:endParaRPr lang="zh-CN" altLang="en-US"/>
          </a:p>
        </p:txBody>
      </p:sp>
      <p:sp>
        <p:nvSpPr>
          <p:cNvPr id="5" name="灯片编号占位符 4"/>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normAutofit/>
          </a:bodyPr>
          <a:lstStyle>
            <a:lvl1pPr>
              <a:defRPr baseline="0">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dirty="0"/>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gradFill>
          <a:gsLst>
            <a:gs pos="0">
              <a:schemeClr val="tx2"/>
            </a:gs>
            <a:gs pos="100000">
              <a:schemeClr val="tx2"/>
            </a:gs>
          </a:gsLst>
          <a:lin ang="5400000" scaled="0"/>
        </a:gra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292800" y="304200"/>
            <a:ext cx="11606400" cy="6249600"/>
          </a:xfrm>
          <a:prstGeom prst="rect">
            <a:avLst/>
          </a:prstGeom>
          <a:solidFill>
            <a:schemeClr val="bg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hasCustomPrompt="1"/>
            <p:custDataLst>
              <p:tags r:id="rId3"/>
            </p:custDataLst>
          </p:nvPr>
        </p:nvSpPr>
        <p:spPr>
          <a:xfrm>
            <a:off x="1281600" y="1249200"/>
            <a:ext cx="9626400" cy="723600"/>
          </a:xfrm>
        </p:spPr>
        <p:txBody>
          <a:bodyPr anchor="ctr">
            <a:normAutofit/>
          </a:bodyPr>
          <a:lstStyle>
            <a:lvl1pPr>
              <a:defRPr sz="3200" baseline="0">
                <a:solidFill>
                  <a:schemeClr val="accent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4"/>
            </p:custDataLst>
          </p:nvPr>
        </p:nvSpPr>
        <p:spPr>
          <a:xfrm>
            <a:off x="1281113" y="2163600"/>
            <a:ext cx="9626600" cy="3445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bg>
      <p:bgPr>
        <a:gradFill>
          <a:gsLst>
            <a:gs pos="0">
              <a:schemeClr val="tx2"/>
            </a:gs>
            <a:gs pos="100000">
              <a:schemeClr val="bg2">
                <a:lumMod val="95000"/>
              </a:schemeClr>
            </a:gs>
          </a:gsLst>
          <a:lin ang="5400000" scaled="0"/>
        </a:gra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0" y="0"/>
            <a:ext cx="4823460" cy="6866255"/>
          </a:xfrm>
          <a:prstGeom prst="rect">
            <a:avLst/>
          </a:prstGeom>
          <a:solidFill>
            <a:schemeClr val="accent3">
              <a:lumMod val="10000"/>
              <a:alpha val="8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ym typeface="+mn-ea"/>
            </a:endParaRPr>
          </a:p>
        </p:txBody>
      </p:sp>
      <p:sp>
        <p:nvSpPr>
          <p:cNvPr id="6" name="任意形状 8"/>
          <p:cNvSpPr/>
          <p:nvPr userDrawn="1">
            <p:custDataLst>
              <p:tags r:id="rId3"/>
            </p:custDataLst>
          </p:nvPr>
        </p:nvSpPr>
        <p:spPr>
          <a:xfrm rot="16200000">
            <a:off x="-21591" y="21328"/>
            <a:ext cx="1741805" cy="1698625"/>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40000"/>
                </a:schemeClr>
              </a:gs>
              <a:gs pos="100000">
                <a:schemeClr val="bg2">
                  <a:alpha val="1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10" name="任意形状 9"/>
          <p:cNvSpPr/>
          <p:nvPr userDrawn="1">
            <p:custDataLst>
              <p:tags r:id="rId4"/>
            </p:custDataLst>
          </p:nvPr>
        </p:nvSpPr>
        <p:spPr>
          <a:xfrm rot="10800000">
            <a:off x="0" y="5905547"/>
            <a:ext cx="976630" cy="95250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40000"/>
                </a:schemeClr>
              </a:gs>
              <a:gs pos="100000">
                <a:schemeClr val="bg2">
                  <a:alpha val="10000"/>
                </a:schemeClr>
              </a:gs>
            </a:gsLst>
            <a:lin ang="162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hasCustomPrompt="1"/>
            <p:custDataLst>
              <p:tags r:id="rId5"/>
            </p:custDataLst>
          </p:nvPr>
        </p:nvSpPr>
        <p:spPr>
          <a:xfrm>
            <a:off x="583200" y="770400"/>
            <a:ext cx="3960000" cy="882000"/>
          </a:xfrm>
        </p:spPr>
        <p:txBody>
          <a:bodyPr anchor="ctr">
            <a:normAutofit/>
          </a:bodyPr>
          <a:lstStyle>
            <a:lvl1pPr>
              <a:defRPr sz="3600" baseline="0">
                <a:solidFill>
                  <a:schemeClr val="accent1"/>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586800" y="1764000"/>
            <a:ext cx="3956400" cy="4093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0"/>
            </p:custDataLst>
          </p:nvPr>
        </p:nvSpPr>
        <p:spPr>
          <a:xfrm>
            <a:off x="5101200" y="769938"/>
            <a:ext cx="6480000" cy="5087937"/>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bg>
      <p:bgPr>
        <a:gradFill>
          <a:gsLst>
            <a:gs pos="0">
              <a:schemeClr val="tx2"/>
            </a:gs>
            <a:gs pos="100000">
              <a:schemeClr val="bg2">
                <a:lumMod val="95000"/>
              </a:schemeClr>
            </a:gs>
          </a:gsLst>
          <a:lin ang="5400000" scaled="0"/>
        </a:gra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635" y="-10160"/>
            <a:ext cx="12192000" cy="2663825"/>
          </a:xfrm>
          <a:prstGeom prst="rect">
            <a:avLst/>
          </a:prstGeom>
          <a:solidFill>
            <a:schemeClr val="accent3">
              <a:lumMod val="10000"/>
              <a:alpha val="8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8" name="任意形状 9"/>
          <p:cNvSpPr/>
          <p:nvPr userDrawn="1">
            <p:custDataLst>
              <p:tags r:id="rId3"/>
            </p:custDataLst>
          </p:nvPr>
        </p:nvSpPr>
        <p:spPr>
          <a:xfrm rot="16200000">
            <a:off x="-15208" y="5080"/>
            <a:ext cx="1243965" cy="1213485"/>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20000"/>
                </a:schemeClr>
              </a:gs>
              <a:gs pos="100000">
                <a:schemeClr val="bg2">
                  <a:alpha val="4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6" name="任意形状 8"/>
          <p:cNvSpPr/>
          <p:nvPr userDrawn="1">
            <p:custDataLst>
              <p:tags r:id="rId4"/>
            </p:custDataLst>
          </p:nvPr>
        </p:nvSpPr>
        <p:spPr>
          <a:xfrm>
            <a:off x="10349230" y="-9939"/>
            <a:ext cx="1847215" cy="1801495"/>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bg2">
                  <a:alpha val="40000"/>
                </a:schemeClr>
              </a:gs>
              <a:gs pos="100000">
                <a:schemeClr val="bg2">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p:custDataLst>
              <p:tags r:id="rId5"/>
            </p:custDataLst>
          </p:nvPr>
        </p:nvSpPr>
        <p:spPr>
          <a:xfrm>
            <a:off x="612000" y="781200"/>
            <a:ext cx="10976400" cy="626400"/>
          </a:xfrm>
        </p:spPr>
        <p:txBody>
          <a:bodyPr anchor="ctr">
            <a:normAutofit/>
          </a:bodyPr>
          <a:lstStyle>
            <a:lvl1pPr algn="ctr">
              <a:defRPr sz="3600" baseline="0">
                <a:solidFill>
                  <a:schemeClr val="accent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6"/>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612000" y="1659600"/>
            <a:ext cx="10975975" cy="828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0"/>
            </p:custDataLst>
          </p:nvPr>
        </p:nvSpPr>
        <p:spPr>
          <a:xfrm>
            <a:off x="612775" y="2808000"/>
            <a:ext cx="10965600" cy="34308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bg>
      <p:bgPr>
        <a:gradFill>
          <a:gsLst>
            <a:gs pos="0">
              <a:schemeClr val="tx2"/>
            </a:gs>
            <a:gs pos="100000">
              <a:schemeClr val="bg2">
                <a:lumMod val="95000"/>
              </a:schemeClr>
            </a:gs>
          </a:gsLst>
          <a:lin ang="5400000" scaled="0"/>
        </a:gradFill>
        <a:effectLst/>
      </p:bgPr>
    </p:bg>
    <p:spTree>
      <p:nvGrpSpPr>
        <p:cNvPr id="1" name=""/>
        <p:cNvGrpSpPr/>
        <p:nvPr/>
      </p:nvGrpSpPr>
      <p:grpSpPr>
        <a:xfrm>
          <a:off x="0" y="0"/>
          <a:ext cx="0" cy="0"/>
          <a:chOff x="0" y="0"/>
          <a:chExt cx="0" cy="0"/>
        </a:xfrm>
      </p:grpSpPr>
      <p:sp>
        <p:nvSpPr>
          <p:cNvPr id="8" name="矩形 7"/>
          <p:cNvSpPr/>
          <p:nvPr userDrawn="1">
            <p:custDataLst>
              <p:tags r:id="rId2"/>
            </p:custDataLst>
          </p:nvPr>
        </p:nvSpPr>
        <p:spPr>
          <a:xfrm>
            <a:off x="3810" y="5026661"/>
            <a:ext cx="12192000" cy="1828799"/>
          </a:xfrm>
          <a:prstGeom prst="rect">
            <a:avLst/>
          </a:prstGeom>
          <a:solidFill>
            <a:schemeClr val="accent3">
              <a:lumMod val="10000"/>
              <a:alpha val="8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10" name="任意形状 9"/>
          <p:cNvSpPr/>
          <p:nvPr userDrawn="1">
            <p:custDataLst>
              <p:tags r:id="rId3"/>
            </p:custDataLst>
          </p:nvPr>
        </p:nvSpPr>
        <p:spPr>
          <a:xfrm rot="10800000">
            <a:off x="0" y="5902960"/>
            <a:ext cx="976630" cy="952500"/>
          </a:xfrm>
          <a:custGeom>
            <a:avLst/>
            <a:gdLst>
              <a:gd name="connsiteX0" fmla="*/ 361564 w 3507050"/>
              <a:gd name="connsiteY0" fmla="*/ 0 h 3419170"/>
              <a:gd name="connsiteX1" fmla="*/ 3507050 w 3507050"/>
              <a:gd name="connsiteY1" fmla="*/ 0 h 3419170"/>
              <a:gd name="connsiteX2" fmla="*/ 3507050 w 3507050"/>
              <a:gd name="connsiteY2" fmla="*/ 3045349 h 3419170"/>
              <a:gd name="connsiteX3" fmla="*/ 3329322 w 3507050"/>
              <a:gd name="connsiteY3" fmla="*/ 3151539 h 3419170"/>
              <a:gd name="connsiteX4" fmla="*/ 2254631 w 3507050"/>
              <a:gd name="connsiteY4" fmla="*/ 3419170 h 3419170"/>
              <a:gd name="connsiteX5" fmla="*/ 0 w 3507050"/>
              <a:gd name="connsiteY5" fmla="*/ 1201750 h 3419170"/>
              <a:gd name="connsiteX6" fmla="*/ 272122 w 3507050"/>
              <a:gd name="connsiteY6" fmla="*/ 144796 h 3419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07050" h="3419170">
                <a:moveTo>
                  <a:pt x="361564" y="0"/>
                </a:moveTo>
                <a:lnTo>
                  <a:pt x="3507050" y="0"/>
                </a:lnTo>
                <a:lnTo>
                  <a:pt x="3507050" y="3045349"/>
                </a:lnTo>
                <a:lnTo>
                  <a:pt x="3329322" y="3151539"/>
                </a:lnTo>
                <a:cubicBezTo>
                  <a:pt x="3009856" y="3322220"/>
                  <a:pt x="2643756" y="3419170"/>
                  <a:pt x="2254631" y="3419170"/>
                </a:cubicBezTo>
                <a:cubicBezTo>
                  <a:pt x="1009433" y="3419170"/>
                  <a:pt x="0" y="2426397"/>
                  <a:pt x="0" y="1201750"/>
                </a:cubicBezTo>
                <a:cubicBezTo>
                  <a:pt x="0" y="819048"/>
                  <a:pt x="98578" y="458990"/>
                  <a:pt x="272122" y="144796"/>
                </a:cubicBezTo>
                <a:close/>
              </a:path>
            </a:pathLst>
          </a:custGeom>
          <a:gradFill>
            <a:gsLst>
              <a:gs pos="0">
                <a:schemeClr val="tx2">
                  <a:lumMod val="95000"/>
                  <a:alpha val="20000"/>
                </a:schemeClr>
              </a:gs>
              <a:gs pos="100000">
                <a:schemeClr val="bg2">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dirty="0">
              <a:highlight>
                <a:srgbClr val="1171F1"/>
              </a:highlight>
            </a:endParaRPr>
          </a:p>
        </p:txBody>
      </p:sp>
      <p:sp>
        <p:nvSpPr>
          <p:cNvPr id="2" name="标题 1"/>
          <p:cNvSpPr>
            <a:spLocks noGrp="1"/>
          </p:cNvSpPr>
          <p:nvPr>
            <p:ph type="title"/>
            <p:custDataLst>
              <p:tags r:id="rId4"/>
            </p:custDataLst>
          </p:nvPr>
        </p:nvSpPr>
        <p:spPr>
          <a:xfrm>
            <a:off x="604800" y="669600"/>
            <a:ext cx="10976400" cy="565200"/>
          </a:xfrm>
        </p:spPr>
        <p:txBody>
          <a:bodyPr anchor="ctr">
            <a:normAutofit/>
          </a:bodyPr>
          <a:lstStyle>
            <a:lvl1pPr algn="ctr">
              <a:defRPr sz="3200" baseline="0">
                <a:solidFill>
                  <a:schemeClr val="accent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8"/>
            </p:custDataLst>
          </p:nvPr>
        </p:nvSpPr>
        <p:spPr>
          <a:xfrm>
            <a:off x="604837" y="1681200"/>
            <a:ext cx="10990800" cy="3211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9"/>
            </p:custDataLst>
          </p:nvPr>
        </p:nvSpPr>
        <p:spPr>
          <a:xfrm>
            <a:off x="594000" y="5180400"/>
            <a:ext cx="11001600" cy="10116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bg>
      <p:bgPr>
        <a:gradFill>
          <a:gsLst>
            <a:gs pos="0">
              <a:schemeClr val="tx2"/>
            </a:gs>
            <a:gs pos="100000">
              <a:schemeClr val="bg2">
                <a:lumMod val="95000"/>
              </a:schemeClr>
            </a:gs>
          </a:gsLst>
          <a:lin ang="5400000" scaled="0"/>
        </a:gra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0"/>
            <a:ext cx="12192000" cy="914400"/>
          </a:xfrm>
          <a:prstGeom prst="rect">
            <a:avLst/>
          </a:prstGeom>
          <a:solidFill>
            <a:schemeClr val="accent3">
              <a:lumMod val="10000"/>
              <a:alpha val="8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p:custDataLst>
              <p:tags r:id="rId3"/>
            </p:custDataLst>
          </p:nvPr>
        </p:nvSpPr>
        <p:spPr>
          <a:xfrm>
            <a:off x="579755" y="237490"/>
            <a:ext cx="11031220" cy="506730"/>
          </a:xfrm>
        </p:spPr>
        <p:txBody>
          <a:bodyPr wrap="none">
            <a:noAutofit/>
          </a:bodyPr>
          <a:lstStyle>
            <a:lvl1pPr algn="l">
              <a:defRPr sz="2800" baseline="0">
                <a:solidFill>
                  <a:schemeClr val="accent1"/>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7"/>
            </p:custDataLst>
          </p:nvPr>
        </p:nvSpPr>
        <p:spPr>
          <a:xfrm>
            <a:off x="579600" y="1663200"/>
            <a:ext cx="5342400" cy="28944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lumMod val="85000"/>
                    <a:lumOff val="15000"/>
                  </a:schemeClr>
                </a:solidFill>
                <a:latin typeface="Arial" panose="020B0604020202020204" pitchFamily="34" charset="0"/>
                <a:ea typeface="微软雅黑" panose="020B0503020204020204" charset="-122"/>
              </a:defRPr>
            </a:lvl2pPr>
            <a:lvl3pPr>
              <a:defRPr baseline="0">
                <a:solidFill>
                  <a:schemeClr val="tx1">
                    <a:lumMod val="85000"/>
                    <a:lumOff val="15000"/>
                  </a:schemeClr>
                </a:solidFill>
                <a:latin typeface="Arial" panose="020B0604020202020204" pitchFamily="34" charset="0"/>
                <a:ea typeface="微软雅黑" panose="020B0503020204020204" charset="-122"/>
              </a:defRPr>
            </a:lvl3pPr>
            <a:lvl4pPr>
              <a:defRPr baseline="0">
                <a:solidFill>
                  <a:schemeClr val="tx1">
                    <a:lumMod val="85000"/>
                    <a:lumOff val="15000"/>
                  </a:schemeClr>
                </a:solidFill>
                <a:latin typeface="Arial" panose="020B0604020202020204" pitchFamily="34" charset="0"/>
                <a:ea typeface="微软雅黑" panose="020B0503020204020204" charset="-122"/>
              </a:defRPr>
            </a:lvl4pPr>
            <a:lvl5pPr>
              <a:defRPr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9"/>
            </p:custDataLst>
          </p:nvPr>
        </p:nvSpPr>
        <p:spPr>
          <a:xfrm>
            <a:off x="572400" y="4816800"/>
            <a:ext cx="5342400" cy="781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lstStyle>
            <a:lvl1pP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gradFill>
          <a:gsLst>
            <a:gs pos="0">
              <a:schemeClr val="tx2"/>
            </a:gs>
            <a:gs pos="100000">
              <a:schemeClr val="bg2">
                <a:lumMod val="95000"/>
              </a:schemeClr>
            </a:gs>
          </a:gsLst>
          <a:lin ang="5400000" scaled="0"/>
        </a:gradFill>
        <a:effectLst/>
      </p:bgPr>
    </p:bg>
    <p:spTree>
      <p:nvGrpSpPr>
        <p:cNvPr id="1" name=""/>
        <p:cNvGrpSpPr/>
        <p:nvPr/>
      </p:nvGrpSpPr>
      <p:grpSpPr>
        <a:xfrm>
          <a:off x="0" y="0"/>
          <a:ext cx="0" cy="0"/>
          <a:chOff x="0" y="0"/>
          <a:chExt cx="0" cy="0"/>
        </a:xfrm>
      </p:grpSpPr>
      <p:sp>
        <p:nvSpPr>
          <p:cNvPr id="10" name="矩形 9"/>
          <p:cNvSpPr/>
          <p:nvPr userDrawn="1">
            <p:custDataLst>
              <p:tags r:id="rId2"/>
            </p:custDataLst>
          </p:nvPr>
        </p:nvSpPr>
        <p:spPr>
          <a:xfrm>
            <a:off x="0" y="959224"/>
            <a:ext cx="12192000" cy="4939553"/>
          </a:xfrm>
          <a:prstGeom prst="rect">
            <a:avLst/>
          </a:prstGeom>
          <a:solidFill>
            <a:schemeClr val="bg2">
              <a:alpha val="4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ym typeface="+mn-ea"/>
            </a:endParaRPr>
          </a:p>
        </p:txBody>
      </p:sp>
      <p:sp>
        <p:nvSpPr>
          <p:cNvPr id="2" name="标题 1"/>
          <p:cNvSpPr>
            <a:spLocks noGrp="1"/>
          </p:cNvSpPr>
          <p:nvPr>
            <p:ph type="title" hasCustomPrompt="1"/>
            <p:custDataLst>
              <p:tags r:id="rId3"/>
            </p:custDataLst>
          </p:nvPr>
        </p:nvSpPr>
        <p:spPr>
          <a:xfrm>
            <a:off x="1522800" y="1339200"/>
            <a:ext cx="9144000" cy="2386800"/>
          </a:xfrm>
        </p:spPr>
        <p:txBody>
          <a:bodyPr anchor="b">
            <a:normAutofit/>
          </a:bodyPr>
          <a:lstStyle>
            <a:lvl1pPr algn="ctr">
              <a:defRPr sz="6000" baseline="0">
                <a:solidFill>
                  <a:schemeClr val="accent1"/>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p:txBody>
          <a:bodyPr/>
          <a:lstStyle/>
          <a:p>
            <a:endParaRPr lang="zh-CN" altLang="en-US" dirty="0"/>
          </a:p>
        </p:txBody>
      </p:sp>
      <p:sp>
        <p:nvSpPr>
          <p:cNvPr id="5" name="灯片编号占位符 4"/>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7"/>
            </p:custDataLst>
          </p:nvPr>
        </p:nvSpPr>
        <p:spPr>
          <a:xfrm>
            <a:off x="1522413" y="3862800"/>
            <a:ext cx="9144000" cy="1656000"/>
          </a:xfrm>
        </p:spPr>
        <p:txBody>
          <a:bodyPr/>
          <a:lstStyle>
            <a:lvl1pPr algn="ctr">
              <a:defRPr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125.xml"/><Relationship Id="rId23" Type="http://schemas.openxmlformats.org/officeDocument/2006/relationships/tags" Target="../tags/tag124.xml"/><Relationship Id="rId22" Type="http://schemas.openxmlformats.org/officeDocument/2006/relationships/tags" Target="../tags/tag123.xml"/><Relationship Id="rId21" Type="http://schemas.openxmlformats.org/officeDocument/2006/relationships/tags" Target="../tags/tag122.xml"/><Relationship Id="rId20" Type="http://schemas.openxmlformats.org/officeDocument/2006/relationships/tags" Target="../tags/tag121.xml"/><Relationship Id="rId2" Type="http://schemas.openxmlformats.org/officeDocument/2006/relationships/slideLayout" Target="../slideLayouts/slideLayout13.xml"/><Relationship Id="rId19" Type="http://schemas.openxmlformats.org/officeDocument/2006/relationships/tags" Target="../tags/tag120.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8.xml"/><Relationship Id="rId8" Type="http://schemas.openxmlformats.org/officeDocument/2006/relationships/slideLayout" Target="../slideLayouts/slideLayout37.xml"/><Relationship Id="rId7" Type="http://schemas.openxmlformats.org/officeDocument/2006/relationships/slideLayout" Target="../slideLayouts/slideLayout36.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 Id="rId3" Type="http://schemas.openxmlformats.org/officeDocument/2006/relationships/slideLayout" Target="../slideLayouts/slideLayout32.xml"/><Relationship Id="rId2" Type="http://schemas.openxmlformats.org/officeDocument/2006/relationships/slideLayout" Target="../slideLayouts/slideLayout31.xml"/><Relationship Id="rId12" Type="http://schemas.openxmlformats.org/officeDocument/2006/relationships/theme" Target="../theme/theme3.xml"/><Relationship Id="rId11" Type="http://schemas.openxmlformats.org/officeDocument/2006/relationships/slideLayout" Target="../slideLayouts/slideLayout40.xml"/><Relationship Id="rId10" Type="http://schemas.openxmlformats.org/officeDocument/2006/relationships/slideLayout" Target="../slideLayouts/slideLayout39.xml"/><Relationship Id="rId1"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lIns="91440" tIns="45720" rIns="91440" bIns="45720" rtlCol="0" anchor="t"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52508"/>
            <a:ext cx="10852237" cy="5388907"/>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4"/>
            </p:custDataLst>
          </p:nvPr>
        </p:nvSpPr>
        <p:spPr>
          <a:xfrm>
            <a:off x="0" y="0"/>
            <a:ext cx="0" cy="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fontAlgn="auto" latinLnBrk="0" hangingPunct="1">
        <a:lnSpc>
          <a:spcPct val="100000"/>
        </a:lnSpc>
        <a:spcBef>
          <a:spcPct val="0"/>
        </a:spcBef>
        <a:buNone/>
        <a:defRPr sz="2400" b="1" u="none" strike="noStrike" kern="1200" cap="none" spc="200" normalizeH="0" baseline="0">
          <a:solidFill>
            <a:schemeClr val="accent1"/>
          </a:solidFill>
          <a:uFillTx/>
          <a:latin typeface="Arial" panose="020B0604020202020204" pitchFamily="34" charset="0"/>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128.xml"/><Relationship Id="rId2" Type="http://schemas.openxmlformats.org/officeDocument/2006/relationships/tags" Target="../tags/tag127.xml"/><Relationship Id="rId1" Type="http://schemas.openxmlformats.org/officeDocument/2006/relationships/tags" Target="../tags/tag126.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200.xml"/></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tags" Target="../tags/tag204.xml"/><Relationship Id="rId3" Type="http://schemas.openxmlformats.org/officeDocument/2006/relationships/tags" Target="../tags/tag203.xml"/><Relationship Id="rId2" Type="http://schemas.openxmlformats.org/officeDocument/2006/relationships/tags" Target="../tags/tag202.xml"/><Relationship Id="rId1" Type="http://schemas.openxmlformats.org/officeDocument/2006/relationships/tags" Target="../tags/tag20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20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20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20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20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210.xml"/><Relationship Id="rId1" Type="http://schemas.openxmlformats.org/officeDocument/2006/relationships/tags" Target="../tags/tag209.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211.xml"/></Relationships>
</file>

<file path=ppt/slides/_rels/slide2.xml.rels><?xml version="1.0" encoding="UTF-8" standalone="yes"?>
<Relationships xmlns="http://schemas.openxmlformats.org/package/2006/relationships"><Relationship Id="rId9" Type="http://schemas.openxmlformats.org/officeDocument/2006/relationships/tags" Target="../tags/tag137.xml"/><Relationship Id="rId8" Type="http://schemas.openxmlformats.org/officeDocument/2006/relationships/tags" Target="../tags/tag136.xml"/><Relationship Id="rId7" Type="http://schemas.openxmlformats.org/officeDocument/2006/relationships/tags" Target="../tags/tag135.xml"/><Relationship Id="rId6" Type="http://schemas.openxmlformats.org/officeDocument/2006/relationships/tags" Target="../tags/tag134.xml"/><Relationship Id="rId5" Type="http://schemas.openxmlformats.org/officeDocument/2006/relationships/tags" Target="../tags/tag133.xml"/><Relationship Id="rId4" Type="http://schemas.openxmlformats.org/officeDocument/2006/relationships/tags" Target="../tags/tag132.xml"/><Relationship Id="rId31" Type="http://schemas.openxmlformats.org/officeDocument/2006/relationships/slideLayout" Target="../slideLayouts/slideLayout31.xml"/><Relationship Id="rId30" Type="http://schemas.openxmlformats.org/officeDocument/2006/relationships/tags" Target="../tags/tag152.xml"/><Relationship Id="rId3" Type="http://schemas.openxmlformats.org/officeDocument/2006/relationships/tags" Target="../tags/tag131.xml"/><Relationship Id="rId29" Type="http://schemas.openxmlformats.org/officeDocument/2006/relationships/tags" Target="../tags/tag151.xml"/><Relationship Id="rId28" Type="http://schemas.openxmlformats.org/officeDocument/2006/relationships/image" Target="../media/image6.svg"/><Relationship Id="rId27" Type="http://schemas.openxmlformats.org/officeDocument/2006/relationships/image" Target="../media/image5.png"/><Relationship Id="rId26" Type="http://schemas.openxmlformats.org/officeDocument/2006/relationships/tags" Target="../tags/tag150.xml"/><Relationship Id="rId25" Type="http://schemas.openxmlformats.org/officeDocument/2006/relationships/image" Target="../media/image4.svg"/><Relationship Id="rId24" Type="http://schemas.openxmlformats.org/officeDocument/2006/relationships/image" Target="../media/image3.png"/><Relationship Id="rId23" Type="http://schemas.openxmlformats.org/officeDocument/2006/relationships/tags" Target="../tags/tag149.xml"/><Relationship Id="rId22" Type="http://schemas.openxmlformats.org/officeDocument/2006/relationships/image" Target="../media/image2.svg"/><Relationship Id="rId21" Type="http://schemas.openxmlformats.org/officeDocument/2006/relationships/image" Target="../media/image1.png"/><Relationship Id="rId20" Type="http://schemas.openxmlformats.org/officeDocument/2006/relationships/tags" Target="../tags/tag148.xml"/><Relationship Id="rId2" Type="http://schemas.openxmlformats.org/officeDocument/2006/relationships/tags" Target="../tags/tag130.xml"/><Relationship Id="rId19" Type="http://schemas.openxmlformats.org/officeDocument/2006/relationships/tags" Target="../tags/tag147.xml"/><Relationship Id="rId18" Type="http://schemas.openxmlformats.org/officeDocument/2006/relationships/tags" Target="../tags/tag146.xml"/><Relationship Id="rId17" Type="http://schemas.openxmlformats.org/officeDocument/2006/relationships/tags" Target="../tags/tag145.xml"/><Relationship Id="rId16" Type="http://schemas.openxmlformats.org/officeDocument/2006/relationships/tags" Target="../tags/tag144.xml"/><Relationship Id="rId15" Type="http://schemas.openxmlformats.org/officeDocument/2006/relationships/tags" Target="../tags/tag143.xml"/><Relationship Id="rId14" Type="http://schemas.openxmlformats.org/officeDocument/2006/relationships/tags" Target="../tags/tag142.xml"/><Relationship Id="rId13" Type="http://schemas.openxmlformats.org/officeDocument/2006/relationships/tags" Target="../tags/tag141.xml"/><Relationship Id="rId12" Type="http://schemas.openxmlformats.org/officeDocument/2006/relationships/tags" Target="../tags/tag140.xml"/><Relationship Id="rId11" Type="http://schemas.openxmlformats.org/officeDocument/2006/relationships/tags" Target="../tags/tag139.xml"/><Relationship Id="rId10" Type="http://schemas.openxmlformats.org/officeDocument/2006/relationships/tags" Target="../tags/tag138.xml"/><Relationship Id="rId1" Type="http://schemas.openxmlformats.org/officeDocument/2006/relationships/tags" Target="../tags/tag129.xml"/></Relationships>
</file>

<file path=ppt/slides/_rels/slide3.xml.rels><?xml version="1.0" encoding="UTF-8" standalone="yes"?>
<Relationships xmlns="http://schemas.openxmlformats.org/package/2006/relationships"><Relationship Id="rId9" Type="http://schemas.openxmlformats.org/officeDocument/2006/relationships/tags" Target="../tags/tag161.xml"/><Relationship Id="rId8" Type="http://schemas.openxmlformats.org/officeDocument/2006/relationships/tags" Target="../tags/tag160.xml"/><Relationship Id="rId7" Type="http://schemas.openxmlformats.org/officeDocument/2006/relationships/tags" Target="../tags/tag159.xml"/><Relationship Id="rId6" Type="http://schemas.openxmlformats.org/officeDocument/2006/relationships/tags" Target="../tags/tag158.xml"/><Relationship Id="rId5" Type="http://schemas.openxmlformats.org/officeDocument/2006/relationships/tags" Target="../tags/tag157.xml"/><Relationship Id="rId4" Type="http://schemas.openxmlformats.org/officeDocument/2006/relationships/tags" Target="../tags/tag156.xml"/><Relationship Id="rId3" Type="http://schemas.openxmlformats.org/officeDocument/2006/relationships/tags" Target="../tags/tag155.xml"/><Relationship Id="rId2" Type="http://schemas.openxmlformats.org/officeDocument/2006/relationships/tags" Target="../tags/tag154.xml"/><Relationship Id="rId13" Type="http://schemas.openxmlformats.org/officeDocument/2006/relationships/slideLayout" Target="../slideLayouts/slideLayout18.xml"/><Relationship Id="rId12" Type="http://schemas.openxmlformats.org/officeDocument/2006/relationships/tags" Target="../tags/tag164.xml"/><Relationship Id="rId11" Type="http://schemas.openxmlformats.org/officeDocument/2006/relationships/tags" Target="../tags/tag163.xml"/><Relationship Id="rId10" Type="http://schemas.openxmlformats.org/officeDocument/2006/relationships/tags" Target="../tags/tag162.xml"/><Relationship Id="rId1" Type="http://schemas.openxmlformats.org/officeDocument/2006/relationships/tags" Target="../tags/tag15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65.xml"/></Relationships>
</file>

<file path=ppt/slides/_rels/slide6.xml.rels><?xml version="1.0" encoding="UTF-8" standalone="yes"?>
<Relationships xmlns="http://schemas.openxmlformats.org/package/2006/relationships"><Relationship Id="rId9" Type="http://schemas.openxmlformats.org/officeDocument/2006/relationships/image" Target="../media/image9.png"/><Relationship Id="rId8" Type="http://schemas.openxmlformats.org/officeDocument/2006/relationships/tags" Target="../tags/tag171.xml"/><Relationship Id="rId7" Type="http://schemas.openxmlformats.org/officeDocument/2006/relationships/image" Target="../media/image8.svg"/><Relationship Id="rId6" Type="http://schemas.openxmlformats.org/officeDocument/2006/relationships/image" Target="../media/image7.png"/><Relationship Id="rId5" Type="http://schemas.openxmlformats.org/officeDocument/2006/relationships/tags" Target="../tags/tag170.xml"/><Relationship Id="rId41" Type="http://schemas.openxmlformats.org/officeDocument/2006/relationships/slideLayout" Target="../slideLayouts/slideLayout31.xml"/><Relationship Id="rId40" Type="http://schemas.openxmlformats.org/officeDocument/2006/relationships/tags" Target="../tags/tag195.xml"/><Relationship Id="rId4" Type="http://schemas.openxmlformats.org/officeDocument/2006/relationships/tags" Target="../tags/tag169.xml"/><Relationship Id="rId39" Type="http://schemas.openxmlformats.org/officeDocument/2006/relationships/tags" Target="../tags/tag194.xml"/><Relationship Id="rId38" Type="http://schemas.openxmlformats.org/officeDocument/2006/relationships/tags" Target="../tags/tag193.xml"/><Relationship Id="rId37" Type="http://schemas.openxmlformats.org/officeDocument/2006/relationships/image" Target="../media/image16.svg"/><Relationship Id="rId36" Type="http://schemas.openxmlformats.org/officeDocument/2006/relationships/image" Target="../media/image15.png"/><Relationship Id="rId35" Type="http://schemas.openxmlformats.org/officeDocument/2006/relationships/tags" Target="../tags/tag192.xml"/><Relationship Id="rId34" Type="http://schemas.openxmlformats.org/officeDocument/2006/relationships/tags" Target="../tags/tag191.xml"/><Relationship Id="rId33" Type="http://schemas.openxmlformats.org/officeDocument/2006/relationships/tags" Target="../tags/tag190.xml"/><Relationship Id="rId32" Type="http://schemas.openxmlformats.org/officeDocument/2006/relationships/tags" Target="../tags/tag189.xml"/><Relationship Id="rId31" Type="http://schemas.openxmlformats.org/officeDocument/2006/relationships/tags" Target="../tags/tag188.xml"/><Relationship Id="rId30" Type="http://schemas.openxmlformats.org/officeDocument/2006/relationships/tags" Target="../tags/tag187.xml"/><Relationship Id="rId3" Type="http://schemas.openxmlformats.org/officeDocument/2006/relationships/tags" Target="../tags/tag168.xml"/><Relationship Id="rId29" Type="http://schemas.openxmlformats.org/officeDocument/2006/relationships/tags" Target="../tags/tag186.xml"/><Relationship Id="rId28" Type="http://schemas.openxmlformats.org/officeDocument/2006/relationships/image" Target="../media/image14.svg"/><Relationship Id="rId27" Type="http://schemas.openxmlformats.org/officeDocument/2006/relationships/image" Target="../media/image13.png"/><Relationship Id="rId26" Type="http://schemas.openxmlformats.org/officeDocument/2006/relationships/tags" Target="../tags/tag185.xml"/><Relationship Id="rId25" Type="http://schemas.openxmlformats.org/officeDocument/2006/relationships/tags" Target="../tags/tag184.xml"/><Relationship Id="rId24" Type="http://schemas.openxmlformats.org/officeDocument/2006/relationships/tags" Target="../tags/tag183.xml"/><Relationship Id="rId23" Type="http://schemas.openxmlformats.org/officeDocument/2006/relationships/tags" Target="../tags/tag182.xml"/><Relationship Id="rId22" Type="http://schemas.openxmlformats.org/officeDocument/2006/relationships/tags" Target="../tags/tag181.xml"/><Relationship Id="rId21" Type="http://schemas.openxmlformats.org/officeDocument/2006/relationships/tags" Target="../tags/tag180.xml"/><Relationship Id="rId20" Type="http://schemas.openxmlformats.org/officeDocument/2006/relationships/tags" Target="../tags/tag179.xml"/><Relationship Id="rId2" Type="http://schemas.openxmlformats.org/officeDocument/2006/relationships/tags" Target="../tags/tag167.xml"/><Relationship Id="rId19" Type="http://schemas.openxmlformats.org/officeDocument/2006/relationships/image" Target="../media/image12.svg"/><Relationship Id="rId18" Type="http://schemas.openxmlformats.org/officeDocument/2006/relationships/image" Target="../media/image11.png"/><Relationship Id="rId17" Type="http://schemas.openxmlformats.org/officeDocument/2006/relationships/tags" Target="../tags/tag178.xml"/><Relationship Id="rId16" Type="http://schemas.openxmlformats.org/officeDocument/2006/relationships/tags" Target="../tags/tag177.xml"/><Relationship Id="rId15" Type="http://schemas.openxmlformats.org/officeDocument/2006/relationships/tags" Target="../tags/tag176.xml"/><Relationship Id="rId14" Type="http://schemas.openxmlformats.org/officeDocument/2006/relationships/tags" Target="../tags/tag175.xml"/><Relationship Id="rId13" Type="http://schemas.openxmlformats.org/officeDocument/2006/relationships/tags" Target="../tags/tag174.xml"/><Relationship Id="rId12" Type="http://schemas.openxmlformats.org/officeDocument/2006/relationships/tags" Target="../tags/tag173.xml"/><Relationship Id="rId11" Type="http://schemas.openxmlformats.org/officeDocument/2006/relationships/tags" Target="../tags/tag172.xml"/><Relationship Id="rId10" Type="http://schemas.openxmlformats.org/officeDocument/2006/relationships/image" Target="../media/image10.svg"/><Relationship Id="rId1" Type="http://schemas.openxmlformats.org/officeDocument/2006/relationships/tags" Target="../tags/tag16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97.xml"/><Relationship Id="rId1" Type="http://schemas.openxmlformats.org/officeDocument/2006/relationships/tags" Target="../tags/tag196.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98.xml"/><Relationship Id="rId1"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99.xml"/><Relationship Id="rId1"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ctrTitle"/>
            <p:custDataLst>
              <p:tags r:id="rId1"/>
            </p:custDataLst>
          </p:nvPr>
        </p:nvSpPr>
        <p:spPr>
          <a:xfrm>
            <a:off x="1656439" y="1044077"/>
            <a:ext cx="9144000" cy="1896745"/>
          </a:xfrm>
        </p:spPr>
        <p:txBody>
          <a:bodyPr>
            <a:normAutofit fontScale="90000"/>
          </a:bodyPr>
          <a:p>
            <a:pPr marL="0" indent="0" algn="ctr">
              <a:lnSpc>
                <a:spcPct val="100000"/>
              </a:lnSpc>
              <a:spcBef>
                <a:spcPts val="0"/>
              </a:spcBef>
              <a:spcAft>
                <a:spcPts val="0"/>
              </a:spcAft>
              <a:buSzPct val="100000"/>
              <a:buNone/>
            </a:pPr>
            <a:r>
              <a:rPr lang="zh-CN" altLang="en-US" sz="4890">
                <a:solidFill>
                  <a:schemeClr val="accent1">
                    <a:lumMod val="50000"/>
                  </a:schemeClr>
                </a:solidFill>
              </a:rPr>
              <a:t>国际视域下学科核心素养的培养</a:t>
            </a:r>
            <a:br>
              <a:rPr lang="zh-CN" altLang="en-US" sz="4890">
                <a:solidFill>
                  <a:schemeClr val="accent1">
                    <a:lumMod val="50000"/>
                  </a:schemeClr>
                </a:solidFill>
              </a:rPr>
            </a:br>
            <a:r>
              <a:rPr lang="zh-CN" altLang="en-US" sz="2665">
                <a:solidFill>
                  <a:schemeClr val="accent1">
                    <a:lumMod val="50000"/>
                  </a:schemeClr>
                </a:solidFill>
              </a:rPr>
              <a:t>《当代国际政治与经济》一轮复习建议</a:t>
            </a:r>
            <a:endParaRPr lang="zh-CN" altLang="en-US" sz="2665">
              <a:solidFill>
                <a:schemeClr val="accent1">
                  <a:lumMod val="50000"/>
                </a:schemeClr>
              </a:solidFill>
            </a:endParaRPr>
          </a:p>
        </p:txBody>
      </p:sp>
      <p:sp>
        <p:nvSpPr>
          <p:cNvPr id="5" name="文本占位符 4"/>
          <p:cNvSpPr>
            <a:spLocks noGrp="1"/>
          </p:cNvSpPr>
          <p:nvPr>
            <p:ph type="body" sz="quarter" idx="13"/>
            <p:custDataLst>
              <p:tags r:id="rId2"/>
            </p:custDataLst>
          </p:nvPr>
        </p:nvSpPr>
        <p:spPr>
          <a:xfrm>
            <a:off x="7707989" y="4736108"/>
            <a:ext cx="3365430" cy="579657"/>
          </a:xfrm>
        </p:spPr>
        <p:txBody>
          <a:bodyPr/>
          <a:p>
            <a:pPr marL="0" lvl="0" indent="0" algn="l">
              <a:lnSpc>
                <a:spcPct val="130000"/>
              </a:lnSpc>
              <a:spcBef>
                <a:spcPts val="0"/>
              </a:spcBef>
              <a:spcAft>
                <a:spcPts val="1000"/>
              </a:spcAft>
              <a:buSzPct val="100000"/>
              <a:buNone/>
            </a:pPr>
            <a:r>
              <a:rPr lang="zh-CN" altLang="en-US">
                <a:solidFill>
                  <a:schemeClr val="accent1">
                    <a:lumMod val="50000"/>
                  </a:schemeClr>
                </a:solidFill>
              </a:rPr>
              <a:t>金陵中学  董梅</a:t>
            </a:r>
            <a:endParaRPr lang="zh-CN" altLang="en-US">
              <a:solidFill>
                <a:schemeClr val="accent1">
                  <a:lumMod val="50000"/>
                </a:schemeClr>
              </a:solidFill>
            </a:endParaRPr>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p:sp>
        <p:nvSpPr>
          <p:cNvPr id="100" name="文本框 99"/>
          <p:cNvSpPr txBox="1"/>
          <p:nvPr/>
        </p:nvSpPr>
        <p:spPr>
          <a:xfrm>
            <a:off x="74295" y="59690"/>
            <a:ext cx="12117705" cy="6369685"/>
          </a:xfrm>
          <a:prstGeom prst="rect">
            <a:avLst/>
          </a:prstGeom>
          <a:noFill/>
          <a:ln w="9525">
            <a:noFill/>
          </a:ln>
        </p:spPr>
        <p:txBody>
          <a:bodyPr wrap="square">
            <a:spAutoFit/>
          </a:bodyPr>
          <a:p>
            <a:pPr marL="133350" indent="-133350"/>
            <a:r>
              <a:rPr lang="en-US" altLang="zh-CN" sz="2400" b="0">
                <a:ea typeface="微软雅黑" panose="020B0503020204020204" charset="-122"/>
              </a:rPr>
              <a:t>         </a:t>
            </a:r>
            <a:r>
              <a:rPr lang="zh-CN" sz="2400" b="0">
                <a:ea typeface="微软雅黑" panose="020B0503020204020204" charset="-122"/>
              </a:rPr>
              <a:t>2021年12月8日，德国联邦议院投票选举新总理，来自社会民主党的总理候选人朔尔茨高票当选，并接受总统施泰因迈尔颁发的委任书，宣誓就职。材料表明德国( </a:t>
            </a:r>
            <a:r>
              <a:rPr lang="en-US" sz="2400" b="0">
                <a:solidFill>
                  <a:srgbClr val="FF0000"/>
                </a:solidFill>
                <a:latin typeface="宋体" panose="02010600030101010101" pitchFamily="2" charset="-122"/>
                <a:ea typeface="微软雅黑" panose="020B0503020204020204" charset="-122"/>
              </a:rPr>
              <a:t>C</a:t>
            </a:r>
            <a:r>
              <a:rPr lang="en-US" sz="2400" b="0">
                <a:latin typeface="宋体" panose="02010600030101010101" pitchFamily="2" charset="-122"/>
                <a:ea typeface="微软雅黑" panose="020B0503020204020204" charset="-122"/>
              </a:rPr>
              <a:t> )</a:t>
            </a:r>
            <a:r>
              <a:rPr lang="zh-CN" sz="2400" b="0">
                <a:ea typeface="微软雅黑" panose="020B0503020204020204" charset="-122"/>
              </a:rPr>
              <a:t>①总理由总统任命，向总统负责             ②实行民主共和制这一国家管理形式③政府以议会为基础产生，并接受议会的监督④总统作为国家的象征和代表，是国家的权力中心</a:t>
            </a:r>
            <a:r>
              <a:rPr lang="en-US" sz="2400" b="0">
                <a:latin typeface="宋体" panose="02010600030101010101" pitchFamily="2" charset="-122"/>
                <a:ea typeface="微软雅黑" panose="020B0503020204020204" charset="-122"/>
              </a:rPr>
              <a:t>A. ①②	B. ①④	C. ②③	D. ③④</a:t>
            </a:r>
            <a:r>
              <a:rPr lang="zh-CN" sz="2400" b="0">
                <a:ea typeface="微软雅黑" panose="020B0503020204020204" charset="-122"/>
              </a:rPr>
              <a:t>       </a:t>
            </a:r>
            <a:endParaRPr lang="zh-CN" sz="2400" b="0">
              <a:ea typeface="微软雅黑" panose="020B0503020204020204" charset="-122"/>
            </a:endParaRPr>
          </a:p>
          <a:p>
            <a:pPr marL="133350" indent="-133350"/>
            <a:r>
              <a:rPr lang="zh-CN" sz="2400" b="0">
                <a:ea typeface="微软雅黑" panose="020B0503020204020204" charset="-122"/>
              </a:rPr>
              <a:t>         当今世界各国的政体各具特色。例如：A类国家的总统既是国家元首又是政府首脑，领导内阁并执掌行政权，内阁由总统提名，并对总统负责；B类国家的总统由选举产生，是国家元首，拥有一定的行政权力，但不是政府首脑，政府首脑另由内阁总理担任，向议会而不是总统负责。下列描述A类和B类国家政体的异同的说法中正确的有( </a:t>
            </a:r>
            <a:r>
              <a:rPr lang="en-US" sz="2400" b="0">
                <a:solidFill>
                  <a:srgbClr val="FF0000"/>
                </a:solidFill>
                <a:latin typeface="宋体" panose="02010600030101010101" pitchFamily="2" charset="-122"/>
                <a:ea typeface="微软雅黑" panose="020B0503020204020204" charset="-122"/>
              </a:rPr>
              <a:t>C</a:t>
            </a:r>
            <a:r>
              <a:rPr lang="en-US" sz="2400" b="0">
                <a:latin typeface="宋体" panose="02010600030101010101" pitchFamily="2" charset="-122"/>
                <a:ea typeface="微软雅黑" panose="020B0503020204020204" charset="-122"/>
              </a:rPr>
              <a:t> )</a:t>
            </a:r>
            <a:r>
              <a:rPr lang="zh-CN" sz="2400" b="0">
                <a:ea typeface="微软雅黑" panose="020B0503020204020204" charset="-122"/>
              </a:rPr>
              <a:t>①它们都属于代议制，结构形式都是民主共和制②A类国家实行总统制；B类国家实行半总统制③它们的国家权力机关和国家元首都是选举产生的④A类国家的总统是虚位无实权；B类国家的总统与总理分享行政权力</a:t>
            </a:r>
            <a:r>
              <a:rPr lang="en-US" sz="2400" b="0">
                <a:latin typeface="宋体" panose="02010600030101010101" pitchFamily="2" charset="-122"/>
                <a:ea typeface="微软雅黑" panose="020B0503020204020204" charset="-122"/>
              </a:rPr>
              <a:t>A. ①②	B. ①④	C. ②③	D. ③④</a:t>
            </a:r>
            <a:endParaRPr lang="zh-CN" altLang="en-US" sz="240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p:grpSp>
        <p:nvGrpSpPr>
          <p:cNvPr id="13" name="组合 12"/>
          <p:cNvGrpSpPr/>
          <p:nvPr>
            <p:custDataLst>
              <p:tags r:id="rId1"/>
            </p:custDataLst>
          </p:nvPr>
        </p:nvGrpSpPr>
        <p:grpSpPr>
          <a:xfrm>
            <a:off x="503555" y="1357630"/>
            <a:ext cx="11428095" cy="4366164"/>
            <a:chOff x="727" y="3513"/>
            <a:chExt cx="9035" cy="5974"/>
          </a:xfrm>
        </p:grpSpPr>
        <p:sp>
          <p:nvSpPr>
            <p:cNvPr id="3" name="矩形 2"/>
            <p:cNvSpPr/>
            <p:nvPr>
              <p:custDataLst>
                <p:tags r:id="rId2"/>
              </p:custDataLst>
            </p:nvPr>
          </p:nvSpPr>
          <p:spPr>
            <a:xfrm>
              <a:off x="727" y="3513"/>
              <a:ext cx="9035" cy="5974"/>
            </a:xfrm>
            <a:prstGeom prst="rect">
              <a:avLst/>
            </a:prstGeom>
            <a:solidFill>
              <a:srgbClr val="CFE0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9" name="文本框 48"/>
            <p:cNvSpPr txBox="1"/>
            <p:nvPr>
              <p:custDataLst>
                <p:tags r:id="rId3"/>
              </p:custDataLst>
            </p:nvPr>
          </p:nvSpPr>
          <p:spPr>
            <a:xfrm>
              <a:off x="873" y="3561"/>
              <a:ext cx="8744" cy="5581"/>
            </a:xfrm>
            <a:prstGeom prst="rect">
              <a:avLst/>
            </a:prstGeom>
            <a:noFill/>
          </p:spPr>
          <p:txBody>
            <a:bodyPr wrap="square" rtlCol="0">
              <a:spAutoFit/>
            </a:bodyPr>
            <a:p>
              <a:pPr algn="l" fontAlgn="auto">
                <a:lnSpc>
                  <a:spcPct val="120000"/>
                </a:lnSpc>
              </a:pPr>
              <a:r>
                <a:rPr lang="en-US" sz="2400">
                  <a:solidFill>
                    <a:srgbClr val="2E8BB4"/>
                  </a:solidFill>
                  <a:uFillTx/>
                  <a:latin typeface="微软雅黑" panose="020B0503020204020204" charset="-122"/>
                  <a:ea typeface="微软雅黑" panose="020B0503020204020204" charset="-122"/>
                  <a:cs typeface="微软雅黑" panose="020B0503020204020204" charset="-122"/>
                  <a:sym typeface="+mn-ea"/>
                </a:rPr>
                <a:t>       </a:t>
              </a:r>
              <a:r>
                <a:rPr sz="2400">
                  <a:solidFill>
                    <a:srgbClr val="2E8BB4"/>
                  </a:solidFill>
                  <a:uFillTx/>
                  <a:latin typeface="微软雅黑" panose="020B0503020204020204" charset="-122"/>
                  <a:ea typeface="微软雅黑" panose="020B0503020204020204" charset="-122"/>
                  <a:cs typeface="微软雅黑" panose="020B0503020204020204" charset="-122"/>
                  <a:sym typeface="+mn-ea"/>
                </a:rPr>
                <a:t>联合国2023年水事会议在纽约举行，共同讨论缓解全球水危机的方案。联合国秘书长古特雷斯呼吁，各国政府必须制定和实施计划，确保所有人都能够公平获得水资源，并积极开展水资源相关对话，携手合作，共同管理这一宝贵资源。这表明（ C   ）</a:t>
              </a:r>
              <a:endParaRPr sz="2400">
                <a:solidFill>
                  <a:srgbClr val="2E8BB4"/>
                </a:solidFill>
                <a:uFillTx/>
                <a:latin typeface="微软雅黑" panose="020B0503020204020204" charset="-122"/>
                <a:ea typeface="微软雅黑" panose="020B0503020204020204" charset="-122"/>
                <a:cs typeface="微软雅黑" panose="020B0503020204020204" charset="-122"/>
                <a:sym typeface="+mn-ea"/>
              </a:endParaRPr>
            </a:p>
            <a:p>
              <a:pPr algn="l" fontAlgn="auto">
                <a:lnSpc>
                  <a:spcPct val="120000"/>
                </a:lnSpc>
              </a:pPr>
              <a:r>
                <a:rPr sz="2400">
                  <a:solidFill>
                    <a:srgbClr val="2E8BB4"/>
                  </a:solidFill>
                  <a:uFillTx/>
                  <a:latin typeface="微软雅黑" panose="020B0503020204020204" charset="-122"/>
                  <a:ea typeface="微软雅黑" panose="020B0503020204020204" charset="-122"/>
                  <a:cs typeface="微软雅黑" panose="020B0503020204020204" charset="-122"/>
                  <a:sym typeface="+mn-ea"/>
                </a:rPr>
                <a:t>①国际社会应立足共同利益，深化水资源治理的交流与合作</a:t>
              </a:r>
              <a:endParaRPr sz="2400">
                <a:solidFill>
                  <a:srgbClr val="2E8BB4"/>
                </a:solidFill>
                <a:uFillTx/>
                <a:latin typeface="微软雅黑" panose="020B0503020204020204" charset="-122"/>
                <a:ea typeface="微软雅黑" panose="020B0503020204020204" charset="-122"/>
                <a:cs typeface="微软雅黑" panose="020B0503020204020204" charset="-122"/>
                <a:sym typeface="+mn-ea"/>
              </a:endParaRPr>
            </a:p>
            <a:p>
              <a:pPr algn="l" fontAlgn="auto">
                <a:lnSpc>
                  <a:spcPct val="120000"/>
                </a:lnSpc>
              </a:pPr>
              <a:r>
                <a:rPr sz="2400">
                  <a:solidFill>
                    <a:srgbClr val="2E8BB4"/>
                  </a:solidFill>
                  <a:uFillTx/>
                  <a:latin typeface="微软雅黑" panose="020B0503020204020204" charset="-122"/>
                  <a:ea typeface="微软雅黑" panose="020B0503020204020204" charset="-122"/>
                  <a:cs typeface="微软雅黑" panose="020B0503020204020204" charset="-122"/>
                  <a:sym typeface="+mn-ea"/>
                </a:rPr>
                <a:t>②联合国在促进全球水资源治理的国际合作中发挥重要作用</a:t>
              </a:r>
              <a:endParaRPr sz="2400">
                <a:solidFill>
                  <a:srgbClr val="2E8BB4"/>
                </a:solidFill>
                <a:uFillTx/>
                <a:latin typeface="微软雅黑" panose="020B0503020204020204" charset="-122"/>
                <a:ea typeface="微软雅黑" panose="020B0503020204020204" charset="-122"/>
                <a:cs typeface="微软雅黑" panose="020B0503020204020204" charset="-122"/>
                <a:sym typeface="+mn-ea"/>
              </a:endParaRPr>
            </a:p>
            <a:p>
              <a:pPr algn="l" fontAlgn="auto">
                <a:lnSpc>
                  <a:spcPct val="120000"/>
                </a:lnSpc>
              </a:pPr>
              <a:r>
                <a:rPr sz="2400">
                  <a:solidFill>
                    <a:srgbClr val="2E8BB4"/>
                  </a:solidFill>
                  <a:uFillTx/>
                  <a:latin typeface="微软雅黑" panose="020B0503020204020204" charset="-122"/>
                  <a:ea typeface="微软雅黑" panose="020B0503020204020204" charset="-122"/>
                  <a:cs typeface="微软雅黑" panose="020B0503020204020204" charset="-122"/>
                  <a:sym typeface="+mn-ea"/>
                </a:rPr>
                <a:t>③各国应以全球发展为出发点，制定水资源管理政策和计划</a:t>
              </a:r>
              <a:endParaRPr sz="2400">
                <a:solidFill>
                  <a:srgbClr val="2E8BB4"/>
                </a:solidFill>
                <a:uFillTx/>
                <a:latin typeface="微软雅黑" panose="020B0503020204020204" charset="-122"/>
                <a:ea typeface="微软雅黑" panose="020B0503020204020204" charset="-122"/>
                <a:cs typeface="微软雅黑" panose="020B0503020204020204" charset="-122"/>
                <a:sym typeface="+mn-ea"/>
              </a:endParaRPr>
            </a:p>
            <a:p>
              <a:pPr algn="l" fontAlgn="auto">
                <a:lnSpc>
                  <a:spcPct val="120000"/>
                </a:lnSpc>
              </a:pPr>
              <a:r>
                <a:rPr sz="2400">
                  <a:solidFill>
                    <a:srgbClr val="2E8BB4"/>
                  </a:solidFill>
                  <a:uFillTx/>
                  <a:latin typeface="微软雅黑" panose="020B0503020204020204" charset="-122"/>
                  <a:ea typeface="微软雅黑" panose="020B0503020204020204" charset="-122"/>
                  <a:cs typeface="微软雅黑" panose="020B0503020204020204" charset="-122"/>
                  <a:sym typeface="+mn-ea"/>
                </a:rPr>
                <a:t>④世界各国能够加强对话合作，确保水资源分配的公平公正</a:t>
              </a:r>
              <a:endParaRPr sz="2400">
                <a:solidFill>
                  <a:srgbClr val="2E8BB4"/>
                </a:solidFill>
                <a:uFillTx/>
                <a:latin typeface="微软雅黑" panose="020B0503020204020204" charset="-122"/>
                <a:ea typeface="微软雅黑" panose="020B0503020204020204" charset="-122"/>
                <a:cs typeface="微软雅黑" panose="020B0503020204020204" charset="-122"/>
                <a:sym typeface="+mn-ea"/>
              </a:endParaRPr>
            </a:p>
            <a:p>
              <a:pPr algn="l" fontAlgn="auto">
                <a:lnSpc>
                  <a:spcPct val="120000"/>
                </a:lnSpc>
              </a:pPr>
              <a:r>
                <a:rPr sz="2400">
                  <a:solidFill>
                    <a:srgbClr val="2E8BB4"/>
                  </a:solidFill>
                  <a:uFillTx/>
                  <a:latin typeface="微软雅黑" panose="020B0503020204020204" charset="-122"/>
                  <a:ea typeface="微软雅黑" panose="020B0503020204020204" charset="-122"/>
                  <a:cs typeface="微软雅黑" panose="020B0503020204020204" charset="-122"/>
                  <a:sym typeface="+mn-ea"/>
                </a:rPr>
                <a:t>A. ①②	B. ①④	C. ②③	D. ③④</a:t>
              </a:r>
              <a:endParaRPr sz="2400">
                <a:solidFill>
                  <a:srgbClr val="2E8BB4"/>
                </a:solidFill>
                <a:uFillTx/>
                <a:latin typeface="微软雅黑" panose="020B0503020204020204" charset="-122"/>
                <a:ea typeface="微软雅黑" panose="020B0503020204020204" charset="-122"/>
                <a:cs typeface="微软雅黑" panose="020B0503020204020204" charset="-122"/>
                <a:sym typeface="+mn-ea"/>
              </a:endParaRPr>
            </a:p>
          </p:txBody>
        </p:sp>
      </p:grpSp>
    </p:spTree>
    <p:custDataLst>
      <p:tags r:id="rId4"/>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p:sp>
        <p:nvSpPr>
          <p:cNvPr id="100" name="文本框 99"/>
          <p:cNvSpPr txBox="1"/>
          <p:nvPr/>
        </p:nvSpPr>
        <p:spPr>
          <a:xfrm>
            <a:off x="364490" y="540385"/>
            <a:ext cx="11746865" cy="5631180"/>
          </a:xfrm>
          <a:prstGeom prst="rect">
            <a:avLst/>
          </a:prstGeom>
          <a:noFill/>
          <a:ln w="9525">
            <a:noFill/>
          </a:ln>
        </p:spPr>
        <p:txBody>
          <a:bodyPr wrap="square">
            <a:spAutoFit/>
          </a:bodyPr>
          <a:p>
            <a:pPr indent="0"/>
            <a:r>
              <a:rPr lang="en-US" altLang="zh-CN" sz="2400" b="0">
                <a:solidFill>
                  <a:srgbClr val="000000"/>
                </a:solidFill>
                <a:ea typeface="微软雅黑" panose="020B0503020204020204" charset="-122"/>
              </a:rPr>
              <a:t>      </a:t>
            </a:r>
            <a:r>
              <a:rPr lang="zh-CN" sz="2400" b="0">
                <a:solidFill>
                  <a:srgbClr val="000000"/>
                </a:solidFill>
                <a:ea typeface="微软雅黑" panose="020B0503020204020204" charset="-122"/>
              </a:rPr>
              <a:t>2023年春，中国迎来又一个外交热潮，书写下新时代中国特色大国外交新篇章。3月10日，中国、沙特和伊朗在北京发表三方联合声明，沙特和伊朗同意恢复双方外交关系，两个中东地区大国在北京“相逢一笑泯恩仇”，让世界看到了中国缔造和平的能力与魄力。随后，西班牙、马来西亚、新加坡、法国等国家领导人相继访华，希望和中国携手合作，应对共同挑战。4月14日，巴西总统来华进行国事访问，双方深化了全面战略伙伴关系，共同主张站在历史正确一边，践行真正的多边主义，推动全球治理体系朝着更加公正合理的方向发展。        结合材料，运用《当代国际政治与经济》中国外交的相关知识，分析中国特色大国外交如何书写新篇章。</a:t>
            </a:r>
            <a:r>
              <a:rPr lang="zh-CN" sz="2400" b="0">
                <a:solidFill>
                  <a:srgbClr val="FF0000"/>
                </a:solidFill>
                <a:ea typeface="微软雅黑" panose="020B0503020204020204" charset="-122"/>
              </a:rPr>
              <a:t>①坚持以习近平外交思想为指引，为新时代的中国外交提供根本遵循和行动指南。</a:t>
            </a:r>
            <a:endParaRPr lang="zh-CN" sz="2400" b="0">
              <a:solidFill>
                <a:srgbClr val="FF0000"/>
              </a:solidFill>
              <a:ea typeface="微软雅黑" panose="020B0503020204020204" charset="-122"/>
            </a:endParaRPr>
          </a:p>
          <a:p>
            <a:pPr indent="0"/>
            <a:r>
              <a:rPr lang="zh-CN" sz="2400" b="0">
                <a:solidFill>
                  <a:srgbClr val="FF0000"/>
                </a:solidFill>
                <a:ea typeface="微软雅黑" panose="020B0503020204020204" charset="-122"/>
              </a:rPr>
              <a:t>②我国坚持独立自主的和平外交政策，推动国际关系民主化，维护国际公平与正义。③维护世界和平、促进共同发展是我国外交政策的宗旨，坚持合作共赢，努力成为世界和平的建设者、全球发展的贡献者。</a:t>
            </a:r>
            <a:endParaRPr lang="zh-CN" sz="2400" b="0">
              <a:solidFill>
                <a:srgbClr val="FF0000"/>
              </a:solidFill>
              <a:ea typeface="微软雅黑" panose="020B0503020204020204" charset="-122"/>
            </a:endParaRPr>
          </a:p>
          <a:p>
            <a:pPr indent="0"/>
            <a:r>
              <a:rPr lang="zh-CN" sz="2400" b="0">
                <a:solidFill>
                  <a:srgbClr val="FF0000"/>
                </a:solidFill>
                <a:ea typeface="微软雅黑" panose="020B0503020204020204" charset="-122"/>
              </a:rPr>
              <a:t>④积极构建人类命运共同体，践行真正的多边主义，完善全球治理体系，为构建公平正义的新秩序贡献中国智慧和中国方案。</a:t>
            </a:r>
            <a:endParaRPr lang="zh-CN" altLang="en-US" sz="240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p:sp>
        <p:nvSpPr>
          <p:cNvPr id="100" name="文本框 99"/>
          <p:cNvSpPr txBox="1"/>
          <p:nvPr/>
        </p:nvSpPr>
        <p:spPr>
          <a:xfrm>
            <a:off x="340995" y="244475"/>
            <a:ext cx="11510010" cy="6369685"/>
          </a:xfrm>
          <a:prstGeom prst="rect">
            <a:avLst/>
          </a:prstGeom>
          <a:noFill/>
          <a:ln w="9525">
            <a:noFill/>
          </a:ln>
        </p:spPr>
        <p:txBody>
          <a:bodyPr wrap="square">
            <a:spAutoFit/>
          </a:bodyPr>
          <a:p>
            <a:pPr indent="0"/>
            <a:r>
              <a:rPr lang="en-US" altLang="zh-CN" sz="2400" b="0">
                <a:ea typeface="微软雅黑" panose="020B0503020204020204" charset="-122"/>
              </a:rPr>
              <a:t>       </a:t>
            </a:r>
            <a:r>
              <a:rPr lang="zh-CN" sz="2400" b="0">
                <a:ea typeface="微软雅黑" panose="020B0503020204020204" charset="-122"/>
              </a:rPr>
              <a:t>察势者智，驭势者赢。一百多年来，中国共产党始终站在历史正确的一边，站在人类进步的一边，坚持立足中国、放眼世界，正确认识和处理同世界的关系，团结带领中国人民实现了从落后时代、赶上时代再到引领时代的伟大跨越，显著提升了中国的国际影响力、感召力、塑造力……。       结合材料，运用中国特色社会主义，当代国际政治与经济知识，以“在历史前进的逻辑中前进”为主题撰写一篇短评。       要求:①围绕主题，观点明确:②论证充分，逻辑清晰:③学科术语使用规范:④总字数在250字左右。</a:t>
            </a:r>
            <a:r>
              <a:rPr lang="zh-CN" sz="2400" b="0">
                <a:solidFill>
                  <a:srgbClr val="FF0000"/>
                </a:solidFill>
                <a:ea typeface="微软雅黑" panose="020B0503020204020204" charset="-122"/>
              </a:rPr>
              <a:t>       一个国家、一个民族要振兴，就必须在历史前进的逻辑中前进、在时代发展的潮流中发展。</a:t>
            </a:r>
            <a:endParaRPr lang="zh-CN" sz="2400" b="0">
              <a:solidFill>
                <a:srgbClr val="FF0000"/>
              </a:solidFill>
              <a:ea typeface="微软雅黑" panose="020B0503020204020204" charset="-122"/>
            </a:endParaRPr>
          </a:p>
          <a:p>
            <a:pPr indent="0"/>
            <a:r>
              <a:rPr lang="zh-CN" sz="2400" b="0">
                <a:solidFill>
                  <a:srgbClr val="FF0000"/>
                </a:solidFill>
                <a:ea typeface="微软雅黑" panose="020B0503020204020204" charset="-122"/>
              </a:rPr>
              <a:t>       一百多年来，中国共产党团结带领中国人民，找到了实现中华民族伟大复兴的正确道路，进行了新民主主义革命，推进社会主义革命和建设，在改革开放中建设中国特色社会主义，坚持以党的伟大自我革命引领伟大社会革命，带领中华民族迎来了从站起来、富起来到强起来的伟大飞跃。</a:t>
            </a:r>
            <a:endParaRPr lang="zh-CN" sz="2400" b="0">
              <a:solidFill>
                <a:srgbClr val="FF0000"/>
              </a:solidFill>
              <a:ea typeface="微软雅黑" panose="020B0503020204020204" charset="-122"/>
            </a:endParaRPr>
          </a:p>
          <a:p>
            <a:pPr indent="0"/>
            <a:r>
              <a:rPr lang="zh-CN" sz="2400" b="0">
                <a:solidFill>
                  <a:srgbClr val="FF0000"/>
                </a:solidFill>
                <a:ea typeface="微软雅黑" panose="020B0503020204020204" charset="-122"/>
              </a:rPr>
              <a:t>       当今世界面临百年之未有大变局，中国顺应和平与发展的时代主题，以实际行动构建   人类命运共同体，完善全球治理体系，推动构建新型国际关系，积极融入经济全球化，为世界发展不断贡献中国智慧和中国力量。</a:t>
            </a:r>
            <a:endParaRPr lang="zh-CN" altLang="en-US" sz="240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p:sp>
        <p:nvSpPr>
          <p:cNvPr id="100" name="文本框 99"/>
          <p:cNvSpPr txBox="1"/>
          <p:nvPr/>
        </p:nvSpPr>
        <p:spPr>
          <a:xfrm>
            <a:off x="352425" y="488315"/>
            <a:ext cx="11419205" cy="6000750"/>
          </a:xfrm>
          <a:prstGeom prst="rect">
            <a:avLst/>
          </a:prstGeom>
          <a:noFill/>
          <a:ln w="9525">
            <a:noFill/>
          </a:ln>
        </p:spPr>
        <p:txBody>
          <a:bodyPr wrap="square">
            <a:spAutoFit/>
          </a:bodyPr>
          <a:p>
            <a:pPr indent="0"/>
            <a:r>
              <a:rPr lang="zh-CN" sz="2400" b="0">
                <a:solidFill>
                  <a:srgbClr val="FF0000"/>
                </a:solidFill>
                <a:ea typeface="微软雅黑" panose="020B0503020204020204" charset="-122"/>
              </a:rPr>
              <a:t>材料一</a:t>
            </a:r>
            <a:r>
              <a:rPr lang="en-US" sz="2400" b="0">
                <a:latin typeface="楷体" panose="02010609060101010101" charset="-122"/>
                <a:ea typeface="微软雅黑" panose="020B0503020204020204" charset="-122"/>
              </a:rPr>
              <a:t>  </a:t>
            </a:r>
            <a:r>
              <a:rPr lang="zh-CN" sz="2400" b="0">
                <a:ea typeface="微软雅黑" panose="020B0503020204020204" charset="-122"/>
              </a:rPr>
              <a:t>进入新时代以来，我国不断通过制度创新和体制机制创新，破除民营企业市场准入门槛，激发民营企业的积极性，严格保护民营经济市场主体经营自主权、财产权等合法权益，引导民营经济健康发展、高质量发展。面对新时代新挑战，广大民营企业奋力拼搏，发挥经营自主灵活的优势，发展韧性不断增强，发展活力不断迸发，民营经济已成为发展主力军和转型升级排头兵，还是创新创业主战场和推动实现共同富裕的重要力量。</a:t>
            </a:r>
            <a:endParaRPr lang="zh-CN" sz="2400" b="0">
              <a:ea typeface="微软雅黑" panose="020B0503020204020204" charset="-122"/>
            </a:endParaRPr>
          </a:p>
          <a:p>
            <a:pPr indent="0"/>
            <a:r>
              <a:rPr lang="zh-CN" sz="2400" b="0">
                <a:solidFill>
                  <a:srgbClr val="FF0000"/>
                </a:solidFill>
                <a:ea typeface="微软雅黑" panose="020B0503020204020204" charset="-122"/>
              </a:rPr>
              <a:t>材料二</a:t>
            </a:r>
            <a:r>
              <a:rPr lang="zh-CN" sz="2400" b="0">
                <a:ea typeface="微软雅黑" panose="020B0503020204020204" charset="-122"/>
              </a:rPr>
              <a:t>  2022年，我国民营企业进出口规模所占比重达到50.9%,对我国外贸增长贡献率达到80.8%,民营企业外贸第一大主体地位继续巩固。同时，民营企业在对外开放中也遇到一些问题和挑战。如，全球贸易壁垒高企，民营企业开拓国际市场风险与障碍增多；发达经济体通过各种措施推动制造业企业回流，外加东南亚等地区制造业的崛起，我国民营企业原有的比较优势受到冲击；部分民营企业处于产业链低端，技术创新由于各种原因陷入低端锁定的困境。（1）结合材料一，运用</a:t>
            </a:r>
            <a:r>
              <a:rPr lang="zh-CN" sz="2400" b="0">
                <a:solidFill>
                  <a:srgbClr val="FF0000"/>
                </a:solidFill>
                <a:ea typeface="微软雅黑" panose="020B0503020204020204" charset="-122"/>
              </a:rPr>
              <a:t>经济与社会</a:t>
            </a:r>
            <a:r>
              <a:rPr lang="zh-CN" sz="2400" b="0">
                <a:ea typeface="微软雅黑" panose="020B0503020204020204" charset="-122"/>
              </a:rPr>
              <a:t>知识，说明我国民营经济的韧性与活力来自哪里。（2）结合材料二，运用“</a:t>
            </a:r>
            <a:r>
              <a:rPr lang="zh-CN" sz="2400" b="0">
                <a:solidFill>
                  <a:srgbClr val="FF0000"/>
                </a:solidFill>
                <a:ea typeface="微软雅黑" panose="020B0503020204020204" charset="-122"/>
              </a:rPr>
              <a:t>经济全球化与中国</a:t>
            </a:r>
            <a:r>
              <a:rPr lang="zh-CN" sz="2400" b="0">
                <a:ea typeface="微软雅黑" panose="020B0503020204020204" charset="-122"/>
              </a:rPr>
              <a:t>”的知识，说明我国政府应如何助力民营企业</a:t>
            </a:r>
            <a:r>
              <a:rPr lang="zh-CN" sz="2400" b="0">
                <a:solidFill>
                  <a:srgbClr val="000000"/>
                </a:solidFill>
                <a:ea typeface="微软雅黑" panose="020B0503020204020204" charset="-122"/>
              </a:rPr>
              <a:t>在对外开放中形成竞争新优势。</a:t>
            </a:r>
            <a:endParaRPr lang="zh-CN" sz="2400" b="0">
              <a:solidFill>
                <a:srgbClr val="FF0000"/>
              </a:solidFill>
              <a:ea typeface="微软雅黑" panose="020B0503020204020204" charset="-122"/>
            </a:endParaRPr>
          </a:p>
          <a:p>
            <a:endParaRPr lang="zh-CN" altLang="en-US" sz="2400"/>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p:sp>
        <p:nvSpPr>
          <p:cNvPr id="2" name="文本框 1"/>
          <p:cNvSpPr txBox="1"/>
          <p:nvPr/>
        </p:nvSpPr>
        <p:spPr>
          <a:xfrm>
            <a:off x="462280" y="335280"/>
            <a:ext cx="11267440" cy="7108825"/>
          </a:xfrm>
          <a:prstGeom prst="rect">
            <a:avLst/>
          </a:prstGeom>
          <a:noFill/>
        </p:spPr>
        <p:txBody>
          <a:bodyPr wrap="square" rtlCol="0" anchor="t">
            <a:spAutoFit/>
          </a:bodyPr>
          <a:p>
            <a:pPr indent="0"/>
            <a:r>
              <a:rPr lang="zh-CN" sz="2400">
                <a:solidFill>
                  <a:srgbClr val="FF0000"/>
                </a:solidFill>
                <a:ea typeface="微软雅黑" panose="020B0503020204020204" charset="-122"/>
                <a:sym typeface="+mn-ea"/>
              </a:rPr>
              <a:t>（1）①国家鼓励、支持、引导非公有制经济发展，通过制度创新，营造促进民营经济发展的制度环境，破除体制机制障碍。②国家健全市场环境和法治环境，促进各种所有制主体依法平等使用资源要素、公开公平公正参与竞争、同等受到法律保护，营造促进民营经济发展的良好环境和社会氛围。③民营企业顺应时代发展潮流，找准市场定位，制定正确的经营战略，努力提高企业管理水平，完善管理体制机制。④民营企业提高自主创新能力，提高生产技术水平和研发能力，推动发展转型升级，增加就业，积极承担社会责任，推动经济发展和提高人民生活水平。    （2）①我国政府和企业要共同携手，运用我们的智慧，充分利用世贸组织赋予的权利，有效应对国际贸易壁垒，为发展更高层次开放型经济营造良好的外部环境。②我国政府鼓励、支持、引导民营经济转变对外发展方式，着力培育开放型经济发展新优势，形成以技术、品牌、质量、服务为核心的出口竞争新优势，拓展对外贸易。③我国政府应促进民营企业加强国际产能合作和技术合作，加快培育国际经济合作和竞争新优势，保护外商投资合法权益，实行高水平的贸易和投资自由化便利化政策，鼓励外资投资我国制造业。④我国继续坚持对外开放的基本国策，坚持引进来和走出去相结合，坚持实施更大范围、更宽领域、更深层次对外开放，实现互利共嬴。</a:t>
            </a:r>
            <a:endParaRPr lang="zh-CN" sz="2400">
              <a:solidFill>
                <a:srgbClr val="FF0000"/>
              </a:solidFill>
              <a:ea typeface="微软雅黑" panose="020B0503020204020204" charset="-122"/>
              <a:sym typeface="+mn-ea"/>
            </a:endParaRPr>
          </a:p>
          <a:p>
            <a:endParaRPr lang="zh-CN" altLang="en-US" sz="2400"/>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711200" y="797560"/>
            <a:ext cx="10770235" cy="4523105"/>
          </a:xfrm>
          <a:prstGeom prst="rect">
            <a:avLst/>
          </a:prstGeom>
          <a:noFill/>
          <a:ln w="9525">
            <a:noFill/>
          </a:ln>
        </p:spPr>
        <p:txBody>
          <a:bodyPr wrap="square">
            <a:spAutoFit/>
          </a:bodyPr>
          <a:p>
            <a:pPr indent="0"/>
            <a:r>
              <a:rPr lang="en-US" altLang="zh-CN" sz="2400" b="0">
                <a:solidFill>
                  <a:srgbClr val="000000"/>
                </a:solidFill>
                <a:ea typeface="微软雅黑" panose="020B0503020204020204" charset="-122"/>
              </a:rPr>
              <a:t>       </a:t>
            </a:r>
            <a:r>
              <a:rPr lang="zh-CN" sz="2400" b="0">
                <a:solidFill>
                  <a:srgbClr val="000000"/>
                </a:solidFill>
                <a:ea typeface="微软雅黑" panose="020B0503020204020204" charset="-122"/>
              </a:rPr>
              <a:t>当前，世界经济复苏艰难，发展鸿沟不断拉大，大国战略竞争升级，粮食、能源、气候等全球性挑战前所未有，文明隔阂、文明冲突、文明优越依然存在。2021年、2022年、2023年，习近平主席相继提出全球发展倡议、全球安全倡议、全球文明倡议，为破解当前人类面临的困境提供了重要理念和思想指引。        全球发展倡议旨在全力破解发展难题、创造发展机遇，推动构建互利共赢的全球发展共同体。全球安全倡议旨在为消除国际安全隐患、妥善解决国际冲突提供思路，推动构建平衡、有效、可持续的安全治理架构。全球文明倡议则系统阐释推动不同文明交流互鉴、包容共存的中国方案，努力开创世界各国人文交流、文化交融、民心相通新局面。三大倡议有机统一，为处于变局中的世界注入了更多确定性。       运用《当代国际政治与经济》知识，谈谈你对“三大倡议有机统一，为处于变局中的世界注入了更多确定性”的理解。</a:t>
            </a:r>
            <a:endParaRPr lang="zh-CN" altLang="en-US"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p:sp>
        <p:nvSpPr>
          <p:cNvPr id="19" name="文本框 18"/>
          <p:cNvSpPr txBox="1"/>
          <p:nvPr>
            <p:custDataLst>
              <p:tags r:id="rId1"/>
            </p:custDataLst>
          </p:nvPr>
        </p:nvSpPr>
        <p:spPr>
          <a:xfrm>
            <a:off x="462915" y="1177925"/>
            <a:ext cx="11412855" cy="4078605"/>
          </a:xfrm>
          <a:prstGeom prst="rect">
            <a:avLst/>
          </a:prstGeom>
          <a:noFill/>
        </p:spPr>
        <p:txBody>
          <a:bodyPr wrap="square" rtlCol="0">
            <a:spAutoFit/>
          </a:bodyPr>
          <a:p>
            <a:pPr algn="l" fontAlgn="auto">
              <a:lnSpc>
                <a:spcPct val="120000"/>
              </a:lnSpc>
              <a:buClrTx/>
              <a:buSzTx/>
              <a:buFontTx/>
            </a:pPr>
            <a:endParaRPr sz="2400">
              <a:solidFill>
                <a:srgbClr val="FF0000"/>
              </a:solidFill>
              <a:uFillTx/>
              <a:latin typeface="微软雅黑" panose="020B0503020204020204" charset="-122"/>
              <a:ea typeface="微软雅黑" panose="020B0503020204020204" charset="-122"/>
              <a:cs typeface="微软雅黑" panose="020B0503020204020204" charset="-122"/>
              <a:sym typeface="+mn-ea"/>
            </a:endParaRPr>
          </a:p>
          <a:p>
            <a:pPr algn="l" fontAlgn="auto">
              <a:lnSpc>
                <a:spcPct val="120000"/>
              </a:lnSpc>
              <a:buClrTx/>
              <a:buSzTx/>
              <a:buFontTx/>
              <a:buNone/>
            </a:pPr>
            <a:r>
              <a:rPr sz="2400">
                <a:solidFill>
                  <a:srgbClr val="FF0000"/>
                </a:solidFill>
                <a:latin typeface="微软雅黑" panose="020B0503020204020204" charset="-122"/>
                <a:ea typeface="微软雅黑" panose="020B0503020204020204" charset="-122"/>
                <a:cs typeface="楷体" panose="02010609060101010101" charset="-122"/>
                <a:sym typeface="+mn-ea"/>
              </a:rPr>
              <a:t>①保障全球安全是世界发展、各国不同文明互鉴的前提，世界和平发展是保障全球安全与文明交流互鉴的条件，而文明交流互鉴又是发展与安全的沟通渠道，三大倡议在政治、安全、经济、文化、生态五个方面进一步丰富拓展了人类命运共同体理念思想内涵、实践路径。</a:t>
            </a:r>
            <a:endParaRPr sz="2400">
              <a:solidFill>
                <a:srgbClr val="FF0000"/>
              </a:solidFill>
              <a:latin typeface="微软雅黑" panose="020B0503020204020204" charset="-122"/>
              <a:ea typeface="微软雅黑" panose="020B0503020204020204" charset="-122"/>
              <a:cs typeface="楷体" panose="02010609060101010101" charset="-122"/>
              <a:sym typeface="+mn-ea"/>
            </a:endParaRPr>
          </a:p>
          <a:p>
            <a:pPr algn="l" fontAlgn="auto">
              <a:lnSpc>
                <a:spcPct val="120000"/>
              </a:lnSpc>
              <a:buClrTx/>
              <a:buSzTx/>
              <a:buFontTx/>
              <a:buNone/>
            </a:pPr>
            <a:r>
              <a:rPr sz="2400">
                <a:solidFill>
                  <a:srgbClr val="FF0000"/>
                </a:solidFill>
                <a:latin typeface="微软雅黑" panose="020B0503020204020204" charset="-122"/>
                <a:ea typeface="微软雅黑" panose="020B0503020204020204" charset="-122"/>
                <a:cs typeface="楷体" panose="02010609060101010101" charset="-122"/>
                <a:sym typeface="+mn-ea"/>
              </a:rPr>
              <a:t>②三大倡议着眼于解决制约和困扰人类共同发展、普遍安全、文明进步的现实问题，顺应和平与发展的时代潮流，反映了全人类共同的价值追求，符合世界各国的共同利益，指明了世界发展和人类未来的前进方向，为世界各国共同应对世界面临的不确定性和不稳定性提供了中国智慧和中国方案。</a:t>
            </a:r>
            <a:endParaRPr sz="2400">
              <a:solidFill>
                <a:srgbClr val="FF0000"/>
              </a:solidFill>
              <a:latin typeface="微软雅黑" panose="020B0503020204020204" charset="-122"/>
              <a:ea typeface="微软雅黑" panose="020B0503020204020204" charset="-122"/>
              <a:cs typeface="楷体" panose="02010609060101010101" charset="-122"/>
              <a:sym typeface="+mn-ea"/>
            </a:endParaRPr>
          </a:p>
        </p:txBody>
      </p:sp>
    </p:spTree>
    <p:custDataLst>
      <p:tags r:id="rId2"/>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p:sp>
        <p:nvSpPr>
          <p:cNvPr id="2" name="矩形 1" descr="7b0a2020202022776f7264617274223a2022220a7d0a"/>
          <p:cNvSpPr/>
          <p:nvPr/>
        </p:nvSpPr>
        <p:spPr>
          <a:xfrm>
            <a:off x="591820" y="1845945"/>
            <a:ext cx="11081385" cy="3179445"/>
          </a:xfrm>
          <a:prstGeom prst="rect">
            <a:avLst/>
          </a:prstGeom>
          <a:noFill/>
          <a:ln>
            <a:noFill/>
          </a:ln>
        </p:spPr>
        <p:txBody>
          <a:bodyPr wrap="none" lIns="90170" tIns="46990" rIns="90170" bIns="46990" rtlCol="0" anchor="t">
            <a:normAutofit/>
            <a:scene3d>
              <a:camera prst="obliqueBottomLeft"/>
              <a:lightRig rig="contrasting" dir="t">
                <a:rot lat="0" lon="0" rev="0"/>
              </a:lightRig>
            </a:scene3d>
            <a:sp3d>
              <a:extrusionClr>
                <a:srgbClr val="AEFEF2"/>
              </a:extrusionClr>
            </a:sp3d>
          </a:bodyPr>
          <a:p>
            <a:pPr algn="ctr"/>
            <a:r>
              <a:rPr lang="zh-CN" altLang="en-US" sz="9600" b="1">
                <a:ln w="12700">
                  <a:solidFill>
                    <a:srgbClr val="E6B76F"/>
                  </a:solidFill>
                </a:ln>
                <a:gradFill>
                  <a:gsLst>
                    <a:gs pos="100000">
                      <a:srgbClr val="ADB836"/>
                    </a:gs>
                    <a:gs pos="67000">
                      <a:srgbClr val="324A25"/>
                    </a:gs>
                  </a:gsLst>
                  <a:lin ang="5400000" scaled="0"/>
                </a:gradFill>
                <a:effectLst>
                  <a:outerShdw dist="76200" dir="7740000" algn="t" rotWithShape="0">
                    <a:srgbClr val="99BB83">
                      <a:alpha val="100000"/>
                    </a:srgbClr>
                  </a:outerShdw>
                  <a:reflection blurRad="6350" stA="27000" endA="300" endPos="45500" dist="50800" dir="5400000" sy="-100000" algn="bl" rotWithShape="0"/>
                </a:effectLst>
                <a:latin typeface="汉仪行楷简" panose="02010600000101010101" charset="-122"/>
                <a:ea typeface="汉仪行楷简" panose="02010600000101010101" charset="-122"/>
              </a:rPr>
              <a:t>谢谢！</a:t>
            </a:r>
            <a:endParaRPr lang="zh-CN" altLang="en-US" sz="9600" b="1">
              <a:ln w="12700">
                <a:solidFill>
                  <a:srgbClr val="E6B76F"/>
                </a:solidFill>
              </a:ln>
              <a:gradFill>
                <a:gsLst>
                  <a:gs pos="100000">
                    <a:srgbClr val="ADB836"/>
                  </a:gs>
                  <a:gs pos="67000">
                    <a:srgbClr val="324A25"/>
                  </a:gs>
                </a:gsLst>
                <a:lin ang="5400000" scaled="0"/>
              </a:gradFill>
              <a:effectLst>
                <a:outerShdw dist="76200" dir="7740000" algn="t" rotWithShape="0">
                  <a:srgbClr val="99BB83">
                    <a:alpha val="100000"/>
                  </a:srgbClr>
                </a:outerShdw>
                <a:reflection blurRad="6350" stA="27000" endA="300" endPos="45500" dist="50800" dir="5400000" sy="-100000" algn="bl" rotWithShape="0"/>
              </a:effectLst>
              <a:latin typeface="汉仪行楷简" panose="02010600000101010101" charset="-122"/>
              <a:ea typeface="汉仪行楷简" panose="02010600000101010101" charset="-122"/>
            </a:endParaRP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弧形 8"/>
          <p:cNvSpPr/>
          <p:nvPr>
            <p:custDataLst>
              <p:tags r:id="rId1"/>
            </p:custDataLst>
          </p:nvPr>
        </p:nvSpPr>
        <p:spPr>
          <a:xfrm flipH="1">
            <a:off x="850900" y="1783715"/>
            <a:ext cx="4180840" cy="4180840"/>
          </a:xfrm>
          <a:prstGeom prst="arc">
            <a:avLst>
              <a:gd name="adj1" fmla="val 16200000"/>
              <a:gd name="adj2" fmla="val 5292021"/>
            </a:avLst>
          </a:prstGeom>
          <a:noFill/>
          <a:ln w="25400" cap="flat" cmpd="sng" algn="ctr">
            <a:solidFill>
              <a:schemeClr val="accent1"/>
            </a:solidFill>
            <a:prstDash val="solid"/>
            <a:miter lim="800000"/>
          </a:ln>
          <a:effectLst/>
        </p:spPr>
        <p:txBody>
          <a:bodyPr rtlCol="0" anchor="ctr"/>
          <a:p>
            <a:pPr algn="ctr"/>
            <a:endParaRPr lang="zh-CN" altLang="en-US">
              <a:solidFill>
                <a:schemeClr val="dk1"/>
              </a:solidFill>
              <a:latin typeface="Arial" panose="020B0604020202020204" pitchFamily="34" charset="0"/>
              <a:ea typeface="微软雅黑" panose="020B0503020204020204" charset="-122"/>
              <a:cs typeface="MiSans Bold" panose="00000800000000000000" charset="-122"/>
            </a:endParaRPr>
          </a:p>
        </p:txBody>
      </p:sp>
      <p:sp>
        <p:nvSpPr>
          <p:cNvPr id="12" name="椭圆 11"/>
          <p:cNvSpPr/>
          <p:nvPr>
            <p:custDataLst>
              <p:tags r:id="rId2"/>
            </p:custDataLst>
          </p:nvPr>
        </p:nvSpPr>
        <p:spPr>
          <a:xfrm>
            <a:off x="492760" y="3447415"/>
            <a:ext cx="751840" cy="751840"/>
          </a:xfrm>
          <a:prstGeom prst="ellipse">
            <a:avLst/>
          </a:prstGeom>
          <a:solidFill>
            <a:schemeClr val="accent2"/>
          </a:solidFill>
          <a:ln w="50800" cap="flat" cmpd="sng" algn="ctr">
            <a:solidFill>
              <a:schemeClr val="lt1">
                <a:lumMod val="85000"/>
              </a:schemeClr>
            </a:solidFill>
            <a:prstDash val="solid"/>
            <a:miter lim="800000"/>
          </a:ln>
          <a:effectLst/>
        </p:spPr>
        <p:txBody>
          <a:bodyPr rtlCol="0" anchor="ctr"/>
          <a:p>
            <a:pPr algn="ctr"/>
            <a:endParaRPr lang="zh-CN" altLang="en-US" sz="1600">
              <a:solidFill>
                <a:schemeClr val="lt1"/>
              </a:solidFill>
              <a:latin typeface="Arial" panose="020B0604020202020204" pitchFamily="34" charset="0"/>
              <a:ea typeface="微软雅黑" panose="020B0503020204020204" charset="-122"/>
              <a:cs typeface="MiSans Bold" panose="00000800000000000000" charset="-122"/>
            </a:endParaRPr>
          </a:p>
        </p:txBody>
      </p:sp>
      <p:sp>
        <p:nvSpPr>
          <p:cNvPr id="4" name="椭圆 3"/>
          <p:cNvSpPr/>
          <p:nvPr>
            <p:custDataLst>
              <p:tags r:id="rId3"/>
            </p:custDataLst>
          </p:nvPr>
        </p:nvSpPr>
        <p:spPr>
          <a:xfrm>
            <a:off x="1473835" y="2449830"/>
            <a:ext cx="2847975" cy="2847975"/>
          </a:xfrm>
          <a:prstGeom prst="ellipse">
            <a:avLst/>
          </a:prstGeom>
          <a:solidFill>
            <a:schemeClr val="accent1"/>
          </a:solidFill>
          <a:ln w="12700" cap="flat" cmpd="sng" algn="ctr">
            <a:noFill/>
            <a:prstDash val="solid"/>
            <a:miter lim="800000"/>
          </a:ln>
          <a:effectLst/>
        </p:spPr>
        <p:txBody>
          <a:bodyPr rtlCol="0" anchor="ctr"/>
          <a:p>
            <a:pPr algn="ctr"/>
            <a:endParaRPr lang="zh-CN" altLang="en-US">
              <a:solidFill>
                <a:schemeClr val="lt1"/>
              </a:solidFill>
              <a:latin typeface="Arial" panose="020B0604020202020204" pitchFamily="34" charset="0"/>
              <a:ea typeface="微软雅黑" panose="020B0503020204020204" charset="-122"/>
              <a:cs typeface="MiSans Bold" panose="00000800000000000000" charset="-122"/>
            </a:endParaRPr>
          </a:p>
        </p:txBody>
      </p:sp>
      <p:sp>
        <p:nvSpPr>
          <p:cNvPr id="5" name="椭圆 4"/>
          <p:cNvSpPr/>
          <p:nvPr>
            <p:custDataLst>
              <p:tags r:id="rId4"/>
            </p:custDataLst>
          </p:nvPr>
        </p:nvSpPr>
        <p:spPr>
          <a:xfrm>
            <a:off x="1750060" y="2726055"/>
            <a:ext cx="2294890" cy="2294890"/>
          </a:xfrm>
          <a:prstGeom prst="ellipse">
            <a:avLst/>
          </a:prstGeom>
          <a:noFill/>
          <a:ln w="22225" cap="flat" cmpd="sng" algn="ctr">
            <a:solidFill>
              <a:schemeClr val="accent1">
                <a:lumMod val="75000"/>
              </a:schemeClr>
            </a:solidFill>
            <a:prstDash val="lgDashDot"/>
            <a:miter lim="800000"/>
          </a:ln>
          <a:effectLst/>
        </p:spPr>
        <p:txBody>
          <a:bodyPr rtlCol="0" anchor="ctr"/>
          <a:p>
            <a:pPr algn="ctr"/>
            <a:endParaRPr lang="zh-CN" altLang="en-US">
              <a:solidFill>
                <a:schemeClr val="lt1"/>
              </a:solidFill>
              <a:latin typeface="Arial" panose="020B0604020202020204" pitchFamily="34" charset="0"/>
              <a:ea typeface="微软雅黑" panose="020B0503020204020204" charset="-122"/>
              <a:cs typeface="MiSans Bold" panose="00000800000000000000" charset="-122"/>
            </a:endParaRPr>
          </a:p>
        </p:txBody>
      </p:sp>
      <p:sp>
        <p:nvSpPr>
          <p:cNvPr id="11" name="椭圆 10"/>
          <p:cNvSpPr/>
          <p:nvPr>
            <p:custDataLst>
              <p:tags r:id="rId5"/>
            </p:custDataLst>
          </p:nvPr>
        </p:nvSpPr>
        <p:spPr>
          <a:xfrm>
            <a:off x="989965" y="2082165"/>
            <a:ext cx="751840" cy="751840"/>
          </a:xfrm>
          <a:prstGeom prst="ellipse">
            <a:avLst/>
          </a:prstGeom>
          <a:solidFill>
            <a:schemeClr val="accent1"/>
          </a:solidFill>
          <a:ln w="50800" cap="flat" cmpd="sng" algn="ctr">
            <a:solidFill>
              <a:schemeClr val="lt1">
                <a:lumMod val="85000"/>
              </a:schemeClr>
            </a:solidFill>
            <a:prstDash val="solid"/>
            <a:miter lim="800000"/>
          </a:ln>
          <a:effectLst/>
        </p:spPr>
        <p:txBody>
          <a:bodyPr rtlCol="0" anchor="ctr"/>
          <a:p>
            <a:pPr algn="ctr"/>
            <a:endParaRPr lang="zh-CN" altLang="en-US" sz="1600">
              <a:solidFill>
                <a:schemeClr val="lt1"/>
              </a:solidFill>
              <a:latin typeface="Arial" panose="020B0604020202020204" pitchFamily="34" charset="0"/>
              <a:ea typeface="微软雅黑" panose="020B0503020204020204" charset="-122"/>
              <a:cs typeface="MiSans Bold" panose="00000800000000000000" charset="-122"/>
            </a:endParaRPr>
          </a:p>
        </p:txBody>
      </p:sp>
      <p:sp>
        <p:nvSpPr>
          <p:cNvPr id="13" name="椭圆 12"/>
          <p:cNvSpPr/>
          <p:nvPr>
            <p:custDataLst>
              <p:tags r:id="rId6"/>
            </p:custDataLst>
          </p:nvPr>
        </p:nvSpPr>
        <p:spPr>
          <a:xfrm>
            <a:off x="936625" y="4812665"/>
            <a:ext cx="751840" cy="751840"/>
          </a:xfrm>
          <a:prstGeom prst="ellipse">
            <a:avLst/>
          </a:prstGeom>
          <a:solidFill>
            <a:schemeClr val="accent3"/>
          </a:solidFill>
          <a:ln w="50800" cap="flat" cmpd="sng" algn="ctr">
            <a:solidFill>
              <a:schemeClr val="lt1">
                <a:lumMod val="85000"/>
              </a:schemeClr>
            </a:solidFill>
            <a:prstDash val="solid"/>
            <a:miter lim="800000"/>
          </a:ln>
          <a:effectLst/>
        </p:spPr>
        <p:txBody>
          <a:bodyPr rtlCol="0" anchor="ctr"/>
          <a:p>
            <a:pPr algn="ctr"/>
            <a:endParaRPr lang="zh-CN" altLang="en-US" sz="1600">
              <a:solidFill>
                <a:schemeClr val="lt1"/>
              </a:solidFill>
              <a:latin typeface="Arial" panose="020B0604020202020204" pitchFamily="34" charset="0"/>
              <a:ea typeface="微软雅黑" panose="020B0503020204020204" charset="-122"/>
              <a:cs typeface="MiSans Bold" panose="00000800000000000000" charset="-122"/>
            </a:endParaRPr>
          </a:p>
        </p:txBody>
      </p:sp>
      <p:sp>
        <p:nvSpPr>
          <p:cNvPr id="48" name="椭圆 47"/>
          <p:cNvSpPr/>
          <p:nvPr>
            <p:custDataLst>
              <p:tags r:id="rId7"/>
            </p:custDataLst>
          </p:nvPr>
        </p:nvSpPr>
        <p:spPr>
          <a:xfrm>
            <a:off x="4933950" y="2553970"/>
            <a:ext cx="245745" cy="245745"/>
          </a:xfrm>
          <a:prstGeom prst="ellipse">
            <a:avLst/>
          </a:prstGeom>
          <a:solidFill>
            <a:schemeClr val="accent1"/>
          </a:solidFill>
          <a:ln w="12700" cap="flat" cmpd="sng" algn="ctr">
            <a:noFill/>
            <a:prstDash val="solid"/>
            <a:miter lim="800000"/>
          </a:ln>
          <a:effectLst/>
        </p:spPr>
        <p:txBody>
          <a:bodyPr rtlCol="0" anchor="ctr"/>
          <a:p>
            <a:pPr algn="ctr"/>
            <a:endParaRPr lang="zh-CN" altLang="en-US">
              <a:solidFill>
                <a:schemeClr val="lt1"/>
              </a:solidFill>
              <a:latin typeface="Arial" panose="020B0604020202020204" pitchFamily="34" charset="0"/>
              <a:ea typeface="微软雅黑" panose="020B0503020204020204" charset="-122"/>
            </a:endParaRPr>
          </a:p>
        </p:txBody>
      </p:sp>
      <p:sp>
        <p:nvSpPr>
          <p:cNvPr id="49" name="椭圆 48"/>
          <p:cNvSpPr/>
          <p:nvPr>
            <p:custDataLst>
              <p:tags r:id="rId8"/>
            </p:custDataLst>
          </p:nvPr>
        </p:nvSpPr>
        <p:spPr>
          <a:xfrm>
            <a:off x="4776470" y="2553970"/>
            <a:ext cx="245745" cy="245745"/>
          </a:xfrm>
          <a:prstGeom prst="ellipse">
            <a:avLst/>
          </a:prstGeom>
          <a:noFill/>
          <a:ln w="12700" cap="flat" cmpd="sng" algn="ctr">
            <a:solidFill>
              <a:schemeClr val="accent1"/>
            </a:solidFill>
            <a:prstDash val="solid"/>
            <a:miter lim="800000"/>
          </a:ln>
          <a:effectLst/>
        </p:spPr>
        <p:txBody>
          <a:bodyPr rtlCol="0" anchor="ctr"/>
          <a:p>
            <a:pPr algn="ctr"/>
            <a:endParaRPr lang="zh-CN" altLang="en-US">
              <a:solidFill>
                <a:schemeClr val="lt1"/>
              </a:solidFill>
              <a:latin typeface="Arial" panose="020B0604020202020204" pitchFamily="34" charset="0"/>
              <a:ea typeface="微软雅黑" panose="020B0503020204020204" charset="-122"/>
            </a:endParaRPr>
          </a:p>
        </p:txBody>
      </p:sp>
      <p:sp>
        <p:nvSpPr>
          <p:cNvPr id="51" name="椭圆 50"/>
          <p:cNvSpPr/>
          <p:nvPr>
            <p:custDataLst>
              <p:tags r:id="rId9"/>
            </p:custDataLst>
          </p:nvPr>
        </p:nvSpPr>
        <p:spPr>
          <a:xfrm>
            <a:off x="4933950" y="4165600"/>
            <a:ext cx="245745" cy="245745"/>
          </a:xfrm>
          <a:prstGeom prst="ellipse">
            <a:avLst/>
          </a:prstGeom>
          <a:solidFill>
            <a:schemeClr val="accent1"/>
          </a:solidFill>
          <a:ln w="12700" cap="flat" cmpd="sng" algn="ctr">
            <a:noFill/>
            <a:prstDash val="solid"/>
            <a:miter lim="800000"/>
          </a:ln>
          <a:effectLst/>
        </p:spPr>
        <p:txBody>
          <a:bodyPr rtlCol="0" anchor="ctr"/>
          <a:p>
            <a:pPr algn="ctr"/>
            <a:endParaRPr lang="zh-CN" altLang="en-US">
              <a:solidFill>
                <a:schemeClr val="lt1"/>
              </a:solidFill>
              <a:latin typeface="Arial" panose="020B0604020202020204" pitchFamily="34" charset="0"/>
              <a:ea typeface="微软雅黑" panose="020B0503020204020204" charset="-122"/>
            </a:endParaRPr>
          </a:p>
        </p:txBody>
      </p:sp>
      <p:sp>
        <p:nvSpPr>
          <p:cNvPr id="52" name="椭圆 51"/>
          <p:cNvSpPr/>
          <p:nvPr>
            <p:custDataLst>
              <p:tags r:id="rId10"/>
            </p:custDataLst>
          </p:nvPr>
        </p:nvSpPr>
        <p:spPr>
          <a:xfrm>
            <a:off x="4776470" y="4165600"/>
            <a:ext cx="245745" cy="245745"/>
          </a:xfrm>
          <a:prstGeom prst="ellipse">
            <a:avLst/>
          </a:prstGeom>
          <a:noFill/>
          <a:ln w="12700" cap="flat" cmpd="sng" algn="ctr">
            <a:solidFill>
              <a:schemeClr val="accent1"/>
            </a:solidFill>
            <a:prstDash val="solid"/>
            <a:miter lim="800000"/>
          </a:ln>
          <a:effectLst/>
        </p:spPr>
        <p:txBody>
          <a:bodyPr rtlCol="0" anchor="ctr"/>
          <a:p>
            <a:pPr algn="ctr"/>
            <a:endParaRPr lang="zh-CN" altLang="en-US">
              <a:solidFill>
                <a:schemeClr val="lt1"/>
              </a:solidFill>
              <a:latin typeface="Arial" panose="020B0604020202020204" pitchFamily="34" charset="0"/>
              <a:ea typeface="微软雅黑" panose="020B0503020204020204" charset="-122"/>
            </a:endParaRPr>
          </a:p>
        </p:txBody>
      </p:sp>
      <p:sp>
        <p:nvSpPr>
          <p:cNvPr id="54" name="椭圆 53"/>
          <p:cNvSpPr/>
          <p:nvPr>
            <p:custDataLst>
              <p:tags r:id="rId11"/>
            </p:custDataLst>
          </p:nvPr>
        </p:nvSpPr>
        <p:spPr>
          <a:xfrm>
            <a:off x="8400415" y="4186555"/>
            <a:ext cx="245745" cy="245745"/>
          </a:xfrm>
          <a:prstGeom prst="ellipse">
            <a:avLst/>
          </a:prstGeom>
          <a:solidFill>
            <a:schemeClr val="accent1"/>
          </a:solidFill>
          <a:ln w="12700" cap="flat" cmpd="sng" algn="ctr">
            <a:noFill/>
            <a:prstDash val="solid"/>
            <a:miter lim="800000"/>
          </a:ln>
          <a:effectLst/>
        </p:spPr>
        <p:txBody>
          <a:bodyPr rtlCol="0" anchor="ctr"/>
          <a:p>
            <a:pPr algn="ctr"/>
            <a:endParaRPr lang="zh-CN" altLang="en-US">
              <a:solidFill>
                <a:schemeClr val="lt1"/>
              </a:solidFill>
              <a:latin typeface="Arial" panose="020B0604020202020204" pitchFamily="34" charset="0"/>
              <a:ea typeface="微软雅黑" panose="020B0503020204020204" charset="-122"/>
            </a:endParaRPr>
          </a:p>
        </p:txBody>
      </p:sp>
      <p:sp>
        <p:nvSpPr>
          <p:cNvPr id="55" name="椭圆 54"/>
          <p:cNvSpPr/>
          <p:nvPr>
            <p:custDataLst>
              <p:tags r:id="rId12"/>
            </p:custDataLst>
          </p:nvPr>
        </p:nvSpPr>
        <p:spPr>
          <a:xfrm>
            <a:off x="8242935" y="4186555"/>
            <a:ext cx="245745" cy="245745"/>
          </a:xfrm>
          <a:prstGeom prst="ellipse">
            <a:avLst/>
          </a:prstGeom>
          <a:noFill/>
          <a:ln w="12700" cap="flat" cmpd="sng" algn="ctr">
            <a:solidFill>
              <a:schemeClr val="accent1"/>
            </a:solidFill>
            <a:prstDash val="solid"/>
            <a:miter lim="800000"/>
          </a:ln>
          <a:effectLst/>
        </p:spPr>
        <p:txBody>
          <a:bodyPr rtlCol="0" anchor="ctr"/>
          <a:p>
            <a:pPr algn="ctr"/>
            <a:endParaRPr lang="zh-CN" altLang="en-US">
              <a:solidFill>
                <a:schemeClr val="lt1"/>
              </a:solidFill>
              <a:latin typeface="Arial" panose="020B0604020202020204" pitchFamily="34" charset="0"/>
              <a:ea typeface="微软雅黑" panose="020B0503020204020204" charset="-122"/>
            </a:endParaRPr>
          </a:p>
        </p:txBody>
      </p:sp>
      <p:sp>
        <p:nvSpPr>
          <p:cNvPr id="57" name="椭圆 56"/>
          <p:cNvSpPr/>
          <p:nvPr>
            <p:custDataLst>
              <p:tags r:id="rId13"/>
            </p:custDataLst>
          </p:nvPr>
        </p:nvSpPr>
        <p:spPr>
          <a:xfrm>
            <a:off x="8375650" y="2553970"/>
            <a:ext cx="245745" cy="245745"/>
          </a:xfrm>
          <a:prstGeom prst="ellipse">
            <a:avLst/>
          </a:prstGeom>
          <a:solidFill>
            <a:schemeClr val="accent1"/>
          </a:solidFill>
          <a:ln w="12700" cap="flat" cmpd="sng" algn="ctr">
            <a:noFill/>
            <a:prstDash val="solid"/>
            <a:miter lim="800000"/>
          </a:ln>
          <a:effectLst/>
        </p:spPr>
        <p:txBody>
          <a:bodyPr rtlCol="0" anchor="ctr"/>
          <a:p>
            <a:pPr algn="ctr"/>
            <a:endParaRPr lang="zh-CN" altLang="en-US">
              <a:solidFill>
                <a:schemeClr val="lt1"/>
              </a:solidFill>
              <a:latin typeface="Arial" panose="020B0604020202020204" pitchFamily="34" charset="0"/>
              <a:ea typeface="微软雅黑" panose="020B0503020204020204" charset="-122"/>
            </a:endParaRPr>
          </a:p>
        </p:txBody>
      </p:sp>
      <p:sp>
        <p:nvSpPr>
          <p:cNvPr id="58" name="椭圆 57"/>
          <p:cNvSpPr/>
          <p:nvPr>
            <p:custDataLst>
              <p:tags r:id="rId14"/>
            </p:custDataLst>
          </p:nvPr>
        </p:nvSpPr>
        <p:spPr>
          <a:xfrm>
            <a:off x="8218170" y="2553970"/>
            <a:ext cx="245745" cy="245745"/>
          </a:xfrm>
          <a:prstGeom prst="ellipse">
            <a:avLst/>
          </a:prstGeom>
          <a:noFill/>
          <a:ln w="12700" cap="flat" cmpd="sng" algn="ctr">
            <a:solidFill>
              <a:schemeClr val="accent1"/>
            </a:solidFill>
            <a:prstDash val="solid"/>
            <a:miter lim="800000"/>
          </a:ln>
          <a:effectLst/>
        </p:spPr>
        <p:txBody>
          <a:bodyPr rtlCol="0" anchor="ctr"/>
          <a:p>
            <a:pPr algn="ctr"/>
            <a:endParaRPr lang="zh-CN" altLang="en-US">
              <a:solidFill>
                <a:schemeClr val="lt1"/>
              </a:solidFill>
              <a:latin typeface="Arial" panose="020B0604020202020204" pitchFamily="34" charset="0"/>
              <a:ea typeface="微软雅黑" panose="020B0503020204020204" charset="-122"/>
            </a:endParaRPr>
          </a:p>
        </p:txBody>
      </p:sp>
      <p:sp>
        <p:nvSpPr>
          <p:cNvPr id="147" name="文本框 146"/>
          <p:cNvSpPr txBox="1"/>
          <p:nvPr>
            <p:custDataLst>
              <p:tags r:id="rId15"/>
            </p:custDataLst>
          </p:nvPr>
        </p:nvSpPr>
        <p:spPr>
          <a:xfrm>
            <a:off x="5397500" y="2449830"/>
            <a:ext cx="2776855" cy="1715135"/>
          </a:xfrm>
          <a:prstGeom prst="rect">
            <a:avLst/>
          </a:prstGeom>
          <a:gradFill>
            <a:gsLst>
              <a:gs pos="0">
                <a:schemeClr val="accent3"/>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txBody>
          <a:bodyPr wrap="square" rtlCol="0">
            <a:noAutofit/>
          </a:bodyPr>
          <a:p>
            <a:pPr algn="l" fontAlgn="auto">
              <a:lnSpc>
                <a:spcPct val="130000"/>
              </a:lnSpc>
              <a:spcAft>
                <a:spcPts val="1000"/>
              </a:spcAft>
            </a:pPr>
            <a:r>
              <a:rPr lang="zh-CN" altLang="en-US" sz="1600" b="1" spc="150">
                <a:uFillTx/>
                <a:latin typeface="思源黑体 CN Light" panose="020B0300000000000000" charset="-122"/>
                <a:ea typeface="思源黑体 CN Light" panose="020B0300000000000000" charset="-122"/>
                <a:sym typeface="微软雅黑" panose="020B0503020204020204" charset="-122"/>
              </a:rPr>
              <a:t>政治认同：拥护党的领导；坚持和发展中国特色社会主义；坚定四个自信；弘扬和践行社会主义核心价值观。</a:t>
            </a:r>
            <a:endParaRPr lang="zh-CN" altLang="en-US" sz="1600" b="1" spc="150">
              <a:uFillTx/>
              <a:latin typeface="思源黑体 CN Light" panose="020B0300000000000000" charset="-122"/>
              <a:ea typeface="思源黑体 CN Light" panose="020B0300000000000000" charset="-122"/>
              <a:sym typeface="微软雅黑" panose="020B0503020204020204" charset="-122"/>
            </a:endParaRPr>
          </a:p>
        </p:txBody>
      </p:sp>
      <p:sp>
        <p:nvSpPr>
          <p:cNvPr id="65" name="文本框 64"/>
          <p:cNvSpPr txBox="1"/>
          <p:nvPr>
            <p:custDataLst>
              <p:tags r:id="rId16"/>
            </p:custDataLst>
          </p:nvPr>
        </p:nvSpPr>
        <p:spPr>
          <a:xfrm>
            <a:off x="5414645" y="4255770"/>
            <a:ext cx="2759710" cy="1308735"/>
          </a:xfrm>
          <a:prstGeom prst="rect">
            <a:avLst/>
          </a:prstGeom>
          <a:gradFill>
            <a:gsLst>
              <a:gs pos="0">
                <a:srgbClr val="00B0F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txBody>
          <a:bodyPr wrap="square" rtlCol="0">
            <a:noAutofit/>
          </a:bodyPr>
          <a:p>
            <a:pPr algn="l" fontAlgn="auto">
              <a:lnSpc>
                <a:spcPct val="130000"/>
              </a:lnSpc>
              <a:spcAft>
                <a:spcPts val="1000"/>
              </a:spcAft>
            </a:pPr>
            <a:r>
              <a:rPr lang="zh-CN" altLang="en-US" sz="1600" b="1" spc="150">
                <a:solidFill>
                  <a:schemeClr val="tx1"/>
                </a:solidFill>
                <a:uFillTx/>
                <a:latin typeface="思源黑体 CN Light" panose="020B0300000000000000" charset="-122"/>
                <a:ea typeface="思源黑体 CN Light" panose="020B0300000000000000" charset="-122"/>
                <a:sym typeface="微软雅黑" panose="020B0503020204020204" charset="-122"/>
              </a:rPr>
              <a:t>科学精神：坚持马克思主义的科学世界观和方法论。作出正确的价值判断和行为选择。</a:t>
            </a:r>
            <a:endParaRPr lang="zh-CN" altLang="en-US" sz="1600" b="1" spc="150">
              <a:solidFill>
                <a:schemeClr val="tx1"/>
              </a:solidFill>
              <a:uFillTx/>
              <a:latin typeface="思源黑体 CN Light" panose="020B0300000000000000" charset="-122"/>
              <a:ea typeface="思源黑体 CN Light" panose="020B0300000000000000" charset="-122"/>
              <a:sym typeface="微软雅黑" panose="020B0503020204020204" charset="-122"/>
            </a:endParaRPr>
          </a:p>
        </p:txBody>
      </p:sp>
      <p:sp>
        <p:nvSpPr>
          <p:cNvPr id="66" name="文本框 65"/>
          <p:cNvSpPr txBox="1"/>
          <p:nvPr>
            <p:custDataLst>
              <p:tags r:id="rId17"/>
            </p:custDataLst>
          </p:nvPr>
        </p:nvSpPr>
        <p:spPr>
          <a:xfrm>
            <a:off x="8881110" y="4255770"/>
            <a:ext cx="3069590" cy="1203325"/>
          </a:xfrm>
          <a:prstGeom prst="rect">
            <a:avLst/>
          </a:prstGeom>
          <a:gradFill>
            <a:gsLst>
              <a:gs pos="0">
                <a:srgbClr val="92D05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txBody>
          <a:bodyPr wrap="square" rtlCol="0">
            <a:normAutofit lnSpcReduction="20000"/>
          </a:bodyPr>
          <a:p>
            <a:pPr algn="l" fontAlgn="auto">
              <a:lnSpc>
                <a:spcPct val="130000"/>
              </a:lnSpc>
              <a:spcAft>
                <a:spcPts val="1000"/>
              </a:spcAft>
            </a:pPr>
            <a:r>
              <a:rPr lang="zh-CN" altLang="en-US" sz="1600" b="1" spc="150">
                <a:solidFill>
                  <a:schemeClr val="dk1"/>
                </a:solidFill>
                <a:uFillTx/>
                <a:latin typeface="思源黑体 CN Light" panose="020B0300000000000000" charset="-122"/>
                <a:ea typeface="思源黑体 CN Light" panose="020B0300000000000000" charset="-122"/>
                <a:sym typeface="微软雅黑" panose="020B0503020204020204" charset="-122"/>
              </a:rPr>
              <a:t>公共参与：有序参与公共事务，勇于承担社会责任，积极行使人民当家做主的政治权利。</a:t>
            </a:r>
            <a:endParaRPr lang="zh-CN" altLang="en-US" sz="1600" b="1" spc="150">
              <a:solidFill>
                <a:schemeClr val="dk1"/>
              </a:solidFill>
              <a:uFillTx/>
              <a:latin typeface="思源黑体 CN Light" panose="020B0300000000000000" charset="-122"/>
              <a:ea typeface="思源黑体 CN Light" panose="020B0300000000000000" charset="-122"/>
              <a:sym typeface="微软雅黑" panose="020B0503020204020204" charset="-122"/>
            </a:endParaRPr>
          </a:p>
        </p:txBody>
      </p:sp>
      <p:sp>
        <p:nvSpPr>
          <p:cNvPr id="70" name="文本框 69"/>
          <p:cNvSpPr txBox="1"/>
          <p:nvPr>
            <p:custDataLst>
              <p:tags r:id="rId18"/>
            </p:custDataLst>
          </p:nvPr>
        </p:nvSpPr>
        <p:spPr>
          <a:xfrm>
            <a:off x="8881110" y="2468245"/>
            <a:ext cx="3015615" cy="1534795"/>
          </a:xfrm>
          <a:prstGeom prst="rect">
            <a:avLst/>
          </a:prstGeom>
          <a:gradFill>
            <a:gsLst>
              <a:gs pos="0">
                <a:schemeClr val="accent1">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txBody>
          <a:bodyPr wrap="square" rtlCol="0">
            <a:noAutofit/>
          </a:bodyPr>
          <a:p>
            <a:pPr algn="l" fontAlgn="auto">
              <a:lnSpc>
                <a:spcPct val="130000"/>
              </a:lnSpc>
              <a:spcAft>
                <a:spcPts val="1000"/>
              </a:spcAft>
            </a:pPr>
            <a:r>
              <a:rPr lang="zh-CN" altLang="en-US" sz="1600" b="1" spc="150">
                <a:solidFill>
                  <a:schemeClr val="dk1"/>
                </a:solidFill>
                <a:uFillTx/>
                <a:latin typeface="思源黑体 CN Light" panose="020B0300000000000000" charset="-122"/>
                <a:ea typeface="思源黑体 CN Light" panose="020B0300000000000000" charset="-122"/>
                <a:sym typeface="微软雅黑" panose="020B0503020204020204" charset="-122"/>
              </a:rPr>
              <a:t>法治意识：尊法学法守法用法。做社会主义法治的忠实崇尚者、自觉遵守者、坚定捍卫者。</a:t>
            </a:r>
            <a:endParaRPr lang="zh-CN" altLang="en-US" sz="1600" b="1" spc="150">
              <a:solidFill>
                <a:schemeClr val="dk1"/>
              </a:solidFill>
              <a:uFillTx/>
              <a:latin typeface="思源黑体 CN Light" panose="020B0300000000000000" charset="-122"/>
              <a:ea typeface="思源黑体 CN Light" panose="020B0300000000000000" charset="-122"/>
              <a:sym typeface="微软雅黑" panose="020B0503020204020204" charset="-122"/>
            </a:endParaRPr>
          </a:p>
        </p:txBody>
      </p:sp>
      <p:sp>
        <p:nvSpPr>
          <p:cNvPr id="73" name="文本框 72"/>
          <p:cNvSpPr txBox="1"/>
          <p:nvPr>
            <p:custDataLst>
              <p:tags r:id="rId19"/>
            </p:custDataLst>
          </p:nvPr>
        </p:nvSpPr>
        <p:spPr>
          <a:xfrm>
            <a:off x="1994535" y="2988945"/>
            <a:ext cx="1981200" cy="1823720"/>
          </a:xfrm>
          <a:prstGeom prst="rect">
            <a:avLst/>
          </a:prstGeom>
          <a:noFill/>
        </p:spPr>
        <p:txBody>
          <a:bodyPr wrap="square" bIns="0" rtlCol="0">
            <a:noAutofit/>
          </a:bodyPr>
          <a:p>
            <a:pPr algn="l"/>
            <a:r>
              <a:rPr lang="zh-CN" altLang="en-US" sz="2800" b="1" spc="300">
                <a:solidFill>
                  <a:schemeClr val="bg1"/>
                </a:solidFill>
                <a:uFillTx/>
                <a:latin typeface="思源黑体 CN Bold" panose="020B0800000000000000" charset="-122"/>
                <a:ea typeface="思源黑体 CN Bold" panose="020B0800000000000000" charset="-122"/>
              </a:rPr>
              <a:t>培养</a:t>
            </a:r>
            <a:r>
              <a:rPr lang="zh-CN" altLang="en-US" sz="2800" b="1" spc="300">
                <a:solidFill>
                  <a:srgbClr val="FF0000"/>
                </a:solidFill>
                <a:uFillTx/>
                <a:latin typeface="思源黑体 CN Bold" panose="020B0800000000000000" charset="-122"/>
                <a:ea typeface="思源黑体 CN Bold" panose="020B0800000000000000" charset="-122"/>
              </a:rPr>
              <a:t>政治认同</a:t>
            </a:r>
            <a:r>
              <a:rPr lang="zh-CN" altLang="en-US" sz="2800" b="1" spc="300">
                <a:solidFill>
                  <a:schemeClr val="bg1"/>
                </a:solidFill>
                <a:uFillTx/>
                <a:latin typeface="思源黑体 CN Bold" panose="020B0800000000000000" charset="-122"/>
                <a:ea typeface="思源黑体 CN Bold" panose="020B0800000000000000" charset="-122"/>
              </a:rPr>
              <a:t>是最根本最核心的任务</a:t>
            </a:r>
            <a:endParaRPr lang="zh-CN" altLang="en-US" sz="2800" b="1" spc="300">
              <a:solidFill>
                <a:schemeClr val="bg1"/>
              </a:solidFill>
              <a:uFillTx/>
              <a:latin typeface="思源黑体 CN Bold" panose="020B0800000000000000" charset="-122"/>
              <a:ea typeface="思源黑体 CN Bold" panose="020B0800000000000000" charset="-122"/>
            </a:endParaRPr>
          </a:p>
        </p:txBody>
      </p:sp>
      <p:pic>
        <p:nvPicPr>
          <p:cNvPr id="86" name="图片 85" descr="343435383036303b343532343136343bcfeec4bfb7b6cea7"/>
          <p:cNvPicPr>
            <a:picLocks noChangeAspect="1"/>
          </p:cNvPicPr>
          <p:nvPr>
            <p:custDataLst>
              <p:tags r:id="rId20"/>
            </p:custDataLst>
          </p:nvPr>
        </p:nvPicPr>
        <p:blipFill>
          <a:blip r:embed="rId21">
            <a:extLst>
              <a:ext uri="{96DAC541-7B7A-43D3-8B79-37D633B846F1}">
                <asvg:svgBlip xmlns:asvg="http://schemas.microsoft.com/office/drawing/2016/SVG/main" r:embed="rId22"/>
              </a:ext>
            </a:extLst>
          </a:blip>
          <a:stretch>
            <a:fillRect/>
          </a:stretch>
        </p:blipFill>
        <p:spPr>
          <a:xfrm>
            <a:off x="1058545" y="2150745"/>
            <a:ext cx="521335" cy="521335"/>
          </a:xfrm>
          <a:prstGeom prst="rect">
            <a:avLst/>
          </a:prstGeom>
        </p:spPr>
      </p:pic>
      <p:pic>
        <p:nvPicPr>
          <p:cNvPr id="87" name="图片 86" descr="343435383036303b343532343136353bcfeec4bfc6c0c9f3"/>
          <p:cNvPicPr>
            <a:picLocks noChangeAspect="1"/>
          </p:cNvPicPr>
          <p:nvPr>
            <p:custDataLst>
              <p:tags r:id="rId23"/>
            </p:custDataLst>
          </p:nvPr>
        </p:nvPicPr>
        <p:blipFill>
          <a:blip r:embed="rId24">
            <a:extLst>
              <a:ext uri="{96DAC541-7B7A-43D3-8B79-37D633B846F1}">
                <asvg:svgBlip xmlns:asvg="http://schemas.microsoft.com/office/drawing/2016/SVG/main" r:embed="rId25"/>
              </a:ext>
            </a:extLst>
          </a:blip>
          <a:stretch>
            <a:fillRect/>
          </a:stretch>
        </p:blipFill>
        <p:spPr>
          <a:xfrm>
            <a:off x="676275" y="3642995"/>
            <a:ext cx="360045" cy="360045"/>
          </a:xfrm>
          <a:prstGeom prst="rect">
            <a:avLst/>
          </a:prstGeom>
        </p:spPr>
      </p:pic>
      <p:pic>
        <p:nvPicPr>
          <p:cNvPr id="91" name="图片 90" descr="343435383036303b343532343136363bcfeec4bfbdf8b6c8"/>
          <p:cNvPicPr>
            <a:picLocks noChangeAspect="1"/>
          </p:cNvPicPr>
          <p:nvPr>
            <p:custDataLst>
              <p:tags r:id="rId26"/>
            </p:custDataLst>
          </p:nvPr>
        </p:nvPicPr>
        <p:blipFill>
          <a:blip r:embed="rId27">
            <a:extLst>
              <a:ext uri="{96DAC541-7B7A-43D3-8B79-37D633B846F1}">
                <asvg:svgBlip xmlns:asvg="http://schemas.microsoft.com/office/drawing/2016/SVG/main" r:embed="rId28"/>
              </a:ext>
            </a:extLst>
          </a:blip>
          <a:stretch>
            <a:fillRect/>
          </a:stretch>
        </p:blipFill>
        <p:spPr>
          <a:xfrm>
            <a:off x="1132205" y="5008245"/>
            <a:ext cx="360045" cy="360045"/>
          </a:xfrm>
          <a:prstGeom prst="rect">
            <a:avLst/>
          </a:prstGeom>
        </p:spPr>
      </p:pic>
      <p:sp>
        <p:nvSpPr>
          <p:cNvPr id="25" name="文本框 24"/>
          <p:cNvSpPr txBox="1"/>
          <p:nvPr>
            <p:custDataLst>
              <p:tags r:id="rId29"/>
            </p:custDataLst>
          </p:nvPr>
        </p:nvSpPr>
        <p:spPr>
          <a:xfrm>
            <a:off x="3759200" y="358775"/>
            <a:ext cx="4862195" cy="460375"/>
          </a:xfrm>
          <a:prstGeom prst="rect">
            <a:avLst/>
          </a:prstGeom>
          <a:noFill/>
        </p:spPr>
        <p:txBody>
          <a:bodyPr wrap="square" bIns="0" rtlCol="0">
            <a:noAutofit/>
          </a:bodyPr>
          <a:p>
            <a:pPr algn="ctr"/>
            <a:r>
              <a:rPr lang="zh-CN" altLang="en-US" sz="3600">
                <a:solidFill>
                  <a:schemeClr val="accent1">
                    <a:lumMod val="75000"/>
                  </a:schemeClr>
                </a:solidFill>
                <a:sym typeface="+mn-ea"/>
              </a:rPr>
              <a:t>学科核心素养</a:t>
            </a:r>
            <a:endParaRPr lang="zh-CN" altLang="en-US" sz="3600" b="1" spc="300">
              <a:solidFill>
                <a:schemeClr val="accent1">
                  <a:lumMod val="75000"/>
                </a:schemeClr>
              </a:solidFill>
              <a:uFillTx/>
              <a:latin typeface="思源黑体 CN Bold" panose="020B0800000000000000" charset="-122"/>
              <a:ea typeface="思源黑体 CN Bold" panose="020B0800000000000000" charset="-122"/>
              <a:sym typeface="+mn-ea"/>
            </a:endParaRPr>
          </a:p>
        </p:txBody>
      </p:sp>
      <p:cxnSp>
        <p:nvCxnSpPr>
          <p:cNvPr id="10" name="直接连接符 9"/>
          <p:cNvCxnSpPr/>
          <p:nvPr>
            <p:custDataLst>
              <p:tags r:id="rId30"/>
            </p:custDataLst>
          </p:nvPr>
        </p:nvCxnSpPr>
        <p:spPr>
          <a:xfrm>
            <a:off x="4013835" y="969010"/>
            <a:ext cx="4164330" cy="0"/>
          </a:xfrm>
          <a:prstGeom prst="line">
            <a:avLst/>
          </a:prstGeom>
          <a:noFill/>
          <a:ln w="6350" cap="flat" cmpd="sng" algn="ctr">
            <a:solidFill>
              <a:schemeClr val="accent1"/>
            </a:solidFill>
            <a:prstDash val="solid"/>
            <a:miter lim="800000"/>
            <a:headEnd type="oval"/>
            <a:tailEnd type="oval"/>
          </a:ln>
          <a:effectLst/>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p:sp>
        <p:nvSpPr>
          <p:cNvPr id="29" name="矩形 28"/>
          <p:cNvSpPr/>
          <p:nvPr>
            <p:custDataLst>
              <p:tags r:id="rId1"/>
            </p:custDataLst>
          </p:nvPr>
        </p:nvSpPr>
        <p:spPr>
          <a:xfrm>
            <a:off x="1829395" y="2705109"/>
            <a:ext cx="3493637" cy="1746817"/>
          </a:xfrm>
          <a:prstGeom prst="rect">
            <a:avLst/>
          </a:prstGeom>
          <a:solidFill>
            <a:srgbClr val="1F74AD"/>
          </a:solidFill>
          <a:ln w="19050" cap="flat" cmpd="sng" algn="ctr">
            <a:solidFill>
              <a:srgbClr val="1F74AD">
                <a:lumMod val="75000"/>
              </a:srgbClr>
            </a:solidFill>
            <a:prstDash val="solid"/>
            <a:miter lim="800000"/>
          </a:ln>
          <a:effectLst/>
        </p:spPr>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a:solidFill>
                <a:sysClr val="window" lastClr="FFFFFF"/>
              </a:solidFill>
              <a:latin typeface="Arial" panose="020B0604020202020204" pitchFamily="34" charset="0"/>
              <a:ea typeface="微软雅黑" panose="020B0503020204020204" charset="-122"/>
            </a:endParaRPr>
          </a:p>
        </p:txBody>
      </p:sp>
      <p:sp>
        <p:nvSpPr>
          <p:cNvPr id="36" name="任意多边形: 形状 18"/>
          <p:cNvSpPr/>
          <p:nvPr>
            <p:custDataLst>
              <p:tags r:id="rId2"/>
            </p:custDataLst>
          </p:nvPr>
        </p:nvSpPr>
        <p:spPr>
          <a:xfrm rot="18770822">
            <a:off x="4990224" y="2466882"/>
            <a:ext cx="2485195" cy="133574"/>
          </a:xfrm>
          <a:custGeom>
            <a:avLst/>
            <a:gdLst>
              <a:gd name="connsiteX0" fmla="*/ 0 w 1257468"/>
              <a:gd name="connsiteY0" fmla="*/ 17753 h 35507"/>
              <a:gd name="connsiteX1" fmla="*/ 1257468 w 1257468"/>
              <a:gd name="connsiteY1" fmla="*/ 17753 h 35507"/>
            </a:gdLst>
            <a:ahLst/>
            <a:cxnLst>
              <a:cxn ang="0">
                <a:pos x="connsiteX0" y="connsiteY0"/>
              </a:cxn>
              <a:cxn ang="0">
                <a:pos x="connsiteX1" y="connsiteY1"/>
              </a:cxn>
            </a:cxnLst>
            <a:rect l="l" t="t" r="r" b="b"/>
            <a:pathLst>
              <a:path w="1257468" h="35507">
                <a:moveTo>
                  <a:pt x="0" y="17753"/>
                </a:moveTo>
                <a:lnTo>
                  <a:pt x="1257468" y="17753"/>
                </a:lnTo>
              </a:path>
            </a:pathLst>
          </a:custGeom>
          <a:noFill/>
          <a:ln w="12700" cap="flat" cmpd="sng" algn="ctr">
            <a:solidFill>
              <a:srgbClr val="1F74AD"/>
            </a:solidFill>
            <a:prstDash val="solid"/>
            <a:miter lim="800000"/>
          </a:ln>
          <a:effectLst/>
        </p:spPr>
        <p:txBody>
          <a:bodyPr spcFirstLastPara="0" vert="horz" wrap="square" lIns="609996" tIns="-13683" rIns="609998" bIns="-13684" numCol="1" spcCol="1270" anchor="ctr" anchorCtr="0">
            <a:noAutofit/>
          </a:bodyPr>
          <a:p>
            <a:pPr marL="0" lvl="0" indent="0" algn="ctr" defTabSz="222250">
              <a:lnSpc>
                <a:spcPct val="90000"/>
              </a:lnSpc>
              <a:spcBef>
                <a:spcPct val="0"/>
              </a:spcBef>
              <a:spcAft>
                <a:spcPct val="35000"/>
              </a:spcAft>
              <a:buNone/>
            </a:pPr>
            <a:endParaRPr lang="zh-CN" altLang="en-US" sz="500" kern="1200">
              <a:solidFill>
                <a:srgbClr val="000000">
                  <a:hueOff val="0"/>
                  <a:satOff val="0"/>
                  <a:lumOff val="0"/>
                  <a:alphaOff val="0"/>
                </a:srgbClr>
              </a:solidFill>
              <a:latin typeface="Arial" panose="020B0604020202020204" pitchFamily="34" charset="0"/>
              <a:ea typeface="微软雅黑" panose="020B0503020204020204" charset="-122"/>
            </a:endParaRPr>
          </a:p>
        </p:txBody>
      </p:sp>
      <p:sp>
        <p:nvSpPr>
          <p:cNvPr id="39" name="矩形 38"/>
          <p:cNvSpPr/>
          <p:nvPr>
            <p:custDataLst>
              <p:tags r:id="rId3"/>
            </p:custDataLst>
          </p:nvPr>
        </p:nvSpPr>
        <p:spPr>
          <a:xfrm>
            <a:off x="7105650" y="563245"/>
            <a:ext cx="4159250" cy="1746885"/>
          </a:xfrm>
          <a:prstGeom prst="rect">
            <a:avLst/>
          </a:prstGeom>
          <a:solidFill>
            <a:srgbClr val="3498DB"/>
          </a:solidFill>
          <a:ln w="19050" cap="flat" cmpd="sng" algn="ctr">
            <a:solidFill>
              <a:srgbClr val="3498DB">
                <a:lumMod val="75000"/>
              </a:srgbClr>
            </a:solidFill>
            <a:prstDash val="solid"/>
            <a:miter lim="800000"/>
          </a:ln>
          <a:effectLst/>
        </p:spPr>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dirty="0">
              <a:solidFill>
                <a:sysClr val="window" lastClr="FFFFFF"/>
              </a:solidFill>
              <a:latin typeface="Arial" panose="020B0604020202020204" pitchFamily="34" charset="0"/>
              <a:ea typeface="微软雅黑" panose="020B0503020204020204" charset="-122"/>
            </a:endParaRPr>
          </a:p>
        </p:txBody>
      </p:sp>
      <p:sp>
        <p:nvSpPr>
          <p:cNvPr id="40" name="任意多边形: 形状 24"/>
          <p:cNvSpPr/>
          <p:nvPr>
            <p:custDataLst>
              <p:tags r:id="rId4"/>
            </p:custDataLst>
          </p:nvPr>
        </p:nvSpPr>
        <p:spPr>
          <a:xfrm rot="2829178" flipV="1">
            <a:off x="4999237" y="4193142"/>
            <a:ext cx="2454481" cy="301078"/>
          </a:xfrm>
          <a:custGeom>
            <a:avLst/>
            <a:gdLst>
              <a:gd name="connsiteX0" fmla="*/ 0 w 1257468"/>
              <a:gd name="connsiteY0" fmla="*/ 17753 h 35507"/>
              <a:gd name="connsiteX1" fmla="*/ 1257468 w 1257468"/>
              <a:gd name="connsiteY1" fmla="*/ 17753 h 35507"/>
            </a:gdLst>
            <a:ahLst/>
            <a:cxnLst>
              <a:cxn ang="0">
                <a:pos x="connsiteX0" y="connsiteY0"/>
              </a:cxn>
              <a:cxn ang="0">
                <a:pos x="connsiteX1" y="connsiteY1"/>
              </a:cxn>
            </a:cxnLst>
            <a:rect l="l" t="t" r="r" b="b"/>
            <a:pathLst>
              <a:path w="1257468" h="35507">
                <a:moveTo>
                  <a:pt x="0" y="17753"/>
                </a:moveTo>
                <a:lnTo>
                  <a:pt x="1257468" y="17753"/>
                </a:lnTo>
              </a:path>
            </a:pathLst>
          </a:custGeom>
          <a:noFill/>
          <a:ln w="12700" cap="flat" cmpd="sng" algn="ctr">
            <a:solidFill>
              <a:srgbClr val="1F74AD"/>
            </a:solidFill>
            <a:prstDash val="solid"/>
            <a:miter lim="800000"/>
          </a:ln>
          <a:effectLst/>
        </p:spPr>
        <p:txBody>
          <a:bodyPr spcFirstLastPara="0" vert="horz" wrap="square" lIns="609997" tIns="-13683" rIns="609997" bIns="-13684" numCol="1" spcCol="1270" anchor="ctr" anchorCtr="0">
            <a:noAutofit/>
          </a:bodyPr>
          <a:p>
            <a:pPr marL="0" lvl="0" indent="0" algn="ctr" defTabSz="222250">
              <a:lnSpc>
                <a:spcPct val="90000"/>
              </a:lnSpc>
              <a:spcBef>
                <a:spcPct val="0"/>
              </a:spcBef>
              <a:spcAft>
                <a:spcPct val="35000"/>
              </a:spcAft>
              <a:buNone/>
            </a:pPr>
            <a:endParaRPr lang="zh-CN" altLang="en-US" sz="500" kern="1200">
              <a:solidFill>
                <a:srgbClr val="000000">
                  <a:hueOff val="0"/>
                  <a:satOff val="0"/>
                  <a:lumOff val="0"/>
                  <a:alphaOff val="0"/>
                </a:srgbClr>
              </a:solidFill>
              <a:latin typeface="Arial" panose="020B0604020202020204" pitchFamily="34" charset="0"/>
              <a:ea typeface="微软雅黑" panose="020B0503020204020204" charset="-122"/>
            </a:endParaRPr>
          </a:p>
        </p:txBody>
      </p:sp>
      <p:sp>
        <p:nvSpPr>
          <p:cNvPr id="46" name="矩形 45"/>
          <p:cNvSpPr/>
          <p:nvPr>
            <p:custDataLst>
              <p:tags r:id="rId5"/>
            </p:custDataLst>
          </p:nvPr>
        </p:nvSpPr>
        <p:spPr>
          <a:xfrm>
            <a:off x="7105650" y="4603750"/>
            <a:ext cx="4158615" cy="1746885"/>
          </a:xfrm>
          <a:prstGeom prst="rect">
            <a:avLst/>
          </a:prstGeom>
          <a:solidFill>
            <a:srgbClr val="3498DB"/>
          </a:solidFill>
          <a:ln w="19050" cap="flat" cmpd="sng" algn="ctr">
            <a:solidFill>
              <a:srgbClr val="3498DB">
                <a:lumMod val="75000"/>
              </a:srgbClr>
            </a:solidFill>
            <a:prstDash val="solid"/>
            <a:miter lim="800000"/>
          </a:ln>
          <a:effectLst/>
        </p:spPr>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a:solidFill>
                <a:sysClr val="window" lastClr="FFFFFF"/>
              </a:solidFill>
              <a:latin typeface="Arial" panose="020B0604020202020204" pitchFamily="34" charset="0"/>
              <a:ea typeface="微软雅黑" panose="020B0503020204020204" charset="-122"/>
            </a:endParaRPr>
          </a:p>
        </p:txBody>
      </p:sp>
      <p:sp>
        <p:nvSpPr>
          <p:cNvPr id="53" name="任意多边形: 形状 20"/>
          <p:cNvSpPr/>
          <p:nvPr>
            <p:custDataLst>
              <p:tags r:id="rId6"/>
            </p:custDataLst>
          </p:nvPr>
        </p:nvSpPr>
        <p:spPr>
          <a:xfrm rot="10800000" flipV="1">
            <a:off x="5402046" y="3291499"/>
            <a:ext cx="1734285" cy="274986"/>
          </a:xfrm>
          <a:custGeom>
            <a:avLst/>
            <a:gdLst>
              <a:gd name="connsiteX0" fmla="*/ 0 w 1053099"/>
              <a:gd name="connsiteY0" fmla="*/ 17753 h 35507"/>
              <a:gd name="connsiteX1" fmla="*/ 1053099 w 1053099"/>
              <a:gd name="connsiteY1" fmla="*/ 17753 h 35507"/>
            </a:gdLst>
            <a:ahLst/>
            <a:cxnLst>
              <a:cxn ang="0">
                <a:pos x="connsiteX0" y="connsiteY0"/>
              </a:cxn>
              <a:cxn ang="0">
                <a:pos x="connsiteX1" y="connsiteY1"/>
              </a:cxn>
            </a:cxnLst>
            <a:rect l="l" t="t" r="r" b="b"/>
            <a:pathLst>
              <a:path w="1053099" h="35507">
                <a:moveTo>
                  <a:pt x="0" y="17753"/>
                </a:moveTo>
                <a:lnTo>
                  <a:pt x="1053099" y="17753"/>
                </a:lnTo>
              </a:path>
            </a:pathLst>
          </a:custGeom>
          <a:noFill/>
          <a:ln w="12700" cap="flat" cmpd="sng" algn="ctr">
            <a:solidFill>
              <a:srgbClr val="1F74AD"/>
            </a:solidFill>
            <a:prstDash val="solid"/>
            <a:miter lim="800000"/>
          </a:ln>
          <a:effectLst/>
        </p:spPr>
        <p:txBody>
          <a:bodyPr spcFirstLastPara="0" vert="horz" wrap="square" lIns="512921" tIns="-8574" rIns="512922" bIns="-8574" numCol="1" spcCol="1270" anchor="ctr" anchorCtr="0">
            <a:noAutofit/>
          </a:bodyPr>
          <a:p>
            <a:pPr marL="0" lvl="0" indent="0" algn="ctr" defTabSz="222250">
              <a:lnSpc>
                <a:spcPct val="90000"/>
              </a:lnSpc>
              <a:spcBef>
                <a:spcPct val="0"/>
              </a:spcBef>
              <a:spcAft>
                <a:spcPct val="35000"/>
              </a:spcAft>
              <a:buNone/>
            </a:pPr>
            <a:endParaRPr lang="zh-CN" altLang="en-US" sz="500" kern="1200">
              <a:solidFill>
                <a:srgbClr val="000000">
                  <a:hueOff val="0"/>
                  <a:satOff val="0"/>
                  <a:lumOff val="0"/>
                  <a:alphaOff val="0"/>
                </a:srgbClr>
              </a:solidFill>
              <a:latin typeface="Arial" panose="020B0604020202020204" pitchFamily="34" charset="0"/>
              <a:ea typeface="微软雅黑" panose="020B0503020204020204" charset="-122"/>
            </a:endParaRPr>
          </a:p>
        </p:txBody>
      </p:sp>
      <p:sp>
        <p:nvSpPr>
          <p:cNvPr id="55" name="矩形 54"/>
          <p:cNvSpPr/>
          <p:nvPr>
            <p:custDataLst>
              <p:tags r:id="rId7"/>
            </p:custDataLst>
          </p:nvPr>
        </p:nvSpPr>
        <p:spPr>
          <a:xfrm>
            <a:off x="7093585" y="2555875"/>
            <a:ext cx="4171315" cy="1746885"/>
          </a:xfrm>
          <a:prstGeom prst="rect">
            <a:avLst/>
          </a:prstGeom>
          <a:solidFill>
            <a:srgbClr val="3498DB"/>
          </a:solidFill>
          <a:ln w="19050" cap="flat" cmpd="sng" algn="ctr">
            <a:solidFill>
              <a:srgbClr val="3498DB">
                <a:lumMod val="75000"/>
              </a:srgbClr>
            </a:solidFill>
            <a:prstDash val="solid"/>
            <a:miter lim="800000"/>
          </a:ln>
          <a:effectLst/>
        </p:spPr>
        <p:txBody>
          <a:bodyPr spcFirstLastPara="0" vert="horz" wrap="square" lIns="68137" tIns="68137" rIns="68137" bIns="68137" numCol="1" spcCol="1270" anchor="ctr" anchorCtr="0">
            <a:noAutofit/>
          </a:bodyPr>
          <a:p>
            <a:pPr lvl="0" algn="ctr" defTabSz="2578100">
              <a:lnSpc>
                <a:spcPct val="90000"/>
              </a:lnSpc>
              <a:spcBef>
                <a:spcPct val="0"/>
              </a:spcBef>
              <a:spcAft>
                <a:spcPct val="35000"/>
              </a:spcAft>
            </a:pPr>
            <a:endParaRPr lang="en-US" altLang="zh-CN" sz="2000">
              <a:solidFill>
                <a:sysClr val="window" lastClr="FFFFFF"/>
              </a:solidFill>
              <a:latin typeface="Arial" panose="020B0604020202020204" pitchFamily="34" charset="0"/>
              <a:ea typeface="微软雅黑" panose="020B0503020204020204" charset="-122"/>
            </a:endParaRPr>
          </a:p>
        </p:txBody>
      </p:sp>
      <p:sp>
        <p:nvSpPr>
          <p:cNvPr id="57" name="文本框 56"/>
          <p:cNvSpPr txBox="1"/>
          <p:nvPr>
            <p:custDataLst>
              <p:tags r:id="rId8"/>
            </p:custDataLst>
          </p:nvPr>
        </p:nvSpPr>
        <p:spPr>
          <a:xfrm>
            <a:off x="2089201" y="2901679"/>
            <a:ext cx="2974025" cy="1353676"/>
          </a:xfrm>
          <a:prstGeom prst="rect">
            <a:avLst/>
          </a:prstGeom>
          <a:noFill/>
        </p:spPr>
        <p:txBody>
          <a:bodyPr wrap="square" rtlCol="0" anchor="ctr" anchorCtr="0">
            <a:normAutofit/>
          </a:bodyPr>
          <a:p>
            <a:pPr algn="ctr">
              <a:lnSpc>
                <a:spcPct val="120000"/>
              </a:lnSpc>
            </a:pPr>
            <a:r>
              <a:rPr lang="zh-CN" altLang="en-US" sz="2800" b="1" spc="150">
                <a:solidFill>
                  <a:sysClr val="window" lastClr="FFFFFF"/>
                </a:solidFill>
                <a:latin typeface="微软雅黑" panose="020B0503020204020204" charset="-122"/>
                <a:ea typeface="微软雅黑" panose="020B0503020204020204" charset="-122"/>
              </a:rPr>
              <a:t>强化政治认同</a:t>
            </a:r>
            <a:endParaRPr lang="zh-CN" altLang="en-US" sz="2800" b="1" spc="150">
              <a:solidFill>
                <a:sysClr val="window" lastClr="FFFFFF"/>
              </a:solidFill>
              <a:latin typeface="微软雅黑" panose="020B0503020204020204" charset="-122"/>
              <a:ea typeface="微软雅黑" panose="020B0503020204020204" charset="-122"/>
            </a:endParaRPr>
          </a:p>
        </p:txBody>
      </p:sp>
      <p:sp>
        <p:nvSpPr>
          <p:cNvPr id="58" name="文本框 57"/>
          <p:cNvSpPr txBox="1"/>
          <p:nvPr>
            <p:custDataLst>
              <p:tags r:id="rId9"/>
            </p:custDataLst>
          </p:nvPr>
        </p:nvSpPr>
        <p:spPr>
          <a:xfrm>
            <a:off x="7631430" y="759460"/>
            <a:ext cx="3632835" cy="1353820"/>
          </a:xfrm>
          <a:prstGeom prst="rect">
            <a:avLst/>
          </a:prstGeom>
          <a:noFill/>
        </p:spPr>
        <p:txBody>
          <a:bodyPr wrap="square" rtlCol="0" anchor="ctr" anchorCtr="0">
            <a:normAutofit/>
          </a:bodyPr>
          <a:p>
            <a:pPr algn="l">
              <a:lnSpc>
                <a:spcPct val="120000"/>
              </a:lnSpc>
            </a:pPr>
            <a:r>
              <a:rPr lang="zh-CN" altLang="en-US" sz="2800" b="1" spc="150">
                <a:solidFill>
                  <a:sysClr val="window" lastClr="FFFFFF"/>
                </a:solidFill>
                <a:latin typeface="微软雅黑" panose="020B0503020204020204" charset="-122"/>
                <a:ea typeface="微软雅黑" panose="020B0503020204020204" charset="-122"/>
              </a:rPr>
              <a:t>放眼看世界，</a:t>
            </a:r>
            <a:endParaRPr lang="zh-CN" altLang="en-US" sz="2800" b="1" spc="150">
              <a:solidFill>
                <a:sysClr val="window" lastClr="FFFFFF"/>
              </a:solidFill>
              <a:latin typeface="微软雅黑" panose="020B0503020204020204" charset="-122"/>
              <a:ea typeface="微软雅黑" panose="020B0503020204020204" charset="-122"/>
            </a:endParaRPr>
          </a:p>
          <a:p>
            <a:pPr algn="l">
              <a:lnSpc>
                <a:spcPct val="120000"/>
              </a:lnSpc>
            </a:pPr>
            <a:r>
              <a:rPr lang="zh-CN" altLang="en-US" sz="2800" b="1" spc="150">
                <a:solidFill>
                  <a:sysClr val="window" lastClr="FFFFFF"/>
                </a:solidFill>
                <a:latin typeface="微软雅黑" panose="020B0503020204020204" charset="-122"/>
                <a:ea typeface="微软雅黑" panose="020B0503020204020204" charset="-122"/>
              </a:rPr>
              <a:t>培养国际视野</a:t>
            </a:r>
            <a:endParaRPr lang="zh-CN" altLang="en-US" sz="2800" b="1" spc="150">
              <a:solidFill>
                <a:sysClr val="window" lastClr="FFFFFF"/>
              </a:solidFill>
              <a:latin typeface="微软雅黑" panose="020B0503020204020204" charset="-122"/>
              <a:ea typeface="微软雅黑" panose="020B0503020204020204" charset="-122"/>
            </a:endParaRPr>
          </a:p>
        </p:txBody>
      </p:sp>
      <p:sp>
        <p:nvSpPr>
          <p:cNvPr id="59" name="文本框 58"/>
          <p:cNvSpPr txBox="1"/>
          <p:nvPr>
            <p:custDataLst>
              <p:tags r:id="rId10"/>
            </p:custDataLst>
          </p:nvPr>
        </p:nvSpPr>
        <p:spPr>
          <a:xfrm>
            <a:off x="7631325" y="2751335"/>
            <a:ext cx="2974025" cy="1353676"/>
          </a:xfrm>
          <a:prstGeom prst="rect">
            <a:avLst/>
          </a:prstGeom>
          <a:noFill/>
        </p:spPr>
        <p:txBody>
          <a:bodyPr wrap="square" rtlCol="0" anchor="ctr" anchorCtr="0">
            <a:normAutofit/>
          </a:bodyPr>
          <a:p>
            <a:pPr algn="l">
              <a:lnSpc>
                <a:spcPct val="120000"/>
              </a:lnSpc>
            </a:pPr>
            <a:r>
              <a:rPr lang="zh-CN" altLang="en-US" sz="2800" b="1" spc="150">
                <a:solidFill>
                  <a:sysClr val="window" lastClr="FFFFFF"/>
                </a:solidFill>
                <a:latin typeface="微软雅黑" panose="020B0503020204020204" charset="-122"/>
                <a:ea typeface="微软雅黑" panose="020B0503020204020204" charset="-122"/>
              </a:rPr>
              <a:t>观照中国，</a:t>
            </a:r>
            <a:endParaRPr lang="zh-CN" altLang="en-US" sz="2800" b="1" spc="150">
              <a:solidFill>
                <a:sysClr val="window" lastClr="FFFFFF"/>
              </a:solidFill>
              <a:latin typeface="微软雅黑" panose="020B0503020204020204" charset="-122"/>
              <a:ea typeface="微软雅黑" panose="020B0503020204020204" charset="-122"/>
            </a:endParaRPr>
          </a:p>
          <a:p>
            <a:pPr algn="l">
              <a:lnSpc>
                <a:spcPct val="120000"/>
              </a:lnSpc>
            </a:pPr>
            <a:r>
              <a:rPr lang="zh-CN" altLang="en-US" sz="2800" b="1" spc="150">
                <a:solidFill>
                  <a:sysClr val="window" lastClr="FFFFFF"/>
                </a:solidFill>
                <a:latin typeface="微软雅黑" panose="020B0503020204020204" charset="-122"/>
                <a:ea typeface="微软雅黑" panose="020B0503020204020204" charset="-122"/>
              </a:rPr>
              <a:t>了解中国方案</a:t>
            </a:r>
            <a:endParaRPr lang="zh-CN" altLang="en-US" sz="2800" b="1" spc="150">
              <a:solidFill>
                <a:sysClr val="window" lastClr="FFFFFF"/>
              </a:solidFill>
              <a:latin typeface="微软雅黑" panose="020B0503020204020204" charset="-122"/>
              <a:ea typeface="微软雅黑" panose="020B0503020204020204" charset="-122"/>
            </a:endParaRPr>
          </a:p>
        </p:txBody>
      </p:sp>
      <p:sp>
        <p:nvSpPr>
          <p:cNvPr id="60" name="文本框 59"/>
          <p:cNvSpPr txBox="1"/>
          <p:nvPr>
            <p:custDataLst>
              <p:tags r:id="rId11"/>
            </p:custDataLst>
          </p:nvPr>
        </p:nvSpPr>
        <p:spPr>
          <a:xfrm>
            <a:off x="7270750" y="4800600"/>
            <a:ext cx="3829050" cy="1353820"/>
          </a:xfrm>
          <a:prstGeom prst="rect">
            <a:avLst/>
          </a:prstGeom>
          <a:noFill/>
        </p:spPr>
        <p:txBody>
          <a:bodyPr wrap="square" rtlCol="0" anchor="ctr" anchorCtr="0">
            <a:noAutofit/>
          </a:bodyPr>
          <a:p>
            <a:pPr algn="l">
              <a:lnSpc>
                <a:spcPct val="120000"/>
              </a:lnSpc>
            </a:pPr>
            <a:r>
              <a:rPr lang="zh-CN" altLang="en-US" sz="2800" b="1" spc="150">
                <a:solidFill>
                  <a:sysClr val="window" lastClr="FFFFFF"/>
                </a:solidFill>
                <a:latin typeface="微软雅黑" panose="020B0503020204020204" charset="-122"/>
                <a:ea typeface="微软雅黑" panose="020B0503020204020204" charset="-122"/>
              </a:rPr>
              <a:t>树立正确的政治观点，增强政治鉴别力，树立总体国家安全观</a:t>
            </a:r>
            <a:endParaRPr lang="zh-CN" altLang="en-US" sz="2800" b="1" spc="150">
              <a:solidFill>
                <a:sysClr val="window" lastClr="FFFFFF"/>
              </a:solidFill>
              <a:latin typeface="微软雅黑" panose="020B0503020204020204" charset="-122"/>
              <a:ea typeface="微软雅黑" panose="020B0503020204020204" charset="-122"/>
            </a:endParaRPr>
          </a:p>
        </p:txBody>
      </p:sp>
      <p:sp>
        <p:nvSpPr>
          <p:cNvPr id="2" name="文本框 1"/>
          <p:cNvSpPr txBox="1"/>
          <p:nvPr/>
        </p:nvSpPr>
        <p:spPr>
          <a:xfrm>
            <a:off x="804545" y="332105"/>
            <a:ext cx="5357495" cy="1186815"/>
          </a:xfrm>
          <a:prstGeom prst="rect">
            <a:avLst/>
          </a:prstGeom>
          <a:noFill/>
          <a:ln w="38100" cmpd="sng">
            <a:solidFill>
              <a:srgbClr val="00B0F0"/>
            </a:solidFill>
          </a:ln>
          <a:effectLst>
            <a:reflection blurRad="6350" stA="50000" endA="300" endPos="55500" dist="50800" dir="5400000" sy="-100000" algn="bl" rotWithShape="0"/>
          </a:effectLst>
        </p:spPr>
        <p:txBody>
          <a:bodyPr wrap="square" rtlCol="0">
            <a:noAutofit/>
          </a:bodyPr>
          <a:p>
            <a:r>
              <a:rPr lang="en-US" altLang="zh-CN" sz="2000" b="1">
                <a:solidFill>
                  <a:schemeClr val="accent4"/>
                </a:solidFill>
              </a:rPr>
              <a:t>       </a:t>
            </a:r>
            <a:r>
              <a:rPr lang="zh-CN" altLang="en-US" sz="2000" b="1">
                <a:solidFill>
                  <a:schemeClr val="accent4"/>
                </a:solidFill>
              </a:rPr>
              <a:t>本册教材紧扣课程标准，是对必修课程相关内容的拓展与延伸，对进一步培养学生的思想政治学科核心素养起着特别重要的作用。</a:t>
            </a:r>
            <a:endParaRPr lang="zh-CN" altLang="en-US" sz="2000" b="1">
              <a:solidFill>
                <a:schemeClr val="accent4"/>
              </a:solidFill>
            </a:endParaRPr>
          </a:p>
        </p:txBody>
      </p:sp>
    </p:spTree>
    <p:custDataLst>
      <p:tags r:id="rId1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 name="组合 2" descr="7b0a202020202274657874626f78223a2022220a7d0a"/>
          <p:cNvGrpSpPr/>
          <p:nvPr/>
        </p:nvGrpSpPr>
        <p:grpSpPr>
          <a:xfrm>
            <a:off x="568325" y="275743"/>
            <a:ext cx="11343926" cy="6108875"/>
            <a:chOff x="5868" y="3651"/>
            <a:chExt cx="7443" cy="3491"/>
          </a:xfrm>
        </p:grpSpPr>
        <p:grpSp>
          <p:nvGrpSpPr>
            <p:cNvPr id="140" name="图形 138"/>
            <p:cNvGrpSpPr/>
            <p:nvPr/>
          </p:nvGrpSpPr>
          <p:grpSpPr>
            <a:xfrm>
              <a:off x="5868" y="3651"/>
              <a:ext cx="7443" cy="3491"/>
              <a:chOff x="3726473" y="2318369"/>
              <a:chExt cx="4726210" cy="2216410"/>
            </a:xfrm>
          </p:grpSpPr>
          <p:sp>
            <p:nvSpPr>
              <p:cNvPr id="142" name="任意多边形: 形状 141"/>
              <p:cNvSpPr/>
              <p:nvPr/>
            </p:nvSpPr>
            <p:spPr>
              <a:xfrm>
                <a:off x="3849765" y="2608334"/>
                <a:ext cx="4602918" cy="1926445"/>
              </a:xfrm>
              <a:custGeom>
                <a:avLst/>
                <a:gdLst>
                  <a:gd name="connsiteX0" fmla="*/ 0 w 4602918"/>
                  <a:gd name="connsiteY0" fmla="*/ 0 h 1926445"/>
                  <a:gd name="connsiteX1" fmla="*/ 4602919 w 4602918"/>
                  <a:gd name="connsiteY1" fmla="*/ 0 h 1926445"/>
                  <a:gd name="connsiteX2" fmla="*/ 4602919 w 4602918"/>
                  <a:gd name="connsiteY2" fmla="*/ 1926446 h 1926445"/>
                  <a:gd name="connsiteX3" fmla="*/ 0 w 4602918"/>
                  <a:gd name="connsiteY3" fmla="*/ 1926446 h 1926445"/>
                </a:gdLst>
                <a:ahLst/>
                <a:cxnLst>
                  <a:cxn ang="0">
                    <a:pos x="connsiteX0" y="connsiteY0"/>
                  </a:cxn>
                  <a:cxn ang="0">
                    <a:pos x="connsiteX1" y="connsiteY1"/>
                  </a:cxn>
                  <a:cxn ang="0">
                    <a:pos x="connsiteX2" y="connsiteY2"/>
                  </a:cxn>
                  <a:cxn ang="0">
                    <a:pos x="connsiteX3" y="connsiteY3"/>
                  </a:cxn>
                </a:cxnLst>
                <a:rect l="l" t="t" r="r" b="b"/>
                <a:pathLst>
                  <a:path w="4602918" h="1926445">
                    <a:moveTo>
                      <a:pt x="0" y="0"/>
                    </a:moveTo>
                    <a:lnTo>
                      <a:pt x="4602919" y="0"/>
                    </a:lnTo>
                    <a:lnTo>
                      <a:pt x="4602919" y="1926446"/>
                    </a:lnTo>
                    <a:lnTo>
                      <a:pt x="0" y="1926446"/>
                    </a:lnTo>
                    <a:close/>
                  </a:path>
                </a:pathLst>
              </a:custGeom>
              <a:solidFill>
                <a:srgbClr val="FFFFFF"/>
              </a:solidFill>
              <a:ln w="12829"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45" name="任意多边形: 形状 144"/>
              <p:cNvSpPr/>
              <p:nvPr/>
            </p:nvSpPr>
            <p:spPr>
              <a:xfrm>
                <a:off x="3804815" y="2563383"/>
                <a:ext cx="4602918" cy="1926445"/>
              </a:xfrm>
              <a:custGeom>
                <a:avLst/>
                <a:gdLst>
                  <a:gd name="connsiteX0" fmla="*/ 0 w 4602918"/>
                  <a:gd name="connsiteY0" fmla="*/ 0 h 1926445"/>
                  <a:gd name="connsiteX1" fmla="*/ 4602919 w 4602918"/>
                  <a:gd name="connsiteY1" fmla="*/ 0 h 1926445"/>
                  <a:gd name="connsiteX2" fmla="*/ 4602919 w 4602918"/>
                  <a:gd name="connsiteY2" fmla="*/ 1926446 h 1926445"/>
                  <a:gd name="connsiteX3" fmla="*/ 0 w 4602918"/>
                  <a:gd name="connsiteY3" fmla="*/ 1926446 h 1926445"/>
                </a:gdLst>
                <a:ahLst/>
                <a:cxnLst>
                  <a:cxn ang="0">
                    <a:pos x="connsiteX0" y="connsiteY0"/>
                  </a:cxn>
                  <a:cxn ang="0">
                    <a:pos x="connsiteX1" y="connsiteY1"/>
                  </a:cxn>
                  <a:cxn ang="0">
                    <a:pos x="connsiteX2" y="connsiteY2"/>
                  </a:cxn>
                  <a:cxn ang="0">
                    <a:pos x="connsiteX3" y="connsiteY3"/>
                  </a:cxn>
                </a:cxnLst>
                <a:rect l="l" t="t" r="r" b="b"/>
                <a:pathLst>
                  <a:path w="4602918" h="1926445">
                    <a:moveTo>
                      <a:pt x="0" y="0"/>
                    </a:moveTo>
                    <a:lnTo>
                      <a:pt x="4602919" y="0"/>
                    </a:lnTo>
                    <a:lnTo>
                      <a:pt x="4602919" y="1926446"/>
                    </a:lnTo>
                    <a:lnTo>
                      <a:pt x="0" y="1926446"/>
                    </a:lnTo>
                    <a:close/>
                  </a:path>
                </a:pathLst>
              </a:custGeom>
              <a:solidFill>
                <a:srgbClr val="FFFFFF"/>
              </a:solidFill>
              <a:ln w="12829"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grpSp>
            <p:nvGrpSpPr>
              <p:cNvPr id="147" name="图形 138"/>
              <p:cNvGrpSpPr/>
              <p:nvPr/>
            </p:nvGrpSpPr>
            <p:grpSpPr>
              <a:xfrm>
                <a:off x="3726473" y="2373233"/>
                <a:ext cx="4641432" cy="2077191"/>
                <a:chOff x="3726473" y="2373233"/>
                <a:chExt cx="4641432" cy="2077191"/>
              </a:xfrm>
            </p:grpSpPr>
            <p:sp>
              <p:nvSpPr>
                <p:cNvPr id="148" name="任意多边形: 形状 147"/>
                <p:cNvSpPr/>
                <p:nvPr/>
              </p:nvSpPr>
              <p:spPr>
                <a:xfrm>
                  <a:off x="3745737" y="2499168"/>
                  <a:ext cx="4602918" cy="1926445"/>
                </a:xfrm>
                <a:custGeom>
                  <a:avLst/>
                  <a:gdLst>
                    <a:gd name="connsiteX0" fmla="*/ 0 w 4602918"/>
                    <a:gd name="connsiteY0" fmla="*/ 0 h 1926445"/>
                    <a:gd name="connsiteX1" fmla="*/ 4602919 w 4602918"/>
                    <a:gd name="connsiteY1" fmla="*/ 0 h 1926445"/>
                    <a:gd name="connsiteX2" fmla="*/ 4602919 w 4602918"/>
                    <a:gd name="connsiteY2" fmla="*/ 1926446 h 1926445"/>
                    <a:gd name="connsiteX3" fmla="*/ 0 w 4602918"/>
                    <a:gd name="connsiteY3" fmla="*/ 1926446 h 1926445"/>
                  </a:gdLst>
                  <a:ahLst/>
                  <a:cxnLst>
                    <a:cxn ang="0">
                      <a:pos x="connsiteX0" y="connsiteY0"/>
                    </a:cxn>
                    <a:cxn ang="0">
                      <a:pos x="connsiteX1" y="connsiteY1"/>
                    </a:cxn>
                    <a:cxn ang="0">
                      <a:pos x="connsiteX2" y="connsiteY2"/>
                    </a:cxn>
                    <a:cxn ang="0">
                      <a:pos x="connsiteX3" y="connsiteY3"/>
                    </a:cxn>
                  </a:cxnLst>
                  <a:rect l="l" t="t" r="r" b="b"/>
                  <a:pathLst>
                    <a:path w="4602918" h="1926445">
                      <a:moveTo>
                        <a:pt x="0" y="0"/>
                      </a:moveTo>
                      <a:lnTo>
                        <a:pt x="4602919" y="0"/>
                      </a:lnTo>
                      <a:lnTo>
                        <a:pt x="4602919" y="1926446"/>
                      </a:lnTo>
                      <a:lnTo>
                        <a:pt x="0" y="1926446"/>
                      </a:lnTo>
                      <a:close/>
                    </a:path>
                  </a:pathLst>
                </a:custGeom>
                <a:solidFill>
                  <a:srgbClr val="FFFFFF"/>
                </a:solidFill>
                <a:ln w="12829"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49" name="任意多边形: 形状 148"/>
                <p:cNvSpPr/>
                <p:nvPr/>
              </p:nvSpPr>
              <p:spPr>
                <a:xfrm>
                  <a:off x="3726473" y="2373233"/>
                  <a:ext cx="4641432" cy="2077191"/>
                </a:xfrm>
                <a:custGeom>
                  <a:avLst/>
                  <a:gdLst>
                    <a:gd name="connsiteX0" fmla="*/ 4641448 w 4641447"/>
                    <a:gd name="connsiteY0" fmla="*/ 1964975 h 1964974"/>
                    <a:gd name="connsiteX1" fmla="*/ 0 w 4641447"/>
                    <a:gd name="connsiteY1" fmla="*/ 1964975 h 1964974"/>
                    <a:gd name="connsiteX2" fmla="*/ 0 w 4641447"/>
                    <a:gd name="connsiteY2" fmla="*/ 0 h 1964974"/>
                    <a:gd name="connsiteX3" fmla="*/ 4641448 w 4641447"/>
                    <a:gd name="connsiteY3" fmla="*/ 0 h 1964974"/>
                    <a:gd name="connsiteX4" fmla="*/ 4641448 w 4641447"/>
                    <a:gd name="connsiteY4" fmla="*/ 1964975 h 1964974"/>
                    <a:gd name="connsiteX5" fmla="*/ 38529 w 4641447"/>
                    <a:gd name="connsiteY5" fmla="*/ 1926446 h 1964974"/>
                    <a:gd name="connsiteX6" fmla="*/ 4602919 w 4641447"/>
                    <a:gd name="connsiteY6" fmla="*/ 1926446 h 1964974"/>
                    <a:gd name="connsiteX7" fmla="*/ 4602919 w 4641447"/>
                    <a:gd name="connsiteY7" fmla="*/ 38529 h 1964974"/>
                    <a:gd name="connsiteX8" fmla="*/ 38529 w 4641447"/>
                    <a:gd name="connsiteY8" fmla="*/ 38529 h 1964974"/>
                    <a:gd name="connsiteX9" fmla="*/ 38529 w 4641447"/>
                    <a:gd name="connsiteY9" fmla="*/ 1926446 h 19649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641447" h="1964974">
                      <a:moveTo>
                        <a:pt x="4641448" y="1964975"/>
                      </a:moveTo>
                      <a:lnTo>
                        <a:pt x="0" y="1964975"/>
                      </a:lnTo>
                      <a:lnTo>
                        <a:pt x="0" y="0"/>
                      </a:lnTo>
                      <a:lnTo>
                        <a:pt x="4641448" y="0"/>
                      </a:lnTo>
                      <a:lnTo>
                        <a:pt x="4641448" y="1964975"/>
                      </a:lnTo>
                      <a:close/>
                      <a:moveTo>
                        <a:pt x="38529" y="1926446"/>
                      </a:moveTo>
                      <a:lnTo>
                        <a:pt x="4602919" y="1926446"/>
                      </a:lnTo>
                      <a:lnTo>
                        <a:pt x="4602919" y="38529"/>
                      </a:lnTo>
                      <a:lnTo>
                        <a:pt x="38529" y="38529"/>
                      </a:lnTo>
                      <a:lnTo>
                        <a:pt x="38529" y="1926446"/>
                      </a:lnTo>
                      <a:close/>
                    </a:path>
                  </a:pathLst>
                </a:custGeom>
                <a:solidFill>
                  <a:srgbClr val="231815"/>
                </a:solidFill>
                <a:ln w="12829"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grpSp>
          <p:grpSp>
            <p:nvGrpSpPr>
              <p:cNvPr id="150" name="图形 138"/>
              <p:cNvGrpSpPr/>
              <p:nvPr/>
            </p:nvGrpSpPr>
            <p:grpSpPr>
              <a:xfrm>
                <a:off x="3792167" y="2318369"/>
                <a:ext cx="415557" cy="653420"/>
                <a:chOff x="3792167" y="2318369"/>
                <a:chExt cx="415557" cy="653420"/>
              </a:xfrm>
              <a:solidFill>
                <a:srgbClr val="007BD4"/>
              </a:solidFill>
            </p:grpSpPr>
            <p:sp>
              <p:nvSpPr>
                <p:cNvPr id="151" name="任意多边形: 形状 150"/>
                <p:cNvSpPr/>
                <p:nvPr/>
              </p:nvSpPr>
              <p:spPr>
                <a:xfrm>
                  <a:off x="3839491" y="2424679"/>
                  <a:ext cx="51371" cy="55224"/>
                </a:xfrm>
                <a:custGeom>
                  <a:avLst/>
                  <a:gdLst>
                    <a:gd name="connsiteX0" fmla="*/ 17980 w 51371"/>
                    <a:gd name="connsiteY0" fmla="*/ 55225 h 55224"/>
                    <a:gd name="connsiteX1" fmla="*/ 0 w 51371"/>
                    <a:gd name="connsiteY1" fmla="*/ 11559 h 55224"/>
                    <a:gd name="connsiteX2" fmla="*/ 30823 w 51371"/>
                    <a:gd name="connsiteY2" fmla="*/ 0 h 55224"/>
                    <a:gd name="connsiteX3" fmla="*/ 51372 w 51371"/>
                    <a:gd name="connsiteY3" fmla="*/ 55225 h 55224"/>
                  </a:gdLst>
                  <a:ahLst/>
                  <a:cxnLst>
                    <a:cxn ang="0">
                      <a:pos x="connsiteX0" y="connsiteY0"/>
                    </a:cxn>
                    <a:cxn ang="0">
                      <a:pos x="connsiteX1" y="connsiteY1"/>
                    </a:cxn>
                    <a:cxn ang="0">
                      <a:pos x="connsiteX2" y="connsiteY2"/>
                    </a:cxn>
                    <a:cxn ang="0">
                      <a:pos x="connsiteX3" y="connsiteY3"/>
                    </a:cxn>
                  </a:cxnLst>
                  <a:rect l="l" t="t" r="r" b="b"/>
                  <a:pathLst>
                    <a:path w="51371" h="55224">
                      <a:moveTo>
                        <a:pt x="17980" y="55225"/>
                      </a:moveTo>
                      <a:lnTo>
                        <a:pt x="0" y="11559"/>
                      </a:lnTo>
                      <a:lnTo>
                        <a:pt x="30823" y="0"/>
                      </a:lnTo>
                      <a:lnTo>
                        <a:pt x="51372" y="55225"/>
                      </a:lnTo>
                      <a:close/>
                    </a:path>
                  </a:pathLst>
                </a:custGeom>
                <a:solidFill>
                  <a:srgbClr val="007BD4"/>
                </a:solidFill>
                <a:ln w="12829"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sp>
              <p:nvSpPr>
                <p:cNvPr id="152" name="任意多边形: 形状 151"/>
                <p:cNvSpPr/>
                <p:nvPr/>
              </p:nvSpPr>
              <p:spPr>
                <a:xfrm>
                  <a:off x="3792167" y="2318369"/>
                  <a:ext cx="415557" cy="653420"/>
                </a:xfrm>
                <a:custGeom>
                  <a:avLst/>
                  <a:gdLst>
                    <a:gd name="connsiteX0" fmla="*/ 287487 w 415557"/>
                    <a:gd name="connsiteY0" fmla="*/ 653420 h 653420"/>
                    <a:gd name="connsiteX1" fmla="*/ 184744 w 415557"/>
                    <a:gd name="connsiteY1" fmla="*/ 587921 h 653420"/>
                    <a:gd name="connsiteX2" fmla="*/ 4942 w 415557"/>
                    <a:gd name="connsiteY2" fmla="*/ 123006 h 653420"/>
                    <a:gd name="connsiteX3" fmla="*/ 65304 w 415557"/>
                    <a:gd name="connsiteY3" fmla="*/ 7419 h 653420"/>
                    <a:gd name="connsiteX4" fmla="*/ 137225 w 415557"/>
                    <a:gd name="connsiteY4" fmla="*/ 6135 h 653420"/>
                    <a:gd name="connsiteX5" fmla="*/ 187312 w 415557"/>
                    <a:gd name="connsiteY5" fmla="*/ 53654 h 653420"/>
                    <a:gd name="connsiteX6" fmla="*/ 228410 w 415557"/>
                    <a:gd name="connsiteY6" fmla="*/ 162819 h 653420"/>
                    <a:gd name="connsiteX7" fmla="*/ 193734 w 415557"/>
                    <a:gd name="connsiteY7" fmla="*/ 162819 h 653420"/>
                    <a:gd name="connsiteX8" fmla="*/ 157773 w 415557"/>
                    <a:gd name="connsiteY8" fmla="*/ 63928 h 653420"/>
                    <a:gd name="connsiteX9" fmla="*/ 126950 w 415557"/>
                    <a:gd name="connsiteY9" fmla="*/ 35674 h 653420"/>
                    <a:gd name="connsiteX10" fmla="*/ 76863 w 415557"/>
                    <a:gd name="connsiteY10" fmla="*/ 36958 h 653420"/>
                    <a:gd name="connsiteX11" fmla="*/ 35765 w 415557"/>
                    <a:gd name="connsiteY11" fmla="*/ 111447 h 653420"/>
                    <a:gd name="connsiteX12" fmla="*/ 214282 w 415557"/>
                    <a:gd name="connsiteY12" fmla="*/ 577647 h 653420"/>
                    <a:gd name="connsiteX13" fmla="*/ 323448 w 415557"/>
                    <a:gd name="connsiteY13" fmla="*/ 616176 h 653420"/>
                    <a:gd name="connsiteX14" fmla="*/ 379957 w 415557"/>
                    <a:gd name="connsiteY14" fmla="*/ 514716 h 653420"/>
                    <a:gd name="connsiteX15" fmla="*/ 205292 w 415557"/>
                    <a:gd name="connsiteY15" fmla="*/ 57507 h 653420"/>
                    <a:gd name="connsiteX16" fmla="*/ 234831 w 415557"/>
                    <a:gd name="connsiteY16" fmla="*/ 45948 h 653420"/>
                    <a:gd name="connsiteX17" fmla="*/ 409495 w 415557"/>
                    <a:gd name="connsiteY17" fmla="*/ 501873 h 653420"/>
                    <a:gd name="connsiteX18" fmla="*/ 335006 w 415557"/>
                    <a:gd name="connsiteY18" fmla="*/ 644430 h 653420"/>
                    <a:gd name="connsiteX19" fmla="*/ 287487 w 415557"/>
                    <a:gd name="connsiteY19" fmla="*/ 653420 h 653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15557" h="653420">
                      <a:moveTo>
                        <a:pt x="287487" y="653420"/>
                      </a:moveTo>
                      <a:cubicBezTo>
                        <a:pt x="241253" y="653420"/>
                        <a:pt x="200155" y="629019"/>
                        <a:pt x="184744" y="587921"/>
                      </a:cubicBezTo>
                      <a:lnTo>
                        <a:pt x="4942" y="123006"/>
                      </a:lnTo>
                      <a:cubicBezTo>
                        <a:pt x="-11754" y="78055"/>
                        <a:pt x="15216" y="26683"/>
                        <a:pt x="65304" y="7419"/>
                      </a:cubicBezTo>
                      <a:cubicBezTo>
                        <a:pt x="89706" y="-1571"/>
                        <a:pt x="115392" y="-2855"/>
                        <a:pt x="137225" y="6135"/>
                      </a:cubicBezTo>
                      <a:cubicBezTo>
                        <a:pt x="160342" y="15125"/>
                        <a:pt x="178322" y="31821"/>
                        <a:pt x="187312" y="53654"/>
                      </a:cubicBezTo>
                      <a:lnTo>
                        <a:pt x="228410" y="162819"/>
                      </a:lnTo>
                      <a:lnTo>
                        <a:pt x="193734" y="162819"/>
                      </a:lnTo>
                      <a:lnTo>
                        <a:pt x="157773" y="63928"/>
                      </a:lnTo>
                      <a:cubicBezTo>
                        <a:pt x="152636" y="51085"/>
                        <a:pt x="141077" y="40811"/>
                        <a:pt x="126950" y="35674"/>
                      </a:cubicBezTo>
                      <a:cubicBezTo>
                        <a:pt x="111539" y="30536"/>
                        <a:pt x="93558" y="30536"/>
                        <a:pt x="76863" y="36958"/>
                      </a:cubicBezTo>
                      <a:cubicBezTo>
                        <a:pt x="43471" y="49801"/>
                        <a:pt x="24206" y="83193"/>
                        <a:pt x="35765" y="111447"/>
                      </a:cubicBezTo>
                      <a:lnTo>
                        <a:pt x="214282" y="577647"/>
                      </a:lnTo>
                      <a:cubicBezTo>
                        <a:pt x="228410" y="616176"/>
                        <a:pt x="278497" y="632872"/>
                        <a:pt x="323448" y="616176"/>
                      </a:cubicBezTo>
                      <a:cubicBezTo>
                        <a:pt x="369682" y="598196"/>
                        <a:pt x="394084" y="553245"/>
                        <a:pt x="379957" y="514716"/>
                      </a:cubicBezTo>
                      <a:lnTo>
                        <a:pt x="205292" y="57507"/>
                      </a:lnTo>
                      <a:lnTo>
                        <a:pt x="234831" y="45948"/>
                      </a:lnTo>
                      <a:lnTo>
                        <a:pt x="409495" y="501873"/>
                      </a:lnTo>
                      <a:cubicBezTo>
                        <a:pt x="430044" y="557098"/>
                        <a:pt x="396652" y="621313"/>
                        <a:pt x="335006" y="644430"/>
                      </a:cubicBezTo>
                      <a:cubicBezTo>
                        <a:pt x="318310" y="650852"/>
                        <a:pt x="302899" y="653420"/>
                        <a:pt x="287487" y="653420"/>
                      </a:cubicBezTo>
                      <a:close/>
                    </a:path>
                  </a:pathLst>
                </a:custGeom>
                <a:solidFill>
                  <a:srgbClr val="007BD4"/>
                </a:solidFill>
                <a:ln w="12829"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p>
              </p:txBody>
            </p:sp>
          </p:grpSp>
        </p:grpSp>
        <p:sp>
          <p:nvSpPr>
            <p:cNvPr id="2" name="文本框 1"/>
            <p:cNvSpPr txBox="1"/>
            <p:nvPr/>
          </p:nvSpPr>
          <p:spPr>
            <a:xfrm>
              <a:off x="6046" y="3936"/>
              <a:ext cx="6908" cy="2874"/>
            </a:xfrm>
            <a:prstGeom prst="rect">
              <a:avLst/>
            </a:prstGeom>
            <a:noFill/>
          </p:spPr>
          <p:txBody>
            <a:bodyPr wrap="square" rtlCol="0" anchor="t">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40000"/>
                </a:lnSpc>
                <a:spcBef>
                  <a:spcPts val="0"/>
                </a:spcBef>
                <a:spcAft>
                  <a:spcPts val="0"/>
                </a:spcAft>
              </a:pPr>
              <a:r>
                <a:rPr lang="en-US" altLang="zh-CN" sz="1400" spc="200">
                  <a:solidFill>
                    <a:schemeClr val="tx1"/>
                  </a:solidFill>
                  <a:uFillTx/>
                  <a:latin typeface="微软雅黑" panose="020B0503020204020204" charset="-122"/>
                  <a:ea typeface="微软雅黑" panose="020B0503020204020204" charset="-122"/>
                  <a:cs typeface="微软雅黑" panose="020B0503020204020204" charset="-122"/>
                </a:rPr>
                <a:t>    </a:t>
              </a:r>
              <a:endParaRPr lang="en-US" altLang="zh-CN" sz="1400" spc="200">
                <a:solidFill>
                  <a:schemeClr val="tx1"/>
                </a:solidFill>
                <a:uFillTx/>
                <a:latin typeface="微软雅黑" panose="020B0503020204020204" charset="-122"/>
                <a:ea typeface="微软雅黑" panose="020B0503020204020204" charset="-122"/>
                <a:cs typeface="微软雅黑" panose="020B0503020204020204" charset="-122"/>
              </a:endParaRPr>
            </a:p>
            <a:p>
              <a:pPr algn="just">
                <a:lnSpc>
                  <a:spcPct val="140000"/>
                </a:lnSpc>
                <a:spcBef>
                  <a:spcPts val="0"/>
                </a:spcBef>
                <a:spcAft>
                  <a:spcPts val="0"/>
                </a:spcAft>
              </a:pPr>
              <a:r>
                <a:rPr lang="en-US" altLang="zh-CN" sz="1400" spc="200">
                  <a:solidFill>
                    <a:schemeClr val="tx1"/>
                  </a:solidFill>
                  <a:uFillTx/>
                  <a:latin typeface="微软雅黑" panose="020B0503020204020204" charset="-122"/>
                  <a:ea typeface="微软雅黑" panose="020B0503020204020204" charset="-122"/>
                  <a:cs typeface="微软雅黑" panose="020B0503020204020204" charset="-122"/>
                </a:rPr>
                <a:t>            </a:t>
              </a:r>
              <a:r>
                <a:rPr sz="2800" b="1" spc="200">
                  <a:solidFill>
                    <a:schemeClr val="tx1"/>
                  </a:solidFill>
                  <a:uFillTx/>
                  <a:latin typeface="微软雅黑" panose="020B0503020204020204" charset="-122"/>
                  <a:ea typeface="微软雅黑" panose="020B0503020204020204" charset="-122"/>
                  <a:cs typeface="微软雅黑" panose="020B0503020204020204" charset="-122"/>
                </a:rPr>
                <a:t>一轮复习需要处理的几个关系：</a:t>
              </a:r>
              <a:endParaRPr sz="1400" spc="200">
                <a:solidFill>
                  <a:schemeClr val="tx1"/>
                </a:solidFill>
                <a:uFillTx/>
                <a:latin typeface="微软雅黑" panose="020B0503020204020204" charset="-122"/>
                <a:ea typeface="微软雅黑" panose="020B0503020204020204" charset="-122"/>
                <a:cs typeface="微软雅黑" panose="020B0503020204020204" charset="-122"/>
              </a:endParaRPr>
            </a:p>
            <a:p>
              <a:pPr algn="just">
                <a:lnSpc>
                  <a:spcPct val="140000"/>
                </a:lnSpc>
                <a:spcBef>
                  <a:spcPts val="0"/>
                </a:spcBef>
                <a:spcAft>
                  <a:spcPts val="0"/>
                </a:spcAft>
              </a:pPr>
              <a:r>
                <a:rPr sz="2400" spc="200">
                  <a:solidFill>
                    <a:srgbClr val="002060"/>
                  </a:solidFill>
                  <a:uFillTx/>
                  <a:latin typeface="微软雅黑" panose="020B0503020204020204" charset="-122"/>
                  <a:ea typeface="微软雅黑" panose="020B0503020204020204" charset="-122"/>
                  <a:cs typeface="微软雅黑" panose="020B0503020204020204" charset="-122"/>
                </a:rPr>
                <a:t>1、</a:t>
              </a:r>
              <a:r>
                <a:rPr lang="zh-CN" sz="2400" spc="200">
                  <a:solidFill>
                    <a:srgbClr val="002060"/>
                  </a:solidFill>
                  <a:uFillTx/>
                  <a:latin typeface="微软雅黑" panose="020B0503020204020204" charset="-122"/>
                  <a:ea typeface="微软雅黑" panose="020B0503020204020204" charset="-122"/>
                  <a:cs typeface="微软雅黑" panose="020B0503020204020204" charset="-122"/>
                </a:rPr>
                <a:t>正确处理</a:t>
              </a:r>
              <a:r>
                <a:rPr sz="2400" spc="200">
                  <a:solidFill>
                    <a:srgbClr val="FF0000"/>
                  </a:solidFill>
                  <a:uFillTx/>
                  <a:latin typeface="微软雅黑" panose="020B0503020204020204" charset="-122"/>
                  <a:ea typeface="微软雅黑" panose="020B0503020204020204" charset="-122"/>
                  <a:cs typeface="微软雅黑" panose="020B0503020204020204" charset="-122"/>
                </a:rPr>
                <a:t>政治与经济鲜活资源</a:t>
              </a:r>
              <a:r>
                <a:rPr lang="zh-CN" sz="2400" spc="200">
                  <a:solidFill>
                    <a:schemeClr val="tx1"/>
                  </a:solidFill>
                  <a:uFillTx/>
                  <a:latin typeface="微软雅黑" panose="020B0503020204020204" charset="-122"/>
                  <a:ea typeface="微软雅黑" panose="020B0503020204020204" charset="-122"/>
                  <a:cs typeface="微软雅黑" panose="020B0503020204020204" charset="-122"/>
                </a:rPr>
                <a:t>和</a:t>
              </a:r>
              <a:r>
                <a:rPr sz="2400" spc="200">
                  <a:solidFill>
                    <a:srgbClr val="FF0000"/>
                  </a:solidFill>
                  <a:uFillTx/>
                  <a:latin typeface="微软雅黑" panose="020B0503020204020204" charset="-122"/>
                  <a:ea typeface="微软雅黑" panose="020B0503020204020204" charset="-122"/>
                  <a:cs typeface="微软雅黑" panose="020B0503020204020204" charset="-122"/>
                </a:rPr>
                <a:t>政治与经济学科知识</a:t>
              </a:r>
              <a:r>
                <a:rPr lang="zh-CN" sz="2400" spc="200">
                  <a:solidFill>
                    <a:schemeClr val="tx1"/>
                  </a:solidFill>
                  <a:uFillTx/>
                  <a:latin typeface="微软雅黑" panose="020B0503020204020204" charset="-122"/>
                  <a:ea typeface="微软雅黑" panose="020B0503020204020204" charset="-122"/>
                  <a:cs typeface="微软雅黑" panose="020B0503020204020204" charset="-122"/>
                </a:rPr>
                <a:t>之间的关系。</a:t>
              </a:r>
              <a:endParaRPr sz="2400" spc="200">
                <a:solidFill>
                  <a:srgbClr val="002060"/>
                </a:solidFill>
                <a:uFillTx/>
                <a:latin typeface="微软雅黑" panose="020B0503020204020204" charset="-122"/>
                <a:ea typeface="微软雅黑" panose="020B0503020204020204" charset="-122"/>
                <a:cs typeface="微软雅黑" panose="020B0503020204020204" charset="-122"/>
              </a:endParaRPr>
            </a:p>
            <a:p>
              <a:pPr algn="just">
                <a:lnSpc>
                  <a:spcPct val="140000"/>
                </a:lnSpc>
                <a:spcBef>
                  <a:spcPts val="0"/>
                </a:spcBef>
                <a:spcAft>
                  <a:spcPts val="0"/>
                </a:spcAft>
              </a:pPr>
              <a:r>
                <a:rPr sz="2400" spc="200">
                  <a:solidFill>
                    <a:srgbClr val="002060"/>
                  </a:solidFill>
                  <a:uFillTx/>
                  <a:latin typeface="微软雅黑" panose="020B0503020204020204" charset="-122"/>
                  <a:ea typeface="微软雅黑" panose="020B0503020204020204" charset="-122"/>
                  <a:cs typeface="微软雅黑" panose="020B0503020204020204" charset="-122"/>
                </a:rPr>
                <a:t>2、</a:t>
              </a:r>
              <a:r>
                <a:rPr lang="zh-CN" sz="2400" spc="200">
                  <a:solidFill>
                    <a:srgbClr val="002060"/>
                  </a:solidFill>
                  <a:uFillTx/>
                  <a:latin typeface="微软雅黑" panose="020B0503020204020204" charset="-122"/>
                  <a:ea typeface="微软雅黑" panose="020B0503020204020204" charset="-122"/>
                  <a:cs typeface="微软雅黑" panose="020B0503020204020204" charset="-122"/>
                </a:rPr>
                <a:t>正确</a:t>
              </a:r>
              <a:r>
                <a:rPr sz="2400" spc="200">
                  <a:solidFill>
                    <a:srgbClr val="002060"/>
                  </a:solidFill>
                  <a:uFillTx/>
                  <a:latin typeface="微软雅黑" panose="020B0503020204020204" charset="-122"/>
                  <a:ea typeface="微软雅黑" panose="020B0503020204020204" charset="-122"/>
                  <a:cs typeface="微软雅黑" panose="020B0503020204020204" charset="-122"/>
                </a:rPr>
                <a:t>处理</a:t>
              </a:r>
              <a:r>
                <a:rPr sz="2400" spc="200">
                  <a:solidFill>
                    <a:srgbClr val="FF0000"/>
                  </a:solidFill>
                  <a:uFillTx/>
                  <a:latin typeface="微软雅黑" panose="020B0503020204020204" charset="-122"/>
                  <a:ea typeface="微软雅黑" panose="020B0503020204020204" charset="-122"/>
                  <a:cs typeface="微软雅黑" panose="020B0503020204020204" charset="-122"/>
                </a:rPr>
                <a:t>国际政治经济格局的变迁</a:t>
              </a:r>
              <a:r>
                <a:rPr lang="zh-CN" sz="2400" spc="200">
                  <a:solidFill>
                    <a:schemeClr val="tx1"/>
                  </a:solidFill>
                  <a:uFillTx/>
                  <a:latin typeface="微软雅黑" panose="020B0503020204020204" charset="-122"/>
                  <a:ea typeface="微软雅黑" panose="020B0503020204020204" charset="-122"/>
                  <a:cs typeface="微软雅黑" panose="020B0503020204020204" charset="-122"/>
                </a:rPr>
                <a:t>和</a:t>
              </a:r>
              <a:r>
                <a:rPr sz="2400" spc="200">
                  <a:solidFill>
                    <a:srgbClr val="FF0000"/>
                  </a:solidFill>
                  <a:uFillTx/>
                  <a:latin typeface="微软雅黑" panose="020B0503020204020204" charset="-122"/>
                  <a:ea typeface="微软雅黑" panose="020B0503020204020204" charset="-122"/>
                  <a:cs typeface="微软雅黑" panose="020B0503020204020204" charset="-122"/>
                </a:rPr>
                <a:t>中国与世界关系的发展</a:t>
              </a:r>
              <a:r>
                <a:rPr lang="zh-CN" sz="2400" spc="200">
                  <a:solidFill>
                    <a:schemeClr val="tx1"/>
                  </a:solidFill>
                  <a:uFillTx/>
                  <a:latin typeface="微软雅黑" panose="020B0503020204020204" charset="-122"/>
                  <a:ea typeface="微软雅黑" panose="020B0503020204020204" charset="-122"/>
                  <a:cs typeface="微软雅黑" panose="020B0503020204020204" charset="-122"/>
                </a:rPr>
                <a:t>之间的关系。</a:t>
              </a:r>
              <a:endParaRPr sz="2400" spc="200">
                <a:solidFill>
                  <a:schemeClr val="tx1"/>
                </a:solidFill>
                <a:uFillTx/>
                <a:latin typeface="微软雅黑" panose="020B0503020204020204" charset="-122"/>
                <a:ea typeface="微软雅黑" panose="020B0503020204020204" charset="-122"/>
                <a:cs typeface="微软雅黑" panose="020B0503020204020204" charset="-122"/>
              </a:endParaRPr>
            </a:p>
            <a:p>
              <a:pPr algn="just">
                <a:lnSpc>
                  <a:spcPct val="140000"/>
                </a:lnSpc>
                <a:spcBef>
                  <a:spcPts val="0"/>
                </a:spcBef>
                <a:spcAft>
                  <a:spcPts val="0"/>
                </a:spcAft>
              </a:pPr>
              <a:r>
                <a:rPr sz="2400" spc="200">
                  <a:solidFill>
                    <a:srgbClr val="002060"/>
                  </a:solidFill>
                  <a:uFillTx/>
                  <a:latin typeface="微软雅黑" panose="020B0503020204020204" charset="-122"/>
                  <a:ea typeface="微软雅黑" panose="020B0503020204020204" charset="-122"/>
                  <a:cs typeface="微软雅黑" panose="020B0503020204020204" charset="-122"/>
                </a:rPr>
                <a:t>3、</a:t>
              </a:r>
              <a:r>
                <a:rPr sz="2400" spc="200">
                  <a:solidFill>
                    <a:srgbClr val="FF0000"/>
                  </a:solidFill>
                  <a:uFillTx/>
                  <a:latin typeface="微软雅黑" panose="020B0503020204020204" charset="-122"/>
                  <a:ea typeface="微软雅黑" panose="020B0503020204020204" charset="-122"/>
                  <a:cs typeface="微软雅黑" panose="020B0503020204020204" charset="-122"/>
                </a:rPr>
                <a:t>学科知识</a:t>
              </a:r>
              <a:r>
                <a:rPr lang="zh-CN" sz="2400" spc="200">
                  <a:solidFill>
                    <a:srgbClr val="FF0000"/>
                  </a:solidFill>
                  <a:uFillTx/>
                  <a:latin typeface="微软雅黑" panose="020B0503020204020204" charset="-122"/>
                  <a:ea typeface="微软雅黑" panose="020B0503020204020204" charset="-122"/>
                  <a:cs typeface="微软雅黑" panose="020B0503020204020204" charset="-122"/>
                </a:rPr>
                <a:t>的讲解</a:t>
              </a:r>
              <a:r>
                <a:rPr lang="zh-CN" sz="2400" spc="200">
                  <a:solidFill>
                    <a:schemeClr val="tx1"/>
                  </a:solidFill>
                  <a:uFillTx/>
                  <a:latin typeface="微软雅黑" panose="020B0503020204020204" charset="-122"/>
                  <a:ea typeface="微软雅黑" panose="020B0503020204020204" charset="-122"/>
                  <a:cs typeface="微软雅黑" panose="020B0503020204020204" charset="-122"/>
                </a:rPr>
                <a:t>和</a:t>
              </a:r>
              <a:r>
                <a:rPr sz="2400" spc="200">
                  <a:solidFill>
                    <a:srgbClr val="FF0000"/>
                  </a:solidFill>
                  <a:uFillTx/>
                  <a:latin typeface="微软雅黑" panose="020B0503020204020204" charset="-122"/>
                  <a:ea typeface="微软雅黑" panose="020B0503020204020204" charset="-122"/>
                  <a:cs typeface="微软雅黑" panose="020B0503020204020204" charset="-122"/>
                </a:rPr>
                <a:t>思想教育价值的提升</a:t>
              </a:r>
              <a:r>
                <a:rPr lang="zh-CN" sz="2400" spc="200">
                  <a:solidFill>
                    <a:schemeClr val="tx1"/>
                  </a:solidFill>
                  <a:uFillTx/>
                  <a:latin typeface="微软雅黑" panose="020B0503020204020204" charset="-122"/>
                  <a:ea typeface="微软雅黑" panose="020B0503020204020204" charset="-122"/>
                  <a:cs typeface="微软雅黑" panose="020B0503020204020204" charset="-122"/>
                </a:rPr>
                <a:t>之间的关系。</a:t>
              </a:r>
              <a:endParaRPr sz="2400" spc="200">
                <a:solidFill>
                  <a:srgbClr val="002060"/>
                </a:solidFill>
                <a:uFillTx/>
                <a:latin typeface="微软雅黑" panose="020B0503020204020204" charset="-122"/>
                <a:ea typeface="微软雅黑" panose="020B0503020204020204" charset="-122"/>
                <a:cs typeface="微软雅黑" panose="020B0503020204020204" charset="-122"/>
              </a:endParaRPr>
            </a:p>
            <a:p>
              <a:pPr algn="just">
                <a:lnSpc>
                  <a:spcPct val="140000"/>
                </a:lnSpc>
                <a:spcBef>
                  <a:spcPts val="0"/>
                </a:spcBef>
                <a:spcAft>
                  <a:spcPts val="0"/>
                </a:spcAft>
              </a:pPr>
              <a:r>
                <a:rPr sz="2400" spc="200">
                  <a:solidFill>
                    <a:srgbClr val="002060"/>
                  </a:solidFill>
                  <a:uFillTx/>
                  <a:latin typeface="微软雅黑" panose="020B0503020204020204" charset="-122"/>
                  <a:ea typeface="微软雅黑" panose="020B0503020204020204" charset="-122"/>
                  <a:cs typeface="微软雅黑" panose="020B0503020204020204" charset="-122"/>
                </a:rPr>
                <a:t>4、处理好</a:t>
              </a:r>
              <a:r>
                <a:rPr sz="2400" spc="200">
                  <a:solidFill>
                    <a:srgbClr val="FF0000"/>
                  </a:solidFill>
                  <a:uFillTx/>
                  <a:latin typeface="微软雅黑" panose="020B0503020204020204" charset="-122"/>
                  <a:ea typeface="微软雅黑" panose="020B0503020204020204" charset="-122"/>
                  <a:cs typeface="微软雅黑" panose="020B0503020204020204" charset="-122"/>
                </a:rPr>
                <a:t>选必1</a:t>
              </a:r>
              <a:r>
                <a:rPr sz="2400" spc="200">
                  <a:solidFill>
                    <a:srgbClr val="002060"/>
                  </a:solidFill>
                  <a:uFillTx/>
                  <a:latin typeface="微软雅黑" panose="020B0503020204020204" charset="-122"/>
                  <a:ea typeface="微软雅黑" panose="020B0503020204020204" charset="-122"/>
                  <a:cs typeface="微软雅黑" panose="020B0503020204020204" charset="-122"/>
                </a:rPr>
                <a:t>和</a:t>
              </a:r>
              <a:r>
                <a:rPr sz="2400" spc="200">
                  <a:solidFill>
                    <a:srgbClr val="FF0000"/>
                  </a:solidFill>
                  <a:uFillTx/>
                  <a:latin typeface="微软雅黑" panose="020B0503020204020204" charset="-122"/>
                  <a:ea typeface="微软雅黑" panose="020B0503020204020204" charset="-122"/>
                  <a:cs typeface="微软雅黑" panose="020B0503020204020204" charset="-122"/>
                </a:rPr>
                <a:t>其他几本教材</a:t>
              </a:r>
              <a:r>
                <a:rPr sz="2400" spc="200">
                  <a:solidFill>
                    <a:srgbClr val="002060"/>
                  </a:solidFill>
                  <a:uFillTx/>
                  <a:latin typeface="微软雅黑" panose="020B0503020204020204" charset="-122"/>
                  <a:ea typeface="微软雅黑" panose="020B0503020204020204" charset="-122"/>
                  <a:cs typeface="微软雅黑" panose="020B0503020204020204" charset="-122"/>
                </a:rPr>
                <a:t>之间的关系</a:t>
              </a:r>
              <a:r>
                <a:rPr lang="zh-CN" sz="2400" spc="200">
                  <a:solidFill>
                    <a:srgbClr val="002060"/>
                  </a:solidFill>
                  <a:uFillTx/>
                  <a:latin typeface="微软雅黑" panose="020B0503020204020204" charset="-122"/>
                  <a:ea typeface="微软雅黑" panose="020B0503020204020204" charset="-122"/>
                  <a:cs typeface="微软雅黑" panose="020B0503020204020204" charset="-122"/>
                </a:rPr>
                <a:t>。</a:t>
              </a:r>
              <a:endParaRPr lang="zh-CN" sz="2400" spc="200">
                <a:solidFill>
                  <a:srgbClr val="002060"/>
                </a:solidFill>
                <a:uFillTx/>
                <a:latin typeface="微软雅黑" panose="020B0503020204020204" charset="-122"/>
                <a:ea typeface="微软雅黑" panose="020B0503020204020204" charset="-122"/>
                <a:cs typeface="微软雅黑" panose="020B0503020204020204" charset="-122"/>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p:grpSp>
        <p:nvGrpSpPr>
          <p:cNvPr id="78" name="组合 77" descr="7b0a202020202274657874626f78223a2022220a7d0a"/>
          <p:cNvGrpSpPr/>
          <p:nvPr/>
        </p:nvGrpSpPr>
        <p:grpSpPr>
          <a:xfrm>
            <a:off x="440055" y="509270"/>
            <a:ext cx="10942320" cy="5473700"/>
            <a:chOff x="5370" y="3510"/>
            <a:chExt cx="8461" cy="3780"/>
          </a:xfrm>
        </p:grpSpPr>
        <p:sp>
          <p:nvSpPr>
            <p:cNvPr id="79" name="矩形 78"/>
            <p:cNvSpPr/>
            <p:nvPr/>
          </p:nvSpPr>
          <p:spPr>
            <a:xfrm>
              <a:off x="5720" y="3832"/>
              <a:ext cx="7761" cy="3136"/>
            </a:xfrm>
            <a:prstGeom prst="rect">
              <a:avLst/>
            </a:prstGeom>
            <a:solidFill>
              <a:srgbClr val="F8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80" name="椭圆 79"/>
            <p:cNvSpPr/>
            <p:nvPr/>
          </p:nvSpPr>
          <p:spPr>
            <a:xfrm>
              <a:off x="5370" y="3510"/>
              <a:ext cx="227" cy="227"/>
            </a:xfrm>
            <a:prstGeom prst="ellipse">
              <a:avLst/>
            </a:prstGeom>
            <a:solidFill>
              <a:srgbClr val="C0C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cxnSp>
          <p:nvCxnSpPr>
            <p:cNvPr id="81" name="直接连接符 80"/>
            <p:cNvCxnSpPr/>
            <p:nvPr/>
          </p:nvCxnSpPr>
          <p:spPr>
            <a:xfrm>
              <a:off x="5596" y="3616"/>
              <a:ext cx="794" cy="0"/>
            </a:xfrm>
            <a:prstGeom prst="line">
              <a:avLst/>
            </a:prstGeom>
            <a:ln w="25400" cmpd="sng">
              <a:solidFill>
                <a:srgbClr val="C0C0C0"/>
              </a:solidFill>
              <a:prstDash val="sysDash"/>
              <a:round/>
              <a:headEnd type="none"/>
            </a:ln>
          </p:spPr>
          <p:style>
            <a:lnRef idx="1">
              <a:schemeClr val="accent1"/>
            </a:lnRef>
            <a:fillRef idx="0">
              <a:schemeClr val="accent1"/>
            </a:fillRef>
            <a:effectRef idx="0">
              <a:schemeClr val="accent1"/>
            </a:effectRef>
            <a:fontRef idx="minor">
              <a:schemeClr val="tx1"/>
            </a:fontRef>
          </p:style>
        </p:cxnSp>
        <p:sp>
          <p:nvSpPr>
            <p:cNvPr id="82" name="任意多边形 81"/>
            <p:cNvSpPr/>
            <p:nvPr/>
          </p:nvSpPr>
          <p:spPr>
            <a:xfrm>
              <a:off x="6390" y="3616"/>
              <a:ext cx="7275" cy="1372"/>
            </a:xfrm>
            <a:custGeom>
              <a:avLst/>
              <a:gdLst>
                <a:gd name="connisteX0" fmla="*/ 0 w 5389880"/>
                <a:gd name="connsiteY0" fmla="*/ 0 h 2423795"/>
                <a:gd name="connisteX1" fmla="*/ 5389880 w 5389880"/>
                <a:gd name="connsiteY1" fmla="*/ 0 h 2423795"/>
                <a:gd name="connisteX2" fmla="*/ 5389880 w 5389880"/>
                <a:gd name="connsiteY2" fmla="*/ 2423795 h 2423795"/>
              </a:gdLst>
              <a:ahLst/>
              <a:cxnLst>
                <a:cxn ang="0">
                  <a:pos x="connisteX0" y="connsiteY0"/>
                </a:cxn>
                <a:cxn ang="0">
                  <a:pos x="connisteX1" y="connsiteY1"/>
                </a:cxn>
                <a:cxn ang="0">
                  <a:pos x="connisteX2" y="connsiteY2"/>
                </a:cxn>
              </a:cxnLst>
              <a:rect l="l" t="t" r="r" b="b"/>
              <a:pathLst>
                <a:path w="5389880" h="2423795">
                  <a:moveTo>
                    <a:pt x="0" y="0"/>
                  </a:moveTo>
                  <a:lnTo>
                    <a:pt x="5389880" y="0"/>
                  </a:lnTo>
                  <a:lnTo>
                    <a:pt x="5389880" y="2423795"/>
                  </a:lnTo>
                </a:path>
              </a:pathLst>
            </a:custGeom>
            <a:noFill/>
            <a:ln w="25400">
              <a:solidFill>
                <a:srgbClr val="C0C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83" name="任意多边形 82"/>
            <p:cNvSpPr/>
            <p:nvPr/>
          </p:nvSpPr>
          <p:spPr>
            <a:xfrm rot="10800000">
              <a:off x="5522" y="5696"/>
              <a:ext cx="7347" cy="1481"/>
            </a:xfrm>
            <a:custGeom>
              <a:avLst/>
              <a:gdLst>
                <a:gd name="connisteX0" fmla="*/ 0 w 5389880"/>
                <a:gd name="connsiteY0" fmla="*/ 0 h 2423795"/>
                <a:gd name="connisteX1" fmla="*/ 5389880 w 5389880"/>
                <a:gd name="connsiteY1" fmla="*/ 0 h 2423795"/>
                <a:gd name="connisteX2" fmla="*/ 5389880 w 5389880"/>
                <a:gd name="connsiteY2" fmla="*/ 2423795 h 2423795"/>
              </a:gdLst>
              <a:ahLst/>
              <a:cxnLst>
                <a:cxn ang="0">
                  <a:pos x="connisteX0" y="connsiteY0"/>
                </a:cxn>
                <a:cxn ang="0">
                  <a:pos x="connisteX1" y="connsiteY1"/>
                </a:cxn>
                <a:cxn ang="0">
                  <a:pos x="connisteX2" y="connsiteY2"/>
                </a:cxn>
              </a:cxnLst>
              <a:rect l="l" t="t" r="r" b="b"/>
              <a:pathLst>
                <a:path w="5389880" h="2423795">
                  <a:moveTo>
                    <a:pt x="0" y="0"/>
                  </a:moveTo>
                  <a:lnTo>
                    <a:pt x="5389880" y="0"/>
                  </a:lnTo>
                  <a:lnTo>
                    <a:pt x="5389880" y="2423795"/>
                  </a:lnTo>
                </a:path>
              </a:pathLst>
            </a:custGeom>
            <a:noFill/>
            <a:ln w="25400">
              <a:solidFill>
                <a:srgbClr val="C0C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cxnSp>
          <p:nvCxnSpPr>
            <p:cNvPr id="84" name="直接连接符 83"/>
            <p:cNvCxnSpPr/>
            <p:nvPr/>
          </p:nvCxnSpPr>
          <p:spPr>
            <a:xfrm>
              <a:off x="12914" y="7177"/>
              <a:ext cx="763" cy="0"/>
            </a:xfrm>
            <a:prstGeom prst="line">
              <a:avLst/>
            </a:prstGeom>
            <a:ln w="25400" cmpd="sng">
              <a:solidFill>
                <a:srgbClr val="C0C0C0"/>
              </a:solidFill>
              <a:prstDash val="sysDash"/>
            </a:ln>
          </p:spPr>
          <p:style>
            <a:lnRef idx="1">
              <a:schemeClr val="accent1"/>
            </a:lnRef>
            <a:fillRef idx="0">
              <a:schemeClr val="accent1"/>
            </a:fillRef>
            <a:effectRef idx="0">
              <a:schemeClr val="accent1"/>
            </a:effectRef>
            <a:fontRef idx="minor">
              <a:schemeClr val="tx1"/>
            </a:fontRef>
          </p:style>
        </p:cxnSp>
        <p:sp>
          <p:nvSpPr>
            <p:cNvPr id="85" name="椭圆 84"/>
            <p:cNvSpPr/>
            <p:nvPr/>
          </p:nvSpPr>
          <p:spPr>
            <a:xfrm>
              <a:off x="13604" y="7063"/>
              <a:ext cx="227" cy="227"/>
            </a:xfrm>
            <a:prstGeom prst="ellipse">
              <a:avLst/>
            </a:prstGeom>
            <a:solidFill>
              <a:srgbClr val="C0C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86" name="文本框 85"/>
            <p:cNvSpPr txBox="1"/>
            <p:nvPr/>
          </p:nvSpPr>
          <p:spPr>
            <a:xfrm>
              <a:off x="5823" y="4015"/>
              <a:ext cx="7286" cy="2763"/>
            </a:xfrm>
            <a:prstGeom prst="rect">
              <a:avLst/>
            </a:prstGeom>
            <a:noFill/>
          </p:spPr>
          <p:txBody>
            <a:bodyPr wrap="square" rtlCol="0" anchor="t">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lnSpc>
                  <a:spcPct val="120000"/>
                </a:lnSpc>
              </a:pPr>
              <a:r>
                <a:rPr lang="en-US" sz="3200" b="1">
                  <a:gradFill>
                    <a:gsLst>
                      <a:gs pos="0">
                        <a:srgbClr val="007BD3"/>
                      </a:gs>
                      <a:gs pos="100000">
                        <a:srgbClr val="034373"/>
                      </a:gs>
                    </a:gsLst>
                    <a:lin scaled="0"/>
                  </a:gradFill>
                  <a:latin typeface="微软雅黑" panose="020B0503020204020204" charset="-122"/>
                  <a:ea typeface="微软雅黑" panose="020B0503020204020204" charset="-122"/>
                  <a:cs typeface="微软雅黑" panose="020B0503020204020204" charset="-122"/>
                </a:rPr>
                <a:t>复习建议</a:t>
              </a:r>
              <a:r>
                <a:rPr lang="zh-CN" sz="3200">
                  <a:latin typeface="微软雅黑" panose="020B0503020204020204" charset="-122"/>
                  <a:ea typeface="微软雅黑" panose="020B0503020204020204" charset="-122"/>
                  <a:cs typeface="微软雅黑" panose="020B0503020204020204" charset="-122"/>
                </a:rPr>
                <a:t>：由情境式教学转向</a:t>
              </a:r>
              <a:r>
                <a:rPr lang="en-US" sz="3200" b="1">
                  <a:gradFill>
                    <a:gsLst>
                      <a:gs pos="0">
                        <a:srgbClr val="007BD3"/>
                      </a:gs>
                      <a:gs pos="100000">
                        <a:srgbClr val="034373"/>
                      </a:gs>
                    </a:gsLst>
                    <a:lin scaled="0"/>
                  </a:gradFill>
                  <a:latin typeface="微软雅黑" panose="020B0503020204020204" charset="-122"/>
                  <a:ea typeface="微软雅黑" panose="020B0503020204020204" charset="-122"/>
                  <a:cs typeface="微软雅黑" panose="020B0503020204020204" charset="-122"/>
                </a:rPr>
                <a:t>情境式复习</a:t>
              </a:r>
              <a:endParaRPr lang="zh-CN" sz="3200">
                <a:latin typeface="微软雅黑" panose="020B0503020204020204" charset="-122"/>
                <a:ea typeface="微软雅黑" panose="020B0503020204020204" charset="-122"/>
                <a:cs typeface="微软雅黑" panose="020B0503020204020204" charset="-122"/>
              </a:endParaRPr>
            </a:p>
            <a:p>
              <a:pPr fontAlgn="auto">
                <a:lnSpc>
                  <a:spcPct val="120000"/>
                </a:lnSpc>
              </a:pPr>
              <a:r>
                <a:rPr lang="en-US" altLang="zh-CN" sz="3200">
                  <a:latin typeface="微软雅黑" panose="020B0503020204020204" charset="-122"/>
                  <a:ea typeface="微软雅黑" panose="020B0503020204020204" charset="-122"/>
                  <a:cs typeface="微软雅黑" panose="020B0503020204020204" charset="-122"/>
                </a:rPr>
                <a:t>1</a:t>
              </a:r>
              <a:r>
                <a:rPr lang="zh-CN" altLang="en-US" sz="3200">
                  <a:latin typeface="微软雅黑" panose="020B0503020204020204" charset="-122"/>
                  <a:ea typeface="微软雅黑" panose="020B0503020204020204" charset="-122"/>
                  <a:cs typeface="微软雅黑" panose="020B0503020204020204" charset="-122"/>
                </a:rPr>
                <a:t>、夯实知识基础，熟练掌握基本知识、概念。</a:t>
              </a:r>
              <a:endParaRPr lang="zh-CN" sz="3200">
                <a:latin typeface="微软雅黑" panose="020B0503020204020204" charset="-122"/>
                <a:ea typeface="微软雅黑" panose="020B0503020204020204" charset="-122"/>
                <a:cs typeface="微软雅黑" panose="020B0503020204020204" charset="-122"/>
              </a:endParaRPr>
            </a:p>
            <a:p>
              <a:pPr fontAlgn="auto">
                <a:lnSpc>
                  <a:spcPct val="120000"/>
                </a:lnSpc>
              </a:pPr>
              <a:r>
                <a:rPr lang="en-US" altLang="zh-CN" sz="3200">
                  <a:latin typeface="微软雅黑" panose="020B0503020204020204" charset="-122"/>
                  <a:ea typeface="微软雅黑" panose="020B0503020204020204" charset="-122"/>
                  <a:cs typeface="微软雅黑" panose="020B0503020204020204" charset="-122"/>
                </a:rPr>
                <a:t>2</a:t>
              </a:r>
              <a:r>
                <a:rPr lang="zh-CN" altLang="en-US" sz="3200">
                  <a:latin typeface="微软雅黑" panose="020B0503020204020204" charset="-122"/>
                  <a:ea typeface="微软雅黑" panose="020B0503020204020204" charset="-122"/>
                  <a:cs typeface="微软雅黑" panose="020B0503020204020204" charset="-122"/>
                </a:rPr>
                <a:t>、</a:t>
              </a:r>
              <a:r>
                <a:rPr lang="zh-CN" sz="3200">
                  <a:latin typeface="微软雅黑" panose="020B0503020204020204" charset="-122"/>
                  <a:ea typeface="微软雅黑" panose="020B0503020204020204" charset="-122"/>
                  <a:cs typeface="微软雅黑" panose="020B0503020204020204" charset="-122"/>
                </a:rPr>
                <a:t>以</a:t>
              </a:r>
              <a:r>
                <a:rPr lang="zh-CN" sz="3200">
                  <a:solidFill>
                    <a:srgbClr val="FF0000"/>
                  </a:solidFill>
                  <a:latin typeface="微软雅黑" panose="020B0503020204020204" charset="-122"/>
                  <a:ea typeface="微软雅黑" panose="020B0503020204020204" charset="-122"/>
                  <a:cs typeface="微软雅黑" panose="020B0503020204020204" charset="-122"/>
                </a:rPr>
                <a:t>真题训练</a:t>
              </a:r>
              <a:r>
                <a:rPr lang="zh-CN" sz="3200">
                  <a:latin typeface="微软雅黑" panose="020B0503020204020204" charset="-122"/>
                  <a:ea typeface="微软雅黑" panose="020B0503020204020204" charset="-122"/>
                  <a:cs typeface="微软雅黑" panose="020B0503020204020204" charset="-122"/>
                </a:rPr>
                <a:t>为主，搜集各种当前国际国内政治经济案例，紧扣核心素养，立足中国角度。</a:t>
              </a:r>
              <a:endParaRPr lang="zh-CN" sz="3200">
                <a:latin typeface="微软雅黑" panose="020B0503020204020204" charset="-122"/>
                <a:ea typeface="微软雅黑" panose="020B0503020204020204" charset="-122"/>
                <a:cs typeface="微软雅黑" panose="020B0503020204020204" charset="-122"/>
              </a:endParaRPr>
            </a:p>
            <a:p>
              <a:pPr fontAlgn="auto">
                <a:lnSpc>
                  <a:spcPct val="120000"/>
                </a:lnSpc>
              </a:pPr>
              <a:r>
                <a:rPr lang="en-US" altLang="zh-CN" sz="3200">
                  <a:latin typeface="微软雅黑" panose="020B0503020204020204" charset="-122"/>
                  <a:ea typeface="微软雅黑" panose="020B0503020204020204" charset="-122"/>
                  <a:cs typeface="微软雅黑" panose="020B0503020204020204" charset="-122"/>
                </a:rPr>
                <a:t>3</a:t>
              </a:r>
              <a:r>
                <a:rPr lang="zh-CN" altLang="en-US" sz="3200">
                  <a:latin typeface="微软雅黑" panose="020B0503020204020204" charset="-122"/>
                  <a:ea typeface="微软雅黑" panose="020B0503020204020204" charset="-122"/>
                  <a:cs typeface="微软雅黑" panose="020B0503020204020204" charset="-122"/>
                </a:rPr>
                <a:t>、表达训练。引导学生思考，抓住文本核心信息，加强思考，强化表述。</a:t>
              </a:r>
              <a:endParaRPr lang="zh-CN" altLang="en-US" sz="3200">
                <a:latin typeface="微软雅黑" panose="020B0503020204020204" charset="-122"/>
                <a:ea typeface="微软雅黑" panose="020B0503020204020204" charset="-122"/>
                <a:cs typeface="微软雅黑" panose="020B0503020204020204" charset="-122"/>
              </a:endParaRPr>
            </a:p>
          </p:txBody>
        </p:sp>
      </p:gr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 name="任意多边形 66"/>
          <p:cNvSpPr/>
          <p:nvPr>
            <p:custDataLst>
              <p:tags r:id="rId1"/>
            </p:custDataLst>
          </p:nvPr>
        </p:nvSpPr>
        <p:spPr>
          <a:xfrm>
            <a:off x="3602990" y="1109075"/>
            <a:ext cx="1421911" cy="707827"/>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1818" h="905">
                <a:moveTo>
                  <a:pt x="453" y="0"/>
                </a:moveTo>
                <a:lnTo>
                  <a:pt x="1778" y="0"/>
                </a:lnTo>
                <a:lnTo>
                  <a:pt x="1760" y="26"/>
                </a:lnTo>
                <a:cubicBezTo>
                  <a:pt x="1682" y="141"/>
                  <a:pt x="1637" y="279"/>
                  <a:pt x="1637" y="428"/>
                </a:cubicBezTo>
                <a:cubicBezTo>
                  <a:pt x="1637" y="602"/>
                  <a:pt x="1699" y="761"/>
                  <a:pt x="1801" y="885"/>
                </a:cubicBezTo>
                <a:lnTo>
                  <a:pt x="1818" y="905"/>
                </a:lnTo>
                <a:lnTo>
                  <a:pt x="453" y="905"/>
                </a:lnTo>
                <a:lnTo>
                  <a:pt x="0" y="453"/>
                </a:lnTo>
                <a:lnTo>
                  <a:pt x="453" y="0"/>
                </a:lnTo>
                <a:close/>
              </a:path>
            </a:pathLst>
          </a:custGeom>
          <a:solidFill>
            <a:srgbClr val="6096E6"/>
          </a:solidFill>
          <a:ln w="12700" cap="flat" cmpd="sng" algn="ctr">
            <a:noFill/>
            <a:prstDash val="solid"/>
            <a:miter lim="800000"/>
          </a:ln>
          <a:effectLst/>
        </p:spPr>
        <p:txBody>
          <a:bodyPr wrap="square" rtlCol="0" anchor="ctr">
            <a:noAutofit/>
          </a:bodyPr>
          <a:lstStyle>
            <a:defPPr>
              <a:defRPr lang="zh-CN">
                <a:solidFill>
                  <a:srgbClr val="FFFFFF"/>
                </a:solidFill>
              </a:defRPr>
            </a:defPPr>
            <a:lvl1pPr marL="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1pPr>
            <a:lvl2pPr marL="4572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2pPr>
            <a:lvl3pPr marL="9144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3pPr>
            <a:lvl4pPr marL="13716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4pPr>
            <a:lvl5pPr marL="18288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5pPr>
            <a:lvl6pPr marL="22860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6pPr>
            <a:lvl7pPr marL="27432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7pPr>
            <a:lvl8pPr marL="32004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8pPr>
            <a:lvl9pPr marL="36576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9pPr>
          </a:lstStyle>
          <a:p>
            <a:pPr algn="ctr"/>
            <a:endParaRPr lang="zh-CN" altLang="en-US">
              <a:solidFill>
                <a:srgbClr val="FFFFFF"/>
              </a:solidFill>
              <a:latin typeface="Arial" panose="020B0604020202020204" pitchFamily="34" charset="0"/>
              <a:ea typeface="微软雅黑" panose="020B0503020204020204" charset="-122"/>
            </a:endParaRPr>
          </a:p>
        </p:txBody>
      </p:sp>
      <p:sp>
        <p:nvSpPr>
          <p:cNvPr id="68" name="任意多边形 67"/>
          <p:cNvSpPr/>
          <p:nvPr>
            <p:custDataLst>
              <p:tags r:id="rId2"/>
            </p:custDataLst>
          </p:nvPr>
        </p:nvSpPr>
        <p:spPr>
          <a:xfrm>
            <a:off x="5866473" y="1109075"/>
            <a:ext cx="2659240" cy="707827"/>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3400" h="905">
                <a:moveTo>
                  <a:pt x="40" y="0"/>
                </a:moveTo>
                <a:lnTo>
                  <a:pt x="51" y="0"/>
                </a:lnTo>
                <a:lnTo>
                  <a:pt x="455" y="0"/>
                </a:lnTo>
                <a:lnTo>
                  <a:pt x="2948" y="0"/>
                </a:lnTo>
                <a:lnTo>
                  <a:pt x="3400" y="453"/>
                </a:lnTo>
                <a:lnTo>
                  <a:pt x="2948" y="905"/>
                </a:lnTo>
                <a:lnTo>
                  <a:pt x="455" y="905"/>
                </a:lnTo>
                <a:lnTo>
                  <a:pt x="51" y="905"/>
                </a:lnTo>
                <a:lnTo>
                  <a:pt x="0" y="905"/>
                </a:lnTo>
                <a:lnTo>
                  <a:pt x="17" y="885"/>
                </a:lnTo>
                <a:cubicBezTo>
                  <a:pt x="120" y="761"/>
                  <a:pt x="181" y="602"/>
                  <a:pt x="181" y="428"/>
                </a:cubicBezTo>
                <a:cubicBezTo>
                  <a:pt x="181" y="279"/>
                  <a:pt x="136" y="141"/>
                  <a:pt x="58" y="26"/>
                </a:cubicBezTo>
                <a:lnTo>
                  <a:pt x="40" y="0"/>
                </a:lnTo>
                <a:close/>
              </a:path>
            </a:pathLst>
          </a:custGeom>
          <a:solidFill>
            <a:srgbClr val="6096E6">
              <a:lumMod val="75000"/>
            </a:srgbClr>
          </a:solidFill>
          <a:ln w="12700" cap="flat" cmpd="sng" algn="ctr">
            <a:noFill/>
            <a:prstDash val="solid"/>
            <a:miter lim="800000"/>
          </a:ln>
          <a:effectLst/>
        </p:spPr>
        <p:txBody>
          <a:bodyPr wrap="square" rtlCol="0" anchor="ctr">
            <a:noAutofit/>
          </a:bodyPr>
          <a:lstStyle>
            <a:defPPr>
              <a:defRPr lang="zh-CN">
                <a:solidFill>
                  <a:srgbClr val="FFFFFF"/>
                </a:solidFill>
              </a:defRPr>
            </a:defPPr>
            <a:lvl1pPr marL="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1pPr>
            <a:lvl2pPr marL="4572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2pPr>
            <a:lvl3pPr marL="9144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3pPr>
            <a:lvl4pPr marL="13716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4pPr>
            <a:lvl5pPr marL="18288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5pPr>
            <a:lvl6pPr marL="22860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6pPr>
            <a:lvl7pPr marL="27432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7pPr>
            <a:lvl8pPr marL="32004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8pPr>
            <a:lvl9pPr marL="36576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9pPr>
          </a:lstStyle>
          <a:p>
            <a:pPr algn="ctr"/>
            <a:endParaRPr lang="zh-CN" altLang="en-US">
              <a:solidFill>
                <a:srgbClr val="FFFFFF"/>
              </a:solidFill>
              <a:latin typeface="Arial" panose="020B0604020202020204" pitchFamily="34" charset="0"/>
              <a:ea typeface="微软雅黑" panose="020B0503020204020204" charset="-122"/>
            </a:endParaRPr>
          </a:p>
        </p:txBody>
      </p:sp>
      <p:sp>
        <p:nvSpPr>
          <p:cNvPr id="4" name="任意多边形 3"/>
          <p:cNvSpPr/>
          <p:nvPr>
            <p:custDataLst>
              <p:tags r:id="rId3"/>
            </p:custDataLst>
          </p:nvPr>
        </p:nvSpPr>
        <p:spPr>
          <a:xfrm>
            <a:off x="5024901" y="1367959"/>
            <a:ext cx="841571" cy="189275"/>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1076" h="242">
                <a:moveTo>
                  <a:pt x="0" y="0"/>
                </a:moveTo>
                <a:lnTo>
                  <a:pt x="1076" y="0"/>
                </a:lnTo>
                <a:lnTo>
                  <a:pt x="1070" y="6"/>
                </a:lnTo>
                <a:cubicBezTo>
                  <a:pt x="938" y="151"/>
                  <a:pt x="749" y="242"/>
                  <a:pt x="538" y="242"/>
                </a:cubicBezTo>
                <a:cubicBezTo>
                  <a:pt x="327" y="242"/>
                  <a:pt x="137" y="151"/>
                  <a:pt x="6" y="6"/>
                </a:cubicBezTo>
                <a:lnTo>
                  <a:pt x="0" y="0"/>
                </a:lnTo>
                <a:close/>
              </a:path>
            </a:pathLst>
          </a:custGeom>
          <a:solidFill>
            <a:srgbClr val="FFFFFF"/>
          </a:solidFill>
          <a:ln w="12700" cap="flat" cmpd="sng" algn="ctr">
            <a:noFill/>
            <a:prstDash val="solid"/>
            <a:miter lim="800000"/>
          </a:ln>
          <a:effectLst/>
        </p:spPr>
        <p:txBody>
          <a:bodyPr wrap="square" rtlCol="0" anchor="ctr">
            <a:noAutofit/>
          </a:bodyPr>
          <a:p>
            <a:pPr algn="ctr"/>
            <a:endParaRPr lang="zh-CN" altLang="en-US">
              <a:solidFill>
                <a:srgbClr val="FFFFFF"/>
              </a:solidFill>
              <a:latin typeface="Arial" panose="020B0604020202020204" pitchFamily="34" charset="0"/>
              <a:ea typeface="微软雅黑" panose="020B0503020204020204" charset="-122"/>
            </a:endParaRPr>
          </a:p>
        </p:txBody>
      </p:sp>
      <p:sp>
        <p:nvSpPr>
          <p:cNvPr id="5" name="椭圆 4"/>
          <p:cNvSpPr/>
          <p:nvPr>
            <p:custDataLst>
              <p:tags r:id="rId4"/>
            </p:custDataLst>
          </p:nvPr>
        </p:nvSpPr>
        <p:spPr>
          <a:xfrm>
            <a:off x="5014734" y="1031644"/>
            <a:ext cx="862689" cy="861907"/>
          </a:xfrm>
          <a:prstGeom prst="ellipse">
            <a:avLst/>
          </a:prstGeom>
          <a:solidFill>
            <a:srgbClr val="FFFFFF"/>
          </a:solidFill>
          <a:ln w="76200" cap="flat" cmpd="sng" algn="ctr">
            <a:solidFill>
              <a:srgbClr val="6096E6"/>
            </a:solidFill>
            <a:prstDash val="solid"/>
            <a:miter lim="800000"/>
          </a:ln>
          <a:effectLst/>
        </p:spPr>
        <p:txBody>
          <a:bodyPr rtlCol="0" anchor="ctr"/>
          <a:p>
            <a:pPr algn="ctr"/>
            <a:endParaRPr lang="zh-CN" altLang="en-US">
              <a:solidFill>
                <a:srgbClr val="FFFFFF"/>
              </a:solidFill>
              <a:latin typeface="Arial" panose="020B0604020202020204" pitchFamily="34" charset="0"/>
              <a:ea typeface="微软雅黑" panose="020B0503020204020204" charset="-122"/>
            </a:endParaRPr>
          </a:p>
        </p:txBody>
      </p:sp>
      <p:pic>
        <p:nvPicPr>
          <p:cNvPr id="6" name="图片 5" descr="3_画板 1"/>
          <p:cNvPicPr>
            <a:picLocks noChangeAspect="1"/>
          </p:cNvPicPr>
          <p:nvPr>
            <p:custDataLst>
              <p:tags r:id="rId5"/>
            </p:custDataLst>
          </p:nvPr>
        </p:nvPicPr>
        <p:blipFill>
          <a:blip r:embed="rId6">
            <a:extLst>
              <a:ext uri="{96DAC541-7B7A-43D3-8B79-37D633B846F1}">
                <asvg:svgBlip xmlns:asvg="http://schemas.microsoft.com/office/drawing/2016/SVG/main" r:embed="rId7"/>
              </a:ext>
            </a:extLst>
          </a:blip>
          <a:srcRect l="63268" t="36389" r="29655" b="55556"/>
          <a:stretch>
            <a:fillRect/>
          </a:stretch>
        </p:blipFill>
        <p:spPr>
          <a:xfrm>
            <a:off x="6012731" y="1181813"/>
            <a:ext cx="348830" cy="562351"/>
          </a:xfrm>
          <a:prstGeom prst="rect">
            <a:avLst/>
          </a:prstGeom>
        </p:spPr>
      </p:pic>
      <p:pic>
        <p:nvPicPr>
          <p:cNvPr id="7" name="图片 6" descr="343435383038363b343532323337393bc9cfcad0cdcbb3f6"/>
          <p:cNvPicPr>
            <a:picLocks noChangeAspect="1"/>
          </p:cNvPicPr>
          <p:nvPr>
            <p:custDataLst>
              <p:tags r:id="rId8"/>
            </p:custDataLst>
          </p:nvPr>
        </p:nvPicPr>
        <p:blipFill>
          <a:blip r:embed="rId9">
            <a:extLst>
              <a:ext uri="{96DAC541-7B7A-43D3-8B79-37D633B846F1}">
                <asvg:svgBlip xmlns:asvg="http://schemas.microsoft.com/office/drawing/2016/SVG/main" r:embed="rId10"/>
              </a:ext>
            </a:extLst>
          </a:blip>
          <a:stretch>
            <a:fillRect/>
          </a:stretch>
        </p:blipFill>
        <p:spPr>
          <a:xfrm>
            <a:off x="5135964" y="1152092"/>
            <a:ext cx="621011" cy="621011"/>
          </a:xfrm>
          <a:prstGeom prst="rect">
            <a:avLst/>
          </a:prstGeom>
          <a:effectLst>
            <a:outerShdw blurRad="25400" dist="12700" dir="8100000" algn="tr" rotWithShape="0">
              <a:srgbClr val="6096E6">
                <a:lumMod val="50000"/>
                <a:alpha val="40000"/>
              </a:srgbClr>
            </a:outerShdw>
          </a:effectLst>
        </p:spPr>
      </p:pic>
      <p:sp>
        <p:nvSpPr>
          <p:cNvPr id="49" name="文本框 48"/>
          <p:cNvSpPr txBox="1"/>
          <p:nvPr>
            <p:custDataLst>
              <p:tags r:id="rId11"/>
            </p:custDataLst>
          </p:nvPr>
        </p:nvSpPr>
        <p:spPr>
          <a:xfrm>
            <a:off x="6184265" y="1256665"/>
            <a:ext cx="2412365" cy="485775"/>
          </a:xfrm>
          <a:prstGeom prst="rect">
            <a:avLst/>
          </a:prstGeom>
          <a:noFill/>
        </p:spPr>
        <p:txBody>
          <a:bodyPr wrap="square" bIns="0" rtlCol="0">
            <a:noAutofit/>
          </a:bodyPr>
          <a:p>
            <a:pPr algn="l"/>
            <a:r>
              <a:rPr lang="zh-CN" altLang="en-US" sz="1900" b="1" spc="300">
                <a:solidFill>
                  <a:srgbClr val="FFFFFF"/>
                </a:solidFill>
                <a:uFillTx/>
                <a:latin typeface="思源黑体 CN Bold" panose="020B0800000000000000" charset="-122"/>
                <a:ea typeface="思源黑体 CN Bold" panose="020B0800000000000000" charset="-122"/>
              </a:rPr>
              <a:t>各具特色的国家</a:t>
            </a:r>
            <a:endParaRPr lang="zh-CN" altLang="en-US" sz="1900" b="1" spc="300">
              <a:solidFill>
                <a:srgbClr val="FFFFFF"/>
              </a:solidFill>
              <a:uFillTx/>
              <a:latin typeface="思源黑体 CN Bold" panose="020B0800000000000000" charset="-122"/>
              <a:ea typeface="思源黑体 CN Bold" panose="020B0800000000000000" charset="-122"/>
            </a:endParaRPr>
          </a:p>
        </p:txBody>
      </p:sp>
      <p:sp>
        <p:nvSpPr>
          <p:cNvPr id="95" name="文本框 94"/>
          <p:cNvSpPr txBox="1"/>
          <p:nvPr>
            <p:custDataLst>
              <p:tags r:id="rId12"/>
            </p:custDataLst>
          </p:nvPr>
        </p:nvSpPr>
        <p:spPr>
          <a:xfrm>
            <a:off x="4141095" y="1182595"/>
            <a:ext cx="637436" cy="560005"/>
          </a:xfrm>
          <a:prstGeom prst="rect">
            <a:avLst/>
          </a:prstGeom>
          <a:noFill/>
        </p:spPr>
        <p:txBody>
          <a:bodyPr wrap="square" rtlCol="0">
            <a:normAutofit/>
          </a:bodyPr>
          <a:p>
            <a:r>
              <a:rPr lang="en-US" altLang="zh-CN" sz="2220" b="1">
                <a:solidFill>
                  <a:srgbClr val="FFFFFF"/>
                </a:solidFill>
                <a:latin typeface="思源黑体 CN Regular" panose="020B0500000000000000" charset="-122"/>
                <a:ea typeface="思源黑体 CN Regular" panose="020B0500000000000000" charset="-122"/>
              </a:rPr>
              <a:t>01</a:t>
            </a:r>
            <a:endParaRPr lang="en-US" altLang="zh-CN" sz="2220" b="1">
              <a:solidFill>
                <a:srgbClr val="FFFFFF"/>
              </a:solidFill>
              <a:latin typeface="思源黑体 CN Regular" panose="020B0500000000000000" charset="-122"/>
              <a:ea typeface="思源黑体 CN Regular" panose="020B0500000000000000" charset="-122"/>
            </a:endParaRPr>
          </a:p>
        </p:txBody>
      </p:sp>
      <p:sp>
        <p:nvSpPr>
          <p:cNvPr id="72" name="任意多边形 71"/>
          <p:cNvSpPr/>
          <p:nvPr>
            <p:custDataLst>
              <p:tags r:id="rId13"/>
            </p:custDataLst>
          </p:nvPr>
        </p:nvSpPr>
        <p:spPr>
          <a:xfrm>
            <a:off x="5866473" y="2581042"/>
            <a:ext cx="2659240" cy="707827"/>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3400" h="905">
                <a:moveTo>
                  <a:pt x="40" y="0"/>
                </a:moveTo>
                <a:lnTo>
                  <a:pt x="51" y="0"/>
                </a:lnTo>
                <a:lnTo>
                  <a:pt x="455" y="0"/>
                </a:lnTo>
                <a:lnTo>
                  <a:pt x="2948" y="0"/>
                </a:lnTo>
                <a:lnTo>
                  <a:pt x="3400" y="453"/>
                </a:lnTo>
                <a:lnTo>
                  <a:pt x="2948" y="905"/>
                </a:lnTo>
                <a:lnTo>
                  <a:pt x="455" y="905"/>
                </a:lnTo>
                <a:lnTo>
                  <a:pt x="51" y="905"/>
                </a:lnTo>
                <a:lnTo>
                  <a:pt x="0" y="905"/>
                </a:lnTo>
                <a:lnTo>
                  <a:pt x="17" y="885"/>
                </a:lnTo>
                <a:cubicBezTo>
                  <a:pt x="120" y="761"/>
                  <a:pt x="181" y="602"/>
                  <a:pt x="181" y="428"/>
                </a:cubicBezTo>
                <a:cubicBezTo>
                  <a:pt x="181" y="279"/>
                  <a:pt x="136" y="141"/>
                  <a:pt x="58" y="26"/>
                </a:cubicBezTo>
                <a:lnTo>
                  <a:pt x="40" y="0"/>
                </a:lnTo>
                <a:close/>
              </a:path>
            </a:pathLst>
          </a:custGeom>
          <a:solidFill>
            <a:srgbClr val="58B6E5">
              <a:lumMod val="75000"/>
            </a:srgbClr>
          </a:solidFill>
          <a:ln w="12700" cap="flat" cmpd="sng" algn="ctr">
            <a:noFill/>
            <a:prstDash val="solid"/>
            <a:miter lim="800000"/>
          </a:ln>
          <a:effectLst/>
        </p:spPr>
        <p:txBody>
          <a:bodyPr wrap="square" rtlCol="0" anchor="ctr">
            <a:noAutofit/>
          </a:bodyPr>
          <a:lstStyle>
            <a:defPPr>
              <a:defRPr lang="zh-CN">
                <a:solidFill>
                  <a:srgbClr val="FFFFFF"/>
                </a:solidFill>
              </a:defRPr>
            </a:defPPr>
            <a:lvl1pPr marL="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1pPr>
            <a:lvl2pPr marL="4572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2pPr>
            <a:lvl3pPr marL="9144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3pPr>
            <a:lvl4pPr marL="13716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4pPr>
            <a:lvl5pPr marL="18288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5pPr>
            <a:lvl6pPr marL="22860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6pPr>
            <a:lvl7pPr marL="27432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7pPr>
            <a:lvl8pPr marL="32004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8pPr>
            <a:lvl9pPr marL="36576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9pPr>
          </a:lstStyle>
          <a:p>
            <a:pPr algn="ctr"/>
            <a:endParaRPr lang="zh-CN" altLang="en-US">
              <a:solidFill>
                <a:srgbClr val="FFFFFF"/>
              </a:solidFill>
              <a:latin typeface="Arial" panose="020B0604020202020204" pitchFamily="34" charset="0"/>
              <a:ea typeface="微软雅黑" panose="020B0503020204020204" charset="-122"/>
            </a:endParaRPr>
          </a:p>
        </p:txBody>
      </p:sp>
      <p:sp>
        <p:nvSpPr>
          <p:cNvPr id="12" name="任意多边形 11"/>
          <p:cNvSpPr/>
          <p:nvPr>
            <p:custDataLst>
              <p:tags r:id="rId14"/>
            </p:custDataLst>
          </p:nvPr>
        </p:nvSpPr>
        <p:spPr>
          <a:xfrm>
            <a:off x="5024901" y="2839927"/>
            <a:ext cx="841571" cy="189275"/>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1076" h="242">
                <a:moveTo>
                  <a:pt x="0" y="0"/>
                </a:moveTo>
                <a:lnTo>
                  <a:pt x="1076" y="0"/>
                </a:lnTo>
                <a:lnTo>
                  <a:pt x="1070" y="6"/>
                </a:lnTo>
                <a:cubicBezTo>
                  <a:pt x="938" y="151"/>
                  <a:pt x="749" y="242"/>
                  <a:pt x="538" y="242"/>
                </a:cubicBezTo>
                <a:cubicBezTo>
                  <a:pt x="327" y="242"/>
                  <a:pt x="137" y="151"/>
                  <a:pt x="6" y="6"/>
                </a:cubicBezTo>
                <a:lnTo>
                  <a:pt x="0" y="0"/>
                </a:lnTo>
                <a:close/>
              </a:path>
            </a:pathLst>
          </a:custGeom>
          <a:solidFill>
            <a:srgbClr val="FFFFFF"/>
          </a:solidFill>
          <a:ln w="12700" cap="flat" cmpd="sng" algn="ctr">
            <a:noFill/>
            <a:prstDash val="solid"/>
            <a:miter lim="800000"/>
          </a:ln>
          <a:effectLst/>
        </p:spPr>
        <p:txBody>
          <a:bodyPr wrap="square" rtlCol="0" anchor="ctr">
            <a:noAutofit/>
          </a:bodyPr>
          <a:p>
            <a:pPr algn="ctr"/>
            <a:endParaRPr lang="zh-CN" altLang="en-US">
              <a:solidFill>
                <a:srgbClr val="FFFFFF"/>
              </a:solidFill>
              <a:latin typeface="Arial" panose="020B0604020202020204" pitchFamily="34" charset="0"/>
              <a:ea typeface="微软雅黑" panose="020B0503020204020204" charset="-122"/>
            </a:endParaRPr>
          </a:p>
        </p:txBody>
      </p:sp>
      <p:sp>
        <p:nvSpPr>
          <p:cNvPr id="13" name="椭圆 12"/>
          <p:cNvSpPr/>
          <p:nvPr>
            <p:custDataLst>
              <p:tags r:id="rId15"/>
            </p:custDataLst>
          </p:nvPr>
        </p:nvSpPr>
        <p:spPr>
          <a:xfrm>
            <a:off x="5014734" y="2503611"/>
            <a:ext cx="862689" cy="861907"/>
          </a:xfrm>
          <a:prstGeom prst="ellipse">
            <a:avLst/>
          </a:prstGeom>
          <a:solidFill>
            <a:srgbClr val="FFFFFF"/>
          </a:solidFill>
          <a:ln w="76200" cap="flat" cmpd="sng" algn="ctr">
            <a:solidFill>
              <a:srgbClr val="58B6E5"/>
            </a:solidFill>
            <a:prstDash val="solid"/>
            <a:miter lim="800000"/>
          </a:ln>
          <a:effectLst/>
        </p:spPr>
        <p:txBody>
          <a:bodyPr rtlCol="0" anchor="ctr"/>
          <a:p>
            <a:pPr algn="ctr"/>
            <a:endParaRPr lang="zh-CN" altLang="en-US">
              <a:solidFill>
                <a:srgbClr val="FFFFFF"/>
              </a:solidFill>
              <a:latin typeface="Arial" panose="020B0604020202020204" pitchFamily="34" charset="0"/>
              <a:ea typeface="微软雅黑" panose="020B0503020204020204" charset="-122"/>
            </a:endParaRPr>
          </a:p>
        </p:txBody>
      </p:sp>
      <p:pic>
        <p:nvPicPr>
          <p:cNvPr id="14" name="图片 13" descr="3_画板 1"/>
          <p:cNvPicPr>
            <a:picLocks noChangeAspect="1"/>
          </p:cNvPicPr>
          <p:nvPr>
            <p:custDataLst>
              <p:tags r:id="rId16"/>
            </p:custDataLst>
          </p:nvPr>
        </p:nvPicPr>
        <p:blipFill>
          <a:blip r:embed="rId6">
            <a:extLst>
              <a:ext uri="{96DAC541-7B7A-43D3-8B79-37D633B846F1}">
                <asvg:svgBlip xmlns:asvg="http://schemas.microsoft.com/office/drawing/2016/SVG/main" r:embed="rId7"/>
              </a:ext>
            </a:extLst>
          </a:blip>
          <a:srcRect l="63268" t="36389" r="29655" b="55556"/>
          <a:stretch>
            <a:fillRect/>
          </a:stretch>
        </p:blipFill>
        <p:spPr>
          <a:xfrm>
            <a:off x="6012731" y="2653780"/>
            <a:ext cx="348830" cy="562351"/>
          </a:xfrm>
          <a:prstGeom prst="rect">
            <a:avLst/>
          </a:prstGeom>
        </p:spPr>
      </p:pic>
      <p:pic>
        <p:nvPicPr>
          <p:cNvPr id="8" name="图片 7" descr="343435383038363b343532323338323bcee5c1a6c4a3d0cd"/>
          <p:cNvPicPr>
            <a:picLocks noChangeAspect="1"/>
          </p:cNvPicPr>
          <p:nvPr>
            <p:custDataLst>
              <p:tags r:id="rId17"/>
            </p:custDataLst>
          </p:nvPr>
        </p:nvPicPr>
        <p:blipFill>
          <a:blip r:embed="rId18">
            <a:extLst>
              <a:ext uri="{96DAC541-7B7A-43D3-8B79-37D633B846F1}">
                <asvg:svgBlip xmlns:asvg="http://schemas.microsoft.com/office/drawing/2016/SVG/main" r:embed="rId19"/>
              </a:ext>
            </a:extLst>
          </a:blip>
          <a:stretch>
            <a:fillRect/>
          </a:stretch>
        </p:blipFill>
        <p:spPr>
          <a:xfrm>
            <a:off x="5135182" y="2624059"/>
            <a:ext cx="621011" cy="621011"/>
          </a:xfrm>
          <a:prstGeom prst="rect">
            <a:avLst/>
          </a:prstGeom>
          <a:effectLst>
            <a:outerShdw blurRad="25400" dist="12700" dir="8100000" algn="tr" rotWithShape="0">
              <a:srgbClr val="58B6E5">
                <a:lumMod val="50000"/>
                <a:alpha val="40000"/>
              </a:srgbClr>
            </a:outerShdw>
          </a:effectLst>
        </p:spPr>
      </p:pic>
      <p:sp>
        <p:nvSpPr>
          <p:cNvPr id="51" name="文本框 50"/>
          <p:cNvSpPr txBox="1"/>
          <p:nvPr>
            <p:custDataLst>
              <p:tags r:id="rId20"/>
            </p:custDataLst>
          </p:nvPr>
        </p:nvSpPr>
        <p:spPr>
          <a:xfrm>
            <a:off x="6361382" y="2703689"/>
            <a:ext cx="2057783" cy="463021"/>
          </a:xfrm>
          <a:prstGeom prst="rect">
            <a:avLst/>
          </a:prstGeom>
          <a:noFill/>
        </p:spPr>
        <p:txBody>
          <a:bodyPr wrap="square" bIns="0" rtlCol="0">
            <a:noAutofit/>
          </a:bodyPr>
          <a:p>
            <a:pPr algn="l"/>
            <a:r>
              <a:rPr lang="zh-CN" altLang="en-US" sz="2000" b="1" spc="300">
                <a:solidFill>
                  <a:srgbClr val="FFFFFF"/>
                </a:solidFill>
                <a:uFillTx/>
                <a:latin typeface="思源黑体 CN Bold" panose="020B0800000000000000" charset="-122"/>
                <a:ea typeface="思源黑体 CN Bold" panose="020B0800000000000000" charset="-122"/>
              </a:rPr>
              <a:t>世界多极化</a:t>
            </a:r>
            <a:endParaRPr lang="zh-CN" altLang="en-US" sz="2000" b="1" spc="300">
              <a:solidFill>
                <a:srgbClr val="FFFFFF"/>
              </a:solidFill>
              <a:uFillTx/>
              <a:latin typeface="思源黑体 CN Bold" panose="020B0800000000000000" charset="-122"/>
              <a:ea typeface="思源黑体 CN Bold" panose="020B0800000000000000" charset="-122"/>
            </a:endParaRPr>
          </a:p>
        </p:txBody>
      </p:sp>
      <p:sp>
        <p:nvSpPr>
          <p:cNvPr id="71" name="任意多边形 70"/>
          <p:cNvSpPr/>
          <p:nvPr>
            <p:custDataLst>
              <p:tags r:id="rId21"/>
            </p:custDataLst>
          </p:nvPr>
        </p:nvSpPr>
        <p:spPr>
          <a:xfrm>
            <a:off x="3602990" y="2581042"/>
            <a:ext cx="1421911" cy="707827"/>
          </a:xfrm>
          <a:custGeom>
            <a:avLst/>
            <a:gdLst>
              <a:gd name="idx" fmla="cos wd2 2700000"/>
              <a:gd name="idy" fmla="sin hd2 2700000"/>
              <a:gd name="il" fmla="+- hc 0 idx"/>
              <a:gd name="ir" fmla="+- hc idx 0"/>
              <a:gd name="it" fmla="+- vc 0 idy"/>
              <a:gd name="ib" fmla="+- vc idy 0"/>
            </a:gdLst>
            <a:ahLst/>
            <a:cxnLst>
              <a:cxn ang="3">
                <a:pos x="hc" y="t"/>
              </a:cxn>
              <a:cxn ang="3">
                <a:pos x="il" y="it"/>
              </a:cxn>
              <a:cxn ang="cd2">
                <a:pos x="l" y="vc"/>
              </a:cxn>
              <a:cxn ang="cd4">
                <a:pos x="il" y="ib"/>
              </a:cxn>
              <a:cxn ang="cd4">
                <a:pos x="hc" y="b"/>
              </a:cxn>
              <a:cxn ang="cd4">
                <a:pos x="ir" y="ib"/>
              </a:cxn>
              <a:cxn ang="0">
                <a:pos x="r" y="vc"/>
              </a:cxn>
              <a:cxn ang="3">
                <a:pos x="ir" y="it"/>
              </a:cxn>
            </a:cxnLst>
            <a:rect l="l" t="t" r="r" b="b"/>
            <a:pathLst>
              <a:path w="1818" h="905">
                <a:moveTo>
                  <a:pt x="453" y="0"/>
                </a:moveTo>
                <a:lnTo>
                  <a:pt x="1778" y="0"/>
                </a:lnTo>
                <a:lnTo>
                  <a:pt x="1760" y="26"/>
                </a:lnTo>
                <a:cubicBezTo>
                  <a:pt x="1682" y="141"/>
                  <a:pt x="1637" y="279"/>
                  <a:pt x="1637" y="428"/>
                </a:cubicBezTo>
                <a:cubicBezTo>
                  <a:pt x="1637" y="602"/>
                  <a:pt x="1699" y="761"/>
                  <a:pt x="1801" y="885"/>
                </a:cubicBezTo>
                <a:lnTo>
                  <a:pt x="1818" y="905"/>
                </a:lnTo>
                <a:lnTo>
                  <a:pt x="453" y="905"/>
                </a:lnTo>
                <a:lnTo>
                  <a:pt x="0" y="453"/>
                </a:lnTo>
                <a:lnTo>
                  <a:pt x="453" y="0"/>
                </a:lnTo>
                <a:close/>
              </a:path>
            </a:pathLst>
          </a:custGeom>
          <a:solidFill>
            <a:srgbClr val="58B6E5"/>
          </a:solidFill>
          <a:ln w="12700" cap="flat" cmpd="sng" algn="ctr">
            <a:noFill/>
            <a:prstDash val="solid"/>
            <a:miter lim="800000"/>
          </a:ln>
          <a:effectLst/>
        </p:spPr>
        <p:txBody>
          <a:bodyPr wrap="square" rtlCol="0" anchor="ctr">
            <a:noAutofit/>
          </a:bodyPr>
          <a:lstStyle>
            <a:defPPr>
              <a:defRPr lang="zh-CN">
                <a:solidFill>
                  <a:srgbClr val="FFFFFF"/>
                </a:solidFill>
              </a:defRPr>
            </a:defPPr>
            <a:lvl1pPr marL="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1pPr>
            <a:lvl2pPr marL="4572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2pPr>
            <a:lvl3pPr marL="9144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3pPr>
            <a:lvl4pPr marL="13716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4pPr>
            <a:lvl5pPr marL="18288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5pPr>
            <a:lvl6pPr marL="22860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6pPr>
            <a:lvl7pPr marL="27432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7pPr>
            <a:lvl8pPr marL="32004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8pPr>
            <a:lvl9pPr marL="36576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9pPr>
          </a:lstStyle>
          <a:p>
            <a:pPr algn="ctr"/>
            <a:endParaRPr lang="zh-CN" altLang="en-US">
              <a:solidFill>
                <a:srgbClr val="FFFFFF"/>
              </a:solidFill>
              <a:latin typeface="Arial" panose="020B0604020202020204" pitchFamily="34" charset="0"/>
              <a:ea typeface="微软雅黑" panose="020B0503020204020204" charset="-122"/>
            </a:endParaRPr>
          </a:p>
        </p:txBody>
      </p:sp>
      <p:sp>
        <p:nvSpPr>
          <p:cNvPr id="96" name="文本框 95"/>
          <p:cNvSpPr txBox="1"/>
          <p:nvPr>
            <p:custDataLst>
              <p:tags r:id="rId22"/>
            </p:custDataLst>
          </p:nvPr>
        </p:nvSpPr>
        <p:spPr>
          <a:xfrm>
            <a:off x="4091821" y="2654562"/>
            <a:ext cx="686710" cy="560005"/>
          </a:xfrm>
          <a:prstGeom prst="rect">
            <a:avLst/>
          </a:prstGeom>
          <a:noFill/>
        </p:spPr>
        <p:txBody>
          <a:bodyPr wrap="square" rtlCol="0">
            <a:normAutofit/>
          </a:bodyPr>
          <a:p>
            <a:r>
              <a:rPr lang="en-US" altLang="zh-CN" sz="2220" b="1">
                <a:solidFill>
                  <a:srgbClr val="FFFFFF"/>
                </a:solidFill>
                <a:latin typeface="思源黑体 CN Regular" panose="020B0500000000000000" charset="-122"/>
                <a:ea typeface="思源黑体 CN Regular" panose="020B0500000000000000" charset="-122"/>
              </a:rPr>
              <a:t>02</a:t>
            </a:r>
            <a:endParaRPr lang="en-US" altLang="zh-CN" sz="2220" b="1">
              <a:solidFill>
                <a:srgbClr val="FFFFFF"/>
              </a:solidFill>
              <a:latin typeface="思源黑体 CN Regular" panose="020B0500000000000000" charset="-122"/>
              <a:ea typeface="思源黑体 CN Regular" panose="020B0500000000000000" charset="-122"/>
            </a:endParaRPr>
          </a:p>
        </p:txBody>
      </p:sp>
      <p:sp>
        <p:nvSpPr>
          <p:cNvPr id="16" name="任意多边形 15"/>
          <p:cNvSpPr/>
          <p:nvPr>
            <p:custDataLst>
              <p:tags r:id="rId23"/>
            </p:custDataLst>
          </p:nvPr>
        </p:nvSpPr>
        <p:spPr>
          <a:xfrm>
            <a:off x="5866473" y="4053010"/>
            <a:ext cx="2659240" cy="707827"/>
          </a:xfrm>
          <a:custGeom>
            <a:avLst/>
            <a:gdLst>
              <a:gd name="adj" fmla="val 50000"/>
              <a:gd name="maxAdj" fmla="*/ 100000 w ss"/>
              <a:gd name="a" fmla="pin 0 adj maxAdj"/>
              <a:gd name="dx1" fmla="*/ ss a 100000"/>
              <a:gd name="x1" fmla="+- r 0 dx1"/>
              <a:gd name="ir" fmla="+/ x1 r 2"/>
              <a:gd name="x2" fmla="*/ x1 1 2"/>
            </a:gdLst>
            <a:ahLst/>
            <a:cxnLst>
              <a:cxn ang="3">
                <a:pos x="x2" y="t"/>
              </a:cxn>
              <a:cxn ang="cd2">
                <a:pos x="l" y="vc"/>
              </a:cxn>
              <a:cxn ang="cd4">
                <a:pos x="x1" y="b"/>
              </a:cxn>
              <a:cxn ang="0">
                <a:pos x="r" y="vc"/>
              </a:cxn>
            </a:cxnLst>
            <a:rect l="l" t="t" r="r" b="b"/>
            <a:pathLst>
              <a:path w="3400" h="905">
                <a:moveTo>
                  <a:pt x="40" y="0"/>
                </a:moveTo>
                <a:lnTo>
                  <a:pt x="51" y="0"/>
                </a:lnTo>
                <a:lnTo>
                  <a:pt x="455" y="0"/>
                </a:lnTo>
                <a:lnTo>
                  <a:pt x="2948" y="0"/>
                </a:lnTo>
                <a:lnTo>
                  <a:pt x="3400" y="453"/>
                </a:lnTo>
                <a:lnTo>
                  <a:pt x="2948" y="905"/>
                </a:lnTo>
                <a:lnTo>
                  <a:pt x="455" y="905"/>
                </a:lnTo>
                <a:lnTo>
                  <a:pt x="51" y="905"/>
                </a:lnTo>
                <a:lnTo>
                  <a:pt x="0" y="905"/>
                </a:lnTo>
                <a:lnTo>
                  <a:pt x="17" y="885"/>
                </a:lnTo>
                <a:cubicBezTo>
                  <a:pt x="120" y="761"/>
                  <a:pt x="181" y="602"/>
                  <a:pt x="181" y="428"/>
                </a:cubicBezTo>
                <a:cubicBezTo>
                  <a:pt x="181" y="279"/>
                  <a:pt x="136" y="141"/>
                  <a:pt x="58" y="26"/>
                </a:cubicBezTo>
                <a:lnTo>
                  <a:pt x="40" y="0"/>
                </a:lnTo>
                <a:close/>
              </a:path>
            </a:pathLst>
          </a:custGeom>
          <a:solidFill>
            <a:srgbClr val="56CA95">
              <a:lumMod val="75000"/>
            </a:srgbClr>
          </a:solidFill>
          <a:ln w="12700" cap="flat" cmpd="sng" algn="ctr">
            <a:noFill/>
            <a:prstDash val="solid"/>
            <a:miter lim="800000"/>
          </a:ln>
          <a:effectLst/>
        </p:spPr>
        <p:txBody>
          <a:bodyPr wrap="square" rtlCol="0" anchor="ctr">
            <a:noAutofit/>
          </a:bodyPr>
          <a:p>
            <a:pPr algn="ctr"/>
            <a:endParaRPr lang="zh-CN" altLang="en-US">
              <a:solidFill>
                <a:srgbClr val="FFFFFF"/>
              </a:solidFill>
              <a:latin typeface="Arial" panose="020B0604020202020204" pitchFamily="34" charset="0"/>
              <a:ea typeface="微软雅黑" panose="020B0503020204020204" charset="-122"/>
            </a:endParaRPr>
          </a:p>
        </p:txBody>
      </p:sp>
      <p:sp>
        <p:nvSpPr>
          <p:cNvPr id="18" name="椭圆 17"/>
          <p:cNvSpPr/>
          <p:nvPr>
            <p:custDataLst>
              <p:tags r:id="rId24"/>
            </p:custDataLst>
          </p:nvPr>
        </p:nvSpPr>
        <p:spPr>
          <a:xfrm>
            <a:off x="5014734" y="3975579"/>
            <a:ext cx="862689" cy="861907"/>
          </a:xfrm>
          <a:prstGeom prst="ellipse">
            <a:avLst/>
          </a:prstGeom>
          <a:solidFill>
            <a:srgbClr val="FFFFFF"/>
          </a:solidFill>
          <a:ln w="76200" cap="flat" cmpd="sng" algn="ctr">
            <a:solidFill>
              <a:srgbClr val="56CA95"/>
            </a:solidFill>
            <a:prstDash val="solid"/>
            <a:miter lim="800000"/>
          </a:ln>
          <a:effectLst/>
        </p:spPr>
        <p:txBody>
          <a:bodyPr rtlCol="0" anchor="ctr"/>
          <a:p>
            <a:pPr algn="ctr"/>
            <a:endParaRPr lang="zh-CN" altLang="en-US">
              <a:solidFill>
                <a:srgbClr val="FFFFFF"/>
              </a:solidFill>
              <a:latin typeface="Arial" panose="020B0604020202020204" pitchFamily="34" charset="0"/>
              <a:ea typeface="微软雅黑" panose="020B0503020204020204" charset="-122"/>
            </a:endParaRPr>
          </a:p>
        </p:txBody>
      </p:sp>
      <p:pic>
        <p:nvPicPr>
          <p:cNvPr id="19" name="图片 18" descr="3_画板 1"/>
          <p:cNvPicPr>
            <a:picLocks noChangeAspect="1"/>
          </p:cNvPicPr>
          <p:nvPr>
            <p:custDataLst>
              <p:tags r:id="rId25"/>
            </p:custDataLst>
          </p:nvPr>
        </p:nvPicPr>
        <p:blipFill>
          <a:blip r:embed="rId6">
            <a:extLst>
              <a:ext uri="{96DAC541-7B7A-43D3-8B79-37D633B846F1}">
                <asvg:svgBlip xmlns:asvg="http://schemas.microsoft.com/office/drawing/2016/SVG/main" r:embed="rId7"/>
              </a:ext>
            </a:extLst>
          </a:blip>
          <a:srcRect l="63268" t="36389" r="29655" b="55556"/>
          <a:stretch>
            <a:fillRect/>
          </a:stretch>
        </p:blipFill>
        <p:spPr>
          <a:xfrm>
            <a:off x="6012731" y="4125748"/>
            <a:ext cx="348830" cy="562351"/>
          </a:xfrm>
          <a:prstGeom prst="rect">
            <a:avLst/>
          </a:prstGeom>
        </p:spPr>
      </p:pic>
      <p:pic>
        <p:nvPicPr>
          <p:cNvPr id="22" name="图片 21" descr="343435383038363b343532323430383bd3aacffab2bcbed6"/>
          <p:cNvPicPr>
            <a:picLocks noChangeAspect="1"/>
          </p:cNvPicPr>
          <p:nvPr>
            <p:custDataLst>
              <p:tags r:id="rId26"/>
            </p:custDataLst>
          </p:nvPr>
        </p:nvPicPr>
        <p:blipFill>
          <a:blip r:embed="rId27">
            <a:extLst>
              <a:ext uri="{96DAC541-7B7A-43D3-8B79-37D633B846F1}">
                <asvg:svgBlip xmlns:asvg="http://schemas.microsoft.com/office/drawing/2016/SVG/main" r:embed="rId28"/>
              </a:ext>
            </a:extLst>
          </a:blip>
          <a:stretch>
            <a:fillRect/>
          </a:stretch>
        </p:blipFill>
        <p:spPr>
          <a:xfrm>
            <a:off x="5135182" y="4096027"/>
            <a:ext cx="621011" cy="621011"/>
          </a:xfrm>
          <a:prstGeom prst="rect">
            <a:avLst/>
          </a:prstGeom>
          <a:effectLst>
            <a:outerShdw blurRad="25400" dist="12700" dir="8100000" algn="tr" rotWithShape="0">
              <a:srgbClr val="56CA95">
                <a:lumMod val="50000"/>
                <a:alpha val="40000"/>
              </a:srgbClr>
            </a:outerShdw>
          </a:effectLst>
        </p:spPr>
      </p:pic>
      <p:sp>
        <p:nvSpPr>
          <p:cNvPr id="82" name="任意多边形 81"/>
          <p:cNvSpPr/>
          <p:nvPr>
            <p:custDataLst>
              <p:tags r:id="rId29"/>
            </p:custDataLst>
          </p:nvPr>
        </p:nvSpPr>
        <p:spPr>
          <a:xfrm>
            <a:off x="3602990" y="4053010"/>
            <a:ext cx="1421911" cy="707827"/>
          </a:xfrm>
          <a:custGeom>
            <a:avLst/>
            <a:gdLst>
              <a:gd name="adj" fmla="val 50000"/>
              <a:gd name="maxAdj" fmla="*/ 100000 w ss"/>
              <a:gd name="a" fmla="pin 0 adj maxAdj"/>
              <a:gd name="dx1" fmla="*/ ss a 100000"/>
              <a:gd name="x1" fmla="+- r 0 dx1"/>
              <a:gd name="ir" fmla="+/ x1 r 2"/>
              <a:gd name="x2" fmla="*/ x1 1 2"/>
            </a:gdLst>
            <a:ahLst/>
            <a:cxnLst>
              <a:cxn ang="3">
                <a:pos x="x2" y="t"/>
              </a:cxn>
              <a:cxn ang="cd2">
                <a:pos x="l" y="vc"/>
              </a:cxn>
              <a:cxn ang="cd4">
                <a:pos x="x1" y="b"/>
              </a:cxn>
              <a:cxn ang="0">
                <a:pos x="r" y="vc"/>
              </a:cxn>
            </a:cxnLst>
            <a:rect l="l" t="t" r="r" b="b"/>
            <a:pathLst>
              <a:path w="1818" h="905">
                <a:moveTo>
                  <a:pt x="453" y="0"/>
                </a:moveTo>
                <a:lnTo>
                  <a:pt x="1778" y="0"/>
                </a:lnTo>
                <a:lnTo>
                  <a:pt x="1760" y="26"/>
                </a:lnTo>
                <a:cubicBezTo>
                  <a:pt x="1682" y="141"/>
                  <a:pt x="1637" y="279"/>
                  <a:pt x="1637" y="428"/>
                </a:cubicBezTo>
                <a:cubicBezTo>
                  <a:pt x="1637" y="602"/>
                  <a:pt x="1699" y="761"/>
                  <a:pt x="1801" y="885"/>
                </a:cubicBezTo>
                <a:lnTo>
                  <a:pt x="1818" y="905"/>
                </a:lnTo>
                <a:lnTo>
                  <a:pt x="453" y="905"/>
                </a:lnTo>
                <a:lnTo>
                  <a:pt x="0" y="453"/>
                </a:lnTo>
                <a:lnTo>
                  <a:pt x="453" y="0"/>
                </a:lnTo>
                <a:close/>
              </a:path>
            </a:pathLst>
          </a:custGeom>
          <a:solidFill>
            <a:srgbClr val="56CA95"/>
          </a:solidFill>
          <a:ln w="12700" cap="flat" cmpd="sng" algn="ctr">
            <a:noFill/>
            <a:prstDash val="solid"/>
            <a:miter lim="800000"/>
          </a:ln>
          <a:effectLst/>
        </p:spPr>
        <p:txBody>
          <a:bodyPr wrap="square" rtlCol="0" anchor="ctr">
            <a:noAutofit/>
          </a:bodyPr>
          <a:lstStyle>
            <a:defPPr>
              <a:defRPr lang="zh-CN">
                <a:solidFill>
                  <a:srgbClr val="FFFFFF"/>
                </a:solidFill>
              </a:defRPr>
            </a:defPPr>
            <a:lvl1pPr marL="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1pPr>
            <a:lvl2pPr marL="4572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2pPr>
            <a:lvl3pPr marL="9144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3pPr>
            <a:lvl4pPr marL="13716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4pPr>
            <a:lvl5pPr marL="18288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5pPr>
            <a:lvl6pPr marL="22860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6pPr>
            <a:lvl7pPr marL="27432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7pPr>
            <a:lvl8pPr marL="32004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8pPr>
            <a:lvl9pPr marL="36576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9pPr>
          </a:lstStyle>
          <a:p>
            <a:pPr algn="ctr"/>
            <a:endParaRPr lang="zh-CN" altLang="en-US">
              <a:solidFill>
                <a:srgbClr val="FFFFFF"/>
              </a:solidFill>
              <a:latin typeface="Arial" panose="020B0604020202020204" pitchFamily="34" charset="0"/>
              <a:ea typeface="微软雅黑" panose="020B0503020204020204" charset="-122"/>
            </a:endParaRPr>
          </a:p>
        </p:txBody>
      </p:sp>
      <p:sp>
        <p:nvSpPr>
          <p:cNvPr id="97" name="文本框 96"/>
          <p:cNvSpPr txBox="1"/>
          <p:nvPr>
            <p:custDataLst>
              <p:tags r:id="rId30"/>
            </p:custDataLst>
          </p:nvPr>
        </p:nvSpPr>
        <p:spPr>
          <a:xfrm>
            <a:off x="4089475" y="4126530"/>
            <a:ext cx="689056" cy="560005"/>
          </a:xfrm>
          <a:prstGeom prst="rect">
            <a:avLst/>
          </a:prstGeom>
          <a:noFill/>
        </p:spPr>
        <p:txBody>
          <a:bodyPr wrap="square" rtlCol="0">
            <a:normAutofit/>
          </a:bodyPr>
          <a:p>
            <a:r>
              <a:rPr lang="en-US" altLang="zh-CN" sz="2220" b="1">
                <a:solidFill>
                  <a:srgbClr val="FFFFFF"/>
                </a:solidFill>
                <a:latin typeface="思源黑体 CN Regular" panose="020B0500000000000000" charset="-122"/>
                <a:ea typeface="思源黑体 CN Regular" panose="020B0500000000000000" charset="-122"/>
              </a:rPr>
              <a:t>03</a:t>
            </a:r>
            <a:endParaRPr lang="en-US" altLang="zh-CN" sz="2220" b="1">
              <a:solidFill>
                <a:srgbClr val="FFFFFF"/>
              </a:solidFill>
              <a:latin typeface="思源黑体 CN Regular" panose="020B0500000000000000" charset="-122"/>
              <a:ea typeface="思源黑体 CN Regular" panose="020B0500000000000000" charset="-122"/>
            </a:endParaRPr>
          </a:p>
        </p:txBody>
      </p:sp>
      <p:sp>
        <p:nvSpPr>
          <p:cNvPr id="15" name="文本框 14"/>
          <p:cNvSpPr txBox="1"/>
          <p:nvPr>
            <p:custDataLst>
              <p:tags r:id="rId31"/>
            </p:custDataLst>
          </p:nvPr>
        </p:nvSpPr>
        <p:spPr>
          <a:xfrm>
            <a:off x="6448377" y="4175022"/>
            <a:ext cx="2107057" cy="463021"/>
          </a:xfrm>
          <a:prstGeom prst="rect">
            <a:avLst/>
          </a:prstGeom>
          <a:noFill/>
        </p:spPr>
        <p:txBody>
          <a:bodyPr wrap="square" bIns="0" rtlCol="0">
            <a:noAutofit/>
          </a:bodyPr>
          <a:p>
            <a:pPr algn="l"/>
            <a:r>
              <a:rPr lang="zh-CN" altLang="en-US" sz="2000" b="1" spc="300">
                <a:solidFill>
                  <a:srgbClr val="FFFFFF"/>
                </a:solidFill>
                <a:uFillTx/>
                <a:latin typeface="思源黑体 CN Bold" panose="020B0800000000000000" charset="-122"/>
                <a:ea typeface="思源黑体 CN Bold" panose="020B0800000000000000" charset="-122"/>
              </a:rPr>
              <a:t>经济全球化</a:t>
            </a:r>
            <a:endParaRPr lang="zh-CN" altLang="en-US" sz="2000" b="1" spc="300">
              <a:solidFill>
                <a:srgbClr val="FFFFFF"/>
              </a:solidFill>
              <a:uFillTx/>
              <a:latin typeface="思源黑体 CN Bold" panose="020B0800000000000000" charset="-122"/>
              <a:ea typeface="思源黑体 CN Bold" panose="020B0800000000000000" charset="-122"/>
            </a:endParaRPr>
          </a:p>
        </p:txBody>
      </p:sp>
      <p:sp>
        <p:nvSpPr>
          <p:cNvPr id="21" name="任意多边形 20"/>
          <p:cNvSpPr/>
          <p:nvPr>
            <p:custDataLst>
              <p:tags r:id="rId32"/>
            </p:custDataLst>
          </p:nvPr>
        </p:nvSpPr>
        <p:spPr>
          <a:xfrm>
            <a:off x="5866473" y="5524977"/>
            <a:ext cx="2659240" cy="707827"/>
          </a:xfrm>
          <a:custGeom>
            <a:avLst/>
            <a:gdLst>
              <a:gd name="adj" fmla="val 50000"/>
              <a:gd name="maxAdj" fmla="*/ 100000 w ss"/>
              <a:gd name="a" fmla="pin 0 adj maxAdj"/>
              <a:gd name="dx1" fmla="*/ ss a 100000"/>
              <a:gd name="x1" fmla="+- r 0 dx1"/>
              <a:gd name="ir" fmla="+/ x1 r 2"/>
              <a:gd name="x2" fmla="*/ x1 1 2"/>
            </a:gdLst>
            <a:ahLst/>
            <a:cxnLst>
              <a:cxn ang="3">
                <a:pos x="x2" y="t"/>
              </a:cxn>
              <a:cxn ang="cd2">
                <a:pos x="l" y="vc"/>
              </a:cxn>
              <a:cxn ang="cd4">
                <a:pos x="x1" y="b"/>
              </a:cxn>
              <a:cxn ang="0">
                <a:pos x="r" y="vc"/>
              </a:cxn>
            </a:cxnLst>
            <a:rect l="l" t="t" r="r" b="b"/>
            <a:pathLst>
              <a:path w="3400" h="905">
                <a:moveTo>
                  <a:pt x="40" y="0"/>
                </a:moveTo>
                <a:lnTo>
                  <a:pt x="51" y="0"/>
                </a:lnTo>
                <a:lnTo>
                  <a:pt x="455" y="0"/>
                </a:lnTo>
                <a:lnTo>
                  <a:pt x="2948" y="0"/>
                </a:lnTo>
                <a:lnTo>
                  <a:pt x="3400" y="453"/>
                </a:lnTo>
                <a:lnTo>
                  <a:pt x="2948" y="905"/>
                </a:lnTo>
                <a:lnTo>
                  <a:pt x="455" y="905"/>
                </a:lnTo>
                <a:lnTo>
                  <a:pt x="51" y="905"/>
                </a:lnTo>
                <a:lnTo>
                  <a:pt x="0" y="905"/>
                </a:lnTo>
                <a:lnTo>
                  <a:pt x="17" y="885"/>
                </a:lnTo>
                <a:cubicBezTo>
                  <a:pt x="120" y="761"/>
                  <a:pt x="181" y="602"/>
                  <a:pt x="181" y="428"/>
                </a:cubicBezTo>
                <a:cubicBezTo>
                  <a:pt x="181" y="279"/>
                  <a:pt x="136" y="141"/>
                  <a:pt x="58" y="26"/>
                </a:cubicBezTo>
                <a:lnTo>
                  <a:pt x="40" y="0"/>
                </a:lnTo>
                <a:close/>
              </a:path>
            </a:pathLst>
          </a:custGeom>
          <a:solidFill>
            <a:srgbClr val="FFBA55">
              <a:lumMod val="75000"/>
            </a:srgbClr>
          </a:solidFill>
          <a:ln w="12700" cap="flat" cmpd="sng" algn="ctr">
            <a:noFill/>
            <a:prstDash val="solid"/>
            <a:miter lim="800000"/>
          </a:ln>
          <a:effectLst/>
        </p:spPr>
        <p:txBody>
          <a:bodyPr wrap="square" rtlCol="0" anchor="ctr">
            <a:noAutofit/>
          </a:bodyPr>
          <a:p>
            <a:pPr algn="ctr"/>
            <a:endParaRPr lang="zh-CN" altLang="en-US">
              <a:solidFill>
                <a:srgbClr val="FFFFFF"/>
              </a:solidFill>
              <a:latin typeface="Arial" panose="020B0604020202020204" pitchFamily="34" charset="0"/>
              <a:ea typeface="微软雅黑" panose="020B0503020204020204" charset="-122"/>
            </a:endParaRPr>
          </a:p>
        </p:txBody>
      </p:sp>
      <p:sp>
        <p:nvSpPr>
          <p:cNvPr id="25" name="椭圆 24"/>
          <p:cNvSpPr/>
          <p:nvPr>
            <p:custDataLst>
              <p:tags r:id="rId33"/>
            </p:custDataLst>
          </p:nvPr>
        </p:nvSpPr>
        <p:spPr>
          <a:xfrm>
            <a:off x="5014734" y="5447547"/>
            <a:ext cx="862689" cy="861907"/>
          </a:xfrm>
          <a:prstGeom prst="ellipse">
            <a:avLst/>
          </a:prstGeom>
          <a:solidFill>
            <a:srgbClr val="FFFFFF"/>
          </a:solidFill>
          <a:ln w="76200" cap="flat" cmpd="sng" algn="ctr">
            <a:solidFill>
              <a:srgbClr val="FFBA55"/>
            </a:solidFill>
            <a:prstDash val="solid"/>
            <a:miter lim="800000"/>
          </a:ln>
          <a:effectLst/>
        </p:spPr>
        <p:txBody>
          <a:bodyPr rtlCol="0" anchor="ctr"/>
          <a:p>
            <a:pPr algn="ctr"/>
            <a:endParaRPr lang="zh-CN" altLang="en-US">
              <a:solidFill>
                <a:srgbClr val="FFFFFF"/>
              </a:solidFill>
              <a:latin typeface="Arial" panose="020B0604020202020204" pitchFamily="34" charset="0"/>
              <a:ea typeface="微软雅黑" panose="020B0503020204020204" charset="-122"/>
            </a:endParaRPr>
          </a:p>
        </p:txBody>
      </p:sp>
      <p:pic>
        <p:nvPicPr>
          <p:cNvPr id="26" name="图片 25" descr="3_画板 1"/>
          <p:cNvPicPr>
            <a:picLocks noChangeAspect="1"/>
          </p:cNvPicPr>
          <p:nvPr>
            <p:custDataLst>
              <p:tags r:id="rId34"/>
            </p:custDataLst>
          </p:nvPr>
        </p:nvPicPr>
        <p:blipFill>
          <a:blip r:embed="rId6">
            <a:extLst>
              <a:ext uri="{96DAC541-7B7A-43D3-8B79-37D633B846F1}">
                <asvg:svgBlip xmlns:asvg="http://schemas.microsoft.com/office/drawing/2016/SVG/main" r:embed="rId7"/>
              </a:ext>
            </a:extLst>
          </a:blip>
          <a:srcRect l="63268" t="36389" r="29655" b="55556"/>
          <a:stretch>
            <a:fillRect/>
          </a:stretch>
        </p:blipFill>
        <p:spPr>
          <a:xfrm>
            <a:off x="6012731" y="5597716"/>
            <a:ext cx="348830" cy="562351"/>
          </a:xfrm>
          <a:prstGeom prst="rect">
            <a:avLst/>
          </a:prstGeom>
        </p:spPr>
      </p:pic>
      <p:pic>
        <p:nvPicPr>
          <p:cNvPr id="9" name="图片 8" descr="343435383038363b343532323338353bc8abc7f2bbaf"/>
          <p:cNvPicPr>
            <a:picLocks noChangeAspect="1"/>
          </p:cNvPicPr>
          <p:nvPr>
            <p:custDataLst>
              <p:tags r:id="rId35"/>
            </p:custDataLst>
          </p:nvPr>
        </p:nvPicPr>
        <p:blipFill>
          <a:blip r:embed="rId36">
            <a:extLst>
              <a:ext uri="{96DAC541-7B7A-43D3-8B79-37D633B846F1}">
                <asvg:svgBlip xmlns:asvg="http://schemas.microsoft.com/office/drawing/2016/SVG/main" r:embed="rId37"/>
              </a:ext>
            </a:extLst>
          </a:blip>
          <a:stretch>
            <a:fillRect/>
          </a:stretch>
        </p:blipFill>
        <p:spPr>
          <a:xfrm>
            <a:off x="5135182" y="5567995"/>
            <a:ext cx="621011" cy="621011"/>
          </a:xfrm>
          <a:prstGeom prst="rect">
            <a:avLst/>
          </a:prstGeom>
          <a:effectLst>
            <a:outerShdw blurRad="25400" dist="12700" dir="8100000" algn="tr" rotWithShape="0">
              <a:srgbClr val="FFBA55">
                <a:lumMod val="50000"/>
                <a:alpha val="40000"/>
              </a:srgbClr>
            </a:outerShdw>
          </a:effectLst>
        </p:spPr>
      </p:pic>
      <p:sp>
        <p:nvSpPr>
          <p:cNvPr id="86" name="任意多边形 85"/>
          <p:cNvSpPr/>
          <p:nvPr>
            <p:custDataLst>
              <p:tags r:id="rId38"/>
            </p:custDataLst>
          </p:nvPr>
        </p:nvSpPr>
        <p:spPr>
          <a:xfrm>
            <a:off x="3602990" y="5524977"/>
            <a:ext cx="1421911" cy="707827"/>
          </a:xfrm>
          <a:custGeom>
            <a:avLst/>
            <a:gdLst>
              <a:gd name="adj" fmla="val 50000"/>
              <a:gd name="maxAdj" fmla="*/ 100000 w ss"/>
              <a:gd name="a" fmla="pin 0 adj maxAdj"/>
              <a:gd name="dx1" fmla="*/ ss a 100000"/>
              <a:gd name="x1" fmla="+- r 0 dx1"/>
              <a:gd name="ir" fmla="+/ x1 r 2"/>
              <a:gd name="x2" fmla="*/ x1 1 2"/>
            </a:gdLst>
            <a:ahLst/>
            <a:cxnLst>
              <a:cxn ang="3">
                <a:pos x="x2" y="t"/>
              </a:cxn>
              <a:cxn ang="cd2">
                <a:pos x="l" y="vc"/>
              </a:cxn>
              <a:cxn ang="cd4">
                <a:pos x="x1" y="b"/>
              </a:cxn>
              <a:cxn ang="0">
                <a:pos x="r" y="vc"/>
              </a:cxn>
            </a:cxnLst>
            <a:rect l="l" t="t" r="r" b="b"/>
            <a:pathLst>
              <a:path w="1818" h="905">
                <a:moveTo>
                  <a:pt x="453" y="0"/>
                </a:moveTo>
                <a:lnTo>
                  <a:pt x="1778" y="0"/>
                </a:lnTo>
                <a:lnTo>
                  <a:pt x="1760" y="26"/>
                </a:lnTo>
                <a:cubicBezTo>
                  <a:pt x="1682" y="141"/>
                  <a:pt x="1637" y="279"/>
                  <a:pt x="1637" y="428"/>
                </a:cubicBezTo>
                <a:cubicBezTo>
                  <a:pt x="1637" y="602"/>
                  <a:pt x="1699" y="761"/>
                  <a:pt x="1801" y="885"/>
                </a:cubicBezTo>
                <a:lnTo>
                  <a:pt x="1818" y="905"/>
                </a:lnTo>
                <a:lnTo>
                  <a:pt x="453" y="905"/>
                </a:lnTo>
                <a:lnTo>
                  <a:pt x="0" y="453"/>
                </a:lnTo>
                <a:lnTo>
                  <a:pt x="453" y="0"/>
                </a:lnTo>
                <a:close/>
              </a:path>
            </a:pathLst>
          </a:custGeom>
          <a:solidFill>
            <a:srgbClr val="FFBA55"/>
          </a:solidFill>
          <a:ln w="12700" cap="flat" cmpd="sng" algn="ctr">
            <a:noFill/>
            <a:prstDash val="solid"/>
            <a:miter lim="800000"/>
          </a:ln>
          <a:effectLst/>
        </p:spPr>
        <p:txBody>
          <a:bodyPr wrap="square" rtlCol="0" anchor="ctr">
            <a:noAutofit/>
          </a:bodyPr>
          <a:lstStyle>
            <a:defPPr>
              <a:defRPr lang="zh-CN">
                <a:solidFill>
                  <a:srgbClr val="FFFFFF"/>
                </a:solidFill>
              </a:defRPr>
            </a:defPPr>
            <a:lvl1pPr marL="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1pPr>
            <a:lvl2pPr marL="4572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2pPr>
            <a:lvl3pPr marL="9144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3pPr>
            <a:lvl4pPr marL="13716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4pPr>
            <a:lvl5pPr marL="18288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5pPr>
            <a:lvl6pPr marL="22860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6pPr>
            <a:lvl7pPr marL="27432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7pPr>
            <a:lvl8pPr marL="32004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8pPr>
            <a:lvl9pPr marL="3657600" algn="l" defTabSz="914400" rtl="0" eaLnBrk="1" latinLnBrk="0" hangingPunct="1">
              <a:defRPr sz="1800" kern="1200">
                <a:solidFill>
                  <a:srgbClr val="FFFFFF"/>
                </a:solidFill>
                <a:latin typeface="Arial" panose="020B0604020202020204" pitchFamily="34" charset="0"/>
                <a:ea typeface="微软雅黑" panose="020B0503020204020204" charset="-122"/>
                <a:cs typeface="+mn-ea"/>
              </a:defRPr>
            </a:lvl9pPr>
          </a:lstStyle>
          <a:p>
            <a:pPr algn="ctr"/>
            <a:endParaRPr lang="zh-CN" altLang="en-US">
              <a:solidFill>
                <a:srgbClr val="FFFFFF"/>
              </a:solidFill>
              <a:latin typeface="Arial" panose="020B0604020202020204" pitchFamily="34" charset="0"/>
              <a:ea typeface="微软雅黑" panose="020B0503020204020204" charset="-122"/>
            </a:endParaRPr>
          </a:p>
        </p:txBody>
      </p:sp>
      <p:sp>
        <p:nvSpPr>
          <p:cNvPr id="98" name="文本框 97"/>
          <p:cNvSpPr txBox="1"/>
          <p:nvPr>
            <p:custDataLst>
              <p:tags r:id="rId39"/>
            </p:custDataLst>
          </p:nvPr>
        </p:nvSpPr>
        <p:spPr>
          <a:xfrm>
            <a:off x="4081653" y="5598498"/>
            <a:ext cx="696877" cy="560005"/>
          </a:xfrm>
          <a:prstGeom prst="rect">
            <a:avLst/>
          </a:prstGeom>
          <a:noFill/>
        </p:spPr>
        <p:txBody>
          <a:bodyPr wrap="square" rtlCol="0">
            <a:normAutofit/>
          </a:bodyPr>
          <a:p>
            <a:r>
              <a:rPr lang="en-US" altLang="zh-CN" sz="2220" b="1">
                <a:solidFill>
                  <a:srgbClr val="FFFFFF"/>
                </a:solidFill>
                <a:latin typeface="思源黑体 CN Regular" panose="020B0500000000000000" charset="-122"/>
                <a:ea typeface="思源黑体 CN Regular" panose="020B0500000000000000" charset="-122"/>
              </a:rPr>
              <a:t>04</a:t>
            </a:r>
            <a:endParaRPr lang="en-US" altLang="zh-CN" sz="2220" b="1">
              <a:solidFill>
                <a:srgbClr val="FFFFFF"/>
              </a:solidFill>
              <a:latin typeface="思源黑体 CN Regular" panose="020B0500000000000000" charset="-122"/>
              <a:ea typeface="思源黑体 CN Regular" panose="020B0500000000000000" charset="-122"/>
            </a:endParaRPr>
          </a:p>
        </p:txBody>
      </p:sp>
      <p:sp>
        <p:nvSpPr>
          <p:cNvPr id="17" name="文本框 16"/>
          <p:cNvSpPr txBox="1"/>
          <p:nvPr>
            <p:custDataLst>
              <p:tags r:id="rId40"/>
            </p:custDataLst>
          </p:nvPr>
        </p:nvSpPr>
        <p:spPr>
          <a:xfrm>
            <a:off x="6448377" y="5646990"/>
            <a:ext cx="1726942" cy="463021"/>
          </a:xfrm>
          <a:prstGeom prst="rect">
            <a:avLst/>
          </a:prstGeom>
          <a:noFill/>
        </p:spPr>
        <p:txBody>
          <a:bodyPr wrap="square" bIns="0" rtlCol="0">
            <a:normAutofit/>
          </a:bodyPr>
          <a:p>
            <a:pPr algn="l"/>
            <a:r>
              <a:rPr lang="zh-CN" altLang="en-US" sz="2500" b="1" spc="300">
                <a:solidFill>
                  <a:srgbClr val="FFFFFF"/>
                </a:solidFill>
                <a:uFillTx/>
                <a:latin typeface="思源黑体 CN Bold" panose="020B0800000000000000" charset="-122"/>
                <a:ea typeface="思源黑体 CN Bold" panose="020B0800000000000000" charset="-122"/>
              </a:rPr>
              <a:t>国际组织</a:t>
            </a:r>
            <a:endParaRPr lang="zh-CN" altLang="en-US" sz="2500" b="1" spc="300">
              <a:solidFill>
                <a:srgbClr val="FFFFFF"/>
              </a:solidFill>
              <a:uFillTx/>
              <a:latin typeface="思源黑体 CN Bold" panose="020B0800000000000000" charset="-122"/>
              <a:ea typeface="思源黑体 CN Bold" panose="020B0800000000000000"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p:graphicFrame>
        <p:nvGraphicFramePr>
          <p:cNvPr id="2" name="表格 1"/>
          <p:cNvGraphicFramePr/>
          <p:nvPr>
            <p:custDataLst>
              <p:tags r:id="rId1"/>
            </p:custDataLst>
          </p:nvPr>
        </p:nvGraphicFramePr>
        <p:xfrm>
          <a:off x="-14605" y="14605"/>
          <a:ext cx="12169775" cy="6802755"/>
        </p:xfrm>
        <a:graphic>
          <a:graphicData uri="http://schemas.openxmlformats.org/drawingml/2006/table">
            <a:tbl>
              <a:tblPr/>
              <a:tblGrid>
                <a:gridCol w="3253740"/>
                <a:gridCol w="8916035"/>
              </a:tblGrid>
              <a:tr h="761365">
                <a:tc>
                  <a:txBody>
                    <a:bodyPr/>
                    <a:p>
                      <a:pPr indent="0" algn="ctr">
                        <a:buNone/>
                      </a:pPr>
                      <a:r>
                        <a:rPr lang="en-US" sz="2800" b="1">
                          <a:gradFill>
                            <a:gsLst>
                              <a:gs pos="0">
                                <a:srgbClr val="007BD3"/>
                              </a:gs>
                              <a:gs pos="100000">
                                <a:srgbClr val="034373"/>
                              </a:gs>
                            </a:gsLst>
                            <a:lin scaled="0"/>
                          </a:gradFill>
                          <a:latin typeface="宋体" panose="02010600030101010101" pitchFamily="2" charset="-122"/>
                          <a:ea typeface="宋体" panose="02010600030101010101" pitchFamily="2" charset="-122"/>
                          <a:cs typeface="宋体" panose="02010600030101010101" pitchFamily="2" charset="-122"/>
                        </a:rPr>
                        <a:t>专题</a:t>
                      </a:r>
                      <a:endParaRPr lang="en-US" altLang="en-US" sz="2800" b="1">
                        <a:gradFill>
                          <a:gsLst>
                            <a:gs pos="0">
                              <a:srgbClr val="007BD3"/>
                            </a:gs>
                            <a:gs pos="100000">
                              <a:srgbClr val="034373"/>
                            </a:gs>
                          </a:gsLst>
                          <a:lin scaled="0"/>
                        </a:gra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800" b="1">
                          <a:gradFill>
                            <a:gsLst>
                              <a:gs pos="0">
                                <a:srgbClr val="007BD3"/>
                              </a:gs>
                              <a:gs pos="100000">
                                <a:srgbClr val="034373"/>
                              </a:gs>
                            </a:gsLst>
                            <a:lin scaled="0"/>
                          </a:gradFill>
                          <a:latin typeface="宋体" panose="02010600030101010101" pitchFamily="2" charset="-122"/>
                          <a:ea typeface="宋体" panose="02010600030101010101" pitchFamily="2" charset="-122"/>
                          <a:cs typeface="宋体" panose="02010600030101010101" pitchFamily="2" charset="-122"/>
                        </a:rPr>
                        <a:t>具体内容</a:t>
                      </a:r>
                      <a:endParaRPr lang="en-US" altLang="en-US" sz="2800" b="1">
                        <a:gradFill>
                          <a:gsLst>
                            <a:gs pos="0">
                              <a:srgbClr val="007BD3"/>
                            </a:gs>
                            <a:gs pos="100000">
                              <a:srgbClr val="034373"/>
                            </a:gs>
                          </a:gsLst>
                          <a:lin scaled="0"/>
                        </a:gradFill>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56260">
                <a:tc>
                  <a:txBody>
                    <a:bodyPr/>
                    <a:p>
                      <a:pPr indent="0" algn="l">
                        <a:buNone/>
                      </a:pPr>
                      <a:r>
                        <a:rPr lang="en-US" sz="2000" b="1">
                          <a:latin typeface="宋体" panose="02010600030101010101" pitchFamily="2" charset="-122"/>
                          <a:ea typeface="宋体" panose="02010600030101010101" pitchFamily="2" charset="-122"/>
                          <a:cs typeface="宋体" panose="02010600030101010101" pitchFamily="2" charset="-122"/>
                        </a:rPr>
                        <a:t>一、国体与政体</a:t>
                      </a:r>
                      <a:endParaRPr lang="en-US" altLang="en-US" sz="2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95000"/>
                      </a:schemeClr>
                    </a:solidFill>
                  </a:tcPr>
                </a:tc>
                <a:tc>
                  <a:txBody>
                    <a:bodyPr/>
                    <a:p>
                      <a:pPr indent="0">
                        <a:buNone/>
                      </a:pPr>
                      <a:r>
                        <a:rPr lang="en-US" sz="2000" b="1">
                          <a:latin typeface="宋体" panose="02010600030101010101" pitchFamily="2" charset="-122"/>
                          <a:ea typeface="宋体" panose="02010600030101010101" pitchFamily="2" charset="-122"/>
                          <a:cs typeface="宋体" panose="02010600030101010101" pitchFamily="2" charset="-122"/>
                        </a:rPr>
                        <a:t>1、国家的本质。2、国体与政体的关系。3、政体的分类。4、我国的政体</a:t>
                      </a:r>
                      <a:endParaRPr lang="en-US" altLang="en-US" sz="2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95000"/>
                      </a:schemeClr>
                    </a:solidFill>
                  </a:tcPr>
                </a:tc>
              </a:tr>
              <a:tr h="925830">
                <a:tc>
                  <a:txBody>
                    <a:bodyPr/>
                    <a:p>
                      <a:pPr indent="0" algn="l">
                        <a:buNone/>
                      </a:pPr>
                      <a:r>
                        <a:rPr lang="en-US" sz="2000" b="1">
                          <a:latin typeface="宋体" panose="02010600030101010101" pitchFamily="2" charset="-122"/>
                          <a:ea typeface="宋体" panose="02010600030101010101" pitchFamily="2" charset="-122"/>
                          <a:cs typeface="宋体" panose="02010600030101010101" pitchFamily="2" charset="-122"/>
                        </a:rPr>
                        <a:t>二、国家结构形式</a:t>
                      </a:r>
                      <a:endParaRPr lang="en-US" sz="2000" b="1">
                        <a:latin typeface="宋体" panose="02010600030101010101" pitchFamily="2" charset="-122"/>
                        <a:ea typeface="宋体" panose="02010600030101010101" pitchFamily="2" charset="-122"/>
                        <a:cs typeface="宋体" panose="02010600030101010101" pitchFamily="2" charset="-122"/>
                      </a:endParaRPr>
                    </a:p>
                    <a:p>
                      <a:pPr indent="0" algn="l">
                        <a:buNone/>
                      </a:pPr>
                      <a:r>
                        <a:rPr lang="en-US" sz="2000" b="1">
                          <a:latin typeface="宋体" panose="02010600030101010101" pitchFamily="2" charset="-122"/>
                          <a:ea typeface="宋体" panose="02010600030101010101" pitchFamily="2" charset="-122"/>
                          <a:cs typeface="宋体" panose="02010600030101010101" pitchFamily="2" charset="-122"/>
                        </a:rPr>
                        <a:t>    与维护国家主权</a:t>
                      </a:r>
                      <a:endParaRPr lang="en-US" altLang="en-US" sz="2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95000"/>
                      </a:schemeClr>
                    </a:solidFill>
                  </a:tcPr>
                </a:tc>
                <a:tc>
                  <a:txBody>
                    <a:bodyPr/>
                    <a:p>
                      <a:pPr indent="0">
                        <a:buNone/>
                      </a:pPr>
                      <a:r>
                        <a:rPr lang="en-US" sz="2000" b="1">
                          <a:latin typeface="宋体" panose="02010600030101010101" pitchFamily="2" charset="-122"/>
                          <a:ea typeface="宋体" panose="02010600030101010101" pitchFamily="2" charset="-122"/>
                          <a:cs typeface="宋体" panose="02010600030101010101" pitchFamily="2" charset="-122"/>
                        </a:rPr>
                        <a:t>1、国家结构形式与国家管理形式的区别。2、单一制、复合制。3、一个国家采用何种国家结构形式的考量。4、维护国家主权和领土的统一与完整。</a:t>
                      </a:r>
                      <a:endParaRPr lang="en-US" altLang="en-US" sz="2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95000"/>
                      </a:schemeClr>
                    </a:solidFill>
                  </a:tcPr>
                </a:tc>
              </a:tr>
              <a:tr h="812165">
                <a:tc>
                  <a:txBody>
                    <a:bodyPr/>
                    <a:p>
                      <a:pPr indent="0" algn="l">
                        <a:buNone/>
                      </a:pPr>
                      <a:r>
                        <a:rPr lang="en-US" sz="2000" b="1">
                          <a:latin typeface="宋体" panose="02010600030101010101" pitchFamily="2" charset="-122"/>
                          <a:ea typeface="宋体" panose="02010600030101010101" pitchFamily="2" charset="-122"/>
                          <a:cs typeface="宋体" panose="02010600030101010101" pitchFamily="2" charset="-122"/>
                        </a:rPr>
                        <a:t>三、世界多极化与国际关系</a:t>
                      </a:r>
                      <a:endParaRPr lang="en-US" altLang="en-US" sz="2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95000"/>
                      </a:schemeClr>
                    </a:solidFill>
                  </a:tcPr>
                </a:tc>
                <a:tc>
                  <a:txBody>
                    <a:bodyPr/>
                    <a:p>
                      <a:pPr indent="0">
                        <a:buNone/>
                      </a:pPr>
                      <a:r>
                        <a:rPr lang="en-US" sz="2000" b="1">
                          <a:latin typeface="宋体" panose="02010600030101010101" pitchFamily="2" charset="-122"/>
                          <a:ea typeface="宋体" panose="02010600030101010101" pitchFamily="2" charset="-122"/>
                          <a:cs typeface="宋体" panose="02010600030101010101" pitchFamily="2" charset="-122"/>
                        </a:rPr>
                        <a:t>1、世界多极化深入发展。2、世界主要力量。（中国、发展中国家）3、影响国际关系的主要因素。（国家利益、国家实力）</a:t>
                      </a:r>
                      <a:endParaRPr lang="en-US" altLang="en-US" sz="2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95000"/>
                      </a:schemeClr>
                    </a:solidFill>
                  </a:tcPr>
                </a:tc>
              </a:tr>
              <a:tr h="821055">
                <a:tc>
                  <a:txBody>
                    <a:bodyPr/>
                    <a:p>
                      <a:pPr indent="0" algn="l">
                        <a:buNone/>
                      </a:pPr>
                      <a:r>
                        <a:rPr lang="en-US" sz="2000" b="1">
                          <a:latin typeface="宋体" panose="02010600030101010101" pitchFamily="2" charset="-122"/>
                          <a:ea typeface="宋体" panose="02010600030101010101" pitchFamily="2" charset="-122"/>
                          <a:cs typeface="宋体" panose="02010600030101010101" pitchFamily="2" charset="-122"/>
                        </a:rPr>
                        <a:t>四、时代的主题</a:t>
                      </a:r>
                      <a:endParaRPr lang="en-US" sz="2000" b="1">
                        <a:latin typeface="宋体" panose="02010600030101010101" pitchFamily="2" charset="-122"/>
                        <a:ea typeface="宋体" panose="02010600030101010101" pitchFamily="2" charset="-122"/>
                        <a:cs typeface="宋体" panose="02010600030101010101" pitchFamily="2" charset="-122"/>
                      </a:endParaRPr>
                    </a:p>
                    <a:p>
                      <a:pPr indent="0" algn="l">
                        <a:buNone/>
                      </a:pPr>
                      <a:r>
                        <a:rPr lang="en-US" sz="2000" b="1">
                          <a:latin typeface="宋体" panose="02010600030101010101" pitchFamily="2" charset="-122"/>
                          <a:ea typeface="宋体" panose="02010600030101010101" pitchFamily="2" charset="-122"/>
                          <a:cs typeface="宋体" panose="02010600030101010101" pitchFamily="2" charset="-122"/>
                        </a:rPr>
                        <a:t>    与国际关系民主化</a:t>
                      </a:r>
                      <a:endParaRPr lang="en-US" altLang="en-US" sz="2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95000"/>
                      </a:schemeClr>
                    </a:solidFill>
                  </a:tcPr>
                </a:tc>
                <a:tc>
                  <a:txBody>
                    <a:bodyPr/>
                    <a:p>
                      <a:pPr indent="0">
                        <a:buNone/>
                      </a:pPr>
                      <a:r>
                        <a:rPr lang="en-US" sz="2000" b="1">
                          <a:latin typeface="宋体" panose="02010600030101010101" pitchFamily="2" charset="-122"/>
                          <a:ea typeface="宋体" panose="02010600030101010101" pitchFamily="2" charset="-122"/>
                          <a:cs typeface="宋体" panose="02010600030101010101" pitchFamily="2" charset="-122"/>
                        </a:rPr>
                        <a:t>1、和平问题、发展问题。2、促进和平与发展的因素。3、和平与发展的主要障碍。4、中国倡导国际关系民主化。P40</a:t>
                      </a:r>
                      <a:endParaRPr lang="en-US" altLang="en-US" sz="2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95000"/>
                      </a:schemeClr>
                    </a:solidFill>
                  </a:tcPr>
                </a:tc>
              </a:tr>
              <a:tr h="728345">
                <a:tc>
                  <a:txBody>
                    <a:bodyPr/>
                    <a:p>
                      <a:pPr indent="0" algn="l">
                        <a:buNone/>
                      </a:pPr>
                      <a:r>
                        <a:rPr lang="en-US" sz="2000" b="1">
                          <a:latin typeface="宋体" panose="02010600030101010101" pitchFamily="2" charset="-122"/>
                          <a:ea typeface="宋体" panose="02010600030101010101" pitchFamily="2" charset="-122"/>
                          <a:cs typeface="宋体" panose="02010600030101010101" pitchFamily="2" charset="-122"/>
                        </a:rPr>
                        <a:t>五、中国的外交</a:t>
                      </a:r>
                      <a:endParaRPr lang="en-US" altLang="en-US" sz="2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95000"/>
                      </a:schemeClr>
                    </a:solidFill>
                  </a:tcPr>
                </a:tc>
                <a:tc>
                  <a:txBody>
                    <a:bodyPr/>
                    <a:p>
                      <a:pPr indent="0">
                        <a:buNone/>
                      </a:pPr>
                      <a:r>
                        <a:rPr lang="en-US" sz="2000" b="1">
                          <a:latin typeface="宋体" panose="02010600030101010101" pitchFamily="2" charset="-122"/>
                          <a:ea typeface="宋体" panose="02010600030101010101" pitchFamily="2" charset="-122"/>
                          <a:cs typeface="宋体" panose="02010600030101010101" pitchFamily="2" charset="-122"/>
                        </a:rPr>
                        <a:t>1、我国外交政策的内容。2、习近平外交思想与构建人类命运共同体。3、我国的外交实践。</a:t>
                      </a:r>
                      <a:endParaRPr lang="en-US" altLang="en-US" sz="2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95000"/>
                      </a:schemeClr>
                    </a:solidFill>
                  </a:tcPr>
                </a:tc>
              </a:tr>
              <a:tr h="556260">
                <a:tc>
                  <a:txBody>
                    <a:bodyPr/>
                    <a:p>
                      <a:pPr indent="0" algn="l">
                        <a:buNone/>
                      </a:pPr>
                      <a:r>
                        <a:rPr lang="en-US" sz="2000" b="1">
                          <a:latin typeface="宋体" panose="02010600030101010101" pitchFamily="2" charset="-122"/>
                          <a:ea typeface="宋体" panose="02010600030101010101" pitchFamily="2" charset="-122"/>
                          <a:cs typeface="宋体" panose="02010600030101010101" pitchFamily="2" charset="-122"/>
                        </a:rPr>
                        <a:t>六、经济全球化</a:t>
                      </a:r>
                      <a:endParaRPr lang="en-US" altLang="en-US" sz="2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95000"/>
                      </a:schemeClr>
                    </a:solidFill>
                  </a:tcPr>
                </a:tc>
                <a:tc>
                  <a:txBody>
                    <a:bodyPr/>
                    <a:p>
                      <a:pPr indent="0">
                        <a:buNone/>
                      </a:pPr>
                      <a:r>
                        <a:rPr lang="en-US" sz="2000" b="1">
                          <a:latin typeface="宋体" panose="02010600030101010101" pitchFamily="2" charset="-122"/>
                          <a:ea typeface="宋体" panose="02010600030101010101" pitchFamily="2" charset="-122"/>
                          <a:cs typeface="宋体" panose="02010600030101010101" pitchFamily="2" charset="-122"/>
                        </a:rPr>
                        <a:t>1、经济全球化的表现、影响因素、载体、机遇与挑战。2、让经济全球化更有活力。</a:t>
                      </a:r>
                      <a:endParaRPr lang="en-US" altLang="en-US" sz="2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95000"/>
                      </a:schemeClr>
                    </a:solidFill>
                  </a:tcPr>
                </a:tc>
              </a:tr>
              <a:tr h="772160">
                <a:tc>
                  <a:txBody>
                    <a:bodyPr/>
                    <a:p>
                      <a:pPr indent="0" algn="l">
                        <a:buNone/>
                      </a:pPr>
                      <a:r>
                        <a:rPr lang="en-US" sz="2000" b="1">
                          <a:latin typeface="宋体" panose="02010600030101010101" pitchFamily="2" charset="-122"/>
                          <a:ea typeface="宋体" panose="02010600030101010101" pitchFamily="2" charset="-122"/>
                          <a:cs typeface="宋体" panose="02010600030101010101" pitchFamily="2" charset="-122"/>
                        </a:rPr>
                        <a:t>七、经济全球化与中国</a:t>
                      </a:r>
                      <a:endParaRPr lang="en-US" altLang="en-US" sz="2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95000"/>
                      </a:schemeClr>
                    </a:solidFill>
                  </a:tcPr>
                </a:tc>
                <a:tc>
                  <a:txBody>
                    <a:bodyPr/>
                    <a:p>
                      <a:pPr indent="0">
                        <a:buNone/>
                      </a:pPr>
                      <a:r>
                        <a:rPr lang="en-US" sz="2000" b="1">
                          <a:latin typeface="宋体" panose="02010600030101010101" pitchFamily="2" charset="-122"/>
                          <a:ea typeface="宋体" panose="02010600030101010101" pitchFamily="2" charset="-122"/>
                          <a:cs typeface="宋体" panose="02010600030101010101" pitchFamily="2" charset="-122"/>
                        </a:rPr>
                        <a:t>1、适应新形势，中国的做法。2、中国即是受益者，也是贡献者。3、推动经济全球化发展</a:t>
                      </a:r>
                      <a:endParaRPr lang="en-US" altLang="en-US" sz="2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95000"/>
                      </a:schemeClr>
                    </a:solidFill>
                  </a:tcPr>
                </a:tc>
              </a:tr>
              <a:tr h="869315">
                <a:tc>
                  <a:txBody>
                    <a:bodyPr/>
                    <a:p>
                      <a:pPr indent="0" algn="l">
                        <a:buNone/>
                      </a:pPr>
                      <a:r>
                        <a:rPr lang="en-US" sz="2000" b="1">
                          <a:latin typeface="宋体" panose="02010600030101010101" pitchFamily="2" charset="-122"/>
                          <a:ea typeface="宋体" panose="02010600030101010101" pitchFamily="2" charset="-122"/>
                          <a:cs typeface="宋体" panose="02010600030101010101" pitchFamily="2" charset="-122"/>
                        </a:rPr>
                        <a:t>八、国际组织</a:t>
                      </a:r>
                      <a:endParaRPr lang="en-US" altLang="en-US" sz="2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95000"/>
                      </a:schemeClr>
                    </a:solidFill>
                  </a:tcPr>
                </a:tc>
                <a:tc>
                  <a:txBody>
                    <a:bodyPr/>
                    <a:p>
                      <a:pPr indent="0">
                        <a:buNone/>
                      </a:pPr>
                      <a:r>
                        <a:rPr lang="en-US" sz="2000" b="1">
                          <a:latin typeface="宋体" panose="02010600030101010101" pitchFamily="2" charset="-122"/>
                          <a:ea typeface="宋体" panose="02010600030101010101" pitchFamily="2" charset="-122"/>
                          <a:cs typeface="宋体" panose="02010600030101010101" pitchFamily="2" charset="-122"/>
                        </a:rPr>
                        <a:t>1、国际组织的分类。2、联合国。3、欧盟。4、亚太经合组织。5、东盟、非盟。6、中国与国际组织。</a:t>
                      </a:r>
                      <a:endParaRPr lang="en-US" altLang="en-US" sz="20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solidFill>
                      <a:schemeClr val="bg1">
                        <a:lumMod val="95000"/>
                      </a:schemeClr>
                    </a:solidFill>
                  </a:tcPr>
                </a:tc>
              </a:tr>
            </a:tbl>
          </a:graphicData>
        </a:graphic>
      </p:graphicFrame>
    </p:spTree>
    <p:custDataLst>
      <p:tags r:id="rId2"/>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ECB019B1-382A-4266-B25C-5B523AA43C14-1" descr="C:/Users/xw/AppData/Local/Temp/wpp.cEVQMrwpp"/>
          <p:cNvPicPr>
            <a:picLocks noChangeAspect="1"/>
          </p:cNvPicPr>
          <p:nvPr/>
        </p:nvPicPr>
        <p:blipFill>
          <a:blip r:embed="rId1"/>
          <a:stretch>
            <a:fillRect/>
          </a:stretch>
        </p:blipFill>
        <p:spPr>
          <a:xfrm>
            <a:off x="748983" y="11748"/>
            <a:ext cx="10694035" cy="6834505"/>
          </a:xfrm>
          <a:prstGeom prst="rect">
            <a:avLst/>
          </a:prstGeom>
        </p:spPr>
      </p:pic>
    </p:spTree>
    <p:custDataLst>
      <p:tags r:id="rId2"/>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ECB019B1-382A-4266-B25C-5B523AA43C14-2" descr="C:/Users/xw/AppData/Local/Temp/wpp.EHXWshwpp"/>
          <p:cNvPicPr>
            <a:picLocks noChangeAspect="1"/>
          </p:cNvPicPr>
          <p:nvPr/>
        </p:nvPicPr>
        <p:blipFill>
          <a:blip r:embed="rId1"/>
          <a:stretch>
            <a:fillRect/>
          </a:stretch>
        </p:blipFill>
        <p:spPr>
          <a:xfrm>
            <a:off x="505460" y="0"/>
            <a:ext cx="11181080" cy="6858000"/>
          </a:xfrm>
          <a:prstGeom prst="rect">
            <a:avLst/>
          </a:prstGeom>
        </p:spPr>
      </p:pic>
    </p:spTree>
    <p:custDataLst>
      <p:tags r:id="rId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7"/>
  <p:tag name="KSO_WM_UNIT_LAYERLEVEL" val="1"/>
  <p:tag name="KSO_WM_TAG_VERSION" val="1.0"/>
  <p:tag name="KSO_WM_BEAUTIFY_FLAG" val="#wm#"/>
  <p:tag name="KSO_WM_UNIT_TYPE" val="y"/>
  <p:tag name="KSO_WM_UNIT_INDEX" val="7"/>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SLIDE_BACKGROUND_TYPE" val="navigation"/>
  <p:tag name="KSO_WM_SLIDE_BK_DARK_LIGHT" val="2"/>
  <p:tag name="KSO_WM_UNIT_BK_DARK_LIGHT" val="2"/>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SLIDE_BACKGROUND_TYPE" val="belt"/>
  <p:tag name="KSO_WM_SLIDE_BK_DARK_LIGHT" val="2"/>
  <p:tag name="KSO_WM_UNIT_BK_DARK_LIGHT" val="2"/>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6916"/>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6916"/>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25.xml><?xml version="1.0" encoding="utf-8"?>
<p:tagLst xmlns:p="http://schemas.openxmlformats.org/presentationml/2006/main">
  <p:tag name="KSO_WM_TEMPLATE_SUBCATEGORY" val="0"/>
  <p:tag name="KSO_WM_TEMPLATE_MASTER_TYPE" val="1"/>
  <p:tag name="KSO_WM_TEMPLATE_COLOR_TYPE" val="1"/>
  <p:tag name="KSO_WM_TAG_VERSION" val="1.0"/>
  <p:tag name="KSO_WM_BEAUTIFY_FLAG" val="#wm#"/>
  <p:tag name="KSO_WM_TEMPLATE_CATEGORY" val="custom"/>
  <p:tag name="KSO_WM_TEMPLATE_INDEX" val="20206916"/>
  <p:tag name="KSO_WM_TEMPLATE_MASTER_THUMB_INDEX" val="12"/>
  <p:tag name="KSO_WM_TEMPLATE_THUMBS_INDEX" val="1、4、7、8、10、11、12、13、15"/>
</p:tagLst>
</file>

<file path=ppt/tags/tag126.xml><?xml version="1.0" encoding="utf-8"?>
<p:tagLst xmlns:p="http://schemas.openxmlformats.org/presentationml/2006/main">
  <p:tag name="KSO_WM_UNIT_ISCONTENTSTITLE" val="0"/>
  <p:tag name="KSO_WM_UNIT_ISNUMDGMTITLE" val="0"/>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custom20206916_1*a*1"/>
  <p:tag name="KSO_WM_TEMPLATE_CATEGORY" val="custom"/>
  <p:tag name="KSO_WM_TEMPLATE_INDEX" val="20206916"/>
  <p:tag name="KSO_WM_UNIT_LAYERLEVEL" val="1"/>
  <p:tag name="KSO_WM_TAG_VERSION" val="1.0"/>
  <p:tag name="KSO_WM_BEAUTIFY_FLAG" val="#wm#"/>
  <p:tag name="KSO_WM_UNIT_PRESET_TEXT" val="空白演示经典风格"/>
  <p:tag name="KSO_WM_UNIT_TEXT_FILL_FORE_SCHEMECOLOR_INDEX_BRIGHTNESS" val="0"/>
  <p:tag name="KSO_WM_UNIT_TEXT_FILL_FORE_SCHEMECOLOR_INDEX" val="5"/>
  <p:tag name="KSO_WM_UNIT_TEXT_FILL_TYPE" val="1"/>
</p:tagLst>
</file>

<file path=ppt/tags/tag127.xml><?xml version="1.0" encoding="utf-8"?>
<p:tagLst xmlns:p="http://schemas.openxmlformats.org/presentationml/2006/main">
  <p:tag name="KSO_WM_UNIT_NOCLEAR" val="0"/>
  <p:tag name="KSO_WM_UNIT_VALUE" val="10"/>
  <p:tag name="KSO_WM_UNIT_HIGHLIGHT" val="0"/>
  <p:tag name="KSO_WM_UNIT_COMPATIBLE" val="0"/>
  <p:tag name="KSO_WM_UNIT_DIAGRAM_ISNUMVISUAL" val="0"/>
  <p:tag name="KSO_WM_UNIT_DIAGRAM_ISREFERUNIT" val="0"/>
  <p:tag name="KSO_WM_UNIT_TYPE" val="f"/>
  <p:tag name="KSO_WM_UNIT_INDEX" val="1"/>
  <p:tag name="KSO_WM_UNIT_ID" val="custom20206916_1*f*1"/>
  <p:tag name="KSO_WM_TEMPLATE_CATEGORY" val="custom"/>
  <p:tag name="KSO_WM_TEMPLATE_INDEX" val="20206916"/>
  <p:tag name="KSO_WM_UNIT_LAYERLEVEL" val="1"/>
  <p:tag name="KSO_WM_TAG_VERSION" val="1.0"/>
  <p:tag name="KSO_WM_BEAUTIFY_FLAG" val="#wm#"/>
  <p:tag name="KSO_WM_UNIT_ISCONTENTSTITLE" val="0"/>
  <p:tag name="KSO_WM_UNIT_ISNUMDGMTITLE" val="0"/>
  <p:tag name="KSO_WM_UNIT_PRESET_TEXT" val="演讲者："/>
  <p:tag name="KSO_WM_UNIT_SUBTYPE" val="b"/>
  <p:tag name="KSO_WM_UNIT_TEXT_FILL_FORE_SCHEMECOLOR_INDEX_BRIGHTNESS" val="0"/>
  <p:tag name="KSO_WM_UNIT_TEXT_FILL_FORE_SCHEMECOLOR_INDEX" val="5"/>
  <p:tag name="KSO_WM_UNIT_TEXT_FILL_TYPE" val="1"/>
</p:tagLst>
</file>

<file path=ppt/tags/tag128.xml><?xml version="1.0" encoding="utf-8"?>
<p:tagLst xmlns:p="http://schemas.openxmlformats.org/presentationml/2006/main">
  <p:tag name="KSO_WM_SLIDE_ID" val="custom20206916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206916"/>
  <p:tag name="KSO_WM_SLIDE_LAYOUT" val="a_b_f"/>
  <p:tag name="KSO_WM_SLIDE_LAYOUT_CNT" val="1_1_1"/>
  <p:tag name="KSO_WM_TEMPLATE_MASTER_THUMB_INDEX" val="12"/>
  <p:tag name="KSO_WM_TEMPLATE_THUMBS_INDEX" val="1、4、7、8、10、11、12、13、15"/>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
  <p:tag name="KSO_WM_UNIT_ID" val="diagram20228074_4*l_i*1_1"/>
  <p:tag name="KSO_WM_TEMPLATE_CATEGORY" val="diagram"/>
  <p:tag name="KSO_WM_TEMPLATE_INDEX" val="20228074"/>
  <p:tag name="KSO_WM_UNIT_LAYERLEVEL" val="1_1"/>
  <p:tag name="KSO_WM_TAG_VERSION" val="1.0"/>
  <p:tag name="KSO_WM_BEAUTIFY_FLAG" val="#wm#"/>
  <p:tag name="KSO_WM_UNIT_LINE_FORE_SCHEMECOLOR_INDEX" val="5"/>
  <p:tag name="KSO_WM_UNIT_LINE_FILL_TYPE" val="2"/>
  <p:tag name="KSO_WM_UNIT_TEXT_FILL_FORE_SCHEMECOLOR_INDEX" val="13"/>
  <p:tag name="KSO_WM_UNIT_TEXT_FILL_TYPE"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2"/>
  <p:tag name="KSO_WM_UNIT_ID" val="diagram20228074_4*l_i*1_2"/>
  <p:tag name="KSO_WM_TEMPLATE_CATEGORY" val="diagram"/>
  <p:tag name="KSO_WM_TEMPLATE_INDEX" val="20228074"/>
  <p:tag name="KSO_WM_UNIT_LAYERLEVEL" val="1_1"/>
  <p:tag name="KSO_WM_TAG_VERSION" val="1.0"/>
  <p:tag name="KSO_WM_BEAUTIFY_FLAG" val="#wm#"/>
  <p:tag name="KSO_WM_UNIT_FILL_FORE_SCHEMECOLOR_INDEX" val="6"/>
  <p:tag name="KSO_WM_UNIT_FILL_TYPE" val="1"/>
  <p:tag name="KSO_WM_UNIT_LINE_FORE_SCHEMECOLOR_INDEX" val="14"/>
  <p:tag name="KSO_WM_UNIT_LINE_FILL_TYPE" val="2"/>
  <p:tag name="KSO_WM_UNIT_TEXT_FILL_FORE_SCHEMECOLOR_INDEX" val="2"/>
  <p:tag name="KSO_WM_UNIT_TEXT_FILL_TYPE" val="1"/>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3"/>
  <p:tag name="KSO_WM_UNIT_ID" val="diagram20228074_4*l_i*1_3"/>
  <p:tag name="KSO_WM_TEMPLATE_CATEGORY" val="diagram"/>
  <p:tag name="KSO_WM_TEMPLATE_INDEX" val="20228074"/>
  <p:tag name="KSO_WM_UNIT_LAYERLEVEL" val="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4"/>
  <p:tag name="KSO_WM_UNIT_ID" val="diagram20228074_4*l_i*1_4"/>
  <p:tag name="KSO_WM_TEMPLATE_CATEGORY" val="diagram"/>
  <p:tag name="KSO_WM_TEMPLATE_INDEX" val="20228074"/>
  <p:tag name="KSO_WM_UNIT_LAYERLEVEL" val="1_1"/>
  <p:tag name="KSO_WM_TAG_VERSION" val="1.0"/>
  <p:tag name="KSO_WM_BEAUTIFY_FLAG" val="#wm#"/>
  <p:tag name="KSO_WM_UNIT_LINE_FORE_SCHEMECOLOR_INDEX" val="5"/>
  <p:tag name="KSO_WM_UNIT_LINE_FILL_TYPE" val="2"/>
  <p:tag name="KSO_WM_UNIT_TEXT_FILL_FORE_SCHEMECOLOR_INDEX" val="2"/>
  <p:tag name="KSO_WM_UNIT_TEXT_FILL_TYPE" val="1"/>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5"/>
  <p:tag name="KSO_WM_UNIT_ID" val="diagram20228074_4*l_i*1_5"/>
  <p:tag name="KSO_WM_TEMPLATE_CATEGORY" val="diagram"/>
  <p:tag name="KSO_WM_TEMPLATE_INDEX" val="20228074"/>
  <p:tag name="KSO_WM_UNIT_LAYERLEVEL" val="1_1"/>
  <p:tag name="KSO_WM_TAG_VERSION" val="1.0"/>
  <p:tag name="KSO_WM_BEAUTIFY_FLAG" val="#wm#"/>
  <p:tag name="KSO_WM_UNIT_FILL_FORE_SCHEMECOLOR_INDEX" val="5"/>
  <p:tag name="KSO_WM_UNIT_FILL_TYPE" val="1"/>
  <p:tag name="KSO_WM_UNIT_LINE_FORE_SCHEMECOLOR_INDEX" val="14"/>
  <p:tag name="KSO_WM_UNIT_LINE_FILL_TYPE" val="2"/>
  <p:tag name="KSO_WM_UNIT_TEXT_FILL_FORE_SCHEMECOLOR_INDEX" val="2"/>
  <p:tag name="KSO_WM_UNIT_TEXT_FILL_TYPE" val="1"/>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6"/>
  <p:tag name="KSO_WM_UNIT_ID" val="diagram20228074_4*l_i*1_6"/>
  <p:tag name="KSO_WM_TEMPLATE_CATEGORY" val="diagram"/>
  <p:tag name="KSO_WM_TEMPLATE_INDEX" val="20228074"/>
  <p:tag name="KSO_WM_UNIT_LAYERLEVEL" val="1_1"/>
  <p:tag name="KSO_WM_TAG_VERSION" val="1.0"/>
  <p:tag name="KSO_WM_BEAUTIFY_FLAG" val="#wm#"/>
  <p:tag name="KSO_WM_UNIT_FILL_FORE_SCHEMECOLOR_INDEX" val="7"/>
  <p:tag name="KSO_WM_UNIT_FILL_TYPE" val="1"/>
  <p:tag name="KSO_WM_UNIT_LINE_FORE_SCHEMECOLOR_INDEX" val="14"/>
  <p:tag name="KSO_WM_UNIT_LINE_FILL_TYPE" val="2"/>
  <p:tag name="KSO_WM_UNIT_TEXT_FILL_FORE_SCHEMECOLOR_INDEX" val="2"/>
  <p:tag name="KSO_WM_UNIT_TEXT_FILL_TYPE" val="1"/>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228074_4*l_h_i*1_1_1"/>
  <p:tag name="KSO_WM_TEMPLATE_CATEGORY" val="diagram"/>
  <p:tag name="KSO_WM_TEMPLATE_INDEX" val="20228074"/>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228074_4*l_h_i*1_1_2"/>
  <p:tag name="KSO_WM_TEMPLATE_CATEGORY" val="diagram"/>
  <p:tag name="KSO_WM_TEMPLATE_INDEX" val="20228074"/>
  <p:tag name="KSO_WM_UNIT_LAYERLEVEL" val="1_1_1"/>
  <p:tag name="KSO_WM_TAG_VERSION" val="1.0"/>
  <p:tag name="KSO_WM_BEAUTIFY_FLAG" val="#wm#"/>
  <p:tag name="KSO_WM_UNIT_LINE_FORE_SCHEMECOLOR_INDEX" val="5"/>
  <p:tag name="KSO_WM_UNIT_LINE_FILL_TYPE" val="2"/>
  <p:tag name="KSO_WM_UNIT_TEXT_FILL_FORE_SCHEMECOLOR_INDEX" val="2"/>
  <p:tag name="KSO_WM_UNIT_TEXT_FILL_TYPE" val="1"/>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228074_4*l_h_i*1_2_2"/>
  <p:tag name="KSO_WM_TEMPLATE_CATEGORY" val="diagram"/>
  <p:tag name="KSO_WM_TEMPLATE_INDEX" val="20228074"/>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13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228074_4*l_h_i*1_2_1"/>
  <p:tag name="KSO_WM_TEMPLATE_CATEGORY" val="diagram"/>
  <p:tag name="KSO_WM_TEMPLATE_INDEX" val="20228074"/>
  <p:tag name="KSO_WM_UNIT_LAYERLEVEL" val="1_1_1"/>
  <p:tag name="KSO_WM_TAG_VERSION" val="1.0"/>
  <p:tag name="KSO_WM_BEAUTIFY_FLAG" val="#wm#"/>
  <p:tag name="KSO_WM_UNIT_LINE_FORE_SCHEMECOLOR_INDEX" val="5"/>
  <p:tag name="KSO_WM_UNIT_LINE_FILL_TYPE" val="2"/>
  <p:tag name="KSO_WM_UNIT_TEXT_FILL_FORE_SCHEMECOLOR_INDEX" val="2"/>
  <p:tag name="KSO_WM_UNIT_TEXT_FILL_TYPE" val="1"/>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1"/>
  <p:tag name="KSO_WM_UNIT_ID" val="diagram20228074_4*l_h_i*1_4_1"/>
  <p:tag name="KSO_WM_TEMPLATE_CATEGORY" val="diagram"/>
  <p:tag name="KSO_WM_TEMPLATE_INDEX" val="20228074"/>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2"/>
  <p:tag name="KSO_WM_UNIT_ID" val="diagram20228074_4*l_h_i*1_4_2"/>
  <p:tag name="KSO_WM_TEMPLATE_CATEGORY" val="diagram"/>
  <p:tag name="KSO_WM_TEMPLATE_INDEX" val="20228074"/>
  <p:tag name="KSO_WM_UNIT_LAYERLEVEL" val="1_1_1"/>
  <p:tag name="KSO_WM_TAG_VERSION" val="1.0"/>
  <p:tag name="KSO_WM_BEAUTIFY_FLAG" val="#wm#"/>
  <p:tag name="KSO_WM_UNIT_LINE_FORE_SCHEMECOLOR_INDEX" val="5"/>
  <p:tag name="KSO_WM_UNIT_LINE_FILL_TYPE" val="2"/>
  <p:tag name="KSO_WM_UNIT_TEXT_FILL_FORE_SCHEMECOLOR_INDEX" val="2"/>
  <p:tag name="KSO_WM_UNIT_TEXT_FILL_TYPE" val="1"/>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20228074_4*l_h_i*1_3_2"/>
  <p:tag name="KSO_WM_TEMPLATE_CATEGORY" val="diagram"/>
  <p:tag name="KSO_WM_TEMPLATE_INDEX" val="20228074"/>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14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0228074_4*l_h_i*1_3_1"/>
  <p:tag name="KSO_WM_TEMPLATE_CATEGORY" val="diagram"/>
  <p:tag name="KSO_WM_TEMPLATE_INDEX" val="20228074"/>
  <p:tag name="KSO_WM_UNIT_LAYERLEVEL" val="1_1_1"/>
  <p:tag name="KSO_WM_TAG_VERSION" val="1.0"/>
  <p:tag name="KSO_WM_BEAUTIFY_FLAG" val="#wm#"/>
  <p:tag name="KSO_WM_UNIT_LINE_FORE_SCHEMECOLOR_INDEX" val="5"/>
  <p:tag name="KSO_WM_UNIT_LINE_FILL_TYPE" val="2"/>
  <p:tag name="KSO_WM_UNIT_TEXT_FILL_FORE_SCHEMECOLOR_INDEX" val="2"/>
  <p:tag name="KSO_WM_UNIT_TEXT_FILL_TYPE" val="1"/>
</p:tagLst>
</file>

<file path=ppt/tags/tag143.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28074_4*l_h_f*1_1_1"/>
  <p:tag name="KSO_WM_TEMPLATE_CATEGORY" val="diagram"/>
  <p:tag name="KSO_WM_TEMPLATE_INDEX" val="20228074"/>
  <p:tag name="KSO_WM_UNIT_LAYERLEVEL" val="1_1_1"/>
  <p:tag name="KSO_WM_TAG_VERSION" val="1.0"/>
  <p:tag name="KSO_WM_BEAUTIFY_FLAG" val="#wm#"/>
  <p:tag name="KSO_WM_UNIT_TEXT_FILL_FORE_SCHEMECOLOR_INDEX" val="13"/>
  <p:tag name="KSO_WM_UNIT_TEXT_FILL_TYPE" val="1"/>
</p:tagLst>
</file>

<file path=ppt/tags/tag144.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28074_4*l_h_f*1_2_1"/>
  <p:tag name="KSO_WM_TEMPLATE_CATEGORY" val="diagram"/>
  <p:tag name="KSO_WM_TEMPLATE_INDEX" val="20228074"/>
  <p:tag name="KSO_WM_UNIT_LAYERLEVEL" val="1_1_1"/>
  <p:tag name="KSO_WM_TAG_VERSION" val="1.0"/>
  <p:tag name="KSO_WM_BEAUTIFY_FLAG" val="#wm#"/>
  <p:tag name="KSO_WM_UNIT_TEXT_FILL_FORE_SCHEMECOLOR_INDEX" val="13"/>
  <p:tag name="KSO_WM_UNIT_TEXT_FILL_TYPE" val="1"/>
</p:tagLst>
</file>

<file path=ppt/tags/tag145.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diagram20228074_4*l_h_f*1_4_1"/>
  <p:tag name="KSO_WM_TEMPLATE_CATEGORY" val="diagram"/>
  <p:tag name="KSO_WM_TEMPLATE_INDEX" val="20228074"/>
  <p:tag name="KSO_WM_UNIT_LAYERLEVEL" val="1_1_1"/>
  <p:tag name="KSO_WM_TAG_VERSION" val="1.0"/>
  <p:tag name="KSO_WM_BEAUTIFY_FLAG" val="#wm#"/>
  <p:tag name="KSO_WM_UNIT_TEXT_FILL_FORE_SCHEMECOLOR_INDEX" val="13"/>
  <p:tag name="KSO_WM_UNIT_TEXT_FILL_TYPE" val="1"/>
</p:tagLst>
</file>

<file path=ppt/tags/tag146.xml><?xml version="1.0" encoding="utf-8"?>
<p:tagLst xmlns:p="http://schemas.openxmlformats.org/presentationml/2006/main">
  <p:tag name="KSO_WM_UNIT_SUBTYPE" val="a"/>
  <p:tag name="KSO_WM_UNIT_PRESET_TEXT" val="单击此处输入你的正文，文字是您思想的提炼，为了最终演示发布的良好效果，请尽量言简意赅的阐述观点；"/>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228074_4*l_h_f*1_3_1"/>
  <p:tag name="KSO_WM_TEMPLATE_CATEGORY" val="diagram"/>
  <p:tag name="KSO_WM_TEMPLATE_INDEX" val="20228074"/>
  <p:tag name="KSO_WM_UNIT_LAYERLEVEL" val="1_1_1"/>
  <p:tag name="KSO_WM_TAG_VERSION" val="1.0"/>
  <p:tag name="KSO_WM_BEAUTIFY_FLAG" val="#wm#"/>
  <p:tag name="KSO_WM_UNIT_TEXT_FILL_FORE_SCHEMECOLOR_INDEX" val="13"/>
  <p:tag name="KSO_WM_UNIT_TEXT_FILL_TYPE" val="1"/>
</p:tagLst>
</file>

<file path=ppt/tags/tag147.xml><?xml version="1.0" encoding="utf-8"?>
<p:tagLst xmlns:p="http://schemas.openxmlformats.org/presentationml/2006/main">
  <p:tag name="KSO_WM_UNIT_ISCONTENTSTITLE" val="0"/>
  <p:tag name="KSO_WM_UNIT_ISNUMDGMTITLE" val="0"/>
  <p:tag name="KSO_WM_UNIT_PRESET_TEXT" val="添加小标题"/>
  <p:tag name="KSO_WM_UNIT_NOCLEAR" val="0"/>
  <p:tag name="KSO_WM_UNIT_VALUE" val="7"/>
  <p:tag name="KSO_WM_UNIT_HIGHLIGHT" val="0"/>
  <p:tag name="KSO_WM_UNIT_COMPATIBLE" val="0"/>
  <p:tag name="KSO_WM_UNIT_DIAGRAM_ISNUMVISUAL" val="0"/>
  <p:tag name="KSO_WM_UNIT_DIAGRAM_ISREFERUNIT" val="0"/>
  <p:tag name="KSO_WM_DIAGRAM_GROUP_CODE" val="l1-1"/>
  <p:tag name="KSO_WM_UNIT_TYPE" val="l_a"/>
  <p:tag name="KSO_WM_UNIT_INDEX" val="1_1"/>
  <p:tag name="KSO_WM_UNIT_ID" val="diagram20228074_4*l_a*1_1"/>
  <p:tag name="KSO_WM_TEMPLATE_CATEGORY" val="diagram"/>
  <p:tag name="KSO_WM_TEMPLATE_INDEX" val="20228074"/>
  <p:tag name="KSO_WM_UNIT_LAYERLEVEL" val="1_1"/>
  <p:tag name="KSO_WM_TAG_VERSION" val="1.0"/>
  <p:tag name="KSO_WM_BEAUTIFY_FLAG" val="#wm#"/>
  <p:tag name="KSO_WM_UNIT_TEXT_FILL_FORE_SCHEMECOLOR_INDEX" val="14"/>
  <p:tag name="KSO_WM_UNIT_TEXT_FILL_TYPE" val="1"/>
</p:tagLst>
</file>

<file path=ppt/tags/tag148.xml><?xml version="1.0" encoding="utf-8"?>
<p:tagLst xmlns:p="http://schemas.openxmlformats.org/presentationml/2006/main">
  <p:tag name="KSO_WM_UNIT_VALUE" val="100*100"/>
  <p:tag name="KSO_WM_UNIT_HIGHLIGHT" val="0"/>
  <p:tag name="KSO_WM_UNIT_COMPATIBLE" val="0"/>
  <p:tag name="KSO_WM_UNIT_DIAGRAM_ISNUMVISUAL" val="0"/>
  <p:tag name="KSO_WM_UNIT_DIAGRAM_ISREFERUNIT" val="0"/>
  <p:tag name="KSO_WM_DIAGRAM_GROUP_CODE" val="l1-1"/>
  <p:tag name="KSO_WM_UNIT_TYPE" val="l_x"/>
  <p:tag name="KSO_WM_UNIT_INDEX" val="1_1"/>
  <p:tag name="KSO_WM_UNIT_ID" val="diagram20228074_4*l_x*1_1"/>
  <p:tag name="KSO_WM_TEMPLATE_CATEGORY" val="diagram"/>
  <p:tag name="KSO_WM_TEMPLATE_INDEX" val="20228074"/>
  <p:tag name="KSO_WM_UNIT_LAYERLEVEL" val="1_1"/>
  <p:tag name="KSO_WM_TAG_VERSION" val="1.0"/>
  <p:tag name="KSO_WM_BEAUTIFY_FLAG" val="#wm#"/>
</p:tagLst>
</file>

<file path=ppt/tags/tag149.xml><?xml version="1.0" encoding="utf-8"?>
<p:tagLst xmlns:p="http://schemas.openxmlformats.org/presentationml/2006/main">
  <p:tag name="KSO_WM_UNIT_VALUE" val="100*100"/>
  <p:tag name="KSO_WM_UNIT_HIGHLIGHT" val="0"/>
  <p:tag name="KSO_WM_UNIT_COMPATIBLE" val="0"/>
  <p:tag name="KSO_WM_UNIT_DIAGRAM_ISNUMVISUAL" val="0"/>
  <p:tag name="KSO_WM_UNIT_DIAGRAM_ISREFERUNIT" val="0"/>
  <p:tag name="KSO_WM_DIAGRAM_GROUP_CODE" val="l1-1"/>
  <p:tag name="KSO_WM_UNIT_TYPE" val="l_x"/>
  <p:tag name="KSO_WM_UNIT_INDEX" val="1_2"/>
  <p:tag name="KSO_WM_UNIT_ID" val="diagram20228074_4*l_x*1_2"/>
  <p:tag name="KSO_WM_TEMPLATE_CATEGORY" val="diagram"/>
  <p:tag name="KSO_WM_TEMPLATE_INDEX" val="20228074"/>
  <p:tag name="KSO_WM_UNIT_LAYERLEVEL" val="1_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0.xml><?xml version="1.0" encoding="utf-8"?>
<p:tagLst xmlns:p="http://schemas.openxmlformats.org/presentationml/2006/main">
  <p:tag name="KSO_WM_UNIT_VALUE" val="100*100"/>
  <p:tag name="KSO_WM_UNIT_HIGHLIGHT" val="0"/>
  <p:tag name="KSO_WM_UNIT_COMPATIBLE" val="0"/>
  <p:tag name="KSO_WM_UNIT_DIAGRAM_ISNUMVISUAL" val="0"/>
  <p:tag name="KSO_WM_UNIT_DIAGRAM_ISREFERUNIT" val="0"/>
  <p:tag name="KSO_WM_DIAGRAM_GROUP_CODE" val="l1-1"/>
  <p:tag name="KSO_WM_UNIT_TYPE" val="l_x"/>
  <p:tag name="KSO_WM_UNIT_INDEX" val="1_3"/>
  <p:tag name="KSO_WM_UNIT_ID" val="diagram20228074_4*l_x*1_3"/>
  <p:tag name="KSO_WM_TEMPLATE_CATEGORY" val="diagram"/>
  <p:tag name="KSO_WM_TEMPLATE_INDEX" val="20228074"/>
  <p:tag name="KSO_WM_UNIT_LAYERLEVEL" val="1_1"/>
  <p:tag name="KSO_WM_TAG_VERSION" val="1.0"/>
  <p:tag name="KSO_WM_BEAUTIFY_FLAG" val="#wm#"/>
</p:tagLst>
</file>

<file path=ppt/tags/tag151.xml><?xml version="1.0" encoding="utf-8"?>
<p:tagLst xmlns:p="http://schemas.openxmlformats.org/presentationml/2006/main">
  <p:tag name="KSO_WM_UNIT_ISCONTENTSTITLE" val="0"/>
  <p:tag name="KSO_WM_UNIT_ISNUMDGMTITLE" val="0"/>
  <p:tag name="KSO_WM_UNIT_PRESET_TEXT" val="单击此处添加大标题内容"/>
  <p:tag name="KSO_WM_UNIT_NOCLEAR" val="0"/>
  <p:tag name="KSO_WM_UNIT_VALUE" val="18"/>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diagram20228074_4*a*1"/>
  <p:tag name="KSO_WM_TEMPLATE_CATEGORY" val="diagram"/>
  <p:tag name="KSO_WM_TEMPLATE_INDEX" val="20228074"/>
  <p:tag name="KSO_WM_UNIT_LAYERLEVEL" val="1"/>
  <p:tag name="KSO_WM_TAG_VERSION" val="1.0"/>
  <p:tag name="KSO_WM_BEAUTIFY_FLAG" val="#wm#"/>
  <p:tag name="KSO_WM_UNIT_TEXT_FILL_FORE_SCHEMECOLOR_INDEX" val="13"/>
  <p:tag name="KSO_WM_UNIT_TEXT_FILL_TYPE" val="1"/>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
  <p:tag name="KSO_WM_UNIT_ID" val="diagram20228074_4*i*1"/>
  <p:tag name="KSO_WM_TEMPLATE_CATEGORY" val="diagram"/>
  <p:tag name="KSO_WM_TEMPLATE_INDEX" val="20228074"/>
  <p:tag name="KSO_WM_UNIT_LAYERLEVEL" val="1"/>
  <p:tag name="KSO_WM_TAG_VERSION" val="1.0"/>
  <p:tag name="KSO_WM_BEAUTIFY_FLAG" val="#wm#"/>
  <p:tag name="KSO_WM_UNIT_LINE_FORE_SCHEMECOLOR_INDEX" val="5"/>
  <p:tag name="KSO_WM_UNIT_LINE_FILL_TYPE" val="2"/>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i"/>
  <p:tag name="KSO_WM_UNIT_INDEX" val="893_1_1"/>
  <p:tag name="KSO_WM_UNIT_ID" val="diagram20164522_2*p_h_i*893_1_1"/>
  <p:tag name="KSO_WM_TEMPLATE_CATEGORY" val="diagram"/>
  <p:tag name="KSO_WM_TEMPLATE_INDEX" val="20164522"/>
  <p:tag name="KSO_WM_UNIT_LAYERLEVEL" val="1_1_1"/>
  <p:tag name="KSO_WM_TAG_VERSION" val="1.0"/>
  <p:tag name="KSO_WM_BEAUTIFY_FLAG" val="#wm#"/>
  <p:tag name="KSO_WM_UNIT_FILL_FORE_SCHEMECOLOR_INDEX" val="5"/>
  <p:tag name="KSO_WM_UNIT_FILL_TYPE" val="1"/>
  <p:tag name="KSO_WM_UNIT_LINE_FORE_SCHEMECOLOR_INDEX" val="5"/>
  <p:tag name="KSO_WM_UNIT_LINE_FILL_TYPE" val="2"/>
  <p:tag name="KSO_WM_UNIT_TEXT_FILL_FORE_SCHEMECOLOR_INDEX" val="14"/>
  <p:tag name="KSO_WM_UNIT_TEXT_FILL_TYPE" val="1"/>
</p:tagLst>
</file>

<file path=ppt/tags/tag15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i"/>
  <p:tag name="KSO_WM_UNIT_INDEX" val="893_1_2"/>
  <p:tag name="KSO_WM_UNIT_ID" val="diagram20164522_2*p_h_i*893_1_2"/>
  <p:tag name="KSO_WM_TEMPLATE_CATEGORY" val="diagram"/>
  <p:tag name="KSO_WM_TEMPLATE_INDEX" val="20164522"/>
  <p:tag name="KSO_WM_UNIT_LAYERLEVEL" val="1_1_1"/>
  <p:tag name="KSO_WM_TAG_VERSION" val="1.0"/>
  <p:tag name="KSO_WM_BEAUTIFY_FLAG" val="#wm#"/>
  <p:tag name="KSO_WM_UNIT_LINE_FORE_SCHEMECOLOR_INDEX" val="5"/>
  <p:tag name="KSO_WM_UNIT_LINE_FILL_TYPE" val="2"/>
  <p:tag name="KSO_WM_UNIT_TEXT_FILL_FORE_SCHEMECOLOR_INDEX" val="13"/>
  <p:tag name="KSO_WM_UNIT_TEXT_FILL_TYPE" val="1"/>
</p:tagLst>
</file>

<file path=ppt/tags/tag15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h_i"/>
  <p:tag name="KSO_WM_UNIT_INDEX" val="893_1_1_1"/>
  <p:tag name="KSO_WM_UNIT_ID" val="diagram20164522_2*p_h_h_i*893_1_1_1"/>
  <p:tag name="KSO_WM_TEMPLATE_CATEGORY" val="diagram"/>
  <p:tag name="KSO_WM_TEMPLATE_INDEX" val="20164522"/>
  <p:tag name="KSO_WM_UNIT_LAYERLEVEL" val="1_1_1_1"/>
  <p:tag name="KSO_WM_TAG_VERSION" val="1.0"/>
  <p:tag name="KSO_WM_BEAUTIFY_FLAG" val="#wm#"/>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i"/>
  <p:tag name="KSO_WM_UNIT_INDEX" val="893_1_3"/>
  <p:tag name="KSO_WM_UNIT_ID" val="diagram20164522_2*p_h_i*893_1_3"/>
  <p:tag name="KSO_WM_TEMPLATE_CATEGORY" val="diagram"/>
  <p:tag name="KSO_WM_TEMPLATE_INDEX" val="20164522"/>
  <p:tag name="KSO_WM_UNIT_LAYERLEVEL" val="1_1_1"/>
  <p:tag name="KSO_WM_TAG_VERSION" val="1.0"/>
  <p:tag name="KSO_WM_BEAUTIFY_FLAG" val="#wm#"/>
  <p:tag name="KSO_WM_UNIT_LINE_FORE_SCHEMECOLOR_INDEX" val="5"/>
  <p:tag name="KSO_WM_UNIT_LINE_FILL_TYPE" val="2"/>
  <p:tag name="KSO_WM_UNIT_TEXT_FILL_FORE_SCHEMECOLOR_INDEX" val="13"/>
  <p:tag name="KSO_WM_UNIT_TEXT_FILL_TYPE" val="1"/>
</p:tagLst>
</file>

<file path=ppt/tags/tag15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h_i"/>
  <p:tag name="KSO_WM_UNIT_INDEX" val="893_1_3_1"/>
  <p:tag name="KSO_WM_UNIT_ID" val="diagram20164522_2*p_h_h_i*893_1_3_1"/>
  <p:tag name="KSO_WM_TEMPLATE_CATEGORY" val="diagram"/>
  <p:tag name="KSO_WM_TEMPLATE_INDEX" val="20164522"/>
  <p:tag name="KSO_WM_UNIT_LAYERLEVEL" val="1_1_1_1"/>
  <p:tag name="KSO_WM_TAG_VERSION" val="1.0"/>
  <p:tag name="KSO_WM_BEAUTIFY_FLAG" val="#wm#"/>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15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i"/>
  <p:tag name="KSO_WM_UNIT_INDEX" val="893_1_4"/>
  <p:tag name="KSO_WM_UNIT_ID" val="diagram20164522_2*p_h_i*893_1_4"/>
  <p:tag name="KSO_WM_TEMPLATE_CATEGORY" val="diagram"/>
  <p:tag name="KSO_WM_TEMPLATE_INDEX" val="20164522"/>
  <p:tag name="KSO_WM_UNIT_LAYERLEVEL" val="1_1_1"/>
  <p:tag name="KSO_WM_TAG_VERSION" val="1.0"/>
  <p:tag name="KSO_WM_BEAUTIFY_FLAG" val="#wm#"/>
  <p:tag name="KSO_WM_UNIT_LINE_FORE_SCHEMECOLOR_INDEX" val="5"/>
  <p:tag name="KSO_WM_UNIT_LINE_FILL_TYPE" val="2"/>
  <p:tag name="KSO_WM_UNIT_TEXT_FILL_FORE_SCHEMECOLOR_INDEX" val="13"/>
  <p:tag name="KSO_WM_UNIT_TEXT_FILL_TYPE" val="1"/>
</p:tagLst>
</file>

<file path=ppt/tags/tag15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p1-1"/>
  <p:tag name="KSO_WM_UNIT_TYPE" val="p_h_h_i"/>
  <p:tag name="KSO_WM_UNIT_INDEX" val="893_1_2_1"/>
  <p:tag name="KSO_WM_UNIT_ID" val="diagram20164522_2*p_h_h_i*893_1_2_1"/>
  <p:tag name="KSO_WM_TEMPLATE_CATEGORY" val="diagram"/>
  <p:tag name="KSO_WM_TEMPLATE_INDEX" val="20164522"/>
  <p:tag name="KSO_WM_UNIT_LAYERLEVEL" val="1_1_1_1"/>
  <p:tag name="KSO_WM_TAG_VERSION" val="1.0"/>
  <p:tag name="KSO_WM_BEAUTIFY_FLAG" val="#wm#"/>
  <p:tag name="KSO_WM_UNIT_FILL_FORE_SCHEMECOLOR_INDEX" val="6"/>
  <p:tag name="KSO_WM_UNIT_FILL_TYPE" val="1"/>
  <p:tag name="KSO_WM_UNIT_LINE_FORE_SCHEMECOLOR_INDEX" val="6"/>
  <p:tag name="KSO_WM_UNIT_LINE_FILL_TYPE" val="2"/>
  <p:tag name="KSO_WM_UNIT_TEXT_FILL_FORE_SCHEMECOLOR_INDEX" val="14"/>
  <p:tag name="KSO_WM_UNIT_TEXT_FILL_TYPE"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0.xml><?xml version="1.0" encoding="utf-8"?>
<p:tagLst xmlns:p="http://schemas.openxmlformats.org/presentationml/2006/main">
  <p:tag name="KSO_WM_UNIT_SUBTYPE" val="a"/>
  <p:tag name="KSO_WM_UNIT_NOCLEAR" val="0"/>
  <p:tag name="KSO_WM_UNIT_VALUE" val="12"/>
  <p:tag name="KSO_WM_UNIT_HIGHLIGHT" val="0"/>
  <p:tag name="KSO_WM_UNIT_COMPATIBLE" val="0"/>
  <p:tag name="KSO_WM_UNIT_DIAGRAM_ISNUMVISUAL" val="0"/>
  <p:tag name="KSO_WM_UNIT_DIAGRAM_ISREFERUNIT" val="0"/>
  <p:tag name="KSO_WM_DIAGRAM_GROUP_CODE" val="p1-1"/>
  <p:tag name="KSO_WM_UNIT_TYPE" val="p_h_f"/>
  <p:tag name="KSO_WM_UNIT_INDEX" val="893_1_1"/>
  <p:tag name="KSO_WM_UNIT_ID" val="diagram20164522_2*p_h_f*893_1_1"/>
  <p:tag name="KSO_WM_TEMPLATE_CATEGORY" val="diagram"/>
  <p:tag name="KSO_WM_TEMPLATE_INDEX" val="20164522"/>
  <p:tag name="KSO_WM_UNIT_LAYERLEVEL" val="1_1_1"/>
  <p:tag name="KSO_WM_TAG_VERSION" val="1.0"/>
  <p:tag name="KSO_WM_BEAUTIFY_FLAG" val="#wm#"/>
  <p:tag name="KSO_WM_UNIT_PRESET_TEXT" val="添加文本"/>
  <p:tag name="KSO_WM_UNIT_TEXT_FILL_FORE_SCHEMECOLOR_INDEX" val="14"/>
  <p:tag name="KSO_WM_UNIT_TEXT_FILL_TYPE" val="1"/>
</p:tagLst>
</file>

<file path=ppt/tags/tag161.xml><?xml version="1.0" encoding="utf-8"?>
<p:tagLst xmlns:p="http://schemas.openxmlformats.org/presentationml/2006/main">
  <p:tag name="KSO_WM_UNIT_SUBTYPE" val="a"/>
  <p:tag name="KSO_WM_UNIT_NOCLEAR" val="0"/>
  <p:tag name="KSO_WM_UNIT_VALUE" val="12"/>
  <p:tag name="KSO_WM_UNIT_HIGHLIGHT" val="0"/>
  <p:tag name="KSO_WM_UNIT_COMPATIBLE" val="0"/>
  <p:tag name="KSO_WM_UNIT_DIAGRAM_ISNUMVISUAL" val="0"/>
  <p:tag name="KSO_WM_UNIT_DIAGRAM_ISREFERUNIT" val="0"/>
  <p:tag name="KSO_WM_DIAGRAM_GROUP_CODE" val="p1-1"/>
  <p:tag name="KSO_WM_UNIT_TYPE" val="p_h_h_f"/>
  <p:tag name="KSO_WM_UNIT_INDEX" val="893_1_1_1"/>
  <p:tag name="KSO_WM_UNIT_ID" val="diagram20164522_2*p_h_h_f*893_1_1_1"/>
  <p:tag name="KSO_WM_TEMPLATE_CATEGORY" val="diagram"/>
  <p:tag name="KSO_WM_TEMPLATE_INDEX" val="20164522"/>
  <p:tag name="KSO_WM_UNIT_LAYERLEVEL" val="1_1_1_1"/>
  <p:tag name="KSO_WM_TAG_VERSION" val="1.0"/>
  <p:tag name="KSO_WM_BEAUTIFY_FLAG" val="#wm#"/>
  <p:tag name="KSO_WM_UNIT_PRESET_TEXT" val="添加文本"/>
  <p:tag name="KSO_WM_UNIT_TEXT_FILL_FORE_SCHEMECOLOR_INDEX" val="14"/>
  <p:tag name="KSO_WM_UNIT_TEXT_FILL_TYPE" val="1"/>
</p:tagLst>
</file>

<file path=ppt/tags/tag162.xml><?xml version="1.0" encoding="utf-8"?>
<p:tagLst xmlns:p="http://schemas.openxmlformats.org/presentationml/2006/main">
  <p:tag name="KSO_WM_UNIT_SUBTYPE" val="a"/>
  <p:tag name="KSO_WM_UNIT_NOCLEAR" val="0"/>
  <p:tag name="KSO_WM_UNIT_VALUE" val="12"/>
  <p:tag name="KSO_WM_UNIT_HIGHLIGHT" val="0"/>
  <p:tag name="KSO_WM_UNIT_COMPATIBLE" val="0"/>
  <p:tag name="KSO_WM_UNIT_DIAGRAM_ISNUMVISUAL" val="0"/>
  <p:tag name="KSO_WM_UNIT_DIAGRAM_ISREFERUNIT" val="0"/>
  <p:tag name="KSO_WM_DIAGRAM_GROUP_CODE" val="p1-1"/>
  <p:tag name="KSO_WM_UNIT_TYPE" val="p_h_h_f"/>
  <p:tag name="KSO_WM_UNIT_INDEX" val="893_1_2_1"/>
  <p:tag name="KSO_WM_UNIT_ID" val="diagram20164522_2*p_h_h_f*893_1_2_1"/>
  <p:tag name="KSO_WM_TEMPLATE_CATEGORY" val="diagram"/>
  <p:tag name="KSO_WM_TEMPLATE_INDEX" val="20164522"/>
  <p:tag name="KSO_WM_UNIT_LAYERLEVEL" val="1_1_1_1"/>
  <p:tag name="KSO_WM_TAG_VERSION" val="1.0"/>
  <p:tag name="KSO_WM_BEAUTIFY_FLAG" val="#wm#"/>
  <p:tag name="KSO_WM_UNIT_PRESET_TEXT" val="添加文本"/>
  <p:tag name="KSO_WM_UNIT_TEXT_FILL_FORE_SCHEMECOLOR_INDEX" val="14"/>
  <p:tag name="KSO_WM_UNIT_TEXT_FILL_TYPE" val="1"/>
</p:tagLst>
</file>

<file path=ppt/tags/tag163.xml><?xml version="1.0" encoding="utf-8"?>
<p:tagLst xmlns:p="http://schemas.openxmlformats.org/presentationml/2006/main">
  <p:tag name="KSO_WM_UNIT_SUBTYPE" val="a"/>
  <p:tag name="KSO_WM_UNIT_NOCLEAR" val="0"/>
  <p:tag name="KSO_WM_UNIT_VALUE" val="12"/>
  <p:tag name="KSO_WM_UNIT_HIGHLIGHT" val="0"/>
  <p:tag name="KSO_WM_UNIT_COMPATIBLE" val="0"/>
  <p:tag name="KSO_WM_UNIT_DIAGRAM_ISNUMVISUAL" val="0"/>
  <p:tag name="KSO_WM_UNIT_DIAGRAM_ISREFERUNIT" val="0"/>
  <p:tag name="KSO_WM_DIAGRAM_GROUP_CODE" val="p1-1"/>
  <p:tag name="KSO_WM_UNIT_TYPE" val="p_h_h_f"/>
  <p:tag name="KSO_WM_UNIT_INDEX" val="893_1_3_1"/>
  <p:tag name="KSO_WM_UNIT_ID" val="diagram20164522_2*p_h_h_f*893_1_3_1"/>
  <p:tag name="KSO_WM_TEMPLATE_CATEGORY" val="diagram"/>
  <p:tag name="KSO_WM_TEMPLATE_INDEX" val="20164522"/>
  <p:tag name="KSO_WM_UNIT_LAYERLEVEL" val="1_1_1_1"/>
  <p:tag name="KSO_WM_TAG_VERSION" val="1.0"/>
  <p:tag name="KSO_WM_BEAUTIFY_FLAG" val="#wm#"/>
  <p:tag name="KSO_WM_UNIT_PRESET_TEXT" val="添加文本"/>
  <p:tag name="KSO_WM_UNIT_TEXT_FILL_FORE_SCHEMECOLOR_INDEX" val="14"/>
  <p:tag name="KSO_WM_UNIT_TEXT_FILL_TYPE" val="1"/>
</p:tagLst>
</file>

<file path=ppt/tags/tag164.xml><?xml version="1.0" encoding="utf-8"?>
<p:tagLst xmlns:p="http://schemas.openxmlformats.org/presentationml/2006/main">
  <p:tag name="KSO_WM_SLIDE_BK_DARK_LIGHT" val="2"/>
  <p:tag name="KSO_WM_SLIDE_BACKGROUND_TYPE" val="general"/>
</p:tagLst>
</file>

<file path=ppt/tags/tag165.xml><?xml version="1.0" encoding="utf-8"?>
<p:tagLst xmlns:p="http://schemas.openxmlformats.org/presentationml/2006/main">
  <p:tag name="KSO_WM_SLIDE_BK_DARK_LIGHT" val="2"/>
  <p:tag name="KSO_WM_SLIDE_BACKGROUND_TYPE" val="general"/>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228100_4*l_h_i*1_1_1"/>
  <p:tag name="KSO_WM_TEMPLATE_CATEGORY" val="diagram"/>
  <p:tag name="KSO_WM_TEMPLATE_INDEX" val="20228100"/>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16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2"/>
  <p:tag name="KSO_WM_UNIT_ID" val="diagram20228100_4*l_h_i*1_1_2"/>
  <p:tag name="KSO_WM_TEMPLATE_CATEGORY" val="diagram"/>
  <p:tag name="KSO_WM_TEMPLATE_INDEX" val="20228100"/>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3"/>
  <p:tag name="KSO_WM_UNIT_ID" val="diagram20228100_4*l_h_i*1_1_3"/>
  <p:tag name="KSO_WM_TEMPLATE_CATEGORY" val="diagram"/>
  <p:tag name="KSO_WM_TEMPLATE_INDEX" val="20228100"/>
  <p:tag name="KSO_WM_UNIT_LAYERLEVEL" val="1_1_1"/>
  <p:tag name="KSO_WM_TAG_VERSION" val="1.0"/>
  <p:tag name="KSO_WM_BEAUTIFY_FLAG" val="#wm#"/>
  <p:tag name="KSO_WM_UNIT_FILL_FORE_SCHEMECOLOR_INDEX" val="14"/>
  <p:tag name="KSO_WM_UNIT_FILL_TYPE" val="1"/>
  <p:tag name="KSO_WM_UNIT_TEXT_FILL_FORE_SCHEMECOLOR_INDEX" val="2"/>
  <p:tag name="KSO_WM_UNIT_TEXT_FILL_TYPE" val="1"/>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4"/>
  <p:tag name="KSO_WM_UNIT_ID" val="diagram20228100_4*l_h_i*1_1_4"/>
  <p:tag name="KSO_WM_TEMPLATE_CATEGORY" val="diagram"/>
  <p:tag name="KSO_WM_TEMPLATE_INDEX" val="20228100"/>
  <p:tag name="KSO_WM_UNIT_LAYERLEVEL" val="1_1_1"/>
  <p:tag name="KSO_WM_TAG_VERSION" val="1.0"/>
  <p:tag name="KSO_WM_BEAUTIFY_FLAG" val="#wm#"/>
  <p:tag name="KSO_WM_UNIT_FILL_FORE_SCHEMECOLOR_INDEX" val="14"/>
  <p:tag name="KSO_WM_UNIT_FILL_TYPE" val="1"/>
  <p:tag name="KSO_WM_UNIT_LINE_FORE_SCHEMECOLOR_INDEX" val="5"/>
  <p:tag name="KSO_WM_UNIT_LINE_FILL_TYPE" val="2"/>
  <p:tag name="KSO_WM_UNIT_TEXT_FILL_FORE_SCHEMECOLOR_INDEX" val="2"/>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1_5"/>
  <p:tag name="KSO_WM_UNIT_ID" val="diagram20228100_4*l_h_i*1_1_5"/>
  <p:tag name="KSO_WM_TEMPLATE_CATEGORY" val="diagram"/>
  <p:tag name="KSO_WM_TEMPLATE_INDEX" val="20228100"/>
  <p:tag name="KSO_WM_UNIT_LAYERLEVEL" val="1_1_1"/>
  <p:tag name="KSO_WM_TAG_VERSION" val="1.0"/>
  <p:tag name="KSO_WM_BEAUTIFY_FLAG" val="#wm#"/>
</p:tagLst>
</file>

<file path=ppt/tags/tag171.xml><?xml version="1.0" encoding="utf-8"?>
<p:tagLst xmlns:p="http://schemas.openxmlformats.org/presentationml/2006/main">
  <p:tag name="KSO_WM_UNIT_VALUE" val="140*140"/>
  <p:tag name="KSO_WM_UNIT_HIGHLIGHT" val="0"/>
  <p:tag name="KSO_WM_UNIT_COMPATIBLE" val="0"/>
  <p:tag name="KSO_WM_UNIT_DIAGRAM_ISNUMVISUAL" val="0"/>
  <p:tag name="KSO_WM_UNIT_DIAGRAM_ISREFERUNIT" val="0"/>
  <p:tag name="KSO_WM_DIAGRAM_GROUP_CODE" val="l1-1"/>
  <p:tag name="KSO_WM_UNIT_TYPE" val="l_h_x"/>
  <p:tag name="KSO_WM_UNIT_INDEX" val="1_1_1"/>
  <p:tag name="KSO_WM_UNIT_ID" val="diagram20228100_4*l_h_x*1_1_1"/>
  <p:tag name="KSO_WM_TEMPLATE_CATEGORY" val="diagram"/>
  <p:tag name="KSO_WM_TEMPLATE_INDEX" val="20228100"/>
  <p:tag name="KSO_WM_UNIT_LAYERLEVEL" val="1_1_1"/>
  <p:tag name="KSO_WM_TAG_VERSION" val="1.0"/>
  <p:tag name="KSO_WM_BEAUTIFY_FLAG" val="#wm#"/>
  <p:tag name="KSO_WM_UNIT_SHADOW_SCHEMECOLOR_INDEX" val="5"/>
</p:tagLst>
</file>

<file path=ppt/tags/tag172.xml><?xml version="1.0" encoding="utf-8"?>
<p:tagLst xmlns:p="http://schemas.openxmlformats.org/presentationml/2006/main">
  <p:tag name="KSO_WM_UNIT_ISCONTENTSTITLE" val="0"/>
  <p:tag name="KSO_WM_UNIT_ISNUMDGMTITLE" val="0"/>
  <p:tag name="KSO_WM_UNIT_PRESET_TEXT" val="添加标题"/>
  <p:tag name="KSO_WM_UNIT_NOCLEAR" val="0"/>
  <p:tag name="KSO_WM_UNIT_HIGHLIGHT" val="0"/>
  <p:tag name="KSO_WM_UNIT_COMPATIBLE" val="0"/>
  <p:tag name="KSO_WM_UNIT_DIAGRAM_ISNUMVISUAL" val="0"/>
  <p:tag name="KSO_WM_UNIT_DIAGRAM_ISREFERUNIT" val="0"/>
  <p:tag name="KSO_WM_DIAGRAM_GROUP_CODE" val="l1-1"/>
  <p:tag name="KSO_WM_UNIT_TYPE" val="l_h_a"/>
  <p:tag name="KSO_WM_UNIT_INDEX" val="1_1_1"/>
  <p:tag name="KSO_WM_UNIT_ID" val="diagram20228100_4*l_h_a*1_1_1"/>
  <p:tag name="KSO_WM_TEMPLATE_CATEGORY" val="diagram"/>
  <p:tag name="KSO_WM_TEMPLATE_INDEX" val="20228100"/>
  <p:tag name="KSO_WM_UNIT_LAYERLEVEL" val="1_1_1"/>
  <p:tag name="KSO_WM_TAG_VERSION" val="1.0"/>
  <p:tag name="KSO_WM_BEAUTIFY_FLAG" val="#wm#"/>
  <p:tag name="KSO_WM_UNIT_TEXT_FILL_FORE_SCHEMECOLOR_INDEX" val="14"/>
  <p:tag name="KSO_WM_UNIT_TEXT_FILL_TYPE" val="1"/>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1"/>
  <p:tag name="KSO_WM_UNIT_ID" val="diagram20228100_4*l_h_i*1_1_1"/>
  <p:tag name="KSO_WM_TEMPLATE_CATEGORY" val="diagram"/>
  <p:tag name="KSO_WM_TEMPLATE_INDEX" val="20228100"/>
  <p:tag name="KSO_WM_UNIT_LAYERLEVEL" val="1_1_1"/>
  <p:tag name="KSO_WM_TAG_VERSION" val="1.0"/>
  <p:tag name="KSO_WM_BEAUTIFY_FLAG" val="#wm#"/>
  <p:tag name="KSO_WM_UNIT_TEXT_FILL_FORE_SCHEMECOLOR_INDEX" val="14"/>
  <p:tag name="KSO_WM_UNIT_TEXT_FILL_TYPE" val="1"/>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228100_4*l_h_i*1_2_1"/>
  <p:tag name="KSO_WM_TEMPLATE_CATEGORY" val="diagram"/>
  <p:tag name="KSO_WM_TEMPLATE_INDEX" val="20228100"/>
  <p:tag name="KSO_WM_UNIT_LAYERLEVEL" val="1_1_1"/>
  <p:tag name="KSO_WM_TAG_VERSION" val="1.0"/>
  <p:tag name="KSO_WM_BEAUTIFY_FLAG" val="#wm#"/>
  <p:tag name="KSO_WM_UNIT_FILL_FORE_SCHEMECOLOR_INDEX" val="6"/>
  <p:tag name="KSO_WM_UNIT_FILL_TYPE" val="1"/>
  <p:tag name="KSO_WM_UNIT_TEXT_FILL_FORE_SCHEMECOLOR_INDEX" val="2"/>
  <p:tag name="KSO_WM_UNIT_TEXT_FILL_TYPE" val="1"/>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2"/>
  <p:tag name="KSO_WM_UNIT_ID" val="diagram20228100_4*l_h_i*1_2_2"/>
  <p:tag name="KSO_WM_TEMPLATE_CATEGORY" val="diagram"/>
  <p:tag name="KSO_WM_TEMPLATE_INDEX" val="20228100"/>
  <p:tag name="KSO_WM_UNIT_LAYERLEVEL" val="1_1_1"/>
  <p:tag name="KSO_WM_TAG_VERSION" val="1.0"/>
  <p:tag name="KSO_WM_BEAUTIFY_FLAG" val="#wm#"/>
  <p:tag name="KSO_WM_UNIT_FILL_FORE_SCHEMECOLOR_INDEX" val="14"/>
  <p:tag name="KSO_WM_UNIT_FILL_TYPE" val="1"/>
  <p:tag name="KSO_WM_UNIT_TEXT_FILL_FORE_SCHEMECOLOR_INDEX" val="2"/>
  <p:tag name="KSO_WM_UNIT_TEXT_FILL_TYPE" val="1"/>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3"/>
  <p:tag name="KSO_WM_UNIT_ID" val="diagram20228100_4*l_h_i*1_2_3"/>
  <p:tag name="KSO_WM_TEMPLATE_CATEGORY" val="diagram"/>
  <p:tag name="KSO_WM_TEMPLATE_INDEX" val="20228100"/>
  <p:tag name="KSO_WM_UNIT_LAYERLEVEL" val="1_1_1"/>
  <p:tag name="KSO_WM_TAG_VERSION" val="1.0"/>
  <p:tag name="KSO_WM_BEAUTIFY_FLAG" val="#wm#"/>
  <p:tag name="KSO_WM_UNIT_FILL_FORE_SCHEMECOLOR_INDEX" val="14"/>
  <p:tag name="KSO_WM_UNIT_FILL_TYPE" val="1"/>
  <p:tag name="KSO_WM_UNIT_LINE_FORE_SCHEMECOLOR_INDEX" val="6"/>
  <p:tag name="KSO_WM_UNIT_LINE_FILL_TYPE" val="2"/>
  <p:tag name="KSO_WM_UNIT_TEXT_FILL_FORE_SCHEMECOLOR_INDEX" val="2"/>
  <p:tag name="KSO_WM_UNIT_TEXT_FILL_TYPE" val="1"/>
</p:tagLst>
</file>

<file path=ppt/tags/tag17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4"/>
  <p:tag name="KSO_WM_UNIT_ID" val="diagram20228100_4*l_h_i*1_2_4"/>
  <p:tag name="KSO_WM_TEMPLATE_CATEGORY" val="diagram"/>
  <p:tag name="KSO_WM_TEMPLATE_INDEX" val="20228100"/>
  <p:tag name="KSO_WM_UNIT_LAYERLEVEL" val="1_1_1"/>
  <p:tag name="KSO_WM_TAG_VERSION" val="1.0"/>
  <p:tag name="KSO_WM_BEAUTIFY_FLAG" val="#wm#"/>
</p:tagLst>
</file>

<file path=ppt/tags/tag178.xml><?xml version="1.0" encoding="utf-8"?>
<p:tagLst xmlns:p="http://schemas.openxmlformats.org/presentationml/2006/main">
  <p:tag name="KSO_WM_UNIT_VALUE" val="140*140"/>
  <p:tag name="KSO_WM_UNIT_HIGHLIGHT" val="0"/>
  <p:tag name="KSO_WM_UNIT_COMPATIBLE" val="0"/>
  <p:tag name="KSO_WM_UNIT_DIAGRAM_ISNUMVISUAL" val="0"/>
  <p:tag name="KSO_WM_UNIT_DIAGRAM_ISREFERUNIT" val="0"/>
  <p:tag name="KSO_WM_DIAGRAM_GROUP_CODE" val="l1-1"/>
  <p:tag name="KSO_WM_UNIT_TYPE" val="l_h_x"/>
  <p:tag name="KSO_WM_UNIT_INDEX" val="1_2_1"/>
  <p:tag name="KSO_WM_UNIT_ID" val="diagram20228100_4*l_h_x*1_2_1"/>
  <p:tag name="KSO_WM_TEMPLATE_CATEGORY" val="diagram"/>
  <p:tag name="KSO_WM_TEMPLATE_INDEX" val="20228100"/>
  <p:tag name="KSO_WM_UNIT_LAYERLEVEL" val="1_1_1"/>
  <p:tag name="KSO_WM_TAG_VERSION" val="1.0"/>
  <p:tag name="KSO_WM_BEAUTIFY_FLAG" val="#wm#"/>
  <p:tag name="KSO_WM_UNIT_SHADOW_SCHEMECOLOR_INDEX" val="6"/>
</p:tagLst>
</file>

<file path=ppt/tags/tag179.xml><?xml version="1.0" encoding="utf-8"?>
<p:tagLst xmlns:p="http://schemas.openxmlformats.org/presentationml/2006/main">
  <p:tag name="KSO_WM_UNIT_ISCONTENTSTITLE" val="0"/>
  <p:tag name="KSO_WM_UNIT_ISNUMDGMTITLE" val="0"/>
  <p:tag name="KSO_WM_UNIT_PRESET_TEXT" val="添加标题"/>
  <p:tag name="KSO_WM_UNIT_NOCLEAR" val="0"/>
  <p:tag name="KSO_WM_UNIT_HIGHLIGHT" val="0"/>
  <p:tag name="KSO_WM_UNIT_COMPATIBLE" val="0"/>
  <p:tag name="KSO_WM_UNIT_DIAGRAM_ISNUMVISUAL" val="0"/>
  <p:tag name="KSO_WM_UNIT_DIAGRAM_ISREFERUNIT" val="0"/>
  <p:tag name="KSO_WM_DIAGRAM_GROUP_CODE" val="l1-1"/>
  <p:tag name="KSO_WM_UNIT_TYPE" val="l_h_a"/>
  <p:tag name="KSO_WM_UNIT_INDEX" val="1_2_1"/>
  <p:tag name="KSO_WM_UNIT_ID" val="diagram20228100_4*l_h_a*1_2_1"/>
  <p:tag name="KSO_WM_TEMPLATE_CATEGORY" val="diagram"/>
  <p:tag name="KSO_WM_TEMPLATE_INDEX" val="20228100"/>
  <p:tag name="KSO_WM_UNIT_LAYERLEVEL" val="1_1_1"/>
  <p:tag name="KSO_WM_TAG_VERSION" val="1.0"/>
  <p:tag name="KSO_WM_BEAUTIFY_FLAG" val="#wm#"/>
  <p:tag name="KSO_WM_UNIT_TEXT_FILL_FORE_SCHEMECOLOR_INDEX" val="14"/>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2_5"/>
  <p:tag name="KSO_WM_UNIT_ID" val="diagram20228100_4*l_h_i*1_2_5"/>
  <p:tag name="KSO_WM_TEMPLATE_CATEGORY" val="diagram"/>
  <p:tag name="KSO_WM_TEMPLATE_INDEX" val="20228100"/>
  <p:tag name="KSO_WM_UNIT_LAYERLEVEL" val="1_1_1"/>
  <p:tag name="KSO_WM_TAG_VERSION" val="1.0"/>
  <p:tag name="KSO_WM_BEAUTIFY_FLAG" val="#wm#"/>
  <p:tag name="KSO_WM_UNIT_FILL_FORE_SCHEMECOLOR_INDEX" val="6"/>
  <p:tag name="KSO_WM_UNIT_FILL_TYPE" val="1"/>
  <p:tag name="KSO_WM_UNIT_TEXT_FILL_FORE_SCHEMECOLOR_INDEX" val="2"/>
  <p:tag name="KSO_WM_UNIT_TEXT_FILL_TYPE" val="1"/>
</p:tagLst>
</file>

<file path=ppt/tags/tag18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1"/>
  <p:tag name="KSO_WM_UNIT_ID" val="diagram20228100_4*l_h_i*1_2_1"/>
  <p:tag name="KSO_WM_TEMPLATE_CATEGORY" val="diagram"/>
  <p:tag name="KSO_WM_TEMPLATE_INDEX" val="20228100"/>
  <p:tag name="KSO_WM_UNIT_LAYERLEVEL" val="1_1_1"/>
  <p:tag name="KSO_WM_TAG_VERSION" val="1.0"/>
  <p:tag name="KSO_WM_BEAUTIFY_FLAG" val="#wm#"/>
  <p:tag name="KSO_WM_UNIT_TEXT_FILL_FORE_SCHEMECOLOR_INDEX" val="14"/>
  <p:tag name="KSO_WM_UNIT_TEXT_FILL_TYPE" val="1"/>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0228100_4*l_h_i*1_3_1"/>
  <p:tag name="KSO_WM_TEMPLATE_CATEGORY" val="diagram"/>
  <p:tag name="KSO_WM_TEMPLATE_INDEX" val="20228100"/>
  <p:tag name="KSO_WM_UNIT_LAYERLEVEL" val="1_1_1"/>
  <p:tag name="KSO_WM_TAG_VERSION" val="1.0"/>
  <p:tag name="KSO_WM_BEAUTIFY_FLAG" val="#wm#"/>
  <p:tag name="KSO_WM_UNIT_FILL_FORE_SCHEMECOLOR_INDEX" val="7"/>
  <p:tag name="KSO_WM_UNIT_FILL_TYPE" val="1"/>
  <p:tag name="KSO_WM_UNIT_TEXT_FILL_FORE_SCHEMECOLOR_INDEX" val="2"/>
  <p:tag name="KSO_WM_UNIT_TEXT_FILL_TYPE" val="1"/>
</p:tagLst>
</file>

<file path=ppt/tags/tag18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2"/>
  <p:tag name="KSO_WM_UNIT_ID" val="diagram20228100_4*l_h_i*1_3_2"/>
  <p:tag name="KSO_WM_TEMPLATE_CATEGORY" val="diagram"/>
  <p:tag name="KSO_WM_TEMPLATE_INDEX" val="20228100"/>
  <p:tag name="KSO_WM_UNIT_LAYERLEVEL" val="1_1_1"/>
  <p:tag name="KSO_WM_TAG_VERSION" val="1.0"/>
  <p:tag name="KSO_WM_BEAUTIFY_FLAG" val="#wm#"/>
  <p:tag name="KSO_WM_UNIT_FILL_FORE_SCHEMECOLOR_INDEX" val="14"/>
  <p:tag name="KSO_WM_UNIT_FILL_TYPE" val="1"/>
  <p:tag name="KSO_WM_UNIT_LINE_FORE_SCHEMECOLOR_INDEX" val="7"/>
  <p:tag name="KSO_WM_UNIT_LINE_FILL_TYPE" val="2"/>
  <p:tag name="KSO_WM_UNIT_TEXT_FILL_FORE_SCHEMECOLOR_INDEX" val="2"/>
  <p:tag name="KSO_WM_UNIT_TEXT_FILL_TYPE" val="1"/>
</p:tagLst>
</file>

<file path=ppt/tags/tag18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3"/>
  <p:tag name="KSO_WM_UNIT_ID" val="diagram20228100_4*l_h_i*1_3_3"/>
  <p:tag name="KSO_WM_TEMPLATE_CATEGORY" val="diagram"/>
  <p:tag name="KSO_WM_TEMPLATE_INDEX" val="20228100"/>
  <p:tag name="KSO_WM_UNIT_LAYERLEVEL" val="1_1_1"/>
  <p:tag name="KSO_WM_TAG_VERSION" val="1.0"/>
  <p:tag name="KSO_WM_BEAUTIFY_FLAG" val="#wm#"/>
</p:tagLst>
</file>

<file path=ppt/tags/tag185.xml><?xml version="1.0" encoding="utf-8"?>
<p:tagLst xmlns:p="http://schemas.openxmlformats.org/presentationml/2006/main">
  <p:tag name="KSO_WM_UNIT_VALUE" val="140*140"/>
  <p:tag name="KSO_WM_UNIT_HIGHLIGHT" val="0"/>
  <p:tag name="KSO_WM_UNIT_COMPATIBLE" val="0"/>
  <p:tag name="KSO_WM_UNIT_DIAGRAM_ISNUMVISUAL" val="0"/>
  <p:tag name="KSO_WM_UNIT_DIAGRAM_ISREFERUNIT" val="0"/>
  <p:tag name="KSO_WM_DIAGRAM_GROUP_CODE" val="l1-1"/>
  <p:tag name="KSO_WM_UNIT_TYPE" val="l_h_x"/>
  <p:tag name="KSO_WM_UNIT_INDEX" val="1_3_1"/>
  <p:tag name="KSO_WM_UNIT_ID" val="diagram20228100_4*l_h_x*1_3_1"/>
  <p:tag name="KSO_WM_TEMPLATE_CATEGORY" val="diagram"/>
  <p:tag name="KSO_WM_TEMPLATE_INDEX" val="20228100"/>
  <p:tag name="KSO_WM_UNIT_LAYERLEVEL" val="1_1_1"/>
  <p:tag name="KSO_WM_TAG_VERSION" val="1.0"/>
  <p:tag name="KSO_WM_BEAUTIFY_FLAG" val="#wm#"/>
  <p:tag name="KSO_WM_UNIT_SHADOW_SCHEMECOLOR_INDEX" val="7"/>
</p:tagLst>
</file>

<file path=ppt/tags/tag18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3_4"/>
  <p:tag name="KSO_WM_UNIT_ID" val="diagram20228100_4*l_h_i*1_3_4"/>
  <p:tag name="KSO_WM_TEMPLATE_CATEGORY" val="diagram"/>
  <p:tag name="KSO_WM_TEMPLATE_INDEX" val="20228100"/>
  <p:tag name="KSO_WM_UNIT_LAYERLEVEL" val="1_1_1"/>
  <p:tag name="KSO_WM_TAG_VERSION" val="1.0"/>
  <p:tag name="KSO_WM_BEAUTIFY_FLAG" val="#wm#"/>
  <p:tag name="KSO_WM_UNIT_FILL_FORE_SCHEMECOLOR_INDEX" val="7"/>
  <p:tag name="KSO_WM_UNIT_FILL_TYPE" val="1"/>
  <p:tag name="KSO_WM_UNIT_TEXT_FILL_FORE_SCHEMECOLOR_INDEX" val="2"/>
  <p:tag name="KSO_WM_UNIT_TEXT_FILL_TYPE" val="1"/>
</p:tagLst>
</file>

<file path=ppt/tags/tag18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1"/>
  <p:tag name="KSO_WM_UNIT_ID" val="diagram20228100_4*l_h_i*1_3_1"/>
  <p:tag name="KSO_WM_TEMPLATE_CATEGORY" val="diagram"/>
  <p:tag name="KSO_WM_TEMPLATE_INDEX" val="20228100"/>
  <p:tag name="KSO_WM_UNIT_LAYERLEVEL" val="1_1_1"/>
  <p:tag name="KSO_WM_TAG_VERSION" val="1.0"/>
  <p:tag name="KSO_WM_BEAUTIFY_FLAG" val="#wm#"/>
  <p:tag name="KSO_WM_UNIT_TEXT_FILL_FORE_SCHEMECOLOR_INDEX" val="14"/>
  <p:tag name="KSO_WM_UNIT_TEXT_FILL_TYPE" val="1"/>
</p:tagLst>
</file>

<file path=ppt/tags/tag188.xml><?xml version="1.0" encoding="utf-8"?>
<p:tagLst xmlns:p="http://schemas.openxmlformats.org/presentationml/2006/main">
  <p:tag name="KSO_WM_UNIT_ISCONTENTSTITLE" val="0"/>
  <p:tag name="KSO_WM_UNIT_ISNUMDGMTITLE" val="0"/>
  <p:tag name="KSO_WM_UNIT_PRESET_TEXT" val="添加标题"/>
  <p:tag name="KSO_WM_UNIT_NOCLEAR" val="0"/>
  <p:tag name="KSO_WM_UNIT_VALUE" val="5"/>
  <p:tag name="KSO_WM_UNIT_HIGHLIGHT" val="0"/>
  <p:tag name="KSO_WM_UNIT_COMPATIBLE" val="0"/>
  <p:tag name="KSO_WM_UNIT_DIAGRAM_ISNUMVISUAL" val="0"/>
  <p:tag name="KSO_WM_UNIT_DIAGRAM_ISREFERUNIT" val="0"/>
  <p:tag name="KSO_WM_DIAGRAM_GROUP_CODE" val="l1-1"/>
  <p:tag name="KSO_WM_UNIT_TYPE" val="l_h_a"/>
  <p:tag name="KSO_WM_UNIT_INDEX" val="1_3_1"/>
  <p:tag name="KSO_WM_UNIT_ID" val="diagram20228100_4*l_h_a*1_3_1"/>
  <p:tag name="KSO_WM_TEMPLATE_CATEGORY" val="diagram"/>
  <p:tag name="KSO_WM_TEMPLATE_INDEX" val="20228100"/>
  <p:tag name="KSO_WM_UNIT_LAYERLEVEL" val="1_1_1"/>
  <p:tag name="KSO_WM_TAG_VERSION" val="1.0"/>
  <p:tag name="KSO_WM_BEAUTIFY_FLAG" val="#wm#"/>
  <p:tag name="KSO_WM_UNIT_TEXT_FILL_FORE_SCHEMECOLOR_INDEX" val="14"/>
  <p:tag name="KSO_WM_UNIT_TEXT_FILL_TYPE" val="1"/>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1"/>
  <p:tag name="KSO_WM_UNIT_ID" val="diagram20228100_4*l_h_i*1_4_1"/>
  <p:tag name="KSO_WM_TEMPLATE_CATEGORY" val="diagram"/>
  <p:tag name="KSO_WM_TEMPLATE_INDEX" val="20228100"/>
  <p:tag name="KSO_WM_UNIT_LAYERLEVEL" val="1_1_1"/>
  <p:tag name="KSO_WM_TAG_VERSION" val="1.0"/>
  <p:tag name="KSO_WM_BEAUTIFY_FLAG" val="#wm#"/>
  <p:tag name="KSO_WM_UNIT_FILL_FORE_SCHEMECOLOR_INDEX" val="8"/>
  <p:tag name="KSO_WM_UNIT_FILL_TYPE" val="1"/>
  <p:tag name="KSO_WM_UNIT_TEXT_FILL_FORE_SCHEMECOLOR_INDEX" val="2"/>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0.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2"/>
  <p:tag name="KSO_WM_UNIT_ID" val="diagram20228100_4*l_h_i*1_4_2"/>
  <p:tag name="KSO_WM_TEMPLATE_CATEGORY" val="diagram"/>
  <p:tag name="KSO_WM_TEMPLATE_INDEX" val="20228100"/>
  <p:tag name="KSO_WM_UNIT_LAYERLEVEL" val="1_1_1"/>
  <p:tag name="KSO_WM_TAG_VERSION" val="1.0"/>
  <p:tag name="KSO_WM_BEAUTIFY_FLAG" val="#wm#"/>
  <p:tag name="KSO_WM_UNIT_FILL_FORE_SCHEMECOLOR_INDEX" val="14"/>
  <p:tag name="KSO_WM_UNIT_FILL_TYPE" val="1"/>
  <p:tag name="KSO_WM_UNIT_LINE_FORE_SCHEMECOLOR_INDEX" val="8"/>
  <p:tag name="KSO_WM_UNIT_LINE_FILL_TYPE" val="2"/>
  <p:tag name="KSO_WM_UNIT_TEXT_FILL_FORE_SCHEMECOLOR_INDEX" val="2"/>
  <p:tag name="KSO_WM_UNIT_TEXT_FILL_TYPE" val="1"/>
</p:tagLst>
</file>

<file path=ppt/tags/tag19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3"/>
  <p:tag name="KSO_WM_UNIT_ID" val="diagram20228100_4*l_h_i*1_4_3"/>
  <p:tag name="KSO_WM_TEMPLATE_CATEGORY" val="diagram"/>
  <p:tag name="KSO_WM_TEMPLATE_INDEX" val="20228100"/>
  <p:tag name="KSO_WM_UNIT_LAYERLEVEL" val="1_1_1"/>
  <p:tag name="KSO_WM_TAG_VERSION" val="1.0"/>
  <p:tag name="KSO_WM_BEAUTIFY_FLAG" val="#wm#"/>
</p:tagLst>
</file>

<file path=ppt/tags/tag192.xml><?xml version="1.0" encoding="utf-8"?>
<p:tagLst xmlns:p="http://schemas.openxmlformats.org/presentationml/2006/main">
  <p:tag name="KSO_WM_UNIT_VALUE" val="140*140"/>
  <p:tag name="KSO_WM_UNIT_HIGHLIGHT" val="0"/>
  <p:tag name="KSO_WM_UNIT_COMPATIBLE" val="0"/>
  <p:tag name="KSO_WM_UNIT_DIAGRAM_ISNUMVISUAL" val="0"/>
  <p:tag name="KSO_WM_UNIT_DIAGRAM_ISREFERUNIT" val="0"/>
  <p:tag name="KSO_WM_DIAGRAM_GROUP_CODE" val="l1-1"/>
  <p:tag name="KSO_WM_UNIT_TYPE" val="l_h_x"/>
  <p:tag name="KSO_WM_UNIT_INDEX" val="1_4_1"/>
  <p:tag name="KSO_WM_UNIT_ID" val="diagram20228100_4*l_h_x*1_4_1"/>
  <p:tag name="KSO_WM_TEMPLATE_CATEGORY" val="diagram"/>
  <p:tag name="KSO_WM_TEMPLATE_INDEX" val="20228100"/>
  <p:tag name="KSO_WM_UNIT_LAYERLEVEL" val="1_1_1"/>
  <p:tag name="KSO_WM_TAG_VERSION" val="1.0"/>
  <p:tag name="KSO_WM_BEAUTIFY_FLAG" val="#wm#"/>
  <p:tag name="KSO_WM_UNIT_SHADOW_SCHEMECOLOR_INDEX" val="8"/>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h_i"/>
  <p:tag name="KSO_WM_UNIT_INDEX" val="1_4_4"/>
  <p:tag name="KSO_WM_UNIT_ID" val="diagram20228100_4*l_h_i*1_4_4"/>
  <p:tag name="KSO_WM_TEMPLATE_CATEGORY" val="diagram"/>
  <p:tag name="KSO_WM_TEMPLATE_INDEX" val="20228100"/>
  <p:tag name="KSO_WM_UNIT_LAYERLEVEL" val="1_1_1"/>
  <p:tag name="KSO_WM_TAG_VERSION" val="1.0"/>
  <p:tag name="KSO_WM_BEAUTIFY_FLAG" val="#wm#"/>
  <p:tag name="KSO_WM_UNIT_FILL_FORE_SCHEMECOLOR_INDEX" val="8"/>
  <p:tag name="KSO_WM_UNIT_FILL_TYPE" val="1"/>
  <p:tag name="KSO_WM_UNIT_TEXT_FILL_FORE_SCHEMECOLOR_INDEX" val="2"/>
  <p:tag name="KSO_WM_UNIT_TEXT_FILL_TYPE" val="1"/>
</p:tagLst>
</file>

<file path=ppt/tags/tag19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4_1"/>
  <p:tag name="KSO_WM_UNIT_ID" val="diagram20228100_4*l_h_i*1_4_1"/>
  <p:tag name="KSO_WM_TEMPLATE_CATEGORY" val="diagram"/>
  <p:tag name="KSO_WM_TEMPLATE_INDEX" val="20228100"/>
  <p:tag name="KSO_WM_UNIT_LAYERLEVEL" val="1_1_1"/>
  <p:tag name="KSO_WM_TAG_VERSION" val="1.0"/>
  <p:tag name="KSO_WM_BEAUTIFY_FLAG" val="#wm#"/>
  <p:tag name="KSO_WM_UNIT_TEXT_FILL_FORE_SCHEMECOLOR_INDEX" val="14"/>
  <p:tag name="KSO_WM_UNIT_TEXT_FILL_TYPE" val="1"/>
</p:tagLst>
</file>

<file path=ppt/tags/tag195.xml><?xml version="1.0" encoding="utf-8"?>
<p:tagLst xmlns:p="http://schemas.openxmlformats.org/presentationml/2006/main">
  <p:tag name="KSO_WM_UNIT_ISCONTENTSTITLE" val="0"/>
  <p:tag name="KSO_WM_UNIT_ISNUMDGMTITLE" val="0"/>
  <p:tag name="KSO_WM_UNIT_PRESET_TEXT" val="添加标题"/>
  <p:tag name="KSO_WM_UNIT_NOCLEAR" val="0"/>
  <p:tag name="KSO_WM_UNIT_VALUE" val="5"/>
  <p:tag name="KSO_WM_UNIT_HIGHLIGHT" val="0"/>
  <p:tag name="KSO_WM_UNIT_COMPATIBLE" val="0"/>
  <p:tag name="KSO_WM_UNIT_DIAGRAM_ISNUMVISUAL" val="0"/>
  <p:tag name="KSO_WM_UNIT_DIAGRAM_ISREFERUNIT" val="0"/>
  <p:tag name="KSO_WM_DIAGRAM_GROUP_CODE" val="l1-1"/>
  <p:tag name="KSO_WM_UNIT_TYPE" val="l_h_a"/>
  <p:tag name="KSO_WM_UNIT_INDEX" val="1_4_1"/>
  <p:tag name="KSO_WM_UNIT_ID" val="diagram20228100_4*l_h_a*1_4_1"/>
  <p:tag name="KSO_WM_TEMPLATE_CATEGORY" val="diagram"/>
  <p:tag name="KSO_WM_TEMPLATE_INDEX" val="20228100"/>
  <p:tag name="KSO_WM_UNIT_LAYERLEVEL" val="1_1_1"/>
  <p:tag name="KSO_WM_TAG_VERSION" val="1.0"/>
  <p:tag name="KSO_WM_BEAUTIFY_FLAG" val="#wm#"/>
  <p:tag name="KSO_WM_UNIT_TEXT_FILL_FORE_SCHEMECOLOR_INDEX" val="14"/>
  <p:tag name="KSO_WM_UNIT_TEXT_FILL_TYPE" val="1"/>
</p:tagLst>
</file>

<file path=ppt/tags/tag196.xml><?xml version="1.0" encoding="utf-8"?>
<p:tagLst xmlns:p="http://schemas.openxmlformats.org/presentationml/2006/main">
  <p:tag name="TABLE_ENDDRAG_ORIGIN_RECT" val="958*535"/>
  <p:tag name="TABLE_ENDDRAG_RECT" val="-1*1*958*535"/>
  <p:tag name="KSO_WM_UNIT_TABLE_BEAUTIFY" val="smartTable{2d4eb7a5-1650-4561-aad4-1d05f46d898d}"/>
</p:tagLst>
</file>

<file path=ppt/tags/tag197.xml><?xml version="1.0" encoding="utf-8"?>
<p:tagLst xmlns:p="http://schemas.openxmlformats.org/presentationml/2006/main">
  <p:tag name="KSO_WM_SLIDE_BK_DARK_LIGHT" val="2"/>
  <p:tag name="KSO_WM_SLIDE_BACKGROUND_TYPE" val="general"/>
</p:tagLst>
</file>

<file path=ppt/tags/tag198.xml><?xml version="1.0" encoding="utf-8"?>
<p:tagLst xmlns:p="http://schemas.openxmlformats.org/presentationml/2006/main">
  <p:tag name="KSO_WM_SLIDE_BK_DARK_LIGHT" val="2"/>
  <p:tag name="KSO_WM_SLIDE_BACKGROUND_TYPE" val="general"/>
</p:tagLst>
</file>

<file path=ppt/tags/tag199.xml><?xml version="1.0" encoding="utf-8"?>
<p:tagLst xmlns:p="http://schemas.openxmlformats.org/presentationml/2006/main">
  <p:tag name="KSO_WM_SLIDE_BK_DARK_LIGHT" val="2"/>
  <p:tag name="KSO_WM_SLIDE_BACKGROUND_TYPE" val="general"/>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1"/>
  <p:tag name="KSO_WM_UNIT_LAYERLEVEL" val="1"/>
  <p:tag name="KSO_WM_TAG_VERSION" val="1.0"/>
  <p:tag name="KSO_WM_BEAUTIFY_FLAG" val="#wm#"/>
  <p:tag name="KSO_WM_UNIT_TYPE" val="y"/>
  <p:tag name="KSO_WM_UNIT_INDEX"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00.xml><?xml version="1.0" encoding="utf-8"?>
<p:tagLst xmlns:p="http://schemas.openxmlformats.org/presentationml/2006/main">
  <p:tag name="KSO_WM_SLIDE_BK_DARK_LIGHT" val="2"/>
  <p:tag name="KSO_WM_SLIDE_BACKGROUND_TYPE" val="general"/>
</p:tagLst>
</file>

<file path=ppt/tags/tag201.xml><?xml version="1.0" encoding="utf-8"?>
<p:tagLst xmlns:p="http://schemas.openxmlformats.org/presentationml/2006/main">
  <p:tag name="AS_UNIQUEID" val="1226"/>
</p:tagLst>
</file>

<file path=ppt/tags/tag202.xml><?xml version="1.0" encoding="utf-8"?>
<p:tagLst xmlns:p="http://schemas.openxmlformats.org/presentationml/2006/main">
  <p:tag name="AS_UNIQUEID" val="1227"/>
</p:tagLst>
</file>

<file path=ppt/tags/tag203.xml><?xml version="1.0" encoding="utf-8"?>
<p:tagLst xmlns:p="http://schemas.openxmlformats.org/presentationml/2006/main">
  <p:tag name="AS_UNIQUEID" val="1228"/>
</p:tagLst>
</file>

<file path=ppt/tags/tag204.xml><?xml version="1.0" encoding="utf-8"?>
<p:tagLst xmlns:p="http://schemas.openxmlformats.org/presentationml/2006/main">
  <p:tag name="KSO_WM_SLIDE_BK_DARK_LIGHT" val="2"/>
  <p:tag name="KSO_WM_SLIDE_BACKGROUND_TYPE" val="general"/>
</p:tagLst>
</file>

<file path=ppt/tags/tag205.xml><?xml version="1.0" encoding="utf-8"?>
<p:tagLst xmlns:p="http://schemas.openxmlformats.org/presentationml/2006/main">
  <p:tag name="KSO_WM_SLIDE_BK_DARK_LIGHT" val="2"/>
  <p:tag name="KSO_WM_SLIDE_BACKGROUND_TYPE" val="general"/>
</p:tagLst>
</file>

<file path=ppt/tags/tag206.xml><?xml version="1.0" encoding="utf-8"?>
<p:tagLst xmlns:p="http://schemas.openxmlformats.org/presentationml/2006/main">
  <p:tag name="KSO_WM_SLIDE_BK_DARK_LIGHT" val="2"/>
  <p:tag name="KSO_WM_SLIDE_BACKGROUND_TYPE" val="general"/>
</p:tagLst>
</file>

<file path=ppt/tags/tag207.xml><?xml version="1.0" encoding="utf-8"?>
<p:tagLst xmlns:p="http://schemas.openxmlformats.org/presentationml/2006/main">
  <p:tag name="KSO_WM_SLIDE_BK_DARK_LIGHT" val="2"/>
  <p:tag name="KSO_WM_SLIDE_BACKGROUND_TYPE" val="general"/>
</p:tagLst>
</file>

<file path=ppt/tags/tag208.xml><?xml version="1.0" encoding="utf-8"?>
<p:tagLst xmlns:p="http://schemas.openxmlformats.org/presentationml/2006/main">
  <p:tag name="KSO_WM_SLIDE_BK_DARK_LIGHT" val="2"/>
  <p:tag name="KSO_WM_SLIDE_BACKGROUND_TYPE" val="general"/>
</p:tagLst>
</file>

<file path=ppt/tags/tag209.xml><?xml version="1.0" encoding="utf-8"?>
<p:tagLst xmlns:p="http://schemas.openxmlformats.org/presentationml/2006/main">
  <p:tag name="AS_UNIQUEID" val="1318"/>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0.xml><?xml version="1.0" encoding="utf-8"?>
<p:tagLst xmlns:p="http://schemas.openxmlformats.org/presentationml/2006/main">
  <p:tag name="KSO_WM_SLIDE_BK_DARK_LIGHT" val="2"/>
  <p:tag name="KSO_WM_SLIDE_BACKGROUND_TYPE" val="general"/>
</p:tagLst>
</file>

<file path=ppt/tags/tag211.xml><?xml version="1.0" encoding="utf-8"?>
<p:tagLst xmlns:p="http://schemas.openxmlformats.org/presentationml/2006/main">
  <p:tag name="KSO_WM_SLIDE_BK_DARK_LIGHT" val="2"/>
  <p:tag name="KSO_WM_SLIDE_BACKGROUND_TYPE" val="general"/>
</p:tagLst>
</file>

<file path=ppt/tags/tag213.xml><?xml version="1.0" encoding="utf-8"?>
<p:tagLst xmlns:p="http://schemas.openxmlformats.org/presentationml/2006/main">
  <p:tag name="commondata" val="eyJoZGlkIjoiMzEwOGVlY2I2NDkxZWUxNmI4NzYyNmQwYjk1ZTEzMzUifQ=="/>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2"/>
  <p:tag name="KSO_WM_UNIT_LAYERLEVEL" val="1"/>
  <p:tag name="KSO_WM_TAG_VERSION" val="1.0"/>
  <p:tag name="KSO_WM_BEAUTIFY_FLAG" val="#wm#"/>
  <p:tag name="KSO_WM_UNIT_TYPE" val="y"/>
  <p:tag name="KSO_WM_UNIT_INDEX" val="2"/>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3"/>
  <p:tag name="KSO_WM_UNIT_LAYERLEVEL" val="1"/>
  <p:tag name="KSO_WM_TAG_VERSION" val="1.0"/>
  <p:tag name="KSO_WM_BEAUTIFY_FLAG" val="#wm#"/>
  <p:tag name="KSO_WM_UNIT_TYPE" val="y"/>
  <p:tag name="KSO_WM_UNIT_INDEX" val="3"/>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4"/>
  <p:tag name="KSO_WM_UNIT_LAYERLEVEL" val="1"/>
  <p:tag name="KSO_WM_TAG_VERSION" val="1.0"/>
  <p:tag name="KSO_WM_BEAUTIFY_FLAG" val="#wm#"/>
  <p:tag name="KSO_WM_UNIT_TYPE" val="y"/>
  <p:tag name="KSO_WM_UNIT_INDEX" val="4"/>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5"/>
  <p:tag name="KSO_WM_UNIT_LAYERLEVEL" val="1"/>
  <p:tag name="KSO_WM_TAG_VERSION" val="1.0"/>
  <p:tag name="KSO_WM_BEAUTIFY_FLAG" val="#wm#"/>
  <p:tag name="KSO_WM_UNIT_TYPE" val="y"/>
  <p:tag name="KSO_WM_UNIT_INDEX" val="5"/>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y*6"/>
  <p:tag name="KSO_WM_UNIT_LAYERLEVEL" val="1"/>
  <p:tag name="KSO_WM_TAG_VERSION" val="1.0"/>
  <p:tag name="KSO_WM_BEAUTIFY_FLAG" val="#wm#"/>
  <p:tag name="KSO_WM_UNIT_TYPE" val="y"/>
  <p:tag name="KSO_WM_UNIT_INDEX" val="6"/>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SLIDE_BACKGROUND_TYPE" val="frame"/>
  <p:tag name="KSO_WM_SLIDE_BK_DARK_LIGHT" val="2"/>
  <p:tag name="KSO_WM_UNIT_BK_DARK_LIGHT" val="2"/>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SLIDE_BACKGROUND_TYPE" val="leftRight"/>
  <p:tag name="KSO_WM_SLIDE_BK_DARK_LIGHT" val="2"/>
  <p:tag name="KSO_WM_UNIT_BK_DARK_LIGHT" val="2"/>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8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SLIDE_BK_DARK_LIGHT" val="2"/>
  <p:tag name="KSO_WM_UNIT_BK_DARK_LIGHT" val="2"/>
</p:tagLst>
</file>

<file path=ppt/tags/tag89.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0.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SLIDE_BACKGROUND_TYPE" val="bottomTop"/>
  <p:tag name="KSO_WM_SLIDE_BK_DARK_LIGHT" val="2"/>
  <p:tag name="KSO_WM_UNIT_BK_DARK_LIGHT" val="2"/>
</p:tagLst>
</file>

<file path=ppt/tags/tag98.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
      <a:dk1>
        <a:srgbClr val="000000"/>
      </a:dk1>
      <a:lt1>
        <a:srgbClr val="FFFFFF"/>
      </a:lt1>
      <a:dk2>
        <a:srgbClr val="F3F1ED"/>
      </a:dk2>
      <a:lt2>
        <a:srgbClr val="FBFBFB"/>
      </a:lt2>
      <a:accent1>
        <a:srgbClr val="FCC30C"/>
      </a:accent1>
      <a:accent2>
        <a:srgbClr val="FFA50F"/>
      </a:accent2>
      <a:accent3>
        <a:srgbClr val="FF8621"/>
      </a:accent3>
      <a:accent4>
        <a:srgbClr val="FF6533"/>
      </a:accent4>
      <a:accent5>
        <a:srgbClr val="F94143"/>
      </a:accent5>
      <a:accent6>
        <a:srgbClr val="EA1152"/>
      </a:accent6>
      <a:hlink>
        <a:srgbClr val="658BD5"/>
      </a:hlink>
      <a:folHlink>
        <a:srgbClr val="A16AA5"/>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WPS">
  <a:themeElements>
    <a:clrScheme name="">
      <a:dk1>
        <a:srgbClr val="000000"/>
      </a:dk1>
      <a:lt1>
        <a:srgbClr val="FFFFFF"/>
      </a:lt1>
      <a:dk2>
        <a:srgbClr val="F3F1ED"/>
      </a:dk2>
      <a:lt2>
        <a:srgbClr val="FBFBFB"/>
      </a:lt2>
      <a:accent1>
        <a:srgbClr val="FCC30C"/>
      </a:accent1>
      <a:accent2>
        <a:srgbClr val="FFA50F"/>
      </a:accent2>
      <a:accent3>
        <a:srgbClr val="FF8621"/>
      </a:accent3>
      <a:accent4>
        <a:srgbClr val="FF6533"/>
      </a:accent4>
      <a:accent5>
        <a:srgbClr val="F94143"/>
      </a:accent5>
      <a:accent6>
        <a:srgbClr val="EA1152"/>
      </a:accent6>
      <a:hlink>
        <a:srgbClr val="658BD5"/>
      </a:hlink>
      <a:folHlink>
        <a:srgbClr val="A16AA5"/>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customXml/item1.xml><?xml version="1.0" encoding="utf-8"?>
<s:customData xmlns="http://www.wps.cn/officeDocument/2013/wpsCustomData" xmlns:s="http://www.wps.cn/officeDocument/2013/wpsCustomData">
  <extobjs>
    <extobj name="ECB019B1-382A-4266-B25C-5B523AA43C14-1">
      <extobjdata type="ECB019B1-382A-4266-B25C-5B523AA43C14" data="ewoJIkZpbGVJZCIgOiAiMjU3NDY1NDc1MzIzIiwKCSJHcm91cElkIiA6ICI0ODg4OTg2NjYiLAoJIkltYWdlIiA6ICJpVkJPUncwS0dnb0FBQUFOU1VoRVVnQUFBM3dBQUFJc0NBWUFBQUNwN2F0aEFBQUFDWEJJV1hNQUFBc1RBQUFMRXdFQW1wd1lBQUFnQUVsRVFWUjRuT3pkZVZ4VmRmN0g4ZmU1RnhBUlVURTN4SFNreEQyOUdKYU41WnBMYnBWVDVwYmFxa2JtWHFtNHpKaXBZMm8yT28zcGFLbVZpWHZacG9tTTFEZ2dXTm9NbWJsbERDNFlvb2dJOS83KzRIZlBjT1d5YU9nVmZEMGZqeDZQYzc3bmU4NzUzTnU5ZUQvbnUwa0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zNPc1BUQVFBby9WcTJiTG5KTUl4ZW5vNERaWWZENGRpWmtKRFEzdE54L0JaOEwzQXR5c0puSDhETnhlTHBBQUNVZnZ5b1JVa3pES09kcDJQNHJmaGU0RnFVaGM4K2dKdUxsNmNEQUZCMnhNZkhlem9FbEFGaFlXR2VEcUZFOGIxQWNaVzF6ejZBbXdNdGZBQUFBQUJRUnBId0FRQUFBRUFaUmNJSEFBQUFBR1VVQ1I4QUFBQUFsRkVrZkFBQUFBQlFScEh3QVFBQUFFQVpSY0lIQUFBQUFHVVVDUjhBQUFBQWxGRWtmQUFBQUFCUVJwSHdBUUFBQUVBWlJjSUhvRlJMU2twU1VsS1NUcDgrZmNQdW1aS1NvaU5IanVqQ2hRczM3SjVYNC9MbHkwcEtTcnJtODlQUzBuVDQ4R0VsSmlhV1lGUW9hK3gydTg2Y09hTXpaODdJNFhCSWtybHZ0OXZkN3Q5bzZlbnBPbmZ1bkVmdURRQTNDeTlQQndBQXYwWC8vdjBsU1VPR0RGRkVSRVNoZGJPeXNxNzVQajQrUHBLa1U2ZE82WkZISGxGT1RvNDJiZHFrQ2hVcVhQVzFmdjMxVjBuUzBxVkw5ZE5QUCttWlo1NVIvZnIxSlVrQkFRRTZkKzZja3BPVDllYWJieW80T0ZnalI0NDB6NjFjdVhLaDF4NDNicHgyNzk2dHJLd3NyVnExU28wYU5icnErRjUvL1hWOS92bm5rcVMxYTljcUpDVGtxcStCc3UvVXFWUHEzcjI3SkNrbUprWitmbjU2OE1FSEpVbFJVVkdxVjY5ZXZ2MlM5c3N2djdndHIxbXpwaXdXaTBhUEhxMkVoQVMxYmR0V2I3enhoaXdXbm5NRHVQV1E4QUc0SldSa1pLaHQyN2JYZkw3ekIrM2N1WE9WbVprcFNlYVBYYWRubjMxV0gzNzRZWUhYMkxGamh5U3BZOGVPTHVWNzl1d3h0emR1M0tnK2ZmcTRIRnUvZnIyNUh4OGZYMmljRFJvMDBGZGZmV1ZlcTdDRUx5d3NyTkJyU2RKamp6M210dng2L1lESHpjLzVHVTlQVHpmTDFxOWZMMjl2YjNOLzI3WnRDZ3dNZEx0L3p6MzNxRzdkdWlVU1M4K2VQZDJXNzl5NVU1OTk5cGtTRWhJa1NidDM3MWJyMXExZDZyejc3cnZYOUVBRUFFb2JFajRBcGNLUkkwY0tQWjZXbHVhMlRtQmdvQUlDQWtva2h1am9hRzNmdmwzbHlwVlR6Wm8xZGZUb1VVbFM3ZHExNWVYbHBjcVZLeXN0TGEzSTZ5eGJ0a3lTTkdmT0hDVWxKV244K1BGcTJMQ2hxbFNwb3RxMWEydlpzbVU2ZnZ5NHBrMmJwcnAxNnlveU1sS1NWS1ZLRmZNYXhVblcxcTFicDNYcjF1VXJiOVNva1ZhdFdtWHVPK09YcEV1WExxbGN1WElGWHRQNW1uSHJtak5uVHI2eStmUG51K3kvODg0N0JlNy84WTkvTExHRXJ5Qjc5KzdWdkhuenpIMTNYVXFkM1ZBQm9Ld2o0UU5RS2p6NjZLT0ZIdCt3WVlNMmJOaVFyL3lsbDE3U29FR0RYTXFtVEptUzd3ZnFsYXhXcXlJakl6VjI3Rml6ckUyYk5tclFvSUZHakJpaDhQQnd0V25UUnBLMGZQbHkzWGJiYlpMKzkyTjR4NDRkOHZmMzEvbno1OVdoUXdlWGF6LzExRk11KzNQbnpwVWtEUjgrWEU4Ly9iVEw4YU5IajVyN3p1TWxwVUdEQnBLa2VmUG1LU2dvU0NrcEtSbzRjS0F5TWpMVXRXdFhUWnc0TWQ4NVR6enhoS1QvZFhIRnJXZkNoQW1TY2x2NGxpeFpJa2thUFhxMHZMMjl6Yy8vMDA4L3JjREF3SHo3a3RTa1NaTVNqMm5uenAycVdMR2krU0RrNVpkZk5ydHcvKzF2ZnpQTDE2OWZyNWt6WjhyUHo0OFdhZ0MzREJJK0FMZWs4K2ZQRjNyYzNWaWZoUXNYNm9jZmZ0QkxMNzNrVXQ2bFN4ZTM1MXV0MW56WE9YdjJyS0tpb2lSSmtaR1JPbkRnZ0taUG42Nm1UWnRLa2pJek14VVZGYVVqUjQ1bzdOaXhDZ2tKY1dsUnljN09scGVYbDNrTlNYci8vZmZObHJ3UFAvelFiSzByaUxNRjc0Y2ZmcERrdmx2YzJyVnJ0WGJ0MmdLdk1XSENCSmRXUXR3NkhuLzhjVW01a3hjNUU3NUhIbmxFZm41KzVtZTFXN2R1cWxldlhyNzlHeVU3Tzl2Yy92T2YvNngzMzMxWEZ5OWUxTnR2dnkxSjZ0T25qL3o4L0c1WVBBRGdTU1I4QUVxVksxdnNuRS91cjV5MHBiQXVqLzcrL3VaWXVMeGorNjZjb0dUbnpwMHU1elZ0MmxROWV2U1FKTVhHeGlvMU5WVlM3a1FxOTkxM253ekQwTmF0V3lWSmd3Y1BsbUVZK2JxTnJWcTFTaXRXckhBcG16cDFxcm05ZVBGaWpSZ3h3dHcvZE9pUVMrdm1saTFiRkJRVTVQTGpPZS9FTVNFaElUSU1vOERYbnBlenRjN2hjR2pqeG8zS3pNeVV2NysvU3dLWWs1T2p6WnMzS3pNelV3MGJObFRMbGkwbDVVNktnVnRidFdyVnpNbDl5cGN2TDBubXZyUDc4Wlg3MTB1N2R1MWM5b2NORzZiVHAwOXI4K2JOK3VHSEh6Ump4Z3lkUG4xYXAwK2ZWdVhLbGZPMXNnTkFXVWJDQndERjFMVnJWOWxzTmkxZHVsU3BxYW1xWHIyNmV2WHFwWGZlZVVlSmlZbUtpSWd3RTc1ang0NjV2VVpFUklRR0R4NnNzMmZQdW0zaGsrUzJoYTk4K2ZLcVVhT0cyMnRldW5SSlVtNDMxS0xHMk5XdVhkdWNYR1BjdUhHeTIrMmFNV09HT1JHTnY3Ky9MbDY4cUR2dXVFTkJRVUZhdlhxMU1qTXpGUklTb3IvODVTOUZ6aEtLbTV2RDRkRCsvZnQvMHpXR0RCbnltODZQajQ4dmtUaWFOV3VtNE9CZ1NibXY2OFNKRTVLazRPQmdEUjQ4V0JVcVZGRGR1blcxY09GQ2ZmTEpKK1o1NDhlUDUzTU00SlpDd2dmZ2x1U3VCVER2akpRREJ3NDBXN09jTm03Y3FKa3paOHB1dHlzd01GQUxGaXhRYUdpb3ZMMjl0WFRwVWdVRkJSVTVpNllrZmZUUlIyWlhPTW0xaGU5S3poYSszLy8rOTFxNGNLSGJPczd1cVRrNU9VV09kZHk0Y2FQcTFLbGo3aHVHb1VHREJpazBORlRSMGRHS2o0L1h4bzBiODUxWHMyWk5mZkxKSjJyU3BJbENRMFBsNit0YjZIMXdjN3A4K2ZKdlR0aWM4azcyNCtTY3VkUFB6MDlXcTlVc3o4N09OaE95a29valBqNWVQWHYyVk9YS2xkV2xTeGV6bGUrOTk5N1RqQmt6ZFBqd1lSMCtmTmlNOWVMRmkwcE5UZFdVS1ZQMDl0dHZxMjNidGhvelpzeHZpZ0VBU2dNU1BnQ2x5dG16WjkzT3hsblFMSjBGOGZmM043ZWRDWk9mbjU5eWNuSmtHSWJiaEtaNzkrNWF2WHExZVo5WFhubkZQT2JqNDZNcFU2WVVlTCs4U3lzOC9mVFQ2dGF0bXk1ZnZseGtuT3ZXcmRQNzc3OWZhSjFUcDA0VmVSMm52SzlyeTVZdGV1MjExOXl1VHhnY0hLdzJiZHJvL1Bueit2cnJyN1Y3OTI3dDNyMWJVdTU0clVtVEpoWDduaWliM256elRaZXV4V2ZPbkRIWDNYdjk5ZGRkSHFvY09YS2t5SWNSMTJMSmtpV3FXN2V1eXpqYXA1NTZTaDA3ZHRUeDQ4ZjEyR09QcVgzNzlyTFpiTXJKeVZGc2JLeis4WTkvYU4rK2Zicjk5dHRMUEI0QXVCbVI4QUVvVlZhdVhLbVZLMWZtS3k5b2xzNkNSRWRIUzNJZHd6ZDc5bXk5OXRwcjh2WDFWYTlldlhUdzRFR1hjM3g4ZlBUQkJ4K29hOWV1U2sxTk5jZndPVjNOa2dVUkVSRWxzc1NCM1c1WFVsS1NwTnd1YmxlT0Q1U2tGU3RXYU5HaVJaTGtNbEZGNTg2ZHRYTGxTZ1VFQktoT25UcTYvZmJiZGNjZGR5Z2dJRUJUcGt4UlRFeU10bTdkS3J2ZHJnTUhEbWpIamgzNjVwdHY5UHp6ei8vbXVPRVpYbDVlK3R2Zi92YWJycEdVbEtRelo4N29tV2VlVWNXS0ZjM3l2RXNmVEpreXhlWGhnclBsenpucmJVbkVVWkJmZi8xVnp6Ly92Sll1WGFxa3BDUjk4TUVIYnV2MTdkdjN1dHdmQUc0MkpId0E4UCtxVmF1bTVzMmI2NHN2dmxCY1hKd3FWYXFVcjA3ZWJtb0xGaXdvZERIM2dsbzFEaHc0b09lZWU2NVlNWDMxMVZmNjRvc3ZDanorOWRkZjY5ZGZmNVdrQWhlUmRvN1BNd3pESmVINzA1LytwSVlORzBySzdRN3E3QUozNGNJRkpTY25TNUltVDU3c2NxMlFrQkRObno5ZmQ5eHhSNGwxRGNTTlk3RllpcldHWTJIQ3dzS1VrcEtpRlN0VzVIdm80WlNTa3VLMnZILy8vaVVXUjBFSys3NEF3SzJJaEE5QXFWSVNzM1FtSmlhNlhXT3VYNzkrNXZhTUdUTmNybGRRTE5kaS9mcjFic2ZKWFMyNzNXNU9NeS9sbjZuUTZjS0ZDNUp5WjFMTU80UG50bTNiaXJ4SFFYWEN3OE5KK0NCSmlvbUprWitmbjB1WHpyeHIzeDA2ZE1obGZPeU50bjc5ZW5NTndOVFVWRDN5eUNNZWl3VUFQSUdFRDBDcDRGd2l3Ym1HWEZIMjdOa2p5ZjE2ZWxhcjFXVU1YMEhjblp2WFBmZmNVK2p5Qk9mUG45ZVhYMzZacnp3Z0lFRDMzMysvQmd3WW9PSERoMHVTTm0vZXJIbno1aWs2T2xvdnYveXlPbmZ1ckdYTGxxbG56NTVhc21TSk1qSXlkT25TSlpmWHYzVHBVaDA0Y0VDU2RNY2RkeWc4UE54dEhLZFBuNVlrbCs1M2tyUjkrM1p6ZS8vKy9WcXhZb1VTRWhMeUxTZFJvVUlGOWUzYlZ6MTY5REIvT0R0bitnVGN5YzdPVm5wNnVueDhmTXlKVTY3bnZiNy8vbnR6ZitiTW1TNlR5Zmo3KzV1ZmZYZmpWUUdnckNQaEExQXFYSm1zRkNWdjE4c3JOV3JVU0NOSGppenlHcnQyN1NyMGVMOSsvWXJzMG5sbHduZm8wQ0d0V2JORzN0N2VldUdGRjh4eFR4Y3ZYdFNzV2JNMGF0UW9XU3dXeGNiR2F0V3FWWXFKaVZIVHBrMjFjK2RPVFpnd1FXKzg4WWFzVnF1V0wxOXVqb0d5V0N5YU1HR0NETVBRZ1FNSGxKaVlxSExseXNscXRlcVhYMzdSVjE5OUpVbTY3YmJiekRndVhyeW9mLy83MzRxUGoxZDBkTFIrK3VrblNWSm9hS2lHRGgycWwxOStXVkx1NUJ0Lyt0T2Z0SExsU3ExYXRVck5temRYNjlhdDFhUkpFN1Z1M2JyUTl4bTNyZ3NYTHFoOSsvWXVEdzdxMXExYm92ZHdqdVU5Y2VLRXk5cVY2OWV2VjVNbVRjeDlaNnNqQU55cVNQZ0EzSEpLYW9iSmErblN1WERoUW1WblordTU1NTVUY0hDd0xCYUw3SGE3aGc0ZHFxcFZxMHJLL1NIcm5NSytiZHUyR2pwMHFIYnQycVhZMkZqdDJyVkxEUm8wMFBMbHk4MXJqaHc1MHV3K2w1V1ZwVGZlZU1QdHZlKysrMjV6T3pVMVZSRVJFZVlQOGdZTkdtanc0TUhxMHFXTHl4cUNuVHQzVnF0V3JmVE9PKzlvNDhhTlNraElVRUpDZ3RxMGFhTTJiZHBjOWV2SHJhRlNwVXFxWHIyNnpwdzVJMzkvZjRXR2htclVxRkVsZW8rQWdBQnoyekFNVmFsU1JVRkJRYXBWcTVaYXRHaGh0bjREd0syT2hBOEFybEdOR2pVS1hZL3V5clhIcE55eGdVdVhMdFdnUVlQazdlMnRNV1BHYVBueTVVcE5UVFdYaDVCeXUwemFiRFk5K2VTVHFseTVzaUlqSTFXN2RtMkZob1pLa2lJakl6VnAwaVNOSERuU1pTeGQwNlpONWVQalkzWmRNd3hEZ1lHQmV1Q0JCL1RzczgrYTlXclhycTJISG5wSTFhcFZVNGNPSGRTNGNlTUNYMGVWS2xVMGZ2eDRQZi84OC9yc3M4KzBjK2RPalI4Ly9xcmVLNVF0VmF0VzFabzFheVNwd085QTNzWE9yNGMyYmRyb3JiZmVNcE04SHg4ZmwrTnIxNjZWSkMxYXRNaE1EcytkTzZkeDQ4WmQxN2dBNEdaakZGMEZBQXBuczlrY2tvcTE2SGhKKytjLy95bEpDZ29LY2xsUS9FcVhMMTgyRnk3djFhdVhHalJvVU9TMUR4MDZwTTJiTjB1U1huamhCWFBjV2t4TWpDNWR1cVNXTFZ1YXJYTHVaR1JrS0RZMlZwTFVxVk9uNHIyZ3EvRFRUeitwZnYzNmJ1L3JjRGhrdFZybDQrTlQ1RmpFbTQyenRYTHYzcjJsK3Q4b1QzNHZQT0h5NWN2YXUzZXZwTnh1MDNsYjRGQThaZVd6RCtEbXdoOFVBTC9acmZiREZ0ZFhXZm5SeS9jQ1Y2dXNmUFlCM0Z4SzEyTmZBQUFBQUVDeGtmQUJBQUFBUUJsRndnY0FBQUFBWlJRSkh3QUFBQUNVVVNSOEFBQUFBRkJHa2ZBQkFBQUFRQmxGd2djQUFBQUFaUlFKSHdBQUFBQ1VVU1I4QUFBQUFGQkdlWGs2QUFCbHg5U3BVejBkQW5EVDRYc0JBUEFrRWo0QUpTRlRrdS9XclZzOUhRZktDSWZEY2NuVE1aUUF2aGU0YW1Ya3N3L2dKa0xDQitBM3k4N09ibWV4V0JwNk9nNlVIWVpoSFBaMERMOFYzd3RjaTdMdzJRY0FBQUFBQUFBQUFDV2xSWXNXeTF1MGFMSGMwM0VnRi84L0FBQTNBbDA2QWVBV1liRllodjcvNWpDUEJnSkovUDhBQU53WUxNc0FBQUFBQUdVVUNSOEFBQUFBbEZFa2ZBQUFBQUJRUnBId0FRQUFBRUFaUmNJSEFBQUFBR1VVQ1I4QUFBQUFsRkVrZkFBQUFBQlFScEh3QVFBQUFFQVpSY0lIQUFBQUFHVVVDUjhBQUFBQWxGRmVuZzRBQUhCajJXdzJoNmRqQUFBQU53WXRmQUJ3aTNBNEhIczhIUVB5MmUvcEFBQUFBQURncG1HejJjTHV1dXV1OXA2T0F3Q0Ewb0FXUGdCQXFlSndPSHBaTEpiK25vNERBSURTZ0RGOEFJQlN4VENNQVE2SHcxZVNJWW54aUFBQUZJSVdQZ0JBcVdHejJacExDakVNbzNhTEZpM2FlRG9lQUFCdWRpUjhBSURTcEtkemcyNmRBQUFVallRUEFGQ2FESEJ1T0J5TzdwNE1CQUNBMG9DRUR3QlFLdGhzdGthU0dqbjNEY09vMTdKbHkxWWVEQWtBZ0pzZUNSOEFvRlN3MiswUFhWbG1HTVlBZDNVQkFFQXVFajRBUUtuZ0xybWpXeWNBQUlVelBCMEFBQUJGQ1FzTEMzRTRIRCs2TzJZWVJ2UDQrUGp2Ym5STUFBQ1VCclR3QVFCdWV1NjZjK1k1UnJkT0FBQUtRTUlIQUxqcEdZWlIyQklNUFc1WUlBQUFsREowNlFRQTNOU2FOR2x5ZTdseTVZNFdWaWNuSnlkMDM3NTlQOXlvbUFBQUtDMW80UU1BM05US2xTdlhyYWc2Rm91RmJwMEFBQUFBVU5yWmJEYUh6V1p6ZURvT0FBQktBMXI0QUFBQUFLQ01JdUVEQUFBQWdES0toQThBQUFBQXlpZ1NQZ0FBQUFBb28wajRBQUFBQUtDTTh2SjBBTCtGeldiYkxxbURwK05BeVhNNEhIc1NFaEphZXpvT0FBQUFvRFFyN1MxOEpIdGxsR0VZNFo2T0FRQUFBQ2p0U25VTG4xTjhmTHluUTBBSkNnc0w4M1FJQUFBQVFKbFEybHY0QUFBQUFBQUZJT0VEQUFBQWdES0toQThBQUFBQXlpZ1NQZ0FBQUFBb28wajRBQUFBQUtDTUl1RURBQUFBZ0RLS2hBOEFBQUFBeWlnU3ZsSXFPenZiYlhsS1NvcFNVbEtVazVOemd5TUNBQUFBY0xNaDRidUJzckt5cnZtL3ZFNmVQS24yN2R0ci9Qanh5c2pJY0RuV3ZYdDNkZS9lWGNlUEg3K1JMdzBBQUFEQVRjakwwd0hjS2pJeU10UzJiZHRyUGo4bUprWitmbjZTcEcrKytVWVpHUm42OXR0dnpUSUFBQUFBdUJJSlh5a1VFeE1qU1dyVnFwWFMwOVBkMXJsdzRVSytZMzUrZnJKYXJkYzlQZ0FBQUFBM0J4SStENWd5WllybXo1OWZhQjJyMWFySXlFaU5IVHZXcGZ6U3BVdjYrdXV2SlVuTm16ZFh1M2J0M0o0L2VQRGdmR1YvKzl2ZkZCWVdkbTFCQXdBQUFDaDFTUGc4NVB6NTg0VWV0MWpjRDYrTWlZblJ4WXNYSlVsdDJyUXA4YmdBQUFBQWxCMGtmQjdnNysrditQaDRTYTVqKzlhdVhhdVFrQkN6M3M2ZE8vT2R1M1hyVm5PN1RwMDY1blhlZU9NTnJWbXpSZzZId3p6ZXUzZHZSVVpHWG8rWEFBQUFBS0FVWUpiT1VpUTVPVm03ZCsvT1Y1NlJrYUhObXplclNaTW1abG5qeG8yMWRldFdIVDU4K0VhR0NBQUFBT0FtUXNMbklXRmhZUW9MQzNPWnVmT3h4eDR6eTkyTjhZdUtpcExkYnM5WHZuTGxTcVducDZ0YnQyNW1XZS9ldlpXVGs2UEpreWZyOHVYTDErZEZBQUFBQUxpcGtmQjVpTCsvdi9tZms1K2ZuOHFWS3lkZlgxLzUrdnJtTzZkcTFhcjV4dllkT1hKRTc3MzNudno5L2RXelowK3p2RldyVmdvTkRkVi8vdk1mVFo4KzNhV3JKd0FBQUlCYkF3bWZoMFJIUnlzNk9scmJ0bTB6eTJiUG5xM0F3RURWcWxWTHZYcjF5bmRPYUdpb0JnMGFaTzVuWm1icTFWZGYxYVZMbC9Ua2swK3FRb1VLTHZWSGpod3BTZHEyYlp2KzlLYy9LU2NuNXpxOUdnQUFBQUEzSXhLK20waTFhdFhVdkhsekhUMTZWSEZ4Y2ZtT04yclVTTU9IRHpmM1gzbmxGU1VsSmFsKy9mb3VpYURUZmZmZHB3NGRPa2lTTm03Y3FHblRwbDIzMkFFQUFBRGNmSmlsMHdNU0V4TTFjZUxFZk9YOSt2VXp0MmZNbUtHSWlBaVg0K1hMbDNmWlAzSGloQXpEMEtWTGwzVFBQZmU0SEh2MDBVY2w1WFlUclZHamhrNmVQS2tlUFhxVTFFc0FBQUFBVUFxUThIbUExV3AxR2J0WGtJTFc0bk9hTkdtU3RtM2JwdFRVVkowNGNjSnRIVjlmWHkxZXZGaWZmdnFwV3JkdWZVM3hBZ0FBQUNpZFNQZzhvRkdqUnViNHVzTHMycldyME9OMzNYV1htalZyWm83bGs2U09IVHRLa2xhc1dLRTZkZXJJWXJFb0lDQkF6ei8vL0c4UDNBTnNOdHNka2c0V3Q3N0Q0ZGlUa0pCQVpnc0FBQUNJaE04akprMmFWR0xYc2xnczh2UHprNStmbjB0NXhZb1ZWYmx5NVJLN1QybGhHRWE0cDJNQUFBQUFiaFlrZkxpcDdkMjc5MGRKUm5IcTJtdzIxcDRBQUFBQThpRGh1MEc4dmIzMXhCTlBTSko2OWVxbEJnMGFGSG5Pb1VPSHRIbnpadk44cC9mZWU2L0FjNVl0V3laSnFsV3IxbThKRndBQUFFQVpRTUozZzNoN2UydmN1SEZYZFU1SVNJaEdqeDZkcjd4eDQ4WUZudE9pUll1cmpnMEFBQUJBMmNRNmZBQUFBQUJRUnBId0FRQUFBRUFaUmNJSEFBQUFBR1VVQ1I4QUFBQUFsRkZNMmdJQU40ak5adHN1cVlPbjR5Z3JXSXFsYUE2SFkwOUNRa0pyVDhjQkFQQWNXdmdBNE1ZaDJTc0JEb2RERGdlNVhuRVloaEh1NlJnQUFKNUZDeDhBM0dEeDhmR2VEZ0czZ0xDd01FK0hBQUM0Q1pTSmhJOS8xQUFBQUFBZ3YxTGRwZFBoY096eGRBeTRidlo3T2dBQUFBQ2d0Q3ZWTFh3TVJBY0FBQUNBZ3BYcUZqNEFBQUFBUU1GSStBQUFBQUNnakNMaEF3QUFBSUF5aW9RUEFBQUFBTW9vRWo0QUFBQUFLS05LOVN5ZEFJRDhrcEtTSkVsVnExYlZiYmZkZGtQdW1aS1Nvb3NYTDZwYXRXcXFVS0hDRGJrbkFBQW9HZ2tmQUpReC9mdjNseVFOR1RKRUVSRVJoZGJOeXNxNjV2djQrUGhJa2s2ZE9xVkhIbmxFT1RrNTJyUnAwelVsZkwvKytxc2thZW5TcGZycHA1LzB6RFBQcUg3OStwS2tnSUFBblR0M1Rzbkp5WHJ6elRjVkhCeXNrU05IbXVkV3Jselo1VnJUcGsyVEpOV3JWMDlQUHZta0RNTXdqeTFidGt4bno1NVYrL2J0RlJZV1Z1ejRObXpZb0tOSGp5bzlQVjJUSjA5MnVlYVZmdm5sRjdmbFFVRkJrcVM0dURoTm16Wk5kZXJVMGR5NWN6Vno1a3dOSFRwVURSbzBLSFk4QUFBVUZ3a2ZBTnlpTWpJeTFMWnQyMnMrUHlZbVJuNStmcG83ZDY0eU16TWxTZDI3ZDNlcDgreXp6K3JERHo4czhCbzdkdXlRSkhYczJOR2xmTStlUGViMnhvMGIxYWRQSDVkajY5ZXZOL2ZqNCtQTjdiTm56K3JqanorVzNXNVhlSGk0aGd3WlloN0x6czdXNnRXcmxaYVdKcXZWZWxVSjM0RURCN1Jod3daSlVwOCtmZFNzV2JNQzYvYnMyZE50K1o0OWUyUzFXbVVZaHBLVGt5VkpPM2Z1MU9lZmY2NGRPM1pvL1BqeDZ0dTNiN0ZqQWdDZ09FajRBS0NVT25Ma1NLSEgwOUxTM05ZSkRBeFVRRUJBaWNRUUhSMnQ3ZHUzcTF5NWNxcFpzNmFPSGowcVNhcGR1N2E4dkx4VXVYSmxwYVdsRlhtZFpjdVdTWkxtekptanBLUWtqUjgvWGcwYk5sU1ZLbFZVdTNadExWdTJUTWVQSDllMGFkTlV0MjVkUlVaR1NwS3FWS2tpU2NySnlkRTc3N3lqbzBlUHltNjNTNUpzTnB2NSt1dlZxNmV2dnZyS2pPWCsrKzlYZW5xNmVmOEtGU3JJWXJFVUt3bk1tMFRtRlJVVnBYcjE2aFY1dnArZm55UXBNek5UUFhyMGtMKy92MmJNbUtIZi9lNTN5c3pNbEsrdmI1SFh3STFoczltMlMrcmc2VGhRTmprY2pqMEpDUW10UFIwSHlyNkMrNlFBcFl6TlpuTkkwdDY5ZS9sYzQ2YmsvSXptYlpINkxhNm1oU3F2bDE1NlNZTUdEWEpwNFpzeVpZcm16NTlmNkhsV3ExV1JrWkVhTzNhc3BOd1dQbTl2YncwZVBGZ2pSb3hRZUhpNDJyUnBJMG42N0xQUHpQR0R6amgzN05naGYzOS9uVDkvWGgwNjVQNkdkcjRYQmIyVzRjT0g2K21ubnk3eWVGWldsdTY5OTk0Q1k0K1BqOWV6eno1YjRIdS9aY3NXQlFVRlhmTjdLdjB2NFhOZTQ4clh0blBuVHFXbXB1cTc3NzdUMUtsVDVlM3RyUzVkdWlnNU9WbUhEeDlXZW5xNmV2YnNxVW1USmwxekRIazU3OHZmeEd2bi9NNEMxd3ZmVDl3SXRQQUJBQ1JKNTgrZkwvUzR4WkovWXVlRkN4ZnFoeDkrMEVzdnZlUlMzcVZMRjdmblc2M1dmTmM1ZS9hc29xS2lKRW1Sa1pFNmNPQ0FwaytmcnFaTm0wcktiUW1MaW9yU2tTTkhOSGJzV0lXRWhHak9uRG5tK2RuWjJTN1hxMXk1c2l3V2kreDJ1emsyOE1DQkE0VW0ybDVlcnY4Y1JrVkZLVE16VXovOTlKTzZkdTFxeHJ4bzBTSmxaMmRyNE1DQnFsYXRtcVRpSjk1ejU4N1Z4eDkvYk81ZnZueFpXN2R1ZGFsVDFQOERlRVpKUGFRQm5IN0x3eVhnYXBId0FVQXA1Mnl4YzNMK2tMaHkwcGJDZm1ENCsvdWJQMnJ6dHZ5dFhidFdJU0VoWnIyZE8zZTZuTmUwYVZQMTZORkRraFFiRzZ2VTFGUkp1VW5YZmZmZEo4TXd6S1JtOE9EQk1neEREb2RybzhtcVZhdTBZc1VLbDdLcFU2ZWEyNHNYTDlhSUVTUE0vVU9IRHVuUlJ4ODE5N2RzMmVJeUcrbDc3NzJub0tBZ0hUbHl4S3ozbDcvOFJaSlV0MjVkclZ1M1RoYUx4ZVYxWHBud09Sd096Wm8xUy92Mzc5ZmJiNyt0WjU5OVZsMjdkalhqN05Pbmo1bndGZVRLOTd0eDQ4YmFzMmVQcWxldnJnTUhEa2lTeG93Wm81Q1FFTldzV1ZNMWE5YWtPeWNBb01TUjhBRUFybG5YcmwxbHM5bTBkT2xTcGFhbXFucjE2dXJWcTVmZWVlY2RKU1ltS2lJaXdrejRqaDA3NXZZYUVSRVJHang0c002ZVBldTJoVStTMnhhKzh1WExxMGFOR3BLS25tMjBZY09HU2t4TTFMQmh3OHpXT3VkWVArbC9DZC9zMmJNbDVZNEpIRHAwcUZhc1dLSHZ2dnRPa1pHUjV0ZzdTUzdiem5PcVY2OHVTUW9PRGphUC9menp6MmJaWTQ4OXBuNzkra21TMnJScG8wdVhMdW1lZSs2UnI2K3Zmdjc1WjhYRnhlbVhYMzVSUkVSRW9iT0FBZ0J3TlVqNEFBQ1MzTGNBUHZiWVkrYjJ3SUVEMWJKbFM1ZmpHemR1MU15Wk0yVzMyeFVZR0tnRkN4WW9ORFJVM3Q3ZVdycDBxWUtDZ29yVkhlNmpqejdTa2lWTHpQMjhMWHhYY3Jidy9mNzN2OWZDaFF2ekhmLzU1NStWbFpXbEV5ZE9tR1V2dnZpaW1qZHZycWlvS0Qzd3dBT3FXTEdpUzFkUVo4TFhxVk1ucGFlbnEyL2Z2dkx6ODlQUW9VTTFaTWdRZmYvOTl3b05EVFhyVjZ4WTBkenUxS21UeS8xNzl1eXBPKzY0UTIzYnRsVjRlTGdrYWRPbVRkcS9mNzgrK3VnanBhU2ttUGZ1MTYrZlMrSVpHQmlvQVFNR3FHclZxb1cvWVFBQUZCTUpId0NVY21mUG5uVTdHMmRCczNRV3hOL2YzOXgyamlYejgvTlRUazZPRE1OdzI5MndlL2Z1V3IxNnRYbWZWMTU1eFR6bTQrT2pLVk9tRkhpL3ZFc3JQUDMwMCtyV3Jac3VYNzVjWkp6cjFxM1QrKysvWCtEeDRjT0g1eXRMU1VuUks2KzhvcXlzTEUyYk5rM3o1czF6dVplM3Q3ZTVmZTdjT1lXR2htcjM3dDJhUG4yNkdqVnFwSGZmZlZmZmZ2dXQrV3loR05JQUFDQUFTVVJCVkxyeXR2QmRhY21TSmVyV3JadkxraGNQUFBDQWhnOGZybzgvL2xqVnExZVh2NysvMHRMU0ZCWVdwdTdkdSt2SWtTTktTMHZUcEVtVDNJNlZCQURnV3BId0FVQXB0M0xsU3ExY3VUSmYrWVlORzh5MTQ0b2pPanBha3VzWXZ0bXpaK3UxMTE2VHI2K3ZldlhxcFlNSEQ3cWM0K1Bqb3c4KytFQmR1M1pWYW1xcU9ZYlB5YmxNUTNGRVJFUmNWZjJyVWFOR0RmWHYzMThyVnF6UXpwMDdGUlVWNVRLcnA1ZVhseHdPaDg2ZlA2K0FnQURObkRsVCsvYnQwOEtGQzlXN2QyOWR1SERCZk8zVnFsVnpXZElocjd3dGYzbWRQMzllalJvMVVteHNySHg4ZkxSbzBTS3RXTEZDTld2V1ZQWHExVFZyMWl4bFpXV3BhOWV1dXZ2dXUwditEUUFBM0xKSStBQUFCYXBXclpxYU4yK3VMNzc0UW5GeGNhcFVxVksrT2xhcjFkeGVzR0JCb1l1NTU1MUlKYThEQnc3b3VlZWVLMVpNWDMzMWxiNzQ0b3NDanp1WFdManlYczgvLzd4aVltSjA2TkFoclZxMXl1eWVhckZZWkJpR1VsSlM4aTBjTDBtdnYvNjZYbi85ZFhQL3hJa1RhdGV1bmR0N0Y5Ujk5Y3J5TysrOFUxSnVrdjNaWjU4cEt5dExJMGFNSU5rREFKUzRVcDN3c1NCcTJjVmlwRUR4bGNRc25ZbUppWm80Y1dLK2N1Y2tJNUkwWThZTWwrc1ZGTXUxV0w5K3ZUWnUzSGhONXhhWHQ3ZTNKaytlckE4Ly9GQVRKMDdVcVZPbkpPV2ZvZk5HYU5hc21hVGM3cU9TTkd6WU1OV29VVU9iTm0xU3o1NDk2ZFlKQUNneHBUcmhFOGxlbVdVWVJyaW5Zd0J1ZHM0bEVzcVZLMWVzK252MjdKSGtmajA5cTlYcU1vYXZJRVVsSXZmY2M0OXExcXhaNFBIejU4L3J5eSsvekZjZUVCQ2crKysvWHdNR0REREg0RzNldkZuejVzMVRkSFMwWG43NVpYWHUzRm5MbGkxVHo1NDl0V1RKRW1Wa1pPalNwVXY1WHIrN1NWdWNtamR2cnViTm0wdVNEaDgrTENtM1c2cVUyKzNUWFF2ZHVYUG5GQmtacVppWUdFbTVrN1E4L1BERGF0V3FWYkdUeFowN2Q2cFJvMGFxVWFPR2R1M2FwVGZmZk5NODFxNWRPNDBjT1ZMang0L1hqaDA3MUxwMTYwTGZRNkF3SjArZVZFQkFnTnN4dDg2dXlCVXFWTGpxaHdwcGFXbHVXL2l2eGVuVHArWHI2MXZrMzV4RGh3NHBJeU5EVmFwVWNabjlWc3B0YVQ5MTZwUUNBd04xKysyM2wwaGNRRmxWMmhNK1NTeUlXdGF3R0NsUVBBV05GeXRJM3E2WFYyclVxSkZHamh4WjVEVjI3ZHBWNlBGKy9mb1YyYVh6eW9UdjBLRkRXck5tamJ5OXZmWENDeStZczFaZXZIaFJzMmJOMHFoUm8yU3hXQlFiRzZ0VnExWXBKaVpHVFpzMjFjNmRPelZod2dTOThjWWJMdGR6TjJtTEpLV21wbXI3OXUzeThmR1IzVzdYbGkxYkpNbnRqMWlIdzZHa3BDUjk5dGxuMnJCaGcvbEQyV0t4Nk1zdnY5U1hYMzVwSnFrUFB2aWdXcmR1TFM4dkx5VWxKVW1TOXU3ZHEyZWVlY2E4M3RpeFk5VzdkMjhsSmlibUc2ZTRaODhlSFR4NFVBa0pDYXBkdXpiSkhuNlRLVk9tYU8vZXZlcmJ0MisrVm50blYrU29xQ2pWcTFldldOZGJ2bnk1MXE5Zkw3dmRyazJiTnJsTWNIU3RGaTllckMxYnRxaDM3OTZhUEhteTJ6ci8rYzkvTkhqd1lPWGs1R2p4NHNVdUNWOU9UbzVlZU9FRkhUdDJURE5tekNEaEE0cFFKaEkrQU1Cdk0yblNwQks1enJWMDZWeTRjS0d5czdQMTNIUFBLVGc0V0JhTFJYYTdYVU9IRGpXWEoxaTVjcVhaWXRlMmJWc05IVHBVdTNidFVteHNySGJ0MnFYNzdydXZ5UHY0Ky90cjRjS0Z1bmp4b2t0NTNxVW1QdmpnQThYR3htci8vdjFLUzBzenk4dVhMNjl4NDhicHZ2dnUwNlpObTdScDB5Yjk4c3N2MnJwMXE3WnUzYXBLbFNycHFhZWVNbWZ2VEVsSlVVcEtpaVRKTUF3RkJRVnB5NVl0c3R2dHNsZ3M2dDI3dHdZTUdLQVJJMGJvNU1tVFp0ZlpMbDI2WFBYN0J6aGR2bnhaMzMzM25leDJ1N2xHWlhHZE9YUEdiWGw2ZXJxU2s1TWw1U2FLblR0M2RsdXZhdFdxT243OHVQcjA2VlBvZmVMaTRoUWJHeXU3M2E0V0xWcTRyWFB5NUVtTkh6OWVPVGs1a3FRUkkwYVl4OXExYTZkbXpacVo2M3BHUmtZcU1qTFNQTzd2NzI5T1FBVWdGd2tmQUtERTFLaFJ3MjFYTXFmczdPeDhYUzFuekppaHBVdVhhdENnUWZMMjl0YVlNV08wZlBseXBhYW1tc3REU0xsajhHdzJtNTU4OGtsVnJseFprWkdScWwyN3RrSkRRMTBXWG5kTzJuTDA2RkVOR0REQUxQZng4VkdqUm8yMGQrOWVHWWFoZ0lBQWhZZUhhL1RvMFdhZG1qVnJhdmZ1M2VaK3hZb1YxYU5IRHozNTVKT3FWcTJhcE53bEpKNTY2aWw5ODgwM1dydDJyZjd4ajM4b0xTMU5qUnMzbG8rUGoydzJteG8wYUtBNzc3eFRkOTU1cCtyWHI2L3k1Y3RyeFlvVk9uLyt2QjU5OUZIVnFsVkxrdlRXVzI5cDRzU0pPbno0c0NwV3JPaXk3aUZ3dGVMaTRuVHAwaVZKVXZYcTFWMldaYWxUcDA2aDV6NzQ0SU5GWG4vdTNMbWFPM2V1MjJQT0x1TkYyYmR2bnpsK2R1clVxZm5XM0h6Ly9mYzFac3dZSlNjbjY4NDc3OVIvLy90ZnBhZW55MmF6NlhlLys1M09uejl2cnRuWm8wY1B4Y2ZIS3prNVdhR2hvV3JhdEdtaGYzK0FXeFVKSHdDVU1Zc1hMNVlrQlFVRkZWclAyOXRiVHp6eGhDU3BWNjllYXRDZ1FaSFhQblRva0RadjNteWU3eFFaR2FsTGx5NnBaY3VXaFM0YW5wR1JvZGpZV0pleXlwVXJhL3o0OGViK0UwODhZY1pWbUE0ZC9qZU0yOGZISjEvMy9ycDE2K29mLy9pSFM5bGYvL3BYT1J5T0FzZmV0V3ZYVG4zNzlsV0ZDaFhVcWxVcjNYMzMzVzY3c0JtR29YdnZ2VmYzM251dmtwT1RGUmNYWjdZVUxsMjYxTzIxaHd3WmtxOHNKQ1JFSDMzMGtaS1RrMVdsU2hXVkwxKyswTmNNRk9iVFR6ODF0NjljQS9PVFR6NjU3dmV2WGJ1MnkzMm1UWnVtUFh2MnFGKy9maG84ZUxBazZaMTMzaW4wR2hVclZ0VFpzMmRWcDA0ZExWbXlSRysvL2JZKyt1Z2pHWWFoVjE5OVZkSFIwVHA4K0xCc05wdkdqeCt2ZGV2V2FkYXNXYnB3NFlKZWVlVVZHWVp4WFY4alVCcVI4QUZBR2RPNmRmRW11UFgyOXRhNGNlT3U2dG9oSVNFdUxXSk9oWTNieTh2UHowK2RPblc2cW51V3BNTEdNVHJsWFR5K09HclZxcVdlUFh0ZWEwaG1sMC9ndDBoUFQ5ZU9IVHNLUEo0M0Vjckp5ZEhseTVkZEhtYmtmV0JpdDlzMWE5WXNoWWFHcW0vZnZpN1grZXl6ei9TdmYvMUxZOGVPZGZ1QUltOVhVdWVFU0JVcVZGQ05HaldVbHBabUpvU3paczFTZ3dZTjlPT1BQMnJpeEltcVVxV0szbm5uSGRXc1dWUFBQUE9NSG5yb0lWV3BVa1VQUC95d0tsV3FwUER3Y0IwNWNrUmp4b3lSSksxZXZWcVMxTGx6Wi9uNitpbzhQSnhrRHlnQUNSOEFBRUFwOStHSEh5b2pJME1XaTBVYk5teFFjSEN3NHVMaTlOeHp6OG5IeDBlQmdZRm0zWEhqeHFsaHc0YWFPWE5tdnRrNm5TMWx6cTdONWNxVk14OW9KQ1VsS1RJeVV0bloyZHE3ZDYrWkZPWTFkdXhZU2RMczJiUHp4YmhxMVNwbFptWkt5cDBBcVY2OWVtWVg3OXR1dTgyY1NHYlJva1ZhdEdpUnk3bFh0Z3dXdEdabHJWcTF0SFhyMW9MZktPQVdSTUlIQUFCUWlwMDllOWFseGNzNW8yVmlZcUtrM0piNXZOMllqeDA3cG1QSGp1bTIyMjR6RXpSSk9uandvQ1pPbkdqT0pOdXVYVHVYU1ZwQ1EwTVZFUkdoaFFzWDZ1alJveG95WkloR2p4N3RNdmJVdVZ5TWM3WmRLWGZHM2FTa0pLMWF0Y3JsWHAwNmRkTHg0OGNsdVhaQnIxdTNydHZYbVhjTWNFRjFxbGV2N3JZY3VKV3hzaXNBQUVBcHRtREJBcDA3ZDA3ZTN0NTY0SUVIOU4xMzMwbVN2dnJxSzBsU2VManIwcllQUGZTUUpHbk5talg2NElNUEpFbHIxNjdWNE1HRHpXVFB1Y1RLbFpPZ2xDOWZYbi8rODU4VkVCQ2dyS3dzelo0OU85L0VLMWRhczJhTit2ZnZyOHVYTDV2ZFBKMHgvdmpqajVLazMvM3VkMmI5OWV2WFgvMmI4UDllZSsyMWF6NFhLS3RvNFFNQUFDakZuTE8rUHZUUVE1bzNiNTdPblR1bnh4OS9YUC81ejM4a1NRODg4SUJML1dIRGhpa3pNMVBidDIvWHZIbnpWSzllUFZXc1dGRlpXVmtxWDc2OHhvd1pvNDgvL2xnZmZQQ0JETU5RNzk2OUpVbi8vT2MvOWRwcnJ5a29LRWl6WnMzU2E2KzlwdVRrWkhYczJMRlljZmJ1M1Z1dFc3ZldLNis4b29TRUJHVmtaQ2d1TGs2UzFMaHhZNWU2VjY1WGVhV0NqbCsrZkxsWXNRQzNFaEsrNjhqaGNPam5uMy9XTDcvOElzTXc4ajFodTk3c2RydlMwOVBkTGlvc1NlZk9uVlBGaWhVWjVBd0FRQ2syWU1BQWZmdnR0eG8xYXBST25UcWwzYnQzbTkwbmYvZTczK211dSs3S2Q4NjBhZFAwd3c4LzZPVEprenAzN3B5NmRldW0wNmRQcTAyYk5nb0pDVEc3WnM2ZE8xZU5HemRXWUdDZ3BrMmJKa21xVXFXS3dzUER0V0xGQ24zNzdiZTYvLzc3QzQzdnFhZWVNdGZTeThuSlVVQkFnTTZkTzZkRml4YnArUEhqc2xnc2F0V3FsZHR6OHk0U3YyL2ZQZzBiTmt5U0ZCTVRZNjU3bVo2ZWJpNHF6MjhhSUQ4U1BzbGwvYWFyNWV5YVVKQlJvMGJwNk5HanFsR2pSckduUkw1dzRZSk9uejZ0Ly83M3YwcE9UbFp5Y3JKYXRHaWhlKys5MTZWZTNqV21ycHg2L1B6NTgzcjExVmVWbkp5c1pjdVdLU0Fnd09WNFRrNk9SbzBhSlc5dmIwMmZQdDE4T3BqWFk0ODlwc09IRDZ0ZHUzWUZycnNEQUFBOHEyTEZpbHEwYUpHc1Zxdm16NSt2VWFORzZldXZ2NWJrZmprUUtYZkczRGx6NXNqaGNKZ1Ryd3dhTk1nOFBtblNKQTBZTUVCbno1N1ZDeSs4b0VxVkt1bmt5WlB5OWZWVlpHU2tMQmFMQWdNRHpVU3J1S3hXcXg1ODhFR3RXN2RPYTlldWxTVFpiTFlDSDA0N0pTWW1tak4wU3RMdzRjTTFjZUpFalJzM3pseWczZHZiTzkvdkhRQWtmTXJJeUNqMmRPTHV4TVRFNk15Wk0rWVRweXM1RncxT1NVbHhHZmljMS9MbHk3Vmp4dzU5OE1FSE9udjJyTnZ1Q0YyN2RsWDkrdlgxeHovK1VWTHVZcjBPaDBNWEwxNTBlMDI3M2E2ZmYvNVpSNDhlMWNTSkUvWFdXMis1VEVmK2w3LzhSZDkrKzYxOGZYMTE2dFFwdHdsZldscWE3SGE3RE1OUVNrcEs0Vy9FLzZ0WXNhTDV4QTJBZTJGaFlaNE9BYmpsMkd5MjdaSTZGRm14bEhMK0cvL0xMNzlvLy83OWtuSW5XZW5ldlh1QjV4UzI5bWFOR2pVMGI5NDhQZmZjY3pwOStyUk9uejR0S1hleDlEdnV1T00zeGRxL2YzK3RYNy9lbk5qbEQzLzRRNEYxTDEyNnBFV0xGdW05OTk0ekV6dEoycjkvdjhhTUdhUFRwMC9MWXJHb2R1M2FHalJvRUF1dkEyN2M4Z2xmU2NqSnlWRnFhbXFSOVFxcWs1T1RvNnBWcStyWFgzOVZ0V3JWNU9YbHBXUEhqc25QejA4alI0NVVyVnExVks5ZVBWMjhlTkY4WWxlVWdJQUF6WjgvWDRNR0RkS0JBd2QwOE9CQk5XellVSkwwK2VlZmErWEtsZkx4OGRFYmI3eWg1czJidTczR2hRc1hKRW5idDIvWDl1M2JpM1hmbDE1NnllVUpJWUQvY1RnY2V3ekR1TEY5dTNHcjIrL3BBRzRpWlRiWmMwcEpTZEhJa1NPVm5wNXU5dUM1Y3RtRjRyRGI3ZHF6WjQvV3JGbVQ3eUgwaHg5K0tCOGZIN1ZwMDZiUVhrNVpXVmxtRDZwLy8vdmYrdXRmLzZvelo4NW8wcVJKK3RlLy91VlM5Ny8vL1crKzg3ZHYzNjcxNjlmcnhSZGYxT25UcCtYbjU2Y1hYbmhCYytiTWtTUkZSRVNZU3plRWg0ZnJpU2VlMEQzMzNIUFZyeFc0RlpEdzVURmx5aFRObnorLzBEcFdxMVdSa1pFdTB4am5sWGZoMHFMa2ZjcmZ2WHQzOWVqUlExTHVsTVpqeDQ2VnI2K3YrdlhyWjlZNWN1UklrZGU4c3R0bmRuYTJKR25vMEtGbW1mT1BkM1oydGw1NjZTV1grczZFMG02M0Y5aDZDT0RhSkNRa0ZHOUZkTGl3Mld4aE9UazVBZnYyN2Z2SzA3R2c5TnU3ZDIreEIzblpiRGJIOVl5bEpCMDhlRkNqUm8weWUrUk1uanhaZDk1NVo3SE92WHo1c3ZidjM2OURodzRwSVNGQmUvYnNjWGxJWGJWcVZmbjcrK3ZvMGFOS1RFeFVZbUtpS2xTb0lKdk5waFl0V3FoZXZYb0tEdzgzSjJDUlhDZUtpWTJOVld4c3JLcFdyYXJNek14OFExem16NSt2dzRjUGErellzVXBQVDlmOCtmTVZFeE5qcnRsMzU1MTNhdWJNbVM0OWxZWU1HYUxnNEdETm5EbFRYMy85dGI3KyttdjUrL3VyVmF0V21qVnJWcEZEYm9CYkNRbmZGWnhkTUF0U25DZGxqenp5U0pGMXJwd3hLelUxMVV5d25OMG03SGE3dVQ1TmNSVTBIdEZkdWQxdUw3QiszdmNoSWlMQ1pZMmR3dkFIRmtCSmN6Z2N2U3dXUzVBa0VqN0FqYU5IaitySko1L1VwVXVYSkVsanhvd3hIeUlYaDlWcTFaLy8vR2R6VmsrbkNoVXFxRy9mdm5ycXFhZms0K09qMWF0WGEvWHExVXBOVGRXRkN4Y1VFeE9qbUpnWUJRY0g2Nk9QUG5MN0c4ckx5MHUxYTllV3Q3ZTNmdnp4UnpQWkN3a0owZVRKa3hVWkdhbmp4NDlyNDhhTit2YmJiN1ZtelJvbEpTVXBNek5URlN0VzFOQ2hROVcvZjM5NWUzdm5lL0RkcVZNbjJXdzIvZTF2ZjlQR2pSdDEvdng1VmF0V2pkOGl3QlZJK1BMdzkvYzNXK2p5anUxYnUzYXRRa0pDekhyT21hdWNhdGFzcWNXTEY1djdSVTBsTEVtblRwMHl6NmxaczZZbVRweVliK0tWWDMvOVZYMzY5REgzbzZLaWlyeHUzaGJHbEpRVS9mM3ZmOWVYWDM2cGhRc1hxa21USnBLazZPaG9UWnc0VWUzYnQxZS9mdjNjenQ3bDdNNHBTYjYrdnNXYTJNYkh4OGRsWVZjQUtBbUdZUXh3T0J5K2tneEpwYWJGQmJoUjZ0YXRxMEdEQm1uVnFsV2FQSG15dW5YcmRsWG5XeXdXalJzM1RrOC8vYlRLbHk4dm04Mm1EaDA2cUhQbnpxcFFvWUpaYjhpUUllcmZ2NzkyN05paHI3NzZTdkh4OFRwNzlxeEdqeDR0SHg4ZjNYbm5uZXJUcDQvcTFxMnJldlhxcVc3ZHVnb09EcGJWYWxWbVpxWUdEaHlvdzRjUHEzMzc5cG8yYlpyOC9mMjFmUGx5alI4L1hvbUppWHJtbVdmazdlMnRGMTk4VVNrcEtlclpzNmZML2QwSkRBelV5eSsvckdlZmZWYWZmUEpKZ2ZNbEFMY3lmcDJYQUY5Zlg3VnUvYitlV2g5KytLRzJiZHVtVFpzMjZlelpzNnBVcVpLV0xGbGl6b0tWbFpXbHRXdlhhdlhxMVZxd1lNRTE5YTh2eklFREI3UjI3VnA5K3VtbnlzN09scGVYbDc3NTVoc3o0VHR4NG9US2x5K3Z6ei8vWEo5Ly9ya2FOMjZzZ1FNSHFuUG56bVlzZVovU3paMDd0MWl6ZFA3aEQzL1F5eSsvWEtLdkJjQ3R6V2F6TlpjVVloaUdXclJvMFNZeE1YRzNwMk1DYmtiRGh3OVg3OTY5RlJRVVZHQ2R2QSthcjlTeVpVdXRYNzllZGVyVUtmUjNpWStQajdwMjdhcXVYYnRLeW4yQVhhMWFOVW01WFMrblRKbmk5anpuN0o0blQ1NVVwMDZkelBMQXdFQXRYYnBVWDN6eGhSNTg4RUZKVXZ2MjdkMWVJeWdvU0d2V3JIRjdMREF3VUFNSERpd3didUJXUnNKM0JYZXo1K1h0empodzRFQzFiTm5TNVhobVpxWTJiOTZzNzcvL1huRnhjVXBPVHBZa0JRY0hLeTB0VFdscGFUcDE2cFRxMTYrdkxWdTJhTm15WmVZQTVhaW9LUDNoRDMvUXdvVUx6ZXNOR3paTSsvYnRVMkJnb0w3NDRndXp2S2d4ZkttcHFYcisrZWQxNk5BaHM2eDkrL2FLaUloUTNicDF6YkwrL2Z1clQ1OCtXck5talZhdFdxWHZ2Lzllcjc3NnFqWnQybVQrWTVDM2hhKzRtQmtMd0hYUTA3bGhzVmo2U3lMaEF3cFFXTElueWVYaHREdDVmeXNVbHpQWks0NkNKb216V0N6cTBxVkxrZWY3K1BpWUQ4OEJGQjhKM3hYOC9mM05iV2NybDUrZm4zSnljbVFZaHR1a3h0ZlhWOUhSMGZybW0yOVVxVklsOWVyVlN3OCsrS0JPbmp5cEJRc1c2Tnk1YzVveFk0YTh2THpNd2RTVktsWFMwS0ZEMWJ0M2I1ZHJyVnUzVHZ2MjdaT1VPeFh4bENsVE5IejQ4Q0wvaUV1NVQ3ZTZkT2xpSm0wV2kwVjc5KzUxbWJEbFNzNUpYYnk4dlBUVVUwK1o1YzJhTmN2WGRiVWdIVHQyVkU1T0Rna2ZnT3RoZ0hQRDRYQVVQTDg4QUFCd2k0VHZDdEhSMFpKY3gvRE5uajFicjczMm1ueDlmZFdyVnk4ZFBIZ3czM21Sa1pFNmRlcVV5cFVycHgwN2R1aVBmL3lqVWxKU2ROZGRkeWs1T1ZrblQ1NlVKSlV2WDE0WEwxNVUrL2J0OHkxZmNPREFBYjN4eGh2bS9vVUxGL1RKSjU5bzE2NWRtanAxcXVyWHIxOWsvTU9HRFZQVHBrMDFZc1FJMmUxMnBhV2xGZXQxLy8zdmYxZmp4bzExNGNJRm5UcDFxbGpuU05MdHQ5OXVyb3REd2dlZ0pObHN0a2FTR2puM0RjT28xN0pseTFZSkNRbHhoWndHQUFEeUlPRXJobXJWcXFsNTgrYjY0b3N2RkJjWHAwcVZLcmtjVDAxTjFlTEZpNVdRa0tBVEowNUlrbXJYcnEzcDA2Zkx5OHRMczJmUGxwUzdUc3pERHorc1YxNTVSWjk4OG9tZWZ2cHBjOEh6WThlT2FmVG8wYnAwNlpKdXYvMTJIVHQyVEpVcVZWS0xGaTBVSFIydENSTW1hTktrU1VYR2FoaUdhdFNvWWU3SHg4ZWIzVlMzYk5raVNlclpzMmUrWTg3RjBxT2pvd3ZzZis5TzNvbG1TUGdBbENTNzNmN1FsV09KRE1NWUlJbUVEd0NBWWlyWjJVSkt1Y1RFUklXRmhTa3NMTXhzM1pPa2Z2MzY2YlBQUHBQZGJ0ZU1HVFB5amFVTERBelVxVk9ubEpLU29qWnQybWoyN05uNjA1LytwRTgvL1ZTVEprMHl1NFltSlNXcFU2ZE9DZzRPVmxaV2xtYk1tR0cyanMyYk4wOW56cHhSWUdDZzJiWFNhclZxN3R5NTZ0T25qNlpQbjU1djdPRE5JQ01qdzl3dVg3NjhCeU1CVU5iOGYzTG5nbTZkQUFCY0hWcjQ4ckJhclM1aitBcmlidmFxMTE1N1RYYTdYWHYyN05HNmRldjByMy85UzFMdU9qTWpSNDdVbURGanpPNlZvMGFOMHZqeDQ3Vm56eDVGUmtacTZ0U3B1dnZ1dS9XUGYveERFeVpNa0xlM3QwdE1lVnZjcm1aaDkydlJ2WHQzZGU5ZS9OOVRTVWxKNWpZSkg0Q1NFaFlXRnVKd09GcGNXVzRZUm9Pd3NMQm04Zkh4MzNraUxnQUFTaHNTdmp3YU5XcWtrU05IRmxsdjE2NWRMdnYvL09jL3RXYk5Hc1hGeFNrek0xTlNibEk0ZVBCZ1BmWFVVK1lVd3Q3ZTNySllMT3JRb1lPNmRldW1iZHUyNmROUFAxV2JObTEwLy8zMzY4aVJJK3JjdVhPaGs2VmN2SGhSbHk5ZmxpVHQzYnYzR2wvcHRmbmxsMSswZCs5ZWVYdDd5MnExS2lNalErdlhyemVQdTV2bUdRQ3VoZDF1Zjhnd2pJS09EWkRFR2pDNFlkek40QTJVRlUyYU5QSDM4dkpxWTdWYU8wbnE1SEE0Z2czREtQNzBxN2VPMHc2SDQyZEoydzNEK1BMY3VYT3hQLzc0NHpsUEIxVWNKSHg1RkdlTW5EdDE2dFJSZkh5OE1qTXpWYTFhTlQzNjZLT3FWYXVXcGs2ZHFoVXJWcGoxOGs1SFBHWEtGS1dtcGlvOFBGd1BQZlNRSkduQ2hBbEYzdXRmLy9xWFJvOGU3VkpXdlhwMVNibnIvODJaTThmbFdONS9wSnhqOTl3ZGUvVFJSeVVWM29Kb3Q5czFkZXBVdDhkcTE2NnR4bzBiRnhrL0FCU0hZUmo5Q3puY1F5Ujh1QUVjRHNjZXd6RENQUjBIeXF6OW5yeDVXRmhZSmJ2ZEhtRVlScVFrczN0WlFRL2JvTnNNdzdoTlVndEpZd01DQWk2M2JObnk5YXlzckFVSERoeEk5WFJ3aFNIaEt3RkJRVUdhTVdPR0tsU29vTHZ2dmxzV2kwVVpHUm1hUG4yNjdIYTdKS2xodzRaNjlkVlh6WFBLbFN1bnQ5NTZ5NlY3cUkrUFQ1SDNzdGxzTWd4RERvZERYbDVlcWx1M3JpSWlJa3IrUmJrUkhCeXNxbFdyNnN5Wk0yWlp4WW9WMWFwVks3MzAwa3Z5OHVMakJPQzNhOUtreWUyU0Nsd3d6RENNSm5mZGRWZURmZnYyL1hBRHc4SXRLQ0Vob2ZDRjYrQ1d6V1p6U05MZXZYdkpIRzVTTnB1dGc5MXUzMlFZaHIvVmFsWERoZzExNzczMzZyNzc3bE53Y0xBcVY2N3NkZ2pUcmNyaGNPalhYMy9WenovL3JOallXSDM5OWRmNjk3Ly83WjJkblQzRng4ZG5qTTFtNjd0Mzc5NVBQUjFuUVc3NVgramUzdDU2NG9rbkpFbTlldlZTZ3dZTmlqem4wS0ZEMnJ4NXMzbStKSFhvME1HbGpwK2ZuN1p2MzI2dTNaZDNYSjVUUVY4a204Mm1aY3VXdVQzSDM5OWZ1M2Z2bG1FWStSTEV4eDkvWEk4Ly9uaVI4ZjhXbjMvKytYVzlQZ0NVSzFldVcxRjFMQmJMQUVudXV4d0FBQXBpM0hYWFhjOUsrcXZGWWxHelpzMDBZOFlNMWFsVHg5TngzZFFNdzFDVktsVlVwVW9WTld2V1RNODk5NXhPbkRpaHFWT25LakV4c1lMRDRkaldva1dMMFltSmlRc2xPVHdkNzVWSzlaTVg1eE9rNnoyUkNXNHNaMWZUcTMweXlCTkZvR3ppdTQyU3dPZm94dUc5dm5uZGRkZGRMMWl0MWtVK1BqNTY4Y1VYelVZUFhMdW9xQ2k5OGNZYnlzek1sTjF1bjVpWW1EaW42TE51TE5wcUFRQUFnRExPWnJNOVlyVmFGNVVyVjA3ejU4OG4yU3Noano3NnFONTg4MDJWTDE5ZUZvdGxkb3NXTGZJdEtlUnBKSHdBQUFCQUdkYXlaY3U2a3RaYXJWYjk4WTkvMUQzMzNPUHBrTXFVc0xBd3pabzFTMTVlWHJKWUxDdHROdHNkbm80cEx4SStEM000SERwKy9MaisrYzkvYXMrZVBSNko0ZkRodzlxNWM2ZDI3dHhwTGdRUEFBQ0FNc0VpYWFrazY4TVBQNnlPSFR0Nk9wNHlxVzNidHVyZnY3OGtXU1c5bzVzb3o3cmxKMjBwcnF5c3JHcyt0NmpaTjBlTkdxV2pSNCtxUm8wYSt1U1RUNjdwSGhzMmJORFJvMGVWbnA2dXlaTW5YOVdVdWg5Ly9MSCsvdmUvUzVLKy92cHJXYTNXYTRvQkFBQUFOeGViemZhZ3BNNzE2dFhUeXkrem9zMzE5T0tMTHlvMk5sWS8vdmpqQXkxYnRudzRJU0VoeXRNeFNTUjh4WktSa2FHMmJkdGU4L2t4TVRFNmMrYU1oZzBiNXZiNCtmUG5KVWtwS1NucTNMbXoyenJMbHk4dmRBYWxBd2NPYU1PR0RaS2tQbjM2cUZtelpzV096K0g0MzJSQzdtWUdCUUFBUUtsa2RUZ2NDdzNEME5peFkxbGo3em96REVQanhvM1Q4ODgvTDhNdzVramFLTW5qM2VkSStHNlFuSndjcGFZV3ZTWmpRWFdjWFMzekxwWmVrQ0ZEaHJndGo0cUtVcjE2OWZLVloyZG5TOHB0aWVRUEFRQUFRTm5Rc21YTGRvWmhOR2pXckpuYXRHbmo2WEJ1Q1hmZmZiZGF0V3FsdUxpNCtqYWJyZnZldlh1M2VEb21FcjZyTkdYS0ZNMmZQNy9RT2xhclZaR1JrUm83ZHF6YjQxZXpqRVJ4RXJ5ck5XSENCRzNmdmoxZmVWWldWcEgzZSsrOTk5UzRjZU1TandrQUFBQWxib3drWnVTOHdaNTQ0Z25GeGNWSjBpaEpKSHlsa2JNTFprRUtXbEE5cjBjZWVhVElPZzg4OEVDQng2S2lvcFNabWFtZmZ2cEpYYnQyTmUrNWFORWlaV2RuYStEQWdhcFdyWnFra2swYXk1VXJWMkxYQWdBQXdQWFJ2SG56Nm9aaGRLOVNwWXE2ZE9uaTZYQnVLZTNhdFZQVnFsVjE1c3laam8wYU5hcjE3My8vTzltVDhaRHdYU1YvZjMremhTN3YyTDYxYTljcUpDVEVyTGR6NTA2WDgycldyS25GaXhlYiswZVBIaTN5WHFkT25UTFBxVm16cHNzeGg4T2hXYk5tYWYvKy9Ycjc3YmYxN0xQUHFtdlhybHF4WW9XazNIRjh6b1R2U3VQSGo5ZUlFU1BNL2ZYcjEydjE2dFdTcE5XclY4dlgxOWVsZmt4TWpCWXNXQ0NwNkFsb0FBQUE0SGxXcTdXamxOdkZFRGRlMjdadHRYSGpScFV2WDc2WHBMYzlHUXNKM3czaTYrdXIxcTFibS9zZmZ2aWh0bTNicGsyYk51bnMyYk9xVkttU2xpeFpvdERRVUVtNTNTdlhybDJyMWF0WGE4R0NCV1lMM3V6WnN5WGxqdWtiT25Tb1ZxeFlvZSsrKzA2UmtaSHk4L016cjU5MzIzbE85ZXJWSlVuVnFsVnptd3g2ZVhtcFljT0crY3IzNzk5dmJwUHdBUUFBbEFxUFNLSjF6ME02ZHV5b2pSczNTbElQa2ZDVlB1NjZTRDcyMkdQbTlzQ0JBOVd5WlV1WDQ1bVptZHE4ZWJPKy8vNTd4Y1hGS1RrNXQyVTNPRGhZYVdscFNrdEwwNmxUcDFTL2ZuMXQyYkpGeTVZdDAzLy8rMTlKdWQwMy8vQ0hQMGlTT25YcXBQVDBkUFh0MjFkK2ZuNGFPblNvaGd3Wm91Ky8vOTVNRmlXcFlzV0s1bmFuVHAwS2ZUMC8vdmlqSktsMjdkcHVqK2Rka29JdW5RQUFBRGM5TDBtOXZieTg5UHZmLzk3VHNkeVN3c1BENWUzdHJjdVhMM2VWNUMzcHNxZGlJZUc3QnY3Ky91YTJjenlmbjUrZm4xUzdKZ0FBSUFCSlJFRlVjbkp5WkJoR3ZpNlJVbTRMWDNSMHRMNzU1aHRWcWxSSnZYcjEwb01QUHFpVEowOXF3WUlGT25mdW5HYk1tQ0V2THkrbHBLUklraXBWcXFTaFE0ZXFkKy9lTHRjNmQrNmNRa05EdFh2M2JrMmZQbDJOR2pYU3UrKytxMisvL1ZaU2JpdGMzaGErd2x5NmRNazhMMi9DZUdVZEp4SStBQUNBbTV2TlpydFRrbmZkdW5YbDVlWFpuL3M1T1RsNi9QSEh6ZUZNYjczMWxrdXZ0N3gyN2RxbE9YUG1TSksyYnQzcWNpd2pJMFB4OGZFNmVQQ2dPbmZ1WE9oeVpVN0hqaDJUMVdvdHNGSGpldkx5OHRJZC84ZmVmWWRIVVgwTkhQL083S1lYSkJCYUVnaEVDRklDdXlnS2ltSUJxYUtDaW5RQlJhUXA0QTlVUUVBQmFTOGdLb29GVkpwVUM2S29nSXFLSUtrUU5CUWh0SkJRSWdtazc4ejdSOWd4U3lvWXNnbWN6L1A0c0R0elovWnNUSGIyekwzMzNKdHY1czgvL3pSYkxKWkdrWkdSMFdVZWhEMFdaNzF3UmZiVFR6OEJqblA0WnM2Y3lmVHAwM0YzZCtlaGh4N2l3SUVEK1k2Yk5Ha1NwMCtmeHMzTmphMWJ0L0xhYTYrUm1KaElzMmJOU0VoSUlDa3BDUUFQRHcvUzA5TzU5OTU3NmR1M3IzRzhydXRjdUhBQlgxOWZwazJiUm5SME5Bc1dMS0JidDI1Y3ZIalJlRTEvZjM5U1UxTUxqRDF2engvQUR6LzhRSHA2T2dDdFdyVXE4SmkwdERUanNTUjhRZ2doaEJEbG02WnBvYXFxVXJ0MmJXZUh3cWVmZnNyaHc0ZU41MU9uVG1YSmtpWEdWS084MHRQVGpWRndsN1BaYkl3Yk40N016RXd5TWpJYzZsSFliRFlPSGp4SVFrSUNSNDRjNGNDQkE4VEV4SER5NUVrNmRPakF0R25UU3YrTmxVQklTQWgvL3ZrblFCZ2dDVjlGNSsvdlQxaFlHTjkvL3oyN2QrK21VcVZLRHZ2UG5UdkhPKys4UTJSa0pDZE9uQUJ5aDFCT21USUZzOWxzekxOcjJiSWxqenp5Q0MrOTlCS2JObTFpOE9EQjFLeFpFNENrcENRNmRlcVU3N1hmZU9NTjNuampEZVA1aVJNbmFOdTJiWUZ4NWwwU0lpY25oeVZMbGdDNVBaQ0ZIV1B2eFhSMWRTMVJCVkloaEJCQ0NPRThxcW8yQUtoWHI1NVQ0NGlPam1iUm9rVUFWSzllbmJObnozTHExQ21HRHgvT2h4OStpSStQanpGVmF0MjZkUVdlbzFXclZnN1Rpd0ErL1BCRFB2endReUMzVUdIZnZuM3AxYXRYZ2NkdjI3YU5peGN2NHVYbFZWcHZxOFRxMXEwTC9Qdi93MWtrNGJ0Q1VWRlJqQnMzTHQvMm5qMTdHbytuVHAzS2lCRWpIUGI3K2ZseCt2UnBFaE1UYWQyNk5kMjZkYU5hdFdvc1hyeVlIVHQyR0lsVVhGd2NEenp3QUcrLy9UYkhqeDluNnRTcHZQWFdXNWhNcGxKL0wrKzk5NTV4eDZWcjE2NzQrdm9XMkM0NU9SbWd4TU5FaFJCQ0NDSCtxeVpObWdTNXVycDJpb2lJY0dyQml3b3FESENvSUYvV0RoOCt6UFBQUDA5T1RnNGVIaDdNbnorZnYvNzZpeWxUcG5EbzBDSEdqaDNMMjIrL1hleDVDaXNZcU9zNmlxTGtHN0xhb2tVTEFnSUNDQW9Lb21IRGhqUnAwc1FweVI1QWNIQXdBSnFtT1hVUmEwbjRycERKWkhLWXcxZVlnbnJDcGsrZmpxWnA3TnExaTdWcjEvTEhIMzhBdVgrTXc0WU5ZL1RvMFp3L2Z4NkFVYU5HOGVLTEw3SnIxeTRtVFpyRXE2KytTdlhxMVF0Y3REMGxKWVZKa3lheGZmdDJJTGRJeXlPUFBNS3R0OTVhNkxqdHI3NzZpbzgrK2dqSUhlWTVaTWlRQXR0cG1zYStmZnVNZGtJSUlZUVExMHFMRmkxQ05FM3JyQ2hLTDhBKzBVc1N2aXVrNjNxd29palVxbFhMS2E5LzhPQkJoZzRkU2twS0NpNHVMc3ljT1pNR0RSclFvRUVERGg0OHlQTGx5NG1KaVdIUG5qM0ZubXZMbGkwc1hMaVFuMy8rbWJmZWVvdUFnQURXcmwzTCsrKy9UOWV1WFJrMmJKakRjbWVMRnkrK2xtL3RpbFN2WHQzK01OQ1pjVWpDZDRWdXVlVVdoZzBiVm15N24zLysyZUg1enAwN1diRmlCYnQzN3lZakl3UElUUXI3OWV2SG9FR0RXTEZpQlFBdUxpNm9xc3A5OTkxSHg0NGQrZWFiYi9qMjIyOXAzYm8xblR0M05zNm42enB4Y1hGczNyeVpEUnMyR0hQMlZGWGxoeDkrNEljZmZzRFgxNWU3Nzc2Yjl1M2JjL3Z0dDJNMm05RTBqU1ZMbGhqZDZ3QVRKa3lnY3VYS0FMejc3cnU0dXJyaTZ1cUt6V2JqOTk5LzU5Q2hRNEJ6N3hJSklZUVE0dnBrdFZwdjBUU3RpNklvdlhSZGI2NG9pck5EcXZBVVJRa0NxRnExcWxOZS84Y2ZmK1RjdVhPNHVia3hhOVlzN3J6elRtUGZ5SkVqT1hIaUJQMzc5eWNzTEt6STg2U25wNU9ZbU1qaHc0YzVldlFvMDZaTjQ3bm5ubVBod29WY3VIQ0IxTlRVZkd0Ykh6bHlKTjk1YXRXcTVaU2x4YXBVcVdLRVVPWXZub2NrZkZmb2xWZGV1YXJqZ29LQ0NBOFBKeU1qQTM5L2Y3cDM3MDdObWpWNTlkVlhqY1hTQVlkZi9Ja1RKM0x1M0RsYXRteHBKSHVyVnEzaXQ5OStZKy9ldlVadklPUVdlaGs3ZGl4MzNua25YM3p4QlY5ODhRVW5UNTVrNDhhTmJOeTRrVXFWS2pGbzBDQ0Nnb0ljRm9BZk9uU293N0lOdTNmdkpqSXlNbC84cXFvV09qWmFDQ0dFRU9KS1dLM1dNS0FyMEJ1NFJXb0VsTHFiZ0VLbjYxeHJQWHYyWlBueTVhU2twREJxMUtnQzIvVHUzYnZZODBSR1JqcE1rOXE1Y3ljN2QrNDBucTlkdTVhMWE5YzZ6UC9yM3IxN3Z2TjgrdW1uTkdwVTlxTXE3VU5KRlVXcFZFelRhMG9TdmpKU3ExWXRwazZkaXBlWEY3ZmRkaHVxcXBLV2xzYVVLVlBRTkEyQWhnMGI4dkxMTHh2SHVMbTU4ZFpiYnprTUQ2MVJvd2EvL3Zxcjhkekh4NGN1WGJyUXYzOS9Zekgxd1lNSE0yalFJSDcvL1hkV3IxN05MNy84d3ZuejUyblVxQkVXaTRYbm5udU9SWXNXTVh6NGNBWU1HT0FRWjJob3FFUENaektaQ0FrSlljaVFJUVd1UHlpRUVFSUlVUUtLMVdxMTZycitrS0lvdllFU0R4dXlXcTJ4Z0hMcFArTjhBTHF1NTkydVhPb2RWQXBvUTk1ektJN2RpTXBsYlNpZ25jUHJGZlE2aGJ5ZXZmRi9hVnZpOTZrb0NycXVBOWpBZWRYVnZiMjllZXV0dCtqWHIxK2hiVHc4UElvOVQ1VXFWUnlLQ3NiRXhIRHUzRGxxMWFwRmd3Wk9yWU5TSXZhZnY2N3IrZGRzSzBPUzhKV0FpNHNMVHo3NUpBQVBQZlJRaVg3QkRoMDZ4SmRmZm1rY0QzRGZmZmM1dFBIMDlHVExsaTNHMm4zMmRubGRmc2VyYmR1MjlPalJBeTh2TDI2OTlWWnV1KzIyQW85VEZJVldyVnJScWxVckVoSVMyTDE3dDdFWS9LQkJnN2p6emp0cDJMQmh2dVBHakJuREN5KzhZTHkyM0hFVFFwU0EyV0t4ekZRVVpmUzFmQkdyMWFyLzEzUG91cDU4L3Z6NXVuLy8vZmY1NGxzTElVcVJZclBaZkZWVnJhWHJ1dnNWRHRzc3RHdW1KT2NwclRhbGZhNVNmbDM5VXJLbks0cWlBK3FWeGxMYThoWksyYlJway9INGlTZWVJRFUxdFVRSlgyaG9LSFBuempXZWp4bzFpbDkrK1lWV3JWbzVkSkxrSGNZWkhoN09rU05Iako2K2d1cGZsQlg3ejE5UkZLZCtvWmFFcndSY1hGd1lPM2JzRlIwVEVoSmlKRTVGdVpxdTlwZGVldW1LMnRlc1daT3VYYnM2YkNzbzJRTko4b1FRVjh4a3RWcG5BY1YvNEYybFMzZXJTK1dMaTZJb2xTdFZxdlJsWUdCZ2grUEhqNmYvNXhNS0lVcEtpNDZPM2dac0k3ZTM3ekZkMSs4Rk9paUtFbHpVZ2RuWjJiZGNTbUxJKzYrcXFzYmp6TXhNTG0rVGQ3LzljV1ptWnI1OTl1ZjJiYXFxNm1scGFRNzdUQ2FUbnBxYVN0NDJBQ2FUeWFFTlFFcEtTcjQyWnJQWm9iMkxpNHNPa0ppWXFBT1l6V2Fqalp1Ym13N2c3dTZ1QS9qNCtPZy8vdmlqL1laWFlmODZzRmdzcVlxaWVHZG1acGFMS3V2Ky92NG9pa0o2ZWpvWEwxNEVTdGJEQnhRNHdtemR1blhHTU02MmJkc3lmUGh3b09DaWljNWtYMDVDMTNXblhtOGs0Uk5DQ0hHMVZJdkY4aEx3Z3Nsa1l0NjhlUTRUODh1YnhNUkVIbnZzTVM1ZXZIaTN2Ny8veWtxVktqMGVHeHViVmZ5UlFvaFNwa2RFUkt3R1ZnTllMSlpiRlVYcHJldDZKMFZSOGcyajJyTm56MTlsSG1FRnB5aEtDdUI5OGVMRmNwSHc3ZHk1aytIRGgyTWZjdXJ0N1YzaWdqSjVpNjNrNU9TZ2FScXFxaHFWNk0xbTh4VW5rV1VsTFMwTkFFVlJMamd6anZLVkJnc2hoS2dvRkt2Vk9rcFJsTmZNWmpQVHBrMHIxOGtlNUpiSFhyNThPZDdlM2lpSzBzM1YxZlhqRmkxYTVCOFRMNFFvVTVHUmtic2pJaUplaUl5TURGVVVKVXpYOVptNnJzYzZPNjZLVE5mMTR3Qm56cHh4ZGloQTdtZ3p5QjJ4NGVQancwc3Z2VlRpTmFZLysrd3p1bmZ2emx0dnZVWHIxcTJCM01YV3AwK2Z6dlBQUDgvTW1UT05kYVg5L1B5dXpSdTRTbWZQbnJVL1RIQm1ITkxESjRRUTRrb3BGb3RsQ1BCL0pwT0p5Wk1uMDY1ZE8yZkhWQ0pCUVVFc1hicVVmdjM2a1phVzFsUFR0SXZBczBDT3MyTVRRa0I0ZVBnZVlEd3d2bG16WmcxVVZTMitsS1BJUjFHVVkwREx4TVJFYnJubEZtZUhRKzNhdGZuMjIyOHhtVXo0K3ZvYXk0NDFiTmlRTGwyNkFCUzZ6dlhtelp0WnVYSWxwMCtmTnJZbEppYnk4c3N2azVPVFEvUG16WTNsMElLQ2dxNzltN2tDZVJMdWs4Nk1RM3I0aEJCQ1hCR3IxZHBmVVpSRkpwT0o4ZVBIMDdGalIyZUhkRVhxMXEzTCsrKy9qN3U3TzRxaURMSllMUDhIbE94V3N4Q2l6RVJIUisrUGpJeDgxZGx4VkVTYXB1MEJqTFdVeXdOL2YzLzgvUHc0Zi80OGt5ZFA1cFZYWG1IZnZuMU1tVEtGS1ZPbVVMVnFWV3cybThNeG1xYnh4UmRmQU5DcFV5ZGplNDBhTlhqaWlTZlFOSTAzMzN5VEgzLzhFY0FwU3k4VXhWNU1SdGQxcHc1TGxoNCtJWVFRSldhMVdyc0NTeFJGWWVqUW9UejY2S1BPRHVtcU5HellrRGZmZkpOaHc0YVJuWjA5d21xMW5vdUlpSmdLYU02T1RRZ2gvaXRWVmY4QzV5WjhlWWRzTGwrKzNLaHl2MlBIRG1ON2d3WU5PSHYyTE5IUjBTaUt3dWVmZnc3OE94ZnZtMisrSVNFaEFWOWZYMnJXck1tSkV5ZU1ZL3YxNjBkWVdCanIxNjgzbGppekQva3NMK3dKbjZJb2NjNk1ReEkrSVlRUUpkS2lSWXYydXE1L3FTZ0tBd2NPNUttbm5uSjJTUDlKaXhZdG1ETm5EbVBHakNFbkorZlY1czJicDBWRlJjMm1rS3AzUWdoUlVXaWFGcWVxS2tlUEhuVmFETFZxMWFKcTFhcWNPWE9HK2ZQbjU5c2ZFQkJBdlhyMU9IbnlKQysrK0tMRHZ0RFFVQUR1dXVzdVJvNGN5WUVEQjR3bDBpQjNIV28vUHorT0h6OXVKSkRCd2NHRWhZVmR3M2QwNWZJazNIdWNHWWNNNlJSQ0NGRXNpOFZ5dDY3cm14VkY0Y2tubitTNTU1NXpka2lsNHE2Nzd1TDExMS9IYkRhanF1cE1pOFV5SE1mRm5ZVVFvc0pKU2tyYUQ3azlUUGFsYmNxYXlXVGluWGZlb1YyN2RqUm8wSUNRa0JCQ1FrSUlEUTJsZmZ2MkxGaXdBRlZWQ1F3TWRLaXU2ZXZyeTRnUkl3Q29WS2tTL2Z2M041WkhjM056bzNIanh2VG8wUU9BSGoxNkdPdnREUjA2MUtuckRsNU8xM1VPSERnQVFFNU9qbE1UdnZMelU3a0twYkVJcnlpL0lpSWlydWozMC83N2NLWEhDU0dLMXF4WnMzdE5KdE5XZ083ZHV6c3NkbnU5K09xcnIzanR0ZGV3Mld3b2lqSXFQRHg4SWRMVGQxMlJhMFRaa1o5MStXQzFXcmNBOXkxZXZMakF0ZXpLa3hNblRtQ3oyVENiemZqNysrUGljbVVGbFBmdTNVdVRKazJNNXphYnpTaVlVcjE2OVZLTnRhUmlZbUxzSTJGK2lZaUlhT09VSUM2cDBEMTh1cTd2Y25ZTTRwclo2K3dBaEJBUUZoWm10U2Q3RHp6d3dIV1o3QUYwN2RxVkVTTkcyTmVJV21DeFdQbzRPeVloaFBpUFZnTjgrKzIzem82aldBRUJBZFN1WFp0YXRXcGRjYklIT0NSN2tOdTdXTDE2ZGFjbGV3QmJ0MjRGUU5PMEw1MFd4Q1VWZWc1ZlpHVGs3YzZPUVFnaHJsZGhZV0ZOekdaek9PUU9mWnc1YzZhelE3cW0rdmJ0UzBaR0J1Kzk5eDdBSjgyYk44K0lpb3BhNCt5NGhCRGlhbVJsWmYzZzZ1ckt6cDA3blIzS0RjbStWSVNxcWh1ZEhFckY3dUVUUWdoeGJUUnIxcXlCMld6ZUEzRDMzWGV6WU1FQ1o0ZFVKcDUrK21tZWVlWVpGRVZCVmRYVmw2cVNDaUZFaGJOMzc5NUR3TzRUSjA0UUVSSGg3SEJ1S0h2MjdDRStQaDRnT2lJaTRrOW54eU1KbnhCQ0NBZGhZV0YxVFNiVG53QjMzSEVIOCtiTmMzWklaZXFaWjU2aFg3OSs5c24vWHpadjNyeGlyQ292aEJDWHNkbHNzd0UrL3Zoalo0ZHlRMW0yYkpuOVlibTRXMXFoaDNRS0lZUW9YVTJhTktsdU5wdmpBTFZ4NDhhOC9mYmJ6ZzdKS1VhT0hFbEtTZ29iTm14QVZkWHZtalZyZG50MGRMVE1HeGVpQUJhTDVYNmdZd0hiNStSNXVpTXlNbkpkMlVVbEFNNmZQLzlsNWNxVi85bXhZOGROaHc0ZElpUWt4TmtoWGZlT0hEbkN0bTNiQU02N3VibXRjblk4SUQxOFFnZ2hMbW5Zc0dFVlYxZlhJNEJMZ3dZTitPU1RUNXdka2xOTm1EQ0JqaDF6djhPYVRLYWRGb3VsbVpOREVxSzh5bEVVWll6OVAvdkd2TnMwKzhyWW9rd2RPWElrUTFHVTBUYWJqVm16WmprN25CdkN2SG56c05sczZMbytjY2VPSGVuT2pnY2s0Uk5DQ0VGdXN1ZnA2WGtZY0s5WHJ4NHJWNjUwZGtqbHd1dXZ2ODU5OTkwSGdLSW9VYzJiTjIvdTVKQ0VLSGNpSXlOLzFYWDlYQkZOVW5KeWNyNHVzNENFZzNQbnpxMEUvdDY5ZXpmcjFra242N1cwY2VOR2Z2bmxGM1Jkano5OSt2UUh6bzdIVGhJK0lZUzR3YlZvMGNMVDA5TXpEdkNwVWFNR3ExZXZkblpJNWNyczJiTzU3YmJiQUZCVk5hSnAwNmIxbkJ5U0VPVk5EdkJaRWZ0L2lJMk56U3FyWUlTakkwZU9aQUM5SWJmMzZkQ2hRMDZPNlBwMDVNZ1JvNXExcnVzRGpoOC9YaTU2OTBBU1BpR0V1S0hkZlBQTmJycXVId1NxVksxYWxZMGJOOXFMbFlnODNuMzNYWm8xYXdhZ3VMaTQ3Ry9TcEVtUXMyTVNvcHhaWDlnT1hkZGxlUk1uaTRpSStGM1R0RmZTMDlONTl0bG5PWFhxbExORHVxNGtKU1V4ZE9oUTB0TFMwRFJ0V2xSVTFJL09qaWt2U2ZpRUVPTEc1ZUxqNC9NblVOUGYzNTlObXpaSnNsZUVqejc2Q0t2VkNtQnljWEU1MUxoeDR4ck9qa21JOGlJMU5YVTdrSEw1ZGwzWEx5WW5KMy91aEpERVphS2lvbWJxdXY3aHVYUG42TjI3TnpFeE1jNE82YnF3Yjk4Kyt2VHBRMUpTRXNEeXFLaW95VTRPS1I5SitJUVE0c1prc2xnc1VZcWkxSzFjdVRKZmZmVVZKcFBKMlRHVmUrKy8vejVObWpSQlVSUVhOemUzdnhzMmJGakYyVEVKVVI0Y1BIZ3dVOWYxdFpkdlZ4Umw2NlVoaGNMNWJLcXFEZ1VXLy9QUFB6enp6RE84OGNZYlpHZG5PenV1Q2lrbko0YzVjK1l3YU5BZ3pwNDlpNjdybjJSbVpnNGtkNGh6dVNLM2NzVjF3MnExNmdBUkVSSHlleTFFMFJTcjFmb3pjSmVQanc5ZmZ2a2x2cjYrem82cHdzakp5YUYzNzk0Y1BIZ1FYZGVUVWxOVDZ4ODhlREJmejRZb1grUWFjZTAxYjk2OGs2cXFEc1ZaTkUwYkVCVVZKWXZBbFM5bWk4VXlTbEdVT1FDVksxZW1iZHUyUFBqZ2cxZ3NGc3htV2JXdE1EazVPVVJGUmZIZGQ5L3g0NDgvY3Zic1dRQTBUWHNsS2lwcU5sQXVzMmY1MEJQWERibVlDMUV5VnF0MU05RGUwOU9UTDcvOGtzcVZLenM3cEFvbk96dWJ4eDkvbktOSGo2THIrZ2xWVlJ1RWg0ZW5PVHN1VVRpNVJseDd0V3JWOHF4Um8wWVM0SFZwVTNwbVptYTEyTmpZQzg2TVN4UXNMQ3lzaWRsc25nTThhTjltTXBudzl2Ykd3OE5EaHZqbm9lczZHUmtacEthbVlyUFo4dTdhcXV2NjZNakl5R2hueFZZU2tzSUxJY1FOeEdLeHJBUGF1N201c1c3ZE9rbjJycEtMaXd1clZxMmlSNDhlbkR4NU1rRFg5VDJCZ1lGTnlsTlZOaUhLMnNtVEo5TnExS2p4T1pjcVFnSS9TYkpYZnNYRXhPd0ZPalJyMXF5eDJXenVydXQ2SjV2TjF2TDgrZlBLK2ZQbm5SMWVlYVhydXI0YitDWW5KMmZ0bmoxNzlqZzdvSktRaEU4SUlXNFF6WnMzLzB4UmxFZGRYRnhZczJZTjFhcFZjM1pJRlpxYm14dHIxcXpoNFljZjV2VHAwL1g4L2YyaktsV3ExRlRLejRzYm1hWnBhMVZWdFNkOFVxeWxBb2lPam80RllvR3BMVnEwY0xsNDhhS3ZoNGVIdDdQakttOHVYcng0MGNYRkphVWlmc1pMd2llRUVEY0FpOFh5anFJb2o1dE1KcFlzV1VKQVFJQ3pRN291dUx1N3MzTGxTbnIwNk1FLy8velR3TlhWOVJlZ0ZXQXI3bGdocmtmcDZlbGJ2THk4TW5SZFYzTnljbVJSendvbVBEdzhHemg3NlQ5eG5aQXFuVUlJY1oyeldDeHpGRVVacXFvcTc3Ly9QcmZjY291elE3cXVWSzVjbWM4Kys0eEtsU3FoS01wdEZvdGxHekpIWHR5ZzR1TGlVblZkMzZnb3lpOTc5dXhKZG5ZOFFnaEorSVFRNHJwbXNWaW1LSW95V2xFVTNudnZQZnZpNGFLVVZhMWFsVldyVnVIbDVZV2lLRzJzVnV1M3pvNUpDR2ZSZFgyMXJ1c3luRk9JY2tMdVFJcnJoak1xc0ZtdDFpM0FmV1gxZXFKNHVxN3Zpb3lNdk4zWmNaUUhGb3RsSERCRFVSUmw0Y0tGdEc3ZDJ0a2hYZmRPbkRqQjQ0OC9Ua1pHQnNEbkVSRVJqemc3SnBIcmFxNFI4aGt2bkVHdVk2SzBTUStmRVArTmZCRW9aeFJGYWVuc0dNb0RxOVU2QkppdUtJcnkrdXV2UzdKWFJnSUNBbGl5WkFrdUxpNEFEMXNzbGcrZEhaUDRUK1F6WHBRNXVZNkowaVpGVzRRb0JlSGg0YzRPUVFBdFdyUndkZ2pseVVKRlVkUUpFeWJRc1dOSFo4ZHlRMm5Rb0FFZmZQQUIvZnYzUjFHVWdXRmhZYS9IeE1RY2RuWmM0dXJKWjd3b0szSWRFOWVDOVBBSkljVDF5UVhna1Vka1JLRXpOR25TaEpvMWF3SmdOcHROVGc1SENDSEVEVXdTUGlHRUVDVVdGeGRIWEZ3Y1o4NmNLZFBYVFVwS3NzK0x5eWMxTlpYVTFGUTBUYnZpODE3THhZWE5aaGxFSTRRUXd2a2s0Uk5DQ0ZGaXZYcjFvbGV2WHF4Y3ViTFl0bGxaV1ZmOTMrVW1UcHhJbXpadG1EbHpacjU5YmR1MnBXM2J0aHc5ZXJURTcrT2pqejZpUzVjdVBQbmtrMlJuWjVmNE9DR0VFS0tpa2R1UFFnZ2hTbDFhV2hwdDJyUzU2dU8zYjkrT3A2Y25BTm5aMmV6WnN3ZE4wNmhldmZvVm5lZnMyWUxYRGs1TlRTVWhJUUdBZGV2VzBhNWR1d0xiVmFsUzVZcGVUd2doaENodkpPRVRRZ2lSejVFalI0cmNmLzc4K1FMYitQbjU0ZXZyVzZxeDdONjltOHpNVEFDcVZhdm04THBCUVVGRkh0dStmZnRpeno5NzlteG16NTVkNEw1ZHUzWmhNc2tVUENHRUVCVlhoVTc0WkgyYzY1ZXNRU09FYzNYdjNyM0kvUnMyYkdERGhnMzV0ai8vL1BQMDdkdlhZZHZFaVJPWk4yOWVrZWN6bVV4TW1qU0pNV1BHNU52MzdiZi9ybUUrY2VKRWgzMmJObTBxOHJ4Q0NDSEVqYTVDSjN4SXNuZmRralZvaExpK1hMaHdvY2o5cWxyd2xQTFUxRlMyYnQxYTZIR0s4dThhMmphYmplenNiUHNhZUlCak9YMU4wNWd4WXdhaG9hSDA2TkhENFR5Yk4yL21qei8rWU15WU1YaDRlQlFacXhCQ0NGR1JWUFNFRDVEMWNhNDNzZ2FORU9YSDVUMTI5ci9QQVFNR01HTEVpSHpiQytMdDdXMThUdWVkMjdkNjlXcENRa0tNZGovKytHTytZei83N0RQUzB0SlFWWlVOR3pZUUdCakk3dDI3R1RKa0NLNnVydmo1K1JsdHg0NGRTOE9HRFprMmJWcStCUExpeFl1ODlOSkwvUHJycndDNHViblJ0V3RYSUxmeTZLUkprOGpKeVNFaUlzSklDb1VRUW9qcmdWVHBGRUlJVVM0bEp5ZXpmUGx5QU5xMWEwZGdZQ0FBVVZGUkFJU0VoRGdzZlhEMDZGRysrKzY3Zk1OSER4dzRRTisrZlkxa3IyM2J0ZzVGV2tKRFF4a3hZZ1NxcWhJZkg4K0FBUU5ZdlhyMU5YMXZRZ2doUkZtUmhFOElJY1ExMTZKRkMxcTBhT0ZRdWZQeHh4ODN0aGMweDIvKy9QbWtwS1RnNHVMQ1BmZmN3NTQ5ZXdEWXRtMGJBQzFiT283ODd0eTVNd0FyVnF4ZzFhcFZRRzR2WXI5Ky9ZaVBqd2VnWjgrZXRHblRCbmQzZDRkalBUdzhtRE5uRHI2K3ZtUmxaVEZ6NWt4ZWZmWFZVbnIzUWdnaGhQTmNGME02aFJCQ1hCdkp5Y2tGVnVNc3JFcG5ZYnk5dlkzSDl2bDhucDZlMkd3MkZFWEpsNEFCMUt4WkU4aE41T2JPblV0S1NncFBQUEVFZi8zMUZ3RDMzSE9QUS91QkF3ZVNrWkhCbGkxYm1EdDNMc0hCd2ZqNCtKQ1ZsWVdIaHdlalI0L202NisvWnRXcVZTaUtRcmR1M1FEWXVYTW4wNmRQcDFhdFdzeVlNWVBwMDZlVGtKREEvZmZmWCtMM0o0UVFRcFJYa3ZBSklZUW8xTWNmZjh6SEgzK2NiM3RoVlRvTDg5TlBQd0dPYy9obXpweko5T25UY1hkMzU2R0hIdUxBZ1FNT3gvVHUzWnVZbUJoR2pSckY2ZE9uK2ZYWFgxbTJiQmtBZGV2V3BWbXpadmxlWi9Ma3llemZ2NStrcENSU1VsTG8yTEVqWjg2Y29YWHIxb1NFaEJqekJHZlBuazJqUm8zdzgvTmo4dVRKQUZTdVhKbVdMVnV5ZE9sU1ltSml1UHZ1dTB2OC9vUVFRb2p5U29aMENuR0RDQThQNS8vKzcvOVlzV0lGeWNuSlpmNzZXVmxaN051M2ozMzc5cFg1YTR2eXlkL2ZuN0N3TU9MajQ5bTllM2UrL1Q0K1BpeGN1QkJmWDEvbXpadEhxMWF0akgwREJnd284SnllbnA3TW1qV0xKVXVXR0d2dzllM2IxeWdPODhvcnIxQzVjbVhTMDlNWlBudzRRNGNPSlNrcENYZDNkeVpObW9TcXF2ajUrZEcyYmR0U2Y3OUNsS1lyNldHMzJXekV4Y1doYWRvMWlTVXBLWW1Nakl3Qzk2V21wcEthbW5wVnIzMysvUG4vR3BvUUF1bmhFNkpjS083Q0hSd2M3UEE4TVRHUjFhdFhNM1RvVUllaUZVWDUvdnZ2V2JObURkN2Uzb1d1c1hZbFh5Q0tpL0Z5SjArZU5LbzlTbVhkaXFNMHFuUkdSVVV4YnR5NGZOdDc5dXhwUEo0NmRhckQrZXpzaTU2ZlBIbVN2WHYzQXJsRlZqcDE2bFRvNnpWbzBLRFFmZFdyVjJmdTNMa01HVEtFTTJmT2NPYk1HUUJlZmZWVmJyNzU1a0tQRTZLOHlNcktZdmJzMld6WXNJSDU4K2R6MTExM0dmczBUU014TVpHalI0OXkrUEJoRGgwNnhJRURCOWkvZnorWm1aa3NYcnpZK0ZzOWZmbzBGeTlldktvWUx2Kzhuemh4SWhFUkVmVG8wU1BmMzdyOTVzbTZkZXVLdlU3WWZmVFJSNnhmdng1TjAvamlpeThjbGxvcHlQSGp4M242NmFkTEdyN2gvZmZmTjRwQkFjVEh4OU9qUncvYzNOejQ1WmRmQUhqMDBVZUxQYy82OWV1ditMV0ZLRXVTOElrYlduQndzSHVWS2xYdTFqUXRJekl5OG1kbnhWSGNJdGQ1RTZUZmYvK2RpUk1uY3U3Y09mNzU1eDlqSWVyTHYzRFhxVk9IdFd2WG91dTZ3em5hdDIrUDJXekdack1aYmUxZnFvdUxveVF4bG1SWmpjTGFiTnEwaWVyVnExOTFES0wwMkljK3VybTVsYWo5cmwyN2dJTFgwek9aVEE1eitBcFQyRnA4aVltSkRCczJqTlRVVkZ4Y1hKZ3laVXFoYll1aWFScTdkdTFpeFlvVlpHZG5PK3o3N0xQUGNIVjFwWFhyMXJpNnVsN3h1WVVvcWVIRGg3Tmp4NDRyUHU2cHA1NWkrUERodUxxNmtwQ1FnSzdyVEpreWhUVnIxbkRUVFRmUnRXdFhFaE1USFQ3YkwvZmRkOThabjcrelo4OW15NVl0Vi9VZThsNlRzck96MmJObkQ1cW1YZkhuOTltelp3dmNucHFhU2tKQ0FwQ2JLT2F0cXB0WGxTcFZBTWpKeVNFcEtlbUtYdHQrWEY2NnJxTnBtc1BQMEY3d1NZaUtUQkkrY2NPNStlYWJmYjI5dmU5VFZmVlJYZGNmMVhYZFMxR1V5WURURWo2QUdqVnE4UGJiYnp0c0d6bHlKQ2RPbkFCeUMxMjgrZWFickYrL0hsM1hxVmV2SG9NR0RTcnluSGZlZVNkWldWa08yOWF2WDUvdmJ1VDI3ZHZ4OVBRc2hYY0JYYnAwS1hEN2hRc1hqQ1Npc0RheTRIWDU0ZVBqYzBYdDdUY05DbkxMTGJjd2JOaXdZcy94ODgvNS93UVBIRGpBcUZHalNFeE1CR0RDaEFuVXIxKy9SREZsWjJlemQrOWVEaDA2UkdSa0pMdDI3ZUxjdVhQRy9pcFZxdUR0N1UxOGZEeFJVVkZFUlVYaDVlV0YxV3FsZWZQbUJBY0gwN0pseTFMNzJ4RGl2OGo3Ti9icXE2L3kyR09QY2U3Y09kNTg4MDBtVFpyRXlaTW5qZjFtczVucTFhc1RHQmhJVUZBUWRldldKU1FrcE1qZTc2dTFlL2R1TWpNekFhaFdyWnJEU0pHZ29LQWlqN1VQdXk3SzdObXptVDM0dnJpTEFBQWdBRWxFUVZSN2RvSDdkdTNhbGUrekoyOHlldVRJRWVOR1p0N3RsOTkwL09xcnI0eTV2SkRiaTFwUW0xcTFhaG5QVDU0OGFhemxLVVI1SndsZk9YSG16Qm1xVnEzcTdEQ3VXMkZoWWRWVVZXMm5xbW9QWGRjN0s0cmlBcUFvaXJORE01dzZkYXJRSHJiSXlFakdqaDNMUC8vOEErUU9rWG50dGRmeWZSSDE5UFRrczg4Kys4OFhvZW5UcC9QZ2d3OGF6eWRPbk1pbVRadTQvLzc3bVRWcmxyRjk4K2JOdlB6eXl3N0hUcGt5cGRoZXZvMGJOK2JiMXJGalIzeDlmZjlUM0ZlalNaTW0xYzFtYzhlb3FLaWxaZjdpTjRoWFhubmxxbzZMajQrbmYvLyt4cGZKMGFOSEYzcXpvQ0FtazRrNWMrWVlWVDN0dkx5ODZOR2pCNE1HRGNMVjFaWGx5NWV6ZlBseXpwMDd4OFdMRjltK2ZUdmJ0MjhuTURDUU5XdldYRlhzNHRxeFdDejNBem1Sa1pHL0FqbkZ0Uzl2Sms2Y1NIcDZPcENia1BqNysrUGw1VlZvK3llZWVJS2NuQnlINGZ2Ky92Nk1HREdDalJzMzVodktPSFBtVE82Ly8vNWlyMit6WnMzaXdJRURSRVpHOHZqamp4dmJGeTVjeU5LbFN3SEhKQ2toSVlGZmZ2bUZIajE2T0p6bjIyKy9kWGh2ZVczYXRLbklHQ29TU2U1RVJTWUpuNVB0M0xtVHQ5OSttL2o0ZU5hc1dVTzFhdFdLYlAvdXUrOGFGNHE4bWpadHl2NzkrNHM4dGxldlh0eDAwMDMvS2Q2S3hHS3gxRkVVcGIydTY3MkF1N2xVcEtnOEpYbDVGZFhEMTdCaFF5cFZxa1JhV2hvalI0N2t5U2VmSkNNamc2eXNMSWZoWjZxcU90eUJ0Q3Rzemx4SmhsOENSaTloY2ZNbzdBcjZVbDVjRDE5QkZSZXZsYkN3c0VDejJkeEoxL1VuRlVWcGUybnowaklMUUpSSW5UcDE2TnUzTDh1V0xXUENoQWwwN05qeGlvNVhWWld4WThjeWVQQmdQRHc4c0ZxdDNIZmZmYlJyMTg3aEMvYUFBUVBvMWFzWFc3ZHVaZHUyYllTSGg1T2NuTXdMTDd3Z3d6dkxwNDZLb295eFdDem5nTStBOWFtcHFkc1BIanlZNmV6QVNzSSs3UEg4K2ZNTUd6WU1rOG5FYTYrOVZ1aG5vSDFZL3VVOVdZOCsraWdQUC94d3Z1MmVucDRsdXM0ZFBIaVEzcjE3WTdQWk1Kdk5SYzVWeTh6TVpNeVlNY1RGeGZITEw3K3dZTUVDSUhmbzVkYXRXd3M5TG04Y05wdU43T3hzaCt0STNtdVRwbW5NbURHRDBORFFmRW5sNXMyYitlT1BQeGd6Wmt5eEkwRUt1NjRWZGIzcjBLRURiZHUyNVkwMzN1RGJiNy9GWkRLeFljTUdmSDE5alRtSXp6NzdyTU5OeVpTVUZONTk5OTBpWXhHaXZKQ0VyeHlJalkwRllPN2N1Y3ljT2JQSXRxdFhyeTZ3YXRYRER6L001NTkvWHVTeG5UcDF1dTRUUGwzWGFkNjgrZk9Lb3ZSUkZLV0YvVUpaZ290ZnM3Q3dNSytZbUppcm04RmVDb3JxNGZQdzhHREdqQm00dWJrUkhCeE1ZbUlpbzBlUHhzUERnLy83di84clVjOVlRWFA4Q2xQUWNCYkl2Wk9iOTI3dTlPblRIZmFmUEhtUzk5NTdyOWhZQ2hJZEhVMTBkRFJUcGt5NXF1T0xZN1ZhYjlZMHJiT2lLTDBWUmJrTnltL3lYNTY5ODg0N0FBWGVXTWpMeGNXRko1OThFb0NISG5xb1JFUEpEaDA2eEpkZmZta2NEekIwNkZDNmRldFc1T3ZaWTZwUm8wYStmUmFMaGZYcjF4TVVGRlRrdkQ5WFYxYzZkT2hBaHc0ZGdOeUNGdjcrL3NYR0xKeEhVUlEvWUNndzFOZlhOOFZpc2F6VmRYMWRVbExTanlkUG5reHpkbnpGaVltSjRjeVpNK1RrNURCNDhHQ0dEQm5Dd0lFRDgvMmUycTlqOXIrSmMrZk9rWktTWXV5dlhidTJ3ekVGRlQvS2E4ZU9IYmk2dW5MenpUZno2S09Qc21iTkdtYk1tRUd0V3JXNDQ0NDc4clhYZFozSmt5Y1RGeGVIMld5bWQrL2V4cjdQUHZ1TXRMUTBWRlZsdzRZTkJBWUdzbnYzYm9ZTUdZS3JxeXQrZm41RzI3Rmp4OUt3WVVPbVRadVc3ejFldkhpUmwxNTZpVjkvL1JYSW5UdHM3MUdMaTR0ajBxUko1T1RrRUJFUllTU0ZoY243bXBxbUdTTmo4bTdQTzdRYmNuKzJ1M2J0TXE1dk5wdU5JVU9HT0h3bmMzRnhjWmpUWE5JYm9FS1VCNUx3bFNIN2gwNWVvYUdoM0hycnJlemZ2NS9nNEdDU2s1UHpmUW4xOVBUTWQ1ZlpmbGZzaHg5K01DcGk1VTM0dW5mdlRtQmdvSEVYRHY1ZHhQaDZkdWxuMTBOUmxLWjVucGZFSXlhVGFRVHd4alVLclZEVHAwODNFcjJVbEJTKy8vNTdYRjFkSFlhUFRKOCtuVUdEQmxHOWVuVisrKzAzSmsyYVJISnlNcFVyVitiVXFWTk9HUXBaa0gvKythZkE0WnFYSzZwTmFTWjhGb3Vsa2FJb25ZSGVRTE9yS2ZRaEhOMSsrKzBsYXVmaTRzTFlzV092Nk53aElTRzg4TUlMK2JZWGwxd1dGMU5STnpjS0k4bGVoZU9yS01wQVJWRUcxcWhSNDJLTkdqVSsxelJ0YlhwNitwYTR1TGhVWndkWGtEWnQydkR1dSsveTRvc3ZrcHljektKRmk5aTllemR6NTg1MTZJRzJMMmRnVHpEZWZmZGQxcTFiWit6ZnNtWExWYzh6SFRObURQdjI3U00yTnBieDQ4Y1h1T2JtN05teitlNjc3MUFVaFNsVHB0Q3laVXNBa3BPVFdiNThPUUR0MnJVenFsMUdSVVVCdVgvUGVZZWhIajE2bEtOSGoxSzFhbFhHakJsamJEOXc0QURqeG8wemlxTzBiZHZXb1VoTGFHZ29JMGFNWU1HQ0JjVEh4ek5nd0FCZWVPRUZoMkdvZVgzLy9mZkc0N3h6K1BKdXYveUc1cUZEaC9KTlQwaElTSENZMTdkdzRjSUNYMCtJaWtBU3ZqS1NsWlhGL2ZmZlgyU2JEejc0Z0E4KytDRGY5c21USitjYk8xNVE3MHRRVUpBeEpNTm1zM0g2OUdsR2pSb0ZRTldxVlZtOGVQSFZobCtlS1ZhcjFhcnIra1BHQmtXNTg2cE9wQ2pqTFJiTE1FVlJ6T1QrYlpoMVhUY3JpbUxTZFYxVkZFVUYxRXVQQVJSZDEvOXpMMUhlQzdkZFZsWld2dTBkT25UZ2d3OCtNQXF1MUs1ZG0vbno1MS9SbDluYXRXdnp5U2VmRkx2R21LdXJLOTk5OXgyUU8yVG5zY2NlUTlNMHhvMGI1L0I3ZlBuYWFZMGFOU0k4UEp4ang0N3h4eDkvOFBQUFA3Tno1MDV1dWVVV0huendRZTY2Nnk1eWNuSklTVW5oeHg5L1pQMzY5ZHg5OTkyODhzb3JwVFowVHRkMUxCYkxKS0NQb2lnbHErNEJORy9lZkthYW14R2ErUGYvczZycnV1blN2eXE1dzRKTmwvMHVYUDc3WWJUUHV5L3ZjeURmdVM5N1h1aHJYTjYyZ0RZbVhkZlYwdmpkRktWRDEvVTRxOVdxQTVxZTIxMmpLNHFpMlo5ZmVxeGYycWZsZWE0cGlsTGc5a3Zuc0o5VHkvTzRST2ZQODFqUDgxcjV6bi9wOFJXZlAyLzhtcWJwaXFKYzBmbnp4cU1vaW5icEhEcWdBYTJMK1pGN0FiMVZWZTN0NWVXVlliRllOdXE2dnZxLy81OHNmUmFMaFU4Ly9aU1JJMGZ5OTk5LzQrWGxaU1J2V1ZsWkRzc21GTldqbEpiMmI0Zm1lKys5Wi9TQUhUMTZsSDc5K2dIL1Z0N04rMW5yNHVMQ2pCa3o2Tm16SjZxcTVsdWFKeVVseGJqQlBINzhlS01ISEdEKy9QbWtwS1RnNHVMQ1BmZmN3NTQ5ZTJqYXRDbmJ0bTBETUJKRHU4NmRPL1AxMTErellzVUtBZ0lDNk5teko2dFhyMmJldkhuR3RJR2VQWHRTdjM1OTNOM2RIWTcxOFBCZ3pwdzVUSjQ4bVpTVUZHYk9uRWxzYkd5Qk53anpEdjNPVzRXenFDSGg2OWV2NThLRkN6ejQ0SU5zM3J3WlYxZFhCZzhlaktlbkozUG16REhhNUwxeG5wQ1FVS0lsRzRRb0R5VGhxNkRzRTZQLy9QTlAxcTVkYTJ6UFd6NDRMUzNOZUY3UXZML3JoR0t6Mlh4VlZhMVZDbDl3S3ltS1Vzbmg1SmZPbC9lOGhUMitXdUhoNFh6MTFWZEZ0cWxkdXpaang0NDFocUcwYXRXSzZkT25YM0hQbnFJb0phNithQzkzdld6Wk11TU84NnBWcXdnTkRTMTJ2dDNISDMvTWhnMGJnTnhxY1gvOTlSZlIwZEVPQlY4VVJhRmF0V3JjZHR0dHBacVlLSXFDcG1rQnFxcVdiRDJCUzFSVi9kL2w1eW5vMzZMYUZIWGMxYlM5Mmpia2Zra3U4djJLTW1lL1dlQ3dzYWpQazhKKzk2N21ITmVpWFVuYlh0Nnpmalh2K1dwNzV5L2RCUEVEOG8vM0xTZHExcXpKa2lWTFdMaHdJY09HRFdQSGpoMXMzcnlaYmR1Mk1YNzhlS09kUFZGNytlV1hlZTY1NXh4dXZ0bXJPVVB1elYvNzUzemVuc0s4bi8wNU9Ua2NQMzdjZVA3ODg4OFRFaExDVFRmZHhQYnQyNDN0NTg2ZFkvTGt5ZXpZc1lOYmI3M1ZJU0cwSnorZE8zZG03dHk1cEtTazhNUVRUeGhGa3U2NTV4Nkg5emx3NEVBeU1qTFlzbVVMYytmT0pUZzRHQjhmSDdLeXN2RHc4R0QwNk5GOC9mWFhyRnExQ2tWUjZOYXRHNUJiNjJENjlPblVxbFdMR1RObU1IMzZkQklTRWdxOWlWN1k4Z3hGTGR2UXBrMGJkdXpZd1lBQkE5aThlVE1BZ3dZTlF0TTBJK0dUNUU1VVpKTHdsUkZYVjlkQzE3dXhmMmoxNmRPSHA1NTZLdC8rZ29acUhEeDRFTWlkOTNXNWF0V3FzWExsU213MkcxV3FWQ2x4WVk0S1NvdU9qdDRHYkxOYXJZTUJkRjMvQUhoQVVaVGdZbzZOMEhXOWlhSW9ycnF1eHdMaFFCcHdFYmlvNi9vRms4bDBJVE16TTFWVjFSUkZVVkpWVlUzVmRmMzgrZlBuVTB3bTB6Kyt2cjRacGZFbThnNGJLY2l2di82S241OGY1OCtmNTVsbm5tSGd3SUg4L2ZmZkFOZHNPS2ZOWnVQRER6L2trMDgrQVhLL2NNWEh4ek40OEdCNjllcFZaSm45eHg1N0RIZDNkNnBXclVwcWFpb1JFUkhFeHNaaXM5bW9WYXNXblRwMXdtdzI4OUZISDdGNjlXcWFObTE2VmNQdUNoTVZGVFVFVUN3V3kyeEZVYnlCKzRBaWUvdDBYUityNjdydFVrK0V6ZDdEb0dtYXBpaUs3Vkt2aUwxM3hKWm5uNlpwbXFhcXFpM3ZZKzJTdk5zdi9XdFRWVlZUVlZXejJXeWF5V1N5NWVUa2FDYVRTYnYwcnkwbkowY3ptODAyazhta1pXZG5hNWYrdGJtNHVHanA2ZW5hcFg5dGJtNXVtcnU3dTNiMjdGbk55OHRMaTQyTnRaSGJBNkpmNmxFcTk4NmNPWU83dTN1eDYvUWRPblNJdExRMEtsZXU3TEJRTXVSKzJUMTkralIrZm43VXJsMzdXb1o3VlJSRkNZMklpRGdJS0pmK1UxdTBhS0djUDM5ZXpjbkpVYXBVcWFKbVoyY3JtWm1acXMxbVU3eTl2VldiemFaa1oyZXJtcVlwN3U3dXFxWnBpcHVibTZwcG1tS3oyVlJOMHhRWEZ4ZFYxM1hGWnJPcHVxNHJack5aMVhWZDBUUk5kWEZ4S1hDNzJXeFdORTNMOXh4UVZGVlZkVjFYTHZVUUs1ZDZ2QlZOMDFTVHlXUnMxM1ZkTlpsTXhSNTNxUWZhWWJ1OTNlWEhxYXBxYk0vNzNQN3ZaZTA2RlRPU0l4MzRDZmpUWnJOdGpJbUoyUXBndFZyZnZJYi9tNjlhWm1ZbUVSRVJaR1JrMEsxYk40ZjVlZllLdFZCMEQ1ODl5ZkwwOUN5MitCdms5azZWWk4zVnZHMHVMeXIyNDQ4L0VoTVR3NmhSb3poOStqUy8vdm9yeTVZdEE2QnUzYm9GM2hpY1BIa3krL2Z2SnlrcGlaU1VGRHAyN01pWk0yZG8zYm8xSVNFaFJpL2s3Tm16YWRTb0VYNStmc2Ixc1hMbHlyUnMyWktsUzVjU0V4UEQzWGZmYlp3M09Ealk2SW5NVzJRc0xpNk8vLzN2ZjlTb1VZTzMzbnFyMEpFa1ZxdVZxVk9uNXR1dnFpclZxMWRIVlZVcDRDUXFORW40eWxCeEJWUGMzTnhLWEZSbDVjcVZSZTRmT0hBZzhmSHhoVlpudko1RlJrWStEV0N4V0c1VkZLWDNwUzhIK1NwR1JFUkV0QWdMQy9OU1ZiV2JxcW9wRVJFUnhVOCt1NHpWYWkyTmtJR0NxM1FPR3phTVU2ZE80ZTd1emh0dnZNSEZpeGRwMHFRSisvZnY1OWxubjZWV3JWb3NXclRJdUhPcmFackRXa3lYaTQrUEw5RU5nSWlJQ0JZdFdzU3hZOGNBQ0F3TVpONjhlVXlkT3BVOWUvYXdiTmt5ZHU3Y21hK1NHdVIrZ1Q5MjdCZzJtNDB2di95UytQaDRWRldsVWFOR3RHclZpbnIxNnBHU2ttSXNIQndiRzB2djNyMFpNMllNanp6eXlKWDh5SXFqUjBaR0dwUElyRlpyR05EbjBySWNqUzV2SEJrWk9iYzBYMXlVekR2dnZNTlhYMzFGdDI3ZG1EQmhRb0Z0L3ZyckwvcjE2NGZOWnVPZGQ5NXhTUGhzTmh2RGh3L242TkdqVEowNnRWd21mSG5vbC83VExsOHJUSlNjeFdMeEF4d1NQbDNYTHlxS3NsWFR0SFhaMmRuclltTmpMemdwdkJLeEowamJ0Mi9uOTk5L0p5UEQ4ZDVoYUdnb25UdDNkcmpHNUMwWWNqbDdvdFNvVWFNeUc4cnQ0K1BEd29VTE1abE16SnMzajFHalJoa0x5ZzhZTUtEQVl6dzlQWmsxYXhhNnJodkRUdnYyN1d2c2YrV1ZWK2pkdXpmSnlja01IejZjU3BVcWtaU1VoTHU3TzVNbVRVSlZWZno4L1BKTlM0aU5qV1hkdW5WMDZkTEZXS1ppM2JwMTdOKy9uNFNFQkU2Y09NR1VLVk9ZTm0wYWtMdW0zc3FWS3hrNmRDaHQyclRCMWRXVm5Kd2Nmdi85ZDc3Ly9udCsvdmxuUHZqZ0E5cTBhVU5nWUNBWExseGd6cHc1RHZPSmYvdnROeFlzV01EcnI3OWVXajlTSWE0WlNmZ3FtS0xLSCtlbGFkb05QMzhuTWpKeU43QWJlS0ZGaXhaTk5VM3JEWFJSRktXeHZjMmxxcHdybkJWalhrVlY2WVRjTzZhUVc4MXkxS2hScEthbWtwV1Z4ZEdqUjJuY09QY3RwYVdsbGNwYVFRMGJObVRuenAxQTduSUpNMmZPeE4vZm44V0xGek41OG1RMmI5NU00OGFOQ3h3ZXVudjM3bnpycm1tYXh0NjllOW03ZDYvRGRsVlY4ZlQwSkNNamc5ZGZmNTJvcUtoclZxVXpJaUlpQnZnZjhEK3IxWG96MEFmb0NwUmUxaTRNeDQ0ZDQrR0hIeTZ5emU3ZHUvbnR0OS9RTkkzbXpac1gyQ1lwS1lrWFgzd1JtODBHd0hQUFBXZnNhOXUyTFUyYk51WG8wYU1BVEpvMGlVbVRKaG43dmIyOStlbW5uLzdyV3hIbFZ3cndnNjdyYTA2ZlB2M0Y4ZVBIeS8zY2hUTm56akJ5NUVqaTR1THk3YXRldlRvZE9uU2djK2ZPaElTRUFMazljWGFGOVRBbEpTWHgrKysvQS9tSFVSWW1LQ2lvMEJ2Q2hhM0RWeEQ3a2hBblQ1NDBQdDlEUTBQcDFLbFRvY2NVVmJHM2V2WHF6SjA3bHlGRGhuRG16Qm5PbkRrRDVDNDBmL1BOTnhkNjNOZGZmODBYWDN4aDlPN1pQZlRRUTBheG1iLy8vcHMvLy95VDBOQlFZbUppaUl1TFk4MmFOYlJwMHdiSXJZSytlZk5tb3FLaWlJK1BaLy8rL1ZTdFdwV21UWnV5ZE9sUyt2VHB3K3paczdubGxsdlFOSTFwMDZaeDZ0UXB4b3dadzRvVks0b2RwU0NFTTBuQ1Y4YUs2bDM1OE1NUCtmREREeDIyMWFsVHh5alM4ZHBycnhXNTlFTGVEK1ovL3ZubnFxdDJYWS9DdzhQM0FPT0I4YzJhTld1Z3FtcnY0bzRwUzIrLy9UYkxsaTFqOE9EQmpCMDdsdVRrWkpZc1djTGl4WXQ1NkNHakhnM2ZmUE1OVTZkT0pTc3JDM2QzZCtiTm0yY2tleVZScDA0ZFk4aU5xcXJjZVdmQm82SThQVDJaTW1VS1I0OGVwWFBuenNiOEdWZFhWNlpObTBhelpzMTQ5TkZIQzd3QjBhNWRPL2J0MjRlSGh3ZC8vLzAzTjkxMEUvZmNjdy9lM3Q0TUdqUUlnS1ZMbDFLL2ZuMWlZMk5wMnJRcGUvYnM0YU9QUG1MZ3dJRWxmaS8veGFYaGRaT0J5VTJhTkFreW04MTl5dVNGaFlQbzZHaE9uejRONUg2aGUvWFZWeDMycjF5NWt0R2pSNU9Ra0VEOSt2VTVkZW9VcWFtcFdLMVc2dGF0eTRVTEYxaTBhQkdRdTdaamVIZzRDUWtKaElhRzBxUkprM3lGSDhSMVk0ZW1hWTlrWjJkdmlvMk56U3ErZWZsUnBVb1ZoNldWdkwyOWVlQ0JCK2pZc1NNdFdyVElkNlBXbnZDQVl3L2ZEei84WUR5T2k0dmo3YmZmWnNxVUtYVHUzUGthUmwrd3hNUkVoZzBiUm1wcUtpNHVMa3laTXVXcTVseHFtc2F1WGJ0WXNXSUYyZG5aRHZzKysrd3pYRjFkYWQyNmRiN0VOeXNyeXlneTl1Q0REL0xOTjk4NDdPL2F0U3N1TGk2MGJ0MmFTWk1tY2Zqd1llTm0xSTRkTzBoTVRNVFQwOU80T2RTcFV5Zmpjd1Z5YnpLRmg0ZGpOcHNKREF4ay92ejVSRVpHMHJ4NWN6WnYzc3lKRXlkNDdiWFhpbDFXU3dobmtvU3ZBcWxhdGFveHp5a2pJNFBFeEVUYzNOenlyVDFsbjVoYzFEbzFON0xvNk9qOXdLdkZOaXdqLy96ekQ0c1dMV0x2M3IzMDZOSER1T0I3ZTNzVEVSRkJYRndjMWF0WDU3dnZ2bVBWcWxWQTdsQ2FCUXNXT015UlVGVVZIeDhmdG03ZHlyeDU4L0R6ODNOWUZQYWRkOTdCdzhPRG5Kd2NUQ1lUTVRFeERzZm1sYmM4ZFdIekMvTVdZTW5yMkxGamVIcDZzbW5USms2Y09JR1Bqdy9QUHZzc2xTcjlXdy9IeDhlSGI3LzlsdGRlZXcxUFQwOWF0V3BGbHk1ZGpFSXhaV252M3IzSGdCbGwvc0xYdVlDQUFEWnQybVE4bnp4NU1ydDI3YUpuejU1RzFjQ0NxaExuNWVQalEzSnlNa0ZCUVN4YXRJajMzbnVQTld2V29DZ0tMNy84TWovOTlCT0hEeC9HYXJYeTRvc3ZzbmJ0V21iTW1HR3M2WFdqajNLNFhrVkdSdVl2YlZ4QktJcEM1ODZkT1hMa0NCMDZkT0N1dSs1eVNHQ2lvNlBaczJjUDd1N3VLSXJpVU5ETFBsLzdpeSsrNEkwMy9sMUJhT3JVcVR6KytPTk1tVEtGek14TWtwT1RNWmxNS0lyQ1RUZmR4UHIxNjdIWmJDUWtKSkNkblkyZm4xK3A5VVlkT0hDQVVhTkdrWmlZQ01DRUNST29YNzlreFpHenM3UFp1M2N2aHc0ZElqSXlrbDI3ZGptc2oxZWxTaFc4dmIySmo0OG5LaXFLcUtnb3ZMeThzRnF0TkcvZW5PRGdZRnEyYk1tMmJkdU1aWXBhdFdybEVGdHdjRENRbXdnZU9uU0k4UEJ3MHRMU0NBME5KU0FnZ0JNblR2RFZWMS9oN3U1T1JrWUdWYXBVNGM0Nzd6U3VuZllwQ2ZQbno4ZlgxNWZUcDAvejIyKy9rWkNRd01tVEp4azllalJ6NTg0bEt5dUxqSXdNdWNra3lpMUorTXBZUVNYNDdjUDRldlRvWVN4VWJKZDNrdmJRb1VQWnUzY3ZHUmtaREJnd2dPZWZmeDR2THkrYU5tMXFEUCtZTzNjdTQ4ZVBKenM3bTVNblQ3SjI3VnBtelpvbHZYM2xWSHA2T3YzNjllUEVpUk0wYnR5WVRaczJjZTdjT2R6ZDNhbFhyeDZ6WjgvbXhSZGZaTUtFQ2NiY3ZJQ0FBT2JQbjArOWV2VWN6dlhISDM4WWorMXJtZVZOK094cmxVMmFOSW12di83YTJGNnBVcVZTdTBnZE9YTEVXTUxCeGNXRmh4OSttSUNBQUlZT0hlb3dSOFhWMVpYYmJydU5wNTU2aWkrKytJSXRXN2F3WmNzV2JydnROb2VZUmNWbEwzWmdaLzlTNitYbFJmWHExVGwvL3J5UkVNNllNWU1HRFJwdzhPQkJ4bzBiUitYS2xmbmdndytvVWFNR1R6LzlOSjA3ZDZaeTVjbzg4c2dqVktwVWlaWXRXM0xreUJGR2p4NE40TEFXbUx1N095MWJ0cFJrVDVSYmVZY2xYeTRqSTRONTgrYmwyeDRRRUdBTWFUeHo1Z3k2cmxPMWFsV0Nnb0tJakl4azFhcFZ4ZzNCNHF4YXRhckVTVmxSNHVQajZkKy92MUZZWnZUbzBYVHAwcVhFeDV0TUp1Yk1tV01VbkxIejh2S2lSNDhlREJvMENGZFhWNVl2WDg3eTVjczVkKzRjRnk5ZVpQdjI3V3pmdnAzQXdFRFdyRmxEN2RxMWFkMjZOZlhxMWNOc05sT2pSZzFPblRyRitQSGpIYXFjMnRrWG1CODRjQ0M2cnRPK2ZYdDI3OTdOcmJmZWl0VnF4V1F5RVJBUVFGeGNISjk4OG9sUnVPeHlYYnAwb1Zldlh0U3VYWnU3N3JyckNuNXlRcFE5U2ZqS21QMXVVMEVxVmFwVTVINkFmZnYyb2V1NlVTYi8zTGx6Yk55NGtaWXRXM0x2dmZleWV2VnFzck96OGZmM3gydzJNMlBHREc2KytlWjhDNHFLOHNIRHc0UGV2WHR6OHVSSnVuZnZUdmZ1M1hGM2R6Y1MvenZ2dk5OWTNxQi8vLzdVclZ1WDZkT25VN2x5NWF0K1RZdkZZaVI4WGw1ZXhscU5lYjN3d2dzbHVvRDk4c3N2RGw5T2dvT0RlZXl4eHpDYnpmVHAwNGRxMWFweDZOQWhveGlOeVdUaTNudnZwV2JObWlpS3d2RGh3M24yMldmWnVuVXJHelpzNEtXWFhycnE5eVhLSC92aXlnVU5kVnEyYkpseEUwQlZWWUtEZzQzUzhsV3JWalUrQ3hjdVhKaHZ3ZVBMZXdadnUrMjJBbCsvWnMyYWJOeDR4YldZaEhDYXBrMmJvcW9xdXE3ajZ1cUtqNDhQRFJvMDRJVVhYakJHWWp6NDRJT3NXTEdDUllzV0VSZ1l5UExseS9uaGh4ODRlZklrR1JrWmFKcG0vSGU1V3JWcWxVcXlCN2xUQlByMjdjdXlaY3VZTUdGQ2tldmNGVVJWVmNhT0hjdmd3WVB4OFBEQWFyVnkzMzMzMGE1ZE80ZmxKQVlNR0VDdlhyM1l1blVyMjdadEl6dzhuT1RrWkY1NDRRVmNYVjFwMnJRcEN4Y3VOTjd2eElrVG1UVnJGc2VPSFhQNEdhaXFTdjM2OVhuNTVaZFJWZFZoanZFOTk5empNUC9SUGsvK3I3LytjbGpMRDNLblBOeHh4eDJNR0RFQ1FKSTlVU0ZJd2xlQlpHUmtHT1dhN2V2Q05HdldqSTgrK29qMTY5Zno2S09Qb21rYXFxb3llZkprbWpadHlxeFpzOWk0Y1NPREJnM2k3YmZmTm5wNVJQbnh4Qk5QR0kvejl0TFoyWHRKbGl4WllwU0hMcWxmZi8yVjNIV00vOVcxYTFmdXYvOStYRnhjOFBEd2NOajN2Ly9sTGtYWHFsV3JFbFU3Tkp2TitYb0g3ZWV3Q3drSjRlZWZmOFprTXVIcTZwb3ZmclBaVFB2MjdXbmZ2bjJKMzVlb0dPeVZBL04rNlVwUFR5Y3VMczZZU3dxNVE2OGVlT0FCb3lwczNrcDRoUzNYa1pPVFl5U0loYlVwU1hsNkljb1RUMDlQZHU3Y1dlVG5mR0JnSUo5ODhna0JBUUVBUFBYVVV3VXU2UVM1ZjNzMm04MzR0eVRYajd2dXVxdkVGY09IRGgxS3QyN2RIUDVtTC9mT08rOEE1SnQrQXJrM0lOZXZYMDlRVUZDUnNibTZ1dEtoUXdkajRmZlRwMC9qNysvdjBNWisvQjEzM0dIVVByaGFnWUdCTXRwRVhGY2s0U3NqSlNtRlgxRFJGcnVGQ3hjYUU3WlZWVFdHOTUwOWU1WS8vdmlEZSs2NWgwMmJOckYvLzM2bVRwM0tIWGZjQWNDVUtWTm8xcXdaR3pkdUxOVWxCRVRac3k5eWV5VUt1b0NhemVaQzErN0xtM3lXUkdCZ1lJRkxNMXd1NzkxYWNXTmJzV0lGSzFhc1FGRVVYRjFkeWNyS1lzK2VQY0MvNjR2YUs5SUN4czJzcXpGOSt2VC9IckFRWmF3a1NaazkyU3ZKdWE2MGdJckZZc0Zpc1pTNGZWSEpIbERzamVhcldZUDE4bVJQQ0ZFMFNmZ3FrTTJiTndPNVg4cXJWcTNLNHNXTE9YNzhPTTgrKzZ6UlJsRVVYbnp4UmVPNXJ1dEdEOCttVFp2bzFxMWIyUVl0aEJBRjZOYXRHN2ZmZmpzdnZmUVNrWkdScEtXbHNYdjNiaUIzTGJHODR1UGppenhYWWZzdnIvUW5oQkJDM0lnazRTc2pCUlZydVJMVnExY25LQ2lJbjM3NmlUWnQybkQ3N2JmejBFTVA4ZFZYWHhFZUhzN1pzMmRKVDA4bk96c2JUZE9NSkMvdmNMN0M1cmtJSVVSWkdUUm9rRkcwd21hejRldnJTMHBLQ2dzWEx1VFlzV09vcXNxdHQ5NWE0TEhyMXEwejV2WkZSMGNieTNoczM3N2RLRXlWbXBwcUxNb3NoVnVFRUVJSVNmaktUSEhGV0VvaUtDaUl4WXNYRzNPci9Qejg2TisvUC8zNzkvL1A1eFpDaUxKbU1wbG8zNzQ5YTlldVpmWHExUUJZclZhSEpUd0tFaFVWWlZUb2hOeDVST1BHaldQczJMSEdBdTB1TGk2RkRsMFdRZ2doYmlSWHZqS21jS282ZGVySVhXc2h4SFdqVjY5ZURuT01IbnZzc1VMYlptWm1zbkRoUXA1NTVobUh4YXYzN3QzTDZOR2pTVXBLSWprNW1ZQ0FBTWFNR1NOcllna2hoQkJJd2llRUVPSWF5OHJLSWlzckM0QS8vL3lUZDk5OWwyblRwZ0g1SzlPZU9uVXEzL0ZidG14aDJMQmhqQnc1a3FWTGwrTG01dVpRRFhiRWlCR2NQbjBhWGRkcDJiSWw0OGFOdStwQ0wwSUlJY1QxUm9aMENpR0VLSFUvLy95ejhUanYrbGEvL2ZZYnYvMzJHMVdxVkNFakk4TllmTjF1M3J4NUhENThtREZqeHBDYW1zcThlZlBZdm4yN3NXWmYvZnIxbVRadEdpYVR5VGhtd0lBQkJBWUdNbTNhTkhiczJNR09IVHZ3OXZibTFsdHZaY2FNR2NhaTcwSUlJY1NOU0hyNGhCQkNsTG9MRnk3azIyWTJtNmxUcHc0MzMzd3paOCtlTlpLOWtKQVFsaXhaUWxCUUVBQ2ZmLzQ1L2Z2M3g4L1BqN2k0T0RJeU12RHg4V0hreUpGOCt1bW5oSVNFNUR2M0F3ODh3THAxNjNqc3NjZHdjWEhod29VTCtQdjdTN0luaEJEaWhpYzlmRUlJSVVwZC9mcjFlZmpoaDZsVHB3N0J3Y0hVcVZPSHdNQkFUQ1lUR1JrWjlPblRoOE9IRDNQdnZmY3llZkprdkwyOStlaWpqM2p4eFJlSmlvcmk2YWVmeHNYRmhaRWpSNUtZbUVqWHJsMkxYYy9SejgrUDhlUEg4OHd6ejdCcDB5YmF0V3RYUnU5V0NDR0VLTDhrNFJOQ0NGSHE2dGV2ejhTSkV3dmM1Kzd1enFSSmswaEtTdUtCQng0d3RpMDZPN29BQUNBQVNVUkJWUHY1K2ZIKysrL3ovZmZmMDc1OWV3RHV2ZmZlQXM5UnExWXRWcXhZVWVBK1B6OC8rdlRwOHgvZmdSQkNDSEY5a0lSUENDRkVtUXNMQ3l0d3U2cXFQUGpnZzhVZTcrcnFTbWhvYUdtSEpZUVFRbHgzWkE2ZkVFSmNuM1NBTTJmT09EdU9HMUptWmliSGpoMXpkaGhDQ0NIRTlkSEQxNkpGQzJlSElHNXc4anNveXFGdHdIMDllL1prN2RxMTNIVFRUYzZPNTRhUmxaWEYwMDgvYlg5NjZ0eTVjOGVkR1kvNDcrUXpYdHhJd3NMQ21xaXErcENxcXZjQXR3RCt3STI0c0dtR3J1dG5nTCtBbnhSRitUSWlJaUxHMlVGZGpRcmR3NmZyK2k1bnh5Q3VtYjNPRHFBazVIZXdYS29Rdnp2WG1xSW9IWUMva3BPVGVmTEpKNDFsRGNTMVpiUFpHREZpQkxHeHNlaTZmaUU5UGQxNjVNZ1IrZUZYVVBJWkw1ekVLZGN4cTlWNmg5VnEzVzQybS9lb3Fqb05hQThFY1dNbWV3RHVpcUlFS29yeWdLSW9yd0hSVnF0MVI3Tm16ZTV5ZG1CWFNuRjJBRUtVRnF2VnFnTkVSRVRJNzdVUVFIQndzSHZseXBYM0tZcFNOeUFnZ0xWcjE4b3lCZGVReldiaitlZWY1N2ZmZmdOSTEzWDlsc2pJeUhobnh5Vnl5VFdpN01qUHVtSnAzTGl4cTZ1cjYyeGdoS0lvaXArZkh3ODg4QUMzMzM0N0RSczJwSExseXJpNXVUazd6REtYbFpWRmNuSXljWEZ4N055NWsrKy8vNTZ6WjgraTY3b092SmVWbFRVcU5qWTJ5OWx4bG9UOElZcnJobHhnaE1ndkxDek15MlF5eFNtS0VoQWNITXpLbFNzbDZic0dORTNqZi8vN0g5dTJiVVBYOVV4RlVacEVSRVFjZEhaYzRsOXlqU2c3OHJPdU9FSkRRMzA4UFQyL1V4VGxEbTl2YndZT0hFaXZYcjF3Y1hGeGRtamxUbloyTnF0WHIrYjk5OThuTlRVVklFSlJsUHZDdzhQUE96dTI0bFRvSVoxQ0NDR0tGaE1UY3pFMU5iV1JydXVuanh3NVFzK2VQY25KeVhGMldOY1ZUZE1ZTzNZczI3WnRBOGpXTksyRkpIdENpUEl1T0RqWTNjdkxhNXVpS0hjMGFOQ0FsU3RYMHI5L2YwbjJDdUhpNGtMdjNyMVp2WG8xalJvMUFyRHF1djVMWUdDZ2g3TmpLNDRrZkVJSWNaMDdlUEJnU25wNitpMUFlbng4dkt4UlY4cGVmZlZWZnZycEp3QnNOdHRkMGRIUnNVNE9TUWdoaXVYbjU3Y0NhTkcwYVZQZWYvOTlhdFdxNWV5UUtvUnExYXJ4M252djBieDVjNEFtL3Y3KzY1MGRVM0VrNFJOQ2lCdkFYMy85ZFRZOVBUMEV5RDV3NEFEOSt2Vnpka2pYaGRkZmY1MU5tellCb090NjIram9hQ255SVlRbzk1bzNiOTRmZUtSbXpab3NXTEFBYjI5dlo0ZFVvWGg2ZWpKLy9ud0NBd05SRktXRHhXSjUxdGt4RlVVU1BpR0V1RUg4K2VlZkNZcWkxQUZzc2JHeERCbzB5TmtoVldoejVzeGh3NFlOOXFkM1IwWkcvdVRNZUlRUW9pUWFOR2hRVlZHVS8xTVVoYmx6NTFLcFVpVm5oMVFoK2ZqNE1ILytmQlJGUVZHVUdSYUx4ZC9aTVJWR0VqNGhoTGlCaEllSEoyUm1adFlEaUlxSzRybm5ubk4yU0JYU1cyKzl4Y3FWS3dIUU5LMTlSRVRFZGllSEpJUVFKZUxsNWZXYW9paCtnd1lOSWpRMDFObmhWR2gxNjlabDJMQmhBRGNCYzUwY1RxRWs0Uk5DaUJ0TWJHenNVVjNYR3dQczNMbVRjZVBHT1R1a0N1V1RUejVoNmRLbEFOaHN0aWVpb3FLK2QyNUVRZ2hSTW8wYk42NEJQT1hwNlVudjNyMmRIYzUxNGJISEhzUEx5d3ZnaVdiTm1nVTRPNTZDU01JbmhCQTNvTWpJeUgyYXBsa0FmdmpoQnlaTm11VHNrQ3FFTld2VzhPYWJiNkxyT3JxdTk0dU9qbDd0N0ppRUVLS2szTnpjeGlpSzR0YW5UeDk4ZlgyZEhjNTF3ZHZibThHREI2TW9pcXVxcWhPY0hVOUJKT0VUUW9nYlZGUlVWRlJPVHM0ZEFGOS8vVFVUSjA1MGRramwycG8xYTVnNWN5YTZycU5wMnBESXlNaFBuUjJURUVKY0FSWG9yYW9xM2JwMWMzWXMxNVdPSFR1aXFpcEFkOERrNUhEeWtZUlBDQ0Z1WURFeE1UdDFYYjhIWU5PbVRVeWJOczNaSVpWTEd6ZHV6SnZzUFIvMS8remRlWHhNNS9mQThjK2RFTEVGc1VUc1Npa3BrbEJMVVczUjBxTFVUcW10MXZLejF0YW9yVkZkVUxTb05iVnJVbXR0MWFLcVFTVVRRVFVFQ1dLWElCSXladWIrL2tqbmZqUEpaQkdSU2VLOFg2KzhPdlBNdlhmT2pOQTU4enpQT2NIQlA5ZzdKaUdFZUJJZUhoNnRBTGY2OWV0VHVuUnBlNGVUcTVRc1daSW1UWnFnS0VwSkx5K3ZiSmROUzhJbmhCRFBPYjFlLzRmWmJHNFBzSG56WnI3NzdqdDdoNVN0SERwMGlPblRwMXVXY1U0UERnNmViKytZaEJEaVNTbUswZ1dnVmF0VzlnNGxWMnJUcGcwQXFxcG11ODJSa3ZBSklZUWdPRGg0cThsa2FxdXFLaXRYcm1UNTh1WDJEaWxiT0g3OE9HUEhqc1ZrTW1FMm02ZnE5ZnBwZ0dydnVJUVFJZ09hQWRTdFc5ZmVjZVJLTDcvOHN1Vm1mWHZHWVlza2ZFSUlJUUE0Y2VMRURsVlZPNnVxeXVMRmkxbTNicDI5UTdLclU2ZE84ZkhISDJNMEdsRVVaWFp3Y1BBTXdHenZ1SVFRNGttOS9QTEw1UlZGcWVUbTVvYWJtMXU2ejd0ejV3NTM3dHpCYkxiOVQ1L0paT0x1M2J1WkZXYVdpNHVMSXlZbWhwaVltS2UrVnFsU3BTeU4yTXQ1ZW5wV3pJVHdNbzBrZkVJSUlUUjZ2ZDRmR0dRMm01azNieDYvL1BLTHZVT3lpd3NYTGpCNDhHQWVQMzRNc0RRd01QQlRKTmtUUXVSUWVmUG1iUUxnNGVHQm9panBQdSt0dDk3aXJiZmU0dGF0VzhrZW16eDVNazJhTkdIUW9FRlBGTXZEaHcrWlAzOCt3NGNQVHpHUnRIajA2SkdXZENiK3lReC8vdmtuYjc3NUpxKy8vam9kT25UZy92MzdUM1U5UlZGNDVaVlhMSGViUDNXQW1TaVB2UU1RUWdpUnJhaEJRVUZMUFR3ODhnUHpwaytmVHY3OCtYbnp6VGZ0SFZlV3VYTGxDbjM2OU9IaHc0Y0FhNE9DZ29ZQlJqdUhKWVFRVDZNZVFNMmFOVFB0Z2krOTlCSzdkKzhtTEN5TTRPQmdQRHc4MG5YZXNXUEg4UFgxQldEcDBxV3BKb3cvL2ZRVDgrYk55M0NNZ1lHQk5zZC8vZlZYcGt5Wll2bFNqK2pvYUQ3NDRBTm16WnFGdTd0N2hwK3ZkdTNhYk42OEdlQlZZRVdHTDVUSlpJWlBDQ0ZFVW1wd2NQQjhWVlVuR28xR0prNmN5S0ZEaCt3ZFU1YTRmdjA2dlhyMUlqWTJGbUN6b2loOWdjZDJEa3NJSVo2S29pZ3ZBSlF0bTc2KzRCRVJFWVNIaDJ2M3IxeTV3b1VMRjZoYnQ2NzJremdSNjkrL3Y5VmpmbjUrS1Y2N1diTm12UDMyMndBc1c3YU1FeWRPWk9RbEFRbXZwMXk1Y3RwOU56ZTNWRjlqWEZ3Y1gzNzVKUk1tVE1CZ01GQ2hRZ1VtVHB4SWdRSUZpSXlNcEUrZlBzeWVQWnZvNk9nTXhaT28rbW1GREYzZ0daR0VUd2doaEMycVhxLy9VbFhWR1VhamtiRmp4M0w4K0hGN3gvUk0zYmx6aDI3ZHVsbVc5ZXk1Zi85Kzk4REFRRW4yaExDREdqVnF1SGw2ZXZhemR4eTVTSGtBVjFmWGRCM2NxVk1uT25ic3FOMGZPSEFnbjM3NktZNk9qamc2T2xvdEM3V01KZjdKa3lmNUlzSnIxNjZ4ZmZ0MnRtL2Z6ckJod3loY3VEQm1zeGx2YjIvaTR1SnN4dEdyVnk4Q0F3T3BYeitoRHNxUUlVT3NadTErL1BGSHRtN2RxdDMvNFljZitQSEhINU5kNTlHalIvajUrZEcrZlhzMmJ0d0lnS2VuSndzWExxUmt5WklzWDc0Y2QzZDN6R1l6bXpadDR0MTMzMlhXckZuODg4OC82WHEvTElvWEx3NkFvaWpwM3lpWkJXUkpweEJDaUpTWTlYcjlkQzh2THhlajBUaHMrUERockZ5NWtwZGVlc25lY1dXNm1KZ1lldlRvWWRtNGY4Um9OSFlNQ3d1THQzZGNRanhQL2l0MDhZNmlLTjJCcHY4Tlo1dGxjVGxjQ1lDaVJZdG0rQUpPVGs0RUJBUnc1Y29WdW5UcFFueDhQSjA2ZFdMaXhJbHMyclNKTTJmTzBMdDNieXBYcm14MTN0V3JWeWxUcGd5blQ1OW02dFNwQUd6ZnZwMmhRNGN5ZS9ac25KeWN1SFhyRmhVclBubWRrK2JOcmJmS3RXM2JOdGt4TzNiczRNc3Z2N1NzM01EQndZRytmZnRTczJaTk9uVG9nTWxrd3R2Ym0xV3JWckYrL1hxV0xsMUtURXdNZm41KytQbjUwYVpORzZaTm01YXVlSnlkblFGUVZiWFlFNytZWjBnU1BpR0VFS2t4QmdVRmpmVDA5TlFaRElZaC9mdjNaODJhTmNuK2g1NlRQWHo0a0c3ZHVuSDc5bTFVVlQwZUZ4ZjNWbWhvYUt5OTR4TGllVkNuVHAxcWlxSzBWaFNscDZJb3I2Ujloc2lnWWdDRkN4ZE8xOEYvLy8wM2YvenhCNk5HalFKZzU4NmR1THE2WWpRYThmYjJKajQrSG5kM2Q4YU1HVU5vYUNqejVzMGpQajZlcWxXcld2My80ZnIxNjdSdDI1Yml4WXZUb1VNSHErZm8xS2tUZWZQbXBWMjdkamc0T0JBUkVjRlBQLzNFL2Z2M21UNTllcnJpTEYrK1BEcWRqb2lJQ0NCaGlhZE9wK1B5NWN2YU1hKysraW9PRGc0QTFLOWZuN0ZqeDFLbFNoWGk0K1BKbHk4ZmNYRnhiTjI2bGZidDI5T3paMC9hdG0zTGloVXI4UGYzeDJBdzBLOWYraWVhQ3hZc2FMbFpKTjBuWllFY25mQjVlWG45Qmp3L2xRU2VJNnFxSHRQcjlRM3NIWWNRQWdDalhxOGY0ZW5wV2ZEUm8wZTllL2Z1ellZTkc5SzlGeVE3TXhnTWRPM2FsZXZYcjZPcTZtbUR3ZkJHYUdqb0EzdkhKVVJ1VnJ0MjdaY2RIQnphS0lyU0UzZzV6UlBFVTFOVjFVbFJGQndkSGROOXpwNDllN1RiaHc0ZDR2MzMzMmZpeEltRWhJUUFDY3NrUC9yb0l5NWR1a1I4ZkR4MTZ0U2hlL2Z1VnRjNGVmSWtrTEJrUHVseVVwMU9aNVVFL3ZycnI2eGZ2eDVGVWVqWHJ4K1ZLbFZpeTVZdHpKZ3hRenRtMGFKRmJObXlSYnUvYXRVcWloWXRxdlVXWEx4NE1RVUtGTENhK1hOeGNXSGF0R2tVS1ZLRUtWT21NSHIwYU8weG96R2hIbGRrWkNUdnZmZWVOdTdoNGNIT25UczVkZXJVRTgwODVzMmIxM0l6L1c5MEZzalJDUitTN09WYWlxSmt1NmFWUWp6bmpEcWRib0NxcWdYajR1STY5dWpSQXo4L1AwcVdMR252dURMTWFEVFN2WHQzSWlNakFjN3JkTHJHcDArZmxtUlBpTXluMUtsVHgwT24wN1VGUGxBVTVjWDBudWpwNlRrTlVGUlYxZWwwT2tWVlZSMmdLSXFpczR3ckNSdktkS3FxV3NaMXFxb3FnRTVSRk8yYy80NjFuRzg1UnpzLzZUR0pybUc1bnVXNFZHTkk4cnlXeDVKZU8vRTV5V0t5WEQ5cERJblBUeHBEU2pFQkt1QUEyTnhiWjB0VVZCUy8vLzY3ZG4vV3JGbEVSRVJ3L3Z4NWJTenhiUmNYRjN4OGZKZzdkeTZlbnA1YVplZWdvQ0FBeXBVcnB5MTNURW5IamgxWnZudzVCb09CMWF0WDQrM3RuV2Fjdlh2M3R0cFBPSERnUUhTNjVDVktYbnZ0TlNDaCtJd3RTVnM5bEMxYmxzS0ZDOU9vVWFNMFkwak1NcE5JTnN1eHNsVXdHWlZTeVZXUk0xbStwUkZDWkMrQmdZR1BxMWF0MnRQWjJibllnd2NQM3JRa2ZVV0taS3VWSytsaU5wdnAwNmNQNGVIaHFLcDZGV2dVRkJSMHo5NXhDWkZMS1RxZHpsbFYxYkk2blM3ZkU1Mm9LRlArK3krSi81dm84WFRmdHRWL0xpUFhTKzBhcVoyVG1jZWxkazZTKzZxcXFpcndXRkVVUjZQUm1IZ1dLa1crdnI0WURBYXJzY0RBUUlZUEg4NjllL2N3R0F3c1hMaVEyTmhZOHVmUHo1dzVjOWkzYngvcjFxMWovZnIxK1ByNjR1N3VyaVY4NlduWlVLeFlNZDU1NXgyMmJObkM3dDI3R1QxNk5PKysreTdObXpkbnpKZ3hCQVlHMHI5L2Z6Nzg4RU10Z2Z2dkN6dk50V3ZYVW4yT3BEbkQzYnQzY1haMlJxZlRjZnIwYVQ3NjZDUGk0K090Q3RZOENaUEpaTG1aclZyNTVJcUVUd2doUk5ZSUN3dUxMMWV1WEp1U0pVditIaFVWMWJCcjE2NzQrL3NuM3JlUTdhbXFTdi8rL1RsejVnekFiWjFPVnk4d01EQjVWMkVoUkdZeDYvWDZnOEJCUUtsYnQrN1hxcW9XSm1HbFZwVTB6djFVVVJTejJXeFdGVVV4Sjc1dCtTK2dKamxHTlNkMDlMYTZuK1MycWlpSzJXUXlxVHFkemd4WUhaUDBITXV4L3oyUGRvekpaREpienRmcGRHYWowYWpxZERxem9pako3aHVOUnJPRGc0UDU4ZVBIcXVWeEJ3Y0hzOEZnVUhVNm5WbW4wNm4vUFc0NVh6VVlER1lIQndlemc0T0QrdkRoUTdPRGc0T2FOMjllOC8zNzk5VzhlZk9hOCtUSm96bzVPWm52M0xsanpwTW5qMXFrU0JGellHQ2dDcGhKbU5sVEFieTh2TzREamdhREljMkV6MkF3c0duVEpvb1dMY3JkdTNjQkdEbHlKRzNhdEtGWXNXTG85WG9tVHB4SWJHd3NCUW9VWU42OGVVUkVSR2h0R2o3ODhFUGMzZDI1YytjT1lXRmhBTlNyVnk5ZHZ5anQyN2RueTVZdFBIcjBpRjI3ZG1uNy9Dd3paNDZPamhRc1dEQlo0bWFaTE5pK2ZUdGx5cFJKOVRrT0hEZ0FKT3kzbXpKbENpKzk5QkkrUGo1ODlkVlh4TWZIMDdWclY1bzNiNDdKWkVvOFk1Y3VscjUrZ0NHMTQ3S2FKSHhDQ0NHZXlKVXJWeDY2dXJvMlYxWDFyMXUzYnRYcDJyVXJmbjUrT0RrNTJUdTBOS21xeXVEQmd5MTdVTzRaREFhdlU2ZE9wZjZWc0JBaU02bUJnWUZqTEhmcTFLbmo2ZURnMEYxVjFYY1ZSVW5XRlR3b0tPanpyQTB2MTRvR0NqOTQ4Q0ROTCtnY0hSMHBYTGd3blRwMVlzbVNKUUM4OWRaYkZDeFlrQVVMRnZEamp6OWlOcHNwVmFvVWMrZk9KU1FraEsrKytncFZWWG50dGRjWU5td1lBQUVCQWRvMUd6WnNtR3EvdldQSGpsR2hRZ1ZxMWFwRnBVcVZ1SGJ0bXFWRmprMHpac3pncjcvK1NqYmVwMDhmcXlSdDE2NWRBTXlmUDUrelo4OHlaTWdReG94SitQVWJPM1lzZCsvZTVZOC8vbURZc0dGOC9mWFg3TnUzajNidDJ1SHI2OHU2ZGV0WXVuUXBGU3FrdjZXZXBSS29vaWdwQjI4SDBvZFBDQ0hFRXdzTURJeUxqWTF0cXFycTJXdlhydEd4WThmRTMyeG1XNE1IRCtiNDhlT29xaHI3K1BGanIxT25UbDFPK3l3aHhMTnk0c1FKZlZCUTBDZDZ2ZDdkYURTK3BLcnFURlZWZyswZFZ5NTBHOUJtN05KU3QyNWRxd0lzUnFPUlhyMTZzV3JWS3N4bU00MGFOV0xWcWxWczJiS0YyYk5uWXphYnFWT25Eck5uejliMjBGbUt1OVNvVVNQTi9kN3IxNituYmR1MmpCOC9ucGt6WjdKNzkyNmIxVEZQblRyRjVNbVR1WGJ0R2pkdjN0UitMTzdjdVdOemZOKytmUVFFQlBEZ3dmKzJhVGRxMUlnNWMrYVFKMDhlVHB3NHdmTGx5M256elRkeGRIUmszNzU5M0w1OW0wbVRKaVZlcHBtbS8xcjdvS3BxeGpxM1B5TXl3eWVFRUNKRFFrTkRZOXpkM1JzNU9qcWV1SDc5ZXJuWFhudU5XclZxMlR1c0ZFVkdSbHFxY2NhYlRLYUdKMCtldkdEdm1JUVEveE1TRWhJS2VBUGVIaDRlbFhRNlhVOTd4NVJicUtwNlJWRVVyNXMzYjFLOWV2VTBqeDg3ZHF4VkM0YzhlZkl3Y3VSSXBreVp3cEFoUTNCM2QyZmt5SkdjUFh0V08rYml4WXNFQndkclRkSW5UcHpJMjIrL3phTkhqNUpkUCtrWGhKR1JrWmpOWm1Kalk2bFJvNFkyZnY3OGVmYnYzOCs1YytlQWhHcWhrREI3bUxqaWFHcExPcytjT1VOa1pDVDU4dVhEMDlQVDZyRkdqUm94YmRvMEFnSUNHRDE2TkVPSER1WGV2WHU4L3ZycmhJV0ZjZWJNR1ZhdVhNbUFBUVBTZk0vQXF2akw5WFNka0VVazRSTkNDSkZocDArZmp2TDA5UFFDUWd3R1Era2NVRVRMYURLWlhnMEpDVGxsNzBDRUVDa0xEZzRPQjJRNVp5WlJGT1VDSkM5eWtwTGl4WXNuRzJ2VXFCRWJOMjVreFlvVmZQSEZGNWhNSmhSRm9XUEhqaHc4ZUpCYnQyN3g4Y2NmTTJuU0pOcTNiNCtpS0ZhRitCTHZIVnk5ZWpYZHVuVkRVUlQwZWowWExpUjgvMWE3ZG0ycjUxeTZkQ20vL3ZwcnNsZ1N0bWltei9idDI0R0VIbnlPam80b2lvS3Fxdnp6eno5VXFsU0pWcTFhOGZiYmJ4TWFHc3FwVTZjd0dBdzBhdFNJZnYzNnNYanhZcTVmVDMvdWR1UEdEUUFVUmJtVTdwT3lnQ1I4UWdnaG5vcGVyNzlWdlhyMWF2bno1OCswRXJzNm5XNC9nTmxzZmlPenJnbGdOQnJQeXpKT0ljVHpSbFhWSUVWUkxNV3FNdVNQUC81Z3lwUXAyckxGc21YTE1ubnlaQm8wYU1DSEgzN0lrQ0ZEdUhMbENqTm16S0JhdFdyVXJHbTlKZk9sbDE1Q3A5TmhOcHZadkhrem16ZHZUdlljelpvMXM3cGZ0V3BWZnYzMVZ4d2RIZkh5OHFKUm8wWkVSMGZUdUhGam16RzJiZHMyMmRqczJiTUpDd3ZUZXZOVnFGQ0JpSWdJdkwyOWJiWiswT2wwdlBmZWU1UXJWNDdhdFd2VG9FSDYyMEtmT3FWOWwzZzAzU2RsQVVuNGhCQkNQTFhRME5BWTRFQm1YYy9MeXd1QTRPRGdUTHVtRUVJOHIxUlZQYVFvQ3NIQndhaXFtbXFiaVpUVXExZVAwcVZMb3lnS3ZYdjNwbWZQbnRxeXlqSmx5ckJreVJMNjkrOVAyN1p0a3lWN0FLNnVybnoyMldmYXJGbEN0NGlFM25YbHlwV2pWNjlleVphYk5tdldqQmRlZUlHR0RSdFNvRUFCQUhidjNrMnBVcVhTSFhlTEZpMW8wYUtGZG4vS2xDbjQrUGh3NmRJbHEvMTVPcDBPVjFkWEJnNGN5QXN2dkFEd1JNbWVxcXI4L2ZmZkFCZ01objNwUGpFTFBQbWZkamJpNWVXbHdyUHB3eGNiRzZ1dE9TNVdySmpOSm81SldkYnRwdmY0MU1URnhXbS8ySmI3bG05VVhGMWRuL2g2b2FHaFFNSVVmWWtTSlo0cXRtZk5NdjBmRkJUMFJMK2ZsdCtISnoxUENKSDl5Tjlua2Rua2R5cnJ5SHVkUFhsNWVWMEN5dS9jdVRQZG55V0RneFBxNTdpN3U1TTNiMTZpb3FKd2NuS3krb3lhV0hSME5NV0tGY3Vza0hPVTI3ZHY4L2JiYndOY0N3b0tTcjAzUkJhVEdUNGJqaHc1d3JoeDQ0aUxpNk41OCtiTW5qMDdYZWU5OWRaYkFGaitJaVZ0V0dsTDRnMm5GbWF6bVc3ZHVsRzRjR0g2OXUxTGl4WXRXTGR1SFlzV0xRSXlsdUQyNk5FRFNDaFhPM3o0OEhTZE0zWHFWQUFxVmFyRWh4OSthUFZ0MFBMbHk0bU9qdWFOTjk2UVJ1bENDQ0dFRU5uZkgwRFB3TUJBM25ubm5YU2RrTFJodW91TFM2ckhQNi9KSHZ4dk9hZXFxbi9iT1pSa0pPRkx4R3cyczJMRkNuNzQ0UWR0aXZlMzMzNUxzVm5rc1dQSFVteklHQmNYUjlPbVRkTjhUbHZKMjVFalI3Uk50V2sxeDN4V29xT2orZVdYWHpDYnpkU3ZYNTgrZmZwb2p4bU5SdGF1WGN1OWUvZHdjSENRaEU4SUlZUVFJcHN6bTgxK09wMnU1OTY5ZTlPZDhJbjBzL1Q4QXpiWU13NWJKT0g3ejlHalI1azdkNjVXOXJWTW1UTEpsbVUrZlBoUVc3YnA1T1NrelhpRmg0ZGJIWGZseWhXS0ZpMmE1bk9tdEg1NjFhcFZBRlNzV0RIVnBERStQcDRwVTZiUXZYdDM3UnVZcExFa2RlL2VQWnZIdUxpNDRPenNqTWxrWXRteVpVUkVSR2dWa0x5OHZMUnpLbFdxeFA3OSs3bDM3eDRBcjczMm1yYlVGS0Jnd1lKUHZaeFZDQ0dFRUVKa3J1RGc0TzFlWGw2M0R4OCtYT0wyN2R2WmZvdFBUaElkSGMzKy9mdFJWVFZhcjlmL1pPOTRrbnJ1RTc2Yk4yOHljdVJJYlk4YkpDeXpuRDE3dHRXRzA2Tkhqeko5K25RQUNoY3V6TGZmZm90T3A4TmtNdEd4WTBlcmF3NGNPSkJxMWFxeGUvZHVXclZxQlNSVU5pcFlzQ0IzNzk2bFhidDJ4TWJHV3RiNVdna01ETlJtL1FZTUdKQmk4bVF5bWZqa2swLzQ4ODgvMmI5L1B6NCtQclJvMFNKWkxFbWxWQlZwNU1pUjlPclZDNVBKeEE4Ly9HRDEyT0xGaTFtOGVMRVczMDgvL2UvM2VPREFnVmJIMnVwL0lvUVFRZ2doN002a3F1cDZzOWs4Zk51MmJUWWJtNHVNMmJObmo2Vk54UmJBYU85NGtucnVwMkpLbFNxbE5YajA4UENnV2JObUdBd0doZzRkeXJsejV6aC8vanpqeG8xajZOQ2hYTDkrblJkZmZKRTFhOVpRcDA2ZE5LK2R1UExQclZ1M0FGaTJiQm14c2JFNE9qb20yMHRuTnB2NTVwdHZ0UHVXWkRHcCtQaDRSbzhlelo5Ly9na2tsS3g5a2lwQzZWVzBhRkZjWEZ5c1ppdFBuejZkNmg3Q1BIbWUrKzhRaEJCQ0NDR3lKWVBCOERYdytNY2ZmeVEyTnRiZTRlUUtEeDgrdEV5V1BEWWFqVFBzSFk4dDh1a2NHRE5tREkwYU5hSjU4K1lZalVhR0RoMUtVRkFRZmZyMDBTcDE1c21UaDk2OWV6Tnc0RUNyZlhVT0RnNEVCZ2J5MjIrLzhja25ud0QvSzlvU0VSR2hIYmQvLzM3Njl1MkxuNThmQUlVS0ZlS3JyNzZpU3BVcURCMDZGSUFOR3paWXpUU21OTHMzWk1nUVRwdzRBU1QwTlBuKysrOHBYTGl3MVRHV0dUc0x5ejY3cEVWYlV0dC90M3IxYXNxVUtVTjRlTGcyYy9qZGQ5OEJDY3ROL2Z6ODBPbDBWdnNWSmVFVFFnZ2huaStlbnA3TmdkWTJ4cjlPZERkQXI5ZjdaMTFVd3BiVHAwOWY4dkx5V2hzVEU5UG5wNTkrc3FyUklESm02OWF0bHExT1cwSkNRaTdhT3g1YjVOTTVVS0JBQVR3OFBOaTNieDkvL3ZtbnRsL3QwYU5IS0lxQ201c2IvZnIxbzFLbFNpa21OUHYyL2EvZFJuUjBOSzZ1cmp4NDhFQWIyN2x6SjMzNzl1WHg0OGNBUkVWRmNlREFBVzMvMjdsejUxaXdZRUc2NHJVa2UxNWVYc3lkTzVkQ2hRbzk4V3ZPcUpkZWVvbmc0R0Q2OWV1bkphU1d2WDRnQ1o4UVFnanhIRElxaWpJbTZXRGlNWlBKOUg3V2hpUlNvaWpLSkZWVjMvL3V1KytjbXpWclJ1WEtsZTBkVW81MTVjb1Z2dm5tRzFSVmZXQXltVWJiTzU2VVBQZExPbmZ2M3MzYmI3L04yMisvellRSkU5aXhZd2RSVVZFVUxseVk5dTNiODhvcnIzRDE2bFY4Zkh5NGN1V0t6VUlyMGRIUkhEaHdRTHYvMFVjZnNYbnpadTdldmF1TlhiaHdnY0RBUUFZT0hNakFnUU41NVpWWGdJVGlMd0RyMTY5UHNZMkRxcXBjdlhyVmFxeDE2OVo4OTkxM3p6VFp1M0xsQ3VIaDRWckZVSUFSSTBiZzQrUERuajE3dEdUVmFQemZVbVZKK0lRUVFvam5pMTZ2UDZ5cWFsUXFoOXczR28yL1pGbEFJbFdCZ1lIWHpHYnpKTFBaekxoeDQ2d21LRVQ2eGNYRk1XYk1HTXhtTTZxcVRnc0pDYmxpNzVoUzh0d25mSTBhTmRKKzBRc1ZLa1NyVnEyWVBYczJNMmZPNU9USmt4dzdkZ3hJbU1XYU9uVXFkZXZXdGZxNWNlTUc2OWF0czByVzR1TGkrT0tMTHpoNThpU0ExcHh5MmJKbERCbzBpRUdEQm1telk3VnIxd2FnUm8wYUtJckNHMis4WVJYZnhZc1hHVGh3SUZ1M2J0WEdSbzBheGN5Wk0yMzI4TE9Jam80bVBEeGMrN0d3Vk9sTU9tN0xrQ0ZENk5peEl5TkdqTkRHYnR5NHdjU0pFL25ycjcrMFBuMldXVXV3WHhzSklZUVFRdGlORWRpWXl1UDdUcDgrblhaellwRmxnb09EdndQMlhyeDRrZkhqeHhNWEYyZnZrSEtVUjQ4ZU1XblNKTUxDd2xCVjlXQndjUERYYVo5bFA4LzlkRXlSSWtXWU9YTW1MaTR1dUx1N0V4Z1l5TnExYXpsOCtEQ1FVTGdrNlN6YWxTc0pDWHllUEhrd204MnNYNytlZ2dVTGFwdGZCd3dZd0kwYk43aDkrellBblRwMVl0dTJiUnc3ZG96RGh3OVR0R2hSTFpGczJiSWxBRFZyMW1UdzRNR1VLRkdDL2Z2M0F3bjc1WHg5ZmEyS3Z3Qjg4TUVIMnUzejU4OVR2bno1Wk1tZnI2OHZ2cjYreVY1dlNsVTYwOHZWMVpVZVBYcXdhdFVxRGh3NGdMKy9QNDBhTmRJZWx4aytJWVFRNHJuME16REUxZ09xcW1hN012VUNqRWJqK3c0T0RzZU9IRGxTYzhTSUVYenh4UmZTcWlFZG9xS2ltRHg1c3VXemZKakpaSHJYM2pHbDVibWY0WU9Fbm5zQkFRRjA3ZHFWb1VPSGFzbGV0MjdkMkxWckYxdTNibVhyMXEyc1g3OGVkM2QzSUtHSDNtZWZmWWFycXlzQW5UdDMxcTczL3Z2djg5bG5uNkhYNjRHRVpNNVNRT1h6eno5bjJyUnBxS3BLdzRZTnFWaXhJcEF3d3pkZ3dBQ3J1TXFYTDY4bGU1Ym5TV3IyN05tODhjWWJmUEhGRjVuMWRtaTJiOTlPWUdBZy92N1dlNndIRHg1TWxTcFZBRml6Wm8xVzJFYW4wNlhZVzFBSUlZUVF1VmRNVE13aDRIN1NjVlZWWTZPam83ZllJU1NSaHBDUWtGaWowZGdFQ05IcjlYVHAwb1h0MjdkYmJkVVIvMk0wR3RtNWN5ZGR1blN4Skh2L3hzWEZOUXdKQ2NuMjVVNGw0UU9XTEZuQzBxVkxDUThQUjZmVFVieDRjU0JoOXN3aUlDQ0FidDI2c1dmUEh2TGt5Y1BVcVZONTU1MTMwT2wwMUtsVHgycldEUktXWWxxV1ROYXFWWXVlUFh0U3VYSmxidHk0d2ZuejU5SHBkRlpMSlcxVjVHelhyaDFkdW5SaDBhSkZ2UCsrN2IzT3QyL2Y1dEdqUjlwc29zWElrU08xR3VIQjhnQUFJQUJKUkVGVW5uNkoyeWowNmRQSDV2aVR5SnMzTDU5KytpbXRXclhDMTljWFZWVUJtZDBUUWdnaG5sZGhZV0h4cXFyNkpSMVhGT1gzOFBEd1IvYUlTYVR0NU1tVDBWRlJVUTJBTlhmdjNsV25UcDFLdTNidFdMRmlCVUZCUWR5NWN5ZkZHaE81M2VQSGo0bUtpa0t2MStQcjYwdjc5dTN4OXZZbUtpcEtCVFpGUlVWNS92dnZ2M2ZzSFdkNnlDZDBZTktrU1Z5OGVKSFhYMytkenAwN2t5OWZQdnIyN2N2ZmYvL05xRkdqTUp2TjJoSk1WMWRYWnN5WVlkWE9ZTktrU1JRclZzenFtaHMzSml4bGYrR0ZGeWhkdWpRM2I5N1VDclFBbEN4WkVoY1hselJqR3o5K1BJQzJIeEFTK24za3o1OGZnOEdnRlhPcFVLRUNnRlk4SmwrK2ZPbDY3WmJYWlN2aHZITGxDZ2FEd2Fwb2kwWHQyclcxL1ljWEx5WlVvRTF0VDZFUVFnZ2hjamRWVmYwVlJiSHE1bTAybTZVVlF6WVhIaDcrS0R3OHZGZnQyclhYT2pnNHpMcHg0NGFIcFEyWFNPYVUyV3llZU9MRWlSMzJEdVJKU01JSGxDaFJRdHZYOXZqeFkvNzU1eC9jM2QySmpJemt5SkVqUUVKQzFMNTllMGFNR0pHczUxM1pzbVd0N29lR2hySmxTOExxaGRhdFc3TjkrM2JtekpuRC9mc0pLeDBjSEJ5NGNlTUczYnAxWStUSWtiejc3cnNwOXR5enNCUitBUmczYmh3MWE5YmsxS2xUV3NFVXl4TExwTEdseGNIQkljWEhoZ3l4dVJTZnFLZ29mdnZ0Tnh3ZEhUR2J6V3pmdmgxSTJBOHBoQkJDaU9mVHpaczNENVF1WFRvV0tQamYwTVBIang5THdwZERoSVNFN0FaMmUzbDVOUVI2QVhWVlZhMEVGRlVVSlgwekNibUlxcW9HSUJxNEJBU3Fxcm9tT0RqNHNKM0R5cERuUHVFN2YvNDgrL2Z2SnpJeWtnc1hMbkQyN0ZtcnFXdEhSMGRhdG14Sm56NTllT0dGRjlKMVRUOC9QNHhHSXdVTEZ1VDI3ZHRhczNKSFIwZkdqeDlQNWNxVkdUdDJMRkZSVWZqNCtPRHA2VW01Y3VWU3ZXYWpSbzF3Y0hEQVpESVJFQkJBUUVDQTlwaXpzek9OR3pmT3dLdlBtRUtGQ3ZIdHQ5L3k4T0ZEcTNGUFQ4OHNpMEVJSVlRUTJjdlZxMWZqU3BjdXZRWG8rZC9Rd2RPblQwdk4veHdtS0Nqb0NIREUzbkdJelBQY0ozekZpaFZqNWNxVld1RVJTTmlqVnFkT0habzNiMDdMbGkyVExkZE15L2p4NDVreFl3WnZ2UEVHYmRxMDRjQ0JBNVFvVVlJcFU2WlF0V3BWQU5hdFc4ZXNXYk9vVWFOR21za2VRS1ZLbFpnN2R5NnJWNi9teG8wYm1NMW04dVhMUjdWcTFlamJ0eTlGaXhaOXNoZWVEdHUzYjZkTW1USkVSRVRRczJkUGJkelIwWkVhTldvUUZCU0VvaWc0T3p0VHYzNTlSbzBhbGVreENDR0VFQ0xuTUp2TmZqcWR6dktoUVlxMUNKRU41T2lTaWw1ZVhpcVE0ZUlqRml0V3JDQXlNcExLbFN0VG8wWU5Ybjc1NVhUdmdVc3NPRGdZQUhkM2Q0eEdJL256NXdjU2V0ZVZLbFhLWmdWTHM5bWM1bkxPekhEMDZGRWdvU0pwK2ZMbG4vcDZKcE1KVlZXZlNhRVd5LzdJb0tDZ0ovcjl0UHcrUE9sNVFvanNSLzQraTh3bXYxTlpvM3IxNm9VTEZpeDRVMVZWbmRGb0xIM3k1TWxvZThja3hQUHV1Wi9oQStqWHIxL2FCNldEaDRlSGRqdHhBL0tVV2lxQTdXSXB6MEtEQmcweTlYcXA3ZjBUUW9nblZhOWV2WGZNWm5QTHBPTmVYbDV6TGJkVlZUMm0xK3ZYWjIxa1FvZ25FUm9hR3VQcDZibERVUlFYU2ZhRXlCNGs0Uk5DQ0dGM1JxTXhUcWZUamJUeGtEYW1LRXJITEF4SkNKRkJxcXB1QWtyYk93NGhSQUpKK0lRUVF0aGRjSER3UVM4dnI3dUF6UTNKcXFvKzBPdjFzaDlJWkNrdkw2L2ZnRGZ0SFVkTzVlWGxOZC9lTWVSRS82MW15TnlsV2VLNUpvM1hzNEhRMEZCQ1EwT1ROVThYUW9qbmlBcXNUZVh4M1lBNWkySVJ3a0tTUFpIbEZFV3BiKzhZUk80aU0zelpRSThlUFFEbzA2Y1B3NGNQVC9YWXhDMGpucFEwUmhkQ1pHZXFxbTVSRkdXWXJjZk1adk5QV1IyUEVCWlBXeHhPaVBTeUZLNFRJak5Kd3BlRHhNWEYwYlJwMHd5ZmYralFJYXNHN2tJSWtaM285ZnI5WGw1ZTl3SG54T09xcXNhZU9ISGlaenVGSllRUVF1Um9rdkJsb2ZEdzhGUWZ2M2Z2bnMxalhGeGNjSFoyVG42Q0VFTGtMaWF6MmJ4QnA5TU5URHlvS01xdmdORk9NUWtoaEJBNW1pUjhXYWhqeDlRTHpHM2V2Sm5ObXpjbkd4ODVjaVM5ZXZXeUd2UDI5bWJ1M0xuSmprM013Y0dCS1ZPbU1HYk1tQ2NQVmdnaDdFQ24wLzBNV0NWOFpyUFp6MDdoQ0NHRUVEbWVKSHc1MklNSEQxSjlQS3Q2L0QxTFhsNWVWWUZ6OW81RENKRTFnb0tDZnZmMDlIeWdLRXFoLzRiaUhqeDRJQW1mRUVJSWtVR1M4TmxCMGhrN3l3YmRwRVZiVXR1NFc2aFFJVzBUZWVLOWZaczJiYUpLbFNyYWNRY09ITWpNMEhPQ1UvWU9RQWp4VkI0RG00QisvOTMvTFN3c0xONk84UWdoaEJBNW1pUjhJbHNMQ2dvS0F4Ujd4eUdFeURxcXF2b3JpdElQd0d3Mis5czdIaUdFRUNJbms0UXZCN00xQTlpbFN4ZnQ5Z2NmZklDbnAyZFdoaVNFRUUvdDd0Mjd2N3U0dU1RQ0RqZHYzcFIyREVJSUljUlRrSVRQRHFLam8yMVc0MHlwU21kS0NoVXFwTjIyN09jclVLQUFKcE1KUlZGd2NuSjYybENGRUNMTGhZZUhQeXBXckpnL1VPTHExYXR4OW81SENDR0V5TWtrNGJNRFgxOWZmSDE5azQyblZLVXpKUWNQSGdTczkvRE5uajBiSHg4Zm5KeWNhTmV1SGVmT1NiMFRJVVRPb3lpS242cXFwZXdkaHhCQ0NKSFRTY0tYeTVRc1daTGF0V3Z6NjYrL2N2ejRjWW9VS1dMdmtJUjRaanc5UGJjcWl0TE8zbkdJWjhmTHkydVp2V01RejB5b29paGVnWUdCV1RxTDYrWGxwV2JsOHdraGhMMUp3bWNIbVZHbE16ZzRtUEhqeHljYjc5YXRtM1o3K3ZUcFZ0Y1RJcmVSWkM5M1V4U3AxNVRMVlRlWlRQV0JBMW54WktxcUhsTVVwWDVXUEpjUVFtUW5rdkJsSVV1TGhIejU4cVhyK0dQSGpnRzIrK2s1T0RoWTdlRkxTVzdveFNkRVdpd3RTb1FRT1VPblRwMjRlUEVpaXFMY3pLcm4xT3YxRFo3MG5LeWNEWXlKaVFIQXljbUp2SG56WnVnYVpyT1o2T2hvQUlvWEwvN0U1OGZGeFhIeTVFbnR2b2VIUjdvL3MrUVdScU9SUEhtU2Z6eStjZU1HQUNWS2xNREJ3U0dyd3hMaXFVakNsNFVLRnk3OFJNZW45ZzlLalJvMUdEWnNXSnJYK09PUFA1N29PWVVRUWdpUnRSNC9mc3pycjc4T3dLZWZma3FIRGgzU1BPZmh3NGRNbmp5WnFsV3IwcTlmUDV5Y25MaDA2UklkTzNZRS92ZEZXRlJVRkZPbVRLRlZxMWEwYWRNbXhlc1pqVVltVEpqQTRjT0hBWEIwZEdUTm1qVld2WDJUT25yMEtOOSsreTF6NXN5aGRPblNBT2txUHVmcTZrcisvUG10eHY3ODgwKysrdW9yQURadTNHaFZlTzY5OTk0RFlQanc0YlJvMFNMWjllN2V2WnZtYzZha2FOR2kydTJiTjIvU3NXTkhHalpzeUxScDB5aFFvSUQyMkR2dnZBT0F2NzgvbFNwVnl2RHpDV0VQa3ZEbFVKTW5UN1ozQ0VJSUlZVElCSThmUDladTI1cGRzaVVzTEl6VHAwOXo4T0JCZHUvZWpiZTNOeVZMbHJRNkpqQXdrRW1USm5INzltMGVQbnhJeTVZdGJjN1l4Y1RFTUdIQ0JJNGNPYUxGWURBWUdEUm9FSFBtektGMjdkckp6akVZREh6KytlZEVSa1l5YWRJa2xpMWJoazZuMHhMTzFDeFlzSUJYWDMzVmFpdzJOcFlyVjY0QUNUT1ZpVm5HTFJYSmsycmV2SG1hejVtU3hDdEVqaHc1UWx4Y0hDRWhJVmJKbmhBNW5hejNFMElJSVlTd284U0pUSHBYQTlXcVZZdWZmdnFKdDk5K202aW9LSXhHWTdKai92bm5INktqb3hrNGNDQkxseTYxbWV3ZE9IQ0FybDI3YXNuZWdBRURXTE5tRGNXTEZ5YzZPcHIrL2ZzemYvNTg3dCsvYjNXZW82TWpNMmZPUktmVGNlTEVDZGFzV2ZNa0x4bElTQnF2WHIzSzFhdFh0YVdvQU5ldlg5ZkdyMTY5cW8zZnZYdlg1bmhtT1hUb0VBRDE2dFVqSmliRzZzY2lOalkyMldNbWt5blRZeEVpTThrTVh6YncvZmZmQTFDbVRKbFVqOHViTnkvZHUzY0hvRjI3ZGxTclZpM05hNTgvZjU1dDI3WnA1d3NoaEJBaWU3bHo1NDUyT3ozL3IyN1NwSW5WZllQQndMaHg0MUJWMWVZeHExZXZadlhxMVVEQzdGck5talhadjM4LzY5YXQ0L1RwMHdBNE96dmo3ZTNObTIrK3FaM2o3ZTFOWUdBZ3ZyNitiTnEwaWRhdFc5TzBhVk1hTkdoQXZuejVxRjI3TmoxNjlHRHo1czNhMHNnbjJWUDl6ei8vMEw5Ly8yVGpuVHQzdG5uOGdnVUxXTEJnZ1hZLzZYT2xkN2xsZUhoNHNwbkkrUGg0QWdJQ0FLaGR1N2EyeERhcDNyMTdKeHY3NFljZlVpMjBKNFM5U2NLWERUUm9rTDU5NUhuejVtWHMyTEZQZE8wcVZhb3dhdFNvaklRbGhCQkNpQ3hnV2JJSWNPN2NPUm8zYnB6cThROGZQa3h6TFBIOXhMZmo0K1BwMEtHRFZvVEV3bUF3TUhQbVRHYk9uS21OSlU0Z0h6NTh5TTgvLzh5dVhidll0bTJiTmxzNFpNZ1FldlRvZ2F1cmE3cjI3MW00dXJxbSs5Z25rVmJpNWVMaXd0S2xTNU9OSHpwMFNIdWZraTQzRlNLbms0UlBDQ0dFRU1LTy92MzNYKzIyWHErblQ1OCtxUjZmZUdiTFpES3haY3NXNXMrZmI3VTBWS2ZUMGJScFUzcjA2RUc5ZXZXc3p1L1Rwdyt6WjgvRzFkV1ZUcDA2RVJJU3dxRkRoM2owNkpITjUrdmF0U3ZGaWhYanA1OStva1dMRnJpNHVCQVZGV1cxek5Oc05xZHIvNTZGWlIrZjViWHMyYk9IU1pNbUFRbkpWK0k5ZEpZa3p0dmJtL2J0MjZkNjNWS2xTcVg2ZUxGaXhXeU83OWl4UTd0ZHZueDVMYTQ1Yythd2J0MDZxK1QzdmZmZVk4cVVLYWsranhEWmlTUjhRZ2doaEJCMmRQejRjZTMyc1dQSGlJdUxTN05veUlVTEYvajk5OS9adW5XcnRwK3RRb1VLWExwMENZQkNoUXB4OE9CQkRoNDhTTFZxMWZqZ2d3OW8xYW9WRGc0T2RPalFnWW9WSy9MS0s2ODhVZnVtZnYzNmFVbmg0c1dMOGZmMzF4Nzc3YmZmMG4yZFoyblhybDFwSHBOMEp2TGF0V3RhZGRMRTR1TGkyTFp0Rys3dTdwdzZkUXFBbWpWcnNtUEhEbnIxNmtYbHlwVXpKV1lobmpWSitJUVFRZ2doN0NReU1sTGJSd2NKU3l0Mzd0eEpwMDZkVWp6bnE2KytZc09HRGRwOW5VNUhqeDQ5YU51MkxWMjdkZ1ZnMjdadCtQcjZzbjc5ZXM2ZVBjdVVLVk5Zc21RSmZuNStPRG82TW52MmJKdlhYckJnQVNhVGlWNjlldGw4ZlBYcTFSUXNXTkRtWTVaWnNWbXpadUhuNTBmKy9QbjU2YWVmY0hOelk4ZU9IZVRQbi8rcEttcW1SMlJrSkVPSERrM3hjVXZkaE1UOC9mMlRWUVlGOFBYMUpTWW1odGF0VzJzSjMzdnZ2Y2VzV2JQNDlOTlBXYlZxbGRSSEVEbUNKSHhDQ0NHRUVIYXlaczBhYmJsZzllclZDUTBOWmUzYXRiUnYzejdGRmcwOWV2UmcwNlpOQUx6NTVwdDg5TkZIVksxYWxYdjM3akZ5NUVnVVJhRnc0Y0o4L1BISGRPL2VuY1dMRjdObHl4WmVmUEZGSEIwZEFZaUlpTEI1YlV1TGlKUmFJRmdTbzBtVEpqRjA2TkJrQ2R5Wk0yZll2SGt6a0xDL3o4M05EWDkvZjN4OGZIQjJkcVpXclZyYXNzdkVsVGFUVnVsTTNJZlB3bEtsMDZKNDhlTEpLbzgrZnZ6WWFrOWtTcTh2c2VMRmk2UFQ2YXlTdnZEd2NGYXZYazJoUW9WbzI3YXQxaU93WHIxNlZLOWVuWC8vL1pkcDA2WXhZOFlNRkVWSjhmbUV5QTRrNFJOQ0NDR0VzSVBRMEZCdFdXUzlldlhvM2JzM0kwYU00TktsUzZ4WnN5YkZ2WHdsUzVaazJyUnAxS3BWU3l0K1lqQVlPSHYyTFBQbXpjUFoyWmt1WGJvQUNXMGV4bzBiUjZkT25UQVlERHgrL05ocVZtckRoZzFVckZpUlJvMGEyWHd1eTZ4ZGVxcFF4c1RFTUhueVpFd21FdzBhTktCSGp4NEF0R25UaGcwYk5uRGh3Z1dtVHAycXpiSzFiZHZXNW5YU1c2WFRWajgvVzdHbkZYLzE2dFhwMWFzWHZyNitBRHg2OUloSmt5WVJIeC9QZ0FFRGtzMW9EaHMyakJFalJyQnIxeTd5NWN2SHBFbVRjSEJ3U1BINlF0aWJKSHhDQ0NHRUVGbnMzcjE3akI4L1h1dmhObVRJRU9yVXFjT0xMNzdJdVhQbldMeDRNUjRlSG5oNGVDUTdONlhrek9MKy9mc3BIbE9sU2hWdGRoQVNLb0JiWnYyZTFwZ3hZN1NadzdDd01GcTNiazFzYkN3UEh6N1VaakdQSGozS3pwMDdlZWVkZHpMbE9UTkRqUm8xcUZXcmxwYndUWnc0a2REUVVGNTQ0UVdiUzFzYk4yN01tMisreWUrLy84NldMVnN3R0F6TW1ERWpxOE1XSXQwazRSTkNDQ0dFeUVKMzc5NWwyTEJoWEw1OEdVallGMlpKN0VhUEhzMlFJVU40L1BneG8wYU5ZdDY4ZWRTcFU4ZWU0YVpiNWNxVnRWbTF4TDBGOCtUSm96V1VqNDZPWnU3Y3VUUnAwaVJaSDczTGx5OXovUGh4T25Ub1lEVytjT0ZDWG4zMVZieTh2SjRvbnZUMnhzdWZQNy9WL2NqSVNCUkZJVDQrbm9ZTkcxbzlacWxFV3FCQUFWeGRYYmw1OHladDJyUjVvcmlFeUdxNUl1R1RacGRDQ0NHRXlBbENRME1aTjI0Y2taR1JRTUtNMjdoeDQ3VEg2OWV2VDZkT25mRHo4K1ArL2ZzTUhqeVlZY09HMGFOSEQ2MmladEpFeVdBdzhQbm5uN05qeHc1Y1hWMXhkbmJtM0xsenRHL2ZuZ2tUSnFSYVdHVFlzR0VwN2hXRWhMMStVVkZSMnYzRSs5V09IRG1pM2JhMGs2aFVxUktsUzVlbVpNbVNGQ3RXakdMRmlta1ZSMi9jdUVILy92MzU2S09QS0ZTb2tIYXUyV3htM2JwMUxGcTBpRWVQSG1FMEdyVmxuV3ZXckdIbHlwV3NYTG1TcGsyYk1tTEVDRjU0NFlXVTMrQkV5cFVybDJ3c2I5NjhOdmZ4SlRaNThtUjI3ZHBGVkZTVTl1ZVVsSk9URTk5Ly96MjdkKzlPZHo5bElld2xSeWQ4cXFvZVV4U2x2cjNqRU0vRUtYc0hJTVR6d213MmE4dXRjc00rbEtOSGo2S3FLczdPenRTc1dkUGU0VHkxbUpnWUhCMGRreFdueU83WEZza3RXYktFRlN0V1lEUWFBWEJ6YzJQQmdnWEpacGpHamgzTDVjdVhPWHIwS0FhRGdibHo1L0x6enovejFWZGZVYVZLRmUyNEJ3OGVzSGZ2WG54OWZibHk1UW9PRGc1TW5qd1pOemMzK3ZidHk1WXRXL2o3NzcvcDE2OGZ6WnMzMTJiWkVydCsvWHFxTWUvZnYxL2JONmZUNmJRK2RqdDI3R0RhdEduYWNlUEhqNmRyMTY2MGJObVNFaVZLNE9qb2lLSW9QSHo0a05qWVdFd21FeWFUaWZuejUyTTJtN2x6NXc0bFM1Yms2Tkdqekpremg3Q3dNQ0NoTVhyeDRzVzE2N1pzMlpLVEowK3liOTgrRGgwNnhPSERoM24vL2ZjWlBIaHdpajMxTExadTNhcmR2blBuRHZuejUwZW4wN0Y3OTI0ZzVYL3Y2dFNwUTYxYXRiUzlmSUJXbkdiVnFsV1VMMThlblU2SHM3TXpnd2NQVGpVR0liS0RISjN3NmZWNitVcEZDUEhNeE1YRkVSZ1l5TGx6NTJqWnNpWGx5NWRQODV4TGx5N2g0T0JBMmJKbG4vajVmdnp4Ujlhdlh3L1k3aVZsTXBubzNMa3o3dTd1ZE9uU2hWcTFhbUUybTdYbFQ0TUhENlpWcTFaOC9mWFhWSzFhTmRteXFKUjA2dFJKMjNlVGRPYkFscVE5cko1VXBVcVZyTzVmdm54WmE2YWM5UG5qNHVKbzJyUXBBRk9uVGsyeHlJT0ZYcTluMkxCaHFLcktXMis5eGF4WnM1NHFWb3ZPblR0ak1CaG8wS0NCOWdFd0pabjkvaXhac29TTkd6Znk0b3N2c25idFdxc1psdFdyVnpOdjNqd2dvWDliZWhQMjA2ZFBNMy8rZlBSNlBVT0hEazJ6MGJmSUhHYXpXVXYyWG56eFJiNzk5bHV0NkVwaWVmUG1aZDY4ZVhoN2U3TnYzejRBeXBZdFMrWEtsVEdaVEh6NzdiZUVoSVR3enovL2FIc0FTNVVxeGRTcFU3WFpwa1dMRmpGNjlHZ2lJeU9aTVdNR3MyYk5vbWJObXJ6MjJtdjA3ZHVYbDE5K0dZQXZ2dmdDTnplM0ZGZEwxYTVkbS9MbHkrUGk0c0o3NzcySHM3TXpBTGR1M2NKc05sTzZkR2txVktqQXNXUEhXTGR1SGV2V3JVdlhlL0hGRjErd2ZmdDJxLzUzclZxMTRwTlBQcUZJa1NMYW1LdXJLN05ueitibzBhUE1uajJiaUlnSS9QejgyTE5uRDJ2V3JFazJpMWVwVWlXYi80NzUrUGh3NE1BQnE3R3FWYXVtR0o5T3A2TkFnUUxKK2lFV0xseVlva1dMcHVzMUNwRmQ1T2lFVHdnaG5pV1R5Y1Q0OGVPSmo0L24wYU5IVnIyZFRDWVRZV0ZoWEx0MmpmRHdjTTZkTzBkSVNBaFhyMTZsVmF0V2ZQNzU1Nmt1TjdmMWdlVEJnd2ZjdkhrenhYTUNBZ0tJaUlnZ0lpS0NaczJhVWF0V0xYUTZIZGV2WDhkb05CSWRIYzIyYmR1MC9sd2hJU0ZNbmp3NTFlVmFHV0hadzVKUmx0ZStiTmt5U3BVcWhhZW5aMmFFeGYzNzk1azZkYW8yVzdsMzcxNzI3dDJiN0xoU3BVcWxxemx6WWxldVhNRmdNUERTU3krbGVXeG12VCtKNzV2Tlpnb1ZLcFJwNWQ5TGxpeUpYcS9IWkRLeGR1MWF1bmZ2THJOOFdXRFFvRUVjUFhwVVc4WnBxL1dBaGFWWDN1Yk5tL241NTUvNS9QUFByWnFrbnp4NUVvQVhYbmlCOTk5L253NGRPbGhkcjJiTm1temN1Skh2di8rZWJkdTJZVEFZQ0FzTDQ5TlBQd1hRQ3BSWUpQNjlTL3lsaFplWEYxdTJiRWtXWDZ0V3JkaTRjU05MbGl6QjFkV1ZkZXZXc1gvL2ZtN2Z2azFjWEJ5UEh6L0dhRFJpTXBtMHY1T1FzQ1MwVUtGQ05HdldESlBKeE9IRGg2bFlzU0xqeDQ5UGRXbGtnd1lOMkxCaEE4dVhMMmZWcWxVMGJkclU1cExObExpN3Uxc2xmQ1ZLbEdEOCtQSHBQbCtJbkV3U1BpR0VTS0pSbzBZWURBYXJzZVhMbDdOOCtYSUEycmR2VDY5ZXZiU1M0MG50MzcrZjJOallUSS9yNTU5L0JxQklrU0kwYTlaTUc4K2ZQejh4TVRFWURBYTZkZXRHUkVRRXZyNitiTnUyRFNjbnAyejVvY1pzTnJOa3lSS3FWcTJhTE9INyt1dXZ0Wm5PeEtaT25jclVxVk8xKzRrL29CcU5SaVpNbUpCcS95MkxqQ1JObHY1Y1dkMWsrZGF0VzlwU044dnlOd3RMTDdQVTJQcGRUaW9xS2lyZHBlM0YwOUhwZEN4WnN1U0prdXNPSFRva202MGZNR0FBWmN1V3BXSERobFNzV0RIRmM0c1VLY0xFaVJNWk9uUW8rL2Z2cDFTcFVsWkxRbE5Tb1VJRm0xK1dKT2JtNXNicTFhc3BXYklrQUI5KytDRWZmdmhoT2w3Ui83UnExUW9uSnljYU4yNmNycjliam82T0RCa3loSll0VzFLbVRCbHQzQkpyYWtzOHUzWHJSc3VXTGRIcGRPVEprNGVTSlV0YUpkQ1FNR09lRXN1Ly8yNXVibW5HS1VSMkl3bWZFRUlra1ZLSmNsVlZVUlFsMll4WjNicDFLVnUyTE9YTGwrZWxsMTdpNVpkZnR1cmJOSC8rZk1xV0xVdGtaQ1FqUm93QTRPT1BQeVlnSUNERkdPcldyY3Z3NGNPMXBYWVJFUkg4OGNjZlFNTHl3c1FmamdvV0xFaE1UQXl4c2JIb2REcEdqQmhCc1dMRjJMdDNMME9HRExHNlpscHNIZVBpNHNLdnYvNmFiTHgvLy83MDZkTkhXMUtXRWdjSEIxYXRXcVY5WUlLRTJUaXoyVXkrZlBtc2lpS2t0Wi9JRm9QQndQang0N1ZrcUUrZlBnd2ZQdHpxbURsejVyQjI3Vm9BclQ5WmVpVmVodmNrSDlTZjV2MngyTE5uajVaczd0NjlXOXQ3QkFsZlBDUmQvaW15djh5WVNYVjJkcVpyMTY3cFByNUlrU0xhc3VuMDBPbDBWdnZvVW1KSjlwN0c2NisvL3NUbkpGMkttWjVZYlMzUFRDcTFQYisyMm1NSWtWTkl3aWVFRUVuODl0dHZMRml3Z0QvKytJT0ZDeGRTdG14Wi9QejhXTHAwS1czYnRtWFlzR0hhbmplQUgzNzRJZFhybFMxYjlxay9tUC93d3cvYXNxaWtIL1NLRkNuQzlldlh1WC8vUHJHeHNWeTdkbzFLbFNyUnVuVnJWcTVjU1lzV0xYQjNkMytxNTA5Si8vNzlPWHYyYktySDFLbFRoM3IxNmxtTlJVZEhBd25MMG9ZTkc2YU5UNW8waWZuejUydTlyeDQ5ZXNUNzc3OFBKSlNyYjlHaWhkVjE3dHk1d3llZmZFSndjRENRc1B3czhkSmJnTU9IRDJ2N2lwbzBhWkxpTE1UR2pSdHRqaWV1NkhmNTh1VVVqM04yZHFaMTY5WldZeGw5Znl5MmI5K2U2cm1KbVV5bVpIdjRObXpZWUxXYzdzeVpNeHc0Y0lEQmd3Y25tK25jdUhFajFhdFhsdysyUWdpUnkwakNKNFFRaVR4OCtKQWJOMjV3OGVKRkxsMjZ4T2VmZjg3UW9VTlpzR0FCRHg0OElDWW14aXJaQTl0Rk9oSXZON0xGMjl1Ymh3OGZXbzJ0WDc4ZVB6OC9BUHo5L1hGeGNRSGduMy8rWWMrZVBWYkg3dDY5bSt2WHIzUDkrblZ0MzkvUFAvK3NuWitZcTZ1clZjTG40ZUhCVzIrOXBkMWZ0bXlaVm5iOWswOCswY1kzYjk3TXVYUG5VbjBkR1hYMTZsV2I0NnFxcG5zNTdJMGJOL2ppaXkrMFpBOGdLQ2lJK3ZWVEx0Nzg1NTkvV2lWWGlaY3Jmdm5sbDJrK1oyQmdZSXBMSEN0V3JKZ3M0WHNhZi96eGg3YWNjL3o0OGRxZldiZHUzYmgxNnhZbFNwU3dPbjdBZ0FFMGJ0eVlRWU1HV2NWa2NmandZWHg4ZklpTGk4UEp5WW5QUHZ0TVc5SzJZY01HTm0zYWhFNm5ZOENBQVh6MDBVZkpscnNKSVlUSW1TVGhFMEtJUlBSNnZkVnl3S05IajFydG0vTHo4OFBQenc5L2YzOXR6RmFSanRUMmdrRENVcWdWSzFiUXJsMDdiUzlXNHNwMGxobEJvOUhJekprenJXWnB6cDA3eCtUSms1TmQwN0wwRHhJcXlaVXBVNFl5WmNva0syeFFwVW9WcTFuQ2pSczNhZ2xmNHZGang0NmxtZkFsM212WHBrMGJybDI3eHBBaFF4Z3dZSURWY2Q5Ly83M1ZmVXZTUEhmdVhDcFhycXd0Ti92NjY2K3RrdEhFNXN5Wnc1dzVjNnpHbGkxYnBpMTF6WTR5K3Y2WXpXWnQ1cmg0OGVLMGI5OGVSMGRIYnQrK3phMWJ0d0NvVnEyYVZlSjgrdlJwVHA4K2padWJHKzNhdGRQR1ZWWEYxOWVYNzc3N0RyUFpqS0lvVkt4WTBTcWhlL0hGRnlsV3JCalIwZEg4OE1NUC9QMzMzL2o0K0tScm42QVFRb2pzVFJJK0lZUklwSGp4NGxaN1NrSkNRb2lLaXFKTW1USlVxMVl0UTllMGxSQk9uejZkN2R1M0V4QVF3TktsUzFPY1RkbXlaUXVob2FGV1kyWExsc1haMlZsTDZHN2Z2azFJU0FnRkNoUmcyYkpsbEMxYjFxcXA4Yk5rYTgvZm9rV0xXTFJva1hiLzBLRkR5WTZ4SkNyVnExZFBzNmhJYWp3OVBaazFheFlUSjA0RXNFcW1BZ01ER1Rod0lBQ2JObTNTaWxVa2JtV1FXRW96ZDM1K2ZscDdCeGNYRi9iczJaUHUyYStNdmo4Yk5temd6Smt6QVBUcjE0L282R2hjWFYyMUV2YUtvdURwNldtVjhGV3ZYcDNRMEZBKy8veHp5cFl0UzkyNmRibHo1dzdUcGszVHpuTjBkR1RDaEFuSlppSTlQRHhZdUhBaFBqNCtuRDU5R3IxZVQ3ZHUzWmc1YzJhcUJWMkVFRUprZjVMd0NTRkVJdFdyVitlYmI3N1I3di9mLy8wZmYvNzVKNDBhTmJMcXY1WjRHV2RnWUNEaDRlRmFZcGVlcW9adDI3WmwrL2J0QkFjSHMyVEpFcXZpS29sWitqMVpabDhBeXBVcngvNzkrN1ZqZHV6WVFVaElDSEZ4Y2JpNXVXVlpzdmMwUm8wYVJaTW1UWEIxZGVYeTVjdmFlR1JrWklydjMvcjE2OW0vZnorbFM1ZG0rdlRwMnZoYmI3MmxKWHpQUWtoSWlIWTdLaXFLd01CQVhubmxsV2YyZlBDLzM2R3FWYXR5L3Z4NWxpeFp3aGRmZk1FdnYvd0NKTXp1V1piOFduejU1WmYwNnRXTCsvZnY4OGtubjdCbXpScldyRm1qSlh1dXJxNE1IRGlRSDMvOGtjaklTS3U5anBzM2IyYng0c1dNSGoyYWd3Y1BzbS9mUHU3ZHU4ZnZ2Lzh1Q1o4UVF1UndrdkFKSVVRU3RtWmwvUDM5dFdXY3I3LytPaDkvL0RGQXVtWjZiRlhwckZ1M0xtM2F0R0hIamgyc1dMR0NoZzBiMmp5M1JvMGE1TStmbjBtVEpqRnUzRGlieDFTdVhGbTdmZTdjdVRTcmNaNC9mOTZxOEVoTVRJeDJPL0Y0NHVxWktVbmMxNnByMTY3Y3VIR0QvdjM3YytmT0hYNzU1UmVHREJsaXN6SmVZR0FnQVFFQmJOcTBpWXNYTDJyajA2Wk5TMWZqOGw5KytZVXVYYm9rYXptaHFxcFdGVE54ZFV5VHlhVGRUN3owTlMxeGNYSEptald2V2JNbTNRbGZSdCtmQVFNR2NPalFJVDcrK0dPbVQ1L08vZnYzK2Zqamo3WFkzM25ubldUbnVMbTVNWFBtVFA3di8vNlB1M2Z2c25EaFFxWk9uY3FaTTJkd2NuTEN4OGRIZTM5WHJWcEY0OGFOcVZPbkR0ZXZYOWYycVByNitySjI3VnJjM055NGRPbFNtazNtaFJCQ1pIK1M4QWtoUkJLSjJ6SVlqVWJNWnJQV3V3a2dUNTQ4V21HUi9QbnpwM205bEtwMC90Ly8vWi9XczIvUm9rWHhJclEzQUFBZ0FFbEVRVlEycXlPV0tWTUdIeDhmS2xTb2tPTDFxMVNwZ2s2bncydzJjL0xreVRRVHZ1RGdZS3RDSjRtbHAzQkpZb1VMRjladVc1SmZSMGRIR2pSb3dQYnQyOW01Y3lmdnZ2dHVzdk9PSHovT21qVnJrbzJuMW9nNlBSWXZYc3ppeFl1VGpYZnYzajFEMTF1NWNxWDJaOTJxVlN0Mjc5N05uMy8rU1VCQUFJMGFOVXJ6L0l5K1B6VnExT0RiYjcrbFVhTkdyRnExaXFGRGgybzlCcDJjbkdqVHBvM041MnZjdURIZHUzZm42dFdyVEo0OG1ieDU4ekp2M2p3S0ZTcUVUcWRqM0xoeEhEOStuTGk0T01hT0hjdUNCUXVZUG4wNkR4NDhRS2ZUOGVtbm41SW5UeDVHamh5cC9kNExJWVRJMmVSZmNpR0VTR0xqeG8xMDdOaVJoUXNYYXN2WjJyZHZqNCtQRHlOSGptVDI3Tm5hckZUU1pYVlB3c1hGaFk4KytvajI3ZHZiM0ZNR0NYdTFYbnZ0dFZTdjQrVGtSUFhxMVlHRVFpc1dOMjdjc0pxOWV4YnExcTJyL1Z5N2RnMUkyS00yY2VKRVRDWVRZV0ZoTnZjd3VybTVrUzlmUG1yWHJrMnJWcTIwOFRWcjFqQi8vbnhjWEZ4bzBLQUJPM2Z1MUg3YXRtMExKQ3hwM2Jselo3TDJDNWt0S0NnSVgxOWZJR0dwNytUSms3VS83eWxUcG5EanhvMDByNUhSOXdmUUVzcXlaY3ZTdVhObmJieExseTdhVWw5YlJvNGN5ZGRmZjYzTkhEbzdPMnVKVzVreVpmanNzODlRRklXb3FDZysrT0FEYlkvbzRNR0RxVldybG5ZZFNmYUVFQ0oza0JrK0lZUklZcytlUGF4ZnYxNnJoZ2dKeWRPa1NaTXdHbzE0ZUhob2xTSExseStmNXZVc1N5TnRMWkcwOUp0N1dxKysraXBuenB3aE1EQ1FxS2dvWEZ4Y09IVG9FSXNYTDJiUW9FRjA3dHhaUzFiYXRtMnJMUzBGZVAvOTk3V3FtWW4zejgyYU5Zc2pSNDVRckZpeFRJa3hzZGF0VzlPdVhUc2NIQnk0ZlBteTFsQmNVUlJpWW1LSWlvcmk2TkdqK1BuNWFYMzZMTE9wRGc0T3VMcTYycnl1clFxWUtWbTNiaDFmZmZVVjc3enpUckkraFNkUG5tVFVxRkhhTXRDUkkwZFNvRUFCaGc0ZHlzeVpNNG1LaW1MUW9FRXNXclFJTnplM0RMMEg2WFhxMUNtKysrNDdBRXFVS0VHL2Z2MVNQVDVwTDc2azNuampEVjU5OVZVT0h6NnNWWCt0V0xFaUgzendRZVlFTElRUUlsdVJoRThJSVJJeG04MXMzYm9WU05nbjlmUFBQd05RdW5ScHVuYnR5dXJWcTVrL2Y3NDJrMWF6WnMwMHI1azR1VXBOZkh4OEJxTk9LRnl5ZlBseWpFWWpLMWV1Wk15WU1mejc3NzlFUjBlemI5OCtPbmZ1eksrLy92cEUxMHhQSVpTays5dHNVUlNGSDMvODBXb3N0YVdiclZxMTR0eTVjNnhhdFFwL2YzOTY5dXhKMGFKRk1ScU4ydlZTOGlRVlAvLzY2eThDQWdKNDlPaVJsdkNwcW9xL3Z6L2ZmUE9OZHEwZVBYcG92ZjNhdDIvUC92MzdPWHo0TUpjdlg2WkhqeDVNbURDQnQ5OSsyK1p6WlBUOXNUaDc5aXdqUm96QVlEQ2dLQXJlM3Q1V3kwU2Z4S1ZMbDlpN2R5OWJ0MjVOMWdjeElpS0NObTNhMEs1ZE8xcTBhRUgxNnRWbGhpK1J0SlpKQ3lGRWRpWUpueEJDSkxKcjF5NnVYYnVHczdNemJtNXVWck55dlh2M3BuYnQydno4ODg5YThZeW5xV0I0OXV4WnpwMDdSOTY4ZVltTGkyUFhybDJBOVI3QzlLcGF0U3IxNjlmbjJMRmpiTml3Z1lvVksvTFhYMzhCMk53Ym1CbnUzYnZIblR0MzBuM3NreGc2ZENoMzc5NmxZOGVPRkM1Y1dLdU9DVkN3WU1Ga3h6czdPM1AvL24xKytlVVg2dFNwUTlteVpWTzh0c2xrNHZUcDAvejk5OThBV2dHV2t5ZFA4dTIzMzZMWDY3VmpXN1Jvd2FoUm83VDdpcUxnNCtQRG9FR0QrUGZmZjdsLy96NlRKazFpN2RxMTlPelowNnFINE5PK1AwZU9IR0g4K1BFOGVQQUFTRmh5MmFSSmszUmREK0R4NDhlc1dyV0s4K2ZQRXhJU2ttd0pxck96TTkyNmRlT1hYMzRoTWpLU3FLZ29WcTFheGFwVnF5aFVxQkR1N3U1VXJseVpqejc2S05VbHBMbVpxcXJIRkVXcGIrODR4SFBubEwwREVMbUxKSHhDQ0pGSWt5Wk5HREZpQk9mT25iTXE5Rkc0Y0dGY1hGeTRjdVVLQVFFQlFFSno5TnExYTZkNVRYOS9meXBWcXNUbHk1ZXRsdVBkdkhtVEtWT21KRHMrNmZMQzlCbzllalM5ZS9mR1lEQm9mZU1BV3Jac21hSHJwY1hTaFA1WmNIQnd3TnZibTFhdFdsa3RyUVZvMEtCQnN1UGZlT01OdG03ZHl2WHIxOU05b3dvSlNVL1RwazI1ZCs4ZTQ4YU5zM3F1TGwyNk1IYnMyR1F6WFlVS0ZXTFJva1ZNbURDQm8wZVBBZ2xOejArZE9tVTEwL2MwNzA5NGVEZ2pSb3pRbHBUMjZ0VXIzVXRWTGZMbXpVdGtaR1N5bVYxbloyYzZkdXhJcjE2OUtGS2tDSDM3OW1YanhvMnNYNzllU3dvZlBIakEwYU5IVVZYMXVVMzJBUFI2ZmZKZk5pR0V5R0VrNFJOQ2lFU0tGQ25DaHg5K3lOMjdkOW0xYXhmNTh1V2phdFdxZE9yVUNZQk9uVHB4NWNvVi9QMzlHVEprU0tyTEM1UDJreXRmdnJ6VmgyOWJ5YUtibXh1ZmZQSkpobUovOGNVWCtmTExML0gyOXRhS3Riejc3cnRVclZvMVE5ZkxEdHpkM2JWbGtRNE9EcnorK3VzMjk3Q05HemVPdkhuejh2dnZ2eE1kSGEzdFRiTkZVUlNjbloycFZhc1dRNGNPMVdZTUZ5NWNTTDkrL1hCeWNtTENoQW04K2VhYktWN0QyZG1aaFFzWHNtN2RPcFlzV1lLbnA2ZlZUT0RUcWxTcEVtUEhqdVdycjc1aStQRGg5TzdkTzBQWCtmampqOW03ZHk4bFNwVEF3OE9EWnMyYTBhUkpFL0xseTZjZDQram9TSzlldmVqUm93ZkhqeC9uNE1HREJBY0hFeDRlenRpeFl6UHJKUWtoaExDVGxEK3BDQ0ZFTnVmbDVhVkMraHFkWjdaVHAwN3g4c3N2YS9kTkpoTzNiOThHU0xHZ2lDMFhMbHhBVlZYeTVNbURrNU1USlV1V3RMbDNLajQrbmpObnpnQnBMOUdNalkxRnI5Zmo1T1NFbDVkWG1udXg5dTdkeS8zNzl3RzB4RFkxTzNmdUJCS1drVmFyVmkzTjR3SEN3c0k0Zi80OFFMTDliZ2FEUWFzVW1iaEtKQ1EwT28rTmpjWEp5WWxpeFlwcHJUR2VsZERRVU1xWEwyK3pOMTVLN3Q2OWk0T0RnN2EzTGpQZm40aUlDQ3BXckpqaWVaR1JrVnk0Y0FGSW1KMjI5UVhFbzBlUE10VHU0bG0yWmVqVXFSTVhMMTVFVlZWM3ZWNy96ek41RWlHRUVJQWtmRUtJSE15ZUNaOFFJdU1rNFJOQ2lLd2pKYmlFRUVJSUlZUVFJcGVTaEU4SUlZUVFRZ2doY2lsSitJUVFRZ2doaEJBaWw1S0VUd2doaEJCQ0NDRnlLVW40aEJCQ0NDR0VFQ0tYa29SUENDR0VFRUlJSVhJcFNmaUVFRUlJSVlRUUlwZVNoRThJSVlRUVFnZ2hjaWxKK0lRUVFnZ2hoQkFpbDVLRVR3Z2hoQkJDQ0NGeUtVbjRoQkJDQ0NHRUVDS1hrb1JQQ0NHRUVFSUlJWElwU2ZpRUVFSUlJWVFRSXBmS1krOEFoQkRpYWJWcDA4YmVJUWdobnNDMWE5ZnNIWUlRUWp3M0pPRVRRdVJrb1VCMStmQW9STTZqcW1yc3c0Y1BiOWc3RGlHRXlPMGs0Uk5DNUZqeDhmSDE4dVhMVjlyZWNZaG40dHgvLzMzUnJsR0laeVkyTnZidTJiTm43OWc3RGlHRUVFSUlJVVFXOC9MeVVyMjh2RlI3eHlHRUVFTGtkRkswUlFnaGhCQkNDQ0Z5S1VuNGhCQkNDQ0dFRUNLWGtvUlBDQ0dFRUVJSUlYSXBTZmlFRUVJSUlZUVFJcGVTaEU4SUlZUVFRZ2doY2lsSitJUVFRZ2doaEJBaWw1S0VUd2doaEJCQ0NDRnlLVW40aEJCQ0NDR0VFQ0tYa29SUENDR0VFRUlJSVhJcFNmaUVFRUlJSVlRUUlwZVNoRThJSVlRUVFnZ2hjaW5GM2dFSUlZUVFucDZlellIV2x2dUtvb3dCVUZYMW0wU0hCZWoxZXYrc2prMElJWVRJeWZMWU93QWhoQkFDTUZxU3ZNUVNqNWxNcHZlek5pUWhoQkFpNTVNbG5VS0kvMi92dnNPaXVQWStnSC9acFV0WFJGUUV4WExGMkZCaVQ0elJXSzQxSWJGRXZiWVlrZUNyeEs1WVlvK3hZb3Nsd1lpRzJBdFJjNDFCbzBZSmNoVU5Lb3JZSUdJQmtiNEw3TDUvOE16SkxydExFUlRFNytkNWVCNlkyUjNPenN6T09iOVRpY3JkcFV1WHpxblY2dVJDWHBLYW01djc4eXRMRUJFUlVTWEJnSStJaUNxQ1hBQS9GYkwvMStqb2FPV3JTZ3dSRVZGbHdZQ1BpSWdxaXYyR2RxalY2ajJ2TWlGRVJFU1ZCUU0rSWlLcUVOTFMwczRBU0MyNFhhMVdaeng3OXV4Z09TU0ppSWpvdGNlQWo0aUlLb1RZMkZpRldxM2VXM0M3a1pIUmIzZnYzczB1anpRUkVSRzk3aGp3RVJGUmhhRldxM1dXWFZDcFZGeUtnWWlJNkFVeDRDTWlvZ3JqOGVQSHB3QmthR3pLeXNuSlljQkhSRVQwZ2hqd0VSRlJoZkgzMzM5bkF0QWNyM2M2T2pvNnZielNRMFJFOUxwandFZEVSQldLU3FYU0hNZkh5VnFJaUloS2dRRWZFUkZWS0ZsWldTY0JaS3ZWYW1WT1RzN3U4azRQRVJIUjY0d0JIeEVSVlNneE1URnBhclU2MU1qSTZPelZxMWVmbFhkNmlJaUlYbWZHNVowQUlpS2lndFJxOVc0QU5jbzdIVVJFUks4N28vSk93SnZNMDlQekpJQXU1WjBPSWlJaUlucTlxTlhxdTJscGFjMWpZMk5UeXpzdFZMR3hTMmY1WXJCSFJFUkVSQ1ZtWkdUa1ZxVktsV2JsblE2cStOaWxzd0tJakl3czd5UVFFUkVSMFd2QzI5c2JkKzdjZ1V3bVN5N3Z0RkRGeHhZK0lpSWlJaUtpU29vQkh4RVJFUkVSVVNYRmdJK0lpSWlJaUtpU1lzQkhSRVJFUkVSVVNUSGdJeUlpSWlJaXFxUVk4QkVSRVJFUkVWVlNEUGlJaUlpSWlJZ3FLUVo4UkVSRVJFUkVsUlFEUGlJaUlpSWlva3FLQVI4UkVSRVJFVkVseFlDUGlJaUlpSWlva21MQVIwUkVSRVJFVkVreDRDTWlJaUlpSXFxa0dQQVJFUkVSRVJGVlVnejRpSWlJaUlpSUtpa0dmRVJFUkVSRVJKVVVBejRpSWlJaUlxSktpZ0VmRVJFUkVSRlJKY1dBajRpSWlJaUlxSkppd1BjR1U2bFVTRXBLUWxKU2t0YjJsSlFVcUZRcThYZEdSc1pMVDR1VURzMy9XMTVVS2hYdTNMbURLMWV1Rk92MW1abVpMemxGNVUrdFZpTXVMazd2dnNURVJLU2twTHppRkpWY1JickhDa3BMUzBOYVdocHljbkplK0JpR3ZzL0ZsWm1aaWZEd2NQR2pVQ2hlT0MydnE5emNYTDNiSHoxNmhFZVBIaUV2TCs4VnA2anlTVXRMUTN4OFBLNWR1L1pLL2w5Rnl1Y3Ftc3J3WERmazZkT25KWDVQd2J3OE16TlRmUGVKWG5mRzVaMEFLai8zNzkvSFJ4OTlCQUE0Zi80OFRFMU5BUUJUcDA3RnpaczM0ZWZuaDhURVJJU0VoQ0E0T0JpdXJxNGwvaDlQbno1Rno1NDlBUURoNGVHUXlmVFhNWHp3d1FjQWdIMzc5c0hOelEwQXNIUG5Ubno3N2JkbzM3NDlsaTVkV3VML0xjbk96c2FBQVFNQUFELzk5Qk5zYkd3S2ZmMFBQL3lBd01CQTJOblo0Y1NKRTFwcHpzek1SSHg4UEc3ZnZvM282R2hFUkVUZ3laTW5PSERnQUd4dGJVdWNOcFZLaGNPSER3UElQd2VXbHBaUUtwVWxQbzVFdW9hR1pHWm00dkhqeDRXK3BtYk5tbHJIU1U1T1JrQkFBUDczdi85aDA2Wk5hTjY4dWRpblZxc3hhOVlzM0x4NUU0TUhEOGJvMGFOaFptWW05dWZsNVVHbFVrR3RWa090VmlNM054Y0toUUpLcFJJS2hRSlpXVmxJVDA4WFA4bkp5VWhPVG9hWm1SbDhmSHhlOEN6b1Y1SHVNVTA1T1RubzNMa3pBR0QyN05uaU9JWEp5c3JDckZtelVMOStmWXdhTlFybTV1WmEzK2ZJeUVnQStkZHV6cHc1Nk5HakIzcjM3bTN3ZUxtNXVaZytmVHJPblRzSElQOCtDZzRPaHJ1N3U4SDNoSWVIWTgyYU5WaTVjaVZxMUtnQkFMaDc5MjZSYVhkeWNvS0ZoWVhXdHJObnoyTDU4dVVBOHMrZnVibTUyTmV2WHo4QWdKK2ZIN3AyN2FwenZOSVVTdTNzN01Udmp4OC94a2NmZllTMmJkdGkvdno1c0xTMEZQdDY5ZW9GUVB2ZWVSbEtVN0MwczdQVCt1NWxaR1RnNmRPblNFeE14TU9IRC9IdzRVTzBhTkVDN2RxMTAzcmZ2WHYzOE9tbm53TEl2dzZhU25OZDlGR3BWUGowMDArUmtKQUFBTmkvZi84TDVTc2xVVkh5T1Q3WHRaL3JhclVhV1ZsWkpUNFhGaFlXTURJeU1yZy9QRHdjNjlldng3MTc5N0Jueng1VXIxNjlXTWRWcVZRWU5HZ1FySzJ0TVhMa1NIVHQyaFc3ZHUzQ3hvMGJBZnp6VENWNlhUSGdJeTFQbno3RnBVdVhvRktwMExCaFE4VEV4Q0F6TXhOTGx5NFZEejVOclZxMTBudWNlZlBtb1UrZlBpSmpBR0F3MkRNa05EUVVHUmtacUZ1M0x0TFMwblQyVzFwYVFpNlhZL0Rnd2JoNTg2Yld2c2pJU1BqNysrUHExYXNBOGpNM0FDTGpsNXc0Y1FJQWtKQ1FnUEhqeHdQNEoyTk9TVWxCMzc1OUlaZkxVYVZLRlN4WnNnUWZmdmloM3JRR0JnWmk5dXpaR0RWcUZLS2lvZ3I5WEpHUmtlSzhuVDkvSGdzV0xBQUF2UDMyMndDQVRwMDZGZnIrd3B3NWN3WjVlWGtpZ05Ca2EydUxhZE9tWWViTW1ZVWVZOWV1WFdqVXFKSFd0anQzN2tDcFZNTGYzeDlCUVVGd2NYRUJBT3pac3dlWEwxOEdrRi9ZTDFndytjOS8vb1ByMTYrWCtIT1ltWm5oODg4L0wvRTlVMUt2OGg0elJMTlZ6OWk0ZUkvazJOaFlSRWRINC9UcDB6aCsvRGdDQWdMZzZPaW9rNzZaTTJmaTZkT255TXJLUXJkdTNiUUtiWkswdERSTW56NGRGeTVjRUdsUUtwWDQvUFBQc1hMbFNqUnIxa3puUFVxbEVvc1dMVUpDUWdKbXpweUpyVnUzUWlhVDZYeDJmUUlEQTlHK2ZYdXRiUmtaR1lpUGp3Y0FuUlpZYVh0NmVycmU0NzMvL3Z0Ri9rOUROQXR4Rnk1Y1FHWm1KcTVjdWFJVjdMMUtVbUQ1SXBZdFc0YUVoQVNFaElUZzJiTm5lbHVMZS9Ub2dYcjE2b2xuenJwMTZ3b3RlTC9vZGJsMjdScUdEUnRXWkpvTlBVK0JsMXZBZnRYNVhHWm1KcC9yMEg2dXg4ZkhvMy8vL2lVK1JuRXFYYUtqb3dFQUsxYXN3TEpseTRwMTNBc1hMb2lLQ0JNVGt4S25pNmlpWThEM2hrcE5UZFVxNEtha3BLQmF0V3JZdjM4L1ZDb1ZHalZxaEtaTm02SkdqUm80Y3VRSUZBb0YwdFBUWVdWbFZhemo1K2JtNHU3ZHUzank1QW1BL0V5d1lPMi9pNHNMNUhLNTN2ZUhoNGVMQXZibXpadXhlZk5tbmRkczNMaFJCRW42MUtwVkMxbFpXY2pMeXhPRmNUYzNOeGdiRytQaXhZdGFCWmljbkJ4UmdOSDA4T0ZEQUlDVmxSWFVhclhZM3JScFU5U3FWUXUxYTllR2g0Y0htalp0Q2dDd3RyYUdyYTB0bmo5L0RnQ2kxYS9nMzYrS3JhMHRjbkp5a0ptWnFWVTdYeElPRGc1WXVuUXB4b3daZyt6c2JNVEV4TURGeFFWeGNYRll2WG8xQU9DdHQ5N0NnZ1VMZEdwZVBUdzhjUGZ1WFppWW1NRE16QXdLaFFLcHFha0E4czlwMjdadFlXTmpBeHNiRzFoYlc4UE96ZzVWcTFhRmc0TkQ2VDU0TWJ6cWU4d1F6UUt6dGJWMXNkTGV0R2xUN05tekIwdVhMc1h2di8rdXR5dml0V3ZYOE96Wk00d2RPeGFmZmZhWjNvTG9xVk9uOFBYWFg0dVdwVEZqeHFCcjE2N3c5ZlZGVWxJU1JvOGVqV0hEaG1IRWlCRmFyWmFtcHFaWXVIQWhSbzhlamFpb0tBUUhCMlA0OE9IRlNydEVxVlNLYmxmUG5qMFQyeE1URS9YZXF5a3BLZmo3NzcvRjN6VnIxaXpSL3l2S21UTm5BQUN0VzdmV0cvd0QrUUZRd1gxU3BVQkZVTFZxVmFTa3BNRFIwUkhHeHNhNGYvOCtMQzB0NGV2ckMyZG5aN2k1dVNFckt3dm56NTgzZUl5eXVDN096czZZTVdNR2xpeFpBZ0NZTkduU0N6OS9TcU9pNUhObGpjLzFmUHBhOXhzMWFvVFdyVnZqNXMyYmNITnp3N05uejNUU2IybHBxUlBFQmdVRkFRQmNYVjBMRGM0VkNnWG16Sm1Ed1lNSG8wV0xGcVgvRUVTdmlPRjJjWHJwUEQwOTFVRDVkQlhvM2J1M0NHWWtPM2JzZ0srdnIzaHdGK2JVcVZPd3RyYld5dWcxWldWbDRaTlBQaW4wR0ljT0hjS2dRWVBFNndIQTNOd2N6WnMzeDdObnozUmFWQXJhdEdrVHZMeThrSk9UZzZ5c0xBd2RPaFFKQ1FuNDVKTlBNRzNhTlBFNnpkclZreWRQd3M3T0R1M2F0WU5TcWRRNjk0bUppZGk4ZVRPVVNpVVdMbHlJM054Y0RCNDhHSTBiTjRhUGp3OFVDb1ZPbHpsOUZBcUZhTUdJaUlpQVdxMFdRWVAwUHMwV1BxbUwxWkVqUjJCblp5ZlNHaEFRZ0ZXclZoVjZEdVJ5T2ViTW1ZTXZ2L3dTZ0c1TmNHUmtKRFpzMklCdDI3Wmh3SUFCbUQxN2RxSEgwL1Rycjc5cW5jZVMwS3lGVmF2VmlJcUt3djc5KzNIaXhBbFVxMVlOSDMvOE1UNzY2Q05VcVZJRlFINXdFaElTZ3ZEd2NNeWRPMWVuQmVoRktaVktkT25TQlVERnVNZjB1WDc5T29ZT0hRb0FXTHQyTFRwMDZGRG82enQyN0tqekdVMU5UYUZXcTVHZG5RMEFvc3VrdEU4U0dCZ0lEdzhQaElXRllkZXVYYUltM01iR0JnRUJBZUpjUFhyMENBRUJBU0x0RmhZVzZObXpKenAxNm9RMmJkcUlsc0pWcTFiaHdJRURtRHg1TXZyMjdWdG91Z3U2ZlBreVJvOGVYYUwzYUNyNFhTcHVkOHU3ZCsvcWZJOFZDZ1hlZi85OVpHVmxZZXJVcWZqNjY2K0xuWTdObXpjYmJBRXFLV21NNEp3NWMzRDgrSEc0dTd2anh4OS9MTlo3WlRJWjFHcTFDT3hQblRxRkw3LzhFZzRPRGxxdHpBVS9mOEcveStxNkFJWmJ4Z3BUbHQxbUswSStkL1RvVVZoYlcvTzVYdUM1L3VEQkE5SEM5K2VmZnhaWmFWTHdlNjVVS25XNkp4ZVgxRElyaVl5TXhOaXhZd0VBQ3hZc0VDM3RXN2R1MWVyU21aZVhCMzkvZjV3OWV4Wnl1UnlMRnk4dWRuZm1sOEhiMnh0Mzd0eUJXcTF1Y3VuU3BWY3pLSlplVzJ6aEkySGJ0bTBpRTZ4VnF4YU1qWTJSbTVzcnVqbG9qbTJRSHM2R2F0a05aWkNhakkyTmRib1NaV2RuSXlJaUFpcVZDalZyMXNUV3JWdmg1T1NrOVpxZVBYdmk4ZVBIb3RiT3hNUUVhOWV1UlVKQ0F0emQzVEZwMGlTREJZMkMzYjlhdFdxRkkwZU9vR2JObXJDMnRzYVpNMmVRbkp5TUFRTUc0UHIxNjRpTGkwTm1aaVpzYkd4RUxhNGg2ZW5weU1qSUVJVnVBSGp5NUlsV0s4K2pSNDkwUGs5Unh5eE1VVjBlMVdvMWZ2NzVad0JBMTY1ZGl6WEJqSkdSa2M0WXF4ZWxWcXZ4NFljZjR2Nzkrd0R5dS9RNE9qcmkrUEhqT0hEZ0FESXpNOFVQQUZTcFVnWDM3dDByczRBUFFJVzZ4L1RSYkZtK2RldFdrUUdmdnU1M0JiZHAvcTM1dTBLaHdJQUJBM1RHaWttVkhBc1hMaFRiTkZ1MHM3S3lzSC8vZmh3N2RneUhEeDhXQVorUGp3K0dEQmtDSnllbllvM2ZrNVRrTzFBU1JRVVlEZzRPMkxKbGk4NzJNMmZPaVBOVWx2ZGVTVW5QVmVuNTZlam9hTEMxVVdKcWFpcTZvQ1lsSlluUEliWFNxVlFxUEhqdzRHVWx1VkNiTm0wcTBTUkpSa1pHcUZXcjFrdE0wYXZQNS9SMUQrUnpYVnRodlNoZU5wVktoUlVyVm9pL2UvVG9vZmQxQ29VQ1U2ZE9GZU5jNjlldmp6WnQycnlTTkJLVkJRWjhiNmk5ZS9maTd0MjdZckQrZDk5OWh6Rmp4b2o5YTlldWhadWJtMWJ0Ny83OSs3V09NWFhxVkp3OGVkTGcvNGlNak1TdFc3Y3dhTkFnMk5qWUlDd3NETW5KeWVqV3JSdUEvRzRWa1pHUk9IYnNtS2loM0xkdkh5NWV2SWh2dnZrR0N4Y3VoSitmSHl3c0xEQno1a3d4L2tBcWlFcUY4YWlvS0lTRWhNRFUxQlR6NTg4SEFKMkI5L2Z1M1FPUTM3MUdKcFBoL3YzN1VLdlZjSFYxaGJHeHNjN1lPNm0yRDhoditYdm5uWGV3Yjk4K3NhMWd3ZExCd1FIZHUzZlhxWTB2T0NhblY2OWV4VzdSdGJLeUVxL1ZiRUhhdlh1MzFtUWFwMDZkTW5pTWMrZk9JVEV4RVhaMmR2RHk4aXBXeG1wcmE0dmZmdnNOSFR0MnhKRWpSM1QyNzltekJ6Lzg4QU1BNk4wUFFBeVVsd3B3VXNGQW9WRGdyNy8rZ3JHeHNkWXNrREtaREQxNjlNREVpUk5SdFdyVkl0TllYS2FtcGhYbUhqUGt4bzBiNHZkTGx5NWh4SWdSaFg0bXpmc25MeThQQnc4ZXhOcTFhN1VLa1RLWkRKMDZkY0tRSVVQUXVuVnJyZmVQR0RFQ3k1WXRnNU9URTd5OXZYSGx5aFdjT1hOR3E2SkMwOENCQTJGdmI0ODllL2FnYTlldWNIQndRSEp5c2xZTGlVcWxLdGI0UFlrMGprLzZMTC84OG9zWWczVG16Qm10TVhUU2R5MGdJS0RJTVQ5RlRkQmdiMit2ZDN0b2FLajQzY1hGUmFScjVjcVYyTFZybDFidzI2OWZQOHlaTTZmUS8xTmFVdkJ4NGNLRklzY285dXpaVXdUcUN4WXMwSmw0SlNVbFJldThhVDdIOUduUm9rV1pYWmRKa3lhVmFHSU9tVXlHaUlpSVlyKytLQlVobnl2NDNlZHp2V3lZbXBvYXZDN1NkMmJvMEtFWU9YS2t6bjdOK3pna0pBUXhNVEZhYWRiSHg4ZEhsQkgrOWE5L1ljT0dEY1h1Z2s5VUVURGdlME9abTV0cjlmMnZXN2N1N096c3hEaWtDUk1taUpwUGlUVEEzc2JHUnZSM0w0cjBmcWxibVdadHI1UVJIanQyVEd6YnNHRURGaTFhQkU5UFR6eC8vaHkzYjkrR2pZME5uSjJka1oyZERYTnpjMUg0a2g3TTU4NmRnMHFsZ2xLcEZGM2pJaU1qc1dQSERqeDQ4QUI1ZVhtaU1ONjhlWE9ZbVpuaHdZTUhVS3ZWSW5OM2RuWVc0d0UwYThTbHdudHh0R3paRW5sNWVRZ0xDOE9USjA5UXAwNGR0RzNiRm1xMUdudjI3QUVBMGYzblJRYXJ2NGpkdTNjREFOcTJiVnZpY1VibTV1WjZhN2Fsek5MSXlLaFk0Nmg4Zkh3d2VQQmcxS3haRS9iMjl2amxsMSt3YWRNbVVUQm8zNzQ5QmcwYWhMVnIxK0xHalJ0RnRuQzlpSXB3anhseThlSkY4ZnVmZi82SnpNek1JaWNOaVl1THcyKy8vWVpEaHc2SlZvWTZkZXFJQXBpVmxSVk9uejZOMDZkUG8ySERoaGc2ZENoNjlPZ0J1VnlPQVFNR3dOWFZGVjVlWGlXYUZHZlVxRkVpS055MGFaTlc0RkJZZ2ZoVjByek9oaFJzaVh6NDhLR1luVlJUWm1ZbURoOCtqQ1pObXVDdnYvNENrRDkyS1RRMEZNT0dEVVBkdW5YTEpNMEZLUlNLRWkydG9UblRhRVVWRkJSVVpEQmVtZ2xyREtsSStWeFpxbXpQOWQ5KyswM3JXVFI1OG1SY3ZIZ1J2WHYzeHVUSms3VmVLM1VYQllxKzk4M016QXA5emExYnR4QVlHRmpvTVNSU3NPZnA2WWxWcTFZVmU1d25VVVhCZ0k4QTVNKzZOV1RJRUt4YnR3N0FQelhNbXFRQ3JUVHh5SXdaTXpCeDRrUk1uejRkMGRIUjZOcTFLLzd2Ly81UDZ6MVNxNE9VNldxdVl5Vk5LcUE1Z2NESmt5ZWhVQ2l3ZlBseXJGKy9Ia0IrY0RSanhneVltNXRqeFlvVk9vVnhRNjVkdTRacjE2NXAxYzVmdW5SSmI0YTJhTkVpOFh0U1VwS1l3ajhvS0Voa0dKb0Z4WDM3OW9rYTRiVnIxNkpPblRwd2NYRkJ5NVl0Y2ZEZ1FRREFvRUdETUhEZ1FPVGw1WW1BVHhvN01YdjJiQmdaR1dtZFozMVRUZXZyb3FZNVptVG8wS0ZvMmJLbHdYUFF0MjlmbkQ5L0htRmhZWWlQajhmUm8wZkZ2dmo0ZU5HU3FibGRMcGNqSnlmSFlCZFdLVEEyTWpJcXRFdVRkSTZiTkdrQ0lML0dldkxreWVJOHRtM2JGbVBIamtYejVzMHhmLzU4eE1iR1l2TGt5VmkzYmwyWmpZa0NVR0h1TVgwU0VoTEVPRG9ndjJ2bDBhTkg0ZTN0YmZBOXk1Y3ZSMGhJaVBoYkpwTmh5SkFoNk5PbkR3WU9IQWdBT0h6NE1MWnYzNDRmZi93Uk4yL2V4Snc1Yy9EdHQ5OWk3OTY5TURVMU5UaHpYV0JnSVBMeThnek9zTGhqeHc2dEFwY21xZFZpeVpJbDJMdDNMeXdzTExCbnp4NDRPenNqTkRRVUZoWVdwWnBSc3pnMFo5dlZaOE9HRFRyYjl1M2JwN2ZiNGZidDI1R1dsb2FlUFh1S2dLOWZ2MzVZc21RSlpzK2VqYUNnb0pjeW01L21NMkg5K3ZWbzI3YXQzdGQxNk5BQjJkblpXZ1hhTld2V2lOK2xYZ3Y2eHZDOWFrVzFXcjhxNVpYUEZaeFVpYzkxYlZaV1ZscUJxNHVMQ3k1ZXZJaEhqeDY5MUZhMEgzLzgwZUJ5R1dxMVd1Yzg5T3paRTNQbXpDbHltUXlpaW9nQjN4c29OemNYZ1lHQldsMUc3dCsvai83OSs0dU1VQm9ZclcrQ0E0bTl2VDNNek16RXhCZWVucDdZdUhFajB0UFR4YUIwYVJ5SlZFalV6UGlNalkyeGVmTm1yY0tXcTZzcmJ0eTRnWFBuenVIMDZkT29XYk1tUm84ZURXOXZieng1OGdTWEwxOFdyNWRxVHNlUEg0KytmZnZDMHRJUzNicDFFek9CU1RQRWFYYWIrZUdISC9UVytOMitmUnYrL3Y0QXRHdG5odzhmTGdJeHFUQWxrOG0wSmhXb1ZhdVdtSW50NjYrL2hsS3BoSjJkbmQ1MXo4TER3OUdtVFJ0RVJVVmh6Smd4SWxBd05UV0Z2YjI5VGxTT0xva0FBQmZGU1VSQlZNRlRzeFpSS2xSWVdsb2lMeThQUmtaR1JjN1ExclZyVjF5NWNnVTdkKzdFcmwyN01IWHFWQ3hkdWhUMTY5Y1hNNHRLNS9LWFgzNUJnd1lONE9YbGhaaVlHQXdaTXFUUVk2dFVLcTJCN3dWRlJrWkNyVmJqN05tejJMSmxDNktqb3lHWHk5RzllM2NNSFRvVUhoNGVVS2xVU0VsSmdiZTNOMDZmUG8zbno1L0QzOThmVzdac1FjT0dEUXY5LzhWVlVlNHhmWUtEZzhVOTBLaFJJOFRFeEdEbnpwM28zNysvd1phQklVT0dpQnIrTGwyNjRMUFBQa1A5K3ZYeC9QbHpUSnc0RVVaR1JyQzJ0c1lYWDN5QndZTUhZOU9tVFRoNDhDQWFOR2dnQ2lwU29iWWdhU3AvUTJPTXBQTXljK1pNakI4L1hpZUF1Mzc5T2c0Y09BQWd2d1hBMmRrWisvYnR3K0xGaTJGalk0T21UWnVLbGg3Tnd0U0x6QVpadFdwVm5XVW1ETTIyVy9EemFhcGF0U3BrTXBuV1BYTDM3bDNzMkxFRFZsWlc2Tk9uajFpTHJuWHIxbWpVcUJGdTNMaUIrZlBuNjUzQnNMUTBQNk9oOFd4S3BWSzB0dXE3MS9idTNTdGFKQlFLQlFJQ0F1RGo0MU9zU29peXVpNWJ0MjdWNnM2NVlNRUNCQVFFNkx6L3lKRWo0am1pVXFrUUZCUlVKZ0ZpUmNybkNnWjhmSzVyTTlRbE5TSWlRbStRT0hIaVJGRXBWVmpsNExadDI3QnQyemF0YmE2dXJxTFhSZVBHalhINDhHRjA3dHdaWVdGaDRqVjM3dHpCNHNXTDhiLy8vVTlzbXpScGt1amRRZlE2WXNEM0JsS3IxUWdPRHRiYTl1OS8vOXRnelgxaExseTRnSnljSEZoWVdLQjc5KzVZdDI0ZE1qTXpFUnNiaS9yMTY0dGFQNmxRSW1WOE1wa01TVWxKT0g3OE9GeGRYVVVCZE1hTUdhaFdyUm9XTFZvRXRWcU44ZVBIdzhyS0NzT0hEOGVLRlN1d2Z2MTZVWHNxMVFqNitmbmg2dFdybUR0M0xnQ0lERTlmUmxDd2dEcDI3Rmg4L3ZublVDZ1VlZ3VLbWpYQW1yTThHdkx4eHgvanlaTW4rUFRUVDhYNWxNWTdTSzBQa1pHUll2eVhxYWtwcWxhdGlqRmp4c0RjM0Z4bjhQM3AwNmNCYUFjVXk1WXR3K0xGaTJGdWJvNitmZnZpMXExYkJ0TUQ1TGMwN3R5NUV4RVJFWWlQajhlZVBYdGdZMk9qTlhuRmdRTUhzSEhqUnJScTFRcGVYbDZGSHE4a1RwOCtMV2FhQS9JTFR6ZHUzSUMvdno4eU1qTDBUamFRbnA0T1B6OC9CQVVGd2RuWnVWVC8vOG1USnhYbUhpc29KaVpHZEl0czNibzFoZzhmamdrVEp1RCsvZnNJRGc0MldPaDFkSFRFL1BuejBiUnBVekg1aVZLcHhNMmJON0Y2OVdyWTJOaUkxZ0pyYTJ0TW1USUYzdDdlVUNxVnlNbkowV3FWQ2drSmdhdXJxOEhaN2dyT2hGbVl0TFEwekpvMUMzbDVlV2pUcG8wb1dQYnUzUnNoSVNHSWk0dkR2SG56UkN1Ym9VTGx4eDkvckhkN1lHQ2dWdmNyZmV2NTZVdDdVZWx2MUtnUmhnMGJodTNidHdQSW45Um41c3laVUNnVUdETm1qTTV6MGRmWEZ4TW1UTUN4WThkZ1ptYUdtVE5ubHVteUROSnpTQ2FUd2NMQ1F1L1U4MUtYUkVBMzRJdU9qc2JLbFN2RjN4a1pHVGg2OUNoKy8vMTN6SjA3Ri9YcTFTdjAvNWYxZFRsNThxVFdkK0s3Nzc1RGRIUTA2dFdyQjE5Zlg3Rjk5KzdkUmM1NFdSSVZKWi9UMTB1QXovWFNQZGZMaW9lSEI4YU5HNGRxMWFxSmdHLzkrdlhZdm4yN1Zpc3RBSzFnNy9idDIzQnhjV0ZMSDcxV0dQQzlnYVMxYytyWHJ5KzZrODJlUFZ2cjRhVnZBZ2FwMENRTi9nYitXVlM2YytmT3NMT3pRNWN1WFJBYUdvb2ZmL3dSQVFFQnVIVHBFb0Q4OFVYQVB6WHN4c2JHY0hCd2dJbUpDUVlPSENpbVFYZDBkRVJFUklSNFgyQmdJSllzV1lLTWpBd0EwS3B4a3dwWjFhdFhSMXBhR3I3NTVoc0EvOHl5SnhXWWMzTnpSY1kvYU5BZ3JZQk5Xa2ZIdzhNREsxZXVSR0ppSWxxMGFDRUtxN3QzNzBaWVdCaEdqaHdwTW1sREV6OUk1K2p5NWN0aTBWcERyNUVvbFVvOGZQZ1FseTVkS3ZhNFBrZEhSelJyMWd3blRwekF4WXNYQzEzYlQ2VlNhYzNhOSt1dnZ3TEl2MTZhTFVoOSt2VEJ0OTkraThqSVNNVEZ4YUZSbzBaNko1ZUppb3JDcUZHanhOOGRPM2JVNmtaV2tLZW5wMmc5a1dxNlZTb1ZyS3lzUk5laTd0Mjd3OHpNVEl5M09YSGlCQjQrZklpelo4OGFMR1FXVjBXNnh6UTlmLzRjMDZaTkU0VUtIeDhmTkcvZUhBMGFOTUN0Vzdld2FkTW10R2pSUXU5N2k1cUtQRFUxMWVCcjNOM2RSZXNna1A4c0tLdEN5NWRmZmltQzZ0allXUFRzMlJNWkdSbkl5c29TclpqaDRlRTRldlRvU3htdjlhSWFOMjZNcGsyYmlvQnZ4b3daaUltSlFiMTY5ZlIyYmUzUW9RTzZkT21DMzM3N0RRY1BIb1JTcVJRTG1aY0ZxYlZNcFZLaGUvZnVSYjVlTStDN2YvOCtKazJhQklWQ0ljWjAydHJhb2tXTEZqaDkralNtVHAyS1diTm1sVmxhaTZOZ0JZaVZsUlZXckZnaDFucVRTT05QeTBwRnllZUs2MDErcmhjY3c1ZVRrNE4vLy92ZlVDcVZtRDE3dGxqNklENCtIclZyMTlacTJkYzNDWkYwWGIyOXZURjQ4R0N0ZlpvVlhvMGJOMGFUSmszRU1Bd2d2enVwOUZ4MmNuTFNtZEVZeUEvT282T2owYWRQSDB5ZlB0M2dlU0txU0Jqd3ZhR09IajJLbEpRVWd6UHJGVFpkdGJRQWMzSnlzdWd1MDdselo2U2twS0IxNjlZSURRM0ZzV1BIOFBISEg0dU1zRm16WmdBZ0JuUWJHeHRETHBlalhidDI2TisvdjlhNlYvLzYxNy9FNzhuSnlhaFdyUnJjM055Z1Vxa1FHeHNyTWxNcDR4NDFhaFNPSGoyS3hNUkVtSm1aNFlNUFBzRGN1WE8xWnQ2VGFJNTlBdkxINkVrWjRPYk5tM0hqeGczTW1ERkQ3Ris5ZWpYKytPTVAyTmpZaUFKSjdkcTFDeis1WmVUeTVjdDYxMHVTMWk0RWdLKysrZ3ArZm40R2p6Rml4QWhSMkxHM3Q4Zng0OGNCNkU0OTdlVGtoRmF0V2lFaUlnSUhEeDRVM1ZzMUpTY25peTVaMXRiV1NFdEx3OW16WjdGMTYxYXRtZTgwMmRqWTRNaVJJMGhMUzhPdnYvNktNV1BHd01URVJLc0wxZUxGaTVHVGs0T0ZDeGZDMDlNVDN0N2VpSXFLRWtGQmVubzZybCsvL2tJMTFCWHRIZ1B5dThENSt2cUtpWUg2OWVzbkFqdC9mMy80K1BnZ0p5Y0hreVpOd3VyVnE5RzhlZk1TZis3eVVMZHVYZkU1TlNjZE1UWTJGdU53bmoxN2hsV3JWcUZqeDQ0NkJjOEhEeDdnNHNXTEdEQmdnTmIyZGV2V29YMzc5dkQwOUN4UmVvbzdEclRnVlBVSkNRa3dNaktDUXFIUUdUOG4zYk9XbHBad2NuTEM0OGVQUmRmdDB0eW5CZjkvU1dnR2ZDdFdyRUJTVWhJY0hCd3dldlJvekowN0YzSzVITXVYTDhmaXhZdmg2ZWtweGw0WlVsYlhKUzh2RHpLWkRJY09IZEpxTlpUeWdJSVZEVkszV1UybFBhY1ZJWjhyaU05MTNjb2VhUXhmYW1vcW9xS2kwS2xUSjd6OTl0czRlL1lzVHAwNkplNjlDUk1tb0VHREJ2ajg4OC9GYzdHd05SdHRiVzBMM2ErdjliVnYzNzY0ZnYwNjNudnZQVnk1Y2tXc3c2ZnA2ZE9ueU03T0ZsMTVpVjRIRFBqZVVIWjJkbnE3Q2ttS00xMTFVRkNRR1BCY01BTlRLQlR3OGZHQlNxV0NpWW1KV0N4YTZ1b2gxYkxObWpWTFp4eE8wNlpOc1dIREJyaTV1YUY2OWVwaWpFeG1aaWJpNCtORmpaMzBQbWRuWnpnN08rUGV2WHN3TmpiR2d3Y1A4TzY3NzRydWJybTV1YUwyZnVqUW9Uci9EOGd2NU55NGNRTlZxbFRSYWgwWk8zWXNMbHk0Z0wxNzk0cnhMRVVWbURRbkNKSDgvUFBQWXVwMGZmdjFaVHh5dWJ4WU00RVZOckZJeTVZdEVSMGREUk1URTNUcTFBbkJ3Y0Z3Y25LQ2w1ZVhUbzE2OSs3ZEVSRVJnWjkvL2xuTVhpZTVjZU1HcGsyYmhvU0VCTWhrTWl4ZnZodzdkdXpBdVhQbnNISGpSdno5OTkrWU5HbVMzZ0gyY1hGeG1EVnJGbEpUVXhFVEU2TlRzdy9rMzF1aG9hRUlEUTNGQng5OElJTHUxTlJVakI4L0hqRXhNWmcwYVZLUjQwLzBxU2ozR0pEZmpYUEtsQ21pY09udTdvNHBVNmFJL1crLy9UYTh2YjJ4ZCs5ZXBLYW1ZdHk0Y2ZEMTljV1FJVVBFZFM1WUlGY3FsVmkwYUJGQ1EwUGg1T1FFR3hzYjNMcDFDLzM3OThmMDZkTUxuVmpFMTllMzBGYUllL2Z1YVhVZjFCeXZkdUhDQmZHN3RKeUVtNXNiYXRTb0FVZEhSOWpiMjhQZTNsN00vdmZvMFNPTUhqMGFuMzMybWRaOXJWS3BzR3ZYTG16Y3VCSFoyZG5JemMwVkxRREJ3Y0g0L3Z2djhmMzMzNk5UcDA2WU1HRkNrVjBTSmZvcVpreE1UUFNPNDlNMGE5WXNIRHQyRE1uSnlRYURMM056YzJ6WXNBSEhqeDlIbXpadHl1UStsV2l1Q1dhSTVuSUptZ0dmbDVjWHpwNDlpNmxUcDJwZGQ3bGNyalYrcmpoTHc1VDJ1ang3OWt4blBKaTd1N3U0bjZ5dHJlSHU3bzduejUvRDB0SVM3ZHExRXkwdEowNmNRT3ZXcmVIbjUxZXFjMXBSOGpsTmZLN24wNXdzNWZqeDR6aDU4aVQrK09NUE5HellFSjA2ZFVLZlBuMXc5dXhabkR0M0RoRVJFWEJ5Y2tKeWNqTEN3OFBoN3U3K1VpdkNwT3Q4OWVwVnNTMHJLd3NXRmhaUUtwVmFNeU1UdlM0WThMMmhjbkp5OFB6NWM0UDdDNXV1R2dEbXpac0hMeTh2N055NVUrZTljcmxjMU5ZQitWMTZ3c0xDb0ZRcWNlYk1HUUQvMUtvYldwdEhXdEEwTlRVVnQyN2RnclcxTmVSeXVWZ2Z5TVRFUkV5YzhkMTMzNG11WkJrWkdSZzFhaFI2OSs2TmJ0MjZvV0hEaGpBMU5SV0Y4V0hEaHNIYTJocDVlWG5pUjZsVWluRkY3ZHExMDVyRnpzWEZCWFBuenNYRGh3K3hhZE1tQUNoeTJRQjlYZVEwTTluaWRxRnIzTGl4MWhnWFEzNy8vWGVEKy9yMjdZdG16WnFoWmN1VytPT1BQMkJoWVlIT25Uc2pMUzFOYTkxQkFIanZ2ZmV3ZVBGaU9EZzQ0T0hEaDNCeGNVRmlZaUtDZ29Ld2YvOSswYzNGMzk4ZlhsNWVhTml3SWNhTUdZTzR1RGdjT25RSVlXRmhHREJnQUxwMzc0NUdqUm9oT1RrWksxZXVGRlBsMTY1ZEd5Tkhqb1JDb2RBcFNBOGNPQkRHeHNiNDVwdHY4Ti8vL2hkUlVWRll0R2dSNnRTcGc1eWNITEU0cmhRRWxVUkZ1Y2UrLy81N2ZQZmRkK0k3NWV6c2pNREFRSjBXcHNtVEorUEJnd2NJRHcrSFVxbkVxbFdyc0gvL2ZpeGZ2bHhybmE3MDlIVDg5Ny8veGZidDJ4RWZIdys1WEk1WnMyYkIyZGtaSTBlT3hNR0RCeEVSRVlGUm8wYmgvZmZmMTF0b1MweE1MUFRjaFlXRmlmRlpNcGxNZEdjT0RRMFY2eEVDK1FXa2dRTUhvbHUzYnFoV3JScE1UVTFoWkdTRXJLd3NaR1JraVBPd2R1MWFxRlFxSkNVbHdkSFJFZUhoNFZpNWNpVmlZMk1CNUhmQjFieGUzYnAxdzlXclYvSHJyNy9pekprek9IZnVIRDc4OEVPTUd6ZXUwSzdWQUhEbzBDSHhlMUpTRWl3c0xDQ1R5VVJyaUtGeGQ4MmJOMGZUcGszRldEN2duMjZKUVVGQllxa1dHeHNiY1MvbTVPU1Urajc5NDQ4L0NtM1ZNVVN6MitlQkF3ZHc5KzVkZE92V3JkQjEzTEt5c2tUZ3E5bUZXVklXMXlVNk9obzlldlNBcjYrdkNQcDI3OTR0Wm9oZHRXb1ZmdmpoQjRTRWhLQm16Wm9JQ0FqQXdZTUhrWnViaStuVHAyUGR1bldsUHFjVkpaL1R4T2Y2SXJSczJWS3I0bE56WFVzcHIrelNwUXZxMWF1SHVMZzRmUEhGRjFybnNsV3JWc1Zxd2RjM2FZdWtxREhBZ1BaNmZWT21USUdIaHdmKyt1c3Y4ZDNSZkI0VFZYUU0rTjVRNDhhTkUrUE01SEs1VGkxL1lkTlZBL2tGaGs2ZE9zSEh4d2R1Ym01d2RIU0VuWjBkN08zdGtaNmVqaEVqUmlBcEtRbkd4c1lZTjI0YzFxeFpvelVMVm5HN1JlYm01bW90Z2k1NTc3MzNST0QwMDA4L0FjaWZIQ0krUGg2WEwxL0d3WU1IdGZybFMvU05pZG15WlF2R2p4K1AvZnYzNDltelo1Z3dZUUtBL0FLdXBhVWxXclpzS1daamRITnpNMWl6ZVBUb1ViMnowQlZVV0VZbEZSUUFsTWxZRzNkM2Q1RXA5ZTdkR3gwN2RzVEdqUnZScFVzWDhSb3BxTEd6czhQZXZYdmg2dXFLcEtRa1RKZ3dBZWZQbnhlekY1cWJtMlBHakJtaUM1dXRyUzIyYnQyS1diTm00Zno1ODBoTlRjWDI3ZHV4ZmZ0Mk5HL2VISk1uVHhiakh0OTU1eDNNbXpjUHc0WU4wN3EzQ282bmVldXR0K0R2NzQvSGp4L2o4ZVBIYU5teUpiWnMyWUl2dnZnQzBkSFIyTEpsQzl6ZDNjV2l4bVhoVmR4alc3ZHVoVXFsRWdYTEJnMGFZTTJhTmFLRlVKT0ppUWxXcjE2TmdJQUFNVGFuVnExYXFGdTNMdkx5OHJCbXpScGN1WElGMTY1ZEU0VzE2dFdyWTk2OGVTS0kzYmh4SS96OS9aR1FrSUFGQ3haZ3laSWw4UER3d0R2dnZJT1JJMGZpcmJmZUFnQXNYYm9VenM3T0J1L0paczJhd2NYRkJRNE9EdWpYcjUvbzV2Ymt5Uk9vVkNyVXFGRURkZXJVd1o5Ly9vbGR1M1poMTY1ZGhaenBmeXhkdWhSSGpoelJXdit1UjQ4ZW1EcDFxdGJZSlNjbkp5eGJ0Z3poNGVGWXRtd1o3dDI3aDcxNzkrS1hYMzVCY0hDd3puUEV6YzFOYit2VjRzV0xkUUtnK3ZYckcweWY5TjB2dUI2aXRiVzEzbGt4cTFhdCt0THYwK0tvVTZjT3BrNmRXdVRySWlJaU1HblNKSzF0MWF0WGgwcWx3c1NKRTB0OVhkTFQwM0h0MmpYUkxVK3ljZU5HN042OUd5TkdqTURodzRjeGNlSkV4TVRFaURGYXBxYW0rUDMzMzJGa1pJUzMzbnFyMU9lMEl1WnpmSzQvQnFDN1BJaUhod2Q2OWVvbEtsZGtNaG5telp1SHNXUEhJanM3RzJscGFRRHlLOHBleGxxdCtyUnIxdzV5dVJ4NWVYazRmLzY4VnBCcVkyUHp5dEpCVkJZWThMMmhXclJvSVRMQ0FRTUc2SFFma2FhckxvcStQdjdtNXViNDVKTlBzRzNiTnZqNitzTEZ4UVhObXpmSHFWT25ZR0ZoZ2JwMTYrb3NwbXFJZzRNRGF0U29nU2RQbmtBdWw2TktsU3BvMDZhTjFrRHA5dTNiSXkwdERYUG16SUZjTHNlZmYvNko0OGVQSXpvNkdvOGVQVUpHUm9iZWRiWWtkZXJVUWJWcTFkQ3FWU3ZSS21KcmE0dWhRNGZDMU5RVXRXclZncCtmSDFhdVhBbGZYOTh5bjRiOVZiS3pzME9iTm0yd2QrOWVBUG0xcVpyWFVCcS9VclZxVmJpNHVJaUNYNGNPSFRCNThtU2RMaXkydHJaWXQyNGRqaDgvanExYnQrTE9uVHN3TlRYRmpCa3owS0JCQXl4Y3VCQlBuejRWM2FVYU4yNnNWVERRckUwSDhtZE1EQTRPeHBVclYvRHV1KzhDeU05WU4yellBQjhmSDdpNnVwYjVXbTZ2NGg2VHZnTlNkNlFwVTZZVU90dXJ0RmJlZ1FNSHNILy9maXhhdEVqck95cDFOYXBYcng0Ky9QQkREQmd3UU90NEhoNGUrT21ubjdCaHd3WWNQbndZU3FVU3NiR3htRDE3TmdDSTFraUpacENrV1JEejlQVFVHOVQyNk5FRFAvMzBFNzc5OWxzNE9UbGgxNjVkQ0FzTHc5T25UNUdabVltY25Cems1dVlpTHk5UGE0MUNJeU1qV0ZsWjRkMTMzMFZlWGg3T25Uc0hWMWRYVEpzMlRRU3IrclJwMHdZaElTSFl0bTBiZ29LQzBLbFRweEtOcFczU3BJbFd3RmV0V2pXOTQ2aEtvN1QzYWF0V3JVVHJjbWtVcHdlQnA2Y25qSXlNb0ZhcllXeHNERmRYVi9qNStVRW1rNkZYcjE2bHZpNXBhV2xvMXF3WlZDb1ZsaTFiQm10cmE5U3RXeGZmZlBNTmhnOGZEajgvUDNUcjFnMnJWNitHaVltSkdOZlZxMWN2TVUyKzFDSmRtblA2dXVSenBmVTZQdGNuVEppQWMrZk93Y3ZMQzU5Kytpa2FOV3FrODdtYU5HbUN6WnMzWStYS2xiaDI3UnBjWEZ6dzFWZGZ3Y1RFUk85a0xTV2hyN0t0SURjM042eGF0UW83ZHV6QW8wZVBvRktwWUdabWhvWU5HMkxreUpIRlhuNkhxQ0o0ZlV1dWxZQ25wNmNhS041NGlyS1drWkdCOVBSMFdGdGJhOVZpUzJscDBxUkprV3NCRmVYaHc0ZGkrbVcxV2wxb29CUVRFd01nZitLSGtzNGFlTy9lUGRTdVhidE1wMGJYNS9idDIxcGRPS1NKS2V6dDdZdGNvTHU0Y25KeXhPeG9mZnYyTGRaYWRMZHYzOGJodzRjQkFGOTg4UVZrTWhuQ3c4TUJRRytYRldsbVVHbnRQMFBYV2FWU1lkT21UZWpRb1VPeHgwdEVSVVVoTXpQVDRDeVJ5Y25KU0V0TGcxd3VoNDJOaldneEtvNzA5SFJZV2xxKzhMbXVDUGVZUXFFd09MNnZ1RkpUVTNIczJERzBiZHRXRk9RSzgvejVjNFNGaGFGNjllcEZkbUVDOHErN05GN1ZVSGRZSUwrVno5SFJzZmdKMStQVXFWUG8wS0ZEaVJZd2o0Mk5SYzJhTmNWenF6amZ3OHpNVENRbEpVRW1rOEhZMkJpT2pvNDZyNzEyN1JxQS9HQzVJQ2xvYU55NGNaSFhyN1QzYVZsSlRVMUZYRndjVEV4TTlJNDdWaWdVTURJeTB2dGRLSXZya3AyZHJkVjkxOXpjSE1uSnlhTGxTWktXbGxiazR0b3ZlazRyU2o3SDU3cCsyZG5acFQ3L2J6SnZiMi9jdVhNSGFyVzZ5YVZMbDY2VmQzcW9ZbVBBVjQ3S00rQWpJaUlpb3RjVEF6NHFpZkt0Z2lRaUlpSWlJcUtYaGdFZkVSRVJFUkZSSmNXQWo0aUlpSWlJcUpKaXdFZEVSRVJFUkZSSk1lQWpJaUlpSWlLcXBCandFUkVSRVJFUlZWSU0rSWlJaUlpSWlDb3BCbnhFUkVSRVJFU1ZGQU0rSWlJaUlpS2lTb29CSHhFUkVSRVJVU1hGZ0krSWlJaUlpS2lTWXNCSFJFUkVSRVJVU1RIZ0l5SWlJaUlpcXFRWThCRVJFUkVSRVZWU0RQaUlpSWlJaUlncUtRWjhSRVJFUkVSRWxSUURQaUlpSWlJaW9rcUtBUjhSRVJFUkVWRWxaVnplQ1NDZ1ZhdFc1WjBFSWlJaUlpS3FoTmpDVjQ3VWF2V2Y1WjBHSWlJaUlub3RQVlFxbFlubG5RZ2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WlJaUlpS2lpdS8vQVFBY21NSlplRHBQQUFBQUFFbEZUa1N1UW1DQyIsCgkiVGhlbWUiIDogIiIsCgkiVHlwZSIgOiAiZmxvdyIsCgkiVmVyc2lvbiIgOiAiIgp9Cg=="/>
    </extobj>
    <extobj name="ECB019B1-382A-4266-B25C-5B523AA43C14-2">
      <extobjdata type="ECB019B1-382A-4266-B25C-5B523AA43C14" data="ewoJIkZpbGVJZCIgOiAiMjU3NTg5NzM0NzgyIiwKCSJHcm91cElkIiA6ICI0ODg4OTg2NjYiLAoJIkltYWdlIiA6ICJpVkJPUncwS0dnb0FBQUFOU1VoRVVnQUFBODRBQUFJd0NBWUFBQUJYK2pLRkFBQUFDWEJJV1hNQUFBc1RBQUFMRXdFQW1wd1lBQUFnQUVsRVFWUjRuT3pkZVZ4VTllTC84ZmNaa0ZYY2x4SVJ5OHA5QThHdzNMWFNYTXF0TkMyM050TnJhbjB0eTcya3NyS3k3RjVMcjVhWisxcm1jazFMMDFRUXpiSzBLRW5CMUVSQlFOYVozeC84NXNRSURJdklvcS9uNDlIandYek9PWi96R1QzU3ZPZXpTU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UFBQ1FCNk9rR3dDZzRBSUNBclpMNmxUUzdjQS9iRGJiL29pSWlOWWwzUTZKNTZNMEtrM1BSMjU0YmtxZnN2RGNBTUNOd2xMU0RRQlFLSHk0TFdVTXd3Z3U2VFprd2ZOUnlwU3k1eU0zUERlbFRCbDViZ0RnaHVCYTBnMEFVSGpoNGVFbDNRUklDZ3dNTE9rbTVJam5vM1FvcmM5SGJuaHVTb2V5OXR3QXdQV09IbWNBQUFBQUFKd2dPQU1BQUFBQTRBVEJHUUFBQUFBQUp3ak9BQUFBQUFBNFFYQUdBQUFBQU1BSmdqTUFBQUFBQUU0UW5BRUFBQUFBY0lMZ0RBQUFBQUNBRXdSbkFBQUFBQUNjSURnREFBQUFBT0FFd1JrQUFBQUFBQ2NJemdBQUFBQUFPRUZ3QmdBQUFBREFDWUl6QUFBQUFBQk9FSndCQUFBQUFIQ0M0QXdBQUFBQWdCT3VKZDBBQUFDQW5GaXRWdGxzTmhtR0lZdmxuKy82azVLU0pFbWVucDR5REtPa21nY0F1SUhRNHd5Z3lObHNOdTNaczBkNzl1eFJjbkp5U1RjSDE4RGZmLzlkMGswb0VxbXBxVHA2OUtpT0hqMWEwazFCRHNhTkc2Zmc0R0I5OU5GSFpsbHFhcXJhdG0ycnRtM2I2dWVmZjliY3VYTTFhTkFnblQ5L1B0djFDUWtKNnRtenA2Wk9uYXJvNkdpSFl5ZE9uRkJnWUtBQ0F3T3YrZnNBQUpSOTlEZ0RLSEpXcTFWanhveVJKSzFidDA1K2ZuNjVubnZ1M0RrbEppWm1LL2YxOWMzMlFUZW5jOHFWSzNkMWpVV0I3TnUzVHg5ODhJR2lvcUswY3VWSzFhaFJJOWR6Ly9XdmYrblVxVk9GdnRlYU5Xc2taUWFjd3FwYnQ2N1Q0ekV4TVJveVpJZ2tLVHc4dk5EM1FkSHAwNmVQK2ZQWnMyY2xTY3VYTDllV0xWc2tTZW5wNmVieHBLUWtyVm16UnZIeDhSbzllclFXTEZnZ0x5OHY4L2orL2ZzVkV4T2owNmRQYSt6WXNjWDBEZ0FBMXlPQ000QkNpNCtQTjBOSGJwNTY2aW01dXViOHEyYjkrdlY2KysyM3RYWHIxbXpIVnE5ZXJiNTkrenF0ZS9YcTFYa0dJeFM5bjM3NlNaTDAxbHR2NmZYWFg4LzF2Rk9uVGlrcUt1cXE3NWZYYytDTVBRem5wMWN4dDNNMmJkcWttalZyRnJvTktKaWNucG00dURqRnhjVmxLNjlaczZhbVQ1K3VjZVBHNmZqeDQxcTZkS2xHamh4cEh0KzllN2NrNlk0NzdwQ2JtNXN1WGJwa0hzdjZoVjNXY2pzZkg1K3JlaDhBZ09zTHdSbEFvVm10MWp4N0ZQLzY2NjlpYWcySzJzV0xGN09WMWE5Zlg2MWF0ZEx4NDhkVnQyNWRYYmh3SWRzY1V5OHZMN201dVprOXhsblp3K21WZ2ZaYTkvYjI2TkVqeC9LRWhBVHQzTG5UNlRtZW5wN1hxbG5JUWRablllellzZHE5ZTdlZWVPSUpQZm5razJaNVVGQ1FyRmFyVWxOVDFhNWRPejM1NUpOcTJMQ2gyclp0YTU1anRWcjE3YmZmU3BMYXQyK3ZybDI3S2pVMU5jZDdkdWpRd1drN0FBQWdPQU1vdEVxVkt1WDQ0VElqSTBQQndjR1M4aDZxSFJvYXF0RFFVTFZ2MzE0SkNRbGF0R2lSbWpadDZqQThkL2Z1M2RxeFk0Y2s2WjU3N2xIcjFxMkw5bzBnbTlUVVZIWHUzTm5wT1I5Ly9MRSsvdmpqYk9YVHBrMVR6NTQ5ZGZIaVJRMGZQanpIYTdNT3g4M3B0YVJzd1h2V3JGbTY5OTU3emRlVEowL1dwazJiMUxselo3M3h4aHRtK1pZdFd6UnAwaVNIYTZkUG41NW5yL01YWDN5UnJheGJ0MjZxVUtHQzArdFFkSHIzN3UzdzJqNlhmdG15WmRxMGFaTlpiclBaSkVsanhvd3hwMnQ4K2VXWGV2UE5OelZtekJoMTZkSkZZV0ZodW5EaGdpU3BZOGVPV3JSb1VURzhBd0RBOVlyZ0RPQ3F2UGZlZTlxK2ZYdXV4M01icXIxKy9mcDgzeU0yTmxhVEowK1dKSFhxMUtuZ2pVU0p5TWpJeUhXbzlwWGxoUm5TYmU4OXpPODg5NXg2bFBQcWNXN2V2SG1CMjRYQ3kyMEVTM3g4dk9MajQ3T1Zuemx6Smx0WlFrS0NKRGtFN1JvMWF1akxMNzgwQS9mNDhlUDE0NDgvT2x3M2JOZ3dEUnc0c05CdEJ3QmMzd2pPQUs3SytmUG5uUTdYTG9xaDJsbUhWN3E1dVYxMWZjaWJtNXRicmwrSTJIdWlCdzhlckdIRGhtVTdublZ4SnJ2Y2htWmYrZnI4K2ZPNjU1NTdjcnh2YW1wcWpyM0dtemR2MXViTm04M1hzMmJOY2pnZUV4T2ovL3puUHpuV21aZkRody9yOE9IRG1qNTllcUd1UjhGa0hjR3lhdFVxSFRwMFNINStmZzdEdEdOalk5VzFhMWRKMHNhTkcxV3JWaTJkTzNkT1ZhdFdOYmVzdW5UcGtyWnQyK1pRZDVVcVZTUkprWkdSK3ZISEh4MFdJTHpwcHB1MGVmTm1qUm8xeW1IYkt3QUE3QWpPQUs3SzlPblRzNFdLZ2d6Vm5qTm5qcFlzV1dLK0hqcDBxSm8zYjY0cFU2YVlaZlk5VzcyOHZQaFFXNHdxVmFyazlMaTd1M3VlNTlqbE5UVGIvdHBxdFJhZ2hmbHo4ZUxGSElkaFg4blpPUVRuNG5IaXhBbU5IejllVXVZWEhtbHBhYXBRb1lLNW9yYmsrSXljTzNkT1ZhcFUwWWdSSStUaTRxS3hZOGVxUTRjT1dyMTZkYTViNGMyYk4wOVM1cnpucFV1WFNwSzZkT21pSlV1V2FNV0tGWHI0NFlldjFkc0RBSlJoQkdjQWhYYmxmTVNjT0Z0VmUrN2N1Zm02ajMyZVl1WEtsZlBmT0pRcWVRM056czlRYlRjM04zTUY5a3VYTHFsLy8vNnlXcTJhT0hHaXczenNzTEF3aCtzYU5XcWs4UEJ3blR4NVVnY09ITkMzMzM2cmZmdjJxV0hEaHJyMzNudDE5OTEzS3owOVhmSHg4ZHE1YzZmV3JGbWpkdTNhNmFXWFhtS0VRekZMU1VuSjlpemtOa3hia3FLam83VjE2MVpGUjBmTHhjVkZOOTEwa3lUcDU1OS96dkg4L2Z2M2ErZk9uWEp6YzFQWHJsM040Tnk3ZDI4dFdiSkVIMzc0b1RwMjdNZ3E2Z0NBYkFqT0FBb3RQM3YwT2h1cW5aYVdwcUZEaCtyQkJ4L1VrQ0ZEbEpTVXBORFFVRFZyMXN5aHQ4aCtIL3VIWWhRZlp3dHFMVml3UUFzV0xIQW84L2YzTnhmMXFscTFxc1BRVzZ2VnFrY2VlVVRIangvWDBLRkR6YjIrQzZKcTFhcVNwQ1ZMbHBnOWo4dVdMVlA5K3ZYem5JKzhlUEZpclYyN1ZwTGs2dXFxWDM3NVJZY1BIM1pZV013d0ROV29VVU5CUVVIWlZndkh0VmUvZm4zTm1qVkxMNy84c21yV3JLblEwRkF6M0lhR2hwcm5EUjgrWEljUEg5Ym5uMyt1bzBlUFNwSWVlK3d4TldqUXdLd25QRHpjL05KTnlnemcwNlpOa3lSMTc5N2RZZEczVzIrOVZhMWJ0OWErZmZzMGNlSkVmZlRSUit3UkR3QndRSEFHVUdoWlExRkdSb1pDUTBQTllPTGo0Nk5MbHk3cDBVY2YxZGl4WXlWbDlnSk5uVHBWTFZxMGNGajF1SExseXVZUTdKdHZ2bGszM1hTVHc2cmE5Zy9HS1NrcFdyNTgrYlYrV3lnaVZ3N0hUazlQTitlVWJ0bXl4VndwUFRlUFAvNjR1blhyNWxDV2taR2hCUXNXNkpOUFBwRWtXU3dXUlVWRmFlVElrUm8wYUpDZWVlYVpYT3ZyMzcrL1BEdzhWSzFhTlYyNmRFa0hEeDdVVHovOXBJeU1ETldxVlV2ZHUzZVhxNnVyRmk1Y3FCVXJWcWhwMDZieTkvY3Z6RnZIVlpnN2Q2NnNWcXRTVWxMMDBrc3ZtYy9Nc1dQSEpHWCt2cmpsbGx0MCtQQmg4M2REa3laTjlQampqNXQxM0hycnJYcjIyV2MxZGVwVVNablB6ZVRKazNYbXpCbTV1cnBxK1BEaFNrdExjN2p2azA4K3FYMzc5dW5Ja1NPYU1tV0tYbjMxVmFhR0FBQk1CR2NBViszMDZkTjY2YVdYZFBqd1lVbVpQVC8zM251dkJnOGVyRTgvL1ZSK2ZuNktpb3JTMHFWTFpiVmFGUmtacWZidDIrdXV1KzdLVi8yN2QrK1dKUDM0NDQvWlZzTEZ0YlY2OWVwc1pYMzc5cFVrOWV2WEw5c3F4Rmw3Nlp3TnZ6NTkrblNlOTc1eWVPN0Jnd2YxNFljZjZ1VEprNUtrMnJWcmE4NmNPWm94WTRhT0hEbWlKVXVXYU4rK2ZlclhyMSsydXY3KysyK2RQSGxTR1JrWjJyQmhnNktpb21TeFdOU29VU09GaElUbzFsdHZWWHg4dkU2ZlBpMmJ6YWFmZnZwSmp6enlpQ1pNbUtBSEgzd3d6N2FpNk1YR3hqcTh0ajlQbHk1ZDB2MzMzNjkxNjlaSmtxcFhyNjQzMzN4VG9hR2g2dG16cHdJQ0FoUVNFaUxETU16Z1BIMzZkTzNaczBkUzVxSjJ2cjYrRGwvT1Naa3JxTjkzMzMzYXZIbXp0bTdkcW5yMTZtbmt5SkhYK0YwQ0FNb0tnak9BUWt0TlRkWHk1Y3MxZi81OGN3RXZTZXJWcTVmcTFxMnJRWU1HYWNtU0pYcjExVmNsWlE2RDdkQ2hnMGFPSEttR0RSdm1XT2VCQXdlMGFkTW1qUjA3VnZQbXpkTzc3NzVyOWpUWmJkeTRVWC84OFlkcTE2NTk3ZDRjSkVsMTY5Yk45VmpGaWhXZEhyZVBTTWpJeU5EVFR6K3Q4UEJ3dFd2WFRyTm56emJudlI4N2RreWpSNDlXYkd5cy9QMzk5ZDU3NytYNjk5cWdRUVB0MjdkUFVtYkllZjMxMTFXOWVuWE5uejlmMDZaTjA1WXRXOVM0Y1dQNStQaGt1ellzTEV3dnZmU1NRNW5WYXMzeHl4aUx4U0l2THk4bEp5ZnJsVmRlMGFGRGgxZ2NyQmhsWGFUdHhJa1Q1aGMxV1VlNFpGMGZZZlRvMGFwZXZicSsvdnByYmRpd1FSTW5UdFNBQVFNY1Z1TzNiMXQxMjIyMzZaTlBQc20ycDdOOVNvS25wNmVxVnEycXhNUkVkZS9ldmNqZkd3Q2c3Q0k0QXlpVXhNUkVEUmd3d0p6RFhMVnFWWjAvZjk3aG5FR0RCbW56NXMzNisrKy9KV1VPbjN6c3NjY2NRbk5hV3ByQ3dzTE1EN2tmZlBDQjNOM2ROWEhpUlAzKysrOW1hRzdac3FVaUlpSWtTYlZxMWRMQWdRUGw2K3VyT1hQbXNKQlBLYmR6NTA3RnhNUklrcjc5OWx1MWJkdFdEUnMyMUMyMzNLSk5tellwTlRWVlBYcjAwSFBQUFpkajZMWHo4dkxTOU9uVDllZWZmK3IrKys4M2g5RzZ1Ym5wMVZkZlZmUG16ZFduVHg5OS9mWFgyYTd0MnJXcmpoNDlLazlQVC8zKysrK3FWS21TMnJkdnIvTGx5MnZFaUJHU3BFV0xGdW4yMjIvWFR6LzlwS1pObStySWtTTmF1SENoaGc4ZmZnMytWSkNUOWV2WGEvLysvVXBQVHpjWGJMTWJPSENnVWxKU2xKcWE2dkM3NXV1dnYxWlFVSkM1ZjdOOUhueFdreVpOMHRTcFUvWHV1KytxWjgrZXVkN2Z6YzFOYjd6eGhuNzg4VWZWcWxXckNOOFpBS0NzSXpnREtCUnZiMjgxYXRSSWYvMzFsMXEzYnEySkV5ZWFjMW8vK2VRVC9mTExMenArL0xocTE2NnRQbjM2YU0yYU5ZcU1qTlN3WWNOMHh4MTNxRk9uVHVyYnQ2OWVlT0VGaDU2azh1WExLeVFrUkMrKytLSzVnbkwxNnRYMS9QUFBhOUNnUVpLa1AvNzRRd2tKQ1RwMjdKZzhQVDJMLzgzZkFKd3RDbWFYMCtKZ2RuUG56bFdiTm0wa1plNzdmTmRkZDJuLy92MWF2SGl4RGgwNlpPNlBMR1dPUlBqNTU1LzF6anZ2cUZtelptcldySm5xMXEyYmJYR3VyUFBpN1lzOFhTbnJRbDlablR4NVVsNWVYdHEwYVpPaW82UGw0K09qcDU1NlNoVXJWalRQOGZIeDBlYk5telZ6NWt4NWVYa3BKQ1JFUFhyMHlER0k0ZHFJajQ5MzJKTTdxK1BIanp1OHR1L0QvTTAzM3pnY2E5S2tTYlpyL2YzOXRYejVjcm03dTJ2VnFsV3kyV3lLam83V3YvNzFMMG4vVEVsd2NYR1JuNStmV3JSb1VWUnZDUUJ3blNqVHdUa2dJR0M3cEU0bDNRNzh3MmF6N1krSWlHaGQwdTFBOFJnNWNxVHV2dnR1OWU3ZFc3dDI3VExMMTY5ZmIvN3M0K09qbDE1NlNWMjdkdFY3Nzcybm4zLytXY2VQSDVlTGk0dUdEUnVtVnExYUtUdzhYRTJhTkZILy92M1Z2bjE3alJneFFwR1JrWktrS2xXcTZOMTMzM1hZQzlvK2g5WGYzOTloWlZ5VUxqdDI3TkFISDN5ZzJOaFl4Y1hGT1J5clU2ZU9ldmZ1cmZQbnoydlBuajJLakl4VVpHU2tPVysxZWZQbVdyaHdZWkcwNDhTSkUrYldWZVhLbGRNRER6d2dYMTlmUGYzMDB3NnJ0N3U1dVNrb0tFakRoZzNUK3ZYcnRYMzdkbTNmdmwxQlFVSDY5Ny8vWFNSdGdYUHQyclZUU2txS3ZMeTg1T1hscFlTRUJNMlpNMGVTOU9tbm44ck56VTN6NXMzVHhZc1g5ZDU3NzJuWXNHSDYvZmZmelRuemdZR0J1WTVBY1hkM2w2UWNGM3h6TnVVQUFBQ3BqQWRuRVpwTEhjTXdna3U2RFNnKzlldlhWLzM2OVNWSndjSEJxbEtsaWhJU0V0U3laVXNGQndjcktDakkzQjRtT0RoWVM1WXNVWGg0dURadDJxU0hIMzVZcnE2dTZ0R2poOXEzYjIvV0kwbnZ2UE9Pbm5qaUNWV3VYRm12dmZhYWZIMTlKV1V1T3JaKy9YcWxwS1NvZlBueUdqVnFWUEcvNlJ0RVRvdUNGVVRObWpYbDR1S2ltVE5uS2k0dVRsV3FWRkdEQmczVXJGa3ozWDMzM1dyUW9JSFpvenhod2dURnhNUm8xNjVkMnJWcmw4TEN3bkpjNEd2Y3VIRzYrKzY3ODd6Mzd0Mjd6YkFsWllhaS92Mzd5OVhWVllNSEQxYU5HalVVR1JtcER6NzRRRkptTDJQSGpoMTE4ODAzeXpBTWpSNDlXazg5OVpTKy92cHJyVjI3VmkrKytPSlYvVmtnLy96OS9SMFc1RHB4NG9UNWQ5bW9VU05KbVF0OVdhMVdsUzlmWHZQbXpWTm9hS2oyN3QwclB6Ky9iUFBZQVFBb0ttVjZrOHFBZ0FDYjVMaGdDRXFPZldqbndZTUh5L1J6VlJhVTFtYy9NakpTTjk5OHM3eTh2SzY2cnRqWVdGV3NXRkV1TGk1RjBMSnJxN1E5KzZYcCtUaDc5cXg4Zkh3S05LUStLU2xKSGg0ZTVoeG0reFprSVNFaHFsT25UcDdYbnpwMVN0OS8vNzBrNVJqQTdSSVRFK1hpNGlJM043ZHJ1dTFRYVhzK2NsT2FuaHU3OVBSMG5UMTdWcElLUE9mWWFyWHF3SUVEa2pML0R1d0wwdGxkdm54WllXRmhrcVMyYmRzV1FXdUxWbGw1YmdEZ1JsSFdlNXdCbENMMTZ0VXJzcnFxVktsU1pIV2g1TlNvVWFQQTExejV4Y3RERHoxVW9PdHIxNjd0TkREYmVYdDdGNmhlRkQ5WFY5ZENMOUpsc1ZqVXVuWHVNNGM4UFQxTFpXQUdBSlJPMSs0cmRnQUFBQUFBcmdNRVp3QUFBQUFBbkNBNEF3QUFBQURnQk1FWkFBQUFBQUFuQ000QUFBQUFBRGhCY0FZQUFBQUF3QW1DTXdBQUFBQUFUaENjQVFBQUFBQndndUFNQUFBQUFJQVRCR2NBQUFBQUFKd2dPQU1BQUFBQTRBVEJHUUFBQUFBQUoxeEx1Z0UzbXZUMGRMbTZadjlqUDNQbWpDU3BXclZxY25GeEtWQ2RseTVka2lTNXVMakl5OHZyNmhzSkFBQUFBRERSNDF4QUVSRVJtakZqaGlJakl4M0tNekl5OU9hYmIycng0c1U2ZE9oUWp0ZWVQWHRXSFR0MjFQUFBQNitrcENTSFk5MjdkMWYzN3QxMTh1VEpBcmVwUTRjTzZ0Q2hnd1lQSGx6Z2F3RUFBQUFBemhHY0M4QnF0ZXI5OTkvWCt2WHI5WC8vOTM5S1RrNDJqODJmUDErZmYvNjUzbnZ2UFowK2ZUckg2Ny8vL25zbEpTWHBoeDkrb0djWUFBQUFBTW9JaG1yblUycHFxbEpTVWpSeDRrUU5IejVjc2JHeDJyVnJsKzY4ODA1RlJFUm80Y0tGa3FRSEgzeFFkOTk5dHk1ZHVpUWZIeCtIT25idDJpVkphdFdxbFRtOCtrcUppWW5aam5sNWVSVjQrRFp1RElHQmdTWGRCSlJpUEI4b0RKNGJBQUN5SXpqbjAvTGx5L1hPTysrWXJ5OWZ2cXdYWG5naDIzbHIxNjdWMnJWckpVbmg0ZUZtZVVwS2l2YnUzU3RKYXRhc21UcDA2SkRqZlI1OTlORnNaZlBueitlRERCelliTGI5aG1FRWwzUTc0T0RIa202QUhjOUhxVlJxbm8vYzhOeVVTcVgrdVFHQUd3WEJ1WmpzMnJWTGx5OWZsaVMxYWRQbW10d2pJU0ZCR3pkdXpGWnVHSVo2OU9oeFRlNkpraEVSRWRHNnBOdUEwb3ZuQTRYQmN3TUFRTzRJem9XUXRTZjVTcDkrK3FsRHo3VGRGMTk4WWY3czUrZG4xdkgyMjI5cjZkS2xzdGxzNXZIZXZYdHJ5cFFwQlc3WCtmUG5OVzNhdEd6bEZvdUY0QXprUTRzV0xSWkswcUZEaDRhWGRGdUE2eG4vMWdBQVpRMkxneFdEMDZkUDY3dnZ2c3RXbnBTVXBBMGJOcWh4NDhabVdhTkdqZlRGRjEvb2p6LytLTTRtQXBCa3NWaUdXU3lXWVNYZER1QjZ4NzgxQUVCWlE0OXpJUlIwdnZIcTFhdGx0VnF6bFM5ZXZGaVhMbDFTdDI3ZDlPT1BtZE9ZZXZmdXJkRFFVTDM4OHN0YXRHaVJ5cFVybCsvNytQdjdhODJhTlFWcTI3VVFFQkJneStzY204MjJuMkdCQUFBQUFNb0NlcHlMUWRXcVZXV3hPUDVSbnpoeFFwOSsrcW5LbHkrdm5qMTdtdVd0V3JWUy9mcjE5Y3N2djJqNjlPa09RN2l2Snl4QUF3QUFBS0Nzb01jNW53WU9IS2krZmZzNmxNMmVQVnNiTm16UXVISGoxS2RQbjF5dnJWKy92b1lNR2FMRml4ZExrcEtUa3pWcDBpU2xwS1JvNU1pUjh2YjJkamovbVdlZTBiLys5Uzk5OWRWWGNuZDMxNlJKazhyVWRsUUhEeDQwbkIzUFQ0ODBBQUFBQUpRVzlEam53NGtUSi9UV1cyOHBPanBhUFhyMFVJOGVQWFRxMUNsRlJVVkprdWJNbWFNdnYveFNYbDVlOHZMeWtpUjkvZlhYWmxCdTJMQ2hubjc2YWJPK0YxOThVY2VPSGRPdHQ5NnFJVU9HWkx2ZlhYZmRwVTZkT2ttUzFxMWJsK09DWHdBQUFBQ0E0a0dQY3o1ODlkVlhXckZpaFd3Mm0rTGk0aVJKYm01dWV2Lzk5elZxMUNnZE9YSkVCdzhlVk9mT25lWGk0cUt3c0RCTm5UcFZibTV1NnRXcmx5cFhydXhRWDNSMHRBekRVRXBLaXU2ODgwNkhZL1plYlM4dkw5V3NXVk5uejU1bFJXd0FBQUFBS0VIME9PZkJhclZxMDZaTmtxU09IVHM2SFBQeTh0Sjc3NzJuU1pNbUtUUTBWTjkrKzYxNjlPaWhvMGVQcW5yMTZrcE5UZFg2OWV1ejFmblNTeStwWDc5K2F0Q2dRYTczOWZEdzBMeDU4elJ5NUVpMWJzMGFXZ0FBQUFCUVV1aHh6c1B1M2JzVkV4T2pDaFVxcUZXclZqSU1RemFiVGQ5Ly83MDhQVDBsU1hmZmZiZCsvZlZYclZtelJrbEpTVHB5NUlpNmQrK3V4WXNYYS8zNjlSbzZkS2hEbmMyYk4xZlRwazNOdWM2UzFMbHpaMG5Tb2tXTDVPZm5KNHZGb2dvVkt1aXBwNTZTSkYyNmRFa2RPblJ3MnRhb3FDaW5LMzQ3MjM4YUFBQUFBSkF6Z25NZXFsYXRxdGF0Vyt2bW0yK1dpNHVMZkgxOWRlclVLYzJlUFZ1elo4L084Wm9CQXdhb1RwMDYycjE3dDNyMDZLRzB0TFJzMjBwWkxCYUhPZEYyUGo0K3FsU3AwalY3UHdBQUFBQ0FnaUU0NTZGeDQ4YWFOMitlMHRQVEpVbFRwa3hSYUdpb29xS2lIUFptdGxnc3FsbXpwbnIzN3EwdVhicElrbGFzV0ZGazdmRDA5TlNzV2JPS3JENEFBQUFBUVA0UW5QUEoxVFh6anlvd01GQ3JWcTBxVkIyZmZ2cHByc2NXTEZnZ1NicjU1cHR6dmYrOTk5NWJxUHNDS0JpMlRBTUFBRUJXQk9kaTFLaFJvMXlQdFdqUm9oaGJBaUFuTnB0dHYyRVl3U1hkRHVBRzhXTkpOd0FBZ1B3aU9BUEEveGNSRWNFUzlnQUFBTWlHN2FnQUFBQUFBSENDNEF3QUFBQUFnQk1FWndBQUFBQUFuQ0E0QXdBQUFBRGdCTUVaQUFBQUFBQW5DTTRBZ05MS0VQK2ZBZ0FBcFFBZlNBQUFwVkpBUUVCQTgrYk4yNWQwT3dBQUFBak9BSUJTeVdhejliSllMSU5LdWgwQUFBQ3VKZDBBQUFCeVloakdJemFielVPWlE3WnRKZDBlQUFCdzQ2TEhHUUJRNmdRRUJEU1RWTTh3RE44V0xWcTBLZW4yQUFDQUc5dDEwZU1jR0JoWTBrMEFBQlN0bnZZZi92OXc3ZTlLc0Mwb0JRSUNBclpMNmxUUzdjQS9iRGJiL29pSWlOWWwzUTRBS0E1bHVzZlpaclB0TCtrMklKc2ZTN29CQUs0TGo5aC9zTmxzM1V1eUlTZzFDTTJsakdFWXdTWGRCZ0FvTG1XNng1bHZPUUhnK2hNUUVOQlFVa1A3YThNdzZyWnMyYkpWUkVSRVdBazJDNlZFZUhoNFNUY0JZclFmZ0J0UG1lNXhCZ0JjZjZ4VzYvMVhsaG1HOFVoTzV3SUFBQlFIZ2pNQW9GVEpLU1F6WEJzQUFKUWtnak1Bb05RSURBeXNaeGhHaXl2TERjTzRJekF3c0dsSnRBa0FBSURnREFBb05YSWFwcDNsR01PMUFRQkFpU0E0QXdCS0RjTXdCams1M0tQWUdnSUFBSkFGd1JrQVVDbzBidHk0anFSY2Qwc3dES054OCtiTjd5akdKZ0VBQUVnaU9BTUFTZ2wzZC9kdWVaMWpzVmdZcmcwQUFJcGRtZDdIR1FCdy9UaDQ4T0IvSlAzSC9qb2dJTUQyLzh1TkVtc1VBQUNBNkhFR0FBQUFBTUFwZ2pNQUFBQUFBRTRRbkFFQUFBQUFjSUxnREFBQUFBQ0FFeXdPQmhSUVFFREFka21kU3JvZCtJZk5adHNmRVJHUjZ6WkdBRkJXcEtlbjYvTGx5NUlrSHgrZkFsOGZGUldseE1SRStmdjd5OXZidTZpYkJ3QTNMSUl6VUhDRTVsTEdNSXpna200RGdOTFBhclhxenovL2RIcU9sNWVYYXRTb0lVbmFzR0dENXM2ZEswbmFzbVdMTEpaL0J1cUZoSVFVNk43TGxpMlR2NzkvbnVkdDNicFZreWRQbGlTRmg0Y1g2QjZTOU4vLy9sY2JOMjZVajQrUHRtL2ZMaGNYbHdMWEFRRElqdUFNRkZKaFB0Q2c2QVVHQnBaMEV3Q1VFZkh4OGVyYnQ2L1RjenAwNktDMzNucExrblQ1OG1YRnhzWktrbXcybThONXFhbXBCYnIzbGRkTFVsSlNVcmF5clBYbWROekR3OE1od0YvSi92K205dTNiRTVvQm9BZ1JuQUVBQUFwcDllclZxbHUzYnE3SG5YMjUxN1p0VzZkMTUzUjgwYUpGYXRxMGFaNTFmL0hGRi9yaWl5OXlQYzZYdndCUU1BUm5BQUJ3UTZoVXFWS3VnZkdKSjU0Z1RBSUFja1Z3QmdBQU40d0xGeTRvSVNFaFczbHljbktoNnN0cjZMZmQwYU5IbFpxYXF0dHZ2MTJHWVVqS3VkZDMwNlpOQlo3alBIYnNXTFZyMXk3UDgzYnYzcTA1Yytia3EwNEFnQ09DTXdBQXVHSE1uajFiVzdac0tiTDZmSDE5NWVxYTk4ZXBkZXZXS1R3OFhBMGJOdFNTSlV0eW5MOHM1VDNIV1pKY1hWM2w1dVptdnE1V3JacHExNjZ0czJmUDVuci9talZycW5yMTZubTJFd0NRTTRJekFBQzRZWncvZjc1STZ2SHk4bEpTVXBKR2pCaWhuajE3T2wydzYrVEprM3I4OGNjbFNYWHExSkdVOS94bVorZDA3dHhaYjd6eGhrUFpxVk9ublBaK3IxdTNMcy83QVFCeVIzQUdBQUEzakFzWExraVMrdlhycHhkZmZMSFE5WVNFaEdqNzl1MmFNV09HWnN5WWtlL3IyclJwVStoN0FnQktEc0VaQUFBVXE0Q0FnTzJTT2hYZ2tpK0w2dDcySG1lYnphYVRKMDltTys3aDRaR3ZJYzJUSmsyU1lSamF1M2V2RWhNVG5aNXJHSWFxVkttaSsrNjdUOTI3ZDVmMHovemxQWHYycUVhTkd2THo4NU83dTd0U1VsTDAxVmRmU2NvTTV6VnIxaXpRKzh0YWQwWkdob0tEMmVZZUFJb0N3UmtBQUJTM2dvVG1JcE9Sa2FHNHVEaEptZHRJclY2OU90czVXZmR4emtscWFxcFNVbExrNHVLaWwxOSsyZW45L3Y3N2I3My8vdnVTcEduVHBrbVNFaE1UNWVQakkwazZlL2FzeG93WkkwbjY5Ny8vcmFDZ0lDVWtKR2ptekptU3BEbHo1cWh5NWNvT2RWb3NsbnpOcVFZQUZDMSs4d0lBZ0JKeDhPQkJJNy9uQmdRRTJLNzJmaGN1WEpETjVyd2FlNmpOemNjZmY2d0ZDeFlVK040ZE9uUXdmN2IzQ1AvNDQ0K1NNaGY3YXR5NGNiWnJ4bzBibDYwc3Avbk5WM0sydnpNQW9IQUl6Z0FBNElaUXJWcTFYTGQ0dXZQT081V1dscVlLRlNvVVczdTJiOTh1U1NwWHJweFNVbExrNWVWVmJQY0dBQlFNd1JrQUFOelE0dVBqbFphV0prbDVCdWRSbzBacDFLaFJrcVQvL3ZlL2V2Lzk5K1h0N2ExWFhua2wyMTdLZi96eGgvcjE2eWNwKzU3TTU4K2YxNDRkT3lSSmx5OWYxcFFwVTdJTkVaODdkMjZoRmhQYnVIRmp0ckthTldzcUxDeXN3SFVCQURLVjZlQmNpTVZGY0kzWmJMYjlFUkVSclV1NkhRQUE1Q1l5TWxMUjBkRnljV1Z4djJzQUFDQUFTVVJCVkhGUlJrYUdkdTNhWlI2NzZhYWI4bDNQWTQ4OXBwTW5UMnI5K3ZWNjQ0MDNGQmdZcUpTVUZIbDRlRWlTdnZubUcwbktjYXVxZWZQbUtTVWxSUlVxVkZCQ1FvTDI3Tm1qUVlNR3FVZVBIdVk1c2JHeE9uUG1qS1RNQmNhc1ZxdlMwOU9WbnA0dWYzOS9oL3BxMUtoaEJ1OWF0V3BKa3ZidDJ5ZDNkM2RaTEJZZFAzNWNuMzc2cVNUUnN3MEFoVkNtZzdNSXphV09ZUmdzM3drQUtOVk9uanlwQ1JNbVpDc3ZWNjZjV3JmTy8zZS9Gb3RGa3lkUFZzMmFOWFgvL2ZmTDA5TlR2WHYzTnJlOHNtdlFvSUhENjdDd01ITmY1ZEdqUnlzOVBWMnpaOC9XSDMvOG9ibHo1NXJuVFowNk5jZjczbkxMTFZxMWFwVkRtWmVYbDhNOGFrbjY4TU1QZGVUSWtXelhCd1FFNVBzOUFnQXlsZlhnTENuNzhDZVVEQllqQVFDVUJVRkJRYkpZTExKYXJaSXlBN09mbjU5R2p4NmRyNjJvc2pJTVEwOCsrYVQ1T2pnNFdGdTJiSkdVR2F6cjE2K2ZMUUEzYmRwVWZuNSs4dlgxVlo4K2ZXUVloaG8zYnF6bHk1ZnJoeDkrMElVTEY1U1dscWIwOUhTempWbDE3Tmd4WDIwTERBeDBDTTZHWWFoWnMyYWFPSEZpZ2Q0akFPQTZDYzRBQUFENTVlM3RyWjA3ZDhvd0RMbTZ1c3JOelMzSDh4NTY2Q0U5OU5CREJhcDd5cFFwZXVHRkYrVHE2aW9QRDQ4Y2gybTd1N3ZyMVZkZmxiKy92d3dqYzJIeEprMmFxRW1USmpuV21aR1JJYXZWYXA3cjR1SWlTZHE3ZDY4azVibzkxY2lSSXpWZ3dBQlpMQmE1dUxqSTI5dGI3dTd1QlhvL0FJQk1CR2NBQUhERDhmYjJ2aWIxZW5oNG1IT2NuY2xwKzZuY3VMaTRtR0U1cTl3Q3Y1Mm5wNmM4UFQzemZSOEFRTzZ5ZncwS0FBQUFBQUJNQkdjQUFBQUFBSndnT0FNQUFBQUE0QVRCR1FBQUFBQUFKd2pPQUFBQUFBQTRRWEFHQUFBQUFNQUpnak1BQUFBQUFFNFFuQUVBQUFBQWNJTGdEQUFBQUFDQUU2NGwzWUN5S2lZbVJyR3hzYXBjdWJKOGZYM044c1RFUkhsN2V4ZHJXNDRkT3laSnFscTFxcXBWcTFhczkwYkpzbHF0aW82T2xpVDUrdnJLWWluY2QyRldxN1hRMXdJQUFBRFhPNEp6UHZ6d3d3K2FOMitlYXRhc3FaZGZmbG5seXBYVG9rV0x0SHIxYXZuNysydk5taldTcE4yN2QydlNwRWthTTJhTSt2ZnY3MUJIZEhTMHhvd1pVNmo3Mit2UHphQkJneVJKUTRjT0xmUTlVRFpkdUhCQkR6endnQ1JwNjlhdHFscTFxaTVmdnF4dnYvMDIxMnZ1dmZkZTgyZXIxYXJQUHZ0TXExZXYxb0lGQzFTMWFsVkowcHc1Yy9LODk3aHg0NjZ5OVFCUWNJR0JnU1hkQkFEQURZamduQSs3ZHUzU2dRTUhkT3V0dDZwY3VYS1NwQ05IamtpU21qWnRhcDYzZS9kdUpTWW02clhYWHRNZmYveWg1NTkvWG9aaFNKTFMwdElVRlJWVi9JM0hEZWZDaFF1YU5HbFNyc2V6QnVkTGx5NXA2ZEtsT252MnJDWk9uS2o1OCtmTFlyRm95WklsZWQ2SDRBeWdPTmxzdHYyR1lRU1hkRHZnNE1lU2JnQUFGQmVDY3o1ODg4MDNrcVE3Nzd4VGtoUWZINjlmZi8xVmttTndmdUdGRitUbTVxYlBQdnRNN3U3dVptaStVbmg0ZUo3M1BISGloUHIyN1p1dHpKbTR1TGdjejZsU3BZb3FWS2lRNXoxTHV5Wk5tdmk1dWJsMVAzanc0SDlLdWkybHdjbVRKM1h4NGtYemRVeE1qSktTa3VUaTRwTHZPaXBXcktoWnMyYnBpU2VlVUVSRWhENysrR005OGNRVGtpUlBUMC90M3IxYklTRWhTazFOTlo5Yisyc0FLRTRSRVJHdFM3b05BSUFiRjhFNUh5SWpJeVZKUzVjdTFkS2xTeDJPaFlhR0tqUTBOTnMxbjN6eWlUNzU1Qk9Ib2R4MlU2ZE96Zk9lQ1FrSjJjcXVETkpYV3J0MnJkYXVYWnV0L05sbm45V1FJVVB5dkdkcEZCZ1lXTTlxdGQ1dkdNWWdTZllQVFFSbnlSeWliVGQwNkZCSjBycDE2OHl5dlh2M3lzM05UUnMzYnRTMGFkTnlyS2RseTVZYU1tU0kvdnp6VC9YcTFjc3N2M3o1c3NPUVNJWkhBZ0FBNEVaRmNDNEJYM3p4UlVrM29WUUxDQWhvYUxWYWV4aUdNY2htczdYSXJlY2VSV2ZNbURIWlJraDRlSGpvczg4KzA4TVBQNnkwdERTdFhyMWFrc3pYQUFBQXdJMkM0SndQZS9mdU5YK09pNHRUcjE2OWxKcWFxcUZEaCtySko1OTBldTJWWWNRd0RJV0ZoVW42cHdkdjQ4YU5xbFdyVnE1bFY3cXlCOWwrelpXTGc1V2xIc0tBZ0lCbWtucEtla1JTUTFaNHp0disvZnUxZCs5ZWpSMDdWcEwwMVZkZnFXclZxanB6NWt5KzY0aU5qVlY4Zkx6NXVtN2R1dWJQNmVucFdydDJyVEl5TWlUSkhNMWdmdzBBQUFEY0tBak8rZURtNW1iKy9PV1hYNXJ6Tzl1MWErZHd6Sm1zWWVQbGwxOTJPUGJXVzIvSjA5TXoxN0xISDM5Yy92NytoV3A3YVJZUUVCQm9zOWw2R1lieGlLUjZCYmpPZGcyYlZXYTR1TGhvMTY1ZDV1dS8vdnBMTldyVUtGQWRDeGN1MU9lZmYyNit6anIvUGowOTNXR1JzUHdzR0FZQUFBQmNqd2pPQlpDVWxPUXd4M240OE9GT3oxKzllclhaZzJjUDJ6YWJUVjk5OVpYRGVUdDM3c3gyYmRheWZ2MzZYWmZCT1NNam80TEZZcWxsczlrOEdJNWRjQ2twS2RxNmRhdjVldVRJa1JvNGNLQzZkKzkrMVhWbkRkQlhMZzRHQUFBQTNHZ0l6Z1d3WU1FQ25UOS8zbnp0NWVWbGJrOWxsNVNVWk03L3pEcmNPQ2twU1pMazQrTmpodUxDRHRXK2NPRkNqcXRuNTdhcWRtbDErUERoSFpKMlNESmF0R2pSeG1LeERMTFpiTjBOdzZqcjdMcURCdytXYU1vdUxUM2VHelpzY0JobW5aR1JvZVhMbDZ0NTgrWm1XVjRyYkQvMzNITWFPWEtrT25mdWJKYmxOc1EvcC9LZE8zZkt4OGVub0UwSEFBQUF5aFNDY3o0ZE8zWk1uMzMybVVOWnc0WU45ZTkvLzlzTXlGRlJVWHJzc2NlVWxwYW0xcTFicTA2ZE91YTVjWEZ4a3FURXhFVDE2ZFBIb1o2bm5ucEtycTZ1dVpZTkdqUkkvZnIxTTQ4dFhyeFlpeGN2enRiRzNGYlZMZ05zaHc0ZCtrN1NkNUxVc21YTFZvWmhQUEwvUS9RZEpkeTJVaWtsSlVYejU4OTNLSHZ1dWVlVW1KaW9paFVyU3BKY1hWMXpEYzRYTGx4UTVjcVZuZDZqUjQ4ZWNuZDMxOXExYTJXMVd2WGdndy9xekprenFsR2poc1BLM1FBQUFNRDFqaFdZOHVIeTVjdDY4Y1VYbFphV0pvdkZvdkhqeDh2RnhVWGg0ZUY2N2JYWFpMUFpGQmtacWFlZWVrcVhMbDFTMWFwVk5XUEdESWM2enAwN0owbXlXcTJLaW9wU1ZGU1VlU3c2T3RwcFdkYTllbThFRVJFUllRY1BIaHdYRVJGUjN6Q01aamFiN1hXYnpmWlRTYmVyTkhGMWRWVnljckpEK0wzbm5uczBjdVJJblQ1OVdwSnkzYnZiWnJPcGUvZnUrdVNUVDV6ZVk4eVlNUW9PRGpZWHVEdHg0b1RDd3NMeTNCWU5BQUFBdU40UW5QT1FrWkdoaVJNbm1xRjI2TkNoZXVTUlJ6Umh3Z1JKbWZPWW4zbm1HUTBkT2xSbno1NlZqNCtQNXM2ZHEyclZxam5VOCtlZmYwcVNXclZxcGYzNzk1dmxxMWV2MXVPUFB5NUphdFNva2JadTNhcGx5NWFwUTRjT2txU0FnQUNOR0RIQ29hNW5uMzFXNGVIaDVuOTJRNGNPemJHOExBc1BEejhTRVJIeFFrUkVSSk9Nakl6Nk5wdHRSdDVYWGY5Y1hGelVva1dMSFBmblBuejRzQ1RsT3RRL05UVlZxYW1wWnNET2pXRVlDZzBOMVMyMzNLSjI3ZHJwOXR0dlYrdldyYlZseXhiem5DdW5LZ0FBQUFEWEk0WnE1MkhCZ2dYNjdydnZKRWxCUVVGNit1bW5KVWtQUGZTUURoNDhxUC85NzMvYXQyK2ZwTXd3ODg0Nzc2aCsvZnJaNmpsNjlLZ2t4KzErN0I1Ly9ISDk5Tk5QMnJObmovcjA2YVBFeEVUWmJEYjUrL3VyUjQ4ZXN0bHNNZ3pEbkJ2dDd1NmVyN2JiQS9yMXNyWFQ0Y09IajB1YVd0THRLQzBHRGh5bzIyKy9YZSs5OTU1WkZoOGZieTRZMXFSSmt4eXZ1M1Rwa2lTWmM1UHQyNk5KVW1Sa3BNcVhMeThwTXpodjM3NWRVdVlLMi9mY2M0OHVYYnBrcnVUZHJWczNlWGg0RlBHN0FnQUFBRW9mZ25NZTdOdjczSGJiYlpvOWU3WXVYcnlvclZ1M2F1M2F0ZnJ0dDk4Y3pzM0l5TkRUVHordGtKQVFCUWNIcTJuVHBxcFhyNTZTazVQMTAwK1pJNDJiTm0xcXJyQXRaUzd3OU50dnZ5a2pJMFAzM251djJadG5zVmdVSEJ5c2F0V3FLUzR1VHBVclZ5N3dJa3g1TFF5RnNxMU5tellPaTlWSjBodHZ2S0dFaEFSSm1YT1VjMkwvUXFWQ2hRcmF0V3VYWG5ycEpmUFlVMDg5cGVlZWUwN3QyN2QzR09ydDZ1cXFwVXVYS2prNVdaSlV2bng1VmExYVZSa1pHVHhuQUFBQXVPNFJuUE1RRkJTazIyNjdUZE9uVDllenp6NnJIMzc0UVZhcjFUeGVyMTQ5RFI4K1hIdjM3dFdtVFp1VW1wcXFiNzc1UnQ5ODg0MGs2WUVISHRESWtTUGw3ZTJ0aElRRXRXblRScEdSa2ViMTlrVytRa0pDTkd2V0xOMTk5OTE2NzczM2RPN2NPYTFjdVZJclY2N1UyMisvcmZidDJ4ZnZHMGVaRXhVVnBmLzk3MytTcEM1ZHVxaGh3NGJtc2F6N2hFK2VQRmxTNWxEdW1KZ1lwYWVucTFxMWF2TDM5MWQ0ZUxpbVRac21LWFAvOHF5aDJHYXp5V3ExT3Z4My8vMzNaNXZQRHdBQUFGeHZDTTU1OFBYMTFjS0ZDK1h0N1MxdmIyOVpyVmF6TjNqQWdBRnExNjZkRE1QUWZmZmRweEVqUm1qRmloWGFzbVdMWW1OajVlM3RyZEdqUjZ0eTVjcDY1WlZYdEdiTkdsV3BVa1UrUGo2cVZLbVNQRDA5ZGRkZGR5azRPRml0V3JXU0pIWHYzbDFkdTNiVjFxMWJ0V1hMRmhtR1FXaEd2dmo3Kyt1Tk45N1FXMis5cFJkZmZOSGgySjEzM3FrNzdyaER4NDhmbDhWaVViTm16UlFTRXFLMHREVDk5Ny8vMVFjZmZLQzZkZXRxNDhhTjJyeDVzMzcvL1hjbEpDUW9QVDFkR1JrWkRsOFdHWVlod3pCa3NWZzBZTUNBNG42YkFBQUFRTEVyMGYxd3I1WjlQOTNpV2dncktpcEt1M2Z2VnBjdVhWU3paczFjejdOYXJmcjU1NStWbEpTa29LQWdzendoSWNHY1Azcm16Qm1uZFJTRWZZNTFyVnExNU9mblZ5UjFGb1o5bjkrODlsbTIvNzJWOUg3TWhWWGN6NTB6VnF2VlhIaXVUcDA2c2xnc1NrbEp5ZmM4ZUNsL1cxT1Zadmw5N2xEMmxQWGZGY2dkZjdjQWdMS0dIdWNDOFBmM2w3Ky9mNTduV1N3V05XN2NPRnU1UFRSTEtyTFFMRW10VzdjdXNycFF0bGdzbG13THpoVWtORXNxMDZFWkFBQUFLQTRFWndEWEJYc1BWbjdZYkxiOUVSRVJmT01FQUFDQWZMays5aWtDZ0FJd0RDTzRwTnNBQUFDQXNvTWU1MUxPWnJQcDFLbFRpb21Ka1dFWUNnN204ejZRay96T2xTeEl6elFBQUFBZ0VaeUxUTmE5bVF2S3pjM042Zkd4WThjcUtpcEtOV3ZXMUtaTm13cDlId0FBQUFCQXdSR2NpMEJTVXBMYXRtMWI2T3QzN2RxbDgrZlBhL2p3NFRrZVQwaElrSlM1RW5mWHJsMXpQR2Zod29VbHVxSTJBQUFBQUZ5dkNNNmxSRVpHaG1KalkvTThMN2R6TWpJeWlycEpBQUFBQUFBUm5JdmM1TW1UTldmT0hLZm51TGk0YU1xVUtab3dZVUtPeHd1eVA3QjlEMXNBQUFBQXdMVkJjTDRHN0VPcmMyT3g1TDJZZVo4K2ZmSThwMzM3OXZsdUV3QUFBQUNnY0FqT1JheDgrZkptajNIV3VjOHJWcXhRdlhyMXpQTjI3dHpwY04xTk45MmtlZlBtbWEram9xTHl2TmU1YytmTWEyNjY2YWFyYlRvQUFBQUFJQWZzNDF4S2VIaDRxSFhyMW1yZHVyVWthZm55NVJvNmRLZ3FWNjRzU2FwWXNhS1dMbDJxOFBCd2hZZUhhKy9ldldyUW9JRSsrK3d6QlFVRnljUERveVNiRHdBQUFBRFhMWHFjcjRHYzVoMFBHRERBL0hudzRNRnEyYktsdy9IazVHUnQyTEJCUjQ4ZVZWaFltRTZmUGkxSnFsMjd0dUxpNGhRWEY2ZHo1ODdwMWx0djFjYU5HN1Znd1FMOTlkZGZrcVRWcTFlcmYvLysxL0FkQVFBQUFNQ05pK0I4RFpRdlg5NzgyVDdmMmN2TFN4a1pHVElNSThmZVlROFBEMzN6elRmNi92dnZWYkZpUmZYcTFVdjMzSE9QenA0OXEzZmVlVWZ4OGZHYU1XT0dYRjFkZGViTUdVbVp2ZEREaGcxVDc5NjlpK2VOQVFBQUFNQU5pT0I4RFh6enpUZVNIT2M0di83NjY1bzFhNVk4UER6VXExY3YvZnJycjltdW16SmxpczZkT3lkM2QzZDkvZlhYbWpsenBzNmNPYVBtelp2cjlPblRPbnYyckNUSjA5TlRseTlmVnNlT0hUVmt5SkRpZTJNQUFBQUFjQU5pam5NeHFWNjl1cG8xYTZhb3FDaUZoWVZsT3g0Ykc2dDU4K1pwMHFSSmV2amhoelYvL255NXVycHErdlRwR2pCZ2dKS1RreVZKd2NIQm1qSmxpaVJwMDZaTjVwQnVBQUFBQU1DMVFZOXpFVHQwNkpBbVRweVlyZnpoaHg4MmY1NHhZNGJHakJuamNMeEtsU282ZCs2Y3pwdzVvelp0MnFoMzc5NnFVYU9HNXMrZnI3MTc5NXBiV0IwN2RreGR1blRSQng5OG9GT25UbW5HakJsNi8vMzM1ZUxpY20zZkdBQUFBQURjb0FqT1JjekZ4Y1Zoam5OdWN0ckxlZGFzV2JKYXJkcS9mNzlXclZxbEF3Y09TSkxxMWF1blo1NTVSdVBIajFkY1hKd2thZXpZc1hyKytlZTFmLzkrVFpreVJWT25UcFdibTF2UnZoa0F1RHBHeTVZdFowbjZQOE13Q2ozQ0tTQWd3RmJJUzNjZFBIaXd2YVRDWGc4QUFDQ0o0RnprR2pac3FHZWVlU2JQODc3OTlsdUgxL3YyN2RQU3BVc1ZGaFptRHN1MldDeDY5TkZITldMRUNDMWR1bFNTVks1Y09Wa3NGblhxMUVuZHVuWFRWMTk5cGMyYk42dE5temE2Ly83N2kvNE5GY0pWZk1nRmNQMHdXclpzT2Rzd2pBa2wySWEyTFZ1Mi9DZ2lJdUp4RVo0QkFNQlZJRGdYc1pkZWVxbFExL241K1NrOFBGekp5Y21xWHIyNit2YnRxNXR2dmxsVHAwN1Zva1dMelBPYU5XdG0vang1OG1URnhzWXFPRGk0MUlUbUF2aXhwQnNBNEpveFEzTzVjdVVVR2hxcWpoMDdGbXNERGh3NG9MRmp4eW9sSldWRXk1WXRSWGdHQUFCWGcrQmNTdFNxVlVzelpzeVF0N2UzZ29LQ1pMRllsSlNVcE9uVHA4dHF0VXFTR2pSb29FbVRKcG5YdUx1NzYvMzMzODl4MkhkSk9uandvRkhTYlFCUVlrbzhORXRTVUZDUTNuMzNYY0l6QUFBb0VnVG5JbEN1WERrTkhEaFFrdFNyVnkvZGNjY2RlVjRUR1JtcERSczJtTmRMVXFkT25Sek84Zkx5MHZidDI4MjluKzNuWlZYYVFqT0FHMXFwQ00xMmhHY0FBRkJVQ001Rm9GeTVjbnJ1dWVjS2RFMjlldlUwYnR5NFBNK3JVS0ZDWVpzRkFNV3BWSVZtTzhJekFBQW9DblJYQWdDdVZxa016WGIyOE96dTdpN0RNRWEwYk5ueUkwbE1LUUVBQVBsR2NBWUFYSTFTSFpydENNOEFBT0JxTUZRYktLVEF3TUNTYmdKUTB2SVZtcU9qb3pWbnpoemRkOTk5YXQrK2ZZN3JOVGdUSFIydCtQaDROV3pZTU1mank1WXQweSsvL0tMYmJydE5nd2NQenJVZWhtMlhiUUVCQWRzbGRjcnpSQUFvQld3MjIvNklpSWpXSmQwT0ZCMkNNMUJBTnB0dHYyRVl3U1hkRGpoZ2U3UGlsKytlNW84KytrZzdkdXpRYjcvOXBuYnQydW5Zc1dNYU5HaVEwOHJuejUrdndNQkF4Y1hGYWN5WU1ZcUppZEg0OGVNMVlNQUFwYWFtT3B5N2JkczJIVHAwU0g1K2Zob3dZSURETVJjWEY3bTR1Sml2Q2M5bEdxRVpRSm5CWjhYckQ4RVpLQ0MrUFFUeUg1cVBIVHVtTDcvOFVvWmhhUExreVhKemM4dlhEZXhoMTlQVFUwRkJRVnExYXBWZWYvMTFSVWRIYThtU0pUbGVjL0xrU1lXRWhEaVVEUjQ4T050Q2pJVG5zaTA4UEx5a213QUFUakVxOGZyRUhHY0FRRUhrT3pTbnA2ZHJ4b3dac2xxdGV1U1JSMVNyVmkxTm1EQkJrWkdSMnJObmo4TER3ODMvbGkxYkpsOWZYMGxTMzc1OTFieDVjMG1TbTV1YlhuenhSYjM0NG92eThmRlI5KzdkaStSTk1PY1pBQUFVQk1FWkFKQmZCVm9JN04xMzM5VXZ2L3dpWDE5ZmRlN2NXYzgvLzd4Mjd0eXBqei8rV0JrWkdaS2t0TFEwTFZpd1FJODk5cGlpbzZQVnFsVXJ2ZkRDQ3pLTWZ6SnNmSHk4K3ZYcnB3MGJOcWgrL2ZvS0R3L1hYWGZkSlVrYU9YS2tHYjczN3Qyck5tM2FTSktxVmF1bWJkdTJPZDMyai9BTUFBRHlpK0FNQU1pUEFxK2V2Vy9mUGttWmkzc05HelpNUC8vOHN6dzhQRFI3OW13WmhxRmx5NWJwd1FjZjFMeDU4NVNTa2lKSkNnc0wwOE1QUDZ6ZHUzZExrczZjT2FQQmd3ZHJ6Smd4U2t0TE0rdnUwNmVQRE1QUXh4OS9yT2VlZTA3aDRlRWFPWEtrOXV6WkkyOXZiNzN6emp1cVVxVktubStLOEF3QUFQS0Q0QXdBeUV1aHRwenEyYk9uWEYxZDVlWGxaWlk5Kyt5eldyaHdvYnAyN2FyWnMyZnI5T25UcWxXcmxoWXVYS2hSbzBiSnpjMU5rWkdSR2p0MnJCWXNXS0NvcUNnbEpDUm96NTQ5R2pod29BNGZQaXhKNnRDaGc2Wk5teVpKMnJGamg1NTQ0Z245OU5OUDh2YjIxb2NmZnBqckN0dzVJVHdEQUlDOEVKd0JBTTRVZXAvbWdRTUhhc2VPSGZMejg1TWtEUmt5UlAzNzk5ZkZpeGQxK2ZKbHVicTZhdENnUVZxK2ZMbWFOMit1RVNOR2FObXlaV3JTcEltOHZiM1ZxMWN2QlFjSGErblNwV3JVcUpGc05wdFNVMU8xZWZObXpadzVVM1BuenMxMno4VEVSSTBkTzFZVEprelEvUG56dFd2WHJueTFsZkFNQUFDY0tkTWZDZ0lDQWxnQnRSUTZlUEJnbVg2dWNIMnovOTdnT2MyWFFvZG1TYkphclpvMGFaSzJiZHVtdG0zYjZ1MjMzNWJGWWxGa1pLUldyRmloUng5OTFGd1E3TXJyamg4L3JnWU5HcGhsU1VsSit2dnZ2N1ZyMXk2OS9mYmJabm1sU3BYVXZYdDNCUVFFYVBQbXpkcTllN2VTazVQTjQ4T0dEZFBvMGFQejNlWURCdzdZVjl1V3pXWmJ3R3JiMTBaaC9oM2FyMkZWYlFDbG5YMVZiVDVyWEYvSzlIWlU3S2RiS3JHZkxuQjl1S3JRTEVrZmZ2aWh0bTNiSmlrejdJU0VoS2g2OWVyNjRvc3Z0R3JWS3ExYXRjcnA5VmtEMHN5Wk0yV3hXUFRnZ3crcVZhdFd1djMyMnhVVEU2UEF3RUQxNnRWTFBqNCtDZ2tKMFlvVkszVHc0RUg1Ky92cjExOS9WWjgrZlFyVVpyYXFBZ0FBT1NuVHdabjlkQUhnbXJqcTBDeEozdDdlNXM5SlNVbHljM016aDIxYkxQL01GTExaYkxMWmJESU13MkUxYlR1cjFhcnZ2LzllOGZIeGF0V3FsZjd6bi84b09UbFpkOTExbDc3NTVodDE2dFJKUGo0K1NreE0xTHZ2dmlzcE0yajcrUGdVdU0wUzRSa0FBR1JYcG9NekFLRElGVWxvbHFSdTNicXBUcDA2cWxPbmptclVxS0VLRlNxWXh3NGNPR0QrL1BUVFQydi8vdjNxM2J1M0prK2VuSzJlSTBlT0tENCtYaGFMUmUzYnQ1Y2t4Y1RFbU1jclY2NWNxUFk1UTNnR0FBQlpzVGdZQU1EVXNtWExXVVVSbWlXcGV2WHFhdDY4dVZKU1VyUjM3MTU5OU5GSG1qUnBrbUpqWXd0VXo3ZmZmaXRKYXRLa2libkYxUC8rOXo5SjBzMDMzeXdQRDQ5Q3Q5R1pLeGNNYTlHaXhiK3Z5WTBBQUVDcFI0OHpBQ0NyLzVOMDFhRlpra2FNR0tFZmZ2Z2hXL2x6enoxWG9IcTJiOTh1U1dyYnRxMXNOcHRXcmx5cGp6LytXRkxtdGxUWGtqMDhQL1hVVXpJTTQzRkpUMTdUR3dJQWdGS0o0QXdBTUJtR1laRjAxYUZaa21yWHJ1MFFuSDE4ZkZTelprMTE3ZG8xeC9QWHJWdW5kZXZXbWE4SERoeW9idDI2NmVUSms1S2t1KzY2U3krODhJTFoyK3pyNjZ2SEgzLzhxdHVabDZDZ0lFbVNrZE1FYk9BS08zYnNVT1BHalZXalJvMnJxc2RxdFNvcUtrcVhMbDFTczJiTjhqdy9LU25KWWMvMGEyWFBuajJTcEpZdFc4clQwOU84OS83OSt5VmQreSt6Y1AzWnZIbXpUcDA2SlM4dkx3MGFOT2lxNjB0TFMxTmtaS1QrK3VzditmajRtQ3RjQTFlTDRBd0F1Q2I2OWV1bkRoMDZxRTZkT3FwZHU3YjVJZHNlUlBQaTR1S2lpaFVyNnBGSEh0R0JBd2QweHgxMzZKbG5udEcrZmZ0MCsrMjNhOWFzV2FwWXNlSzFmQXVBSkNrNU9Wa1BQdmlnSkduNTh1VU84L1d6ZXZQTk4vWDU1NStyUVlNR1dyQmdnVG1Od05rSDk5V3JWNnR1M2JyWnlqLzU1QlBOblR0WGxTcFYwclp0Mnh3VzFFdEtTdEtwVTZjVUdSbXBuMzc2U1FjT0hOQzVjK2UwZHUzYVF2MmJzRnF0MnJCaGd5VHBubnZ1TVFPNDFXcFZZbUtpSkptTDdZMFpNeVpidTgrZVBhc0pFeVpJY2x3TlB6bzYyankvSU9iT25ldXdWVjEwZExUbXpKbWorKzY3VCszYnQxZTVjdVVLVkY5MGRMVGk0K1BWc0dIREhJOHZXN1pNdi96eWkyNjc3VFlOSGp5NHdPM05yNWlZR0tXbXBoYnEycXpQU0VKQ2dqWnYzcXpvNkdpTkhUdlc0YnpUcDA5cjNyeDVDZzRPVnBjdVhjemZ1L20xYmRzMnJWeTVVcSs5OXBvNU5XYnk1TW15V3EwYU1tU0l3emFCenZ6OTk5L3ExcTJiSkduZnZuME96MjlXQ1FrSm1qbHpwcEtUazlXL2YvOEN0VFUzNmVucGV2TEpKNVdRa0tCYXRXcHB3NFlOT1M0OENSUVV3UmtBY0UwMGI5NDh4L0tzQzRQbHgvang0ODJmNjlTcG8yWExsdW1tbTI3S2RsN1ZxbFcxZCs5ZVNaS2JtMXVCN29FYjI4Q0JBM1g4K0hHSHN2RHdjSTBmUDE1SGpoeVJKSE51ZnQrK2ZSM09zMis1Sm1YMnduNysrZWY2NVpkZk5IUG1UTDM2NnF0S1MwdkxkenVpbzZNMWF0UW9TVElEMXNXTEY5V3JWeSs1dUxqSTI5dGJvYUdodVc2ek5uZnVYTDM4OHNzYVBueTREaDgrN1BSZTRlSGhacURmdTNldlpzNmNLVWtLRGc0MmcvT2ZmLzVwdnQvQzdKK2RscGFtcUtpb1FsMlgxVWNmZmFRZE8zYm90OTkrVTd0MjdYVHMyTEU4ZXlibno1K3Z3TUJBeGNYRmFjeVlNWXFKaWRINDhlTTFZTUNBYk9GMTI3WnRPblRva1B6OC9EUmd3QUNIWXk0dUxuSnhjU253ZThqSmhBa1RzajFuK1pYMXozL1hybDBLRFEyVmxEazZLT3VJaE8rKyswNmJObTNTbGkxYmNodzU1T3hMbksxYnQyclBuajBLRHcvWHJGbXo5T2FiYityWFgzL1ZWMTk5Slp2TnBvNGRPNXJCT2JkNnBrMmJwcDQ5ZXlvakkwTldxMVdTY2czTlV1WklvK1RrWkVuU3lwVXJ0WExseWx6UHRkdTBhWk5xMXF5cHhNUkVQZkRBQXptZVk2OHpKaVpHWGJ0MnpURTRyMTY5T3RjdndZQ2NFSndCQUdWS1RxSFpqc0NNb3VUcjY2dkxseThySXlQRERNNTE2OWFWcTZ1cndzTEN6R0JnMTdselo3VnExVXBoWVdIYXVuV3JIbnZzTVlmaDB5dFhybFR0MnJVbFNTRWhJZG51bDVhV3BsT25UbVVyUDMzNnRDU3BmUG55c3RuK1dkaTlhZE9tOHZYMVZlM2F0ZFdvVVNNMWJkcFVVbWJ2Y01XS0ZSVVhGeWRKWmkvMGxhK0xVOWJnZCtMRWlSd0RlVTVoN05peFkvcnl5eTlsR0lZbVQ1NmM3My9qOXJEcjZlbXBvS0FnclZxMVNxKy8vcnFpbzZPMVpNbVNISzg1ZWZKa3RyK1h3WU1IYTl5NGNmbTY1N1dXbEpTa2pJd010V25UUmpmZmZMTk9uejZ0blR0MzZwWmJicEdVK2ZlK1pjc1dTZEp0dDkybXYvLytXMy8vL2JkNWZaVXFWZVRtNXFiVTFGUlpMQmE1dTdzck5UVlZHUmtaY25OemsyRVlHamR1bkhidDJxV0xGeThxTmpaV2I3NzVwbXcybSs2NTV4NTE2ZElsenphbXA2ZnJ4SWtUT25mdW5LVE0wSHppeEFtSGMvejgvT1RpNHFMazVHUXRYcnk0d0g4T3JxNlo4Y1ZxdGVacnNja0xGeTdrV0g3bHYxOGdMd1JuQUFCd1EvdmtrMDkwK2ZKbERSNDhXTkhSMFdhdm8zMzRjVkpTa3RxMmJTdEptajE3dGlwVnFxU1FrSkFjaDkyT0dUTkdvMGFOMG11dnZhWTc3cmhEbjMvK3VTVEozZDFkZGVyVU1ULzAyMFZHUnByem9ldldyYXN2di94UzgrZlBWMnBxcWw1NTVSV2xwNmRyNE1DQmF0aXdvWjUrK21tbHBLU1kxeTVhdENqSDkvUHV1KzhxSlNWRmJkcTBrWlM1Q3IzTlpsTndjTEFrNmV1dnYzYjY1MkcxV3ZYWFgzL3A3Tm16WmxuV0xlQ2t6T0haOWhDYjAzbTFhdFZ5ZW8vOFNFOVAxNHdaTTJTMVdqVjQ4R0RWcWxWTEV5Wk1VT2ZPbmJWbnp4NjV1N3ViNS83NjYvOWo3ODdEWXpyYkI0NS9aNUtNeUtxVUlDUnFxVkpyWWwvZXhsSlVVVlJSWXFuRzJpS3FKVkZCbTZLdjJ2ZDlLU1d2cHBaU1ZLbW9uV1pSYTBzcXFTWFJTR2lFa0dUbS9QN0liMDR6bWNsR0lzSDl1UzdYTlhQT2M4NDhaNHd4OTNudTUzNHVNWGJzV0s1ZnY4N2JiNyt0WnJ6b2REcjgvZjJwVnEwYWdhdTJlQUFBSUFCSlJFRlVDeGN1cEdQSGpsa0d6Z1hOK0ZrQTA1c0gyN1p0VTllNGgzOXZJUGo3KzlPalJ3OTF1N2UzdDlrSS9ycDE2OVRnODl0dnZ5VXNMQXhJditHUU9UdkMxOWVYNmRPbk0zYnNXRnExYXNXTUdUTUlEQXhrMjdadFRKZ3dnVXVYTHVIcjY0dGVyK2ZjdVhPOCtlYWI2bWY4NTU5L3BtblRwbXBXejQ0ZE95eGVZM0p5c3Nuckdnd0dzMzRZUjR4WHIxNU5Ra0lDV3EyV3RXdlhacnUwNEpFalIvanl5eThCelA0TkFVeWJObzMyN2R0ejl1eFpqaDA3WmxML1l0dTJiZFNvVVlQcTFhdno0NDgvTW1IQ2hDeGZSNGpzU09Bc2hCQkNpT2VhalkwTjgrZlA1L3IxNjFTcFVvVXhZOFprbVlyYXBrMGJrK2VlbnA3czJMRkREUlJyMWFwRmNIQXdaY3FVSVQ0K250V3JWd1BwVmVFei91QjNjSEFnS1NtSmNlUEdBVkN2WGoxV3JWcUZvNk1qaHc0ZElpRWhnVzdkdW5IaHdnWCsvUE5QN3QrL2o1T1RrenFTbDVXa3BDVHUzYnVucHFvQ3hNWEZtWXl1M2J4NUV4Y1hseXpQRVJjWFIrZk9uVTIyWlg0K2ZQaHdpOGNhMjJWTzdjN3EvY3d1ZFhqZXZIbGN2SGdSVjFkWDJyUnB3eWVmZk1LRkN4ZTRjdVdLV29Rc05UV1ZyNy8rbWxXclZ2SHc0VU1hTkdpQW41K2ZTV3B1WW1JaVBYcjBvRjI3ZGpnNU9SRWFHc3FvVWFNNGN1UUlQajQrNnJXa3BLUXdkdXhZamg0OXlvc3Z2c2ltVFp2VWViNVBneVZMbHVTNjdiRmp4K2pldlR2eDhmSHFOcjFlcndiS2VyM2VwSDFhV3BySjg2eHVqR1Mrd1dLSmpZME5mLzc1Sit2WHJ3ZWdkZXZXdlBycXE5a2VVNkpFQ2ZXeE1adkEydHBhdlJuazZPakl3b1VMK2ZycnI5SHI5VlNzV0pFT0hUcHc0Y0lGcGs2ZENxUi9OaHMxYXFRZWs5ZTU4a0pJNEN5RUVPS3BaL3l4Wmh5NXN6UWlJVVJXVHA4K1RWQlFFRHFkanM4Kyt3d0FkM2Qza3piR2tiNktGU3VpMVdyNTY2Ky9VQlFGZDNkM3JLMnR1WG56SnNuSnlXcDdSVkU0ZnZ3NENRa0pXRmxabVZXQUh6RmlCQXNYTHVUKy9mdEFlc0NkZVc3eWtDRkQxTWV4c2JIODV6Ly80YnZ2dmxPM1pRNDZTNVlzU2Z2MjdVMUdOZ0U2ZHV4bzl2eFI1aXcvam96dloxcGFHdGV2WHpmYm5uazA5Y1NKRTBENjNPLzMzbnNQQUZ0Ylc3NzY2aXMwR2cxQlFVRnMyTEJCVFdVSCtQWFhYK25kdXplalJvMmlSWXNXM0x4NWs4R0RCK1B1N3M2VUtWUFVkdDI3ZCtmbzBhT3NYTG1TeU1oSTNuMzNYZWJObThlNWMrZXd0N2RuN3R5NXVRcWF2L3JxSzdadjMwNzM3dDFONmpFVWhBMGJOaEFVRk1TaVJZdG8yclNwT3M4WjBxdTVHeis3blRwMVVoOS85TkZISER4NGtFOCsrWVRldlhzVEVoSUNwR2RSWkg2L216VnJwbjR1Z29PRG1UNTlPaTFidG1UdTNMa203Y2FORzZjdUUyaEphR2dvbHk1ZG9uZnYzamc1T1hIZ3dBRVNFaExVRlJXc3JhMlpQSG15R3FUdjI3Y3Z5eHNveHBIa2pEZCtqQUZ2OGVMRldieDRNZnYyN2VQTEw3OVVQMU85ZXZXaWVmUG0zTHg1azlLbFMvUFJSeCt4ZVBGaXRtL2Z6cjU5K3hnMmJCaTlldlhLdDducjR2a2h2eXlFRUVJOFVYcTlubEdqUmhFVEU0T05qUTByVnF6SXNrRExQLy84bzFiMXpTamphSWRlcjFkSHVWYXZYczNVcVZQcDA2ZFBsa1ZqaE1qc3lKRWpHQXdHVWxKUzFLcktvYUdockYrL25xdFhyNkxYNjlVZ28yN2R1aFFyVm95clY2K2lLQXBidG13QllQVG8wUncrZkZnOTU2RkRoM2p6elRlSmpJekV6czRPRnhjWDd0NjlxKzd2MkxFakhUdDJ4R0F3b05QcEtGNjhPSjkrK2lsMzd0d0IwbE5jalV1eEdZUDEzS2hmdno1NnZaNERCdzRRRnhlSG01c2JUWm8wVWRkQUI5UlU5S3oramJpNHVCQWFHbXB4THJJeHdNbFlWVHVyT2NzWkdkK256TzB6YnM4Y1BIWHUzSm1GQ3hlaTArblVHd3krdnI2c1hyMmFnd2NQcWpjcXlwY3Z6eGRmZk1HdnYvNnFCc0tqUjQ5bXhJZ1IxSzVkbTZTa0pJNGVQY3E3Nzc3TFYxOTlSZDI2ZGZIeThtTEtsQ2xNbmp5WkF3Y09jT0RBQVFEczdlMVpzbVJKbGhXNE0xSVVoZSsrKzQ3VTFGU0NnNE1MUEhDMnM3TlRnOFpqeDQ2WkxQMVZxbFFwOVhIR0d3bVhMMThHekc4RXRXblR4aVJWT3pQalhQcmNmdTR5TTQ1UUc5UDVNd2ErMXRiV1p0LzVKVXFVTUtrQW52RWFNdllIVEVlS3g0NGR5OEdEQjRIMHorM0VpUk54YzNPamYvLysvUFhYWDVRdFc1YWxTNWZTcWxVcnZ2amlDNDRkTzhhc1diTTRlUEFneTVZdGU2UnJFODh2Q1p5RkVFSThVZlBtemVQNDhlUHE4eDkrK0lGMzMzM1hZdHY1OCtkYi9GR1gxWS96UzVjdUVSMGRUV0JnSUdscGFTYnpBNFhJcS9QbnozUCsvSG1USCszaDRlRm9OSnBjeitFMXpqL05MbzNXR01RWVUwb0I0dVBqYWRldUhaQStsOW1ZcXBxeDBOSjMzMzJuQnFEejU4L0h6YzJOaWhVclVyOStmZlhmVGUvZXZlblZxeGQ2dlY0Tm5NZVBIdy9BeElrVDBXZzA2a2dkVUdETDlqeEtxdmE3Nzc3TDIyKy9qWStQRDcvLy9qdjkrdlhqblhmZUlTUWtoT1RrWkt5dHJlblpzeWZEaHcvSHpzNk91blhyMHJadFd5Wk5tc1NWSzFmbzBxVUxwVXVYWnVQR2pYenl5U2ZFeHNhU2twTENuajE3T0hYcWxNbU5EcU43OSs0eGV2Um82dGF0Uy9YcTFhbFJvNFk2dnowempVYkQ2TkdqMmJselo0NDM2alp1M01pc1diTXM3c3ZxMk9uVHA1dU1Lb2VHaG1aWjBLcC8vLzVjdTNhTlE0Y09jZmJzV1ZKU1VraElTT0Q2OWV0b05KcGMzUWpJV0JqTm1LcDk2TkFoaysxTGx5N0YzOThmWDE5Zi9QejhPSGZ1SEczYnRqVmJGaXNwS1FsQVhaSXRZK3EzdGJVMW5UdDN4dG5aV1MxbU5tN2NPTnEzYjYrMk5hWlRHeGtEY1d0cmE1TmczcGc1OE82Nzd6Smt5QkJPbkRqQmdBRUR1SFBuRGlWTGxpUTJOcFlCQXdidytlZWZzM0RoUW9LRGc1azllelpkdW5USjhmMFFJck9uT25EMjhQRFlEN1F1N0g2SWZ5bUtjakk4UEx4eFlmZERpUHowNnF1dk9saFpXYjM4MjIrL2hSVjJYNTUyYTlldTVadHZ2Z0dnU3BVcVJFWkdNbnYyYkJ3ZEhlblVxVk91ejVQeFIxakd4L1hyMTJmaXhJbE1tVEpGMW5nV3VUWml4QWk2ZE9tQ25aMGRyNy8rdXBxaWF3eGFNaFlIKy9ycnIwM21XeHJObXpmUEpOak5DMk93R2hrWnFZNWFaZ3lRK3ZmdnI3YVpOMjhla0Q0U21IRnRYMWRYVjdYQTFJd1pNMGhKU2FGRWlSSVcvMTJkT0hHQ3hvMGJjL3IwYVh4OGZOUWJBenFkTHRzQ1RYbGxZMk5qTXRLWm5KeXNGaExUYXJYcU5icTZ1cHBNcnpDT0tHcTFXajcvL0hOKy8vMTNXclpzeWFoUm80RDA5T1BObXpmVHYzOS9rL1dlSVgxa2RjMmFOZnp4eHgrVUxsMGFTSy9FdjJ6Wk1tN2R1c1doUTRlWVBYdTIycjVFaVJKMDdOZ1JEdzhQOXV6WncrSERoN2w5K3pZaElTR0VoSVR3M252dlpSazRRM3B3bjlXTnY0SmdEQ0RmZXVzdFB2MzBVNFlORzBaWVdCajI5dmI0K2ZseDc5NDlkdTNhUlVoSUNEZHYzZ1RTSzJ4bi9zenUzNy9mN0thRnBXSjN4a3dNSTBWUmVPR0ZGeWhXckppNnRKYUhod2RMbGl3aEtTbUpPWFBtQUtqVnZPM3Q3VTM2RGVuQmIrdldyV25kdXJVYU9PZkVPR2MvWTBFNGdCWXRXckJqeHc1U1VsSUlEQXhVejllcFV5Y21USmhBWUdBZ3UzZnZadlRvMGJScjE0NFJJMFlRSEJ5Y0w4WHJ4UFBucVE2Y2thQzV5TkZvTkkxeWJpVkUwZWZwNmVsc01CaHFBdU0xR3MxYi83KzVZSVppbmdNR2c0RTVjK2F3Y2VOR0lQMUhUVUJBQUw2K3Zodzdkb3dwVTZady9mcDFCZzhlYkRLYUVCQVFRRUJBQU5PbVRlTzc3NzZqWjgrZWpCOC9Qc3RScW94cnNQcjUrZUhtNWtiMTZ0VUw5dUtlWXg0ZUhoK21wcWJ1T25QbXpKK0YzWmZITVhMa1NNNmNPY1BreVpNQjFHV2RMSDNPTWhjSEd6SmtDRU9IRHMzeTNDdFdyR0RDaEFuNCtQaVlaRUJNblRwVlRWTTJCcmNQSHo2MHVCeFZ4aEZoWTNxeWNTVFBrbmZlZVllNHVEajY5dTJyQmk0YWpRWlhWMWQxcmVqUTBGQTFxTlhwZEpRcVZRb2ZINTlzejV0UjVrckpscmk2dXJKbXpScE9uVHJGd1lNSDFYVG9KazJhOE5GSEh4RVNFc0tTSlV0SVRrNm1YYnQyTkcvZW5EcDE2dURnNEFDa2o5SWIxOGtPRFEybGFkT21sQzVkbXAwN2R4SWNIRXh3Y0hDMnI1OHhNeVV3TUJDdFZrdTNidDFvMEtBQjFhcFY0OGFORzNoNmV0S2xTeGNjSFIxcDJyUXBtemR2Sml3c0RIZDNkeTVkdXBUbG10bDUxYWxUSjdYS09hVFB4VGJlbVBubW0yOU0zbmZqZXp0MDZGQ3pHekdKaVlsQStwSml4aVdkNE4rQXNubno1dXphdFl2VnExZXJiVHQwNkdEV0h6czdPMHFYTGsxOGZMdzZPcHp4L2VyVnE1ZWE1cjFnd1FLVHZnTWNQMzZjMU5SVWloY3ZUdnYyN2RYNStwY3ZYNlpxMWFwcVpvUXhZRGNHemxxdEZxMVdhN2FzMklRSkV5eFd1NDZMaXlNNk9sck5Vc3FZa3E0b0NoRVJFV3pidG8zZHUzZWoxK3NwWHJ3NHZyNis2cisxd01CQWF0YXN5WUlGQzlpN2R5Lzc5dTJqVmF0V2RPalFnYVpObTVxa2h3dVJrNmM5Y0FheVR0a1RUMVoyNlZaQ1BBM3ExS2xqRDFTM3NySUtWQlNsWTBHbExENXZidHk0d2FSSmt3Z1BEd2ZnelRmZlpQTGt5V2kxV21iTm1zWFlzV001ZHV3WXk1Y3Y1OWRmZjJYaXhJbG04L0ZFa2JYQXhzWm1nWWVIUjdpaUtOK2twYVg5Y09iTW1ZdUYzYW04S2xPbURIZnYzbVhtekprQWFwQXdjT0JBSVAxSHYzRUpvOTY5ZTVzRU9mWHExYk40VG9QQndPclZxM0Z4Y1NFdUxvNlpNMmZpNXVaR28wYU4yTHQzcnhvMHYvWFdXK3FJWnMyYU5aazllemF4c2JIVXExZVBQbjM2QUxCNTgyWU9IRGpBZSsrOXA4N256RzVrMk5QVGs0aUlDQ0lpSXJKdFk1U1Nra0pNVEF6aDRlSDVWaHZneHg5L1pNV0tGVVJGUlpta3VyLzY2cXNzV3JRSVNNODYyYjE3TjFldVhDRW9LSWlnb0NBMURYNzQ4T0ZxMEEvcG8vNDZuVTRkVmM5NGcwMVJGQlJGUWFQUldFdzFOeGdNSEQ5K25NVEVSQm8wYU1DeVpjdDQ4T0FCelpzMzUrREJnN1J1M1JwSFIwZnUzYnVuanVnSEJnYmk2T2lZTCs4RmdKT1RrOG04WHVQZm81MmRIYSs4OG9yRlkwcVdMR21TVlFEL3B1b2IxN1BQSERoN2VYbGhiMi9QcFV1WDFPMlpLNkpEZWxwMlZuT2NvNktpdUh6NXNycm04Lzc5KzgwQ1orTU5EUzh2TDBxVUtFSHIxcTNadVhNbm16WnRJaUFnUVAyK2QzTnpBOUtybjBQV2hSc3p6M0dHOUdYTzVzeVpvNDVpQTlTcFV3ZUR3WUJXcTJYMTZ0VXNYcnpZNUpqazVHU3pGUGVNREFZRCsvZnZaLy8rL2ZUdjM5OHN4VnlJN0R3VGdiTVFRanlxT25YcTJHczBta3BhclhhdVJxTnBtMTNiU3BVcTVXNG9Kbytpb3FKU0FYMk9EWjh5cWFtcEJBVUZzV3paTW5XVXJHUEhqZ3dkT3BUWTJGaTEzYmh4NDVnNWN5WkhqaHdoTEN5TVhyMTY4YzQ3Ny9EZWUrOWxXZFYyeVpJbG5EOS9ub0VEQjVyTWh3c0tDcUphdFdwczI3YU5jdVhLeVdqemsxTmZvOUhVdDdHeG1WbS9mdjN6aXFKczBPdjFPOCtjT1hPbXNEdVdHNE1HRFdMWHJsM0V4c1pTckZneDJyVnJ4K1RKazltNWM2ZFoyNkNnSUpQbmE5ZXV0WGdELzVOUFB1SFhYMy9sOE9IRGhJU0U4UFBQUHpOcTFDamVmdnR0ZGFTMGJ0MjYrUG41bVJ5M2ZQbHlMbDY4aUwrL3Y3cHQ3dHk1SEQxNkZDY25KLzc2Nnk4QUtsU284TmpYL1NpeVdyODNzMGFOR2pGdDJqU3NyYTFwMDZZTm5wNmVUSjA2VlMxNFpuVGx5aFVnZlhtclk4ZU9jZnIwYWU3ZXZVdno1czFKVGs3R3pjME5OemMzeXBRcFl4SjRuanAxU24wOGZQaHdUcDQ4eVZ0dnZVVkFRSUJaWDg2Y09VTmlZaUphclpiWFhuc05NRjAyNlhIUzAvLzN2Lyt4WThjT3VuWHJscXRSZUtOOSsvWUJVSzFhdFZ3Zll6QVlPSHYyTElBYVVCdlg5VGJlekxHMXRhVlRwMDc4NzMvL0E5S3pEektPMGhvWkM2WVpBL0hGaXhkejY5WXQzbnZ2UFhWOThPYk5tL1BubjMreWE5Y3VoZzRkcXE1YWtKQ1FvRmJuOXZMeTRzNmRPelJvMElDZE8zZXllL2R1M25ubkhUVndybE9uamtrL3N3cWNNODV4TnZyZ2d3ODRjZUlFTmpZMjJOdmIwN0JoUTF4ZFhXbmZ2ajArUGo2OCsrNjdiTnUyalhyMTZyRnIxeTRnL1lhQ3BkZlE2L1Zxd2JHMmJkc1NIaDZ1M2hnVElyY2tjQlpDUEpmcTFhdFhUYXZWcmdLeW5yeVdTY21TSlpOemJwVjNKVXVXUEI0V0Z0WTA1NVpQbDAyYk5xbWpOMDVPVGlRbUpySnIxeTcxQjA1bU9wME9PenM3N3R5NXc4YU5HeWxkdWpRTkdqU2dYNzkrYXB2Tm16ZXplZk5tdkx5OENBa0pRYVBScUZXUUFYYnYzczNodzRkWnVIQWhOalkyckZ1M1RvTG5KMHlqMGRUVWFEVFR0RnJ0TkE4UGowaGdBN0FqTEN3c0RGQnlPTHhRbEN0WGpuTGx5aEVkSFkyMXRUVlhyMTdsdGRkZVU5YzZUa3RMVTR0OGVYdDdtODJ6dE9Ua3laTm9OQnB1M0xqQjU1OS96bzBiTjdoNDhhSWFlRmV2WHAzNTgrZWJwS3lHaG9aeThlSkY3TzN0VFFveURSa3loT1BIanhNY0hNenQyN2NCY2x6Mzl0aXhZMmJiZnZqaEI3NzQ0b3NzOStlbWduSnU1NGErOE1JTExGaXdBSGQzZDV5ZG5kVUt4bGtGL0czYnRzWEh4NGViTjI4U0d4dUxrNU1URGc0TzFLMWJsOWpZV0k0ZE84WmZmLzNGbFN0WCtQampqL08wdnZJdnYvd0NwQy81WlR6T0dMaVdLMWN1MStucG1TbUt3cHc1YzBoTlRlWEtsU3U1RHB5RGdvSTRmLzQ4UUxienB6TTdlZklrZCs3Y1FhdlZVck5tVGVEZjFIM2phTzJwVTZkTWJtN3MzNytmYnQyNlVhbFNKVzdmdnMyTUdUT0E5SG51eHVXK0lIMTB0M0xseXB3NGNVSzlZZFNxVlN0cTFxekpva1dMbURadEduUG16RUdqMGJCMjdWcDEzck94MEp6Unc0Y1BHVDU4T0FhREFSc2JHMXEwYUFHZ1ZrWFBhdTNrakV1NUdSa3pFekthTW1VS0NRa0ozTHAxQ3pzN083Ny8vbnNNQm9QNi84clNwVXZWcklTTWJ0eTRvWTY4QndZR1ltTmpVMkNGOE1TelN3Sm5JY1J6eFpqT3A5VnFmd01LWkFUNUVUVHg4UEFva0tBOHI0enZUMzdvMTY4ZkZ5OWVKREV4a1lDQUFMTzFaRE56Y0hCZzY5YXRyRm16aGdzWEx1RHQ3YzNGaTVhemZrZU1HTUhCZ3dkWnRHZ1JEUm8wVUxldlg3OWVUZU9iT25WcXZnZk5IaDRlUlRMd0s4S3FBSk9CeVI0ZUhsZi9meVQ2KzhMdVZHYXJWNjlXbDV1NmQrOGVnd1lOb2xPblRyeisrdXU4L1BMTDZIUTZOWER1MTY4ZmpvNk82UFY2OVU5S1NnbzZuVTR0eGdTb2EwSW5KaWF5WWNNRy92elRkQnI0SDMvOHdjY2ZmMHlyVnEzdzlQU2tjdVhLYXRwcDA2Wk5UYXBuVjZ4WWtjbVRKeE1URThQU3BVdUI5TkhBN0dTZVF3cW1vMzJXOW1jbjR3aHRUb29WSzBhcFVxV29VNmNPU1VsSnpKOC9uL1hyMXdQbWM4UXpjM0Z4VVc5WXZQLysrL3oyMjI5bWJUNysrT004OUJ4MXplR1dMVnVxeTNLdFhMa1N3R1JKcDd6U2FEUjA2OWFOSFR0MjVHb3V0RjZ2Wi9ueTVheGF0UXBJdjZHWWwxSHFGU3RXQU9tanpiR3hzVVJFUktnM1V1enM3Rmk1Y2lYTGx5OUhyOWVqMVdwUkZJV1ltQmo2OWV2SEJ4OThRUGZ1M1UyV1JDdFRwZ3g2dlo3NCtIajY5T2xEc1dMRkdEZHVISXFpVUtaTUdWNS8vWFZTVTFOWnYzNDlodzRkWXRxMGFmajUrZEd3WVVPMXlHTkdWbFpXV0ZsWnFYT3IyN1JwdzRFREIwaEpTZUhRb1VNQVp1blk5dmIyM0x0M2orRGdZR3JWcXBYbDZML0JZQ0FxS2twTmNmZnc4QURNcThBUEd6WXN5eEhuakNSb0ZvOUNBbWNoeEhQRitKOWxXRmlZZmRXcVZSMGNIUjBIQTFNMEdvMURUc2NtSkNUa2F4VVJlM3Q3YTUxTzk1ZEdvM21CSWhMRTUrZVBDWTFHUTJCZ0lGWldWb0JwUFFwdmIyOHVYTGlBbDVlWDJSSXRJMGVPVkI5WHIxNmR2WHYzTW4vK2ZIYnUzRW1YTGwzNDhNTVBLVldxRkYyNmRLRjI3ZHBxcWllZ0JzM1RwazNMOFFlNmVMSVVSZEVCNWEydHJaM3o4d1pOZmpDbXRYYnExSWxyMTY2cEJZY3NMWVdXT1owVVlPWEtsZFN2WDUrSER4K2kwV2l3czdQRDI5dWJHVE5tcUlFTnBBY05iNzc1SnZ2MjdlUE9uVHVjT25WS1RUbit6My8rdzRnUkk5aXlaUXUzYjk5V0swaHJ0VnJzN095b1g3KytPbSt6VXFWSzFLMWIxK0sxN05xMXkySzZjbWJaMVNXeGxIcHVhWjVzZHVkZXZudzVpWW1KOU96Wms3aTRPQ0E5U08zYnQyK3V6MU9oUWdXVHdOblIwUkVYRnhkZWYvMTFpKzB6LzUyOSsrNjd2UEhHRzJwNmVQUG16Zkh6ODFOSG0xMWRYUms4ZUhDdSsyUEorUEhqelVaZExibDU4eVlqUjQ0a01qSVNTTDl4OGVXWFgyYTVobjFtaXFLb283d2RPM2FrZCsvZTZqNDdPenQyNzk2dHpzTzNzYkZoMHFSSnBLV2w4Y1VYWDNELy9uMW16cHpKeXkrL3pQang0eWxkdWpUVnExZW5SSWtTNmh4bmc4SEFtREZqMU5jWU8zWXNPcDBPblU3SHh4OS96S1JKazlpeVpRdTlldldpWmN1V0RCOCtuRXFWS2xHNmRHbEtsQ2pCQ3krOFFGSlNFZ01IRGlRK1BoNXJhMnVHRFJ2R3ZIbnoxS0p3WUo1eDBMSmxTL2JzMmNPRkN4Zm8xYXRYcnQ2TGtpVkxadm41elRnTlNJajhKb0d6RU9KNVpiaDgrWElpTUF1WVc2dFdyUmQxT2wwZllCSmd2dFlNRUJVVjlTQy9PMUdwVXFYeUpVcVVLQkpCTTRCV3E3MmRjNnZjczdLeUlqZzRPTXRDTFNFaElSWi9BQmwvdUZ0WldWR3FWQ2sxTmRiVzFsYWRyemRtekJpKy9QSkw5dXpaWTNLc3RiVTFWYXRXemMvTFVJV0ZoUldkYUs4SXlHa0VYbEdVYXhxTlpyZGVyOTkwK3ZUcEVQNC9WZHM0V2xSVU5HdldqTHQzN3pKcDBpU3NyS3c0ZWZJa2UvYnM0ZHk1Yzl5OGVaTjc5KzVsdVg0dW9LYUcxcTlmbi83OSs5TzJiVnRxMXF6SnVYUG5PSHo0c0RydmROQ2dRYmk0dU9EcjY4dk9uVHZadm4wN0Z5NWNRS3ZWTW5Ma1NDcFhyb3lucHlmYnRtM2oxS2xUT0RzNzQrM3RqVTZudzlYVmxaRWpSeko3OW13KytPQ0RJblhqSVN0T1RrNTgrdW1uekpneEF4OGZIN3AwNlpLbmZ2Zm8wUU12THkvYzNOeW9VS0dDT2xyWnNHSERYQjF2WldXRnM3TXpmZnYyNWRTcFU3ejg4c3Zxdk5scTFhb3hiZHEwSjdac25ZdUxDLzM3OTJmcTFLbVVMbDJhcVZPbnF0WGJjME9qMFRCbXpCaG16NTdOZ0FFRENBb0tJakV4a1hMbHlqRml4QWdhTldyRWpoMDdLRm15Sko5OTlwbWF5dS9xNmtwQVFBQ3RXclhDdzhNankzOTdyN3p5Q3UrLy96NUxsaXhSUDhOR2I3NzVKdWZQbjFjclpnUDQrUGlZbmNQVzFwYWVQWHV5YXRVcVB2amdBeXBXckVqZHVuVUpDUW1oZVBIaXZQVFNTMmJaQW41K2Z0alkyUERMTDcvd3p6Ly9aSHY5am82TzFLNWRtdzgvL0RETGpJbHQyN2JsbUtvdHhLTXErdCs2MlREK2h5MVZ0WXNHNDQ5ZitXRXBpakxqOTBZMm4xUHJldlhxVmRCcXRkMFVSZkhYYURTbGpUdWVoODkyUVh5dlpoYzRaeVh6NjJkZWp1cnc0Y05NblRwVlhSUFd5TGcyZEsxYXRWaXpaazJ1NW16bWhueS9XV1lwY0ZZVTVZcEdvOWxsTUJnMlJrUkVITTN1dUx5OG53WDVmMzUwZERRVktsUlFzeVB5UzB4TURCRVJFYlJzMlZKZFlpbXoyTmhZb3FPamFkeTRjYTdPR1JrWlNaVXFWZFRuOGZIeFFQcWM0dno2dk9lM29wWmhFQnNicTFhbHpzdzQ0cHJYVlBiY2lvcUtvbno1OHRtZTM5Z0hhMnRyczcvVDI3ZHZaNW5PSEJrWlNhVktsY3creDVublFXZDA0c1FKSWlNamFkS2tDWlVyVitiSWtTTlpUZ080Y2VOR3J1YTR4OFRFVUs1Y09lREovZDBiNTFBWEwxN2M0dXNwaXFLK0QzWjJkZ1hlSC9rLzQ5a2tJODVDQ0dFcUxTSWlJZ3FZQXl5b1U2ZE9GU3NycXplQnNZWGJyYWRYeDQ0ZHpaWXlHVE5tREpjdlg2Wng0OFpNbkRneDErZEtURXhrOSs3ZHpKczNqN2k0T096czdCZzllclFhbUE4Yk5ndy9Qei9PbmozTGYvLzdYNVBLeEtKQS9hNG95ZzhhaldaamVIajRVM2MzdTZDV1B6TVdIY3RPMmJKbHN3emlMTWtZTkFNV0t5WVhOVVVwYUFheWZiOExLbUEyeXJ5OFZGNzdrRjBGOE15ZkRhUHMxaXB1M0xpeHlVMmI3T2JPNTdZd1hNYlAvSlA2dTg4cEdEWk9vUkRpY1VqZ0xJUVFXVXY3N2JmZmZnZCtCK1lXZG1lZVZuWjJkbVkvV0l5VlZZc1hMNTd0ajdIVHAwOFRIaDVPZWtGbTJMTm5EM3YzN3FWVnExYmN1WE9IeVpNblU3WnNXVFZ3cmx5NU10N2UzcXhidDQ3ZzRHQWFObXhva25JbzhwZWlLTk1OQnNNM3AwK2ZQbGZZZlJGQ0NDRUtrZ1RPUWdpUk8xbFBjQlJaeXFvU2IycHFLcENlUXBoVm0vTGx5N05qeHc2MmJ0MXFzdDNhMnBwUm8wYmg1T1NFcmEwdEVSRVI2ajZOUnNPd1ljTTRldlFvZi8vOXQ3cStzeWdZNGVIaEV3cTdEMElJSWNTVElJR3pFRUtJQXFIWDYzTXN4bkxpeElrczI1dzhlWktXTFZ1eWZmdDJhdGV1VGJObXpmRHc4S0JXclZyb2REcm16Sm1qVnBFMWNuWjJScWZUTVd2V0xFNmVQSm5yaXJWQ0NDR0VFTm1Sd0ZrSUlVU1IxYXhaTTM3KytXY2NIUjNOOXRXb1VVTjlyTkZvZVB2dHR5bFJJcjBndXF1cks5MjZkWHRpL1JSQ0NDSEVzMDBDWnlHRUVBWEN5c3Jxc1NzZ1cxbFpxZk9oTS9QeThtTExsaTFZVzF2ajdPeWNaZFZpSVlRUVFvakhKWUd6RUVLSXA1S3RyVzJCVlVNV1FnZ2hoTWhJQW1lUjd5eXQ2NW1ab2lnbnc4UERjN2RvcFJCQ0NDR0VFRUlVSW0zT1RZVElmeHFOUmtyZENpR0VFRUlJSVo0S011SXM4bDFZV0ZpMnE5M25aa1JhQ1BIOHVYLy92c2w2ei9mdjMrZnUzYnNBdUxpNEZGYTNoQkJDQ0NGa3hGa0lJY1MvRkVWUkFFNmRPdlZFWDlkZ01OQzdkMi82OXUzTHZuMzdBTmk0Y1NNZE8zYWtZOGVPVDdRdm1aMDlleGI0OTcwUlFnZ2h4UE5IUnB5RkVFSmt0QlFZUG5yMGFPYk5tMGZEaGcyZnlJc2VQMzZjNjlldkEyUlpSYnN3bkQxN2xtSERoaG1mQmhWbVgwUTZUMC9Qd3U2Q0VFS0k1NUNNT0FzaGhGQ0ZoNGQvb0NqS3FvY1BIeko2OU9nbk52SzhkdTFhQU56ZDNXblpzbVdXN1I0K2ZNajQ4ZU9KaUlnbzhENFpnK2JrNUdRVVJRa09Edy8zTHZBWEZWbFNGT1ZrWWZkQkNDSHk0R3hoZDBEa0x4bHhGa0lJa1pFU0hoNCt1SDc5K2p4OCtQRDlKekh5SEJvYXFxNzM3T1BqZzFacitaNnVYcTluM0xoeEhENThtQU1IRGpCdDJqVGF0bTFiSUgyeUVEVDNBZ3dGOG1JaVYyUWxCaUdFRUlWSlJweUZFRUprcG9TSGh3OStFaVBQQm9PQldiTm1xYzg3ZE9oZ3NkM0Rody81NktPUE9IejRNQUJWcTFhbGNlT0NpYU1rYUJaQ0NDRkVaaEk0Q3lHRXNPU0pCTTlCUVVIOC92dnY2dk9zUnB1SER4K3VCczJ2dlBJS1M1WXN3ZEhSTWQvN0kwR3pFRUlJSVN5UndGa0lJVVJXQ2pSNHZuVHBFZ3NXTE1oVjI5T25Ud1BnNGVIQnNtWExjSFoyenJkK0dFblFMSVFRUW9pc1NPQXNoQkFpT3dVV1BHL2F0SW1VbEJUTEw2b28zTGh4dzJUYkcyKzh3YUpGaTNCd2NNaVgxODlJZ21ZaGhCQkNaRWVLZ3dtUlJ4NGVIdnVCMW9YZEQvRXZSVkZPU3VHZ0FsVWdCY05xMUtqQjk5OS9qNWVYRndjT0hGQzNYN2x5aFduVHBoRVdGcVp1R3pObURON2VCVlBVV29KbUlZUVFRdVJFUnB5ZmNvcWlGSFlYbmtjU05CY3hHbzJtVVdIMzRUbVE3eVBQTld2V1pOaXdZYlJvMFVMZHRtalJJbnIxNm1VU05BTW1RWE5rWkdTV0k5VjVKVUd6RUVJSUlYSkRScHh6NFhGK29OblkyS0RSYUlpTGkrUGV2WHVQZEk1S2xTcXBqKy9mdjQrdnJ5Kyt2cjdVckZtVHJWdTM4dFZYWDFHalJnMVdybHlwRnRZeEdBeWtwYVdweDJrMEdteHNiQjc1T29RNTQvSTVvbkI1ZW5vV2RoZWVKL2s2OGx5alJnMWVmZlZWdG0zYnBtNnJXTEVpZXIwZUFCY1hGMjZwUCs4VUFBQWdBRWxFUVZUZXZHbDIzSC8vKzEvT25UdEg1ODZkOGZQemU3UXJRWUptSVlRUVF1U2VCTTQ1dUh2M0xsNWVYbzk4L09iTm02bFNwUXBmZmZVVisvZnZmNlJ6R0FNMFJWRUlDQWdnTkRTVTJiTm5zM2p4WWxhdVhFbEtTZ3BSVVZHODk5NTdBSHo4OGNla3BLUXdaTWdROVJ5ZW5wNHNYNzc4a2E5RENDSCtYNzRGejVZcWFIZnAwb1VMRnk3UXFsVXJmdnZ0TjVZc1dXTFc1dGF0V3p4NDhJQmJ0MjQ5MGdXQUJNMUNDQ0dFeUJ0SjFYNkt6Snc1azVDUUVHeHRiUWtJQ0dEbHlwWGN2SG1UeXBVclU3Tm1UWktTa2poNzlteStwVEFLSVVRV0NyVGE5dmp4NDJuVXFCRWFqVWJkbHB5Y0RLUm5BQm1MaHJtNXVUM1MrU1ZvRmtJSUlVUmV5WWh6RHV6dDdkbXhZNGZGZlY5Ly9UWGZmdnN0QUpNbVRiSTQ0bEttVEJrQVpzeVl3YVZMbHdnUEQ2ZG56NTdxL2dVTEZyQjI3VnJBTlBVM0ppYUd3NGNQMDZOSER3QTJidHhJVUZBUUFCOTk5QkdwcWFtc1hic1dGeGNYaGc0ZGlrNm5ZK2JNbVZTc1dKSDc5Ky9Uc21WTFNTVVdRaFNrQWlrWWxwR2RuWjM2K0pOUFBxRm16WnFjUFh1VzFOUlVBS3BVcVpMbmMwclFMSVFRUW9oSElZRnpEclJhTGVYTGx6ZmJIaDhmeis3ZHV3RndkWFdsYytmT0Z0TU9qUzVmdmt6ZnZuM1I2L1ZZVzF2VHZYdjNMTnMrZlBpUXNXUEg4dnZ2djNQNDhHSG16WnRIa3laTjBHcTF0Ry9mbnNxVksxT2hRZ1gwZWowM2I5NWsvUGp4SnNmNyt2cEswQ3lFZUJJS05IaHUyclFwVmxaVzZQVjZqaDA3eHJGang5UjlUazVPTkcvZVBFL25rNkJaQ0NHRUVJOUtVclVmMGRTcFUwbEtTZ0xTMXhiTkxtZ0dxRnExcWhvc1Q1OCtuZVBIajF0c3B5Z0tVNlpNNGZmZmY4ZmEycHErZmZzQ1VMbHlaWHg5ZlhudnZmZjQ0SU1QV0xGaUJRQ3RXclZpMTY1ZFZLOWVuVmF0V3RHMmJWdjFQSHE5WHYxak1NaHZReUZFZ1Npd3RPMUtsU294Wjg0Y0dqWnNpSnViR3hVcVZLQktsU3E4OGNZYnJGeTVraElsU3VUNlhCSTBDeUdFRU9KeHlJanpJMWk3ZGkwSER4NVVuNjljdVpMQmd3ZXpaTWtTdkwyOWVlR0ZGeXdlTjNic1dNNmZQOCs1YytmdzgvTmozYnAxWm0yKyt1b3I5dTdkaTBhajRiUFBQcU5SbzM5WDJlblRwdy9EaHcvbjRjT0hYTHg0RVVnZitUNTU4aVJKU1VuRXg4ZXJjd0pYclZwbFVsUkhxOVhtNnh4RUlZVEk0TEZHbnJ0MjdVclhybDB0N212ZXZIbWVSNVl6azZCWkNDR0VFSTlMUnB6emFQdjI3U3hjdU5Cc3U3Ky9QMnZYcnVYOTk5KzN1SHdLcEM5Tk5YMzZkT3pzN05CcXRVUkZSWm5zVDB4TVZGT3MvZno4Nk5DaGc4bitiNzc1aGxPblRtRmxaY1ZISDMwRXBLOW51bWJOR3VMaTRvaU1qT1R5NWN2NWNKVkNDSkZuQlZvdzdGRkowQ3lFRUVLSS9DQ0JjeDVzMnJTSndNQkFGRVZCcTlWU28wWU5kVitiTm0zUWFyVkVSMGN6YU5BZ29xT2oxWDFwYVdsRVJVVVJGUlZGYW1vcXZyNit6SjQ5RzNkM2QvNzU1eCsxWFVKQ0FsT21UT0dERHo2Z1FZTUc2akZSVVZHRWhZV3hZTUVDQURWZEVkSlRHWHYxNnNXTEw3NUlwVXFWZU9tbGx3RHc4ZkV4bVErWWNZUmNDQ0VLU0pFS25pVm9Ga0lJSVVSK2tWVHRYRWhKU1dIR2pCbHMzYnBWM1RaKy9IaisvdnR2TGx5NEFFQ0hEaDJ3dHJiRzM5K2YyTmhZZkh4OFdMeDRNZFdxVlNNbUpvYTMzMzQ3eDlmSjJHYlJva1VtK3dZTUdFQmFXcHJaTWVmT25lUGN1WE1BNmhJdFFnaFJpQXE4Mm5adVNOQXNoQkJDaVB3a2dYTU9MbDY4eUtSSms0aU1qQVRTNXdyNysvdlR2WHQzRmk5ZWJOSzJiZHUycEtXbEVSQVFRRUpDQWtPR0RHSEJnZ1U0T3pzL2RqOTY5T2lCd1dCZy9mcjE2clpPblRxcGozZnUzSW10cmExYUhHekdqQm40K3ZvKzl1c0tJY1FqTUFtZWh3MGJWbmdka2FCWkNDR0VFUGxBQXVjY1JFWkdxa0d6blowZDA2Wk5vMlhMbGxtMjc5Q2hBM2Z2M3VYTEw3OGtNVEdSaUlnSXZMMjlzMXdlS3F0MW5DM3g5ZlUxQ1p4Mzd0eHBzdi9CZ3dmcU5tZG5ad21jaFJDRlNRa1BEeDljcjE0OXZVYWpHYXd4Vmk1OFVpK3VLQW9RRkI0ZTdvMEV6VUlJSVlSNFRCSTQ1K0ROTjkvay9QbnpuRDU5bXFsVHArTHU3cDdqTWUrODh3NnhzYkhZMjl2ajdlMWRZSDBMRFEzbDRzV0xEQnc0a05UVVZIUTZIVk9tVEtGOSsvWkFlb3E1RUVJVUlpVWlJbUlvTVBSUkR2Ync4RkFBd3NMQ25talFMWVFRUWdpUm1RVE91VEJtekJnQXJLMXovM2FOSERteW9Mb0RnTUZnWU0rZVBjeVlNWVBVMUZSS2xpeEpjbkl5RXlaTUlDWW1ob0VEQi9MZ3dRTzEvUk1lN0JGQ0NDR0VFRUtJWjRZRXpybVFsNEQ1U1ZtNGNLRzZEclM3dXp0ejVzd2hMaTZPa1NOSGN2MzZkZDU1NXgzdTNic0hnRTZubzFpeFlvWFpYU0dFRUVJSUlZUjRhaFc5aUZEa3l1dXZ2ODYzMzM1TDc5NjlHVFJvRU1XTEY4ZmQzWjBOR3piZzR1S0NsNWNYaXFLZzArbDQvLzMzMFdwbDVURWhoQkJDQ0NHRWVCUVNPRCtHTGwyNjRPbnArVmpuYU5HaUJTVktsTWgxKy9YcjExT3NXREdxVktuQ2p6LytpSjJkbmNsKzQvck9KMDZjQU1ES3l1cXgraWVFRUVJSUlZUVF6enNKbkI5RGhRb1ZxRkNod21PZG8zNzkrdFN2WHovWDdXdldyS2sremh3MFp5UUJzeEJDQ0NHRUVFTGtEOG5mRlVJSUlZUVFRZ2doc2lHQnN4QkNDQ0dFRUVJSWtRMEpuSVVRUWdnaGhCQkNpR3hJNEN5RUVFSUlJWVFRUW1SREFtY2hoQkJDQ0NHRUVDSWJFamdMSVlRUVFnZ2hoQkRaa01CWkNDR0VFRUlJSVlUSWhnVE9RZ2doaEJCQ0NDRkVOcXdMdXdOQ2lNSm5NQmo0NXB0dkFPamV2VHYyOXZicXZwaVlHSDc0NFFlS0ZTdEd2Mzc5aUltSm9WeTVjb1hWMVN6VnExZHZkR0gzUVFnaGhCQkNQSnNrY0JiaUtmYkREei93eFJkZjRPN3VUbEJRa0xvOUlTR0JMbDI2QVBEenp6L3oybXV2QWZEVFR6L2g0T0JnZHA2MHREVG16cDBMUUpzMmJVd0M1N2k0T0pZc1dZSk9wNk5xMWFwODlORkh0Ry9mbmdrVEpxRFQ2UXJ5OHZKRXE5WE96VVB6MUFMcmlCQkNDQ0dFZU9aSTRDekVVOHhnTUpDU2trSktTb3JKZGtWUlNFNU9WcDhiOXl1S2t1ZlhzTE96QXlBMU5SVjdlM3NjSEJ6WXNXTUhmLy85TjRzWEwzNk0zdWU3WEFmT2lxS0VGV1JIaEJCQ0NDSEVzMFVDWi9IVXFGV3JWa1dkVHRjeExDeHNXV0gzcFNoSVNVa2hMUzNONUhsd2NERGg0ZUg0K2ZsbGVkeG5uMzFHNDhhTmFkZXVIVnF0ZVptRHZuMzdvdEZvQUpnNWN5Wmx5NVlGMG9QdUdqVnFzR3JWS2thUEhrMy8vdjN6K1lvZVQxaFkySmpDN29NUVFnZ2hoSGcyU2VBc2lqUlBUODhxQm9QaFRZMUcwd2RvL1ArYkpYQUdtalp0cWo2T2pvNm1hZE9tdlB6eXkvenh4eDkwN3R3WlFBMkFqU0lpSXZqKysrLzU4Y2NmOGZEd29FeVpNbWJuVFV4TVZCOGJSNW1OdnYvK2UrTGk0bmpsbFZkWXVuUXBaODZjWWZEZ3dmbDlhVUlJZ1llSHgzNmdkV0gzUXhROFJWRk9ob2VITjg2NXBSQkNGQjRKbkVXUjQrSGhVY05nTUhUU2FEUjlGRVdwbHpuNEUxbHIzYm8xZi96eEJ6Lzk5Qk5nSGppdlhyMGFnSDc5K2xrTW1nRjI3TmhCK2ZMbDJiTm5ENHNYTCthdnYvNVM5MDJiTnMya3JhdXJhMzUyWHdnaE1wS2crVG1oMFdnYUZYWWZoQkFpSnhJNGl5TEJ3OE9qRHRBWjZBdlVzSlJDTEV5ZFBIbVNuVHQzOHZubm4rUHU3czYzMzM1TFVsSVN5NWN2NTlDaFE0QjU0SHp4NGtWS2x5N053SUVEY3p6L25UdDNPSHYyck1tMmxpMWI4dXFycitMbTVvYTd1enR1Ym03NWRqMUNDR0ZKYUdob1lYZEJGQ0JQVDgvQzdvSVFRdVNLQk02aTBIaDRlSGdxaXRKRm85SDBCYXJrNGJpOFY3aDZCbGxaV1puTVVZNklpTURUMHhOL2YzOHFWS2pBOE9IRHNiS3lNamxtdzRZTjNMdDNqK0xGaStkNC9zcVZLOU9rU1JNcVY2N00xcTFiU1U1T3BtL2Z2alJzMkpDdnYvNmF1M2Z2OHNvcnIrVDdkUWtoaEJCQ0NGSFVTT0FzQ28xZXIzZlNhclhsRlVXeGxYVHNSNU9VbEFTa3ozRWVNbVFJKy9mdnAzUG56Z1FHQmdLWUJjNmZmZllaWDN6eGhmbzhKU1dGMzMvL25kVFVmMWRuR2pod29IcmM3dDI3QVRoeTVBalIwZEhFeGNWeDVNZ1JGaXhZZ01GZ0lDMHRqZDY5ZXhmb05Rb2hoQkJDQ0ZIWUpIQVdoZWIwNmRNSGdBT0FwbDY5ZXMyMFdtMGZSVkU2YWpTYVN0a2RGeFlXVnFoUmRsRVk4YjU3OXk1RGh3N2w5OTkvVjdkWlcxc1RHUm5KMHFWTENRdExYMjNKeHNiRzVMaHo1ODdScDA4ZlB2NzRZN3AyN2NxdFc3Zk0wcmJqNCtQTlhxOXMyYkpFUjBlemYvOStUcDQ4aWNGZ3dNM05qUTRkT3VUL3hRa2hoQkJDQ0ZIRXlFUlNVUlFvRVJFUlI4TEN3ajRJRHc5L1NWR1Voc0JjUlZIK0tPeU9GVlVPRGc1Y3ZYcFZmZTdpNHNMOCtmUHg5L2NuTEN3TVIwZEhBSFE2bmNseGZmcjA0Y0dEQjB5ZlBwM3IxNitiN0FzTkRTVTBOSlFkTzNhWXZWN0ZpaFVCQ0FrSjRmNzkrNVF0VzViRml4ZFRva1NKL0w0MElZUVFRZ2doaWh3WmNSWkZUbmg0K0svQXI4QVlUMC9QMmdhRG9TL1FTYVBSdkZySVhTc3lOQm9OUFhyMDRKOS8vbUg3OXUzWTJ0cFN0MjVkU3BZc2lhT2pJNE1HRFdMU3BFazRPVG1aSERka3lCQnExNjdOMWF0WGNYVjE1Y2FORzdsNnZSZGZmRkY5N083dXpsZGZmVVZrWkNSbHk1WTFLMEFtaEJCQ0NDSEVzMFpHbkVXUkZob2FlaVk4UE53dlBEeThsbDZ2cjY0b3l1ZUYzYWVpWXZUbzBkU3ZYMTk5Ym10cnkrelpzMW14WWdYUjBkSEF2eVBGR1pVcFV3WjNkM2ZTMHRKeWZJMlVsQlFXTFZyRTh1WEwxVzNUcDArbldMRmlqQjQ5bWg0OWVtQXdHUExoYW9RUVFnZ2hoQ2k2Wk1SWlBEVk9uejc5QnpDNXNQdFJsSlV2WDU3NzkrK3pkZXRXQUR3OFBNemFuRGx6aHJsejU3Smd3UUlxVmFxVTdmbDY5T2hobHRLOWQrOWVHalZLWDNKVHI5Y2pTNGNKSVlRUVFvaG5uUVRPUWp6Rjd0MjdaL0xjWUREdzJXZWZrWkNRZ0kyTkRSMDZkREJKcFk2T2psWUxoN202dXBvY2Eya3RUVHM3TzNRNkhRTUhEaVFoSVlIZzRHQTJidHlvcnF0YXExYXQvTDRrSVlRUVFnZ2hpcHhuSW5DMjlJTmZpR2RaVWxJUzNicDFJekV4RVVndkZwYVltTWpFaVJNNWN1UUlBUDM3OTFmbkpqczVPWkdZbU1pQUFRTUFzTGUzcDJMRmlzVEd4cXJuTEZteUpKQWVmTis1Y3dlQUdUTm1ZRzF0VGZueTVZbVBqMmZ2M3Iwa0ppWnk1c3daQUZxMGFQRmtMbGdJOFV3cUNxc1VDQ0dFRUxueFZPZFlLb3B5c3JEN0lNeWNMZXdPUEE4Y0hCeHdjSEFnTFMwTkt5c3J1bmZ2anFPakkwMmJOa1duMDlHOGVYT0dEaDJxdGg4K2ZEakZpeGNIb0ZTcFV2ajcrNXVsV1AvMDAwLzg5Tk5QckYrL1h0M201dVpHK2ZMbDFlTVdMbHhJdFdyVnNMR3hvVzNidHJSdDIvWUpYSzE0WHRTdlg3OS8vZnIxenhyL1pOaXVicXRYcjk0bmhkbEhrVCtlcHYrL0xTM1JkK1BHRGZSNmZTSDB4clFQTjI3Y0lDMHRMVmMxS3pKTFRrNHVnRjRKSWNTelM4cmhpaWZPT01KUTJPc3hQeXBqLzQzcHlvWGw2dFdycEthbVVxWk1HUndjSE5UdFVWRlJWS3hZRVNzcnF4elBrWmFXeHJWcjF3QnluTzljVkJrelRwN1d6NVA0ViszYXRXdmIyTmo4bGwwYlJWR2FoWWVISDN0U2ZSS0ZKNysrYTcvKyttdjI3dDNMdFd2WDJMRmpoN3BjWDA2dVhidkd1SEhqdUhidEdsdTJiRkV6ZUZKU1V1amV2VHVwcWFsTW5qeVpaczJhNVhndXZWN1BxRkdqaUltSndjYkdoaFVyVnBpdGVtRDB6ei8vbUUzREFkU2JtTWJ6R1d0TnJGNjltcWxUcDlLblR4KzZkdTFxY3A2dnZ2cUs0Y09IbTAzTitlT1BQeGd3WUFBTkdqVGdyYmZlc25nVDlNR0RCeGI3VWFwVXFSeXZOeS9rTzF3SThiUjRKbEsxaFhnZVdhcVlEWGtMZ0sydHJaL2FnRms4ZTg2Y09YUEd3OFBqTWxEVjBuNUZVYTVKMEN5eWN2UG1UWXZiVTFOVHVYRGhBZ0M3ZHUzQ3k4dkxySTJ6c3pPMnRyWXNXN1pNM2FZb0NuLzk5UmZKeWNsTW5EaFJYY1hnOHVYTHhNVEVvTkZvT0hIaWhEcDFwVm16WnRTdVhkdGlIK2JObThmeDQ4ZlY1ei84OEFQdnZ2dXV4YmJ6NTg5bjI3WnRadHV6dW9GdzZkSWxvcU9qQ1F3TUpDMHRqUjQ5ZWdEdytlZWZFeElTd2krLy9NTGt5Wk5wMDZhTnlXdWtwS1J3L1BoeHZMMjlMWjczMjIrL1plN2N1UmIzNVVaaDMxd1dRb2o4Sm9HekVFS0lvdVFic3FpZXI5Rm9kajNodm9pblNNZU9IWE5zTTJQR0RHYk1tR0cyUFNBZ2dLNWR1NW9zdlpmUnFWT25PSFhxbE1rMlJWSFlzR0dEK3R6UjBkRmk0THgyN1ZxKytlWWJBS3BVcVVKa1pDU3paOC9HMGRHUlRwMDY1ZGhubzR5cDRSa2YxNjlmbjRrVEp6Smx5aFNjblozVjdYNStmdno5OTkrY1AzK2VDUk1tc0hYclZzcVhMOCsrZmZzNGRpejkvcE92cnkrTkd6Zm1yNy8rWXQ2OGVYVHAwb1hYWG5zdFYvMXhkWFZGbzlHb1dVdmx5cFZEcTlXYXJjUWdoQkRQQ2dtY2hSQkNGQ1U3eUNKdzF1djFRVSs0TCtJNUV4b2FxbzRnWnhRVkZjV1VLVk1BK085Ly80dUxpNHZKZnAxT1IvWHExVTIyR1F3RzVzeVp3OGFOR3dIbzFLa1RBUUVCK1ByNmN1ellNYVpNbWNMMTY5Y1pQSGl3U2MySmdJQUFBZ0lDbURadEd0OTk5eDA5ZS9aay9QanhXUlpDN2RtenAvcll6ODhQTnpjM3FsZXZUdW5TcFZteFlnWGp4NC9IeTh1TDh1WExjK2ZPSGZYR1FiZHUzZWpidHk4QXdjSEJoSVNFY083Y09UdzlQWEZ3Y0tCZnYzNzA2OWVQNGNPSGMvTGtTWVlQSDQ2UGo0L2FqNisvL3BvU0pVcW96NWN2WDQ2ZG5aM0p5TFlRUWp4TEpIQVdRZ2hSWklTRmhZVjVlSGo4QmJobDNLNG95czNUcDArSEZFNnZ4TlBFMzk5ZlRWZk9Uc1o1d2hrTkhEZ3cyK1BHang5dnRxMWN1WExzM0xsVGZYN2p4ZzBtVFpwRWVIZzRBRysrK1NhVEowOUdxOVV5YTlZc3hvNGR5N0ZqeDFpK2ZEbS8vdm9yRXlkT3hOM2RQY2MrNTBWOGZEeDZ2WjQ1YythZzFXcEpTVW5oMDA4L0pUNCtubWJObXVIdjd3K2twN0lQR2pTSWd3Y1BjdTNhTlJZc1dLRHV5MDdtQUxsejU4NzUybjhoaENocUpIQVdRZ2hSbENpS29ueWowV2hNZnJsck5KcmRnQ3hkSkxKa1hCRkFwOU5acklSdHlkeTVjeWxWcXBSSjRTMUw4NHNqSXlNWk8zWXNBRXVYTHFWczJiSW0rNjJ0MDM5T3BhYW1FaFFVeExKbHk5U3ExUjA3ZG1UbzBLRW15LytOR3plT21UTm5jdVRJRWNMQ3d1alZxeGZ2dlBNTzc3MzNucm8wWUdaTGxpemgvUG56REJ3NDBDVG9Ed29Lb2xxMWFtemJ0bzF5NWNwUnZYcDFFaE1UR1RGaUJQSHg4UVFHQnRLNGNXTzh2YjJKakl3RTBrZldXN1JvUVdwcUtvcGkrczlxeTVZdHZQWFdXOVNzV1RQYjk2NWl4WXBvdFZxaW82T0I5TlJ0clZiTDFhdFhzejFPQ0NHZVZoSTRDeUdFS0ZJMEdzMzNRT1loci84VlJsL0UwOE1ZNkdXVjBwd1ZZeEdybEpRVW1qWnRtbVA3WWNPR1pibHY5T2pSekpzM0R3QW5KeWNTRXhQWnRXc1h1M1pabnA2djArbXdzN1BqenAwN2JOeTRrZEtsUzlPZ1FRUDY5ZXVudHRtOGVUT2JOMi9HeTh1TGtKQVFOQnFOU1VHdjNidDNjL2p3WVJZdVhJaU5qUTNyMXEyaldMRmkzTDU5bTl1M2J6TnExQ2crK2VRVDNOemMxTUQ1NGNPSDZ1dmIydHBpYTJ1TFRxY2pKU1dGdi8vK201a3paOUtsU3hjQ0F3UFYxMW15WkluSlRZVzFhOWVhcEdvdlhicFVVcldGRU04MENaeUZFRUlVS1dGaFlTYzlQRHhpQWVPd1hueFlXTmhQaGRrbjhleXpzckppeUpBaEFOeTZkWXZkdTNmajRPQkF0MjdkaUl1TFkrdldyUUQwN3QwYkp5Y25nb09EU1UxTnBYUG56dXFTZ1AzNjllUGl4WXNrSmlZU0VCQ1FZOEV5QndjSHRtN2R5cG8xYTdodzRRTGUzdDVjdkhqUll0c1JJMFp3OE9CQkZpMWFSSU1HRGRUdDY5ZXZ4MkF3b05WcW1UcDFxanJYZXNXS0ZRd1pNb1JidDI1UnBrd1pQdmpnQTNyMTZvV0xpd3NsU3BUQXdjSEJaRzQxUUZ4Y0hKMDdkK2JodzRkcWNKMlYvdjM3bzlIOHU0TFVrQ0ZEek01WDFIaDRlT3dIV2hkMlA4U2pVeFRsWkhoNGVPUEM3b2Q0UGtuZ0xJUVFvcWd4R0F5R1RWcXRkZ3lBb2lnL0F2b2NqaEhQT1dONjl0NjllL044WExGaXhYQndjR0RvMEtFQW5EdDNqcTFidC9MZ3dRTmF0V3BGV2xxYVNlQ2NtSmpJOHVYTDBXcTF0Ry9mbmxxMWFxbm5Dd3dNeE1yS0NqQmRrc25iMjVzTEZ5N2c1ZVhGckZtelRQb3djdVJJOVhIMTZ0WFp1M2N2OCtmUForZk9uWFRwMG9VUFAveVFVcVZLMGFWTEYyclhyczJWSzFmVTlzYWdlZHEwYVNhanZlN3U3aXhac29UOSsvZXJTM0M5OU5KTDJiNFhwVXVYNXNzdnY2UjU4K1pBZXByNTJMRmpDUTBONWYzMzMyZkFnQUg4NXovL0FUQ3JuaDBURTVQdHVZc0lDWnFmY2hxTnhyd3dnUkJQaUFUT1FnZ2hpaHl0VnJzVk1BYk9td3U1TytJcDBLNWR1MGMrdGxPblRuVHIxbzMzMzMvZmJGL205WmE3ZHUycVBqWVlEQXdZTUVCOXZubnpacXBVcVVKd2NERFRwMCszK0ZvaElTRVcwOG1OUWJhVmxSV2xTcFdpV0xGaUFOamEybEtxVkNrQXhvd1p3NWRmZnNtZVBYdE1qclcydHFacVZmUGx6elVhalZvNU95b3FpcmZmZnR0aW43THFpNDJOalhvVFFLZlRZVzl2YjdZK3MvRmFkdXpZWVRKWHZDaVROYWFmVG5tZGhpRkVmcFBBV1FnaFJKRVRGaFoyek1QREl4Nndqb2lJa1BXYlJZRXJXN2FzbXFyOXFGNTQ0WVY4Nm8yNXc0Y1BNM1hxVlA3KysyK1Q3Y2Exb2FkTW1jS2FOV3RNMHFYbnpadkhxVk9uR0RseUpFMmFORkczWjVWU2JUQVljdXhIWUdBZ1I0OGVOZHMrY09CQU5jaUc5TG5YUWdqeExKSEFXUWdoUkZHVUJnUXBpdUlDcEJaMlowVFJsM0VVVWEvWDA2RkRCeElTRWhnNGNDQWpSNDQwR1FVMnRyMTU4eVpwYVdtNHVyb0NNSFRvMER5TnpCcDk5OTEzVktwVVNYM2VzV05IbWpWclp0Sm16Smd4WEw1OG1jYU5Hek54NHNSY256c3hNWkhkdTNjemI5NDg0dUxpc0xPelkvVG8wZXExREJzMkREOC9QODZlUGN0Ly8vdGZkU2twZzhGQVJFUUVEeDQ4d003T3p1U2NwMDZkTW51ZG5LNzc3Tm16ZlBycHA5eStmZHNzZUFkeVhjbGNDQ0dlVmhJNEN5R0VLSklVUmRtcUtJcmx0WG1FeUVKYVdocGZmdmtsQ1FrSkFHWUJiRVpIang3bGl5Kyt3TlBUaytYTGw1dnR6NXltbmRtbVRac3NicmV6c3pNTFZtMXNiQUFvWHJ4NHRpbk5wMCtmSmp3OG5MQ3dNQUQyN05uRDNyMTdhZFdxRlhmdTNHSHk1TW1VTFZ0V0Rad3JWNjZNdDdjMzY5YXRJemc0bUlZTkc5SzJiVnZPblR2SDNidDNnZlFVMTlUVXZOMS9pb3lNNU1DQkExeTZkQW1BUTRjT0FYRHMyREYwT3AzYTdtbE0xUlpDaUVmeFZBZk9VaDJ4NkpGcWgwSVV2bWZwdTFHajBlRGg0VkhZM1hoczh0MVk4UDc1NXg5Kyt1a25ObTdjcUs0dDNLUkpFeld3eTFnQit0S2xTemc3TzNQdzRFRUFkVDV4Wmg5Ly9IRzJyMmtwY0w1eDQ0YkZ0c2JBTlRrNU9jczI1Y3VYWjhlT0hXb2hNaU5yYTJ0R2pScUZrNU1UdHJhMlJFUkVxUHMwR2czRGhnM2o2TkdqL1AzMzMrcjZ6b2NQSHdiU1U5QmRYVjJKaW9wU2oybllzR0cyMXdYcFZibC8rc204bUgxdTBybUZFT0paOUZRSHpqd2pQd3lmSlZMdFVJZ2lRYjRiaXhqNWJpeFlTVWxKOU96WmsxdTNicW5iV3Jac3lkU3BVOVhuTDc3NG92cTRkKy9lSnNkbmRYTW1yOFdJOUhvOW5UdDN6cmJOaVJNbnNteHo4dVJKV3Jac3lmYnQyNmxkdXpiTm1qWER3OE9EV3JWcW9kUHBtRE5uRGhzMmJEQTV4dG5aR1oxT3g2eFpzemg1OGlST1RrNEFIRGh3SU10cnlFM3dXN1ZxVlg3NjZTZDBPaDBlSGg0MGJkcVUyN2R2cXhXM003TjBUVktFU3dqeExIbmFBMmRBdnBpTENxbDJLRVRSSXQrTlJZTjhOeFk4QndjSEprNmNpSyt2TDFXclZtWElrQ0VtU3pNQnRHalJnZzRkT3ZEenp6K1RrcElDcEtkVS8rYy8vNkZYcjE0V3ovdW9xZHFQbzFtelp2ejg4ODg0T2pxYTdhdFJvNGI2V0tQUjhQYmJiMU9pUkFrQVhGMWQ2ZGF0RzVDZXJsNmhRZ1VpSXlPenJlQ2RVZVk1enErOTlocVZLMWVtU1pNbWF0cjVuajE3S0ZPbXpPTmRvQkJDUEtXZWljQlpDQ0dFRU0rM2xpMWJzbW5USmw1KytXV0wrNjJzckV4R29MTlNxVklsVHA0OHFSNlRuVEZqeHBpMHM3S3lldXdiVmxaV1Z1cDg2TXk4dkx6WXNtVUwxdGJXT0RzNzQrRGdZTEdkdGJVMXMyZlA1dkRodzFTclZnMUl2N253eGh0dlpQbTZtZmRYcTFaTlBkYW9RNGNPZE9qUUlhK1hKSVFRendRSm5JVVFRZ2p4VE1ncWFNNnJuQUxtdkxiTEw3YTJ0cmk3dStlNmZZc1dMZFRITDc3NElsOTg4VVdXYlhQYUw0UVF6enZMQy9rSklZUVFRZ2doaEJBQ2tNQlpDQ0dFRUVJSUlZVElsZ1RPVDhqMTY5ZTVkKy9lRTNtdHRMUTBidHk0a2VWeUZ3YURRZDJ2S01vVDZaTVFRZ2doaEJCQ1BLMWtqak9vMVRVZmhZMk5EUnFOQnIxZWI3WlBvOUdnMVdxSmo0K25UNTgrM0x0M2p3OC8vSkNCQXdmbTZUVysvLzU3amh3NVFrSkNBaXRXck1peC9iVnIxOVRLbU1ZaUpmLzg4dzlwYVdrNE96c1RIeCt2TGh0eDZOQWh0VnFtRUVJSUlZUVFRZ2h6ejMzZ2ZQZnVYYnk4dkI3NStNMmJOMU9sU2hVYU5USmZvck5SbzBZc1hyeVlLVk9ta0pTVUJNQ0NCUXRZc0dDQjJtYng0c1UwYnR3WXlEcUF2M2p4SXZ2MjdRTWdQRHljVjE5OTFheU5NWURQeXNLRkM5bXlaUXMrUGo1MDc5NDk5eGNvaEJCQ0NDR0VFTSs1NXo1d3ppL0ZpeGRIcjllVGtwS0NWcXVsV0xGaUZDdFdqTGx6NTNMMDZGRzBXaTBWSzFaVTIwZEhSd09nMWY2YkxkKzBhZE1jWDhmSHg4Zmk5dSsrKzQ1S2xTcVpiUjgvZmp3REJ3NGtNaklTZ0NwVnF1VGxzb1FRUWdnaGhCRGl1ZmZjQjg3Mjl2YnMyTEhENHI2dnYvNmFiNy85Rm9CSmt5YlJzR0ZEc3pabHlwUUI0UERod3l4ZXZKaFZxMWJScDA4ZlJvOGV6ZHk1Yzltd1lRTWFqWWFBZ0FDNmRPa0N3TnExYTFtd1lBRXVMaTdVclZzMzM2N0ZZRERRb1VNSGV2YnNxVzdidDI4ZlRrNU9YTGh3QVFCL2YzK1RZMXEyYktrKzl2WDFwVisvZnZuV0h5R0VFRUlJSVlSNEZqejNnYk5XcTZWOCtmSm0yK1BqNDltOWV6Y0FycTZ1ZE83YzJXUjAySkpmZnZrRmdNNmRPeE1URThQbXpadUI5RFRxdFd2WHNuYnRXZ0N1WHIwS3dMMTc5K2pkdXpjdnZ2Z2l5NWN2VjgrVDFlaXhKWjZlbnVyamYvNzVoL2o0ZUpOKyt2djdZMjF0elpZdFczSjFQcEY3R2Q5N0lZUVFCVU8rYTRVUVFoUUZ6MzNnbkpXcFU2ZXE4NUxmZU9PTkhJUG1DeGN1Y09uU0piUmFMZVBHalFPZ1FZTUduRDU5bXZ2Mzc2dXAyUmtsSlNXUmxKUkVjbkl5a0Q3ZkdhQmt5Wks1TGxobVBLWjA2ZExFeHNZQ1VLcFVLWFYvang0OW1ETm5EZ0JObWpUaGswOCtJVDQrbmlGRGhnRHd6VGZmWUd0cnE3NnV5Sm1pS0NjMUdvMzVwSFpSbU00V2RnZUVFUGxMdm11ZksvSWRMb1FvOGlSd3RtRHQyclVjUEhoUWZiNXk1VW9HRHg3TWtpVkw4UGIyNW9VWFhqQTdaczJhTlVCNnVyUXhTUDcwMDArWk9IRWk5Ky9mVjZ0YmUzcDZVcUZDQmJadjM2NCtOeG94WXNRajk3bGR1M1pxS25qcDBxVk45aDAvZmh5QVZxMWFVYWxTSllvWEw2N3VjM056azZyYWVSUWVIdDY0c1BzZ3hOTXU5Y3FmQUZpVktJSDJCYmxwSjh6SmQ2MFEyVE1ZRE55OWV4ZG5aMmVMK3hNVEUzRjBkTXkyZUt5UmNTcmZSeDk5WlBZN1VnaVJUZ0xuVExadjM4N0NoUXZOdHZ2NyszbXZKa1lBQUNBQVNVUkJWUFB6eno5ejRNQUJsaXhaZ291TGk3cnYxS2xUN04rL0g0QTJiZHBRcWxRcE5VM2JhTm15WmVyanhNUkVrK2Y1UmF2VlVyWnNXWFhldGRIS2xTdFpzMllOYmRxMHlmZlhGRUtJUnhFL1pqUUE5dDE3NE5oL1FMWnRsY2RZTWxDajB6M3lzVUlJVVpBTUJnT3BxYW1rcEtTUW1wckt3NGNQZWZqd0ljbkp5U1FuSjNQdjNqMlNrcEtvV3JVcTFhcFZNemsyS1NtSkNSTW1FQk1UdzZwVnEzQnljakxacjlmckdUMTZORFkyTm56MjJXZVVLMWN1Mjc3czNic1hnS0ZEaDFvTW5QZnMyVVBkdW5WelBJOFF6eklKbkRQWXRHa1RzMmJOUWxFVXRGb3QxYXRYVjR0cXRXblRocENRRUtLam94azBhQkNMRnkvRzNkMGRnSnMzYitaNDdveHptQk1URTAyZUc0V0doaElURThPV0xWdHdjSENnZS9mdU9EbzZjdVBHRFhYZDVWV3JWbEd2WHIwc1grZUhIMzRnS2lyS1pKdWpveVByMXExajNicDFadTB6RmdjTENBaWdhOWV1T1Y2TEVFSThLY3FEQjl6cy9jNGpIKzhTOUMyYS81K09Jb1FRaFduOCtQSDg4c3N2NlBWNjlIcDlybzhiT0hDZ1dlQnNNQmk0ZHUwYTBkSFJqQjgvbm9VTEYySmxaYVh1WDdSb0ViLzk5aHUydHJiRXhjV1pCYnd0V3JTdytGcDkrL1kxR2FIdTJyVXJyVnUzWnRLa1NUZzVPYkZ1M1RwY1hWMXozWGNobmlVU09KTytmdktNR1RQWXVuV3J1bTM4K1BIOC9mZmZhdURjb1VNSHJLMnQ4ZmYzSnpZMkZoOGZIeFl2WGt5MWF0Vm8xNjRkYytmTzVmYnQyMW0rUm01U3RTRjluZWJWcTFkVHZIaHgrdmJ0YTNhZTk5OS8zMnhiclZxMUxBYkZRZ2hSMk5LdVhjdDJ2NUowMTJJYmJRbG50QTZPQmRVdElZUjQ0c3FXTFd0V3cwYXIxYUxUNlNoV3JCaTJ0cmJxbitMRmkxTzhlSEhzN2UycFVLR0MyYm1jbkp5WU0yY08vZnIxNDl5NWMxeTZkSWxYWG5rRlNCODlYcmR1SFRxZGp0bXpaMU9uVGgyejQ0MzFkVEo3OE9DQnlmTkxseTd4d3c4L29OZnJhZDI2dFFUTjRybjIzQWZPRnk5ZVpOS2tTZW82eDFxdEZuOS9mN3AzNzY0VzNqSnEyN1l0YVdscEJBUUVrSkNRd0pBaFExaXdZQUcxYXRWaSt2VHBEQnMyek96OER4OCtSS1BSNURwVisrTEZpd0RVcjE4ZmErdjgrK3Y1N3J2djFNZFpGUWQ3OGNVWDgrMzFoQkFDNE5hSHc3UGRmMy92ajl6Zis2UFpkc2VCZzdEdjJzMWttL09IbzBoY3ZTcmI4Mm1zdERoOU9JbzcwNmZtdmJOQ0NGR0FmSHg4ZU9tbGx3Z1BEK2ZsbDErbVo4K2VKQ2NuTTJQR0RHN2N1RUg3OXUzcDFhc1hBTnUyYldQMTZ0WFVxRkVERHc4UDlSeE5telkxT1dmYS83RjM1L0V4M2VzRHh6OW5NbGxrSlkxWUVwRVNhMFFrS1M3YVdvcXFvcmJXN25hN1JWM2NvaTFYRkZXMWxGSmJXeGRWMVdvcldrVnRwUkpLTE0xaWlhMldJSllRQ1luc3laemZIL25OYVVZbUc5bnd2Rjh2THpObi9VNXlNalBQK1Q3ZjU1dVZCY0JycjcybUxjdk16TlRXL2VjLy96SFpQalEwRlBpN1E4ZkkySkdUZTJhWFRaczJNWGZ1WE83ZXZjdlFvVU1aUFhyMGcvNEloSGlvUGZhQjg3bHo1N1NnMmRiV2xvOC8vdGdrZmZsZVhicDBJU2twaVZtelpwR1ltRWhrWkNSTm1qUXhXNUU2T3p1YnBLUWtWRlV0VXFvMndMNTkrd0E0ZnZ3NEtTa3BlUXAzTFYyNkZCOGZINU5sdVZOejhwTjdlaXNwRGlhRWVDaXBLbXBLY3NHYkZESURnaEJDbEJkYlcxdXFWNi9PNXMyYnNiT3o0NFVYWHNESnlRbEZVVGh5NUFqWHIxK25WNjllM0x4NWszbno1cEdTa2tMRGhnMU5lcHp6bTNYRjNIS0R3WkJuK1lZTkc1ZzdkMjYrYlRTbWFxdXFhdEw3dkc3ZE90YXRXd2ZBSDMvOFVhelhMY1NqNHJFUG5GOTg4VVZPbkRqQmtTTkhtREZqaGpadXVTQXZ2L3d5MTY5Zng4N09qc0dEQjV1c0N3ME4xUUxacTFldllqQVllUExKSndrS0NnSUtUdFdPaW9yU3hpY25KaVl5ZS9ac3BrNmRhbko4YTJ0ckNYU0ZFQStkZTN1UXIvZk1xZHR3YjNFdzQzSnpGRHM3cW0vWUJKaU9mWFpadUJpOXg5L3YzV2tIRDVSbzI0VVE0a0ZGUjBmVHAwOGY3WGx5Y2pLZE9uVXkyU1kyTmpaUGovS3VYYnRvMGFLRjFoT2N1NmM0TmphV3I3NzZpcDA3ZC9MWlo1L2g3ZTBOUUVoSUNPKy8vejd0MjdlbmYvLysrUHI2YXZzRUJRWGxtNllOZVZPMWpRcmFSNGpIeFdNZk9BTzg4ODQ3QU1WS2pSNDFhcFRaNVNrcEtkcmppSWdJd0xTMzF5ZzJObGFiSjlwWWhHSGx5cFZBVGpHdnBLUWtObS9leksxYnQramN1WE8rN1ZCVmxheXNMREl6TS9NTnFLOWR1MFo2ZXJyMi9OYXRXOXJqUzVjdWFhbmErYlZWQ0NHRUVFSlVERkZSVWZ6NDQ0OXMyN2FOckt3czlIbzlCdzRjMEFMbksxZXVVS2xTSlhiczJNR09IVHRvM0xneGd3Y1BwbE9uVHZUdDI1ZStmZnVhSEU5VlZiWnYzODc4K2ZPSmk0c0R3TmZYbDg4Kyt3d0hCNmsxSVlTUkJNNFVMMkF1ekhQUFBjZWNPWE1BdERIUDVxcGdmL0xKSit6ZXZSdklLUlp4OE9CQmdvT0QwZWwwTEY2OG1BVUxGaEFSRVVGb2FLZzJIZ1Z5eHNjWUEyMVZWVkZWRllENjlldXpkdTFhczIyYU1HRUN4NDhmTjd2dTNnSms5NDU1RVVLSWlzUmNqM1RjNkg5cmorMWU2b1ZsNDhabDJTUWhoQ2lXM04vckNwTzdCem8rUHA3aHc0ZHJRd3dCMnJkdno2aFJvMHd5SmdjT0hFalBuajM1N3J2dldMTm1EU2RPbk9DLy8vMHZ2L3p5aTBuOW5veU1ESGJ1M01tcVZhdE1qdG0xYTFjQ0F3T3h0cmErMzVjb3hDTkpBdWNTNHVMaXdyaHg0L0R3OE5DV2pSZ3hnblBuenBuTW45eW9VU09xVmF2R1UwODlSVWhJQ05XclYyZjQ4T0UwYXRRSUp5Y251bmZ2VHBNbVRWaTZkQ21yVjY5bTY5YXRYTHAwQ1lQQkFKZ0d5N2taaTBrSUlVUkZaTGh6eDJ6MTdQeXFhdWRIc2JYN2U5Ly9IKytzVktvRTJkbWdLQ2pXTW0rekVLTGl5WjFtZmUrTUtnV3h0N2NuSkNSRWUvNzg4ODlyd2E5T3B5TThQTnlrTU5pOWpNWEQ5SG85Yjd6eEJtbHBhUnc2ZElpUWtCQjI3ZHBGVWxKU25uMjJiTm5DbGkxYjhpemZ0R2tUTld2V0xITGJoWGpVU09CY2dCNDllaFQ1emMzSnlZbUJBd2VhTFBQMTlTVW9LQWduSnlkdDJabzFhNENjQUxoLy8vNG0yMy95eVNkYTc3U1ZsUlZ2dnZrbWI3NzVKZ2FEZ2RUVVZOTFMwc2pJeUNBcks0dnM3R3dNQm9NV1JPY08yR3ZVcU1HS0ZYOVhucFdwcW9RUTVTMzU1L1VrLzd3K3ovTDhxbXJucDlwMzN3T21ZNXdydi9zK2laOHZSYkcycHRKem5jaU12bEF5alJaQ2lISm1aV1Y2TS9EMTExK25TWk1tdlAzMjJ4Z01CdTdjdVZPazQzejExVmMwYnR5WTdkdTM4OS8vL3Rka1hjMmFOZEhsVTFoUlZWV3VYTGx5ZjQwWDRoRWpnWE1CM04zZHpjNmRWeHk1ZytiY2NrOHViNVJma0s3VDZiQ3pzOFBPenM3cytudFpXMXViVFE4WFFvaEhrWVh6RTFnMmJFamF2ai9JT0hZVVJjYmtDU0Vxc0Jrelp2REJCeDlnYTJ0TFlHQWdIVHQyMU5hRmg0Y1RHQmhJYkd3c1ZsWldlWXJFS29wQ3RXclZ0T2RoWVdIYTk4ZE5tM0tLSjNidjNqM1BPbU1kbkhidDJ1SGk0a0xqeG8zWnMyY1BBTXVYTHpjNVptNFpHUmw1Q3BZSjhiaVN3RmtJSVVTcEs0bXEyaGtuVDNCN3pxdzh5K1ArODNleHhqdUxGK0l3NUo5NXRoRkNpSXJDMTljWFQwOVB6cDA3eC92dnY4OHp6enpEd0lFRCtmWFhYOW15WlFzR2c0SEtsU3N6ZS9ac25ucnFxUkk5dDdXMU5kdTJiU00xTlZXYmZyVnIxNjRsZWc0aEhsVVNPQXNoaENnMXJ0L21wRllyVmtVYmUxeDkvWWFjQjJiU0JoV2RoY2tZNTN6SlhNNUNpQXFzUm8wYXJGNjltcGt6WjdKNTgyYjI3dDNMM3IxN3RmVUJBUUhNbURHRHFsV3Jsc3I1NzgxNmRIZDMxNlpTTmVmaXhZdWwwZzRoSGpZU09EOWlNak16eWN6TVJLZlRtVXd6SllRUTVVRlh4Q0VtbWdLK3ZGbDZlZUU2YUhDaGgwZy9mS2g0NXhSQ2lGSjIrL1p0enB3NXc1VXJWemgvL2p4UlVWR2NPSEhDN0xaaFlXRU1HellNTHk4djNOM2RjWFYxcFdIRGhxVTJERy9ac21XU3FpMUVFVWpnWElnclY2NFFFUkZCUWtJQ2NYRnh4TVhGY2ZQbVRXSmpZL0gzOTJmS2xDbEZPazVtWm1heGl5dDRlSGprVzZ6Qm5KU1VGQVlNR0VCTVRBd3RXclRnODg4L0w5YjVoQkNpSXJzOTc1UHlib0lRUXR5WE8zZnU4TzkvLzV2czdHeVQ1WTZPam5UbzBJRm5ubm1HME5CUWR1ellRV0ppSWhjdlhqVHA2WjA0Y1NLblQ1L1dwancxeWwwZnh6aTIyZHk2UG4zNkFPYW5IWlZVYlNHS1JnTG5RcHc2ZFNyZjROakN3b0xvNkdqdHpjZ2M0eHZVbFN0WEN0ek9uQjA3ZHZERUUwOW96ODBWRDl1eVpZdDJsM0RHakJuRS9QKzBMaEVSRVJ3N2Rnd2ZINTlpblZNSUlZUVFRcFNzMnJWcjA2TkhEL2JzMlVPOWV2WHc5ZlVsSUNDQVpzMmFhV25TN2RxMTQvMzMzK2Y0OGVORVJFUnc4dVJKb3FPanVYbnpKczg5OXh3N2R1d29sYlpKVlcwaGlrWUM1MEo0ZVhuUnVYTm5uSnljK08yMzM3aDkremFEQmczaWhSZGVvR2JObWlRa0pKUnBleFJGb1VxVktzVEh4d04vVDFPd1pNa1N0bTNiQnVUTUtSMFhGOGZZc1dOWnRtd1pUejc1WkptMjBkL2ZQKzlFMDBJSWtZdnp0T2tBV0xpYVR3L1U2UFhZZHU4QmdPMXpIZEY3RnY1K2xuWHBFcW03ZG1yN0N5RWVidjcrL3J1QURzWFk1ZGZ3OFBCdXBkV2UrelZwMGlRQ0F3TUwzRWFuMDlHMGFWT2FObTJhWjEyL2Z2M28xNjlmaWJURjB0S1N3WU56aHI3ODYxLy93dDdlM3V4MjJkblpMRnk0RUNEZmJZUjRYTWczaWtMVXJsMmJtVE5uQWpsVEJOeStmWnQ2OWVyUnFGRWpBSlBBZWYzNm5EbEtyMXk1d3VqUm8vTTlabGhZR0FhRHdlVHVYbXBxS3ZIeDhiaTV1ZEc4ZVhNTUJvUFpmVzFzYkZpOGVERURCdzZrZHUzYVZLbFNoVVdMRnJGcTFTb0FubjMyV1Q3NjZDUGVmUE5OenB3NXcxdHZ2Y1djT1hQdzgvTjdvSjlES1RoZTNnMFFRcFFmSzkraWpkVlQ5SG9jMy9oWHNZNnQ5L0RBNGJYWDc2ZFpRb2lLcVRoQmM0VmxiaXJTOG1KcGFjazc3N3hUNkhZV0ZoWkYyazZJeDRFRXpvVzRkZXNXS1NrcFFNNDRaWUQ0K0hndVg3NmNaMXRQVDg4aUhmUDQ4ZU5NbVRLRmlSTW5hdE1NZlAvOTkzejU1WmNNSFRxMDBQMmpvcUlBYU5hc0dlKysreTYvLy80N0FLMWF0V0wyN05sWVdWbXhaTWtTaGcwYnh2bno1eGsyYkJpREJnMWkxS2hSeFJvemZiL0N3OE1yemllREVFSUlJUjRKOHYxQ0NGR2VKSEF1eE96WnM5bTFhNWZKc29VTEYycHBLOFplNXVMNDVwdHZpSTZPWnNLRUNYejMzWGRZVzF1emV2VnFNak16dGRUcmdrUkdSZ0xnNCtQRHh4OS9yQzBQRFEwMVcva3dPenViSzFldWxFblFMSVFRUWdnaGhCQ1BHZ21jeThIa3laTTVkZW9VTVRFeFRKZ3dnVnExYXBHWW1NZ1RUenpCb0VHRCtQTExMd3ZjUHl3c0REczdPMTU2NlNVT0h6NU1yVnExV0w1OHVkbHQyN1JwUTgyYU5YbjExVmRMNFpVSUlZUVFRZ2doeEtOUEF1ZENHTXYrLy9MTEwzejQ0WWNBVEowNlZTdjVIeDBkWGFUakdLY2YwT2wwMk52Yk0ydldMRjU3N1RXT0hEbkNrU05IQUhqMzNYZXBWS2xTb2NlcVg3OCtlL2JzNGZEaHczejAwVWZvZERwR2pCaEJkblkycDA2ZDR1N2R1N1JzMlJLRHdZREJZRUF2eFhHRUVFSUlJWVFRNHI1SjdtNFJwS2VubS9Ubzd0Ky9udzBiTmhUckdCa1pHUUJhRU51b1VTT0dEUnVtclcvWnNpV2RPblVxMHJFR0RSb0U1SXlMM3JkdkgrUEhqMmZtekpuY3VIR0RvVU9ITW1QR0RBQ09IRG5Dczg4K3kvRGh3OG5LeWlwV2U0VVFRZ2doaEJCQzVKREF1UWcrLy94enJsNjlxajNmc1dNSDA2ZFBaK0xFaWFTbXBoYnBHTW5KeVFEWTJ0b0NPWUgwM3IxN3RmVm56cHpoMXExYkFOcDhmcXBxZmxZbmIyOXZJQ2N3VGs1T1p2ZnUzV3pkdXBXcVZhdFN2WHAxcmx5NVFteHNMRWVPSENFOVBaM1UxRlRwZFJaQ0NDR0VFRUtJK3lTQmN5RisvLzEzMXF4Wmc0Mk5EYzdPemdBRUJBU2dLQXE3ZHUwaUlpS2lTTWU1ZWZNbUFFODg4UVNxcXZMaGh4OXk1TWdSZERvZGRuWjJKQ1FrTUdYS0ZGUlZ4ZExTRWdDRHdjQ3VYYnUwcXQ1R2lZbUoydjl0MjdhbFVxVktKQ2NuYytUSUVabzF5NW5pSlR3OFhFc0JmK2FaWng3OEJ5R0VFRUlJSVlRUWp5a0puQXV4ZGV0V1ZGVmw2TkNoVktsU0JZRHUzYnN6Y2VKRVB2NzRZMXEzYnExdEd4MGRUWFIwTkZldVhNbHpuTC8rK2d1QW1qVnJNbXZXTExadTNRckE2TkdqbVRoeElwQlRGVHNvS0FnN096c0Fzckt5bURkdkhyTm56elk1VnI5Ky9RQndjWEdoVXFWS1dpWHQvZnYzYTczUmtaR1JoSVdGQVJJNEN5R0VFRUlJSWNTRGtQemRRblR1M0ptTEZ5L3k2cXV2bWt4TDFhZFBIOEMwT0poeG1UbkJ3Y0VBMk52YnMzbnpaZ0I2OU9qQmtDRkRBTmk1Y3lmQndjRjgrZVdYT0RvNkFuRG56aDF1M3J5Smk0dUx5YkU4UER3NGQrNGNvMGFOQXFCdDI3WWNPSENBckt3c3VuVHB3ai8rOFEvaTR1SUlDZ3FpUm8wYU5HalE0TUYrQ0VJSUlZUVFRZ2p4R0pQQXVSQnQyclNoVHAwNldGdGIzL2N4ZnYvOWR5NWV2QWpBZ0FFRGVQSEZGL25wcDU4SURBelV0bm4vL2ZlSmpZMWw2dFNwZlBIRkYxeThlSkhaczJkak1CaW9WYXVXeWZFKy9mUlRIQjBkc2JLeUlpTWpnL2J0MjlPaFF3ZHRITE85dlQwLy8vd3pBRTgvL1RRWkdSbm9kRG9aNXl6RVl5WWdJS0M4bXlDRUVFSUk4VWlRU0tvUXRyYTIxSzFidDBqYkdsT2pvNk9qVFhxZkR4NDhDT1JNSTJWTXBUYW1WeHU1dXJxeVpzMGFBUDd4ajMrd2UvZHVqaDA3Qm9DUGo0L0p0cmw3b084OXpyM1dyVnZIdW5YcjZOYXRHOU9tVFN2UzZ4QkNQTnhVVlQya0tFcUw4bTZITUhHOHZCc2doQkJDaVBzbmdYTXhHSHQrSFJ3Y3RHVnVibTZzWDcvZVpEc1BEdzh0TlJ0Zy9QanhYTGh3Z1lFREJ4YnBQRDE3OXVUUFAvOGtKQ1NFRjE5OHNjaUJ1eEJDQUVSRVJMUXM3emFVQkg5L2Z4VWdQRHhjS2UrMkNDR0VFT0x4Sm9Gek1jeWJOeS9QTWt0TFN6dzlQVTJXNlhRNmsrRGEwdEtTQlFzV2FGTlJGVWF2MXpOcjFxdzh5M3YyN0ltVmxaWEpNbU12dHhCQ0NDR0VFRUtJMGlHQmN4a3BhdEJja01tVEo1ZEFTNFFRUWdnaGhCQkNGSWRNUnlXRUVFSUlJWVFRUWhSQUFtY2hoQkJDQ0NHRUVLSUFrcW90aEJCQ0NDRWVHekpWbnhEaWZraVBjd2thT0hBZ25UcDFJakl5c2t6T2QvdjJiWHIzN2szdjNyM0w1SHhDQ0NHRUVBOHJWVlVQbFhjYnhBT1RxZjFFdVpFZTV4SVVIeDlQZkh3ODJkblplZFlWZEhmVFdCbTdkKy9lWEx4NHNjQnpmUGZkZC96KysrOGtKQ1F3Yk5pd1FyY1hRZ2doaEJDUHpsUjlRb2p5SVlGekNZaU5qU1UxTlpYTXpFd0FidHk0UVhSMHRMYmVPUDl6VWRuWjJhSFhtLzVxa3BLU01CZ01BR3pidG8yWW1CaUdEUnYyWUEwWFFnZ2hoQkJDQ0ZFb0NaeEx3UFRwMHdrTkRkV2VCd1lHbXF6ZnNtV0w5bmpod29XNHVibHg1Y29WUm84ZWJmWjRuM3p5Q1MxYm10NFVMVXB2dEJCQ0NDR0VFRUtJa2llQmN4bkkzWHZzNXVhR3A2ZG5nZHUvL2ZiYnBkd2lJWVFRUWdnaGhCQkZKWUZ6Q1ZpOGVERUF6WnMzeDJBdzhPT1BQMUsxYWxYYXQyOFBnSVdGUmJHT1Y2MWFOV3hzYkZCVmxVdVhMZ0ZRdTNadEFLeXRyVXV3NVVJSUlZUVFRZ2doQ2lPQmN3bkp6TXpVeGlEYjJOaVlGQWdyYnVBOGZmcDBBZ0lDU0VwS29sMjdkZ0Q4OU5OUEpkWldJWVFRUWdnaGhCQkZKNEZ6Q1VsTVROUWVPemc0YUlYQ29PaUJzM0dmdDk1Nks4ODZZMVZ1Yyt1RUVFSUlJWVFRUXBRZUNaeEx5UFhyMXdHd3RMVEUwZEdSMk5oWWJkMjlGYkx6azVxYUN1U01nOWJyOVdaVHRTdFhybHlTelJaQ0NDR0VFRUlJVVFnSm5FdUljZm9wTnpjM0FMS3lzclIxUlFtY1ZWWFZlcTFYclZxRnM3Tnp2cW5hMzMzM1hRbTFXZ2doaEJCQ0NDRkVZU1J3TGlGUlVWRUExS2xUQi9nNzdWcW4wNkhUNlFyZFB5RWhnZXpzYkN3c0xPalRwNDlKNmpmOG5hb2RGaFpXa3MwV1FnZ2hoQkJDQ0ZFSUNaeEx5TDU5K3dCbzBxUUpBT25wNlVEUjA3U05QZGJ1N3U3Y3ZuMGIrRHM5RytEeTVjdGE4VEVoaEJCQ0NDR0VFR1ZIQXVjU0VCRVJRVXhNREFDdFdyVUMvaDZ2YkdscGFiSnRuejU5ekI3anhJa1RBSGg1ZWZIbm4zOENwdW5aSFRwMDRNNmRPd0Q4OHNzdkFOeTZkYXVrWG9JUVFnZ2hoQkJDaUh4STRGd0N2dmppQ3lDbmh6Z3NMSXp3OEhEMjc5OFBRS1ZLbFlwMERHT1BkZE9tVGJYQXVYZnYzdHI2cEtRazdmSEZpeGRSRklYang0OERvQ2pLZzc4SUlZUVFRZ2doaEJCbVNlQmNBcDU0NGdrQSt2ZnZ6ODZkTzAzR0lYdDdlNXRzdTNEaFF0emMzTGh5NVFxalI0ODIyZTdRb1VPMGF0V0tsU3RYQWprQnNqbHo1c3pod0lFRDJ2TnExYXFWMkdzUlFnZ2hoQkJDQ0dGS0F1Y1M4TVliYjNEcTFDbDY5ZXBGWEZ3Y0VSRVIyTmpZMEtoUkk5NTc3ejJUYmQzYzNQRDA5RVN2MStQcTZxb3RmK3V0dDdoOCtUSjE2OWJWbHVVT3dIT25hdnY2K21xQnM2dXJLK1BIankvTmx5ZUVFRUlJSVlRUWo3V0hPc2ZYMzk5ZmhZcFJhZnJtelp0VXJWcjFnWTZSbFpXRlhxOG5QajRlVlZXMW5tekFaRmwyZGpiWjJkbFlXbHBXcURSdFkrWHY4UER3aXRNb0ljUkR5L2dlTCs4cFFqemU1TDFBQ0ZFUlNJOXpDWG5Rb0JuK3JzRHQ3T3ljWjEzdVpSWVdGbGhZV0R6dytZUVFRZ2doaEJCQ0ZLN3dDWWFGRUVJSUlZUVFRb2pIbUFUT1FnZ2hoQkJDQ0NGRUFSNkpWRzNqMkZvaGhCQVBMejgvditlQUY4d3NuNXZyYVdoRVJNVDZzbXVWRUVJSUljUkRIamlycW5wSVVaUVc1ZDBPWWVKNGVUZEFDUEhReWxJVVpkeTlDM012eTg3TzduM3ZlaUdFRUVLSTBpYlZDWVVRUWxRVWVqOC92MWhGVWZKV1NNeVJtSjZlWGpVcUtpcWpURnNsaENoWFVsVmJDRkVSeUJobklZUVFGVVVXOEVNQjYzZEswQ3lFRUVLSThpQ0JzeEJDaUlya3AveFdxS3E2cml3YklvUVFRZ2hoSklHekVFS0lDaU1wS1drdmtIanZjbFZWa3hNU0VqYVVRNU9FRUVJSUlTUndGa0lJVVhHY1BYczJYVlhWb0h1WEs0cnllM1IwZEZwNXRFa0lJWVFRUWdKbklZUVFGWXFxcW5tbW16SVlERElGbFJCQ0NDSEtqUVRPUWdnaEtwUWJOMjRFQThtNUZxVm1abVpLNEN5RUVFS0ljdk5ReitNc2hCRGkwWFAxNnRXVTZ0V3Jid0FHL2YraWtLaW9xTHZsMlNZaHhNUFAzOTkvRjlDaHZOc2g3cCtxcW9jaUlpSmFsbmM3S2lvL1A3K3FxcXJXQjd3QU4wVlIzRlZWcmFVb2lqdmdwQ2hLSmNBV3FFVE90TVNwcXFxbUFDbmsxQmU1QWx4V0ZPVXljQlU0bTVHUmNlYjQ4ZU94NWZLQ0toZ0puSVVRUWxRNEJvTWhTS2ZUR1FObktRb21oQ2dKRWpRLzVCUkZhVkhlYmFnb3ZMMjk3YTJzckFLQVZrQmJ3RjlSRkZkRk1aM3UvTjduOTNCUUZNVWgxM1BmZXpld3NyTEMzOS8vbHFxcUVVQUlFSHJuenAwL3o1OC9mK2VCWDhSRFJnSm5JWVFRRlU1cWF1b3VPenU3TkZWVmRWbFpXVCtXZDN1RUVJK09zTEN3OG02Q3VBOEJBUUhsM1lSeTUrUGowMUN2MTc4STlQbi9td2dXdWRjN096dFRxMVl0YXRXcWhhdXJLOVdxVmNQVjFSVlhWMWNjSEJ5d3NiSEIydG9hR3hzYkFOTFQwMGxQVHljdExZMjdkKzl5NDhZTlltTmppWTJONWViTm0xeStmSm5MbHk4VEZ4ZjNoS0lvSFlHT0FKVXJWODcyOC9NTEIzN0t5c3I2OWRpeFk4ZksrRWRSTGlSd0ZrSUlVZUdjUG4wNnljL1BiN09pS003SGpoMUxLTy8yQ0NHRUVPWEJ4OGVuamw2dkg2Z295aUNnb1hHNW5aMGRqUm8xb2ttVEpqUnYzcHhHalJyaDVPUlVyR1ByOVhyczdPeTA1L1hyMXplNzNkMjdkemw1OGlTSER4L20yTEZqbkR4NTBpSXBLYWs1ME56UzBuS212Ny8vZVZWVjEyUm5aMzkzOU9qUjAvZjFRaDhDRWpnTElZU29rRlJWL1JHb1h0N3RFRUlJSWNxWVpVQkFRR2VEd1RCU1VaUVhqQXRyMTY1TnExYXQ2Tnk1TXo0K1B1aDBaVlBuMmQ3ZW51Yk5tOU84ZVhNQURBWURKMCtlWk1lT0hlemZ2NS96NTgvWFVSVGxBNzFlLzRHZm45L3ZpcUlzVGs5UC96VXFLaXFqVEJwWVJncE1laGRDUEJ6OC9mMjNBbDNLdXgxQ2lJZWJxcXI3SWlJaW5pN3ZkZ2lSbTcrL3Z3b1FIaDcrUU45YmpjZVJWTzJIa3pGViswR3ZnNHJNMjl2Ynl0cmFlaEF3RmZBQWNIRng0WVVYWHFCbno1NTRlbnFXWi9QeUZSTVR3OGFORy9uMTExKzVmdjI2Y2ZGMVZWV25KU1FrcklxT2prNHJ6L2FWRk9seEZ1TFJJRUd6RU9LQktZclNwcnpiSUlRUWo1dUFnQUJMZzhFd0FKZ0dlQUkwYjk2Y1BuMzYwS0ZEQnl3c0xBcmN2N3k1dTd2ejl0dHZNM3o0Y1BidTNjdTZkZXM0Y09CQWRlQnpaMmZueVpVclY1NTY5KzdkMVdmUG5rMHY3N1krQ0FtY2hYaUVQTXAzWVlVUXBjdllHeWVFRUtMc05HdldyTG5CWUZpbUtFb3pnSC84NHgrTUdER0NKazJhM1BjeDQrTGljSEZ4S2JFMkZwVk9wNk50MjdhMGJkdVd2Lzc2aTZWTGw3Sm56NTZhT3AxdW1hT2o0emgvZi85L2hZZUg3eTN6aHBVUUNaeUZFRUlJSVlRUW9nelZxVlBIcVhMbHl0T0EwWURpNit2TE8rKzhnNCtQejMwZjgrREJneXhac29TTEZ5K3lidDA2WEYxZDg5MDJNek9UK1BqNFBNdXJWcTFLYkd3c00yYk1BR0R4NHNVbTY2OWZ2NDZ6c3pOV1ZsWUZ0cVZldlhyTW56K2ZNMmZPTUgvK2ZBNGRPdFFBQ1BIMzkxK2VrcEl5OGRTcFU3ZUsvd3JMbHdUT1FnZ2hoQkJDQ0ZGRy9QMzlBMVJWWFEvVWRuSnk0dC8vL2plOWV2VXFiTTdsSW9tS2lnSmczcng1eko0OU85L3RUcDA2eGF1dnZwcG4rWVlORzhqSXlDQTBORFRQdW4zNzlqRnAwaVE4UER6NDVKTlBxRmF0V3FIdHFWKy9Qa3VYTG1YYnRtMHNXTEJBaVl1TCs1ZXRyVzMzZ0lDQWw4UEN3djRvK2lzcmYyVlRpazBJSVlRUVFnZ2hIblArL3Y1dkFhR0tvdFR1MkxFalAvLzhNNzE3OXk1MjBIejc5dTA4L3hvMGFNQlRUejJGbzZNam5wNmVKQ1FrNU5rbUk2UDRoYTR6TWpLWVAzOCtZOGFNSVNrcGlVdVhMbkg4K1BFaTc2OG9DaSs4OEFMcjE2K25XN2R1QU5WVlZkM3Q3Ky8vVHJFYlU0Nmt4MWtJSVlRUVFnZ2hTbEZBUUlDbHFxcGZBSzliV1ZreFpzd1krdmZ2ZjEvSHlzakk0TG5ubml0d20rWExsN044K2ZJOHk2ZE9uVXIzN3QzeDhmRXhxVERmcWxVcnMwSDEwYU5IK2ZEREQ3bHc0UUlBenp6ekRKTW1UYUpxMWFyRmJyZTl2VDNUcGswaklDQ0EyYk5uNjlQUzBqNzE4L05yblpTVU5QaGhLQndtZ2JNUVFnZ2hoQkJDbEJKUFQwOGJnOEh3cmFJb3ZWMWRYWmt6Wjg0RGpXVXVLVk9uVG1YVHBrMEZibE9wVWlWaVkyTnhjWEZoL1BqeGRPclU2WUhQMjZOSER4bzFhc1Q0OGVPSmlZbnA2K0RnVUxscDA2WTlqeDQ5bXZ6QUJ5OUZFamdMSVlRUVFnZ2hSQ2xvMnJTcG5WNnZYdzg4Nys3dXpySmx5NG8wTnJnZ1ZsWlc3TnExeSt3NlkwLzA0TUdEZWUyMTEvS3N0N1cxMVI2Ykt3NTJyM3IxNnZIRkYxOVF1M1p0N08zdDc3UEY1by83MVZkZk1XTEVDTTZlUGR2UndzSmlSNTA2ZGJxZVAzLytUb21kcElSSjRDeUVFRUlJSVlRUUpjL1N3c0ppSGZCOG5UcDErUExMTDNGMmRpNlJBMWV1WExuQTlkYlcxb1Z1Yy92MmJRQVdMbHlJbDVjWGtGTlZ1M256NXRvMkFRRUJadmZWNlhRY1BueTRPRTNPdzluWm1mLzk3MytNSERtU0V5ZE90SFp5Y3RyaTdlM2RQaW9xcXZnRHNjdUFGQWNUUWdnaGhCQkNpQkxtNStjM1YxR1VGenc4QzJKOTJnQUFJQUJKUkVGVVBGaXhZa1dKQmMwbHhkamo3T0hoUWJWcTFhaFdyUm82WGRtR2g0Nk9qbnp4eFJmVXIxOGZSVkZhVzFsWjVSMllYVUZJajdNUVFnZ2hoQkJDbENCL2YvOWh3R2duSnljKysrd3pIQjBkUy93YytmVUdBNnhZc1lJVksxYVlMS3RkdXpZLy9mU1Q5andoSVFHQW5qMTdhc3VDZ29LWVAzOCs3N3lUVS9CNi9mcjFmUExKSnh3NGNJQlhYMzJWN3QyN0E1VEkxRmxHZG5aMkxGaXdnQ0ZEaG5EcjFxMGh6Wm8xT3hrWkdUbXp4RTVRUXFUSFdZaEhnS3FxVWFxcVJwVjNPNFFRRHk5NUh4RkNpSkxScEVtVHBzQVNTMHRMWnMyYWhZZUhSM2szS1kvVTFGVFMwdEx5TExlMXRjWE56VTE3N3VucFNidDI3UUFJRFEzRjA5TVRUMDlQYXRldVhhTHRxVmF0R3ZQbno4Zkt5Z3BGVVQ1cTFxeFo2eEk5UVFtUUhtZFJJZmo3Kys4Q09wUjNPeDUyL3Y3K2FubTNvYmhVVlQwVUVSSFJzcnpiVVJDNVBpdWVoK0c2S1NsbGZmMDlqTzhqWmUxeHV2NkVFTVZtYVdscHVRS3dlT09OTjJqUm9rV3BuV2o5K3ZWNWx2WHAwd2VBdm4zN01tREFnSHNicGoyMnRyWm15NVl0QU55NGNZTlhYMzBWeU9uOXZYdjNyc2wrenozM0hIUG56dVgwNmRNRUJ3ZHJnWFJKOC9iMlp0eTRjY3ljT1ZPbktNcHliMi92WmhWcHZMTUV6cUtpa0tEa01hVW9TdWw5b3BRY3VUNHJtSWZrdWlrcGN2MVZNSS9aOVNlRUtBWS9QNzlSaXFJOFZhOWVQVjUvL2ZWU1BaZW5wMmUrNjV5Y25BcGNyOVBwdE9yZXhpSmhPcDBPT3p1N1BOczZPenZUdVhObnRtelp3cHc1Yy9Eejg4UEp5ZW1CMnA2ZjNyMTdzMlhMRm80Y09kTEl5c3BxR2pDeFZFNTBIeVJ3RmhWSzdvbll4YU92b0xFNUZaRmNueFhEdzNiZGxCUzUvaXFHeC9YNkV4VlBVRkFRWjg2Y29WdTNialJ0MnRSazNZMGJOMWk5ZWpWVnExYmxuLy84WjZISG1qZ3hKellaTzNZc1ZhdFdMWlgyUGc2YU5HbFNDL2hZcjljelpjb1VMQ3dzeXJ0SlJXSWM2K3pnNElDaUtLaXFhZUpSWkdRa3I3NzZLcnQyN1NJMk5wYlJvMGV6YU5HaVVobTNyZFBwK09DREQramZ2eitabVpsam16VnJ0akl5TXZLdkVqL1JmWkRBV1FnaGhCQkNpREl3ZmZwMElpSWlpclZQN21KT3VZV0doaEljSEl5UGowK2V3RGtoSVlHMWE5ZFN0MjVkYnQyNlJXcHFLcE1tVGNyM0hEdDI3QUJnMkxCaFpnUG5iZHUyNGV2clM0MGFOWXJWOXNlTnBhWGxKRVZSckx0MjdVcWpSbzFLN1R4RnVZRm5yamlZMGFKRmkyalNwQW14c2JIWTJOaXdkZXRXQU8xM0h4Y1hwMjM3eWl1dmNPN2NPWUtDZ2hnN2Rpd3paODdrK1BIakRCbzBpRysvL2JaVWdtZFBUMDhHRHg3TVYxOTlaYVhUNldZQmZVcjhKUGRCQW1jaGhCQkNDQ0hLUUd4c0xCY3ZYcnl2ZldmTm1rVklTSWoyM0poZSsrbW5uN0owNlZKdCtkYXRXOG5PemdaeUtoL3JkRG8yYnR6SVcyKzlwUVZHVHovOXRObHpEQm8weUtSYWNzK2VQZW5Rb1FNZmZQQUJqbzZPZlAzMTF5YUZvOFRmbWpScFVrdFJsRGYxZWoxdnZ2bG1lVGVuVUVsSlNmVHYzOTlrbVkrUER3QUhEaHpRbHAwN2Q0N0tsU3VUbVpsSjM3NTl1WG56SnN1WEwrZWxsMTRxbGFEWnFGKy9mcXhaczRhTWpJeWV6Wm8xcTFjUmVwMGxjQlpDQ0NHRUVLSU1MRjY4T00reWxKUVVubm5tR1FDMmJObWlqVHU5MTUwN2Q3aHg0MGFlNVltSmlTUW1KcG9zTXdiT0ZoWVdkTzNhbFcrKytZYVFrQkQ2OXUwTDVGUlVOdWZlS3N0Ly9mVVh2Lzc2SzluWjJYVG8wRUdDNWdKWVdscStCVmlVeGMvSlhGR3c0cWhXclJxVktsWEN5Y21KcEtRa2JHeHM4UFgxNWUyMzN3YWdlL2Z1ckZtemhrYU5HakZnd0FBNmRlcWtGUlliTVdJRUxWcTB3Ti9mLzRGZlIwR3FWcTFLbno1OStQNzc3M1hBZThDL1N2V0VSU0NCc3hCQ0NDR0VFQlhjekprem1Ubno3Nmx0eDQwYlIzQndNRk9uVHRYbTFqWEt5c29DUUsvWFU3OStmVmF2WG8yM3Q3ZTIvdDZhQ2NiVTMvWHIxMnNGcFRadDJzVGN1WE81ZS9jdVE0Y09aZlRvMGFYeHNoNEozdDdlVm9xaURBZDQ0NDAzU3YxOEJSWDlLbzdmZi8vZDdQSzZkZXZ5N2JmZjBxQkJBN1ByeTZyV3c0QUJBL2orKys4QitucDVlZjM3N05tejZXVnk0bnhJNEN6RUF6SVlER1JsWldGbFpWV2tiUzlldkVoU1VsS2U4VWptcEtTa1lHdHJXeExOMU55NmRZdnQyN2RqYVduSnl5Ky9iTEl1S0NpSXUzZnYwcnQzNzFKTnZ4RVA3c2FOR3pnNk9tSmpZNU5uWFZKU0VwQXpwWVJPcHl2cnBna2hoRENqS01GRzE2NWR6UzYzc3JJaU5EU1UzcjE3YTh0dTNyd0o1SXhYL2VxcnJ3Q29YcjA2Qnc4ZTFMYUppb3JTemp0NThtUUE1czZkbSsvNWphbmFxcXFhOUQ2dlc3ZU9kZXZXQWZESEgzOFUram9lTjliVzF1MEJsNFlORytMbDVWWGV6U2tSK1FYTlpjbmQzWjJBZ0FEQ3dzSXEyOXZiOXdXK0xjLzJTT0FzSG1uWHJsMWo5KzdkREJ3NE1NKzZyS3dzVWxOVFNVMU5KVGs1bWVUa1pKS1Nrcmh6NXc3Tm16Zm5pU2VlS1BEWXAwK2Y1clBQUHVQWXNXTU1IRGlRRVNOR0ZOcWUxYXRYczJqUklpcFhyc3h2di8xbUV0U2twS1FRRXhQRHVYUG5pSXFLNHZEaHc5eThlWk9mZi83NXZrcitSMFJFOFAzMzN6Tmx5aFNUNFB2cTFhdk1temVQU3BVcTVRbWNWNnhZd1kwYk4rallzYU1FemhWQXExYXRBSmd5WlFwZHVuUXhXVGQ1OG1UQ3c4UHAyN2N2NzcvL3ZzazY0L3lLdVhzT2NydDY5U29aR2ZjM0xXTHU0OTI5ZTVkdDI3Wng1Y29WeG93Wlk3TGR0V3ZYV0xwMEtTMWF0S0JqeDQ1VXFsVHB2czRuaEJDUENtZG41L3ZlMTlyYUdzRHMrT2hidDI1eDY5WXQ0TzhVN2Z3WXYvdms1OTVVYmFPQzloRUE5QURvMEVGbUR5eHAzYnAxSXl3c0RFVlJlaUdCc3hDbDQ4YU5HL1R0MjVlMHREUnNiR3pvM2JzM0N4WXNJQ2dvaVBUMGRBd0dRNzc3ZnZEQkI3ejAwa3NBWkdSa2FDbFB1VldwVW9YSXlFalMwOVBadEdtVDJla2U5SG85TjIvZTFNYU1HSU9WMjdkdjA2TkhEeXdzTExDenMyUG16SmttZDVGelc3Um9FUU1HRE9DVlYxNHA5RFViVTYvMjdkdkhoQWtUU0VsSm9YTGx5dG8wRXhNblR1VE9uVHRhV3laT25FaWRPbldvWHIwNnk1Y3YxNm9vRGg4K1hKdEN3ZHJhbWg5Ly9MSFFjNHVDblRoeGdpRkRodVM3M3R4VVE4YnI1ZDVyTlRNemsyUEhqbUV3R1BJZEMxZVFjZVBHY2ViTW1XTHZkMjg3OSs3ZHE2VU50bS9mM2lTTFl0KytmV3pac29YdDI3ZlR2bjM3K3pxWEVFSThTbjc3N2JjU09VN3QycldaT1hNbTl2YjJ1TG01Y2ZMa1NaeWNuT2pldlRzV0ZoYUVob2F5YytkT0prK2VqTFcxTmNIQndVRE9keEtkVHFlTmN6WlNWWlh0MjdjemYvNTg3WHVBcjY4dm4zMzJHUTRPRGlYUzVrZWNBdlFDZU82NTU4cTVLWStlNXMyYkE2QW9TbHR5ZnRacWdUdVVJZ21jeFNQTDFkV1Z2bjM3c21iTkd1Yk9uYXRObzZEWDY3RzN0NmRTcFVyb2REcWlvNk1CNk55NU0vYjI5amc0T0ZDelprM3RPQjkrK0tGV3BqOC9zYkd4V21HUDNGcTFhc1g0OGVPSmlZbkpzKzdhdFdzQTJOdmJtOHlYNStQamc1dWJHKzd1N2pSdTNCZ2ZIeDhTRWhMUTZYUmFBR1hzcWI3M2VYWjJOc3VXTFdQbHlwVVlEQWFhTm0xcTBoTm9uRzdDdU8yT0hUc0lDQWlnWGJ0MkptMDB0ZzJRbnNJeWN1M2FOZExUelEvZGlZdUxJeVltQm5kM2R3RCsvUE5QYlZ0WFYxZnRHZ2FvVmF0V3FiYzFKU1dGN094c1dyZHVUWTBhTmJoMjdSckJ3Y0U4K2VTVFFNNDhrTnUzYndmQXk4dUx1TGc0azZrdG5KMmRKYU5CQ1BGWWlvNk9waytmNHMyc1l5NTdhUEhpeGR5OGVaUFpzMmN6ZVBCZy92dmYvMnJyckt5c1NFbEpBU0E5UFozRXhFUmNYRnp5SERjakk0T2RPM2V5YXRVcXpwMDdweTN2MnJVcmdZR0JXaSszS0ppUGo4K1RRQTFYVjljU0czdjhvREl6TXpsLy92eDlwMXZmdVhPSCtQaDQ3dHk1UTdObXpVcTRkY1ZUbzBZTjNOM2RpWW1KY1duYXRLbjMwYU5IajVkWFd5UndGbyswa1NOSHNtL2ZQbUppWWdnTEM2TmZ2MzcwNjlkUFc1LzdBeXgzd1kyUzVPbnB5YSsvL3NxeVpjdkl5TWpnbzQ4K0lpc3Jpd0VEQnRDb1VTTkdqQmhoRWpDdFdyVXF6ekdjblozWnQyK2ZscnE3YnQwNlhGMWR0V0I5OCtiTnhNWEZNV0RBQU8zRHIwMmJOc3laTThka0RPdzMzM3pEdVhQbm1EcDFLdGJXMWl4ZnZoeFZWWEYzZDZkTGx5NTA3dHdaUzB0TDl1L2ZUMXBhR2s4Ly9iVEp0QlRpL25sNWViRisvWHF5czdPMTN2eWRPM2Z5K2VlZjQrRGd3SVFKRXpoKzNQeG53V2VmZmNiYXRXdTFHempidG0zVDFobkhyQmx0MmJLbDBMYXNYYnRXZTV6N2IyRERoZzBtZ2JkeFhOekVpUk5OZWlnR0R4NmNKMTN3NjYrLzV1dXZ2d1p5cnMvdzhIQWdaMGpEdlY4Uy8vT2YveFRZK3k2RUVLSmdOV3ZXWlAvKy9XemV2Qmtnejl6THh2SFBBR2ZPbk5FQzU3UzBOQTRkT2tSSVNBaTdkdTNTYW1Ma3RtWExGck9mSlpzMmJUTHBXQkE1OUhxOVAxU01NY0VBNDhlUFo5KytmV1JrWkdpVnNZdHIxcXhaV21mTGp6LytTTjI2ZFV1Nm1jVVNFQkJBVEV3TWVyMitIU0NCc3hDbHdjcktpdG16WjJOalk0T2JtMXVCaFRudVhkZXRXemVtVFp0bXNzeGNPdTMxNjlleHNMQXcrZERLek16VXl2WkRUZy9jM3IxN2lZK1BwMWV2WHB3OGVaTHo1OCtUa3BLQ282T2p5UWZjL1hKeWN1THExYXNBREIwNmxGR2pScG1zdjNyMUtqdDM3dVRzMmJOQXpwM21OOTU0Z3pwMTZ1RGg0VUZvYUNpcXF1TGw1WVdpS0Zwd3A5UHBPSHIwS0EwYk5peFNBVFJobnBXVkZlZk9uZVB6enovbnE2Kyt3c0hCUWVzUnFGT25UcUhqMG95U2twTHlyWUlKbU56b3lNN096bk10bG9YUFAvKzhUTThuaEJBUG85emZLZGFzV1VOeWNqSWRPM2JVZ3BTQ3ZyTVlQd2RXcmx3SjVKMmU2UExseTlyamlJZ0lXcmR1RFVCSVNJaEo3elRrQk9INUZaSlVWWlVyVjY0VTlTVTlyaG9ENVI1Y0d0V3ZYNS9kdTNjRE9UZkVDd3FjaTFLd0xyK2hndm5WVVNrTkRSczI1SmRmZmdFb3ZMSnVLWkxBV1R5eURBWURxcXFhL0ZIZlcyVExZREJvZDF2dlhXZG5aNWZubVBIeDhXellzSUZubm5tR2V2WHFNWDM2ZERaczJFQy9mdjE0NzczM2dKeUo0b2NPSFlxdnJ5K0JnWUVFQmdaeTVNZ1I3Umh2dmZXVzl2ajY5ZXM4Kyt5ekpoOTQ5NzZKT1RzN0YybGNsTHU3TzJQSGpxVmF0V3EwYWRPR3VMZzRSb3dZd1pneFkzajY2YWRKUzB2VGVnUWg1OFBRT0liV3hjV0Y1T1JrSUdmODlkNjllN1VQV1ZWVm1UWnRHbjUrZmdRR0JoYmFEbUZlY25JeTA2ZFBKeWtwaVVXTEZ2SGYvLzVYdTRuUnVIRmp4bzhmbjJjZjQ3VXdmZnAwcmRMcUR6LzhRRXBLQ2pxZGpwOS8vaGwzZDNmKy9QTlBoZzBiaHBXVmxVbnhtZkhqeDlPd1lVTm16SmhSb3RXMTE2eFp3L2ZmZjgrU0pVdG8xYXFWU2JiRzd0Mjd0UnRPdVc4K2pSMDdscENRRU41OTkxMzY5KzlmWW0wUlFvaUhuY0ZnWVBIaXhXUm1aaFo1bXAvMTY5ZXplUEZpMXE5Zno0b1ZLNmhYcng3UFB2dXN0djcwNmROWVdGaFFwVW9WZ29PREdUbHlKSkJUUE5MRnhZWEdqUnV6Wjg4ZUFKWXZYNTV2dll5TWpBd3QyMDJZcHloS0U2RE1xMmtYNVZvSkNnb2lLQ2dvei9KR2pScXhaczBhN2JtYm14dDZmVTVZbUo2ZVhtQ2F2cmtDZGFYTm1BMm5xbXFkTWo5NUxoSTRpMGZXWjU5OVp2S21zSDc5K2p3OWRiblRWQXZxeFRNS0RBems0TUdEWExod2dlblRwOU93WVVNZ1orencrUEhqMGVsMDdOdTNqN1MwTkNJakkzRnhjYUZHalJyY3ZuMGJ5UGx3Tk40RnJsV3JWb2xQRldRc01CWWJHOHVJRVNPNGVQRWlVNlpNWWRPbVRiaTd1OU8vZjM4eU16Tlp2MzQ5dHJhMmJOeTRFVHM3TzVPQSt1clZxL3puUC8vaHZmZmVRNi9YazU2ZVRrcEtDbTV1YmlYYTFzZU5uWjBkbzBhTjR1T1BQK2FubjM2aVM1Y3VSRVJFQU5Dc1dUUFdyVnZIb1VPSG1ETm5UcjdwOFFrSkNYejdiVTVCeVU2ZE9tbGpuaU1qSTRHY3U5M0dEejZBUzVjdWNlblNKVnhjWEJnM2JseUp2UlpiVzF1dEZ6czBORlNyNGcyWVZLUFBQVmJlZUpPZ2R1M2FKZFlPSVlSNEZCdytmSmpNekV4ME9sMlIwMzF6RjExODQ0MDNUSG83YjkyNlJYUjBOSjZlbnRTclY0L2ZmdnVOaUlnSS9QejhzTGEyWnR1MmJhU21wbXJEdmZLYkFrc1VqYXFxdFJWRjBUNlRIeWIxNjljSFlONjhlZFNzV1pQWTJGZ0dEeDVNU2tvS1hicDB5VE5yQitUTXJReVVhUlppcnF6TzZtVjJVak1rY0M1ZmlwK2ZuNHVxcW00R2c4RkJWZFVzdlY2ZnFhcHFscXFxS1hmdTNMa1VIUjF0Zmw0QWNWOXUzNzV0VXYwNmQ3VnNZeFZ0Z0tWTGwycUJvckZ3bDZJbzlPclZpNE1IRDdKanh3NUdqUnJGczg4K3k2eFpzMGhJU09EdzRjTzBiTm1TL2Z2M0F6bFZBSzJzckpneFk0WjIzRnUzYnRHNWMyY2daeXh6NWNxVkFVeUtPNjFmdjE0TDVoY3VYSWlIaHdkdDI3Ymw3dDI3MmpiM2poazFmdWlGaFlWeC9QaHgzbjMzWFc3Y3VJR2RuUjN6NTgvSDF0YVdqSXdNUWtORGlZK1BCM0lDbUNwVnFqQisvSGd0cFdma3lKSFkyZGx4OU9oUlhuNzVaWUtDZ2poLy9qdzNidHdvOStJUWo0TGV2WHV6ZWZObWpoNDl5cmh4NDBoSlNVR3YxOU9rU1JNR0RoekluVHQzV0wxNnRka0s3UUFMRml3Z01URVJTMHRMMnJadHk3Rmp4L0R4OGRGK2Z5MWF0RERaL3NVWFgrVFhYMy9sdSsrK3c4M05qZjc5Ky9QZGQ5OHhiOTQ4czhmdjJiT24yZVV6Wjg0MDZWVU9Dd3ZMdHlyOTBLRkRpWW1KWWUvZXZSdy9mcHlNakF6aTQrTzVjdVVLaXFMYzExZ3JJWVI0VkNVbUpySmd3UUlnNStiNjIyKy96WXN2dnNqenp6K3ZCVFhtQXBUQmd3Zno1NTkvY3VyVUticDM3NDZYbHhmejU4OEhjdXBuQURSdDJoUmZYMTkrKyswM0ZpMWF4UExseTlIcGRIbHV6cnE3dTJ2RHM4d3BqeDdHaDB4TndHd0J0dEtVTzF0eDdkcTFXcy95RHovOFlISVQzUnhqajdKeGhvM3UzYnZuMmViSEgzOHNjRmFWOTk1N3o2U0RxalJWcVZMRitMQnNmOGoza01DNWJDaE5temIxczdDd2FLY295ajlVVmEydktFcE5vREpncVNpS1NjK2o4UTJ0U3BVcWFwVXFWZTRvaWhJSHhBR1hnRDlWVmYwakl5TWpMQ29xNnY0bVluMU1EQnMyaktGRGgycUJLdVNNK1RSWDRSb3dXWjZabVpubnNhV2xKZTNidDhmWjJabjQrSGgrK09FSFJvMGFSWU1HRFRoOStqUzdkKy9HeDhkSDYwVTBwa3lkTzNlT3NXUEhBcWJUQ2cwZE9sVDdYWC8yMldkQXpuamkzS25sYm01dTFLcFZDd3NMaXlKVjFWNjVjaVhMbGkwak16TVRGeGNYRmkxYVpQTEJlL1BtVFZSVnBYSGp4a3lZTUFHQTBhTkhzMi9mUGhvM2JzelFvVVBSNi9WYUFiVkJnd1l4WThZTWZIeDhKSEF1QVlxaU1HblNKQVlPSEVoaVlpSUFMVnUycEhyMTZvd2ZQNTdKa3llelpNa1NubnJxS2J5OXZmUHNYNk5HRFNBbklKNDNieDZKaVluMDY5ZVBVNmRPQWRDMmJWdVQ3VjkvL1hYUzB0TFl0V3NYOCtiTks5R3hTTWFiVGkrOTlCS1RKazFpK1BEaGhJZUhZMmRueDRRSkUwaE9UbWJMbGkwRUJ3Y1RHeHNMNUtTeEdXOFdDU0hFNDhqRHc0TmR1M1p4NjlZdGdvS0NXTFZxRmRldVhVTlJGS3l0clRseDRnUW5UcHhnL3Z6NXRHblRoaDQ5ZXBoTm8zN25uWGVZTzNjdXAwNmRZc2lRSWRTcVZZdjU4K2RqTUJpMFlLZDE2OWEwYk5tUzJiTm5jK1RJRVpZdFc4Ync0Y1B6SEd2WnNtV1NxdjBBRkVWeEJNcDh0b2pjbittNWh4ZldyVnUzeUlWZGpiM0hxcXF5WWNNRzB0TFNzTGUzTndta3M3T3oyYmh4STJscGFUUnMyQkEvUHo4QXFsY3Z1ODVmVzF0YkFCUkZzUyt6azVvaGdYUHBzZkQzOSs4S0RGRlY5VmxGVWJSM0pFVlIwT3YxdUxpNFVMVnFWVnhjWExDM3R5Y3pNNU9NakF3eU1qSklUazRtSmlaR3VYbnpabVZ5QW13djRCL0FLLy8vNXBycDUrZDNBWWdBZnRYcGRCdkR3c0x1bE1zcnJhQnNiVzIxUHpSemdvT0Q4OHhQYUc2OGlIRU10TDI5UFhxOW5oNDllckJxMVNvMmJ0eklpQkVqZU9hWlp6aDkralI3OXV5aGVmUG1aR1Zsb1NpS0ZzU2twNmViRGRaekY5dElUVTBGTUttQW5kdnZ2Ly9PelpzMzZkS2xDd0RidDIvSHhzYkdwS3IyNWN1WEdUWnNHQURlM3Q3TW5Uc1hWMWRYaytQczJiTW56NXZwcVZPbmNIWjJwa1dMRm5udVVQYnMyWk1PSFRwZ1oyY24xYlZMaUplWEZ3TUdETkR1MGhybmZPemF0U3ViTjIvbTRNR0RUSm8waWUrKyt5N1B2b01HRGVMbzBhT01HVE9HbXpkdnNtL2ZQdTA0VHo3NUpMNit2bm4ybVRwMUttZk9uT0hHalJza0ppYlNyVnMzYmZ3NjVFeHRaZXhOL3ZiYmIwMnVRV05tdzdCaHcweHVRQUZhNE8vazVJU0ZoUVZwYVRuSk1jYTcyRzNhdEdITGxpMnNYTGxTMjlaNC9Rb2h4T01tTFMyTlpjdVdjZm55WmM2Y09XUHl2Y0RhMnBwSmt5Ynh6RFBQOE5OUFAvSGpqejhTR3h0TFNFZ0lJU0VoT0RzNzA2OWZQOTU4ODAyeng1NDJiUnJYcjE4SGNyNWJHQXdHbkp5Y2FOdTJMVlpXVnZUcTFZc2ZmdmdoM3h1WGtxcjl3Q29CNVRwOWwzRjJGZ3NMaTBJekJOemMzTFRoVnVQSGo4ZGdNUERoaHg5cW4rUDI5dmFrcHFiaTVlVkZ6Wm8xK2ZiYmIwbExTNk51M2Jvc1diS2tYRzZBNXlweVdxNXpwRW5nWE1LOHZiMmRMUzB0Sit0MHVzSDhmenFCWHEvbjZhZWZwbVhMbHRTcFU0ZGF0V3JoNnVwYXBQR3RtWm1aSkNRa0VCOGZUMHhNRENkT25DQWlJb0lUSjA1WVptVmwxUWZxQS8xVVZjM3k5L2MvQ1J4UVZmV3JpSWlJMEZKOW9ZK1JHemR1QUgrUDNleldyUnVyVnEwaVBqNmU0T0JnV3JkdXpkYXRXMm5Sb29VMmQ2MlBqNCtXc3RPNGNXTSsvZlJUcmwrL1RyTm16Umc0Y0NDUWt3S3plL2R1WG52dE5VSkNRZ0NUVkpROGpCK0tPcDBPSnllblBIUCtQdlhVVS9UczJSTjdlM3RHamh4SmRuWTJJMGVPcEVPSERsb0FOR1RJRUU2ZVBHbjIrTXVXTFdQWnNtVm0xMjNmdnIzTVU1QWVaYmxUOHpkdTNFaVBIajFRRklWeDQ4WXhjT0JBMnJScFkvYjl3Y0hCZ1VXTEZtRmhZY0g4K2ZNWk0yWU1vYUU1ZitxdnZ2cXEyWFBaMnRveVo4NGNWRlhWeHM3bHZpdHV2UFpzYlcyMU1mdjNjbloyenROYmJYd054anZPOXdiTzdkcTF3ODdPanIvKytrdGJiaTRWVEFnaEhnYzJOalpFUmthYUZBdTF0YldsYytmT3ZQNzY2OXJ3c0ZkZmZaVWhRNGJ3MjIrLzhkVlhYM0gyN0ZuaTQrUE5mZ1liczlGc2JHeTRmZnMyMWFwVjQ5MTMzMlhidG0wMGF0UklTL0VlTVdJRTBkSFJKdE1LNWlaVnRSK01xcXFxb2lqNURtRXFDOGJoZk5uWjJZWE9FMzd2MUpPS29qQmt5QkFhTkdoQVNFZ0lZV0ZoYk5pd0ljOSsxYXRYWjh1V0xYaDdlOU9nUVlOOE8zdEtRNjVNME15Q3RpdHRFamlYRUQ4L3Y1cUtvaXdHdWdDVjlIbzlMNzMwRWwyNmRLRkJnd1ptS3pRWGhhV2xKYTZ1cnJpNnV0S3dZVU02ZHV3STVLUkpYcjE2bFRObnpyQmp4dzcyN05tano4ek05QUY4RkVYNWw3Ky8velZWVmZjWkRJYWxSNDRjMlYxaUwvUVJrcnVnVVg0eU16TzFEd3dQRHc4Z3AyZlAyOXVicUtnb2podzV3cmh4NDlpNGNTTUdnMEhybFRQMklob3RXN2FNVTZkT01YSGlSRzNaZ2dVTDJMOS9QNDZPamx5NmRBbWd3TUlTVVZGUlFFNjZibjVqa1FJREExRVVoZHUzYnpOdTNEZ2lJeVA1ODg4L2FkYXNHWFhyMXFWeTVjb21WWmV6c3JLMDNrQkhSOGM4UGM1Mzc5NGxJeU5EMG10TDBNOC8vOHdmZi95aFBZK01qR1RUcGszMDZOR0R1blhyc21IREJpMGwyeHpqNy83cTFhdmF2TThOR2pRb3NNZkFtSzV2am5Fc1hMMTY5WXI4R2d3R2czWnVZMEJ0dkpGai9DQzFzYkdoVzdkdS9QREREd0M4L1BMTEpvWERoQkRpY1ROa3lCQWNIUjJwWDc4K3ZyNitCQVFFbUEwK0xDd3M2TktsQzg4Ly96d2hJU0ZFUmtacU5TaDI3ZHFsZlE2ODg4NDd2UFBPTzNuMmI5T21qY2x6QndjSGxpeFpZcEk1Wm1scHllREJnd0g0MTcvK2hiMjkrUXpZN094c0ZpNWNDSkR2Tm84N1JWRVNBWmVVbEpSeW03YXpPTk9hNXI3bU5tM2F4TWNmZjZ6TnNwS2J1N3M3clZ1MzV1N2R1NFNHaHJKdjN6NzI3ZHNINU5Sc21UUnAwb00zdklnU0VoS01EeDk4L3RZSElJSHpnMVA4L2YwbkFoTUFCMXRiVzRZTkcwYlhybDFOQXBTU3B0ZnI4ZkR3d01QRGc0NGRPNUtlbnM3Rml4YzVkT2dRYTlldTVmcjE2elVVUmVscllXSFIxOS9mLzdxcXFydFZWWjBUYVN5Lys1ZzRldlNvOWpncUtvbzJiZG9VcWVxaE1TWGsrUEhqMmwydTNHTk8zM3Z2UFJ3Y0hFd3FCQjg5ZWxUN3d6YmU0SUNjUWtxblRwM0N6czdPWkp6UVcyKzl4WUVEQndnS0N0TDJNemV1MVNnNE9CZ29PQWhTRklXb3FDZ21USmpBMWF0WDBlbDB6Smd4UTZ1MnVYanhZbTNibEpRVUpreVl3TDU5KzdDMXRlV1hYMzdKTXo3bmpUZmU0SysvL2lxMHlJUW9tai8vL0pQWnMyY0RPV1BQTEMwdENRa0pZZUhDaGJScjF3NUhSMGN0YURZV3BUTW5OamFXa1NOSGtwU1VoS1dsSmRPbVRidXZDdTNmZi84OUowNmNBTkRTL292aTBLRkQzTDU5RzUxT1IrUEdqWUcvaHh0VXFsUUp5S2tTdTJuVEptMmZYYnQyMGF0WHJ6S2I4MUVJSVNxYTl1M2JtMVRETG95aUtMUnIxODdrUm45UmJtU2JDOTd1SFc1bGFXbHBOdWkrbDRXRlJaRzJlOHdsQWk3SnljbmwwdEZnTUJnNGZmbzBrSlB4dUdyVnFqemJyRnExaWtXTEZnR1lER1BzMUtrVFgzLzlOWTZPanRTcVZRc1BEdys4dkx4d2RIUms4dVRKN04yN2w4MmJOMk13R0lpS2l1TDMzMy9ud0lFRFpzZktseWJqOTJSVlZXK1U2WW52SWQrR0g0Q3ZyNiszVHFmN0FmRFc2WFNNR2pXS1BuMzYzSGZ2OG9Pd3RyYW1mdjM2MUs5Zm40RURCeElkSGMzKy9mdU5RWFIxUlZFR0FQMzkvUHpPQXBzeU1qSStpWXFLdWw3bURTMURCdzhlTkptQ1orclVxWFR0MnBYMzMzOGZkM2QzN096czBPdjE2UFY2N1FNbEt5dUxyS3dzTWpNemlZdUxNNWsvZWZYcTFkcGQxOEs4K09LTFFNNDhlY2JVMVZhdFdwbWs2TmFxVllzcFU2Wnc3ZG8xdnZqaUN5RHZYV0tqSTBlT2NQandZU0J2NVdTamxKUVVWcXhZd2VyVnF6RVlETmpZMkRCejVreVRlUjJ6czdNNWMrWU1lL2JzWWYzNjlkeTZkVXNyV0dWcmEwdEtTZ28yTmpib2REck9uRG5EeVpNbnk3VDR3Nk1zS2lxS01XUEdrSm1aaWF1cks5T21UU01qSTRORGh3NlJtcHJLNmRPbmNYVjFKVDA5SFV0TFM1TjB2dHhCOFY5Ly9jV1lNV08wZ2x1QmdZSEY2aTJHbk90ZzJiSmxyRml4QXNqSk5pZ3N0U3UzLy8zdmYwQk9iL1AxNjllSmpJelVQdFJzYlcxWnZudzV5NVl0SXpzN0c1MU9oNnFxWEx0MmpTRkRoakJ5NUVqNjlPbVRlN3lTRUVJSThUQkxBTGh6NTA2NVROMFpHaHFxVFh1YTM4d1Z4dUZVaXFLWUJNNGZmZlNSTmt3ck96dWJDeGN1Y09IQ0JaS1RrN1VwSlFNREEwMk9WYmR1WGViUG40K1hsMWUrdzhSS1dxNGVad21jSDBhK3ZyNnY2SFM2RllxaTJQdjUrVEZseWhTVDhRTGxTYWZUVWFkT0hlclVxY1BBZ1FNNWYvNDhPM2Z1Wk8zYXRjcmR1M2ZyQVdPdHJhMUgrZnY3SDFGVjladWtwS1F2ejU0OW0xN29nUjh5NTgrZkp6VTFGVHM3TzN4OGZEaHc0QUNiTjI5bTgrYk5SZHAvMUtoUldtOWNzMmJOc0xDd0lDd3NyTmp0ZVB2dHQvbnBwNTlJU0VoZzlPalJRTTd2eU5iV0ZqOC9QNjB3azZlbnA5bmlUdG5aMlV5Yk5nM0l1VU9jdXpmYjZNYU5Hd3dhTkVoN1k2a3hWQUlZQUFBZ0FFbEVRVlJac3lhelpzMHk2Y0hldUhFak0yZk9ORW5IcVZ5NU1vR0JnYlJ2MzU2WW1CaHRTaTY5WHE5VlRXN2V2SG14WDdQSXExYXRXdGpZMktEWDYxbXdZSUdXa2ZMQkJ4L1FzR0ZEUER3OFdMcDBxUmJNNW1iTWJMaDQ4U0wvL09jL3RiVG9zV1BIMHExYnQySzFJelkybGxHalJuSHUzRGtncDJkaTFxeFpSYTRHcXFxcWRnMTE3ZHFWL3YzN2ErdHNiVzNadW5XclZyRE0wdEtTRHo3NGdLeXNMRDc2NkNOU1VsS1lPM2N1OWV2WHg5L2Z2MWp0RmtJSUlTb2lWVlhQS0lvU0VCMGRyV1ZobFJXRHdjQ1hYMzZwUGM5dkdHSnljaktRa3hXV08vdGc2OWF0aFo0anYyMWF0R2hSWm9IejFhdFhBVkFVcFZ3SDNFdmdmQi84L1B4bUFlOHFpcUliTzNZcy9mdjNMM0QrdS9LazArbnc4dkxDeTh1TDExNTdqWk1uVC9Menp6K3paY3NXUzRQQjhKU2lLRTg1T0RqTThQUHpDd1VXUjBSRWJDenZOcGVVNTU5L25pKy8vSktGQ3hmaTQrUER6cDA3MmJoeEkxRlJVZHk1VTNBQmNrdExTM3IyN0VuLy92MlpObTBhZ3djUDVva25udER1MkJXVnRiVTFOV3JVSUNBZ2dBMGJObkQ0OEdHY25Kd1lQSGd3VmxaV3VMbTVNV3JVS0Q3OTlGTkdqaHhwdG5LMWhZVUZreVpOWXV6WXNma09BWEIxZGFWZHUzYjgvUFBQdlBEQ0M3ei8vdnQ1S29hM2JObFNTenQvOHNrbjZkYXRHMzM3OXRYR0xMbTV1V0ZqWTBOYVdocFpXVm5ZMnRyU3BrMGJMZGdYRDhiUjBaRng0OGJ4NUpOUGFrVzZBSk5xMWZmZU9MRzF0ZVdWVjE3UjdpRFhybDJiSVVPR3NHYk5HZ0lEQTNuaGhSZUszWTVxMWFveGRPaFFac3lZUWRXcVZiWHB4b3BLVVJUZWVlY2RQdjMwVS83NXozL3kvZmZmazVpWVNJMGFOWGo3N2JkcDBhSUZtelp0d3RuWm1XblRwbWszYjl6YzNKZzhlVEx0MjdlWG9Ga0lJY1NqNUNUQWhRc1h5dnpFLy92Zi83UWFPRjVlWHZsbUpjYkZ4UUhrK1c2NGE5Y3U3Zkh4NDhkWnRXb1ZFUkVSS0lwaU1tVE16czZPdm4zNzBxMWJOKzE3YUZsbWpoa0wyNnFxR2xGbUp6VkQ1cGNwSmo4L3Y2OFZSUmxxWTJQRHA1OStTc3VXTGN1N1NmY2xNVEdSOFBCd3Z2MzJXOExEdzdYbHFxckdBcnVBT1JFUkVVZnlQVUFKOC9mM1Y0SDc2dEV0eUpVclY4eW16UmdNQmpJeU1zakt5dEtxSUJyZklCUkZ3Y0xDb2t4VDdzK2RPNmVOUXdhNGRlc1drRk5sMjVpbWUvYnNXV3JXckttbDJCZ01CbTMrM3ZyMTY1T1ptY25Ka3ljTERFcisrT01QNnRTcFE4MmFOYzJ1ejhqSVFGVlY5SHA5bWR3TU1rNy9GUjRlWHFIZmkwcnIrcnlYd1dBZ0xTME5uVTZIcGFWbHZyK0RxMWV2NXZzN2hKeGhDcEFUaU9kWDlUSTZPcHFhTldzV1dNakUyTE9zMSt2empLRk9TRWpJdHdyOHVYUG44UFQwek5QK2U4ZEIzNitINWJvcEtXVjEvWW1pZWR5dXY0ckErRGZ3b0Q5eitWdDZ1RlhVdnowL1A3LytpcUtzN2RTcEU3Tm16U3F6ODY1Y3VaSWxTNVlBT1IxbFgzenhCUUVCQVVSRlJSRVpHWW0xdFRVV0ZoWmN2WHFWYjc3NWhzek1UTHk5dlZtOWVqV1E4NWtjR1JsSldGZ1lJU0VobkQ5L0hzZ3BPUHJhYTY4eFljSUVBR2JObXNWSEgzM0UzYnQzc2JDd29HblRwclJzMlJKdmIyOWF0bXhaSnQ4WFgzbmxGV09tM0ZQaDRlSGw5Z2NzUGM3RjRPL3Z2d3dZNnV6c3pJb1ZLN1FxeXc4alIwZEgyclZyUjl1MmJZbU5qV1gvL3YxOC9mWFh4TVRFVkFNR3FxbzZ3TS9QN3k5RlVUWm1aR1RNUFg3OGVHeDV0L2wrNURmV3hEaDlRMFdSTzJnR3pGWWY5dkx5TW5tZXV6QVQ1QVEzaGZYa1BmMzAwd1d1TDY5cWtDS0hNWVcvTUFVRnpVQ1JidWdWcFVoWFFkZERRVk9uM1hzOUd6MW93Q3lFRUVKVU5ObloyY2YxZW4yKzAzMldoaXRYcnJCeTVVcnQrY2lSSTdVYkN4a1pHWHo2NmFkbTk4czkvQzQrUHA1Um8wWnBIVWYxNjlkbjZOQ2hQUC84ODlwc0w1QlRRT3lwcDU1aStmTGxiTml3Z1lpSUNDSWlJbWpkdWpXdFc3Y3VqWmRuSWkwdGpRc1hMcUNxYWtaRVJNVFJ3dmNvUFJJNEY1R2ZuOTlDNEYrT2pvNHNYNzc4b1E2YWMxTVVoZXJWcTlPN2QyOTY5dXpKK2ZQbitlMjMzMWk3ZHEyU25KeGNIeGh2WldVMXhzL1A3NGlpS0Y4bkppYis3MUVjRHkyRUVFSUlJVVJ4SFQxNjlJU2ZuMTk4VEV5TWMyeHNMTldxVlN2MWM3cTV1ZkhCQng4d2FkSWtSbzRjYVRMV3VFbVRKbGhaV1dsWlk0cWk0T3pzVE51MmJYbnJyYmRNanZIaWl5OVN0V3BWT25Ub1VPRDQ3Q3BWcXZEdXUrOHlmUGh3dG0vZlRuQndNTysrKzI2cHZiN2NqaDA3WnN3T1BZck00MXp4K2ZuNWpWWVVaWlM5dlQxZmYvMzFJeE0wM3l2M2VPZzMzM3lUYytmT0VSUVV4QysvL0dKcE1CaWVBcDV5ZEhTYzdlZm5Gd2w4R2hFUnNiNjgyeXlFRUVJSUlVUTVNZ0E3Z1A3NzkrK25WNjllWlhMU3pwMDc0K1hsUlowNmRVeVdXMXBhc212WExsUlZ4Y0xDQWlzcnEzeW5yRFFXbjcyWHA2ZW4yU0VORGc0TzlPM2JsNzU5K3o3NEN5aWlBd2NPR0IvK1Z0QjJaYUg0RTM4K1pwbzJiZnFNb2loekZVVmgwYUpGajJ6UWZDOUxTMHNhTm14SVlHQWd3Y0hCZlA3NTU4YjBEbHRGVVZvcmloTGs3KzhmNStmbjkwdEFRSUJVK2hHaUhHVm1abXBUVWR5UEN4Y3VFQndjVEhCd01ObloyU1hZTXZFNEN3b0s0dU9QUCtibzBieVpkVGR1M0dEdTNQOWo3ODdEb3FyZUFJNS83d3k3Z3JobHJyaGt1Q1E0dU9VYXJxaWtwWmJtVnBZdDdtdHVsVDgxSzlOU2MwblVOQzMzQlVzUlZ4UlFFNWRrUUVSRlRYSEJCVVVSRVlSaDd2MzlRWE5qQkJRVUhKVHplUjZlbUx1ZE0rTTB6SHZQT2UvN0k3Lzk5bHVPcmpWaHdnUW1USmpBelpzMzg3cWJnaUFJZVdFN1FHQmc0RE50OU9HZzJjVEJ3WUVpUllxb0pVYWZWNHFpc0hmdlhnQWtTYkw0Z0owWWNYNEVOemUzbDZ5c3JEWUIxa09HRE1ITnpjM1NYYktJSWtXSzBMQmhReG8wYUVCY1hCeEhqeDVsMGFKRlhMNTh1YVFrU1oxbFdlN2s0ZUZ4U1ZHVWJhbXBxVjlicWo2MGFXMkhpVmFycFVTSkV0U3JWNC8rL2Z1YmZiZzhmR3hXc3JyVGR2bnlaU0lqSTRtSWlNREd4b2JodzRjL1VWL3o2anFQb2lnS2UvYnNZY3VXTFp3OGVaS0VoQVNLRnk5T3MyYk5HRHg0Y0piWnVZVm5vM3YzN2x5NGNBRlBUMDkrK09HSHA3N2VzV1BIR0R4NE1FV0xGbVhreUpHOC9mYmJ1VHJmMzkrZlpjdVdBZW4xSUhPUzZDTzNaYkF5cWxDaGdscTdYQ2hZcGs2ZGlsNmZ1NlNsbXpadHluSjdTRWdJUVVGQjFLbFRKOVBmenp0MzdyQm16UnFxVmF0R1hGd2N5Y25KZlBubGw5bTJzV3ZYTGdBKysrd3pTcGN1blduL2poMDdjSGQzcDJ6WnNybnF1eUFJUWw1SVRVM2RhbU5qazNya3lCR2J1M2Z2VXF4WU1VdDM2WVZ3L3Z4NUxsMjZoS0lvVi9WNnZjV3orb25BK1JHc3JLeCtCVXExYU5HQzk5OS8zOUxkc1RoSmtpaFZxaFFkT25UQXk4dUxtSmdZQWdJQ1dMWnNtWFQvL24wWFNaSUcydHJhZnFMVDZjNUlrclE4SVNGaHJpWFhReHVOUm03ZXZNbU9IVHNJRGc1bStmTGxtUkpzWmVmaDlTbERodzdOVk1hcWNlUEd1ZTVUWGwwbkovYnMyY080Y2VQTXR0MjZkVXN0aTdWcTFhcE1aUW1FWitQdTNidklzb3drU2R5NGtiTzhlNDZPampnNE9KQ2FtcXFXbFRBNWNPQUFBSW1KaVZTc1dGR3RkNWhSeVpJbHNiVzF6ZkxhR1V0TzVMUzh4TFZyMTNKMFhGWkVFcnFDNjhhTkcxeThlUEdKenYzKysrOEpEZzVXSDV0bVFjeWFOWXNGQ3hhbzI3ZHYzNjdPYkpBa0NZMUd3NVl0Vy9qMDAwL1ZvRGk3UklhOWUvYzJLOXYzOXR0djA2cFZLLzczdi8vaDVPVEViNy85bG0xU1NFRVFoUHdTR1JsNVc2ZlRiVElZRE85dDNicVYzcjE3VzdwTEx3US9QejhBSkVsYWIrR3VBQ0p3enBaT3Arc0dlSmNvVVlLcFU2YysxOU1jOG9OR282Rml4WXA4K09HSDlPN2RtL1BuejdOaHd3WTJiOTVzQmRRQ1pqZzVPVTNXNlhSaHNpei9HQjRlL3NlejZwdTd1enZqeG8wak1UR1I5ZXZYRXhBUVFISnlNb3NXTFZKSDkxYXZYcDNwdk9Ua1pENzc3RFBTMHRMbzJMR2oyYjZEQncvbVNkL3k2am81WVRRYWNYSnlvbWZQbmpSbzBBQlpsbG02ZENtSER4OG1KaVlHWDEvZloxYTRYakIzLy81OUlQM21Sc1lhaW84eVlzUUkrdmJ0UzFSVTFDUC8zVEltL3NobzNyeDUyV2EvVEV0TEE5SUQycXhxaVdjbHUzSXVOMjdjVVAvLzJiOS9mNDZ5aEFzRngvejU4ek50UzBwS29ubno1Z0JzMjdZdDI4UTNkKy9lSlRZMk50UDJoSVFFRWhJU3pMYVpBbWV0Vmt2SGpoMVpzV0lGd2NIQjZybzVVK215aHoxNDhNRHM4ZG16Wi9IMzk4ZG9OTktxVlNzUk5CZHdPcDJ1TlpDbTErdi9BdElzM1I5QnlFdVNKQzBIM3R1MGFSTTllL1o4cHJIRGd3Y1BDbFMxbUx5UW5Kek1IMy84QVpDV2xwWTIxOUw5QVJFNFo4blYxZFZSa3FTRkFDTkhqcVJvMGFLVzdsS0JabU5qUTQwYU5aZzRjU0lqUjQ0a01qS1NwVXVYY3V6WU1RZEprcHBvdGRwTkhoNGV0eFJGK1V1VzVTbmg0ZUg1V3J6Y3djRUJWMWRYQUhRNkhjZVBIeWMyTnRhc1hyVnBmMFovL1BHSEdrQjRlM3ViN2V2VXFSTnVibTY0dWJuUm8wZVBKKzViWGwwbko2cFZxNGF2cjYvWmxPd0tGU3FvUVUxa1pHUyt0aTlrVFpibGJJT0NaMlhzMkxGWkJ1eXBxYW1QWGNhd1lzVUtOZk5tMTY1ZE0rM1B1RWE2VDU4K1dWNGp1Nm05d3ZOdDJyUnBUSnMyVFgwOGV2Um9nb0tDbUR4NU1wMDZkVEk3MXZSWmEyVmx4YXV2dnNydnYvOU83ZHExMWYwUDM1Z3h2Uzk5ZlgzVlVtcCtmbjc4K09PUEpDWW04djc3N3pOczJMRDhlRnBDM3VvZ1NkSm9uVTUzRzFnSGJMcDM3OTUrVWExRGVCR0Vob2J1MXVsMHA2S2pvMnZ1MnJXTDl1M2JQNU4yVDU0OHllREJnL25nZ3cvVUdiSVpaNUpsSmFlMWwyL2R1a1dIRGgwQU9IejQ4RE85R2JCNzkyNFNFeE5SRkNYdytQSGpGNTVadzQ4Z0F1Y3NPRGc0ZkF1VWF0Q2dnZnBtRVhLbWFOR2lOR3JVaUlZTkd4SVhGOGVSSTBkWXRHZ1JWNjVjS1NWSjBsc2FqYWF6VHFlN0pFbVNmMnBxNnRmNVhSOWFvOUZRdVhKbFltTmpTVXhNZk9TeC85N1ZvbGF0V2xTcFVzVnMzK1RKay9Pa1AzbDFuWnpJYWxxNms1T1QrcnVZUldFWkdkK0hRNGNPcFh2MzdqazZMNnZwemF0V3JjbzJNUWlrSjJCNjY2MjNjdC9KUjhnNDNmdHhVM3FmZE1xdllCazV5ZjN3OEd3Y0V4c2JHMEpDUXN4dXBwZ1NlYzJiTjA5ZFEvL3l5eTl6K1BCaDlaakl5RWkxM1lrVEp3THc0NDgvWnR1K2FhcTJvaWhtbzg4Yk5teGd3NFlOd0g5TEY0U0NTNUtrRXNCQVlLQ1RrMU9DVHFmYnFDaUtiMnhzYk5EVnExZVRMTjAvUVhoQ3NpUkpVNEMxeTVjdng4dkxLOGV6dUo3VTZkT25HVHg0TUFrSkNTeFlzQUNkVHNlbVRadll1blhySTg4ejNaek03blBmZE1QVGFEU2FTa0U5MCsrTnljbkpwaVUrQ2pEam1UWDhHQ0p3Zm9pYm01dXJKRW1EdEZvdFU2Wk15ZmMzL0l2S3RCNjZZOGVPdEcvZm5sdTNiaEVRRU1DaVJZdWt4TVJFRjJDUWpZM05wenFkN2dydzYrT3U5elJNYXpHelNpaGpjdWJNR1hVRTl1SFI1aGRKeGxFY2QzZDNDL2FrOERKTjB3YXdzN05UNnl3K2lvMk5EVlpXbVQrdUh6eDRRRkpTOXQ4eEg1N1dhakptekJnR0RScWtQdDYwYVJPclZxMEMwb1B4aDZkNzdkKy9uNTkrK2tudHk4TXlqZ0ptTjFVN09qcWFidDI2WmR0WHdmS2VKbUdnNllaS1ZqZEw0dUxpaUl1TEEzaHMxdmEwdExSSHpzakk3ajF0NlZrY3dsTnhraVRwSTBtU1BucjU1WmZ2di96eXkzL0tzcnd4T1RsNVQxUlUxRDFMZDA0UWNpTTBOTlJYcDlOZE9IdjJiSlhObXpmbk9sbG5iaHc2ZElneFk4YVFsSlNFUnFQaGYvLzdIKzd1N25reXF5c3RMWTNvNkdqMUJxaEdveUU2T3Ryc21Jb1ZLK1o0NURxM05tellZR3A3dDE2dkQ4aVhScDZBQ0p3Zm90VnF2d0MwblR0M2ZpWUZ6QXNEalViRFN5KzlSSzlldmVqZXZUc3hNVEdzV2JPR2pSczNXZ0dWZ2Evem85MTc5KzZ4Y3VWS0xsKytESUNucDJlMng1bytaTFJhTFY1ZVh2blJIWXRMVFUxbDNyeDVRUHJJODhOVEo0Vm5JK09JOHc4Ly9KQ2pyTnJ2dnZzdTQ4ZVB6N1M5Zi8vK1Q5U0gwcVZMWjNranljcktpaG8xYW1UYWZ1TEVDZlgzckFMbk9YUG1VS1JJRWNBOHNKazZkYXI2UnpYakRRT2hZTnE5TzI5S1pMcTR1REJ0MmpTS0ZpMUsrZkxsT1hYcUZNV0tGYU5UcDA1b3RWcENRa0lJQ0FoZzRzU0oyTnJhRWhRVUJLUy8velFhVGFiNm9JcWlzSFBuVG1iUG5xMG14bk4zZDJmT25Ea1dUWERvNGVIeDZMbVF3cE1vQXZUV2FEUzlpeFFwOGtDbjAyMVZGS1ZBSkFVU2hCeEtreVJwT0xCbC92ejV0R3JWeW15MlgxN1p2MzgvbzBhTlFwWmxOV2cyVmJzWVBudzRIMy84Y1k2dVkwcSs5YkRrNUdTem05MnlMR2U2K2Yyb25CZFBJelkybHNXTEZ3TVlEQWJENTNuZXdGTVFnWE1HZGVyVXFTRkpVbThyS3l1ejBSZ2g3MWhaV2VIaTRzTDQ4ZU1aUG53NDU4NmRZK2JNbVVSRVJEeDJQVVpPaFlTRVpKcDZVcWxTcFd5VEpqMTQ4SUR0MjdjRDBLUkpFNG9YTC83RWJVZEZSV1hhbHRWNjZtZE5sbVcrK3VvcnpwMDdCOEM0Y2VORVJtMExlWklBTXI4VGZwamVGOWtsVnNvNEtwNVZadTU5Ky9abGVaNnBoSkR3L0hpU21RRVpaeHlZeko4L241czNieko5K25UNjlPbkRGMTk4b2U2enNiRlJaMHFrcEtTUWtKQkFxVktsTWwwM05UV1ZnSUFBbGk5ZnpqLy8vS051NzlpeEkxOTk5VlcyV2VLRkY0T2lLSnAvcDNTL2JPbStDRUp1aElhRyt1bDB1bTEzN3R6cE9IdjJiQ1pObXBUbmJYaDRlRkN1WERsdTNickZ0OTkreTltelp3a01ES1JseTVhVUtGRWl4ek9JeXBVcmwrWDJyS3B6UEN5blZUaHl3MmcwTW5ueVpKS1RrMUVVWldsRVJFUkVuamZ5RkVUZ25JRzF0ZldYL0R2YUxHcmM1ajk3ZTN2cTFLbEQ0OGFOaVlpSXlKZHA4VFkyTnJScjE0NVJvMFpsZThjdklDQkFIUVY4bXRxMEFMMTY5Y3EwTGJ2c3c4K0tMTXRNbmp4WlRRYlZ2My8vWjVhd1FzaXNUcDA2NmdqYjQ3UnUzUnFqMFpodDRMeCsvWHFxVmF1Vzdma1pwMDFuSnlVbGhlUEhqd1BaMytSSlNma3ZiMDlXd1lxWXFpMDhyRnk1Y2h3OGVGQmRaL2Z3REFmVDlEOUlYeXBqQ3B3ZlBIakFrU05IQ0E0T1pzK2VQZHk3bDNtbTdyWnQyOWkyYlZ1bTdYNStmdGwrQ2N3UG9hR2hZaTFYTHVsMHVoOGxTUnI5aUVPU2dXRGd6N1MwdFBVUkVSRjNBRHc4UFBJMG8yNU8xdk1Md3RQNGQ5UzUxWll0Vyt4YXRHaEJ5NVl0OC9UNlJZb1U0ZHR2djBXajBYRDc5bTBXTFZxRW9pZ01HemFNTjk1NDQ3SG5hN1ZhNXMyYjk4aktIc2VPSGVQczJiTzg5OTU3T0RrNUVSZ1l5TzNidDJuYnRpMUFsa3ZJbnRhNmRldE1lVEJPMzd0M2IwU2VOL0NVUk9EOEw1MU9WdzU0VDZ2Vk1uRGdRRXQzcDlCUUZDWFBNK3lheWxIWjJ0cFNybHk1eDlhTU5iWHY2T2hJaXhZdDhyUXZscVlvQ3Q5ODh3MysvdjRBOU92WFQ4eW1zSkQ3OSsrYkJRdVBVNmxTSlhVOWFIYUJjMDRUaXoyS3FWd2JaRjlUUE9NNjZxd0M1K3dDWWxNSkkrSDVsUEdtMzhxVks3bC8vejV0MnJSUmI5WThLdmpZdTNjdkFMLyttcDdDd3RmWDEyeS9hUWtOZ0Y2dlYwdWxCUWNIbTQxT1Ezb1FubDFTR2tWUmlJbUp5ZWxURWdvZ1JWSHVTNUswVjVabFg0UEI0QnNaR2Zub1RKNVAxOVlSU1pJYTV0ZjFoV2ZpeE9NUHNielEwTkJ6T3AxdWxDUkpDNzcrK210cTFLaEIyYkpsODdTTjExNTdqVXVYTGpGbzBDQVVSYUZpeFlwMDZkSWxSMEY2aVJJbDBPbDBqejB1WTdsS1FFMFVCbmtmT0I4N2RzeVVUeVZabHVXZUJUSGJ2Z2ljL3lWSlVoL0Fxbm56NW1LMCtSblM2L1hxbXJXOGtyRWMxZU9jUDMrZThQQndBTnEwYWZQWUlQdHhMRDI2L0xEdnYvK2V6WnMzQS9EWlo1OWxPMTFkeUgvQndjRnExdUNjeUpnWk9MK21hcWVscGFuWmp1M3M3TExOQTJDYWtXRmpZMk1Xd0xpNHVHQTBHb21MaStPbGwxNEN3R0F3cUZPOFhGeGN6Tm9TQWM3elNaWmw1cytmajhGZ3lQRkluYSt2TC9Qbno4ZlgxNWVsUzVkU3ZYcDFzeHVUVVZGUmFMVmFpaGN2VGxCUUVJTUhEd2JTYzFHVUtsV0tXclZxcVVzQWxpeFprdTA2dXRUVTFHeHYrQWdGV2dJUW9DaktocHMzYjI2K2N1WEtNOG51cHRmckd6MkxkZ1FCUUsvWCszaDRlTFJOU0Vqb01tN2NPSllzV2ZMVTN6TXppb3VMWThpUUllck1uTGx6NStacVBmV0VDUk1ZTVdJRTQ4ZVBKekl5a2padDJqQjgrSEN6WTB4Ly8wM2ZRekltZU16THdEa3FLb3JodzRlVGxwWW1TNUkwTWl3c0xDelBMcDZIUk9DY1RnSkdBRG11cmZ2RkYxL2c3ZTNONjYrL25tOFo1UW9EMDlwaVN6R1ZvSUpIWjlQT2F1MXlVbEtTdWoybmdYcE9yNU9ZbU1pcFU2ZG8wS0JCanE2YmxSOSsrSUdOR3pjQzBLRkRCOTU0NHcyejlrMkplL0txUFNGdlpSemx0YmUzei9LWXBVdVhabHBibXRHdFc3Y2UrWm0yYU5FaUxseElMNDNZcVZPbmJQL2czcmx6QjBDZGRtMnljZU5HUHY3NFkySmlZcWhidHk3OSt2VWpKQ1NFR1RObVVMSmtTYlBaSlBIeDhheGJ0eTdidmdnRjE5R2pSekVZREdnMG1oeC8xbVVjOGVqZnY3L1prb0s0dURpaW82T3BYTGt5MWF0WFovZnUzZWoxZW5RNkhiYTJ0dXpZc1lQazVHUjF4c0xqbGhzSXo1VVFXWmE3R0F5R2JaR1JrWTh2S1NBSXp6bUR3ZERmMnRxNlhtUmtaS1dKRXljeWJkcTBQQ25yZE92V0xRWU1HR0IyUTdwU3BVcEE1a0djdzRjUHE3TU4vL3p6VHlwV3JLanVzN1cxNWN5Wk0wRDZ1bWtmSHg4U0V4T1pQWHUyMmc2Z0pnQTFqVUJEM2dYTzBkSFJEQjQ4MkxTdStXdTlYcjhvVHk2Y0QwVGdESGg0ZUhnQlpWMWNYSElVT0h6NTVaZnMzTG1UblR0M1VxSkVDZHEzYjQrM3QzZVcyV2lGN0tXa3BLaFRpQlZGZWVhbHYxSlRVOVgyeTVjdlQ5MjZkYk05TnF1MXkrSGg0ZXIybkk0MDUrUTZDUWtKREJvMGlLaW9LRWFPSEpubE9UbXhkdTFhOWZmdDI3ZG51a25SdUhGajVzK2ZuMmZ0Q1kvV3NXUEhYQVVBR1c5eVpCYzRPem82NHV6c25PMDFNcTVOZnBpZm41ODZqZGJSMFpIUFB2c3N5K05rV2Via3laUHFjUmxwTkJxKy9QSkxoZ3dad3ViTm05bXlaWXY2aC9UMTExODNPOWJaMlRuYk5vU0NLeUVoUVMxRkpzc3lnd1lOd3R2Ykd5OHZMMTU5OVZVZzYwenJmZnIwNGUrLy8rYjA2ZE4wNnRTSlYxNTVSZjBpRmhDUVhsbkV6YzBOZDNkM2R1L2V6Yng1ODFpeVpBa2FqU2JUMzRJS0ZTbzg4Z2ExcUJmKy9ORHI5YjZQUDBvUVhod1JFUkYzNnRXcjk2YWlLUHNEQWdLS2xTbFRobEdqUmozMWRYMTlmZFViMzAvajBLRkRHQXdHN08zdDhmTHlZdjc4K1NRbEpYSHUzRGxlZWVVVnRRU1Y2YnVHS1hEV2FEUjVjZ01nUER5YzRjT0hjKy9lUFJSRjhRa0xDNXZ5MUJmTlJ5SndUdmNwd0Z0dnZaV2o0TTFVa3kwb0tJamJ0Mit6ZXZWcVZxOWVUYlZxMVJneVpNZ0x0MDQydit6YnQ0K1VsQlFVUlFtUkpPbVp6N1hidTNjdmQrL2VCZEpIWkF0S3pXNkR3WURCWUVDV1pXYk9uRWxDUWdJREJneDRZZG9UTXJ0NjlTcWhvYUZZVzF1ajFXcEpTa295RzYxOStlV3NrOG8reVJwbldaWlp0bXdaUGo0KzZyYXZ2dnBLelNhL2NPRkNiR3hzc0xHeHdXZzBjdWpRSVRXajhjT0p5QjQ4ZU1DREJ3L3c4dkppeFlvVktJcUN3V0FBMHYvL3VuNzlPdFdyVjZkU3BVcTg5TkpMbENoUmdxSkZpMkpuWjBmWnNtWHo1SSt1a0xjcVZhckVuajE3aUl1TFkrUEdqU3hmdnB4cjE2NGhTUksydHJhY1BIbVNreWRQTW52MmJKbzJiVXAycFJ0SGpoekpqei8reU9uVHArbmJ0eThWSzFaazl1elp5TExNK3ZYcDFZV2FOR2xDbzBhTm1ENTlPdUhoNFN4ZXZEakx6NTdGaXhlTHFkcUNJRHkzamgwN0Z1SHU3dDVGcTlYdVhiVnFGZFdyVjMvcWtxQ2RPM2RtK2ZMbHZQLysreXhac3VTSnIyTXFRK2pwNlltenN6T3RXclZpNjlhdHJGbXpob2tUSjZMWDY0SC9Sck5OZitQellyUjU5KzdkZlBYVlZ4Z01CZ1dZb2Rmck05ZmRMR0FLZmVEY3FGRWpKNFBCMEFtZ1M1Y3VqejMreG8wYnhNVEUwTGh4WTc3ODhrdjI3Tm5EaGcwYmlJeU01SjkvL3NueXJuaFVWQlMvL2ZZYjN0N2VORzdjV0h4Wi9GZUcybkZyZ0tmKzVwUGI5Y1h0MjdmUGNYYnB2RnE3bkpQcmxDeFprbDkrK1lVaFE0WVFHUm5KTDcvOFFyVnExZFFzaG5uWlZsNjJKenc1V1phekxWZFJ2bng1YXRXcWxXZHRIVGh3Z0FVTEZxaVBCdzRjU0pzMmJkVEhmLy85dC9xSE1pT05ScVBPUnJoOSt6WWZmUEFCMTY1ZHkxUkdya3laTXR5OGVaUGs1R1NPSFR1VzVmdlF4Y1VsVTdJb3diSWVQSGpBNHNXTHVYejVNbWZPbk9IS2xTdnFQbHRiVzc3ODhrdWFOMi9PcGsyYldMOStQVGR1M0NBNE9Kamc0R0JLbENoQmp4NDlzcTBiT21YS0ZLNWZ2dzVBVEV3TXNpeFRyRmd4M25qakRXeHNiT2pTcFF2cjFxM0xkdmFFbUtvdENNTHpUcEtrVjB5L200TFBwMUcyYkZuV3JGa0Q4TVNCOCszYnQ5VXFINTZlbnNUSHgxTy9mbjIyYnQzSzl1M2JlZmZkZDlYdkEyNXVic0IvTTltZUpuQytmLzgrYytiTU1YMFBNQ2lLTWlJc0xHekI0ODRyQ0FwOTRKeVNrdUtsMFdpc1BEdzhjclNnL3VqUm8weWRPcFhLbFN2ejVwdHYwcWxUSi9WTlY2Wk1HVTZjT0VGTVRBenQyclZUdndUNCtmbXhjK2RPUWtKQzJMVnJsd2ljU1M5RmN2RGdRUUNEMFdqODFjcktLazlMVFR6dm5KeWNXTEJnQVFNSERzVEZ4WVhXclZ1L1VPMEo1aXBVcUVESmtpV0ppNHRUdHprNk9sSy9mbjFHakJpUjdSK28yYk5ucTNlQnN4SVhGNWNwSVZ5TEZpMFlOR2dRUGo0K0RCa3loSDc5K3BudGQzVjFOUXVjdFZvdDFhcFY0N1BQUGxNVFE1VW9VWUoyN2RxeGZQbHlKRW1pU3BVcU5HellrRmF0V3VIaDRjRzllL2M0ZXZRb0owK2U1SjkvL2lFbUpvYlkyRmcxeVVpZlBuMEt6QXdQSVoyZG5SMWhZV0Zxc2tSSVg5UGVybDA3UHZyb0l6VWZRcjkrL2VqYnR5KzdkKzltMmJKbG5EdDNqdHUzYjJkWmgxbXIxYUxSYUxDenN5TStQcDR5WmNvd1pzd1lkdXpZUWMyYU5kVXAzZ01IRGlRNk9wcDMzbmtueTc2SnJOcUNJRHpQL3MydVBWT1NKSVlPSFVyWHJsM3o1THFWSzFkV3AxSS9pZVhMbDVPYW1wNXFZTnk0Y1diN1VsSlNHRGh3SUxJc1kyMXRUYk5tellELzhxODhhUTNuc0xBdy92ZS8veEVURTRPaUtGY2xTZm9vTEN4czV4TS9pV2VzMEFmT0dvMm1QVURUcGsxemRQeHJyNzBHcEM5a3YzUG5EdWZPblZNRDUvNzkrek5yMWl3ZVBIakF6Smt6YWRLa0NSMDdkbVRuenZUM1E3dDI3Yko4b3lVbEpXVkt1dk9pQ3d3TVJGRVVGRVhaZnZ6NDhmc2VIaDZXN2xLQlU3Um9VWHg4ZkhCd2NIZ21OMXVlZFh1Q3VWMjdkdVhvdUdyVnFyRjgrWElBWG4zMTFTekxRNWxVcUZDQkZTdFdBT1lacnZ2MzcwL1RwazJ6ek1zd2V2Um9SbzRjQ1R4NkRWUC8vdjE1L2ZYWGNYVjF6WFRUMGNuSmlkYXRXMmU2QVpPV2xrWmlZbUttdGRKQ3dkQzNiMStjbkp4NDlkVlhjWGQzcDE2OWVsbG1kTmRxdGJSdjN4NHZMeStDZzRNSkN3dFRsekR0MmJOSG5YazFjdVJJOWIyVTBjTi9ieDBkSGZuNTU1L05icVpZVzF2VHAwOGZBRDc1NUJPS0ZpMmFaWitOUmlOejU2YmZkODN1R0VFUUJFdlI2WFQva3lScGlrYWpZY3lZTWVvU3E5VFVWUGJ1M2N2aXhZdTVmdjA2b3hUaVZhNEFBQ0FBU1VSQlZFZVBwbjM3OW1vU3JxZGhNQmlJalkxVnY4OEZCd2VyK3pMZWlHL1FvQUdyVnEzS2RMNVdxMFdyMVpLUWtBQkE2OWF0Q1F3TUpEVTFsZjM3OXdQWjUxN0p6cFVyVjFpd1lJRWFFeW1Lc2lrdExlMWpVNjMyNTBXaEQ1eUJ6a0NPaW9WRCtwZFBSMGRIN3QyN3gvNzkrMW0wS0QzeFcvMzY5V25kdWpXWExsMWl4NDRkM0xwMWkzMzc5cW5sTkNEOUMrL0RTYkI4ZlgxWnVIQWhBd1lNb0V1WExvVW1ZTW13ZnZOM1MvYWpvSHZXWHdURkY4K0N6OEhCZ1RwMTZ1VG9XQ3NycTJ5bmVXZVh6RENuQ1Q4Y0hCeHluWVhkeXNycWtjbk1CTXRxMmJKbGp1cC9ta2lTaEtlbnAxa1pzNXo4KzJhVlRPemhHUWpXMXRaWkJ0MFAwMnExT1RwT0VBVGhHWk04UER4bUFKOWJXVm54MVZkZjBhbFRKNUtTa3ZEMzkyZlpzbVhjdUhGRFBmaTc3NzVqenB3NWRPL2VuYmZlZXNzczgzVnVLWXBDOSs3ZGVmRGdnZG4yRWlWS21PV0xhTjY4T1FNSERxUnk1Y3FVTGwwYVoyZG5paGN2VG1KaUl2MzY5U011TGc0ckt5c0dEQmpBbkRsekNBd01WTSt0VUtGQ2p2cHkvZnAxVnE5ZXpkcTFhMDJsckM0cml2S2xYcTlmOGNSUDBJSUtkZUQ4Mm11dlZRTktsUzVkK3BFbFhUS1NKSW5hdFd0ejZOQWhwazJiUm1wcUtrV0xGbVhDaEFtY1AzOGVMeTh2aGc4ZnpwRWpSL0QzOTJmMzd0M3FXb2JwMDZkak1Cam8zYnMzQUpjdlgrYW5uMzRpS1NtSlBYdjIwSzFidDN4NnBnWEwyYk5uT1h2MkxFQ2NYcS8vMDlMOUVRUkJFQVJCRUlROG90WHBkUE9BZ1RZMk5uejk5ZGMwYU5DQVgzLzlsUlVyVnFnanVjQXBZSTZpS0hjbFNScDgvLzc5WnN1V0xXUFpzbVhVcTFlUHJsMjcwcng1ODF5UFF0dlkyT0R1N3M3aHc0ZlZiUzR1TG93ZlB6N1RqZkdzY2xQWTJkblJ2WHQzbGk1ZHl1REJnNmxZc1NMdTd1NEVCUVZoYjI5UGxTcFYrUHp6ejdOdFg1Wmx3c0xDV0xkdUhYdjI3REhsUXJtcktNcXNlL2Z1VFQ5MzdsejJKVDhLdUVJZE9GdGJXOWVGOURWOXVWbHZWNmRPSFE0ZE9rUnFhaXFTSkRGbHloUUNBZ0x3OGZHaGFkT216SjA3bDlkZmY1MDZkZXF3Wjg4ZUlIMk4xbzBiTjJqVnFoV1F2akIrMUtoUjZqVHRLVlBNczY4YmpVWW1UWnFFcDZjbkxWcTB5Tk9DNlpabUtrVUNiQWFNanpoVUVBUkJFQVJCRUo0TDllclZzNVpsZVlra1NlL2IyZGt4WXNRSVRwdzR3YVJKa3pLV2lEd0UvQkFhR3JvcHc2bHIzZDNkZFZxdGRqVFErZGl4WTQ3SGpoM0R6czZPMXExYjA2cFZLeG8wYUpBcGlIWnhjU0VrSkNSVFAyYk1tRUZxYWlvMk5qYlkyOXMvc3FUZncyeHNiUGo0NDQveDl2YW1iTm15UUhwdWtyNTkrMlo3anFJb25EMTdsbjM3OXJGdDJ6YTFUS0NpS0xHU0pDMlhKT21IME5EUVd6bnVSQUZWcUFOblNaTHFRSHJnbkZPSmlZa2NQMzVjZlR4a3lCQThQVDBwVWFJRVBqNCtIRDE2VkEyR0F3SUMxUDlKRmk1Y1NOR2lSU2xXckJncEtTbU1HVE9HOCtmUEErbHJuRC83N0RPMXptdTVjdVVJQ1FsUmErK3VYNzgrVXhtWTU1V2lLR28yM2JTMHRGOHMzQjFCS0RRVVJWRnJlYnU2dXI0d255bUNJQWlDVUJCVXJselpUcGJsbFpJa2RZUDBxaVV6WnN4QWxtVVVSWkVsU2RxdEtNcDNlcjErWDFibmg0ZUg2NEUrYm01dVJheXNyUG9vaXRJM09UbTVpYisvditUdjc2OG02V3JhdENsMTY5YWxjdVhLU0pLVTVlQmFYaXk5TXdYTmtIazVEVUI4ZkR3blRwd2dMQ3lNM2J0M1o2ekdvQ2lLRWk1SjBzTFUxTlJsa1pHUnFVL2RtUUtpVUFmT1FCMUlUN0NURTBGQlFjeVlNY05zVFVMTm1qVUJxRjI3Tmc0T0RpUWxKWEg0OEdGYXRteUp2NzgvQU83dTdtcEcwcVNrSkVhTUdLR1dhSEYxZGVYTW1UTmN2SGdSSHg4ZkZpNWN5TXlaTTlteFk0ZTYvMFg2Z252a3lCSHUzTGtEY1ByNDhlT0hMTjJmUnpsOStqUkxsaXdoUER5Y3UzZnY0dWpvU0wxNjlSZ3dZQUJWcTFiTjE3WlBuanpKKysrL3I1YjZ5YXR5V0VMaE1YMzZkS3BVcVVLalJvMXdjWEZCbG1VbVRwd0l3TkNoUTErb3p4VkJFQVJCc0NRM043Y2lXcTEyZ3lSSkhVemIvczM0bndyOG1aYVc5azFFUkVSRVRxNTEvUGp4KzhBaVlORnJyNzFXMGRyYXVoZlF5V0F3dkI0WUdLZzFyVFV1V2JLa09zTzFldlhxdlBMS0svbVNxMFpSRk83ZXZjdWxTNWU0ZVBFaVo4K2U1Y2lSSTZabGx4bVBPd2xzU1V0TCt5MGlJdUowbm5la0FDalVnYk9pS0RVa1NYcnNGOGpEaHcrellNRUNUcHc0QWFRbkxiRzJ0aVlwS1luUTBGQWFOV3FFVnF1bFpzMmFIRHQyaklNSEQxS3paazFDUTBNQjhQYjJCdURjdVhPTUhUdFduYjR3ZE9oUSt2WHJ4N1ZyMTVnMmJScC8vZlVYMXRiVzFLaFJnd2tUSnBpZCs2TFl0bTBiQUlxaWJMUndWeDVyNzk2OVpva1E0dVBqMmJObkR5RWhJZnorKys5VXFWSWwzOXIrNmFlZk10WEhGWVNjT25QbURPdlhyd2ZTeXdjTkhUclV3ajBTQkVFUWhCZFRuVHAxaWx0WldXMEJtcG0yS1lweUgxZ0pUTlByOVJlZjlOb25UcHk0REV3SHB1dDB1dEtLb3J3bFNWSWJvR2xjWEZ3RmYzOS9kYUFPMGtlSnExYXRTcFVxVmFoVXFSSWxTcFRBMmRrWloyZG5IQjBkc2JHeFVlTVlXWlpKU2tveSs3bDM3eDYzYnQwaU5qYVdxMWV2Y3ZYcVZTNWN1R0JXTGpPRFc4QWhXWmIzYXpRYVA3MWVmK3BKbitmem9sQUh6cElrVlFCNCtlV1hIM2xjV0ZpWUdqUzd1cm95YWRJa0ZpOWVURkJRa0ZtOTB5Wk5tdURzN0l5N3V6dmJ0MjlIVVJTc3JhMXAyN1l0QUt0V3JlTGl4WXRvTkJwR2pScWxwcVMzdGJYRmRCT3FVNmRPaElTRWtKS1Nna2Fqb1gzNzlsbjJhZm55NVp3NmRRcHZiMithTkdueVZJWEluNVhrNUdSMXFxZ3N5d3N0M0ozSGNuQnc0TU1QUDZSeDQ4WUFyRnk1a24zNzlwR1VsTVM2ZGVzWVAzNTh2clFiSEJ3c1JwaUZwK0xuNTZmKzNybHpad3YyUkJBRVFSQmViTmJXMWhtRDVqaEZVWllrSnlmL2NQcjA2U3lqelNlbDErdHZBa3YrL2NITnpjM1Z5c3JLRTJoRStpemEydGV1WGJPL2R1MGFmLzMxVjE0MmphSW90MGxQWmhZRmhBSDc5SHA5ZUo0Mjhod28rTkZXUHFsY3ViSWQ0T2pnNEpCbG5jcU1xbFNwUXZueTVlblhyeDl2di8wMkdvMkdtalZyRWhRVVJFUkVCQWFEQVd0cmEvcjE2NmVlODg0Nzd3RFFyRmt6dGNicFN5KzlSTEZpeGVqV3JSdC8vUEVIUnFPUlhyMTZNWG55WkJJU0VuQnljbUxRb0VHTUhUc1dnT3JWcTNQaXhJbE1wYklVUldIVHBrM0V4TVFRRUJDQXM3TXpYbDVlZUh0N1U3dDI3Yng3a2ZKWWNIQ3dLUlg5L3ZEdzhCaEw5K2R4UHZqZ0E3TTFIZFdxVlZQcjBtYWNycCtYVERWSnJhMnRxVnExS2xGUlVmblNqdkRpU2twS01ndWN1M2J0bXVtWWVmUG1NVy9lUExOdDl2YjJIRGh3SU4vN0p3aUNJQWd2RWtWUmJDUkp1aVhMOHF6WTJOZzVWNjllVFhvVzdSNC9manlLOUVCMjBiK2J0QjRlSGxVVVJha0YxQUplQVVvQnBTUkpLcVVvaWpOZ0swbVNEV0R6NzdycmU0cWkzRFA5RjRnSHJrbVNkRVdXNVdoSmtpN0lzbnp1ZWZqZS9pd1Uyc0RaMmRuWkRwRHM3ZTBmbTFHN1JZc1d0R25UeGl5RmU4T0dEWW1MaTZOdTNib2tKeWVqMFdqVWpIV25UcDNpd29VTGdQbFU2OGFORzlPOWUzZTJiZHZHUC8vOHcrTEZpemx6NW94NlYyakNoQWtrSnllclU3eWpvcUlZUDM0OE8zZnVWSU52a3krKytJSnQyN1lSR0JoSWZIdzg2OWF0WTkyNmRiaTR1T0R0N1UySERoMG9WNjdjVTc5T2VXbkxsaTBBS0lxeXhzSmR5WkdIM3hlcHFmL2xOc2hwL2JyYyt1T1BQNGlPanFaWHIxN3FlMGdRY21QMTZ0WGN1M2ZQMHQwUUJFRVFoRUpCcjljM3NuUWYvbVVNRFEwOUI1d0R0bGk2TXkraVFoczRwNldsMmRyWTJHQnJhL3ZZWTdNYWtYWnpjOFBOelEyQXdNQkFac3lZd2R0dnYwMnpaczFZc21RSkFFNU9UalJycGk1M29HN2R1Z0QwNk5HRFZhdFdjZlBtVFhWZHdqdnZ2RU83ZHUxWXVuUXBpcUxnNE9DQXRiVTFkKy9lWmZ2MjdmVG8wVU85amlSSnZQNzY2N3orK3V2OCt1dXYvUHp6ejBpU2hDUkpYTHg0a1FVTEZ1RGo0NE5PcDhQYjI1czJiZHJrUzdLQTNMaHg0d2FIRHg5R1VaVFVPM2Z1TExOb1ozTGg2dFdySkNRa2NPM2FOWll2WHc1QWtTSkYxR24yZVNrcEtZbEZpeGJoNk9qSUo1OTh3aGRmZkpIbmJRZ3Z0aHMzYnZENzc3OEQ4UHJycnpObXpCaDFuOUZvVk4rM2ZmcjBvVXVYTG1ibjVxWWtueUFJUWtIaTRlR3hCMmhsNlg0SVFrR2dLTXFSQWhUTXYxQUtjK0NjWm1Oall6YUsrS1JpWW1LSWpZMWw4ZUxGTEY2OFdOM2VybDA3cksydE14MS8vZnAxaWhVcnhzMmJOd0Y0NDQwM0dEZHVISUFhU0xkcTFRcXRWc3Ztelp2eDkvYzNDNXd6TW1YZmJ0aXdJVk9tVEdISGpoMzQrL3R6OXV4WlFrTkRDUTBOWmZyMDZiUm8wY0tpNjZIMzd0MExnQ1JKL3RIUjBRK2VlUWVlMEU4Ly9hVFc0Z1pvMEtBQkV5Wk1vR0xGaW5uZTF2TGx5N2w5K3piRGh3L1BOTU5BRUhMQ3o4K1ArL2Z2bzlGb0dENThPSlVyVjFiMy9idE1Bb0RpeFl1YjdSTUVRWGpPaWFCWkVQNGxTVkpEUy9maFJWV1lBMmNEcENlc2VsbzZuUTR2THkrQ2c0TjU4Q0E5SnJTM3Q2ZFBuejVteDEyL2ZwMlZLMWZpNit1ckJ1enQyN2RueXBRcGFEUWFJaU1qMVl6YmI3NzVKaWtwS1d6ZXZKbkl5RWl1WExtQzBXaEVraVFxVmFvRXBFL2wvdWVmZndEbzJMRWpwVXVYcG0vZnZ2VHQyNWZJeUVqNjlldUhMTXVrcHFZU0VCQkFRRUFBWThhTTRiMzMzbFA3TkhYcVZHN2N1TUU3Nzd5RHA2Zm5VNzhXMlRIVmJwWmwrYmQ4YStRWk9IcjBLTE5temVLYmI3N0IwZEV4ejY0Ykd4dkxxbFdyS0Z1MnJObS9qeURrUnR1MmJmSHg4YUZ6NTg0NUxyTW5DSUx3b2hDSk5ZWENybDY5ZXBidXdndXQwQWJPNTg2ZFM5RHBkSEpTVXBMbThVYy9XdTNhdGZudXUrOUlUazdtcjcvK0lqbzZHazlQVDNWVTh0Q2hRNnhZc1lJalI0NGd5eklBTmpZMkRCczJqSjQ5ZTZyWE1ZMDJseWxUaHZyMTY1T2Ftb3BwVkR3Z0lJRFRwMCt6ZS9kdTZ0U3BnN2UzTjZkUHA1ZElzN096bzFVcjg1dXQxNjlmVjlzYU5Xb1VwMDZkWXYvKy9iUnIxNDZWSzFkU3ExWXRkRG9kMGRIUmhJV0ZVYlZxMVh3TG5FMXJ2aFZGdVJFV0ZyWTVYeHJKSnpObXpFQlJGR0pqWTltNGNTTy8vdm9yQnc0Y1lNYU1HVXlkT2pYUDJsbXdZQUVQSGp6Z280OCtJaTB0amJTME5QWGZEOUtuY1VONnBtOUJ5STZMaXd2dDJyVmp4SWdSai96am1WVnlzSG56NXRHa1NaUDg3cUlnQ0lJZ0NNSnpxZEFHenYrNm9TaEsyZVRrWk96dDdaLzZZdmIyOXJScDB5YlRkcVBSeUtGRGh3RFFhRFMwYk5tUzRjT0hVNzU4ZWZXWXRMUTBkdTdjQ1VDSERoMlFKQWxiVzF2Njl1MUx1WExsYU5teUphTkdqUUlnSWlLQ2pEWFVhOWFzbVduNnRhbGVjb1VLRmVqZHV6Y0FCb09CMjdkdk0yZk9IR1JacGx5NWNoaU5SalFhRFhmdjNqVTdYMUVVcGsyYlJvOGVQUjViNS9weFRNOEwrT09wTG1RaGtpUlJwa3daQmc4ZXpLRkRoemg1OGlSQlFVRjUyb2JwcHNtMzMzN0x0OTkrbTJsLzgrYk5BWEUzWFhpOHFWT25QaGZsNlFSQkVBUkJFSjRuaGZyYmxTUkpKNEd5NTgrZno5Y3lUbzBiTjhiZDNSMTNkM2ZlZnZ0dFhGeGNNaDF6OE9CQjR1UGpnZlJwMmlhREJnMVNmMSs2ZENrWExsekEzOStmTFZ1MnFNWEk5WG85WGw1ZXRHM2JGbTl2YjZwVXFhSm02dTdRb1lONnZyVzFOZmZ2MzZkQmd3WWNQbnlZcTFldnF2dWlvNk5adjM0OTdkcTF3OW5abWJWcjErTHI2NHVmbng4clY2NTg0dURaVkRvTFFKYmx4WTg1dkVCSlMwdkxGSUNZcHVMbmRTS2xqS1BMZ3ZBMFRPOVowL0lJazhjbEJ5dFRwc3l6NmFBZ0NJSWdDTUp6cUZBSHpySXNIOU5vTksxUG56NmRyNEd6UnFQaDExOS9mZVF4cGhISG1qVnJVcVZLbFd5UHExS2xDb01HRFNJb0tJaTR1RGljbkp3d0dvMGtKQ1RnNit1THI2OHZqbzZPR0F3R0lIM3RjMFpWcTFhbFM1Y3VIRDU4bUNKRmlsQ3hZa1ZPbno3TmlSTW5PSEhpQkxHeHNYaDZlakozN2x3Z3ZSVFgwNHc0aDRTRWNQLytmUlJGaVF3UEQ5Yy84WVVzb0dmUG52VG8wUU5YVjFkU1VsTFlzbVVMNTgrZkI4elhrQ1FtSm5McTFDa2FOR2p3eEcxbE5aSThaTWdRUWtKQ3N0eWZGMjBLTDdhSGszK0o1R0NDSUFpQ0lBaFBybEFIemhxTkpnTGd6Smt6RnUzSHZYdjMyTGR2SDJBKzJweWQzMy8vWGEzeE8yVElFTjU4ODAyQ2dvTHc5L2ZuMEtGRFpqVmNKMCtlakxlM04yM2J0bFV6TmZ2NStRSHBvOUVUSmt6Zy9QbnorUHY3czMzN2R1cldyY3ZubjMrdUppOUxURXhrNzk2OU5HdldEQnNibTF3L045T1VjVVZSTnVUNlpBczdmLzQ4MDZaTnk3UzlXTEZpakJneEFvQ0VoQVFHRFJwRVZGUVVJMGVPcEZldlh2bmVMMHUwS1FpQ0lBaUNJQWlGV2FFT25HVlpqdEpvTkVSSFIxdTBIekV4TWJ6MDBrdGN1M1lOTHkrdmJJOUxUVTFsNWNxVkxGaXdBRWdmVVhycnJiZXdzckxDeThzTEx5OHZ3c1BEK2Vpamo5Unp3c1BEQ1E4UFovNzgrZXphdFl1N2QrK3FvNWlYTGwxaS8vNzlOR25TaEtGRGg5S3hZMGVHRFJ2R3paczNrU1FKUlZFNGRPZ1FodzRkd3NuSmliWnQyOUt0V3pkY1hWMXo5THlTa3BMWXZuMDdBR2xwYVF1ZjlQV3hsQTgvL0pEZzRHQ3VYTG1DTE11VUtWT0dKazJhOE5GSEgvSFNTeThCNmV2R0RRWURzaXd6YytaTUVoSVNHREJnUUw3Mnl4SnRDcytQbkdUVXpDbzVHRUQzN3QzVjBuaUNJQWlDSUFqQ2Z3cDE0QndXRmhhcTArbFN3c0xDYkxOYXovcXMxS2hSZzgyYk4zUCsvSG1LRnkrZWFYOXdjREFIRHg1azE2NWRKQ1FrQU9ucmxTZFBucHlwendjUEhsVDNMMXk0a0gzNzlyRjkrM2JxMTYrUHRiVTFmLzc1cDdxZTlzaVJJeHc1Y2dSbloyZWFOMi9PbmoxNzFPek52L3p5QzhuSnlmajcrN05qeHc1MUtualZxbFZ6SERpYkVtZ3BpaEowNHNTSkcwLzA0bGpRa0NGREdESmt5Q09QS1ZteUpMLzg4Z3REaGd3aE1qS1NYMzc1aFdyVnF0RzJiZHVuYm4vKy9QblB2RTFCRUFSQkVBUkJFRElyMUlFellKUWthV05hV2xydm9LQ2dMRE5pUDB0VnExYk5jdnV0VzdmWXVIR2ordGpKeVlsdnZ2bUdPblhxbUIybktJbzZ3dHU4ZVhQcTFxMUwzYnAxR1RKa0NQZnYzeWNwS1lsMTY5WUJNSERnUURRYURUNCtQc1RIeDJNd0dNeEtIcm03dTZQUmFEQVlET3pZc1FOYlcxdnExcTFMKy9idGMvUmNNaVlGa3lUcDk5eTlFczhYSnljbkZpeFl3TUNCQTNGeGNhRjE2OVl2Wkp2QzgrSGhwR0M1WVZyT0lRaUNJQWlDSUpncjdJRXp3QmFnZDNCd3NNVUQ1K3gwN2RvVlB6OC9VbE5UYWRXcUZlKzg4dzdPenM2Wmpnc0xDeU1tSmdZQWIyOXZkYnRHbzhIUjBaR2ZmdnFKMjdkdlU3SmtTZDUvLzMwaUlpS1FaUm10VnN1b1VhTW9YNzQ4UzVjdXBVS0ZDbXJRYkVvUzFyTm5UNFlPSFpyalBsKzllaFc5WGcrUTdPVGt0T0twWG9EblFOR2lSZkh4OGNIQndRR041cWxMZ3hmWU5vV0NUeVQ5RWdSQkVBUkJ5SHVGUG5DV0pHbXZMTXZ5d1lNSE5VYWpFYTFXYStrdVpTSkpFc3VYTDMvc2NhYk0zTVdLRmFOcDA2Wm0rdzRjT01DcVZhc0ErUFRUVDdHeHNXSERodlI4WFo2ZW5wUXNXWkxXclZ1emRPbFNkZFRwbDE5K0lUbzZtdUxGaS9QQkJ4L2txczhCQVFFQUtJcXlKU2dvS0MxWEp6K25paFl0V2lqYUZBUkJFQVJCRUlUQ3B0QVBVeDA3ZHV5V0pFbSs4Zkh4YXVENVBFcE5UVldEMVhidDJtRnRiYTN1MjdkdkgrUEdqVU9XWmR6YzNPamF0U3R4Y1hFRUJnWUMwSzFiTitDL0dzV3lMTE4vLzM2V0xWc0d3UGp4NDNNMWhmT2gyczNMbnY3WkNZSWdDSUlnQ0lJZ1dFNmhENXdCRkVYNUdkTFhCaXFLWXVudVBKRUxGeTZvMDNVelR0TUcyTEpsQ3c4ZVBLQklrU0lNR3pZTWpVYkRoZzBiU0V0TG8yTEZpalJzMkJBQU96czdJTDA4MTlpeFk1RmxtYTVkdStaNkNudGtaQ1JYcmx3QnVCb2VIcjd6cVorY0lBaUNJQWlDSUFpQ0JSWDZxZG9BZXIwK1dLZlRuVHB4NGtUTlU2ZE9VYXRXTFV0M0tkZGNYVjNadVhNblI0NGN5WlEwek1YRmhWS2xTakY2OUdnKy9mUlRhdGFzeWVuVHB3SG8wYU1Ia2lRQi80MDRKeVltQXRDMGFkTW5LazJ6YzJkNnJLd295cWJjbnB1VFVqcUNZQ25pL1NsWWtuai9DWUlnQ0lMbGlCSG5mMG1TTkFQU1N3QTlyNlBPMXRiV21kWTJBN1JzMlpJMWE5WmdhMnVMTE10RVJrWmlOQm9wVmFvVVdxMldXYk5tMGJOblQ3UDZ6L1hxMVdQV3JGbTVMdEZsTkJyNTQ0OC9VQlJGMFdnMGkzTjZucUlvUjNMVmtQQWlPV0hwRGp5T2VIOFdTQVgrZlpOWHhQdXZRQ28wN3o5QkVBUWhuV1RwRGhRa0hoNGUvd0JWNTgyYlI1TW1UU3pkblR3bnl6SkhqeDVsLy83OUpDWW0wcmR2WHlaT25FaFVWSlI2akVhalFaWmxTcFlzeWFaTm0zS2RmR3IvL3YyTUdERUM0SGhvYUtoNzNqNERRUkFFUVJBS0d3OFBEd1VnTkRRMHkrK3RwdjNIamgxN2x0MFNoQUxITkRNcHUvOVhoS2NqcG1wbllEUWFCMm8wbWgyelpzMlNHalZxVkNBemJEOE5qVVpEbzBhTmFOU29rYnJ0bFZkZTRjS0ZDN2k3dTlPMmJWdnExcTNMZSsrOVIxeGNIRjkvL1RYVHAwOVhwM0kvanFJb2FwMW9SVkZlNk5yTmdpQUlnaUFJZ2lBVUhtS3FkZ2JoNGVHN2dJQUxGeTdrcVB6VGkyRGN1SEg4OWRkZkxGeTRrRzdkdWxHdFdqVzZkdTBLd0o0OWUxaTZkR21PcjNYMTZsVkNRa0pRRkNYRmFEUXV6SzgrQzRJZ0NJSWdQQzlrV1NZdUxvNjR1RGl6N2ZIeDhjaXlyRDYrZi8vK3MrN2FDKzNxMWF0Y3ZYcVZ0TFEwMHRJZVhSazFLU2twMCtNYk4yNXc0OGFOL095aThKd1JnZk5ESkVrYXBDaEtxbytQRDlIUjBaYnVUcjRyVXFTSW1vM2JaT2pRb1pRdFc1WU9IVHJRcTFldkhGL0xOTm9NK0I0L2ZseDgrZ3VDSUFpQ1VPaGR1blNKZHUzYTBhNWRPMUpUVTlYdFk4ZU9wVldyVnZqNit2THp6ei9Udm4xN0xsNjgrRVJ0M0xwMWl3WU5HdENnUVFPellQeGhNVEV4ZlA3NTV3UUVCR0F3R0hMZFRreE1ES2RPbmNwMi85cTFhNWs4ZVRJclY2N00xWFdOUmlPREJ3K21hOWV1OU9qUmc0U0VoR3lQdlh2M3Job1VaL3g1K0hxZE9uV2lVNmRPUkVaRzBxdFhMLzc4ODg4c3J5ZkxNdSs5OXg2OWUvZFdTN3V1WHIyYWpoMDcwckZqeDF3OUQrSEZKcVpxUHlRME5QU2NoNGZITUVWUkZvNFpNNFkxYTlia09rSFc4NjVvMGFMOC92dnZsQ2hSSXNmbkpDUWtzR2JOR2hSRmtZRnY4NjkzZ2lBSWdpQUl6N2RidDI2aDErdVJaWmxYWDMyVnFLZ29rcEtTK1A3NzcvSHg4Y2wwZkhaWjlTZFBua3luVHAwd0dvMXF3UHp3Z0VoR3YvenlDNEdCZ1p3N2Q0NFdMVm9RRlJYMTJFR1N4WXNYVTY5ZVBlN2V2Y3ZRb1VPNWV2VXFvMGFOb252MzdtWTNBZ0IyNzk1TldGZ1lGU3RXcEh2MzdtYjd0RnB0dHNzZzU4eVp3NkZEaDlUSC92Nys5T3paTTh0ajU4NmRtMlVRbk4wYTk3Tm56M0x4NGtXbVRwMUtXbG9hNzd6emp0bitRNGNPRVJNVEE2UW4yaFdFN0lnUjV5eUVob1l1VWhSbDkvbno1L24rKysrZjJ5emJUeU0zUVRQQTh1WExUUi9ZTy9SNi9jbDg2WlFnQ0lJZ0NNSnpKQ0VoZ1h2MzdxbVBUZE96TjIzYWhDekx1THE2VXFkT0hUNzU1Qk5zYkd4SVNVbFJ5NExtUkZwYUd0SFIwVnk2ZEFsSUQ1cWpvNlBOZm94R0l3QlJVVkg0Ky9zalNSSVRKMDdFeHNZbVIyMllnbDE3ZTNzYU5HaUF3V0JnK3ZUcHpKNDltOGFORzV2OWhJV0ZBWEQ1OHVWTSsrYk9uWnZsOVpjdlg4NnFWYXNBcUZhdEdnQ3paczFpNjlhdE9YNGRJSDJVT2VPUGlVNm40NnV2dmdLZ1dMRmlXYllQNmVWYm16ZHZudTMxVTFKU0dEZHVuUG9jaGNLbmNBMmw1azV2NE93ZmYveFJySExseXZUcDA4ZlMvU213WW1OaitlMjMzd0NNYVdscDR5M2RIMEVRQkVFUWhJS2dWNjllWEx0MlRYM2NvVU1IVnF4WXdabzFhNEQwWURiamFISjRlRGh2dlBHRytqZ29LQWhIUjBmOC9QeXl2SDV5Y2pMZHVuVlRIOHV5YlBZWVlOdTJiWlFzV1pLdnYvNGFXWmJwMDZjUDVjcVZZL1RvMGJSdTNacURCdzlpYTJ1ckhuLzI3RmxHang1TlRFd00zYnAxdzkwOXZVaUtqWTBORXlaTW9IcjE2c3lmUDUrT0hUdm1la3AyUnJJc00zdjJiRmF2WGczQW0yKyt5Y1NKRXhreFlnUWhJU0ZNbmp5Wm1KZ1lQdm5rRTdOUjlJa1RKekp4NGtTKysrNDdmSDE5NmQ2OU8rUEdqY3QyVkQ3anlQZjQ4ZU9wVktrU3JxNnVRUG9vdFdtayt1T1BQODUydE41b05ESjI3RmdPSERoQVlHQWczMzMzSFczYXRIbmk1eTQ4bjhTSWN6YjBldjNOdExTMFZvcWlwTTZlUFp1Ly92ckwwbDBxa0JSRlllYk1tYWJmTjBSRVJFUll1RXVDSUFpQ0lBZ0YxdEtsUzlVMXZPWExsOGZGeFlYeTVjdXIrMTFjWE5RZjAyaHZ1WExsc3Z5eHQ3ZC9iSHZXMXRiTW1UT0gwNmRQVTc1OGVWcTNiczJZTVdNSUNncGl5WklsNnVpc3dXQmc2ZEtsZlBEQkI4VEV4RkMvZm4zR2p4OXZWbDBsSVNHQmQ5NTVoeTFidHVEcTZzcXhZOGRvMnJRcGtCNTRtZ0xSa0pBUXRiUnJxVktsMkwxN055TkhqbFN2Yy9YcVZUNzk5Rk0xYVBiMjltYlNwRWxZV1ZreGMrWk1HamR1aktJb0xGNjhtTTgrKyt5SjEzNC9paXpMNm5kWWdQYnQyMmQ1WEVwS0NxTkdqZUxBZ1FOQWVrV2FqQlZxaE1KRGpEZy93dkhqeDBOMU9sMHZZTjNJa1NPMXYvLytPelZxMUxCMHR3cVVrSkFRQWdJQ1VCVGx2cUlvQXkzZEgwRVFCRUVRaElKaTQ4YU5SRWRIMDd0M2J3QisvZlZYUHY3NFkzWC8zTGx6cVZ5NU10SFIwZXBJOGFaTm04eXVNWGJzV1BiczJaTnRHOGVPSGVQczJiTzg5OTU3T0RrNUVSZ1l5TzNidDJuYnRpMEFWbFpXSEQ1OEdFaFA3dlhoaHg4Q1lHZG54dzgvL0lBa1NheGR1NWFWSzFlYWpZNy8vZmZmdlBmZWV3d2JOb3htelpweDQ4WU5Qdm5rRTF4Y1hKZzhlYko2WE5ldVhUbDQ4Q0JMbGl6aG4zLytvV2ZQbnN5Wk00Zkl5RWlLRkNuQ1R6LzlwQzRCTkJnTXJGMjdsa1dMRnBHY25BeEF4NDRkK2V5eno3aCsvYnJaYy83eHh4LzU2NisvQ0EwTnBVZVBIcno3N3J0OCtPR0gyUzRuOVBIeDRlVEprL1RyMXcrajBVakRoZzJCOUlSbDFhdFg1ODgvLzZSczJiTHFhUFBhdFd1SmlvcFN6ODl1dEhuZ3dJR0VoNGNEVUtOR0RSWXNXSUNqbzJPMi94N0NpMHNFem8raDErdDk2OWF0TzFwUmxGbDkrL2JWTEY2OEdKMU9aK2x1RlFnSkNRbE1tREFCSmQzWXNMQ3dlRXYzU1JBRVFSQUVvYUN3czdQRHpzNU9mVnlsU2hXY25aMjVmZnMyQU1PR0RjUEt5c3FzWEpLcExLaVRrMU9PeTZPYXpqZXRXODZZV2R2S3lvcE9uVG94Zi81OGJHeHMxTkpMSTBhTTROZGZmeVU0T0ZnTllzdVZLOGMzMzN6RDMzLy9yUWJDdzRjUFo5Q2dRZFNwVTRmRXhFUU9IanhJejU0OStlR0hIM0IzZDhmVDA1UEpreWN6YWRJa0FnTURDUXdNQk5JcnQvajQrRkN6WmsyMUwydldyR0hPbkRucTgwdElTR0RidG0xczI3WXR5K2RsWTJPRGc0TUQ4Zkh4ckY2OW10S2xTMU8vZm4zNjl1MnJIck4rL1hyV3IxK1BwNmNuUVVGQlNKSmt0c1J5Ky9idEhEaHdnUG56NTJOdGJjMXZ2LzJHUnFOaDNyeDVPWHB0VFVHemg0Y0hzMmZQcG1qUm9qazZUM2p4aUtuYU9SQVdGallIR0dNMEd1VlBQLzJVbzBlUFdycExGbWMwR3BrMGFSS0pPck9jb1FBQURkaEpSRUZVaVlsSWtyUXpMQ3hzZ2FYN0pBaUNJQWlDVUpCOThNRUhabG1zWTJKaXVIanhvcHJWR2VEaXhZdGN2SGhSVGZnMVljSUUvUHo4cUYyN05nQnQyclRCejg5UC9RSFVoR0ttSUQxamNpd3JLeXQ2OXV4SllHQWdGU3RXQktCdjM3NjgrKzY3eE1mSGs1eWNqSldWRmIxNjlXTGR1blc0dTd2VHYzOS8xcTVkeTJ1dnZVYVJJa1hvM0xrekRSczJaUFhxMWRTcVZRdEZVVWhOVFdYSGpoMU1uVG8xeXlEMC92MzdEQjgrbk5HalI3TjQ4V0wyNzk5UDM3NTk4Zkx5b25IanhxeGR1L2F4cjFmUm9rWFp2SGt6L2ZyMW8xR2pSby9NT1RSbzBDQWtTZUxubjMvbTlPblQ2dllWSzFZd2YvNThOQm9OMzM3N0xhNnVycXhac3laVFJuQVRSVkV5bGJmcTBLRURQLy84c3dpYUN6a3g0cHhEZXIxK2xvZUhoMncwR21jT0dEQkFNMlhLRkx5OXZjM1dmUlFXaXFLd2JOa3k5dTNiQjNCTGx1V3M2d1VJZ2lBSWdpQVVVbWxwYWN5Yk40K2dvQ0IxMjZWTGwzajc3YmVaUDM4K0FMNit2cG1tYWo5Y1ZxbDQ4ZUxZMnRweTVzd1pJSDNrMDhmSGg4VEVSR2JQbmcya2w3ZUM5RkZlVTlzbXByS3FYMy85TlZGUlVUUnYzcHhodzRZQk1HclVLTmF2WDgvNzc3OXZ0czRhMHRkYUwxdTJqRE5uemxDNmRHa0FYbjc1WlJZdFdzU3RXN2ZZdjM4L3MyYk5VbzkzZG5hbVk4ZU9lSGg0c0dQSERnNGNPTUNkTzNjSUNnb2lLQ2lJRHovOGtPYk5tek4xNmxSMTdYYkc1OXFuVHg5T25UcUZwNmVuMmRwamdLRkRoNnEvdTdxNnNtdlhMdWJPbmN2V3JWdnAzTGt6UTRZTW9XVEprblR1M0prNmRlcHc0Y0lGOVhoWmx0Rm9OSHozM1hlMGJ0MGFnSm8xYTdKbHl4WThQVDNWRVhLQUN4Y3U4TjEzM3hFYUdxcHVHemx5cEVnU0xBQWljTTZWME5EUW4zUTZYWXFpS0Q5Tm1qVEo1dFNwVTR3WU1hSlExWHhURkFVL1B6OThmSHhRRkNYVmFEUjJQWDc4dUppaUxRaUNJQWlDa0lHaUtKbXlUbnQ3ZTZ2QmJXNGNPblFJZzhHQXZiMDlYbDVleko4L242U2tKTTZkTzhjcnI3eENkSFEwa0I2OHduK0JzMGFqUWFQUjhQUFBQN043OTI0Z1BWaHQzTGd4cFV1WFp1dldyV3pjdUpHTkd6YytzdjJNQWU3VXFWUFJhRFIwNmRLRit2WHJVNzE2ZGE1ZXZVcTlldlhvM0xrempvNk9ORzdjbVBYcjF4TWFHb3FMaXd0bno1NVZwNkJydFZvMmJ0ekl0R25Uc213cktDZ295d3pacGo1b3RWcEtsaXlwWmdLM3M3T2paTW1TUUhxUSsvMzMzN05qeHc2emM2MnNySGpsbFZmVXg3VnExV0xBZ0FHVUtsVktEWngvL3ZsbmZ2dnRON1BSZXNBc2FQN25uMytvV0xGaWprdDVDUzhXTVZVN2wvUjZ2WTlHbzJrUEpLeGR1NWJCZ3dkejkrNWRTM2ZybVFrT0RtYktsQ2tBUmttU2hoMC9mbnkvcGZza0NJSWdDSUpRMEZoYlcyTnJhNnRPc1FiNDZxdXZ6SUt1YnQyNlVhOWVQYk1TVXZYcTFhTmV2WHEwYXRWSzNXWUtlajA5UFhGMmRsYjNtY3BhNmZWNkFDcFZxZ1NrSitHQy8wYWJNd2JyU1VsSmFEUWFkZHEyS2JqV2FEVHFURXBKa3N5Mm04aXl6S0ZEaDlpeFl3ZVhMMTltMGFKRkRCa3loT0RnWUdiTm1xVk9HYjkvL3o1ejVzeGgvLzc5ZlB6eHh5eFlzSUJ5NWNvOStZdVpBd2NPSEtCNzkrNlpndVpxMWFxUm1wcks1TW1UMWJYZk5XdldORXZTQmxDeFlrVTFhQzVUcGt5V2JVeWZQcDJXTFZ2eS9mZmY1OE16RUFvNk1lTDhCSTRkT3hhbzArbmNnTCtPSFR0VzN0dmJtOW16WjFPL2Z2MFhldXIyMGFOSEdUMTZOSXFpeU1CM2VyMStrYVg3SkFpQ0lBaUNVRkJ0MjdhTitQajRUTFdWVGNxWEw2OG1Cek90YzNaeGNRSFNrMmNCM0w1OVc1M3U3ZW5wU1h4OFBQWHIxMmZyMXExczM3NmRkOTk5VncyYzNkemNnUFFTU3ZCZjROeWhRd2NxVmFwRXBVcVZlT21sbDlSckEyYTVld1lPSE1pUkkwZDQ2NjIzbURoeFlxYitSa1JFa0pDUWdFYWpVZXROWjF3UFhMeDQ4Unk5TGgwN2RsVExWWm1NSERtU2MrZk8wYWhSSTc3NjZxc2NYUWZTazlWdTM3NmRPWFBtY1BQbVRSd2NIQmcrZkxnNm9qMWd3QURHangvUGlSTW5tRDU5T2hNbVRNZ3lnM2JuenAwNWRlb1VMVnUyNVBqeDQvajQrR1E2NXRhdFd6eDQ4RUNkR2k4VUxpSndma0o2dmY3aUs2KzhVczNSMFhGRFVsS1M5NEFCQXpTZE8zZm04ODgvZjZJcE9BV1pvaWhzMzc2ZGlSTW5tb0xtR1hxOS9uK1c3cGNnQ0lJZ0NFSkI1dXpzVEh4ODlpdmFjbEtPYXZueTVXb2lxM0hqeHBudFMwbEpZZURBZ2NpeWpMVzFOYzJhTlFOUU0yZWJsaE9XTGwwYWQzZDNybCsvVGtoSUNKY3VYZUxDaFF0OC92bm4yWlozeXNxLytXMTQ3YlhYMVBNQ0FnSUFLRnUyckZrRzhVZHhjSERBd2NIQmJKdXByL2IyOW84Y25RNFBEMGV2MTZ2cmtIZnMyTUd1WGJ0bzJiSWw4Zkh4VEpvMGlaZGZmbGtObkt0V3JVcWZQbjM0N2JmZjJMaHhJdzBhTktCTm16WlpYdHYwK2taRVJLamJrcE9Uc2JlM0p6VTFWYjFKWUJyWkZ3b1hFVGcvaFhQbnpxVUFuVDA4UExvcWl2TExsaTFiU3V6ZXZadUpFeWZTcWxXckYyTHRzOEZnWVA3OCtheGN1UkpGVVZLQU1YcTlQbWY1K3dWQkVBUkJFQW94ZzhId3lDVjlqeXBIQlRCNThtUWFOR2pBcWxXck1wMnIxV3JSYXJVa0pDUUEwTHAxYXdJREEwbE5UV1gvL3ZTVmRQYjI5Z0QwNzkrZjQ4ZVBaN3JHNTU5L25xdm5ZNm9uM2J4NWN4UkZZY09HRFN4WnNnUklIdzNQaVljelZwdVlwcGNuSnlkbmUweTVjdVh3OC9Qamp6LytNTnR1WldYRnNHSERjSEp5d3M3T2pyQ3dNSFdmSkVrTUdEQ0Fnd2NQRWhzYnE5WjNmcFNNUWYyWU1XT29WYXNXSjA2Y1VQdFlyVnExeDE1RGVQR0l3RGtQaElhR2JxcFJvMGF3ZzRQRCtxU2tKTTh2dnZoQ1U3bHlaVFhsL2ZNNmZUczJOcGFKRXlmeTk5OS9BOXhWRk9YZHNMQ3czWmJ1bHlBSWdpQUl3dk5nd0lBQmFoQ24xV3JWcWRNbUdjdFFtVnk4ZUZIOVBUazVtZWJObXpOdzRFQXFWNjVNNmRLbGNYWjJwbmp4NGlRbUp0S3ZYei9pNHVLd3NySml3SUFCekprenh5eExkSVVLRmRUL1pneWNIUjBkS1ZPbURHM2J0czJ5MzMvKytTZC8vdm1uK3Jobno1NTA2TkNCeTVjdkE5QzBhVlBHangrdmpqYVhMMStlVHo3NTVMR3ZoOUZvcEZPblRvODg1dkRodzlrZWMrVElFWm8zYjg3bXpadXBVNmNPVFpvMHdjUERnOWRlZXcwYkd4dG16NTZkS1NGYnNXTEZzTEd4WWViTW1SdzVjc1JzbW5wMkdqZHVqRmFyeFdnMEVoSVNRa2hJaUxyUHljbUpwazJiUHZZYXdvdEhCTTU1NVBUcDAzRkFhNTFPMTFwUmxLWFIwZEV1dlh2M1JxZlRNWGJzV0twWHIvN2NCTkJwYVduczNMa3pZeEtGOHdhRG9XMUVSTVI1Uy9kTkVBUkJFQVRoZVZHM2JsMDFjTzdTcFV1bXRiV21jbFNQODNBaUswalBKdDI5ZTNlV0xsM0s0TUdEcVZpeEl1N3U3Z1FGQldGdmIwK1ZLbFhVRWVWMzNua0hUMDlQS2xXcVJJVUtGZFNSNkFZTkd1VG9lV2kxV29vVkswYnYzcjA1ZXZRb3I3NzZLb01IRCtidzRjTlVyMTZkNzc3N2ptTEZpdVhvV2srclNaTW03TjI3RjBkSHgwejdhdGFzcWY0dVNSTGR1blZUTTQyWEwxK2VMbDI2NUtpTnlwVXJNM3YyYkZhc1dNR05HemVRWlJsYlcxdGVmZlZWUHZ6d1EvV2FRdUh5ZkVSeXp4OUpwOU5ObGlScE1GQVMwcE0xakJremh1clZxeGZZS2R5S29uRHUzRG1tVFp0R2VIaTRhV3IycjNxOWZqQ2dXTHAvZ2lBSWdpQVVQaDRlSGpuNkR2SncvZU9DNFA3OSt5UW1KdUxvNkdnMi9kZlUxOXExYStkNFhYQjJybDI3UnRteVpZSDA3M0xQY3FEbSt2WHJ2UHp5eTFudU02M0xmcGFsbXg0OGVNQ05HemV3c3JLaVdMRmlGQzFhOUptMVhSQ1l5bmlGaG9hS0dDOGZpQmMxSDlXdVhkdkcydHA2cWthajZjKy9BWFNKRWlVWVBIZ3dMVnEweUZVeWh2eWtLQXJSMGRITW1qV0xnd2NQbXJhZDAycTEzZi8rKzIrOWhic25DSUlnQ0VJaHB0UHBEa3VTOU5pRnFRVXhjQmFFWjBrRXp2bEx2S2pQUUwxNjlheU5SdU1ralViVEYxRFQ4RFZ0MnBTZVBYdFNvMGFOSEtmdnowdEpTVW1jT0hHQ2hRc1hFaDRlRG9DaUtGZUFiL1Y2L2NKbjNpRkJFQVJCRUlSY01vMUlpOEJaS094RTRKeS94SXY2akxtNXViWFNhclZUSlVueUFOUzVPUjRlSG5UcjFnMVhWOWRjcGZQUERVVlJTRWhJNE1xVksremN1Wk4xNjlhWnNqZ3F3R1ZabG1lRmhZWE55Zk9HQlVFUUJFRVE4b2tJbkFVaG5RaWM4NWRJRHZhTUhUOStmQyt3MTgzTnJZaVZsZFduUUYvQU5UUTAxTUZVajA2U0pPclhyMC96NXMycFhiczJKVXFVb0hqeDRoUXBVaVRMZ3UxWlVSU0ZwS1FrN3R5NXcrM2J0emw1OGlSK2ZuNmNQbjA2NHpHSi9MKzkrMmR0S296aUFIemUvR2tVRjVjT1YzUnp1MUNRam01K0EvMUVmaHhkSEtWZm9DQkNJQVlERG5GUXVxUTRTRUlFRmQ3allDeTBTSEJvMHpRK0Q1enRYamhuL0wySGU5K0lONW41ZkRRYUhWLzZzQUFBQUR2QWFjUVdhTnQycjlmclBlMTJ1ODh5czQySWg2V1V3Y1huT3AxTzdPL3ZSOU0wMFRUTldaRCtVNHZGSWs1UFQ4OXF1VnllZXo4emEwUjhLcVc4aTRnWHBaUlh3K0h3NTJhbUJBQzRmRGJPOEp1Tjg5V3ljZDRDazhua1IwUzhYRlcwYmJzM0dBeWVaT2JqVXNxamlMZ1hFVTJ0OWU1c05yczFtODNPWGV4K1VXWm1SSHdycFh4WmZiUDhNVE9QYTYydngrUHh5UVpHQWdBQTJCbUM4eFphQmVtalZaMXpjSEJ3cDkvdlA2aTEzaStsM0s2MWRpS2laR2FKaUsrOVh1L3pmRDQvbVU2bjN6ZmROd0FBd0M0U25HK1k4WGk4aklnUHF3SUFBT0NLL2R1ZnBnQUFBT0EvSlRnREFBREFHb0l6QUFBQXJDRTRBd0FBd0JxQ013QUFBS3doT0FNQUFNQWFnak1BQUFDczRSNW5BQUJ1dk1QRHcrdHVBZGhoTnM0QUFOeFltZm4ydW51QUxmTCt1aHNBQUFBQUFBQUFBQUFBQUFBQUFBQUFBQUFBQUFBQUFBQUFBQUFBQUFBQUFBQUFBQUFBQUFBQUFBQUFBQUFBQUFBQUFBQUFBQUFBQUFBQUFBQUFBQUFBQUFBQUFBQUFBQUFBQUFBQUFBQUFBQUFBQUFBQUFBQUFBQUFBQUFBQUFBQUFBQUFBQUFBQUFBQUFBQUFBQUFBQUFBQUFBQURncjM0QnJiUXcvTjFsZXdZQUFBQUFTVVZPUks1Q1lJST0iLAoJIlRoZW1lIiA6ICIiLAoJIlR5cGUiIDogImZsb3ciLAoJIlZlcnNpb24iIDogIiIKfQo="/>
    </extobj>
  </extobjs>
</s:customData>
</file>

<file path=customXml/itemProps212.xml><?xml version="1.0" encoding="utf-8"?>
<ds:datastoreItem xmlns:ds="http://schemas.openxmlformats.org/officeDocument/2006/customXml" ds:itemID="s:customData">
  <ds:schemaRefs>
    <ds:schemaRef ds:uri="http://www.wps.cn/officeDocument/2013/wpsCustomData"/>
  </ds:schemaRefs>
</ds:datastoreItem>
</file>

<file path=docProps/app.xml><?xml version="1.0" encoding="utf-8"?>
<Properties xmlns="http://schemas.openxmlformats.org/officeDocument/2006/extended-properties" xmlns:vt="http://schemas.openxmlformats.org/officeDocument/2006/docPropsVTypes">
  <TotalTime>0</TotalTime>
  <Words>4539</Words>
  <Application>WPS 演示</Application>
  <PresentationFormat>宽屏</PresentationFormat>
  <Paragraphs>149</Paragraphs>
  <Slides>18</Slides>
  <Notes>0</Notes>
  <HiddenSlides>0</HiddenSlides>
  <MMClips>0</MMClips>
  <ScaleCrop>false</ScaleCrop>
  <HeadingPairs>
    <vt:vector size="6" baseType="variant">
      <vt:variant>
        <vt:lpstr>已用的字体</vt:lpstr>
      </vt:variant>
      <vt:variant>
        <vt:i4>13</vt:i4>
      </vt:variant>
      <vt:variant>
        <vt:lpstr>主题</vt:lpstr>
      </vt:variant>
      <vt:variant>
        <vt:i4>3</vt:i4>
      </vt:variant>
      <vt:variant>
        <vt:lpstr>幻灯片标题</vt:lpstr>
      </vt:variant>
      <vt:variant>
        <vt:i4>18</vt:i4>
      </vt:variant>
    </vt:vector>
  </HeadingPairs>
  <TitlesOfParts>
    <vt:vector size="34" baseType="lpstr">
      <vt:lpstr>Arial</vt:lpstr>
      <vt:lpstr>宋体</vt:lpstr>
      <vt:lpstr>Wingdings</vt:lpstr>
      <vt:lpstr>微软雅黑</vt:lpstr>
      <vt:lpstr>MiSans Bold</vt:lpstr>
      <vt:lpstr>思源黑体 CN Light</vt:lpstr>
      <vt:lpstr>黑体</vt:lpstr>
      <vt:lpstr>思源黑体 CN Bold</vt:lpstr>
      <vt:lpstr>思源黑体 CN Regular</vt:lpstr>
      <vt:lpstr>楷体</vt:lpstr>
      <vt:lpstr>Arial Unicode MS</vt:lpstr>
      <vt:lpstr>Calibri</vt:lpstr>
      <vt:lpstr>汉仪行楷简</vt:lpstr>
      <vt:lpstr>WPS</vt:lpstr>
      <vt:lpstr>2_Office 主题​​</vt:lpstr>
      <vt:lpstr>1_WPS</vt:lpstr>
      <vt:lpstr>国际视域下学科核心素养的培养 《当代国际政治与经济》一轮复习建议</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xw</dc:creator>
  <cp:lastModifiedBy>Xsir</cp:lastModifiedBy>
  <cp:revision>16</cp:revision>
  <dcterms:created xsi:type="dcterms:W3CDTF">2023-10-15T02:00:00Z</dcterms:created>
  <dcterms:modified xsi:type="dcterms:W3CDTF">2023-10-17T08:54:14Z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E95A5181968D4EADB97E28076C3C79D6_13</vt:lpwstr>
  </property>
  <property fmtid="{D5CDD505-2E9C-101B-9397-08002B2CF9AE}" pid="3" name="KSOProductBuildVer">
    <vt:lpwstr>2052-12.1.0.15712</vt:lpwstr>
  </property>
</Properties>
</file>