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524" r:id="rId5"/>
    <p:sldId id="525" r:id="rId6"/>
    <p:sldId id="526" r:id="rId7"/>
    <p:sldId id="556" r:id="rId8"/>
    <p:sldId id="283" r:id="rId9"/>
    <p:sldId id="258" r:id="rId10"/>
    <p:sldId id="259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528" r:id="rId20"/>
    <p:sldId id="292" r:id="rId21"/>
    <p:sldId id="293" r:id="rId22"/>
    <p:sldId id="530" r:id="rId23"/>
    <p:sldId id="295" r:id="rId24"/>
    <p:sldId id="531" r:id="rId25"/>
    <p:sldId id="296" r:id="rId26"/>
    <p:sldId id="297" r:id="rId27"/>
    <p:sldId id="529" r:id="rId28"/>
    <p:sldId id="299" r:id="rId29"/>
    <p:sldId id="558" r:id="rId30"/>
    <p:sldId id="532" r:id="rId31"/>
    <p:sldId id="304" r:id="rId32"/>
    <p:sldId id="533" r:id="rId33"/>
    <p:sldId id="536" r:id="rId34"/>
    <p:sldId id="663" r:id="rId35"/>
    <p:sldId id="534" r:id="rId36"/>
    <p:sldId id="535" r:id="rId37"/>
    <p:sldId id="538" r:id="rId38"/>
    <p:sldId id="539" r:id="rId39"/>
    <p:sldId id="540" r:id="rId40"/>
    <p:sldId id="541" r:id="rId41"/>
    <p:sldId id="542" r:id="rId42"/>
    <p:sldId id="543" r:id="rId43"/>
    <p:sldId id="544" r:id="rId44"/>
    <p:sldId id="545" r:id="rId45"/>
    <p:sldId id="306" r:id="rId46"/>
    <p:sldId id="309" r:id="rId47"/>
    <p:sldId id="310" r:id="rId48"/>
    <p:sldId id="660" r:id="rId49"/>
    <p:sldId id="263" r:id="rId50"/>
    <p:sldId id="560" r:id="rId51"/>
    <p:sldId id="347" r:id="rId52"/>
    <p:sldId id="349" r:id="rId53"/>
    <p:sldId id="362" r:id="rId54"/>
    <p:sldId id="363" r:id="rId55"/>
    <p:sldId id="365" r:id="rId56"/>
    <p:sldId id="366" r:id="rId57"/>
    <p:sldId id="370" r:id="rId58"/>
    <p:sldId id="371" r:id="rId59"/>
    <p:sldId id="264" r:id="rId60"/>
    <p:sldId id="398" r:id="rId61"/>
    <p:sldId id="547" r:id="rId62"/>
    <p:sldId id="549" r:id="rId63"/>
    <p:sldId id="548" r:id="rId64"/>
    <p:sldId id="550" r:id="rId65"/>
    <p:sldId id="551" r:id="rId66"/>
    <p:sldId id="553" r:id="rId67"/>
    <p:sldId id="265" r:id="rId68"/>
    <p:sldId id="561" r:id="rId69"/>
    <p:sldId id="562" r:id="rId70"/>
    <p:sldId id="563" r:id="rId71"/>
    <p:sldId id="382" r:id="rId72"/>
    <p:sldId id="554" r:id="rId73"/>
    <p:sldId id="394" r:id="rId74"/>
    <p:sldId id="313" r:id="rId75"/>
    <p:sldId id="316" r:id="rId76"/>
    <p:sldId id="317" r:id="rId77"/>
    <p:sldId id="318" r:id="rId78"/>
    <p:sldId id="319" r:id="rId79"/>
    <p:sldId id="320" r:id="rId80"/>
    <p:sldId id="267" r:id="rId81"/>
    <p:sldId id="564" r:id="rId82"/>
    <p:sldId id="339" r:id="rId83"/>
    <p:sldId id="340" r:id="rId84"/>
    <p:sldId id="736" r:id="rId85"/>
    <p:sldId id="737" r:id="rId86"/>
    <p:sldId id="738" r:id="rId87"/>
  </p:sldIdLst>
  <p:sldSz cx="12192000" cy="6858000"/>
  <p:notesSz cx="6858000" cy="9144000"/>
  <p:custDataLst>
    <p:tags r:id="rId9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9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幸全" initials="幸全" lastIdx="0" clrIdx="0"/>
  <p:cmAuthor id="3" name="fafa" initials="f" lastIdx="0" clrIdx="1"/>
  <p:cmAuthor id="4" name="王习习" initials="王" lastIdx="0" clrIdx="0"/>
  <p:cmAuthor id="5" name="dell" initials="d" lastIdx="0" clrIdx="2"/>
  <p:cmAuthor id="6" name="123" initials="1" lastIdx="0" clrIdx="0"/>
  <p:cmAuthor id="7" name="Administrator" initials="A" lastIdx="0" clrIdx="4"/>
  <p:cmAuthor id="8" name="雨林木风" initials="雨" lastIdx="0" clrIdx="0"/>
  <p:cmAuthor id="9" name="幸兴" initials="幸" lastIdx="0" clrIdx="8"/>
  <p:cmAuthor id="10" name="未知用户1" initials="未" lastIdx="0" clrIdx="0"/>
  <p:cmAuthor id="11" name="yyyaogd@126.com" initials="y" lastIdx="0" clrIdx="0"/>
  <p:cmAuthor id="12" name="meflyup" initials="m" lastIdx="0" clrIdx="0"/>
  <p:cmAuthor id="13" name="hp" initials="h" lastIdx="0" clrIdx="9"/>
  <p:cmAuthor id="0" name="姜伟光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1D5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05"/>
        <p:guide pos="389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2" Type="http://schemas.openxmlformats.org/officeDocument/2006/relationships/tags" Target="tags/tag277.xml"/><Relationship Id="rId91" Type="http://schemas.openxmlformats.org/officeDocument/2006/relationships/commentAuthors" Target="commentAuthors.xml"/><Relationship Id="rId90" Type="http://schemas.openxmlformats.org/officeDocument/2006/relationships/tableStyles" Target="tableStyles.xml"/><Relationship Id="rId9" Type="http://schemas.openxmlformats.org/officeDocument/2006/relationships/slide" Target="slides/slide6.xml"/><Relationship Id="rId89" Type="http://schemas.openxmlformats.org/officeDocument/2006/relationships/viewProps" Target="viewProps.xml"/><Relationship Id="rId88" Type="http://schemas.openxmlformats.org/officeDocument/2006/relationships/presProps" Target="presProps.xml"/><Relationship Id="rId87" Type="http://schemas.openxmlformats.org/officeDocument/2006/relationships/slide" Target="slides/slide84.xml"/><Relationship Id="rId86" Type="http://schemas.openxmlformats.org/officeDocument/2006/relationships/slide" Target="slides/slide83.xml"/><Relationship Id="rId85" Type="http://schemas.openxmlformats.org/officeDocument/2006/relationships/slide" Target="slides/slide82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B9AB3D-1EFC-48B3-AC38-2DFC42B89B2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A45BD02-99FE-4FC5-9CB5-4639B226B7E5}" cxnId="{40B8A037-D8A1-45B6-BAD4-6FA3CD56DEE3}" type="parTrans">
      <dgm:prSet/>
      <dgm:spPr/>
      <dgm:t>
        <a:bodyPr/>
        <a:lstStyle/>
        <a:p>
          <a:endParaRPr lang="zh-CN" altLang="en-US"/>
        </a:p>
      </dgm:t>
    </dgm:pt>
    <dgm:pt modelId="{4BF569DA-4D93-48DB-82D3-C3626B6DA972}">
      <dgm:prSet/>
      <dgm:spPr>
        <a:xfrm>
          <a:off x="3661" y="2549295"/>
          <a:ext cx="2573026" cy="910028"/>
        </a:xfrm>
        <a:prstGeom prst="roundRect">
          <a:avLst>
            <a:gd name="adj" fmla="val 10000"/>
          </a:avLst>
        </a:prstGeom>
        <a:solidFill>
          <a:srgbClr val="ACC4B3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>
            <a:buNone/>
          </a:pPr>
          <a:r>
            <a:rPr lang="zh-CN" altLang="en-US">
              <a:solidFill>
                <a:srgbClr val="FF0000"/>
              </a:solidFill>
              <a:latin typeface="Arial" panose="020B0604020202020204"/>
              <a:ea typeface="微软雅黑" panose="020B0503020204020204" charset="-122"/>
              <a:cs typeface="+mn-cs"/>
            </a:rPr>
            <a:t>五个基本问题</a:t>
          </a:r>
        </a:p>
      </dgm:t>
    </dgm:pt>
    <dgm:pt modelId="{728FD35E-1763-42D6-BDA8-76711DCAECC0}" cxnId="{690DFB5E-9654-48A7-9B66-138ADEF09594}" type="parTrans">
      <dgm:prSet/>
      <dgm:spPr>
        <a:xfrm rot="17870036">
          <a:off x="1989143" y="2010402"/>
          <a:ext cx="2204300" cy="38540"/>
        </a:xfrm>
        <a:noFill/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7F942DF9-16EE-47BB-B755-6D9688B6E8CB}">
      <dgm:prSet custT="1"/>
      <dgm:spPr>
        <a:xfrm>
          <a:off x="3605899" y="696310"/>
          <a:ext cx="2060196" cy="717449"/>
        </a:xfrm>
        <a:prstGeom prst="roundRect">
          <a:avLst>
            <a:gd name="adj" fmla="val 10000"/>
          </a:avLst>
        </a:prstGeom>
        <a:solidFill>
          <a:srgbClr val="ACC4B3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>
            <a:buNone/>
          </a:pPr>
          <a:r>
            <a:rPr lang="zh-CN" altLang="en-US" sz="24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写了什么         </a:t>
          </a:r>
        </a:p>
      </dgm:t>
    </dgm:pt>
    <dgm:pt modelId="{5B7250AA-7529-473C-A5B1-018ACF296DA3}" cxnId="{18F64B48-69B8-4A68-B6DF-1D9CB5B151BA}" type="parTrans">
      <dgm:prSet/>
      <dgm:spPr>
        <a:xfrm rot="21436058">
          <a:off x="5665510" y="1011206"/>
          <a:ext cx="1030382" cy="38540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54210155-F445-48C5-AC6B-CBDECD201C2E}">
      <dgm:prSet/>
      <dgm:spPr>
        <a:xfrm>
          <a:off x="6695306" y="602807"/>
          <a:ext cx="1472929" cy="806219"/>
        </a:xfrm>
        <a:prstGeom prst="roundRect">
          <a:avLst>
            <a:gd name="adj" fmla="val 10000"/>
          </a:avLst>
        </a:prstGeom>
        <a:solidFill>
          <a:srgbClr val="ACC4B3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>
            <a:buNone/>
          </a:pPr>
          <a:r>
            <a:rPr lang="zh-CN" altLang="en-US">
              <a:solidFill>
                <a:srgbClr val="C00000"/>
              </a:solidFill>
              <a:latin typeface="Arial" panose="020B0604020202020204"/>
              <a:ea typeface="微软雅黑" panose="020B0503020204020204" charset="-122"/>
              <a:cs typeface="+mn-cs"/>
            </a:rPr>
            <a:t>内容</a:t>
          </a:r>
          <a:r>
            <a:rPr lang="zh-CN" altLang="en-US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  <a:cs typeface="+mn-cs"/>
            </a:rPr>
            <a:t>          </a:t>
          </a:r>
        </a:p>
      </dgm:t>
    </dgm:pt>
    <dgm:pt modelId="{AFCC9476-5291-4F17-94F5-C94A96D82D92}" cxnId="{80DD2843-6DA5-49E7-8107-197735820038}" type="parTrans">
      <dgm:prSet/>
      <dgm:spPr>
        <a:xfrm>
          <a:off x="8168236" y="986646"/>
          <a:ext cx="1029210" cy="38540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1CF3A2D8-A015-48FB-B9F9-4E96EF9B24C5}">
      <dgm:prSet custT="1"/>
      <dgm:spPr>
        <a:xfrm>
          <a:off x="9197446" y="602807"/>
          <a:ext cx="1472929" cy="806219"/>
        </a:xfrm>
        <a:prstGeom prst="roundRect">
          <a:avLst>
            <a:gd name="adj" fmla="val 10000"/>
          </a:avLst>
        </a:prstGeom>
        <a:solidFill>
          <a:srgbClr val="ACC4B3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>
            <a:buNone/>
          </a:pPr>
          <a:r>
            <a:rPr lang="zh-CN" altLang="en-US" sz="2500" kern="1200">
              <a:solidFill>
                <a:srgbClr val="0070C0"/>
              </a:solidFill>
              <a:latin typeface="Arial" panose="020B0604020202020204"/>
              <a:ea typeface="微软雅黑" panose="020B0503020204020204" charset="-122"/>
              <a:cs typeface="+mn-cs"/>
            </a:rPr>
            <a:t>概括</a:t>
          </a:r>
        </a:p>
      </dgm:t>
    </dgm:pt>
    <dgm:pt modelId="{81BC48AC-03C0-4697-BD57-DF62FD1BD26C}" cxnId="{80DD2843-6DA5-49E7-8107-197735820038}" type="sibTrans">
      <dgm:prSet/>
      <dgm:spPr/>
      <dgm:t>
        <a:bodyPr/>
        <a:lstStyle/>
        <a:p>
          <a:endParaRPr lang="zh-CN" altLang="en-US"/>
        </a:p>
      </dgm:t>
    </dgm:pt>
    <dgm:pt modelId="{9AB1A692-ADCA-4796-B03D-AD0C80DAF415}" cxnId="{18F64B48-69B8-4A68-B6DF-1D9CB5B151BA}" type="sibTrans">
      <dgm:prSet/>
      <dgm:spPr/>
      <dgm:t>
        <a:bodyPr/>
        <a:lstStyle/>
        <a:p>
          <a:endParaRPr lang="zh-CN" altLang="en-US"/>
        </a:p>
      </dgm:t>
    </dgm:pt>
    <dgm:pt modelId="{9C0AD49B-7A2F-4229-B1E7-7729721E36F3}" cxnId="{690DFB5E-9654-48A7-9B66-138ADEF09594}" type="sibTrans">
      <dgm:prSet/>
      <dgm:spPr/>
      <dgm:t>
        <a:bodyPr/>
        <a:lstStyle/>
        <a:p>
          <a:endParaRPr lang="zh-CN" altLang="en-US"/>
        </a:p>
      </dgm:t>
    </dgm:pt>
    <dgm:pt modelId="{57721612-964F-4C30-93F3-4AFBC2B82A3B}" cxnId="{EE4ED710-ECDA-4449-B237-74CBF8F4FEF7}" type="parTrans">
      <dgm:prSet/>
      <dgm:spPr>
        <a:xfrm rot="19037372">
          <a:off x="2390951" y="2510000"/>
          <a:ext cx="1400686" cy="38540"/>
        </a:xfrm>
        <a:noFill/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C40723E0-1DDA-41DE-B4CD-2ABB6131CCF7}">
      <dgm:prSet custT="1"/>
      <dgm:spPr>
        <a:xfrm>
          <a:off x="3605899" y="1695507"/>
          <a:ext cx="2060196" cy="717449"/>
        </a:xfrm>
        <a:prstGeom prst="roundRect">
          <a:avLst>
            <a:gd name="adj" fmla="val 10000"/>
          </a:avLst>
        </a:prstGeom>
        <a:solidFill>
          <a:srgbClr val="ACC4B3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>
            <a:buNone/>
          </a:pPr>
          <a:r>
            <a:rPr lang="zh-CN" altLang="en-US" sz="24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怎么写             </a:t>
          </a:r>
        </a:p>
      </dgm:t>
    </dgm:pt>
    <dgm:pt modelId="{464909EF-14A4-4EB9-8712-2ECB7AE1C066}" cxnId="{89111F11-A12B-40A4-8209-1A196B5B6810}" type="parTrans">
      <dgm:prSet/>
      <dgm:spPr>
        <a:xfrm rot="21436058">
          <a:off x="5665510" y="2010402"/>
          <a:ext cx="1030382" cy="38540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9EF60E8F-DECF-4107-8022-F25A66A5F7AB}">
      <dgm:prSet custT="1"/>
      <dgm:spPr>
        <a:xfrm>
          <a:off x="6695306" y="1602003"/>
          <a:ext cx="1472929" cy="806219"/>
        </a:xfrm>
        <a:prstGeom prst="roundRect">
          <a:avLst>
            <a:gd name="adj" fmla="val 10000"/>
          </a:avLst>
        </a:prstGeom>
        <a:solidFill>
          <a:srgbClr val="ACC4B3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>
            <a:buNone/>
          </a:pPr>
          <a:r>
            <a:rPr lang="zh-CN" altLang="en-US" sz="3200" kern="1200">
              <a:solidFill>
                <a:srgbClr val="C00000"/>
              </a:solidFill>
              <a:latin typeface="Arial" panose="020B0604020202020204"/>
              <a:ea typeface="微软雅黑" panose="020B0503020204020204" charset="-122"/>
              <a:cs typeface="+mn-cs"/>
            </a:rPr>
            <a:t>手法</a:t>
          </a:r>
          <a:r>
            <a:rPr lang="zh-CN" altLang="en-US" sz="3200" kern="1200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  <a:cs typeface="+mn-cs"/>
            </a:rPr>
            <a:t>          </a:t>
          </a:r>
        </a:p>
      </dgm:t>
    </dgm:pt>
    <dgm:pt modelId="{A0D562DA-3908-4976-8F96-6E555A8B193B}" cxnId="{CE50C8AC-8A4D-4F4A-BF02-52D65AA63575}" type="parTrans">
      <dgm:prSet/>
      <dgm:spPr>
        <a:xfrm>
          <a:off x="8168236" y="1985843"/>
          <a:ext cx="1029210" cy="38540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A6B922DC-CF61-41D4-AE34-C02234DA1451}">
      <dgm:prSet custT="1"/>
      <dgm:spPr>
        <a:xfrm>
          <a:off x="9197446" y="1602003"/>
          <a:ext cx="1472929" cy="806219"/>
        </a:xfrm>
        <a:prstGeom prst="roundRect">
          <a:avLst>
            <a:gd name="adj" fmla="val 10000"/>
          </a:avLst>
        </a:prstGeom>
        <a:solidFill>
          <a:srgbClr val="ACC4B3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>
            <a:buNone/>
          </a:pPr>
          <a:r>
            <a:rPr lang="zh-CN" altLang="en-US" sz="2500" kern="1200">
              <a:solidFill>
                <a:srgbClr val="0070C0"/>
              </a:solidFill>
              <a:latin typeface="Arial" panose="020B0604020202020204"/>
              <a:ea typeface="微软雅黑" panose="020B0503020204020204" charset="-122"/>
              <a:cs typeface="+mn-cs"/>
            </a:rPr>
            <a:t>分析</a:t>
          </a:r>
        </a:p>
      </dgm:t>
    </dgm:pt>
    <dgm:pt modelId="{D88440E0-9D43-43D7-85ED-52F1B1DF60FC}" cxnId="{CE50C8AC-8A4D-4F4A-BF02-52D65AA63575}" type="sibTrans">
      <dgm:prSet/>
      <dgm:spPr/>
      <dgm:t>
        <a:bodyPr/>
        <a:lstStyle/>
        <a:p>
          <a:endParaRPr lang="zh-CN" altLang="en-US"/>
        </a:p>
      </dgm:t>
    </dgm:pt>
    <dgm:pt modelId="{0B410A51-A1E1-4F07-A2D1-26EE31A5D321}" cxnId="{89111F11-A12B-40A4-8209-1A196B5B6810}" type="sibTrans">
      <dgm:prSet/>
      <dgm:spPr/>
      <dgm:t>
        <a:bodyPr/>
        <a:lstStyle/>
        <a:p>
          <a:endParaRPr lang="zh-CN" altLang="en-US"/>
        </a:p>
      </dgm:t>
    </dgm:pt>
    <dgm:pt modelId="{950E6587-38C0-4CBE-9868-ABE78FE8E21B}" cxnId="{EE4ED710-ECDA-4449-B237-74CBF8F4FEF7}" type="sibTrans">
      <dgm:prSet/>
      <dgm:spPr/>
      <dgm:t>
        <a:bodyPr/>
        <a:lstStyle/>
        <a:p>
          <a:endParaRPr lang="zh-CN" altLang="en-US"/>
        </a:p>
      </dgm:t>
    </dgm:pt>
    <dgm:pt modelId="{E3B6BA7B-22E5-452C-B21D-5AD8A615DEDD}" cxnId="{E00D22AB-197A-41DB-9EF0-99A561A558A4}" type="parTrans">
      <dgm:prSet/>
      <dgm:spPr>
        <a:xfrm rot="163942">
          <a:off x="2576103" y="3009599"/>
          <a:ext cx="1030382" cy="38540"/>
        </a:xfrm>
        <a:noFill/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A20C566D-A779-48EA-A60A-896482946A39}">
      <dgm:prSet custT="1"/>
      <dgm:spPr>
        <a:xfrm>
          <a:off x="3605899" y="2694703"/>
          <a:ext cx="2060196" cy="717449"/>
        </a:xfrm>
        <a:prstGeom prst="roundRect">
          <a:avLst>
            <a:gd name="adj" fmla="val 10000"/>
          </a:avLst>
        </a:prstGeom>
        <a:solidFill>
          <a:srgbClr val="ACC4B3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>
            <a:buNone/>
          </a:pPr>
          <a:r>
            <a:rPr lang="zh-CN" altLang="en-US" sz="24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表达了什么    </a:t>
          </a:r>
        </a:p>
      </dgm:t>
    </dgm:pt>
    <dgm:pt modelId="{CB10C536-BD8F-4A55-A866-CEA8CA49C215}" cxnId="{93C79BC9-C115-485B-9BCD-E5E1D63D2E94}" type="parTrans">
      <dgm:prSet/>
      <dgm:spPr>
        <a:xfrm rot="21436058">
          <a:off x="5665510" y="3009599"/>
          <a:ext cx="1030382" cy="38540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6D0E309E-EB6B-4D54-BAFE-9CFFD1BBBDD4}">
      <dgm:prSet custT="1"/>
      <dgm:spPr>
        <a:xfrm>
          <a:off x="6695306" y="2601199"/>
          <a:ext cx="1472929" cy="806219"/>
        </a:xfrm>
        <a:prstGeom prst="roundRect">
          <a:avLst>
            <a:gd name="adj" fmla="val 10000"/>
          </a:avLst>
        </a:prstGeom>
        <a:solidFill>
          <a:srgbClr val="ACC4B3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>
            <a:buNone/>
          </a:pPr>
          <a:r>
            <a:rPr lang="zh-CN" altLang="en-US" sz="3200" kern="1200">
              <a:solidFill>
                <a:srgbClr val="C00000"/>
              </a:solidFill>
              <a:latin typeface="Arial" panose="020B0604020202020204"/>
              <a:ea typeface="微软雅黑" panose="020B0503020204020204" charset="-122"/>
              <a:cs typeface="+mn-cs"/>
            </a:rPr>
            <a:t>情感</a:t>
          </a:r>
          <a:r>
            <a:rPr lang="zh-CN" altLang="en-US" sz="3200" kern="1200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  <a:cs typeface="+mn-cs"/>
            </a:rPr>
            <a:t>         </a:t>
          </a:r>
        </a:p>
      </dgm:t>
    </dgm:pt>
    <dgm:pt modelId="{044CB315-AB16-48BB-BA5C-90462E3A3967}" cxnId="{8CD393BE-9391-43FC-9512-6D4FAFC66AB2}" type="parTrans">
      <dgm:prSet/>
      <dgm:spPr>
        <a:xfrm>
          <a:off x="8168236" y="2985039"/>
          <a:ext cx="1029210" cy="38540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D90FA465-2864-4E14-A41F-02F842987F83}">
      <dgm:prSet custT="1"/>
      <dgm:spPr>
        <a:xfrm>
          <a:off x="9197446" y="2601199"/>
          <a:ext cx="1472929" cy="806219"/>
        </a:xfrm>
        <a:prstGeom prst="roundRect">
          <a:avLst>
            <a:gd name="adj" fmla="val 10000"/>
          </a:avLst>
        </a:prstGeom>
        <a:solidFill>
          <a:srgbClr val="ACC4B3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>
            <a:buNone/>
          </a:pPr>
          <a:r>
            <a:rPr lang="zh-CN" altLang="en-US" sz="2500" kern="1200">
              <a:solidFill>
                <a:srgbClr val="0070C0"/>
              </a:solidFill>
              <a:latin typeface="Arial" panose="020B0604020202020204"/>
              <a:ea typeface="微软雅黑" panose="020B0503020204020204" charset="-122"/>
              <a:cs typeface="+mn-cs"/>
            </a:rPr>
            <a:t>揣摩</a:t>
          </a:r>
        </a:p>
      </dgm:t>
    </dgm:pt>
    <dgm:pt modelId="{43A7A08E-9B57-4AD9-9168-CA34126874FA}" cxnId="{8CD393BE-9391-43FC-9512-6D4FAFC66AB2}" type="sibTrans">
      <dgm:prSet/>
      <dgm:spPr/>
      <dgm:t>
        <a:bodyPr/>
        <a:lstStyle/>
        <a:p>
          <a:endParaRPr lang="zh-CN" altLang="en-US"/>
        </a:p>
      </dgm:t>
    </dgm:pt>
    <dgm:pt modelId="{480A7787-7B00-4784-8EBA-AEB954ED8D0D}" cxnId="{93C79BC9-C115-485B-9BCD-E5E1D63D2E94}" type="sibTrans">
      <dgm:prSet/>
      <dgm:spPr/>
      <dgm:t>
        <a:bodyPr/>
        <a:lstStyle/>
        <a:p>
          <a:endParaRPr lang="zh-CN" altLang="en-US"/>
        </a:p>
      </dgm:t>
    </dgm:pt>
    <dgm:pt modelId="{5AD4CDC6-010D-42A6-987A-85A056615614}" cxnId="{E00D22AB-197A-41DB-9EF0-99A561A558A4}" type="sibTrans">
      <dgm:prSet/>
      <dgm:spPr/>
      <dgm:t>
        <a:bodyPr/>
        <a:lstStyle/>
        <a:p>
          <a:endParaRPr lang="zh-CN" altLang="en-US"/>
        </a:p>
      </dgm:t>
    </dgm:pt>
    <dgm:pt modelId="{86F961DA-0106-453B-95DE-395F9709686F}" cxnId="{5B63D2D7-AEEA-4E45-8090-3309428ED041}" type="parTrans">
      <dgm:prSet/>
      <dgm:spPr>
        <a:xfrm rot="2731612">
          <a:off x="2356746" y="3509197"/>
          <a:ext cx="1469094" cy="38540"/>
        </a:xfrm>
        <a:noFill/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7BBD75DB-C0A8-4883-8CB6-91D5B94676B2}">
      <dgm:prSet custT="1"/>
      <dgm:spPr>
        <a:xfrm>
          <a:off x="3605899" y="3693899"/>
          <a:ext cx="2060196" cy="717449"/>
        </a:xfrm>
        <a:prstGeom prst="roundRect">
          <a:avLst>
            <a:gd name="adj" fmla="val 10000"/>
          </a:avLst>
        </a:prstGeom>
        <a:solidFill>
          <a:srgbClr val="ACC4B3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>
            <a:buNone/>
          </a:pPr>
          <a:r>
            <a:rPr lang="zh-CN" altLang="en-US" sz="24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为什么写         </a:t>
          </a:r>
        </a:p>
      </dgm:t>
    </dgm:pt>
    <dgm:pt modelId="{FDB8CA0F-0B6E-4941-83CF-E1C936707F5B}" cxnId="{3B569AFB-AF22-41F7-8C59-9DB8E53CD26D}" type="parTrans">
      <dgm:prSet/>
      <dgm:spPr>
        <a:xfrm rot="21436058">
          <a:off x="5665510" y="4008795"/>
          <a:ext cx="1030382" cy="38540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7C055CF7-27E2-4DC2-BBA7-ECCAD33646D3}">
      <dgm:prSet custT="1"/>
      <dgm:spPr>
        <a:xfrm>
          <a:off x="6695306" y="3600396"/>
          <a:ext cx="1472929" cy="806219"/>
        </a:xfrm>
        <a:prstGeom prst="roundRect">
          <a:avLst>
            <a:gd name="adj" fmla="val 10000"/>
          </a:avLst>
        </a:prstGeom>
        <a:solidFill>
          <a:srgbClr val="ACC4B3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>
            <a:buNone/>
          </a:pPr>
          <a:r>
            <a:rPr lang="zh-CN" altLang="en-US" sz="3200" kern="1200">
              <a:solidFill>
                <a:srgbClr val="C00000"/>
              </a:solidFill>
              <a:latin typeface="Arial" panose="020B0604020202020204"/>
              <a:ea typeface="微软雅黑" panose="020B0503020204020204" charset="-122"/>
              <a:cs typeface="+mn-cs"/>
            </a:rPr>
            <a:t>主旨</a:t>
          </a:r>
          <a:r>
            <a:rPr lang="zh-CN" altLang="en-US" sz="3200" kern="1200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  <a:cs typeface="+mn-cs"/>
            </a:rPr>
            <a:t>           </a:t>
          </a:r>
        </a:p>
      </dgm:t>
    </dgm:pt>
    <dgm:pt modelId="{6D5BBAD9-EE96-440B-A97D-32C94BF17924}" cxnId="{5A70F07A-700C-41FE-BF26-AB1BDC81B9CC}" type="parTrans">
      <dgm:prSet/>
      <dgm:spPr>
        <a:xfrm>
          <a:off x="8168236" y="3984235"/>
          <a:ext cx="1029210" cy="38540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3F51A9CA-5F84-487D-B343-9583047AF44F}">
      <dgm:prSet custT="1"/>
      <dgm:spPr>
        <a:xfrm>
          <a:off x="9197446" y="3600396"/>
          <a:ext cx="1472929" cy="806219"/>
        </a:xfrm>
        <a:prstGeom prst="roundRect">
          <a:avLst>
            <a:gd name="adj" fmla="val 10000"/>
          </a:avLst>
        </a:prstGeom>
        <a:solidFill>
          <a:srgbClr val="ACC4B3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>
            <a:buNone/>
          </a:pPr>
          <a:r>
            <a:rPr lang="zh-CN" altLang="en-US" sz="2500" kern="1200">
              <a:solidFill>
                <a:srgbClr val="0070C0"/>
              </a:solidFill>
              <a:latin typeface="Arial" panose="020B0604020202020204"/>
              <a:ea typeface="微软雅黑" panose="020B0503020204020204" charset="-122"/>
              <a:cs typeface="+mn-cs"/>
            </a:rPr>
            <a:t>探究</a:t>
          </a:r>
        </a:p>
      </dgm:t>
    </dgm:pt>
    <dgm:pt modelId="{3289E5FB-F6DF-49CD-A268-CE2F656F8343}" cxnId="{5A70F07A-700C-41FE-BF26-AB1BDC81B9CC}" type="sibTrans">
      <dgm:prSet/>
      <dgm:spPr/>
      <dgm:t>
        <a:bodyPr/>
        <a:lstStyle/>
        <a:p>
          <a:endParaRPr lang="zh-CN" altLang="en-US"/>
        </a:p>
      </dgm:t>
    </dgm:pt>
    <dgm:pt modelId="{DA0AE06A-8968-4E90-9A33-E8407D6D3B5F}" cxnId="{3B569AFB-AF22-41F7-8C59-9DB8E53CD26D}" type="sibTrans">
      <dgm:prSet/>
      <dgm:spPr/>
      <dgm:t>
        <a:bodyPr/>
        <a:lstStyle/>
        <a:p>
          <a:endParaRPr lang="zh-CN" altLang="en-US"/>
        </a:p>
      </dgm:t>
    </dgm:pt>
    <dgm:pt modelId="{8594B7C5-6EA9-4E40-B473-69D550B172C1}" cxnId="{5B63D2D7-AEEA-4E45-8090-3309428ED041}" type="sibTrans">
      <dgm:prSet/>
      <dgm:spPr/>
      <dgm:t>
        <a:bodyPr/>
        <a:lstStyle/>
        <a:p>
          <a:endParaRPr lang="zh-CN" altLang="en-US"/>
        </a:p>
      </dgm:t>
    </dgm:pt>
    <dgm:pt modelId="{8108389B-6E05-4250-A853-98061F4D3C2A}" cxnId="{2B397797-B57A-4847-8257-D1AB55383818}" type="parTrans">
      <dgm:prSet/>
      <dgm:spPr>
        <a:xfrm rot="3765040">
          <a:off x="1967367" y="3984235"/>
          <a:ext cx="2247854" cy="38540"/>
        </a:xfrm>
        <a:noFill/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942FEDC0-1B7F-4872-825E-23081703BA30}">
      <dgm:prSet custT="1"/>
      <dgm:spPr>
        <a:xfrm>
          <a:off x="3605899" y="4643977"/>
          <a:ext cx="2060196" cy="717449"/>
        </a:xfrm>
        <a:prstGeom prst="roundRect">
          <a:avLst>
            <a:gd name="adj" fmla="val 10000"/>
          </a:avLst>
        </a:prstGeom>
        <a:solidFill>
          <a:srgbClr val="ACC4B3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>
            <a:buNone/>
          </a:pPr>
          <a:r>
            <a:rPr lang="zh-CN" altLang="en-US" sz="24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我们怎么看     </a:t>
          </a:r>
        </a:p>
      </dgm:t>
    </dgm:pt>
    <dgm:pt modelId="{4412B589-284D-499F-8E5F-A138F029A571}" cxnId="{B7FA212A-DB9D-4ADE-91D4-E9C5F997A452}" type="parTrans">
      <dgm:prSet/>
      <dgm:spPr>
        <a:xfrm>
          <a:off x="5666096" y="4983432"/>
          <a:ext cx="1029210" cy="38540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47502855-6887-4202-AA92-D44F88C45278}">
      <dgm:prSet custT="1"/>
      <dgm:spPr>
        <a:xfrm>
          <a:off x="6695306" y="4599592"/>
          <a:ext cx="1472929" cy="806219"/>
        </a:xfrm>
        <a:prstGeom prst="roundRect">
          <a:avLst>
            <a:gd name="adj" fmla="val 10000"/>
          </a:avLst>
        </a:prstGeom>
        <a:solidFill>
          <a:srgbClr val="ACC4B3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>
            <a:buNone/>
          </a:pPr>
          <a:r>
            <a:rPr lang="zh-CN" altLang="en-US" sz="3200" kern="1200">
              <a:solidFill>
                <a:srgbClr val="C00000"/>
              </a:solidFill>
              <a:latin typeface="Arial" panose="020B0604020202020204"/>
              <a:ea typeface="微软雅黑" panose="020B0503020204020204" charset="-122"/>
              <a:cs typeface="+mn-cs"/>
            </a:rPr>
            <a:t>意蕴</a:t>
          </a:r>
          <a:r>
            <a:rPr lang="zh-CN" altLang="en-US" sz="3200" kern="1200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  <a:cs typeface="+mn-cs"/>
            </a:rPr>
            <a:t>           </a:t>
          </a:r>
        </a:p>
      </dgm:t>
    </dgm:pt>
    <dgm:pt modelId="{FAA585D7-9730-4072-92D0-4A18D64B3055}" cxnId="{95751E4A-FFDB-4F86-8D33-689046E95A46}" type="parTrans">
      <dgm:prSet/>
      <dgm:spPr>
        <a:xfrm>
          <a:off x="8168236" y="4983432"/>
          <a:ext cx="1029210" cy="38540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81FEC81E-6961-4DAF-8528-247A5D8EDC6B}">
      <dgm:prSet custT="1"/>
      <dgm:spPr>
        <a:xfrm>
          <a:off x="9197446" y="4599592"/>
          <a:ext cx="1472929" cy="806219"/>
        </a:xfrm>
        <a:prstGeom prst="roundRect">
          <a:avLst>
            <a:gd name="adj" fmla="val 10000"/>
          </a:avLst>
        </a:prstGeom>
        <a:solidFill>
          <a:srgbClr val="ACC4B3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>
            <a:buNone/>
          </a:pPr>
          <a:r>
            <a:rPr lang="zh-CN" altLang="en-US" sz="2500" kern="1200">
              <a:solidFill>
                <a:srgbClr val="0070C0"/>
              </a:solidFill>
              <a:latin typeface="Arial" panose="020B0604020202020204"/>
              <a:ea typeface="微软雅黑" panose="020B0503020204020204" charset="-122"/>
              <a:cs typeface="+mn-cs"/>
            </a:rPr>
            <a:t>鉴赏</a:t>
          </a:r>
        </a:p>
      </dgm:t>
    </dgm:pt>
    <dgm:pt modelId="{0389ABBE-AEBC-44E0-9755-7F7241E1F7B0}" cxnId="{95751E4A-FFDB-4F86-8D33-689046E95A46}" type="sibTrans">
      <dgm:prSet/>
      <dgm:spPr/>
      <dgm:t>
        <a:bodyPr/>
        <a:lstStyle/>
        <a:p>
          <a:endParaRPr lang="zh-CN" altLang="en-US"/>
        </a:p>
      </dgm:t>
    </dgm:pt>
    <dgm:pt modelId="{0C5A4092-F3E5-44EE-A965-0C571ACC8879}" cxnId="{B7FA212A-DB9D-4ADE-91D4-E9C5F997A452}" type="sibTrans">
      <dgm:prSet/>
      <dgm:spPr/>
      <dgm:t>
        <a:bodyPr/>
        <a:lstStyle/>
        <a:p>
          <a:endParaRPr lang="zh-CN" altLang="en-US"/>
        </a:p>
      </dgm:t>
    </dgm:pt>
    <dgm:pt modelId="{7B6FEAD6-97C5-4E68-9C92-B428DEDC88EC}" cxnId="{2B397797-B57A-4847-8257-D1AB55383818}" type="sibTrans">
      <dgm:prSet/>
      <dgm:spPr/>
      <dgm:t>
        <a:bodyPr/>
        <a:lstStyle/>
        <a:p>
          <a:endParaRPr lang="zh-CN" altLang="en-US"/>
        </a:p>
      </dgm:t>
    </dgm:pt>
    <dgm:pt modelId="{D145F1C9-7553-4B5E-932F-048D41EBC5C5}" cxnId="{40B8A037-D8A1-45B6-BAD4-6FA3CD56DEE3}" type="sibTrans">
      <dgm:prSet/>
      <dgm:spPr/>
      <dgm:t>
        <a:bodyPr/>
        <a:lstStyle/>
        <a:p>
          <a:endParaRPr lang="zh-CN" altLang="en-US"/>
        </a:p>
      </dgm:t>
    </dgm:pt>
    <dgm:pt modelId="{D12D7215-6527-49D0-BC45-934473BF380C}" type="pres">
      <dgm:prSet presAssocID="{59B9AB3D-1EFC-48B3-AC38-2DFC42B89B22}" presName="diagram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/>
      </dgm:t>
    </dgm:pt>
    <dgm:pt modelId="{5BFEB699-D134-4EB6-9BD2-3A235273269C}" type="pres">
      <dgm:prSet presAssocID="{4BF569DA-4D93-48DB-82D3-C3626B6DA972}" presName="root1"/>
      <dgm:spPr/>
      <dgm:t>
        <a:bodyPr/>
        <a:lstStyle/>
        <a:p/>
      </dgm:t>
    </dgm:pt>
    <dgm:pt modelId="{0A699C92-925B-45A1-BA80-801DF5690975}" type="pres">
      <dgm:prSet presAssocID="{4BF569DA-4D93-48DB-82D3-C3626B6DA972}" presName="LevelOneTextNode" presStyleLbl="node0" presStyleCnt="1" custScaleY="70736">
        <dgm:presLayoutVars>
          <dgm:chPref val="3"/>
        </dgm:presLayoutVars>
      </dgm:prSet>
      <dgm:spPr/>
      <dgm:t>
        <a:bodyPr/>
        <a:lstStyle/>
        <a:p/>
      </dgm:t>
    </dgm:pt>
    <dgm:pt modelId="{122112F6-B855-4C05-8263-94C7E9C46F8F}" type="pres">
      <dgm:prSet presAssocID="{4BF569DA-4D93-48DB-82D3-C3626B6DA972}" presName="level2hierChild"/>
      <dgm:spPr/>
      <dgm:t>
        <a:bodyPr/>
        <a:lstStyle/>
        <a:p/>
      </dgm:t>
    </dgm:pt>
    <dgm:pt modelId="{DD531E88-93D0-44A6-AAD6-8221982E5EA8}" type="pres">
      <dgm:prSet presAssocID="{728FD35E-1763-42D6-BDA8-76711DCAECC0}" presName="conn2-1" presStyleLbl="parChTrans1D2" presStyleCnt="5"/>
      <dgm:spPr/>
      <dgm:t>
        <a:bodyPr/>
        <a:lstStyle/>
        <a:p/>
      </dgm:t>
    </dgm:pt>
    <dgm:pt modelId="{FFD6E2D4-0FD3-46EB-977C-5F154FE07259}" type="pres">
      <dgm:prSet presAssocID="{728FD35E-1763-42D6-BDA8-76711DCAECC0}" presName="connTx" presStyleLbl="parChTrans2D2" presStyleCnt="5"/>
      <dgm:spPr/>
      <dgm:t>
        <a:bodyPr/>
        <a:lstStyle/>
        <a:p/>
      </dgm:t>
    </dgm:pt>
    <dgm:pt modelId="{9EFEB016-610A-4F06-86EE-DBFA5059F731}" type="pres">
      <dgm:prSet presAssocID="{7F942DF9-16EE-47BB-B755-6D9688B6E8CB}" presName="root2"/>
      <dgm:spPr/>
      <dgm:t>
        <a:bodyPr/>
        <a:lstStyle/>
        <a:p/>
      </dgm:t>
    </dgm:pt>
    <dgm:pt modelId="{BA848870-323C-450A-9BC5-C252E8524A84}" type="pres">
      <dgm:prSet presAssocID="{7F942DF9-16EE-47BB-B755-6D9688B6E8CB}" presName="LevelTwoTextNode" presStyleLbl="node2" presStyleCnt="5" custScaleX="80069" custScaleY="55767" custLinFactNeighborY="3818">
        <dgm:presLayoutVars>
          <dgm:chPref val="3"/>
        </dgm:presLayoutVars>
      </dgm:prSet>
      <dgm:spPr/>
      <dgm:t>
        <a:bodyPr/>
        <a:lstStyle/>
        <a:p/>
      </dgm:t>
    </dgm:pt>
    <dgm:pt modelId="{DEF89F20-5654-4E2D-AE33-EC8E60376569}" type="pres">
      <dgm:prSet presAssocID="{7F942DF9-16EE-47BB-B755-6D9688B6E8CB}" presName="level3hierChild"/>
      <dgm:spPr/>
      <dgm:t>
        <a:bodyPr/>
        <a:lstStyle/>
        <a:p/>
      </dgm:t>
    </dgm:pt>
    <dgm:pt modelId="{F46641DC-9092-41E3-B6CF-EBC4F6C2C8CA}" type="pres">
      <dgm:prSet presAssocID="{5B7250AA-7529-473C-A5B1-018ACF296DA3}" presName="conn2-1" presStyleLbl="parChTrans1D3" presStyleCnt="5"/>
      <dgm:spPr/>
      <dgm:t>
        <a:bodyPr/>
        <a:lstStyle/>
        <a:p/>
      </dgm:t>
    </dgm:pt>
    <dgm:pt modelId="{8116FB37-7A29-410D-B0EA-D3CC18CA49BF}" type="pres">
      <dgm:prSet presAssocID="{5B7250AA-7529-473C-A5B1-018ACF296DA3}" presName="connTx" presStyleLbl="parChTrans2D3" presStyleCnt="5"/>
      <dgm:spPr/>
      <dgm:t>
        <a:bodyPr/>
        <a:lstStyle/>
        <a:p/>
      </dgm:t>
    </dgm:pt>
    <dgm:pt modelId="{CF6E0799-AF44-470D-935F-ABC4D6C1CAAB}" type="pres">
      <dgm:prSet presAssocID="{54210155-F445-48C5-AC6B-CBDECD201C2E}" presName="root2"/>
      <dgm:spPr/>
      <dgm:t>
        <a:bodyPr/>
        <a:lstStyle/>
        <a:p/>
      </dgm:t>
    </dgm:pt>
    <dgm:pt modelId="{306907C2-7986-4B04-B1A0-7C46AC2627BB}" type="pres">
      <dgm:prSet presAssocID="{54210155-F445-48C5-AC6B-CBDECD201C2E}" presName="LevelTwoTextNode" presStyleLbl="node3" presStyleCnt="5" custScaleX="57245" custScaleY="62666">
        <dgm:presLayoutVars>
          <dgm:chPref val="3"/>
        </dgm:presLayoutVars>
      </dgm:prSet>
      <dgm:spPr/>
      <dgm:t>
        <a:bodyPr/>
        <a:lstStyle/>
        <a:p/>
      </dgm:t>
    </dgm:pt>
    <dgm:pt modelId="{D2C5D954-FBE5-4657-BA56-8377417CF252}" type="pres">
      <dgm:prSet presAssocID="{54210155-F445-48C5-AC6B-CBDECD201C2E}" presName="level3hierChild"/>
      <dgm:spPr/>
      <dgm:t>
        <a:bodyPr/>
        <a:lstStyle/>
        <a:p/>
      </dgm:t>
    </dgm:pt>
    <dgm:pt modelId="{1E4C7C8B-C751-4240-B3E1-F4E361BCA188}" type="pres">
      <dgm:prSet presAssocID="{AFCC9476-5291-4F17-94F5-C94A96D82D92}" presName="conn2-1" presStyleLbl="parChTrans1D4" presStyleCnt="5"/>
      <dgm:spPr/>
      <dgm:t>
        <a:bodyPr/>
        <a:lstStyle/>
        <a:p/>
      </dgm:t>
    </dgm:pt>
    <dgm:pt modelId="{13FBA801-E16C-4E01-9E0D-CC699FBAD262}" type="pres">
      <dgm:prSet presAssocID="{AFCC9476-5291-4F17-94F5-C94A96D82D92}" presName="connTx" presStyleLbl="parChTrans2D4" presStyleCnt="5"/>
      <dgm:spPr/>
      <dgm:t>
        <a:bodyPr/>
        <a:lstStyle/>
        <a:p/>
      </dgm:t>
    </dgm:pt>
    <dgm:pt modelId="{2F52C39D-0A39-4005-9305-22820F64A262}" type="pres">
      <dgm:prSet presAssocID="{1CF3A2D8-A015-48FB-B9F9-4E96EF9B24C5}" presName="root2"/>
      <dgm:spPr/>
      <dgm:t>
        <a:bodyPr/>
        <a:lstStyle/>
        <a:p/>
      </dgm:t>
    </dgm:pt>
    <dgm:pt modelId="{4176EE1E-6397-4225-8671-A4815CE8D280}" type="pres">
      <dgm:prSet presAssocID="{1CF3A2D8-A015-48FB-B9F9-4E96EF9B24C5}" presName="LevelTwoTextNode" presStyleLbl="node4" presStyleCnt="5" custScaleX="57245" custScaleY="62666">
        <dgm:presLayoutVars>
          <dgm:chPref val="3"/>
        </dgm:presLayoutVars>
      </dgm:prSet>
      <dgm:spPr/>
      <dgm:t>
        <a:bodyPr/>
        <a:lstStyle/>
        <a:p/>
      </dgm:t>
    </dgm:pt>
    <dgm:pt modelId="{4A38E67F-FE2F-4AD5-97EF-16DAF04A3D13}" type="pres">
      <dgm:prSet presAssocID="{1CF3A2D8-A015-48FB-B9F9-4E96EF9B24C5}" presName="level3hierChild"/>
      <dgm:spPr/>
      <dgm:t>
        <a:bodyPr/>
        <a:lstStyle/>
        <a:p/>
      </dgm:t>
    </dgm:pt>
    <dgm:pt modelId="{8C39BF27-B7B3-47E2-A724-2B825AF4688A}" type="pres">
      <dgm:prSet presAssocID="{57721612-964F-4C30-93F3-4AFBC2B82A3B}" presName="conn2-1" presStyleLbl="parChTrans1D2" presStyleIdx="1" presStyleCnt="5"/>
      <dgm:spPr/>
      <dgm:t>
        <a:bodyPr/>
        <a:lstStyle/>
        <a:p/>
      </dgm:t>
    </dgm:pt>
    <dgm:pt modelId="{6CC1A5E1-2956-4347-ABA7-37E2BCDBD72E}" type="pres">
      <dgm:prSet presAssocID="{57721612-964F-4C30-93F3-4AFBC2B82A3B}" presName="connTx" presStyleLbl="parChTrans2D2" presStyleIdx="1" presStyleCnt="5"/>
      <dgm:spPr/>
      <dgm:t>
        <a:bodyPr/>
        <a:lstStyle/>
        <a:p/>
      </dgm:t>
    </dgm:pt>
    <dgm:pt modelId="{BEA60BCF-E59F-4D92-974F-C2CA6EFCD030}" type="pres">
      <dgm:prSet presAssocID="{C40723E0-1DDA-41DE-B4CD-2ABB6131CCF7}" presName="root2"/>
      <dgm:spPr/>
      <dgm:t>
        <a:bodyPr/>
        <a:lstStyle/>
        <a:p/>
      </dgm:t>
    </dgm:pt>
    <dgm:pt modelId="{C084FE0A-2AC6-42CB-83F1-5417C1539C29}" type="pres">
      <dgm:prSet presAssocID="{C40723E0-1DDA-41DE-B4CD-2ABB6131CCF7}" presName="LevelTwoTextNode" presStyleLbl="node2" presStyleIdx="1" presStyleCnt="5" custScaleX="80069" custScaleY="55767" custLinFactNeighborY="3818">
        <dgm:presLayoutVars>
          <dgm:chPref val="3"/>
        </dgm:presLayoutVars>
      </dgm:prSet>
      <dgm:spPr/>
      <dgm:t>
        <a:bodyPr/>
        <a:lstStyle/>
        <a:p/>
      </dgm:t>
    </dgm:pt>
    <dgm:pt modelId="{0D2BCE99-D36C-4854-8AB9-F82C3C770AA7}" type="pres">
      <dgm:prSet presAssocID="{C40723E0-1DDA-41DE-B4CD-2ABB6131CCF7}" presName="level3hierChild"/>
      <dgm:spPr/>
      <dgm:t>
        <a:bodyPr/>
        <a:lstStyle/>
        <a:p/>
      </dgm:t>
    </dgm:pt>
    <dgm:pt modelId="{C7DF2C82-0020-4E59-993F-6DEC4CE25E32}" type="pres">
      <dgm:prSet presAssocID="{464909EF-14A4-4EB9-8712-2ECB7AE1C066}" presName="conn2-1" presStyleLbl="parChTrans1D3" presStyleIdx="1" presStyleCnt="5"/>
      <dgm:spPr/>
      <dgm:t>
        <a:bodyPr/>
        <a:lstStyle/>
        <a:p/>
      </dgm:t>
    </dgm:pt>
    <dgm:pt modelId="{0D9688AC-7C1F-4B49-BE5F-62C8A8F45E56}" type="pres">
      <dgm:prSet presAssocID="{464909EF-14A4-4EB9-8712-2ECB7AE1C066}" presName="connTx" presStyleLbl="parChTrans2D3" presStyleIdx="1" presStyleCnt="5"/>
      <dgm:spPr/>
      <dgm:t>
        <a:bodyPr/>
        <a:lstStyle/>
        <a:p/>
      </dgm:t>
    </dgm:pt>
    <dgm:pt modelId="{01191F65-84FC-46B1-B3D8-2E513A86288B}" type="pres">
      <dgm:prSet presAssocID="{9EF60E8F-DECF-4107-8022-F25A66A5F7AB}" presName="root2"/>
      <dgm:spPr/>
      <dgm:t>
        <a:bodyPr/>
        <a:lstStyle/>
        <a:p/>
      </dgm:t>
    </dgm:pt>
    <dgm:pt modelId="{1EAE1196-5C4A-479A-98AC-C02D3B43328F}" type="pres">
      <dgm:prSet presAssocID="{9EF60E8F-DECF-4107-8022-F25A66A5F7AB}" presName="LevelTwoTextNode" presStyleLbl="node3" presStyleIdx="1" presStyleCnt="5" custScaleX="57245" custScaleY="62666" custLinFactNeighborY="-2360">
        <dgm:presLayoutVars>
          <dgm:chPref val="3"/>
        </dgm:presLayoutVars>
      </dgm:prSet>
      <dgm:spPr/>
      <dgm:t>
        <a:bodyPr/>
        <a:lstStyle/>
        <a:p/>
      </dgm:t>
    </dgm:pt>
    <dgm:pt modelId="{F5185129-C186-41AB-8194-0581A7FDF893}" type="pres">
      <dgm:prSet presAssocID="{9EF60E8F-DECF-4107-8022-F25A66A5F7AB}" presName="level3hierChild"/>
      <dgm:spPr/>
      <dgm:t>
        <a:bodyPr/>
        <a:lstStyle/>
        <a:p/>
      </dgm:t>
    </dgm:pt>
    <dgm:pt modelId="{CB09DA73-A4A3-46AB-9A12-AB3C4B8539C5}" type="pres">
      <dgm:prSet presAssocID="{A0D562DA-3908-4976-8F96-6E555A8B193B}" presName="conn2-1" presStyleLbl="parChTrans1D4" presStyleIdx="1" presStyleCnt="5"/>
      <dgm:spPr/>
      <dgm:t>
        <a:bodyPr/>
        <a:lstStyle/>
        <a:p/>
      </dgm:t>
    </dgm:pt>
    <dgm:pt modelId="{4B00B28F-4BA2-4C87-99D5-BE8C38520E93}" type="pres">
      <dgm:prSet presAssocID="{A0D562DA-3908-4976-8F96-6E555A8B193B}" presName="connTx" presStyleLbl="parChTrans2D4" presStyleIdx="1" presStyleCnt="5"/>
      <dgm:spPr/>
      <dgm:t>
        <a:bodyPr/>
        <a:lstStyle/>
        <a:p/>
      </dgm:t>
    </dgm:pt>
    <dgm:pt modelId="{920A9DE8-D9D0-4D86-8089-21187F004609}" type="pres">
      <dgm:prSet presAssocID="{A6B922DC-CF61-41D4-AE34-C02234DA1451}" presName="root2"/>
      <dgm:spPr/>
      <dgm:t>
        <a:bodyPr/>
        <a:lstStyle/>
        <a:p/>
      </dgm:t>
    </dgm:pt>
    <dgm:pt modelId="{867E8A9A-1249-44EC-91F6-C9D8EA7F4B93}" type="pres">
      <dgm:prSet presAssocID="{A6B922DC-CF61-41D4-AE34-C02234DA1451}" presName="LevelTwoTextNode" presStyleLbl="node4" presStyleIdx="1" presStyleCnt="5" custScaleX="57245" custScaleY="62666">
        <dgm:presLayoutVars>
          <dgm:chPref val="3"/>
        </dgm:presLayoutVars>
      </dgm:prSet>
      <dgm:spPr/>
      <dgm:t>
        <a:bodyPr/>
        <a:lstStyle/>
        <a:p/>
      </dgm:t>
    </dgm:pt>
    <dgm:pt modelId="{E89A3FE9-AEC3-46C2-BF7B-331F30DA665B}" type="pres">
      <dgm:prSet presAssocID="{A6B922DC-CF61-41D4-AE34-C02234DA1451}" presName="level3hierChild"/>
      <dgm:spPr/>
      <dgm:t>
        <a:bodyPr/>
        <a:lstStyle/>
        <a:p/>
      </dgm:t>
    </dgm:pt>
    <dgm:pt modelId="{F913F9C0-3A8B-40EB-A740-E7C2A98EA063}" type="pres">
      <dgm:prSet presAssocID="{E3B6BA7B-22E5-452C-B21D-5AD8A615DEDD}" presName="conn2-1" presStyleLbl="parChTrans1D2" presStyleIdx="2" presStyleCnt="5"/>
      <dgm:spPr/>
      <dgm:t>
        <a:bodyPr/>
        <a:lstStyle/>
        <a:p/>
      </dgm:t>
    </dgm:pt>
    <dgm:pt modelId="{4CFFE68F-C4FA-434F-AEF1-006F684F2478}" type="pres">
      <dgm:prSet presAssocID="{E3B6BA7B-22E5-452C-B21D-5AD8A615DEDD}" presName="connTx" presStyleLbl="parChTrans2D2" presStyleIdx="2" presStyleCnt="5"/>
      <dgm:spPr/>
      <dgm:t>
        <a:bodyPr/>
        <a:lstStyle/>
        <a:p/>
      </dgm:t>
    </dgm:pt>
    <dgm:pt modelId="{F3A46A35-42C3-4F54-A6D2-159BAD4A0802}" type="pres">
      <dgm:prSet presAssocID="{A20C566D-A779-48EA-A60A-896482946A39}" presName="root2"/>
      <dgm:spPr/>
      <dgm:t>
        <a:bodyPr/>
        <a:lstStyle/>
        <a:p/>
      </dgm:t>
    </dgm:pt>
    <dgm:pt modelId="{49950593-0251-47CD-81BC-D85E3E6B8198}" type="pres">
      <dgm:prSet presAssocID="{A20C566D-A779-48EA-A60A-896482946A39}" presName="LevelTwoTextNode" presStyleLbl="node2" presStyleIdx="2" presStyleCnt="5" custScaleX="80069" custScaleY="55767" custLinFactNeighborY="3818">
        <dgm:presLayoutVars>
          <dgm:chPref val="3"/>
        </dgm:presLayoutVars>
      </dgm:prSet>
      <dgm:spPr/>
      <dgm:t>
        <a:bodyPr/>
        <a:lstStyle/>
        <a:p/>
      </dgm:t>
    </dgm:pt>
    <dgm:pt modelId="{C284DFF0-92C1-4B03-8C23-C03BD27D61E3}" type="pres">
      <dgm:prSet presAssocID="{A20C566D-A779-48EA-A60A-896482946A39}" presName="level3hierChild"/>
      <dgm:spPr/>
      <dgm:t>
        <a:bodyPr/>
        <a:lstStyle/>
        <a:p/>
      </dgm:t>
    </dgm:pt>
    <dgm:pt modelId="{2851ECE4-7327-4661-A19E-792349B2B980}" type="pres">
      <dgm:prSet presAssocID="{CB10C536-BD8F-4A55-A866-CEA8CA49C215}" presName="conn2-1" presStyleLbl="parChTrans1D3" presStyleIdx="2" presStyleCnt="5"/>
      <dgm:spPr/>
      <dgm:t>
        <a:bodyPr/>
        <a:lstStyle/>
        <a:p/>
      </dgm:t>
    </dgm:pt>
    <dgm:pt modelId="{D4FD8A29-5AF6-44ED-B855-39421D83C37C}" type="pres">
      <dgm:prSet presAssocID="{CB10C536-BD8F-4A55-A866-CEA8CA49C215}" presName="connTx" presStyleLbl="parChTrans2D3" presStyleIdx="2" presStyleCnt="5"/>
      <dgm:spPr/>
      <dgm:t>
        <a:bodyPr/>
        <a:lstStyle/>
        <a:p/>
      </dgm:t>
    </dgm:pt>
    <dgm:pt modelId="{241C9A44-817D-4D17-99F4-05E6EAFEDDE0}" type="pres">
      <dgm:prSet presAssocID="{6D0E309E-EB6B-4D54-BAFE-9CFFD1BBBDD4}" presName="root2"/>
      <dgm:spPr/>
      <dgm:t>
        <a:bodyPr/>
        <a:lstStyle/>
        <a:p/>
      </dgm:t>
    </dgm:pt>
    <dgm:pt modelId="{B7F1BDA8-9088-47BF-BEEC-A49C70E0A7DE}" type="pres">
      <dgm:prSet presAssocID="{6D0E309E-EB6B-4D54-BAFE-9CFFD1BBBDD4}" presName="LevelTwoTextNode" presStyleLbl="node3" presStyleIdx="2" presStyleCnt="5" custScaleX="57245" custScaleY="62666">
        <dgm:presLayoutVars>
          <dgm:chPref val="3"/>
        </dgm:presLayoutVars>
      </dgm:prSet>
      <dgm:spPr/>
      <dgm:t>
        <a:bodyPr/>
        <a:lstStyle/>
        <a:p/>
      </dgm:t>
    </dgm:pt>
    <dgm:pt modelId="{A5FCDD2F-4F2F-4E3A-BCE8-47378F97840E}" type="pres">
      <dgm:prSet presAssocID="{6D0E309E-EB6B-4D54-BAFE-9CFFD1BBBDD4}" presName="level3hierChild"/>
      <dgm:spPr/>
      <dgm:t>
        <a:bodyPr/>
        <a:lstStyle/>
        <a:p/>
      </dgm:t>
    </dgm:pt>
    <dgm:pt modelId="{40970842-8D00-4BBD-969F-0D294333F235}" type="pres">
      <dgm:prSet presAssocID="{044CB315-AB16-48BB-BA5C-90462E3A3967}" presName="conn2-1" presStyleLbl="parChTrans1D4" presStyleIdx="2" presStyleCnt="5"/>
      <dgm:spPr/>
      <dgm:t>
        <a:bodyPr/>
        <a:lstStyle/>
        <a:p/>
      </dgm:t>
    </dgm:pt>
    <dgm:pt modelId="{FF75DBD3-303B-40C0-9E05-5D30F16A5D35}" type="pres">
      <dgm:prSet presAssocID="{044CB315-AB16-48BB-BA5C-90462E3A3967}" presName="connTx" presStyleLbl="parChTrans2D4" presStyleIdx="2" presStyleCnt="5"/>
      <dgm:spPr/>
      <dgm:t>
        <a:bodyPr/>
        <a:lstStyle/>
        <a:p/>
      </dgm:t>
    </dgm:pt>
    <dgm:pt modelId="{4642A212-DD4A-4464-AE0A-C17F315D119A}" type="pres">
      <dgm:prSet presAssocID="{D90FA465-2864-4E14-A41F-02F842987F83}" presName="root2"/>
      <dgm:spPr/>
      <dgm:t>
        <a:bodyPr/>
        <a:lstStyle/>
        <a:p/>
      </dgm:t>
    </dgm:pt>
    <dgm:pt modelId="{275C4419-188E-4643-8941-D868B0F78658}" type="pres">
      <dgm:prSet presAssocID="{D90FA465-2864-4E14-A41F-02F842987F83}" presName="LevelTwoTextNode" presStyleLbl="node4" presStyleIdx="2" presStyleCnt="5" custScaleX="57245" custScaleY="62666">
        <dgm:presLayoutVars>
          <dgm:chPref val="3"/>
        </dgm:presLayoutVars>
      </dgm:prSet>
      <dgm:spPr/>
      <dgm:t>
        <a:bodyPr/>
        <a:lstStyle/>
        <a:p/>
      </dgm:t>
    </dgm:pt>
    <dgm:pt modelId="{F8D9F9D1-5516-4D43-9BDC-16C35421F948}" type="pres">
      <dgm:prSet presAssocID="{D90FA465-2864-4E14-A41F-02F842987F83}" presName="level3hierChild"/>
      <dgm:spPr/>
      <dgm:t>
        <a:bodyPr/>
        <a:lstStyle/>
        <a:p/>
      </dgm:t>
    </dgm:pt>
    <dgm:pt modelId="{B5FA580E-69EB-4846-A8F5-CC08F2198F19}" type="pres">
      <dgm:prSet presAssocID="{86F961DA-0106-453B-95DE-395F9709686F}" presName="conn2-1" presStyleLbl="parChTrans1D2" presStyleIdx="3" presStyleCnt="5"/>
      <dgm:spPr/>
      <dgm:t>
        <a:bodyPr/>
        <a:lstStyle/>
        <a:p/>
      </dgm:t>
    </dgm:pt>
    <dgm:pt modelId="{CE71DC7B-775D-4367-A178-A5AF86BA9F78}" type="pres">
      <dgm:prSet presAssocID="{86F961DA-0106-453B-95DE-395F9709686F}" presName="connTx" presStyleLbl="parChTrans2D2" presStyleIdx="3" presStyleCnt="5"/>
      <dgm:spPr/>
      <dgm:t>
        <a:bodyPr/>
        <a:lstStyle/>
        <a:p/>
      </dgm:t>
    </dgm:pt>
    <dgm:pt modelId="{7D6B1A2B-C4EA-43B1-9987-2C1F7C88F5C9}" type="pres">
      <dgm:prSet presAssocID="{7BBD75DB-C0A8-4883-8CB6-91D5B94676B2}" presName="root2"/>
      <dgm:spPr/>
      <dgm:t>
        <a:bodyPr/>
        <a:lstStyle/>
        <a:p/>
      </dgm:t>
    </dgm:pt>
    <dgm:pt modelId="{62989326-B5D2-4447-BF5C-B3C4EA804E66}" type="pres">
      <dgm:prSet presAssocID="{7BBD75DB-C0A8-4883-8CB6-91D5B94676B2}" presName="LevelTwoTextNode" presStyleLbl="node2" presStyleIdx="3" presStyleCnt="5" custScaleX="80069" custScaleY="55767" custLinFactNeighborY="3818">
        <dgm:presLayoutVars>
          <dgm:chPref val="3"/>
        </dgm:presLayoutVars>
      </dgm:prSet>
      <dgm:spPr/>
      <dgm:t>
        <a:bodyPr/>
        <a:lstStyle/>
        <a:p/>
      </dgm:t>
    </dgm:pt>
    <dgm:pt modelId="{B0906AD8-E2FC-4FF0-9C39-AC17DAC34EB5}" type="pres">
      <dgm:prSet presAssocID="{7BBD75DB-C0A8-4883-8CB6-91D5B94676B2}" presName="level3hierChild"/>
      <dgm:spPr/>
      <dgm:t>
        <a:bodyPr/>
        <a:lstStyle/>
        <a:p/>
      </dgm:t>
    </dgm:pt>
    <dgm:pt modelId="{2A75799A-04EC-4050-87DA-9CC21F0C4B78}" type="pres">
      <dgm:prSet presAssocID="{FDB8CA0F-0B6E-4941-83CF-E1C936707F5B}" presName="conn2-1" presStyleLbl="parChTrans1D3" presStyleIdx="3" presStyleCnt="5"/>
      <dgm:spPr/>
      <dgm:t>
        <a:bodyPr/>
        <a:lstStyle/>
        <a:p/>
      </dgm:t>
    </dgm:pt>
    <dgm:pt modelId="{06EEF38D-FD8A-4A44-A5F0-CC5F9D9D66E7}" type="pres">
      <dgm:prSet presAssocID="{FDB8CA0F-0B6E-4941-83CF-E1C936707F5B}" presName="connTx" presStyleLbl="parChTrans2D3" presStyleIdx="3" presStyleCnt="5"/>
      <dgm:spPr/>
      <dgm:t>
        <a:bodyPr/>
        <a:lstStyle/>
        <a:p/>
      </dgm:t>
    </dgm:pt>
    <dgm:pt modelId="{3F08F5C6-A4A5-4F84-B177-355A08D4B5DC}" type="pres">
      <dgm:prSet presAssocID="{7C055CF7-27E2-4DC2-BBA7-ECCAD33646D3}" presName="root2"/>
      <dgm:spPr/>
      <dgm:t>
        <a:bodyPr/>
        <a:lstStyle/>
        <a:p/>
      </dgm:t>
    </dgm:pt>
    <dgm:pt modelId="{E5244959-BBA5-41C0-9A9B-934747DBD2F6}" type="pres">
      <dgm:prSet presAssocID="{7C055CF7-27E2-4DC2-BBA7-ECCAD33646D3}" presName="LevelTwoTextNode" presStyleLbl="node3" presStyleIdx="3" presStyleCnt="5" custScaleX="57245" custScaleY="62666">
        <dgm:presLayoutVars>
          <dgm:chPref val="3"/>
        </dgm:presLayoutVars>
      </dgm:prSet>
      <dgm:spPr/>
      <dgm:t>
        <a:bodyPr/>
        <a:lstStyle/>
        <a:p/>
      </dgm:t>
    </dgm:pt>
    <dgm:pt modelId="{C9224413-FD9F-4683-BC92-ECA636894184}" type="pres">
      <dgm:prSet presAssocID="{7C055CF7-27E2-4DC2-BBA7-ECCAD33646D3}" presName="level3hierChild"/>
      <dgm:spPr/>
      <dgm:t>
        <a:bodyPr/>
        <a:lstStyle/>
        <a:p/>
      </dgm:t>
    </dgm:pt>
    <dgm:pt modelId="{8522AA11-5ECB-4033-9D76-47668BFAB495}" type="pres">
      <dgm:prSet presAssocID="{6D5BBAD9-EE96-440B-A97D-32C94BF17924}" presName="conn2-1" presStyleLbl="parChTrans1D4" presStyleIdx="3" presStyleCnt="5"/>
      <dgm:spPr/>
      <dgm:t>
        <a:bodyPr/>
        <a:lstStyle/>
        <a:p/>
      </dgm:t>
    </dgm:pt>
    <dgm:pt modelId="{95242721-B4A1-4344-9426-8844B9674FBC}" type="pres">
      <dgm:prSet presAssocID="{6D5BBAD9-EE96-440B-A97D-32C94BF17924}" presName="connTx" presStyleLbl="parChTrans2D4" presStyleIdx="3" presStyleCnt="5"/>
      <dgm:spPr/>
      <dgm:t>
        <a:bodyPr/>
        <a:lstStyle/>
        <a:p/>
      </dgm:t>
    </dgm:pt>
    <dgm:pt modelId="{4BA24D5B-7106-4F3E-B048-35DD329BA397}" type="pres">
      <dgm:prSet presAssocID="{3F51A9CA-5F84-487D-B343-9583047AF44F}" presName="root2"/>
      <dgm:spPr/>
      <dgm:t>
        <a:bodyPr/>
        <a:lstStyle/>
        <a:p/>
      </dgm:t>
    </dgm:pt>
    <dgm:pt modelId="{E5CF5AB4-A850-4A94-AED9-249D5256AD55}" type="pres">
      <dgm:prSet presAssocID="{3F51A9CA-5F84-487D-B343-9583047AF44F}" presName="LevelTwoTextNode" presStyleLbl="node4" presStyleIdx="3" presStyleCnt="5" custScaleX="57245" custScaleY="62666">
        <dgm:presLayoutVars>
          <dgm:chPref val="3"/>
        </dgm:presLayoutVars>
      </dgm:prSet>
      <dgm:spPr/>
      <dgm:t>
        <a:bodyPr/>
        <a:lstStyle/>
        <a:p/>
      </dgm:t>
    </dgm:pt>
    <dgm:pt modelId="{B4CBCC46-706A-4EEB-99BA-98083BE028C1}" type="pres">
      <dgm:prSet presAssocID="{3F51A9CA-5F84-487D-B343-9583047AF44F}" presName="level3hierChild"/>
      <dgm:spPr/>
      <dgm:t>
        <a:bodyPr/>
        <a:lstStyle/>
        <a:p/>
      </dgm:t>
    </dgm:pt>
    <dgm:pt modelId="{9E71495E-D821-40FF-8101-9EF8CEF86275}" type="pres">
      <dgm:prSet presAssocID="{8108389B-6E05-4250-A853-98061F4D3C2A}" presName="conn2-1" presStyleLbl="parChTrans1D2" presStyleIdx="4" presStyleCnt="5"/>
      <dgm:spPr/>
      <dgm:t>
        <a:bodyPr/>
        <a:lstStyle/>
        <a:p/>
      </dgm:t>
    </dgm:pt>
    <dgm:pt modelId="{49FA0D76-77EA-4B27-B14B-2238F7255FB7}" type="pres">
      <dgm:prSet presAssocID="{8108389B-6E05-4250-A853-98061F4D3C2A}" presName="connTx" presStyleLbl="parChTrans2D2" presStyleIdx="4" presStyleCnt="5"/>
      <dgm:spPr/>
      <dgm:t>
        <a:bodyPr/>
        <a:lstStyle/>
        <a:p/>
      </dgm:t>
    </dgm:pt>
    <dgm:pt modelId="{C1939F53-C1C9-4666-9BF2-1190AC92A37E}" type="pres">
      <dgm:prSet presAssocID="{942FEDC0-1B7F-4872-825E-23081703BA30}" presName="root2"/>
      <dgm:spPr/>
      <dgm:t>
        <a:bodyPr/>
        <a:lstStyle/>
        <a:p/>
      </dgm:t>
    </dgm:pt>
    <dgm:pt modelId="{E3C38E42-B1DD-44DE-B6B6-28DE98835E3C}" type="pres">
      <dgm:prSet presAssocID="{942FEDC0-1B7F-4872-825E-23081703BA30}" presName="LevelTwoTextNode" presStyleLbl="node2" presStyleIdx="4" presStyleCnt="5" custScaleX="80069" custScaleY="55767">
        <dgm:presLayoutVars>
          <dgm:chPref val="3"/>
        </dgm:presLayoutVars>
      </dgm:prSet>
      <dgm:spPr/>
      <dgm:t>
        <a:bodyPr/>
        <a:lstStyle/>
        <a:p/>
      </dgm:t>
    </dgm:pt>
    <dgm:pt modelId="{A09CD8EE-8FF2-4593-9DD1-D51250D15AF7}" type="pres">
      <dgm:prSet presAssocID="{942FEDC0-1B7F-4872-825E-23081703BA30}" presName="level3hierChild"/>
      <dgm:spPr/>
      <dgm:t>
        <a:bodyPr/>
        <a:lstStyle/>
        <a:p/>
      </dgm:t>
    </dgm:pt>
    <dgm:pt modelId="{63011E0F-40E9-4262-B354-FDB0ED1A7A81}" type="pres">
      <dgm:prSet presAssocID="{4412B589-284D-499F-8E5F-A138F029A571}" presName="conn2-1" presStyleLbl="parChTrans1D3" presStyleIdx="4" presStyleCnt="5"/>
      <dgm:spPr/>
      <dgm:t>
        <a:bodyPr/>
        <a:lstStyle/>
        <a:p/>
      </dgm:t>
    </dgm:pt>
    <dgm:pt modelId="{0786E290-7165-4340-A087-4BEED11E16EC}" type="pres">
      <dgm:prSet presAssocID="{4412B589-284D-499F-8E5F-A138F029A571}" presName="connTx" presStyleLbl="parChTrans2D3" presStyleIdx="4" presStyleCnt="5"/>
      <dgm:spPr/>
      <dgm:t>
        <a:bodyPr/>
        <a:lstStyle/>
        <a:p/>
      </dgm:t>
    </dgm:pt>
    <dgm:pt modelId="{41A72119-B9A3-4494-8551-2E348AFA680C}" type="pres">
      <dgm:prSet presAssocID="{47502855-6887-4202-AA92-D44F88C45278}" presName="root2"/>
      <dgm:spPr/>
      <dgm:t>
        <a:bodyPr/>
        <a:lstStyle/>
        <a:p/>
      </dgm:t>
    </dgm:pt>
    <dgm:pt modelId="{136F125F-23D0-4791-85FD-6B8218979A58}" type="pres">
      <dgm:prSet presAssocID="{47502855-6887-4202-AA92-D44F88C45278}" presName="LevelTwoTextNode" presStyleLbl="node3" presStyleIdx="4" presStyleCnt="5" custScaleX="57245" custScaleY="62666">
        <dgm:presLayoutVars>
          <dgm:chPref val="3"/>
        </dgm:presLayoutVars>
      </dgm:prSet>
      <dgm:spPr/>
      <dgm:t>
        <a:bodyPr/>
        <a:lstStyle/>
        <a:p/>
      </dgm:t>
    </dgm:pt>
    <dgm:pt modelId="{00A85C94-0BAF-425E-B691-BB477C4F3F40}" type="pres">
      <dgm:prSet presAssocID="{47502855-6887-4202-AA92-D44F88C45278}" presName="level3hierChild"/>
      <dgm:spPr/>
      <dgm:t>
        <a:bodyPr/>
        <a:lstStyle/>
        <a:p/>
      </dgm:t>
    </dgm:pt>
    <dgm:pt modelId="{75A0AADA-0499-4586-B440-05486F47A14B}" type="pres">
      <dgm:prSet presAssocID="{FAA585D7-9730-4072-92D0-4A18D64B3055}" presName="conn2-1" presStyleLbl="parChTrans1D4" presStyleIdx="4" presStyleCnt="5"/>
      <dgm:spPr/>
      <dgm:t>
        <a:bodyPr/>
        <a:lstStyle/>
        <a:p/>
      </dgm:t>
    </dgm:pt>
    <dgm:pt modelId="{A6F2FDEC-3EEB-4143-8ED6-4FF7BECE5431}" type="pres">
      <dgm:prSet presAssocID="{FAA585D7-9730-4072-92D0-4A18D64B3055}" presName="connTx" presStyleLbl="parChTrans2D4" presStyleIdx="4" presStyleCnt="5"/>
      <dgm:spPr/>
      <dgm:t>
        <a:bodyPr/>
        <a:lstStyle/>
        <a:p/>
      </dgm:t>
    </dgm:pt>
    <dgm:pt modelId="{905A5FA3-7FA7-47CD-9CFB-C5558FB1CFB1}" type="pres">
      <dgm:prSet presAssocID="{81FEC81E-6961-4DAF-8528-247A5D8EDC6B}" presName="root2"/>
      <dgm:spPr/>
      <dgm:t>
        <a:bodyPr/>
        <a:lstStyle/>
        <a:p/>
      </dgm:t>
    </dgm:pt>
    <dgm:pt modelId="{393DEBA1-8DF7-4059-B49C-6F92D4E629AE}" type="pres">
      <dgm:prSet presAssocID="{81FEC81E-6961-4DAF-8528-247A5D8EDC6B}" presName="LevelTwoTextNode" presStyleLbl="node4" presStyleIdx="4" presStyleCnt="5" custScaleX="57245" custScaleY="62666">
        <dgm:presLayoutVars>
          <dgm:chPref val="3"/>
        </dgm:presLayoutVars>
      </dgm:prSet>
      <dgm:spPr/>
      <dgm:t>
        <a:bodyPr/>
        <a:lstStyle/>
        <a:p/>
      </dgm:t>
    </dgm:pt>
    <dgm:pt modelId="{991BEE31-0A4D-4D00-B119-1C0DF25865C5}" type="pres">
      <dgm:prSet presAssocID="{81FEC81E-6961-4DAF-8528-247A5D8EDC6B}" presName="level3hierChild"/>
      <dgm:spPr/>
      <dgm:t>
        <a:bodyPr/>
        <a:lstStyle/>
        <a:p/>
      </dgm:t>
    </dgm:pt>
  </dgm:ptLst>
  <dgm:cxnLst>
    <dgm:cxn modelId="{40B8A037-D8A1-45B6-BAD4-6FA3CD56DEE3}" srcId="{59B9AB3D-1EFC-48B3-AC38-2DFC42B89B22}" destId="{4BF569DA-4D93-48DB-82D3-C3626B6DA972}" srcOrd="0" destOrd="0" parTransId="{6A45BD02-99FE-4FC5-9CB5-4639B226B7E5}" sibTransId="{D145F1C9-7553-4B5E-932F-048D41EBC5C5}"/>
    <dgm:cxn modelId="{690DFB5E-9654-48A7-9B66-138ADEF09594}" srcId="{4BF569DA-4D93-48DB-82D3-C3626B6DA972}" destId="{7F942DF9-16EE-47BB-B755-6D9688B6E8CB}" srcOrd="0" destOrd="0" parTransId="{728FD35E-1763-42D6-BDA8-76711DCAECC0}" sibTransId="{9C0AD49B-7A2F-4229-B1E7-7729721E36F3}"/>
    <dgm:cxn modelId="{18F64B48-69B8-4A68-B6DF-1D9CB5B151BA}" srcId="{7F942DF9-16EE-47BB-B755-6D9688B6E8CB}" destId="{54210155-F445-48C5-AC6B-CBDECD201C2E}" srcOrd="0" destOrd="0" parTransId="{5B7250AA-7529-473C-A5B1-018ACF296DA3}" sibTransId="{9AB1A692-ADCA-4796-B03D-AD0C80DAF415}"/>
    <dgm:cxn modelId="{80DD2843-6DA5-49E7-8107-197735820038}" srcId="{54210155-F445-48C5-AC6B-CBDECD201C2E}" destId="{1CF3A2D8-A015-48FB-B9F9-4E96EF9B24C5}" srcOrd="0" destOrd="0" parTransId="{AFCC9476-5291-4F17-94F5-C94A96D82D92}" sibTransId="{81BC48AC-03C0-4697-BD57-DF62FD1BD26C}"/>
    <dgm:cxn modelId="{EE4ED710-ECDA-4449-B237-74CBF8F4FEF7}" srcId="{4BF569DA-4D93-48DB-82D3-C3626B6DA972}" destId="{C40723E0-1DDA-41DE-B4CD-2ABB6131CCF7}" srcOrd="1" destOrd="0" parTransId="{57721612-964F-4C30-93F3-4AFBC2B82A3B}" sibTransId="{950E6587-38C0-4CBE-9868-ABE78FE8E21B}"/>
    <dgm:cxn modelId="{89111F11-A12B-40A4-8209-1A196B5B6810}" srcId="{C40723E0-1DDA-41DE-B4CD-2ABB6131CCF7}" destId="{9EF60E8F-DECF-4107-8022-F25A66A5F7AB}" srcOrd="0" destOrd="0" parTransId="{464909EF-14A4-4EB9-8712-2ECB7AE1C066}" sibTransId="{0B410A51-A1E1-4F07-A2D1-26EE31A5D321}"/>
    <dgm:cxn modelId="{CE50C8AC-8A4D-4F4A-BF02-52D65AA63575}" srcId="{9EF60E8F-DECF-4107-8022-F25A66A5F7AB}" destId="{A6B922DC-CF61-41D4-AE34-C02234DA1451}" srcOrd="0" destOrd="0" parTransId="{A0D562DA-3908-4976-8F96-6E555A8B193B}" sibTransId="{D88440E0-9D43-43D7-85ED-52F1B1DF60FC}"/>
    <dgm:cxn modelId="{E00D22AB-197A-41DB-9EF0-99A561A558A4}" srcId="{4BF569DA-4D93-48DB-82D3-C3626B6DA972}" destId="{A20C566D-A779-48EA-A60A-896482946A39}" srcOrd="2" destOrd="0" parTransId="{E3B6BA7B-22E5-452C-B21D-5AD8A615DEDD}" sibTransId="{5AD4CDC6-010D-42A6-987A-85A056615614}"/>
    <dgm:cxn modelId="{93C79BC9-C115-485B-9BCD-E5E1D63D2E94}" srcId="{A20C566D-A779-48EA-A60A-896482946A39}" destId="{6D0E309E-EB6B-4D54-BAFE-9CFFD1BBBDD4}" srcOrd="0" destOrd="0" parTransId="{CB10C536-BD8F-4A55-A866-CEA8CA49C215}" sibTransId="{480A7787-7B00-4784-8EBA-AEB954ED8D0D}"/>
    <dgm:cxn modelId="{8CD393BE-9391-43FC-9512-6D4FAFC66AB2}" srcId="{6D0E309E-EB6B-4D54-BAFE-9CFFD1BBBDD4}" destId="{D90FA465-2864-4E14-A41F-02F842987F83}" srcOrd="0" destOrd="0" parTransId="{044CB315-AB16-48BB-BA5C-90462E3A3967}" sibTransId="{43A7A08E-9B57-4AD9-9168-CA34126874FA}"/>
    <dgm:cxn modelId="{5B63D2D7-AEEA-4E45-8090-3309428ED041}" srcId="{4BF569DA-4D93-48DB-82D3-C3626B6DA972}" destId="{7BBD75DB-C0A8-4883-8CB6-91D5B94676B2}" srcOrd="3" destOrd="0" parTransId="{86F961DA-0106-453B-95DE-395F9709686F}" sibTransId="{8594B7C5-6EA9-4E40-B473-69D550B172C1}"/>
    <dgm:cxn modelId="{3B569AFB-AF22-41F7-8C59-9DB8E53CD26D}" srcId="{7BBD75DB-C0A8-4883-8CB6-91D5B94676B2}" destId="{7C055CF7-27E2-4DC2-BBA7-ECCAD33646D3}" srcOrd="0" destOrd="0" parTransId="{FDB8CA0F-0B6E-4941-83CF-E1C936707F5B}" sibTransId="{DA0AE06A-8968-4E90-9A33-E8407D6D3B5F}"/>
    <dgm:cxn modelId="{5A70F07A-700C-41FE-BF26-AB1BDC81B9CC}" srcId="{7C055CF7-27E2-4DC2-BBA7-ECCAD33646D3}" destId="{3F51A9CA-5F84-487D-B343-9583047AF44F}" srcOrd="0" destOrd="0" parTransId="{6D5BBAD9-EE96-440B-A97D-32C94BF17924}" sibTransId="{3289E5FB-F6DF-49CD-A268-CE2F656F8343}"/>
    <dgm:cxn modelId="{2B397797-B57A-4847-8257-D1AB55383818}" srcId="{4BF569DA-4D93-48DB-82D3-C3626B6DA972}" destId="{942FEDC0-1B7F-4872-825E-23081703BA30}" srcOrd="4" destOrd="0" parTransId="{8108389B-6E05-4250-A853-98061F4D3C2A}" sibTransId="{7B6FEAD6-97C5-4E68-9C92-B428DEDC88EC}"/>
    <dgm:cxn modelId="{B7FA212A-DB9D-4ADE-91D4-E9C5F997A452}" srcId="{942FEDC0-1B7F-4872-825E-23081703BA30}" destId="{47502855-6887-4202-AA92-D44F88C45278}" srcOrd="0" destOrd="0" parTransId="{4412B589-284D-499F-8E5F-A138F029A571}" sibTransId="{0C5A4092-F3E5-44EE-A965-0C571ACC8879}"/>
    <dgm:cxn modelId="{95751E4A-FFDB-4F86-8D33-689046E95A46}" srcId="{47502855-6887-4202-AA92-D44F88C45278}" destId="{81FEC81E-6961-4DAF-8528-247A5D8EDC6B}" srcOrd="0" destOrd="0" parTransId="{FAA585D7-9730-4072-92D0-4A18D64B3055}" sibTransId="{0389ABBE-AEBC-44E0-9755-7F7241E1F7B0}"/>
    <dgm:cxn modelId="{4844E184-7D65-4A27-B791-422BCD431653}" type="presOf" srcId="{59B9AB3D-1EFC-48B3-AC38-2DFC42B89B22}" destId="{D12D7215-6527-49D0-BC45-934473BF380C}" srcOrd="0" destOrd="0" presId="urn:microsoft.com/office/officeart/2005/8/layout/hierarchy2"/>
    <dgm:cxn modelId="{5ED188AD-B69A-489F-89DB-46F37B0FDE5A}" type="presParOf" srcId="{D12D7215-6527-49D0-BC45-934473BF380C}" destId="{5BFEB699-D134-4EB6-9BD2-3A235273269C}" srcOrd="0" destOrd="0" presId="urn:microsoft.com/office/officeart/2005/8/layout/hierarchy2"/>
    <dgm:cxn modelId="{86B7F164-62D0-4AD6-913F-8575B75C08B4}" type="presParOf" srcId="{5BFEB699-D134-4EB6-9BD2-3A235273269C}" destId="{0A699C92-925B-45A1-BA80-801DF5690975}" srcOrd="0" destOrd="0" presId="urn:microsoft.com/office/officeart/2005/8/layout/hierarchy2"/>
    <dgm:cxn modelId="{7547F829-8D34-4E2F-B795-6B591A3CD048}" type="presOf" srcId="{4BF569DA-4D93-48DB-82D3-C3626B6DA972}" destId="{0A699C92-925B-45A1-BA80-801DF5690975}" srcOrd="0" destOrd="0" presId="urn:microsoft.com/office/officeart/2005/8/layout/hierarchy2"/>
    <dgm:cxn modelId="{3B5DE45F-259E-441D-A9CB-2BBE3A9E0AC6}" type="presParOf" srcId="{5BFEB699-D134-4EB6-9BD2-3A235273269C}" destId="{122112F6-B855-4C05-8263-94C7E9C46F8F}" srcOrd="1" destOrd="0" presId="urn:microsoft.com/office/officeart/2005/8/layout/hierarchy2"/>
    <dgm:cxn modelId="{652334D5-FE75-42AB-B8D7-81452EB6C4F1}" type="presParOf" srcId="{122112F6-B855-4C05-8263-94C7E9C46F8F}" destId="{DD531E88-93D0-44A6-AAD6-8221982E5EA8}" srcOrd="0" destOrd="0" presId="urn:microsoft.com/office/officeart/2005/8/layout/hierarchy2"/>
    <dgm:cxn modelId="{1147ADF3-CC8B-4D06-A094-DE62B1B5B493}" type="presOf" srcId="{728FD35E-1763-42D6-BDA8-76711DCAECC0}" destId="{DD531E88-93D0-44A6-AAD6-8221982E5EA8}" srcOrd="0" destOrd="0" presId="urn:microsoft.com/office/officeart/2005/8/layout/hierarchy2"/>
    <dgm:cxn modelId="{DCAAE1C1-465C-462E-A055-506CB3DFAE35}" type="presParOf" srcId="{DD531E88-93D0-44A6-AAD6-8221982E5EA8}" destId="{FFD6E2D4-0FD3-46EB-977C-5F154FE07259}" srcOrd="0" destOrd="0" presId="urn:microsoft.com/office/officeart/2005/8/layout/hierarchy2"/>
    <dgm:cxn modelId="{1F0EF2AB-C314-4F0E-88F2-053F2FBEA50A}" type="presOf" srcId="{728FD35E-1763-42D6-BDA8-76711DCAECC0}" destId="{FFD6E2D4-0FD3-46EB-977C-5F154FE07259}" srcOrd="1" destOrd="0" presId="urn:microsoft.com/office/officeart/2005/8/layout/hierarchy2"/>
    <dgm:cxn modelId="{C8C89057-0DEE-4E0E-9549-28838A355F39}" type="presParOf" srcId="{122112F6-B855-4C05-8263-94C7E9C46F8F}" destId="{9EFEB016-610A-4F06-86EE-DBFA5059F731}" srcOrd="1" destOrd="0" presId="urn:microsoft.com/office/officeart/2005/8/layout/hierarchy2"/>
    <dgm:cxn modelId="{2D4B236D-736E-46F5-A78A-4A9FF3453D94}" type="presParOf" srcId="{9EFEB016-610A-4F06-86EE-DBFA5059F731}" destId="{BA848870-323C-450A-9BC5-C252E8524A84}" srcOrd="0" destOrd="0" presId="urn:microsoft.com/office/officeart/2005/8/layout/hierarchy2"/>
    <dgm:cxn modelId="{13E8FE59-0EBB-43C1-A946-A77626BF9E55}" type="presOf" srcId="{7F942DF9-16EE-47BB-B755-6D9688B6E8CB}" destId="{BA848870-323C-450A-9BC5-C252E8524A84}" srcOrd="0" destOrd="0" presId="urn:microsoft.com/office/officeart/2005/8/layout/hierarchy2"/>
    <dgm:cxn modelId="{FE8D3C1B-BF06-4518-BA61-4797A9E59B1D}" type="presParOf" srcId="{9EFEB016-610A-4F06-86EE-DBFA5059F731}" destId="{DEF89F20-5654-4E2D-AE33-EC8E60376569}" srcOrd="1" destOrd="0" presId="urn:microsoft.com/office/officeart/2005/8/layout/hierarchy2"/>
    <dgm:cxn modelId="{C42D66B1-60C0-4873-81AE-3138AF803314}" type="presParOf" srcId="{DEF89F20-5654-4E2D-AE33-EC8E60376569}" destId="{F46641DC-9092-41E3-B6CF-EBC4F6C2C8CA}" srcOrd="0" destOrd="0" presId="urn:microsoft.com/office/officeart/2005/8/layout/hierarchy2"/>
    <dgm:cxn modelId="{002C0AD6-2C7C-46B7-A807-75704214CBBE}" type="presOf" srcId="{5B7250AA-7529-473C-A5B1-018ACF296DA3}" destId="{F46641DC-9092-41E3-B6CF-EBC4F6C2C8CA}" srcOrd="0" destOrd="0" presId="urn:microsoft.com/office/officeart/2005/8/layout/hierarchy2"/>
    <dgm:cxn modelId="{031B89E1-45FE-4541-9B19-57250F52F797}" type="presParOf" srcId="{F46641DC-9092-41E3-B6CF-EBC4F6C2C8CA}" destId="{8116FB37-7A29-410D-B0EA-D3CC18CA49BF}" srcOrd="0" destOrd="0" presId="urn:microsoft.com/office/officeart/2005/8/layout/hierarchy2"/>
    <dgm:cxn modelId="{8E135B8E-0B1C-4E10-8320-D243C4D6A297}" type="presOf" srcId="{5B7250AA-7529-473C-A5B1-018ACF296DA3}" destId="{8116FB37-7A29-410D-B0EA-D3CC18CA49BF}" srcOrd="1" destOrd="0" presId="urn:microsoft.com/office/officeart/2005/8/layout/hierarchy2"/>
    <dgm:cxn modelId="{7E3F6424-9724-47C4-9587-59FD8FD487C3}" type="presParOf" srcId="{DEF89F20-5654-4E2D-AE33-EC8E60376569}" destId="{CF6E0799-AF44-470D-935F-ABC4D6C1CAAB}" srcOrd="1" destOrd="0" presId="urn:microsoft.com/office/officeart/2005/8/layout/hierarchy2"/>
    <dgm:cxn modelId="{00BAC009-2B63-4FBE-ABA7-44D98FBFC1A8}" type="presParOf" srcId="{CF6E0799-AF44-470D-935F-ABC4D6C1CAAB}" destId="{306907C2-7986-4B04-B1A0-7C46AC2627BB}" srcOrd="0" destOrd="0" presId="urn:microsoft.com/office/officeart/2005/8/layout/hierarchy2"/>
    <dgm:cxn modelId="{50E46F3E-4C63-484B-8379-7FAACF4496F0}" type="presOf" srcId="{54210155-F445-48C5-AC6B-CBDECD201C2E}" destId="{306907C2-7986-4B04-B1A0-7C46AC2627BB}" srcOrd="0" destOrd="0" presId="urn:microsoft.com/office/officeart/2005/8/layout/hierarchy2"/>
    <dgm:cxn modelId="{278D1789-E8F5-4C7C-A87C-5BBBEFF0E2B3}" type="presParOf" srcId="{CF6E0799-AF44-470D-935F-ABC4D6C1CAAB}" destId="{D2C5D954-FBE5-4657-BA56-8377417CF252}" srcOrd="1" destOrd="0" presId="urn:microsoft.com/office/officeart/2005/8/layout/hierarchy2"/>
    <dgm:cxn modelId="{AAF2E1D5-431E-40CB-871A-E601B9269AFA}" type="presParOf" srcId="{D2C5D954-FBE5-4657-BA56-8377417CF252}" destId="{1E4C7C8B-C751-4240-B3E1-F4E361BCA188}" srcOrd="0" destOrd="0" presId="urn:microsoft.com/office/officeart/2005/8/layout/hierarchy2"/>
    <dgm:cxn modelId="{6E4FF933-650A-42E8-95A5-F2B61EA99090}" type="presOf" srcId="{AFCC9476-5291-4F17-94F5-C94A96D82D92}" destId="{1E4C7C8B-C751-4240-B3E1-F4E361BCA188}" srcOrd="0" destOrd="0" presId="urn:microsoft.com/office/officeart/2005/8/layout/hierarchy2"/>
    <dgm:cxn modelId="{CAD61F4E-DE4F-4EAA-A5AB-E115E575AFAA}" type="presParOf" srcId="{1E4C7C8B-C751-4240-B3E1-F4E361BCA188}" destId="{13FBA801-E16C-4E01-9E0D-CC699FBAD262}" srcOrd="0" destOrd="0" presId="urn:microsoft.com/office/officeart/2005/8/layout/hierarchy2"/>
    <dgm:cxn modelId="{88934399-0BC8-433E-B7A1-4C11944E562F}" type="presOf" srcId="{AFCC9476-5291-4F17-94F5-C94A96D82D92}" destId="{13FBA801-E16C-4E01-9E0D-CC699FBAD262}" srcOrd="1" destOrd="0" presId="urn:microsoft.com/office/officeart/2005/8/layout/hierarchy2"/>
    <dgm:cxn modelId="{8C5F5C92-15CA-494E-A51A-8C1F3CB5C31C}" type="presParOf" srcId="{D2C5D954-FBE5-4657-BA56-8377417CF252}" destId="{2F52C39D-0A39-4005-9305-22820F64A262}" srcOrd="1" destOrd="0" presId="urn:microsoft.com/office/officeart/2005/8/layout/hierarchy2"/>
    <dgm:cxn modelId="{A149DEBB-A229-4A82-8466-8B0308647459}" type="presParOf" srcId="{2F52C39D-0A39-4005-9305-22820F64A262}" destId="{4176EE1E-6397-4225-8671-A4815CE8D280}" srcOrd="0" destOrd="0" presId="urn:microsoft.com/office/officeart/2005/8/layout/hierarchy2"/>
    <dgm:cxn modelId="{3FD50566-6FB2-4FCC-8E55-71F1ED77E094}" type="presOf" srcId="{1CF3A2D8-A015-48FB-B9F9-4E96EF9B24C5}" destId="{4176EE1E-6397-4225-8671-A4815CE8D280}" srcOrd="0" destOrd="0" presId="urn:microsoft.com/office/officeart/2005/8/layout/hierarchy2"/>
    <dgm:cxn modelId="{80BEEFAF-2E8F-4D0B-860B-8DCE1D0F9D3C}" type="presParOf" srcId="{2F52C39D-0A39-4005-9305-22820F64A262}" destId="{4A38E67F-FE2F-4AD5-97EF-16DAF04A3D13}" srcOrd="1" destOrd="0" presId="urn:microsoft.com/office/officeart/2005/8/layout/hierarchy2"/>
    <dgm:cxn modelId="{AE10C544-7D19-4648-8F67-BDF0F689ABAF}" type="presParOf" srcId="{122112F6-B855-4C05-8263-94C7E9C46F8F}" destId="{8C39BF27-B7B3-47E2-A724-2B825AF4688A}" srcOrd="2" destOrd="0" presId="urn:microsoft.com/office/officeart/2005/8/layout/hierarchy2"/>
    <dgm:cxn modelId="{9B2F21C4-9724-440A-94F6-92637D744F0F}" type="presOf" srcId="{57721612-964F-4C30-93F3-4AFBC2B82A3B}" destId="{8C39BF27-B7B3-47E2-A724-2B825AF4688A}" srcOrd="0" destOrd="0" presId="urn:microsoft.com/office/officeart/2005/8/layout/hierarchy2"/>
    <dgm:cxn modelId="{BA944625-8841-4C7E-B6FD-23BC17C94E7E}" type="presParOf" srcId="{8C39BF27-B7B3-47E2-A724-2B825AF4688A}" destId="{6CC1A5E1-2956-4347-ABA7-37E2BCDBD72E}" srcOrd="0" destOrd="0" presId="urn:microsoft.com/office/officeart/2005/8/layout/hierarchy2"/>
    <dgm:cxn modelId="{332E1288-F85E-4E66-A0D6-3E75116ED73D}" type="presOf" srcId="{57721612-964F-4C30-93F3-4AFBC2B82A3B}" destId="{6CC1A5E1-2956-4347-ABA7-37E2BCDBD72E}" srcOrd="1" destOrd="0" presId="urn:microsoft.com/office/officeart/2005/8/layout/hierarchy2"/>
    <dgm:cxn modelId="{28D8E37E-ECFC-4B6D-81CB-C6C114C1A7C4}" type="presParOf" srcId="{122112F6-B855-4C05-8263-94C7E9C46F8F}" destId="{BEA60BCF-E59F-4D92-974F-C2CA6EFCD030}" srcOrd="3" destOrd="0" presId="urn:microsoft.com/office/officeart/2005/8/layout/hierarchy2"/>
    <dgm:cxn modelId="{2C29EA13-58C2-422E-85B4-236857CDCF3C}" type="presParOf" srcId="{BEA60BCF-E59F-4D92-974F-C2CA6EFCD030}" destId="{C084FE0A-2AC6-42CB-83F1-5417C1539C29}" srcOrd="0" destOrd="0" presId="urn:microsoft.com/office/officeart/2005/8/layout/hierarchy2"/>
    <dgm:cxn modelId="{4250A607-C9BF-4785-BA04-3347FC7F205C}" type="presOf" srcId="{C40723E0-1DDA-41DE-B4CD-2ABB6131CCF7}" destId="{C084FE0A-2AC6-42CB-83F1-5417C1539C29}" srcOrd="0" destOrd="0" presId="urn:microsoft.com/office/officeart/2005/8/layout/hierarchy2"/>
    <dgm:cxn modelId="{F0CA5C17-42F8-493A-B446-EC218F731AD4}" type="presParOf" srcId="{BEA60BCF-E59F-4D92-974F-C2CA6EFCD030}" destId="{0D2BCE99-D36C-4854-8AB9-F82C3C770AA7}" srcOrd="1" destOrd="0" presId="urn:microsoft.com/office/officeart/2005/8/layout/hierarchy2"/>
    <dgm:cxn modelId="{4BF391C5-C86C-43C3-8CF5-32422BE1C851}" type="presParOf" srcId="{0D2BCE99-D36C-4854-8AB9-F82C3C770AA7}" destId="{C7DF2C82-0020-4E59-993F-6DEC4CE25E32}" srcOrd="0" destOrd="0" presId="urn:microsoft.com/office/officeart/2005/8/layout/hierarchy2"/>
    <dgm:cxn modelId="{7E22B630-6992-488C-AAA6-8392BDF74468}" type="presOf" srcId="{464909EF-14A4-4EB9-8712-2ECB7AE1C066}" destId="{C7DF2C82-0020-4E59-993F-6DEC4CE25E32}" srcOrd="0" destOrd="0" presId="urn:microsoft.com/office/officeart/2005/8/layout/hierarchy2"/>
    <dgm:cxn modelId="{6C366605-C6F7-49A3-9E90-79B67A9678FD}" type="presParOf" srcId="{C7DF2C82-0020-4E59-993F-6DEC4CE25E32}" destId="{0D9688AC-7C1F-4B49-BE5F-62C8A8F45E56}" srcOrd="0" destOrd="0" presId="urn:microsoft.com/office/officeart/2005/8/layout/hierarchy2"/>
    <dgm:cxn modelId="{B5491951-9AE1-4685-9D74-91DF09595865}" type="presOf" srcId="{464909EF-14A4-4EB9-8712-2ECB7AE1C066}" destId="{0D9688AC-7C1F-4B49-BE5F-62C8A8F45E56}" srcOrd="1" destOrd="0" presId="urn:microsoft.com/office/officeart/2005/8/layout/hierarchy2"/>
    <dgm:cxn modelId="{574A44CC-B6D6-471E-96BB-252A7529F77E}" type="presParOf" srcId="{0D2BCE99-D36C-4854-8AB9-F82C3C770AA7}" destId="{01191F65-84FC-46B1-B3D8-2E513A86288B}" srcOrd="1" destOrd="0" presId="urn:microsoft.com/office/officeart/2005/8/layout/hierarchy2"/>
    <dgm:cxn modelId="{5800C9F0-82BD-47ED-8075-AE4CB74D9C29}" type="presParOf" srcId="{01191F65-84FC-46B1-B3D8-2E513A86288B}" destId="{1EAE1196-5C4A-479A-98AC-C02D3B43328F}" srcOrd="0" destOrd="0" presId="urn:microsoft.com/office/officeart/2005/8/layout/hierarchy2"/>
    <dgm:cxn modelId="{DC035C59-E3EC-4D0D-B0A5-DBEF9E48CB52}" type="presOf" srcId="{9EF60E8F-DECF-4107-8022-F25A66A5F7AB}" destId="{1EAE1196-5C4A-479A-98AC-C02D3B43328F}" srcOrd="0" destOrd="0" presId="urn:microsoft.com/office/officeart/2005/8/layout/hierarchy2"/>
    <dgm:cxn modelId="{841FF831-0973-42D2-BC85-83C6005BA5A0}" type="presParOf" srcId="{01191F65-84FC-46B1-B3D8-2E513A86288B}" destId="{F5185129-C186-41AB-8194-0581A7FDF893}" srcOrd="1" destOrd="0" presId="urn:microsoft.com/office/officeart/2005/8/layout/hierarchy2"/>
    <dgm:cxn modelId="{5D504144-4E6E-4394-9EF9-BEA5E1148894}" type="presParOf" srcId="{F5185129-C186-41AB-8194-0581A7FDF893}" destId="{CB09DA73-A4A3-46AB-9A12-AB3C4B8539C5}" srcOrd="0" destOrd="0" presId="urn:microsoft.com/office/officeart/2005/8/layout/hierarchy2"/>
    <dgm:cxn modelId="{E1D07E22-C845-45D2-8BF3-951CBA9620F6}" type="presOf" srcId="{A0D562DA-3908-4976-8F96-6E555A8B193B}" destId="{CB09DA73-A4A3-46AB-9A12-AB3C4B8539C5}" srcOrd="0" destOrd="0" presId="urn:microsoft.com/office/officeart/2005/8/layout/hierarchy2"/>
    <dgm:cxn modelId="{CA25ABDD-7846-4C94-9C15-94A9118746D8}" type="presParOf" srcId="{CB09DA73-A4A3-46AB-9A12-AB3C4B8539C5}" destId="{4B00B28F-4BA2-4C87-99D5-BE8C38520E93}" srcOrd="0" destOrd="0" presId="urn:microsoft.com/office/officeart/2005/8/layout/hierarchy2"/>
    <dgm:cxn modelId="{35289F8B-478F-44EA-A6D3-B123E5EC20A6}" type="presOf" srcId="{A0D562DA-3908-4976-8F96-6E555A8B193B}" destId="{4B00B28F-4BA2-4C87-99D5-BE8C38520E93}" srcOrd="1" destOrd="0" presId="urn:microsoft.com/office/officeart/2005/8/layout/hierarchy2"/>
    <dgm:cxn modelId="{5D9A2270-B976-4B04-A730-C6D37ACBB454}" type="presParOf" srcId="{F5185129-C186-41AB-8194-0581A7FDF893}" destId="{920A9DE8-D9D0-4D86-8089-21187F004609}" srcOrd="1" destOrd="0" presId="urn:microsoft.com/office/officeart/2005/8/layout/hierarchy2"/>
    <dgm:cxn modelId="{47188B98-8BEF-4BE4-BDF1-356981E7A78E}" type="presParOf" srcId="{920A9DE8-D9D0-4D86-8089-21187F004609}" destId="{867E8A9A-1249-44EC-91F6-C9D8EA7F4B93}" srcOrd="0" destOrd="0" presId="urn:microsoft.com/office/officeart/2005/8/layout/hierarchy2"/>
    <dgm:cxn modelId="{AECAA68B-98E7-4E83-85C9-416AC93AFB70}" type="presOf" srcId="{A6B922DC-CF61-41D4-AE34-C02234DA1451}" destId="{867E8A9A-1249-44EC-91F6-C9D8EA7F4B93}" srcOrd="0" destOrd="0" presId="urn:microsoft.com/office/officeart/2005/8/layout/hierarchy2"/>
    <dgm:cxn modelId="{88BC2D3B-7329-4039-857B-177FDE86CDD6}" type="presParOf" srcId="{920A9DE8-D9D0-4D86-8089-21187F004609}" destId="{E89A3FE9-AEC3-46C2-BF7B-331F30DA665B}" srcOrd="1" destOrd="0" presId="urn:microsoft.com/office/officeart/2005/8/layout/hierarchy2"/>
    <dgm:cxn modelId="{6B28741F-9060-49CF-9C86-9348615A857A}" type="presParOf" srcId="{122112F6-B855-4C05-8263-94C7E9C46F8F}" destId="{F913F9C0-3A8B-40EB-A740-E7C2A98EA063}" srcOrd="4" destOrd="0" presId="urn:microsoft.com/office/officeart/2005/8/layout/hierarchy2"/>
    <dgm:cxn modelId="{389555D7-2A00-4AD2-A0E2-85D9321151E4}" type="presOf" srcId="{E3B6BA7B-22E5-452C-B21D-5AD8A615DEDD}" destId="{F913F9C0-3A8B-40EB-A740-E7C2A98EA063}" srcOrd="0" destOrd="0" presId="urn:microsoft.com/office/officeart/2005/8/layout/hierarchy2"/>
    <dgm:cxn modelId="{21305A3D-7740-423B-88E3-2231ED7C2297}" type="presParOf" srcId="{F913F9C0-3A8B-40EB-A740-E7C2A98EA063}" destId="{4CFFE68F-C4FA-434F-AEF1-006F684F2478}" srcOrd="0" destOrd="0" presId="urn:microsoft.com/office/officeart/2005/8/layout/hierarchy2"/>
    <dgm:cxn modelId="{20CC80BC-06EB-405A-977B-70C43B32C94F}" type="presOf" srcId="{E3B6BA7B-22E5-452C-B21D-5AD8A615DEDD}" destId="{4CFFE68F-C4FA-434F-AEF1-006F684F2478}" srcOrd="1" destOrd="0" presId="urn:microsoft.com/office/officeart/2005/8/layout/hierarchy2"/>
    <dgm:cxn modelId="{5745BFDC-87B0-4661-9674-AFC188E4F785}" type="presParOf" srcId="{122112F6-B855-4C05-8263-94C7E9C46F8F}" destId="{F3A46A35-42C3-4F54-A6D2-159BAD4A0802}" srcOrd="5" destOrd="0" presId="urn:microsoft.com/office/officeart/2005/8/layout/hierarchy2"/>
    <dgm:cxn modelId="{2264E913-119B-4D11-AC1F-55C2FF523174}" type="presParOf" srcId="{F3A46A35-42C3-4F54-A6D2-159BAD4A0802}" destId="{49950593-0251-47CD-81BC-D85E3E6B8198}" srcOrd="0" destOrd="0" presId="urn:microsoft.com/office/officeart/2005/8/layout/hierarchy2"/>
    <dgm:cxn modelId="{ED5E768F-7980-4558-8FDE-1D07AA4D10F7}" type="presOf" srcId="{A20C566D-A779-48EA-A60A-896482946A39}" destId="{49950593-0251-47CD-81BC-D85E3E6B8198}" srcOrd="0" destOrd="0" presId="urn:microsoft.com/office/officeart/2005/8/layout/hierarchy2"/>
    <dgm:cxn modelId="{2CF9AB55-175A-4517-86E0-F763C04E0944}" type="presParOf" srcId="{F3A46A35-42C3-4F54-A6D2-159BAD4A0802}" destId="{C284DFF0-92C1-4B03-8C23-C03BD27D61E3}" srcOrd="1" destOrd="0" presId="urn:microsoft.com/office/officeart/2005/8/layout/hierarchy2"/>
    <dgm:cxn modelId="{54E1E807-81B5-4FDA-B444-9B22227E3A6A}" type="presParOf" srcId="{C284DFF0-92C1-4B03-8C23-C03BD27D61E3}" destId="{2851ECE4-7327-4661-A19E-792349B2B980}" srcOrd="0" destOrd="0" presId="urn:microsoft.com/office/officeart/2005/8/layout/hierarchy2"/>
    <dgm:cxn modelId="{FDC98801-5354-4720-8495-1168F562460B}" type="presOf" srcId="{CB10C536-BD8F-4A55-A866-CEA8CA49C215}" destId="{2851ECE4-7327-4661-A19E-792349B2B980}" srcOrd="0" destOrd="0" presId="urn:microsoft.com/office/officeart/2005/8/layout/hierarchy2"/>
    <dgm:cxn modelId="{3C95687E-54F0-45A5-B303-BE407B51FD53}" type="presParOf" srcId="{2851ECE4-7327-4661-A19E-792349B2B980}" destId="{D4FD8A29-5AF6-44ED-B855-39421D83C37C}" srcOrd="0" destOrd="0" presId="urn:microsoft.com/office/officeart/2005/8/layout/hierarchy2"/>
    <dgm:cxn modelId="{3A6C2A71-6C9D-4CA7-8853-750CE3A01C87}" type="presOf" srcId="{CB10C536-BD8F-4A55-A866-CEA8CA49C215}" destId="{D4FD8A29-5AF6-44ED-B855-39421D83C37C}" srcOrd="1" destOrd="0" presId="urn:microsoft.com/office/officeart/2005/8/layout/hierarchy2"/>
    <dgm:cxn modelId="{257F24F7-C9C7-4A26-8748-4730B8B0CBC7}" type="presParOf" srcId="{C284DFF0-92C1-4B03-8C23-C03BD27D61E3}" destId="{241C9A44-817D-4D17-99F4-05E6EAFEDDE0}" srcOrd="1" destOrd="0" presId="urn:microsoft.com/office/officeart/2005/8/layout/hierarchy2"/>
    <dgm:cxn modelId="{C7BF90C9-EC59-4841-92ED-03F759A66FD6}" type="presParOf" srcId="{241C9A44-817D-4D17-99F4-05E6EAFEDDE0}" destId="{B7F1BDA8-9088-47BF-BEEC-A49C70E0A7DE}" srcOrd="0" destOrd="0" presId="urn:microsoft.com/office/officeart/2005/8/layout/hierarchy2"/>
    <dgm:cxn modelId="{C613B26B-9A49-4E06-B8AE-D27FDDFD70EB}" type="presOf" srcId="{6D0E309E-EB6B-4D54-BAFE-9CFFD1BBBDD4}" destId="{B7F1BDA8-9088-47BF-BEEC-A49C70E0A7DE}" srcOrd="0" destOrd="0" presId="urn:microsoft.com/office/officeart/2005/8/layout/hierarchy2"/>
    <dgm:cxn modelId="{865A57ED-8CE1-4A98-B963-010F82DEB14F}" type="presParOf" srcId="{241C9A44-817D-4D17-99F4-05E6EAFEDDE0}" destId="{A5FCDD2F-4F2F-4E3A-BCE8-47378F97840E}" srcOrd="1" destOrd="0" presId="urn:microsoft.com/office/officeart/2005/8/layout/hierarchy2"/>
    <dgm:cxn modelId="{17D706B5-AB10-4605-A8AF-3E03D11901BF}" type="presParOf" srcId="{A5FCDD2F-4F2F-4E3A-BCE8-47378F97840E}" destId="{40970842-8D00-4BBD-969F-0D294333F235}" srcOrd="0" destOrd="0" presId="urn:microsoft.com/office/officeart/2005/8/layout/hierarchy2"/>
    <dgm:cxn modelId="{C94C9C0A-218B-4975-8167-A14E48449C93}" type="presOf" srcId="{044CB315-AB16-48BB-BA5C-90462E3A3967}" destId="{40970842-8D00-4BBD-969F-0D294333F235}" srcOrd="0" destOrd="0" presId="urn:microsoft.com/office/officeart/2005/8/layout/hierarchy2"/>
    <dgm:cxn modelId="{C5E0F73B-5282-4A0B-8383-DA402B14D868}" type="presParOf" srcId="{40970842-8D00-4BBD-969F-0D294333F235}" destId="{FF75DBD3-303B-40C0-9E05-5D30F16A5D35}" srcOrd="0" destOrd="0" presId="urn:microsoft.com/office/officeart/2005/8/layout/hierarchy2"/>
    <dgm:cxn modelId="{D490C399-118E-40AB-B69C-0D938BE7AED4}" type="presOf" srcId="{044CB315-AB16-48BB-BA5C-90462E3A3967}" destId="{FF75DBD3-303B-40C0-9E05-5D30F16A5D35}" srcOrd="1" destOrd="0" presId="urn:microsoft.com/office/officeart/2005/8/layout/hierarchy2"/>
    <dgm:cxn modelId="{CC15416B-C172-4EDB-9D94-3E4FDB5043C7}" type="presParOf" srcId="{A5FCDD2F-4F2F-4E3A-BCE8-47378F97840E}" destId="{4642A212-DD4A-4464-AE0A-C17F315D119A}" srcOrd="1" destOrd="0" presId="urn:microsoft.com/office/officeart/2005/8/layout/hierarchy2"/>
    <dgm:cxn modelId="{7B581578-3575-482F-B872-5C9E87E66FD0}" type="presParOf" srcId="{4642A212-DD4A-4464-AE0A-C17F315D119A}" destId="{275C4419-188E-4643-8941-D868B0F78658}" srcOrd="0" destOrd="0" presId="urn:microsoft.com/office/officeart/2005/8/layout/hierarchy2"/>
    <dgm:cxn modelId="{8F92F00A-33C2-49ED-B3EB-952FF9D60813}" type="presOf" srcId="{D90FA465-2864-4E14-A41F-02F842987F83}" destId="{275C4419-188E-4643-8941-D868B0F78658}" srcOrd="0" destOrd="0" presId="urn:microsoft.com/office/officeart/2005/8/layout/hierarchy2"/>
    <dgm:cxn modelId="{43B7489C-93DC-41DA-AE1B-4E5ADB32EADD}" type="presParOf" srcId="{4642A212-DD4A-4464-AE0A-C17F315D119A}" destId="{F8D9F9D1-5516-4D43-9BDC-16C35421F948}" srcOrd="1" destOrd="0" presId="urn:microsoft.com/office/officeart/2005/8/layout/hierarchy2"/>
    <dgm:cxn modelId="{322B2242-9E15-4046-8E83-4BAE8B8EA959}" type="presParOf" srcId="{122112F6-B855-4C05-8263-94C7E9C46F8F}" destId="{B5FA580E-69EB-4846-A8F5-CC08F2198F19}" srcOrd="6" destOrd="0" presId="urn:microsoft.com/office/officeart/2005/8/layout/hierarchy2"/>
    <dgm:cxn modelId="{B3A7A63D-0C6A-435A-8583-4C165B2F53AF}" type="presOf" srcId="{86F961DA-0106-453B-95DE-395F9709686F}" destId="{B5FA580E-69EB-4846-A8F5-CC08F2198F19}" srcOrd="0" destOrd="0" presId="urn:microsoft.com/office/officeart/2005/8/layout/hierarchy2"/>
    <dgm:cxn modelId="{52AF1F89-83D6-4B32-B4D5-C00E59882F01}" type="presParOf" srcId="{B5FA580E-69EB-4846-A8F5-CC08F2198F19}" destId="{CE71DC7B-775D-4367-A178-A5AF86BA9F78}" srcOrd="0" destOrd="0" presId="urn:microsoft.com/office/officeart/2005/8/layout/hierarchy2"/>
    <dgm:cxn modelId="{CE97D439-458D-4B6B-84C1-F4A18F755339}" type="presOf" srcId="{86F961DA-0106-453B-95DE-395F9709686F}" destId="{CE71DC7B-775D-4367-A178-A5AF86BA9F78}" srcOrd="1" destOrd="0" presId="urn:microsoft.com/office/officeart/2005/8/layout/hierarchy2"/>
    <dgm:cxn modelId="{26F00424-07C2-4596-A486-B668B2B2EC63}" type="presParOf" srcId="{122112F6-B855-4C05-8263-94C7E9C46F8F}" destId="{7D6B1A2B-C4EA-43B1-9987-2C1F7C88F5C9}" srcOrd="7" destOrd="0" presId="urn:microsoft.com/office/officeart/2005/8/layout/hierarchy2"/>
    <dgm:cxn modelId="{689E38A4-AB7D-4065-BDCB-2C29965B3CD3}" type="presParOf" srcId="{7D6B1A2B-C4EA-43B1-9987-2C1F7C88F5C9}" destId="{62989326-B5D2-4447-BF5C-B3C4EA804E66}" srcOrd="0" destOrd="0" presId="urn:microsoft.com/office/officeart/2005/8/layout/hierarchy2"/>
    <dgm:cxn modelId="{F65E115C-64CA-4176-8584-76C6E14C1926}" type="presOf" srcId="{7BBD75DB-C0A8-4883-8CB6-91D5B94676B2}" destId="{62989326-B5D2-4447-BF5C-B3C4EA804E66}" srcOrd="0" destOrd="0" presId="urn:microsoft.com/office/officeart/2005/8/layout/hierarchy2"/>
    <dgm:cxn modelId="{BA43572F-8E10-42BC-8D11-F0F5B1CF5EE9}" type="presParOf" srcId="{7D6B1A2B-C4EA-43B1-9987-2C1F7C88F5C9}" destId="{B0906AD8-E2FC-4FF0-9C39-AC17DAC34EB5}" srcOrd="1" destOrd="0" presId="urn:microsoft.com/office/officeart/2005/8/layout/hierarchy2"/>
    <dgm:cxn modelId="{DC077F36-C2E8-4F20-B014-E287C06CBAE5}" type="presParOf" srcId="{B0906AD8-E2FC-4FF0-9C39-AC17DAC34EB5}" destId="{2A75799A-04EC-4050-87DA-9CC21F0C4B78}" srcOrd="0" destOrd="0" presId="urn:microsoft.com/office/officeart/2005/8/layout/hierarchy2"/>
    <dgm:cxn modelId="{22379E2A-E2F8-4AF6-AE4F-FDD28C178A81}" type="presOf" srcId="{FDB8CA0F-0B6E-4941-83CF-E1C936707F5B}" destId="{2A75799A-04EC-4050-87DA-9CC21F0C4B78}" srcOrd="0" destOrd="0" presId="urn:microsoft.com/office/officeart/2005/8/layout/hierarchy2"/>
    <dgm:cxn modelId="{AD0E3FAB-D649-4D19-B880-E1ADB92368E4}" type="presParOf" srcId="{2A75799A-04EC-4050-87DA-9CC21F0C4B78}" destId="{06EEF38D-FD8A-4A44-A5F0-CC5F9D9D66E7}" srcOrd="0" destOrd="0" presId="urn:microsoft.com/office/officeart/2005/8/layout/hierarchy2"/>
    <dgm:cxn modelId="{74CEA20F-1D07-44D7-A5CC-51B81F91B208}" type="presOf" srcId="{FDB8CA0F-0B6E-4941-83CF-E1C936707F5B}" destId="{06EEF38D-FD8A-4A44-A5F0-CC5F9D9D66E7}" srcOrd="1" destOrd="0" presId="urn:microsoft.com/office/officeart/2005/8/layout/hierarchy2"/>
    <dgm:cxn modelId="{962B4373-740F-4A64-B794-47E8AA5BE05F}" type="presParOf" srcId="{B0906AD8-E2FC-4FF0-9C39-AC17DAC34EB5}" destId="{3F08F5C6-A4A5-4F84-B177-355A08D4B5DC}" srcOrd="1" destOrd="0" presId="urn:microsoft.com/office/officeart/2005/8/layout/hierarchy2"/>
    <dgm:cxn modelId="{A38015D3-578D-4419-9878-BA0397079C4C}" type="presParOf" srcId="{3F08F5C6-A4A5-4F84-B177-355A08D4B5DC}" destId="{E5244959-BBA5-41C0-9A9B-934747DBD2F6}" srcOrd="0" destOrd="0" presId="urn:microsoft.com/office/officeart/2005/8/layout/hierarchy2"/>
    <dgm:cxn modelId="{6A9C06C7-241F-4BDA-897F-399D9F90FF9C}" type="presOf" srcId="{7C055CF7-27E2-4DC2-BBA7-ECCAD33646D3}" destId="{E5244959-BBA5-41C0-9A9B-934747DBD2F6}" srcOrd="0" destOrd="0" presId="urn:microsoft.com/office/officeart/2005/8/layout/hierarchy2"/>
    <dgm:cxn modelId="{EDF94A73-0867-4B09-B469-3D0115BE096D}" type="presParOf" srcId="{3F08F5C6-A4A5-4F84-B177-355A08D4B5DC}" destId="{C9224413-FD9F-4683-BC92-ECA636894184}" srcOrd="1" destOrd="0" presId="urn:microsoft.com/office/officeart/2005/8/layout/hierarchy2"/>
    <dgm:cxn modelId="{9D854AEA-467D-4D9F-BCEB-C725615340F7}" type="presParOf" srcId="{C9224413-FD9F-4683-BC92-ECA636894184}" destId="{8522AA11-5ECB-4033-9D76-47668BFAB495}" srcOrd="0" destOrd="0" presId="urn:microsoft.com/office/officeart/2005/8/layout/hierarchy2"/>
    <dgm:cxn modelId="{20CBF948-BD8B-4C12-B22E-D003A9E4A06B}" type="presOf" srcId="{6D5BBAD9-EE96-440B-A97D-32C94BF17924}" destId="{8522AA11-5ECB-4033-9D76-47668BFAB495}" srcOrd="0" destOrd="0" presId="urn:microsoft.com/office/officeart/2005/8/layout/hierarchy2"/>
    <dgm:cxn modelId="{7AA41E70-1AD1-43DA-92C8-72E33561A63F}" type="presParOf" srcId="{8522AA11-5ECB-4033-9D76-47668BFAB495}" destId="{95242721-B4A1-4344-9426-8844B9674FBC}" srcOrd="0" destOrd="0" presId="urn:microsoft.com/office/officeart/2005/8/layout/hierarchy2"/>
    <dgm:cxn modelId="{4D6AD77F-4D2A-426F-A474-7A320155ACA6}" type="presOf" srcId="{6D5BBAD9-EE96-440B-A97D-32C94BF17924}" destId="{95242721-B4A1-4344-9426-8844B9674FBC}" srcOrd="1" destOrd="0" presId="urn:microsoft.com/office/officeart/2005/8/layout/hierarchy2"/>
    <dgm:cxn modelId="{470C7F21-02C6-430C-AB19-3720F01FE7A4}" type="presParOf" srcId="{C9224413-FD9F-4683-BC92-ECA636894184}" destId="{4BA24D5B-7106-4F3E-B048-35DD329BA397}" srcOrd="1" destOrd="0" presId="urn:microsoft.com/office/officeart/2005/8/layout/hierarchy2"/>
    <dgm:cxn modelId="{D2F00663-9B8E-4D1B-807B-F1A4C807AB24}" type="presParOf" srcId="{4BA24D5B-7106-4F3E-B048-35DD329BA397}" destId="{E5CF5AB4-A850-4A94-AED9-249D5256AD55}" srcOrd="0" destOrd="0" presId="urn:microsoft.com/office/officeart/2005/8/layout/hierarchy2"/>
    <dgm:cxn modelId="{CE6FAF27-6BD2-4879-9165-C319A4552AD4}" type="presOf" srcId="{3F51A9CA-5F84-487D-B343-9583047AF44F}" destId="{E5CF5AB4-A850-4A94-AED9-249D5256AD55}" srcOrd="0" destOrd="0" presId="urn:microsoft.com/office/officeart/2005/8/layout/hierarchy2"/>
    <dgm:cxn modelId="{5B7CE5E3-555D-40F5-9A9B-EE5FDCE5E327}" type="presParOf" srcId="{4BA24D5B-7106-4F3E-B048-35DD329BA397}" destId="{B4CBCC46-706A-4EEB-99BA-98083BE028C1}" srcOrd="1" destOrd="0" presId="urn:microsoft.com/office/officeart/2005/8/layout/hierarchy2"/>
    <dgm:cxn modelId="{6E983CB3-FA50-41AB-B487-5A591B3C8C1D}" type="presParOf" srcId="{122112F6-B855-4C05-8263-94C7E9C46F8F}" destId="{9E71495E-D821-40FF-8101-9EF8CEF86275}" srcOrd="8" destOrd="0" presId="urn:microsoft.com/office/officeart/2005/8/layout/hierarchy2"/>
    <dgm:cxn modelId="{2AEB92B2-AC4B-4996-9EF9-DC492E7F64B6}" type="presOf" srcId="{8108389B-6E05-4250-A853-98061F4D3C2A}" destId="{9E71495E-D821-40FF-8101-9EF8CEF86275}" srcOrd="0" destOrd="0" presId="urn:microsoft.com/office/officeart/2005/8/layout/hierarchy2"/>
    <dgm:cxn modelId="{5E36B11F-75A9-4C67-A293-CF3909125DF5}" type="presParOf" srcId="{9E71495E-D821-40FF-8101-9EF8CEF86275}" destId="{49FA0D76-77EA-4B27-B14B-2238F7255FB7}" srcOrd="0" destOrd="0" presId="urn:microsoft.com/office/officeart/2005/8/layout/hierarchy2"/>
    <dgm:cxn modelId="{8BF7B42A-E34A-4BE8-9436-C2D3F789B782}" type="presOf" srcId="{8108389B-6E05-4250-A853-98061F4D3C2A}" destId="{49FA0D76-77EA-4B27-B14B-2238F7255FB7}" srcOrd="1" destOrd="0" presId="urn:microsoft.com/office/officeart/2005/8/layout/hierarchy2"/>
    <dgm:cxn modelId="{47DF8C43-9BE3-45E1-9F04-E042FE8B5141}" type="presParOf" srcId="{122112F6-B855-4C05-8263-94C7E9C46F8F}" destId="{C1939F53-C1C9-4666-9BF2-1190AC92A37E}" srcOrd="9" destOrd="0" presId="urn:microsoft.com/office/officeart/2005/8/layout/hierarchy2"/>
    <dgm:cxn modelId="{F0A09C45-5D6F-48F0-BC12-91E9E1CDF48E}" type="presParOf" srcId="{C1939F53-C1C9-4666-9BF2-1190AC92A37E}" destId="{E3C38E42-B1DD-44DE-B6B6-28DE98835E3C}" srcOrd="0" destOrd="0" presId="urn:microsoft.com/office/officeart/2005/8/layout/hierarchy2"/>
    <dgm:cxn modelId="{0425AE7A-3CE9-4546-AF90-5A5E04833A42}" type="presOf" srcId="{942FEDC0-1B7F-4872-825E-23081703BA30}" destId="{E3C38E42-B1DD-44DE-B6B6-28DE98835E3C}" srcOrd="0" destOrd="0" presId="urn:microsoft.com/office/officeart/2005/8/layout/hierarchy2"/>
    <dgm:cxn modelId="{F518C33A-06D9-4B7F-B98D-3434D8A4B540}" type="presParOf" srcId="{C1939F53-C1C9-4666-9BF2-1190AC92A37E}" destId="{A09CD8EE-8FF2-4593-9DD1-D51250D15AF7}" srcOrd="1" destOrd="0" presId="urn:microsoft.com/office/officeart/2005/8/layout/hierarchy2"/>
    <dgm:cxn modelId="{A4116BC2-1989-481D-842F-11B35F6B31C7}" type="presParOf" srcId="{A09CD8EE-8FF2-4593-9DD1-D51250D15AF7}" destId="{63011E0F-40E9-4262-B354-FDB0ED1A7A81}" srcOrd="0" destOrd="0" presId="urn:microsoft.com/office/officeart/2005/8/layout/hierarchy2"/>
    <dgm:cxn modelId="{CC02812C-C3FA-45FA-BC90-8C8243B9713D}" type="presOf" srcId="{4412B589-284D-499F-8E5F-A138F029A571}" destId="{63011E0F-40E9-4262-B354-FDB0ED1A7A81}" srcOrd="0" destOrd="0" presId="urn:microsoft.com/office/officeart/2005/8/layout/hierarchy2"/>
    <dgm:cxn modelId="{1DFC9EE7-B12C-4B8A-9C42-28309A6F1DE8}" type="presParOf" srcId="{63011E0F-40E9-4262-B354-FDB0ED1A7A81}" destId="{0786E290-7165-4340-A087-4BEED11E16EC}" srcOrd="0" destOrd="0" presId="urn:microsoft.com/office/officeart/2005/8/layout/hierarchy2"/>
    <dgm:cxn modelId="{7A432764-1E1C-4B76-BFCE-8E07640F11D5}" type="presOf" srcId="{4412B589-284D-499F-8E5F-A138F029A571}" destId="{0786E290-7165-4340-A087-4BEED11E16EC}" srcOrd="1" destOrd="0" presId="urn:microsoft.com/office/officeart/2005/8/layout/hierarchy2"/>
    <dgm:cxn modelId="{BB2E8782-77A8-40DF-9199-0A26888D664B}" type="presParOf" srcId="{A09CD8EE-8FF2-4593-9DD1-D51250D15AF7}" destId="{41A72119-B9A3-4494-8551-2E348AFA680C}" srcOrd="1" destOrd="0" presId="urn:microsoft.com/office/officeart/2005/8/layout/hierarchy2"/>
    <dgm:cxn modelId="{C203C67A-2750-44AF-85DF-FCFFE51A8A65}" type="presParOf" srcId="{41A72119-B9A3-4494-8551-2E348AFA680C}" destId="{136F125F-23D0-4791-85FD-6B8218979A58}" srcOrd="0" destOrd="0" presId="urn:microsoft.com/office/officeart/2005/8/layout/hierarchy2"/>
    <dgm:cxn modelId="{FFBC050E-2EEA-4573-A853-1D690E1237D7}" type="presOf" srcId="{47502855-6887-4202-AA92-D44F88C45278}" destId="{136F125F-23D0-4791-85FD-6B8218979A58}" srcOrd="0" destOrd="0" presId="urn:microsoft.com/office/officeart/2005/8/layout/hierarchy2"/>
    <dgm:cxn modelId="{DB604EF1-CC2F-4D9B-B4E7-A4F8C6CD24D7}" type="presParOf" srcId="{41A72119-B9A3-4494-8551-2E348AFA680C}" destId="{00A85C94-0BAF-425E-B691-BB477C4F3F40}" srcOrd="1" destOrd="0" presId="urn:microsoft.com/office/officeart/2005/8/layout/hierarchy2"/>
    <dgm:cxn modelId="{10C640A7-193A-4FEB-B340-7BC272736586}" type="presParOf" srcId="{00A85C94-0BAF-425E-B691-BB477C4F3F40}" destId="{75A0AADA-0499-4586-B440-05486F47A14B}" srcOrd="0" destOrd="0" presId="urn:microsoft.com/office/officeart/2005/8/layout/hierarchy2"/>
    <dgm:cxn modelId="{6ABD87DC-4018-4CDC-ACF0-0C59A5A66D9B}" type="presOf" srcId="{FAA585D7-9730-4072-92D0-4A18D64B3055}" destId="{75A0AADA-0499-4586-B440-05486F47A14B}" srcOrd="0" destOrd="0" presId="urn:microsoft.com/office/officeart/2005/8/layout/hierarchy2"/>
    <dgm:cxn modelId="{C9B41560-140E-46DB-9342-917A22831E57}" type="presParOf" srcId="{75A0AADA-0499-4586-B440-05486F47A14B}" destId="{A6F2FDEC-3EEB-4143-8ED6-4FF7BECE5431}" srcOrd="0" destOrd="0" presId="urn:microsoft.com/office/officeart/2005/8/layout/hierarchy2"/>
    <dgm:cxn modelId="{DF719DEB-9F0D-4EBF-82E7-077E1537DA60}" type="presOf" srcId="{FAA585D7-9730-4072-92D0-4A18D64B3055}" destId="{A6F2FDEC-3EEB-4143-8ED6-4FF7BECE5431}" srcOrd="1" destOrd="0" presId="urn:microsoft.com/office/officeart/2005/8/layout/hierarchy2"/>
    <dgm:cxn modelId="{141907D9-809F-4092-83D8-19161B3B674D}" type="presParOf" srcId="{00A85C94-0BAF-425E-B691-BB477C4F3F40}" destId="{905A5FA3-7FA7-47CD-9CFB-C5558FB1CFB1}" srcOrd="1" destOrd="0" presId="urn:microsoft.com/office/officeart/2005/8/layout/hierarchy2"/>
    <dgm:cxn modelId="{0A773F9F-844A-4F4D-A728-F25E4B1129B2}" type="presParOf" srcId="{905A5FA3-7FA7-47CD-9CFB-C5558FB1CFB1}" destId="{393DEBA1-8DF7-4059-B49C-6F92D4E629AE}" srcOrd="0" destOrd="0" presId="urn:microsoft.com/office/officeart/2005/8/layout/hierarchy2"/>
    <dgm:cxn modelId="{84AAE908-760B-436D-B42C-29A301A1EAB1}" type="presOf" srcId="{81FEC81E-6961-4DAF-8528-247A5D8EDC6B}" destId="{393DEBA1-8DF7-4059-B49C-6F92D4E629AE}" srcOrd="0" destOrd="0" presId="urn:microsoft.com/office/officeart/2005/8/layout/hierarchy2"/>
    <dgm:cxn modelId="{61EDF647-EDF6-4F03-8AB7-3A61A77755AA}" type="presParOf" srcId="{905A5FA3-7FA7-47CD-9CFB-C5558FB1CFB1}" destId="{991BEE31-0A4D-4D00-B119-1C0DF25865C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455CBD-6A23-42EF-AC66-73DE3834E9A0}" type="doc">
      <dgm:prSet loTypeId="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87FFFFB-52E6-41B3-8D9A-103FB7F6CE92}">
      <dgm:prSet phldr="0" custT="1"/>
      <dgm:spPr>
        <a:xfrm>
          <a:off x="1079429" y="2267108"/>
          <a:ext cx="1857643" cy="102016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>
              <a:solidFill>
                <a:srgbClr val="C00000"/>
              </a:solidFill>
              <a:latin typeface="Arial" panose="020B0604020202020204"/>
              <a:ea typeface="微软雅黑" panose="020B0503020204020204" charset="-122"/>
              <a:cs typeface="+mn-cs"/>
            </a:rPr>
            <a:t>设误角度</a:t>
          </a:r>
          <a:r>
            <a:rPr lang="zh-CN" altLang="en-US" sz="2800">
              <a:solidFill>
                <a:srgbClr val="C00000"/>
              </a:solidFill>
              <a:latin typeface="Arial" panose="020B0604020202020204"/>
              <a:ea typeface="微软雅黑" panose="020B0503020204020204" charset="-122"/>
              <a:cs typeface="+mn-cs"/>
            </a:rPr>
            <a:t/>
          </a:r>
          <a:endParaRPr lang="zh-CN" altLang="en-US" sz="2800">
            <a:solidFill>
              <a:srgbClr val="C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EFF03007-EEE4-4F43-A76E-791C570A5A3C}" cxnId="{82DBF642-48CA-48FD-8B0B-29F77B47926C}" type="parTrans">
      <dgm:prSet/>
      <dgm:spPr/>
      <dgm:t>
        <a:bodyPr/>
        <a:lstStyle/>
        <a:p>
          <a:endParaRPr lang="zh-CN" altLang="en-US"/>
        </a:p>
      </dgm:t>
    </dgm:pt>
    <dgm:pt modelId="{C75702B8-B667-48E1-914C-34ED16AC95FC}" cxnId="{82DBF642-48CA-48FD-8B0B-29F77B47926C}" type="sibTrans">
      <dgm:prSet/>
      <dgm:spPr/>
      <dgm:t>
        <a:bodyPr/>
        <a:lstStyle/>
        <a:p>
          <a:endParaRPr lang="zh-CN" altLang="en-US"/>
        </a:p>
      </dgm:t>
    </dgm:pt>
    <dgm:pt modelId="{057C5A88-0243-4CE7-8E2B-0FEE6E2769DC}">
      <dgm:prSet phldr="0" custT="1"/>
      <dgm:spPr>
        <a:xfrm>
          <a:off x="3593843" y="225384"/>
          <a:ext cx="1653370" cy="38306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>
              <a:solidFill>
                <a:srgbClr val="C00000"/>
              </a:solidFill>
              <a:latin typeface="Arial" panose="020B0604020202020204"/>
              <a:ea typeface="微软雅黑" panose="020B0503020204020204" charset="-122"/>
              <a:cs typeface="+mn-cs"/>
            </a:rPr>
            <a:t>情节</a:t>
          </a:r>
          <a:r>
            <a:rPr lang="zh-CN" altLang="en-US" sz="2400">
              <a:solidFill>
                <a:srgbClr val="C00000"/>
              </a:solidFill>
              <a:latin typeface="Arial" panose="020B0604020202020204"/>
              <a:ea typeface="微软雅黑" panose="020B0503020204020204" charset="-122"/>
              <a:cs typeface="+mn-cs"/>
            </a:rPr>
            <a:t/>
          </a:r>
          <a:endParaRPr lang="zh-CN" altLang="en-US" sz="2400">
            <a:solidFill>
              <a:srgbClr val="C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867E892A-5761-47C4-8D45-CE52F82A4781}" cxnId="{B983185E-A106-41CB-B045-D6BE6257D834}" type="parTrans">
      <dgm:prSet/>
      <dgm:spPr>
        <a:xfrm rot="17132988">
          <a:off x="2040486" y="1583751"/>
          <a:ext cx="2449943" cy="26604"/>
        </a:xfrm>
        <a:noFill/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D9C466E5-DE83-4FED-89A7-6F80B727B68A}" cxnId="{B983185E-A106-41CB-B045-D6BE6257D834}" type="sibTrans">
      <dgm:prSet/>
      <dgm:spPr/>
      <dgm:t>
        <a:bodyPr/>
        <a:lstStyle/>
        <a:p>
          <a:endParaRPr lang="zh-CN" altLang="en-US"/>
        </a:p>
      </dgm:t>
    </dgm:pt>
    <dgm:pt modelId="{40A377E2-FB14-47B1-AD46-5BF0E7458BD4}">
      <dgm:prSet phldr="0" custT="1"/>
      <dgm:spPr>
        <a:xfrm>
          <a:off x="5906054" y="6437"/>
          <a:ext cx="4102074" cy="820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曲解作用    颠倒顺序    </a:t>
          </a:r>
          <a:r>
            <a:rPr lang="en-US" altLang="zh-CN" sz="2400" b="1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/>
          </a:r>
          <a:endParaRPr lang="en-US" altLang="zh-CN" sz="2400" b="1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夸大情节   无中生有</a:t>
          </a:r>
          <a:r>
            <a:rPr lang="zh-CN" altLang="en-US" sz="2400" b="1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/>
          </a:r>
          <a:endParaRPr lang="zh-CN" altLang="en-US" sz="2400" b="1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3763E761-49CD-472D-B657-2C6B122E5588}" cxnId="{B32DAB4A-C68E-4C42-9AA5-BE3B0C2B1CC5}" type="parTrans">
      <dgm:prSet/>
      <dgm:spPr>
        <a:xfrm>
          <a:off x="5247214" y="403616"/>
          <a:ext cx="658839" cy="26604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647AF15A-EF44-4A11-9E39-E67BB109AD66}" cxnId="{B32DAB4A-C68E-4C42-9AA5-BE3B0C2B1CC5}" type="sibTrans">
      <dgm:prSet/>
      <dgm:spPr/>
      <dgm:t>
        <a:bodyPr/>
        <a:lstStyle/>
        <a:p>
          <a:endParaRPr lang="zh-CN" altLang="en-US"/>
        </a:p>
      </dgm:t>
    </dgm:pt>
    <dgm:pt modelId="{CB32A5D5-CDE7-4CA1-998C-7AD5294F82AF}">
      <dgm:prSet phldr="0" custT="1"/>
      <dgm:spPr>
        <a:xfrm>
          <a:off x="3593843" y="1169492"/>
          <a:ext cx="1653370" cy="38306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vert="horz" wrap="square"/>
        <a:p>
          <a:pPr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>
              <a:solidFill>
                <a:srgbClr val="C00000"/>
              </a:solidFill>
              <a:latin typeface="Arial" panose="020B0604020202020204"/>
              <a:ea typeface="微软雅黑" panose="020B0503020204020204" charset="-122"/>
              <a:cs typeface="+mn-cs"/>
            </a:rPr>
            <a:t>人物</a:t>
          </a:r>
          <a:r>
            <a:rPr lang="zh-CN" altLang="en-US" sz="2400" kern="1200">
              <a:solidFill>
                <a:srgbClr val="C00000"/>
              </a:solidFill>
              <a:latin typeface="Arial" panose="020B0604020202020204"/>
              <a:ea typeface="微软雅黑" panose="020B0503020204020204" charset="-122"/>
              <a:cs typeface="+mn-cs"/>
            </a:rPr>
            <a:t/>
          </a:r>
          <a:endParaRPr lang="zh-CN" altLang="en-US" sz="2400" kern="1200">
            <a:solidFill>
              <a:srgbClr val="C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545D2068-3BEA-4330-8847-D5FE8252FB2F}" cxnId="{D598A567-7C3A-4A3B-973B-571FE08AD51A}" type="parTrans">
      <dgm:prSet/>
      <dgm:spPr>
        <a:xfrm rot="17692822">
          <a:off x="2484935" y="2055805"/>
          <a:ext cx="1561045" cy="26604"/>
        </a:xfrm>
        <a:noFill/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9A081525-6365-4137-8CCC-9148A2752919}" cxnId="{D598A567-7C3A-4A3B-973B-571FE08AD51A}" type="sibTrans">
      <dgm:prSet/>
      <dgm:spPr/>
      <dgm:t>
        <a:bodyPr/>
        <a:lstStyle/>
        <a:p>
          <a:endParaRPr lang="zh-CN" altLang="en-US"/>
        </a:p>
      </dgm:t>
    </dgm:pt>
    <dgm:pt modelId="{431173ED-A43F-44EA-A68F-FB6EFFFD9CE5}">
      <dgm:prSet phldr="0" custT="1"/>
      <dgm:spPr>
        <a:xfrm>
          <a:off x="5906054" y="950545"/>
          <a:ext cx="4102074" cy="820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vert="horz" wrap="square"/>
        <a:p>
          <a:pPr algn="ctr" defTabSz="889000">
            <a:lnSpc>
              <a:spcPts val="3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性格特点   人物作用   </a:t>
          </a:r>
          <a:r>
            <a:rPr lang="en-US" altLang="zh-CN" sz="2400" b="1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/>
          </a:r>
          <a:endParaRPr lang="en-US" altLang="zh-CN" sz="2400" b="1" kern="1200">
            <a:solidFill>
              <a:prstClr val="black"/>
            </a:solidFill>
            <a:latin typeface="Arial" panose="020B0604020202020204"/>
            <a:ea typeface="微软雅黑" panose="020B0503020204020204" charset="-122"/>
            <a:cs typeface="+mn-cs"/>
          </a:endParaRPr>
        </a:p>
        <a:p>
          <a:pPr algn="ctr" defTabSz="889000">
            <a:lnSpc>
              <a:spcPts val="3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次要主要    夸大作用    无中生有</a:t>
          </a:r>
          <a:r>
            <a:rPr lang="zh-CN" altLang="en-US" sz="2400" b="1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/>
          </a:r>
          <a:endParaRPr lang="zh-CN" altLang="en-US" sz="2400" b="1" kern="1200">
            <a:solidFill>
              <a:prstClr val="black"/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4759FABF-FCEF-4AB9-AC60-C46AB6C31841}" cxnId="{5C52D892-FE42-4108-AE2F-EB972B1F69C8}" type="parTrans">
      <dgm:prSet/>
      <dgm:spPr>
        <a:xfrm>
          <a:off x="5247214" y="1347724"/>
          <a:ext cx="658839" cy="26604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AF146186-4A69-466D-A301-3840AD2CEBA7}" cxnId="{5C52D892-FE42-4108-AE2F-EB972B1F69C8}" type="sibTrans">
      <dgm:prSet/>
      <dgm:spPr/>
      <dgm:t>
        <a:bodyPr/>
        <a:lstStyle/>
        <a:p>
          <a:endParaRPr lang="zh-CN" altLang="en-US"/>
        </a:p>
      </dgm:t>
    </dgm:pt>
    <dgm:pt modelId="{6D894169-12F2-46F0-BB30-9E8DD57559A0}">
      <dgm:prSet phldr="0" custT="1"/>
      <dgm:spPr>
        <a:xfrm>
          <a:off x="3593843" y="2113600"/>
          <a:ext cx="1653370" cy="38306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>
              <a:solidFill>
                <a:srgbClr val="C00000"/>
              </a:solidFill>
              <a:latin typeface="Arial" panose="020B0604020202020204"/>
              <a:ea typeface="微软雅黑" panose="020B0503020204020204" charset="-122"/>
              <a:cs typeface="+mn-cs"/>
            </a:rPr>
            <a:t>环境</a:t>
          </a:r>
          <a:r>
            <a:rPr lang="zh-CN" altLang="en-US" sz="2400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 </a:t>
          </a:r>
          <a:r>
            <a:rPr lang="zh-CN" altLang="en-US" sz="2400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/>
          </a:r>
          <a:endParaRPr lang="zh-CN" altLang="en-US" sz="2400" kern="1200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43BEE55D-3F82-4E8B-8DAE-ED070167C4E3}" cxnId="{EA5C3FD6-8D47-4645-8AB1-5B195C44EC43}" type="parTrans">
      <dgm:prSet/>
      <dgm:spPr>
        <a:xfrm rot="19457600">
          <a:off x="2861050" y="2527859"/>
          <a:ext cx="808815" cy="26604"/>
        </a:xfrm>
        <a:noFill/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9CDB4743-6665-4CCE-AA3F-156BD3764922}" cxnId="{EA5C3FD6-8D47-4645-8AB1-5B195C44EC43}" type="sibTrans">
      <dgm:prSet/>
      <dgm:spPr/>
      <dgm:t>
        <a:bodyPr/>
        <a:lstStyle/>
        <a:p>
          <a:endParaRPr lang="zh-CN" altLang="en-US"/>
        </a:p>
      </dgm:t>
    </dgm:pt>
    <dgm:pt modelId="{3D515C20-7AE6-4457-AEE6-C85369032F80}">
      <dgm:prSet phldr="0" custT="1"/>
      <dgm:spPr>
        <a:xfrm>
          <a:off x="5906054" y="1894653"/>
          <a:ext cx="4102074" cy="820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vert="horz" wrap="square"/>
        <a:p>
          <a:pPr algn="ctr" defTabSz="889000">
            <a:lnSpc>
              <a:spcPts val="3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特点作用    描写手法</a:t>
          </a:r>
          <a:r>
            <a:rPr sz="2400"/>
            <a:t/>
          </a:r>
          <a:endParaRPr sz="2400"/>
        </a:p>
      </dgm:t>
    </dgm:pt>
    <dgm:pt modelId="{E2F90F61-AA21-4340-816C-8CD24C431A38}" cxnId="{F3927EED-7F48-4E5F-8277-7F6A874F73D5}" type="parTrans">
      <dgm:prSet/>
      <dgm:spPr>
        <a:xfrm>
          <a:off x="5247214" y="2291832"/>
          <a:ext cx="658839" cy="26604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97E46E50-8331-498F-82A9-51716EAB6E74}" cxnId="{F3927EED-7F48-4E5F-8277-7F6A874F73D5}" type="sibTrans">
      <dgm:prSet/>
      <dgm:spPr/>
      <dgm:t>
        <a:bodyPr/>
        <a:lstStyle/>
        <a:p>
          <a:endParaRPr lang="zh-CN" altLang="en-US"/>
        </a:p>
      </dgm:t>
    </dgm:pt>
    <dgm:pt modelId="{1FE5A3CC-8BB6-4768-B9B8-DE408D0D7DEC}">
      <dgm:prSet phldr="0" custT="1"/>
      <dgm:spPr>
        <a:xfrm>
          <a:off x="3593843" y="3057708"/>
          <a:ext cx="1653370" cy="38306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vert="horz" wrap="square"/>
        <a:p>
          <a:pPr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>
              <a:solidFill>
                <a:srgbClr val="C00000"/>
              </a:solidFill>
              <a:latin typeface="Arial" panose="020B0604020202020204"/>
              <a:ea typeface="微软雅黑" panose="020B0503020204020204" charset="-122"/>
              <a:cs typeface="+mn-cs"/>
            </a:rPr>
            <a:t>主题</a:t>
          </a:r>
          <a:r>
            <a:rPr lang="zh-CN" altLang="en-US" sz="2400" kern="1200">
              <a:solidFill>
                <a:srgbClr val="C00000"/>
              </a:solidFill>
              <a:latin typeface="Arial" panose="020B0604020202020204"/>
              <a:ea typeface="微软雅黑" panose="020B0503020204020204" charset="-122"/>
              <a:cs typeface="+mn-cs"/>
            </a:rPr>
            <a:t/>
          </a:r>
          <a:endParaRPr lang="zh-CN" altLang="en-US" sz="2400" kern="1200">
            <a:solidFill>
              <a:srgbClr val="C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73148EF0-CF8B-4FBB-BDD1-AF0D3BE71EB6}" cxnId="{B7BEBF43-509D-47DC-840C-99B5E1382DB0}" type="parTrans">
      <dgm:prSet/>
      <dgm:spPr>
        <a:xfrm rot="2142401">
          <a:off x="2861050" y="2999913"/>
          <a:ext cx="808815" cy="26604"/>
        </a:xfrm>
        <a:noFill/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D6BCE4BF-8FBB-47A5-BF93-3690D9D0BB69}" cxnId="{B7BEBF43-509D-47DC-840C-99B5E1382DB0}" type="sibTrans">
      <dgm:prSet/>
      <dgm:spPr/>
      <dgm:t>
        <a:bodyPr/>
        <a:lstStyle/>
        <a:p>
          <a:endParaRPr lang="zh-CN" altLang="en-US"/>
        </a:p>
      </dgm:t>
    </dgm:pt>
    <dgm:pt modelId="{BD2A6915-3C91-42DC-AC96-8A640F27D0E1}">
      <dgm:prSet phldr="0" custT="1"/>
      <dgm:spPr>
        <a:xfrm>
          <a:off x="5906054" y="2838761"/>
          <a:ext cx="4102074" cy="820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vert="horz" wrap="square"/>
        <a:p>
          <a:pPr algn="ctr" defTabSz="889000">
            <a:lnSpc>
              <a:spcPts val="3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曲解拔高    无中生有</a:t>
          </a:r>
          <a:r>
            <a:rPr sz="2400"/>
            <a:t/>
          </a:r>
          <a:endParaRPr sz="2400"/>
        </a:p>
      </dgm:t>
    </dgm:pt>
    <dgm:pt modelId="{7193364C-131A-4731-91DF-D30804BE301D}" cxnId="{81E982EF-DB0C-4777-BB89-C1AFDD8C48F6}" type="parTrans">
      <dgm:prSet/>
      <dgm:spPr>
        <a:xfrm>
          <a:off x="5247214" y="3235940"/>
          <a:ext cx="658839" cy="26604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E8959917-2021-411C-9A9C-14254FBE893C}" cxnId="{81E982EF-DB0C-4777-BB89-C1AFDD8C48F6}" type="sibTrans">
      <dgm:prSet/>
      <dgm:spPr/>
      <dgm:t>
        <a:bodyPr/>
        <a:lstStyle/>
        <a:p>
          <a:endParaRPr lang="zh-CN" altLang="en-US"/>
        </a:p>
      </dgm:t>
    </dgm:pt>
    <dgm:pt modelId="{C77C994D-8D46-47B1-9711-532D53EB561C}">
      <dgm:prSet phldr="0" custT="1"/>
      <dgm:spPr>
        <a:xfrm>
          <a:off x="3593843" y="4001815"/>
          <a:ext cx="1653370" cy="38306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vert="horz" wrap="square"/>
        <a:p>
          <a:pPr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>
              <a:solidFill>
                <a:srgbClr val="C00000"/>
              </a:solidFill>
              <a:latin typeface="Arial" panose="020B0604020202020204"/>
              <a:ea typeface="微软雅黑" panose="020B0503020204020204" charset="-122"/>
              <a:cs typeface="+mn-cs"/>
            </a:rPr>
            <a:t>艺术技巧</a:t>
          </a:r>
          <a:r>
            <a:rPr lang="zh-CN" altLang="en-US" sz="2400" kern="1200">
              <a:solidFill>
                <a:srgbClr val="C00000"/>
              </a:solidFill>
              <a:latin typeface="Arial" panose="020B0604020202020204"/>
              <a:ea typeface="微软雅黑" panose="020B0503020204020204" charset="-122"/>
              <a:cs typeface="+mn-cs"/>
            </a:rPr>
            <a:t/>
          </a:r>
          <a:endParaRPr lang="zh-CN" altLang="en-US" sz="2400" kern="1200">
            <a:solidFill>
              <a:srgbClr val="C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763EC1CC-3C8D-4FDA-86DB-57ABB77B2CA3}" cxnId="{F926AAF7-DDE8-44A0-BB9C-E51DD4153123}" type="parTrans">
      <dgm:prSet/>
      <dgm:spPr>
        <a:xfrm rot="3907178">
          <a:off x="2484935" y="3471967"/>
          <a:ext cx="1561045" cy="26604"/>
        </a:xfrm>
        <a:noFill/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B3A97838-07F8-47DE-9CB8-979000DCA7AE}" cxnId="{F926AAF7-DDE8-44A0-BB9C-E51DD4153123}" type="sibTrans">
      <dgm:prSet/>
      <dgm:spPr/>
      <dgm:t>
        <a:bodyPr/>
        <a:lstStyle/>
        <a:p>
          <a:endParaRPr lang="zh-CN" altLang="en-US"/>
        </a:p>
      </dgm:t>
    </dgm:pt>
    <dgm:pt modelId="{7FE8DB29-6FFB-47A2-A433-F60FA087BB7E}">
      <dgm:prSet phldr="0" custT="1"/>
      <dgm:spPr>
        <a:xfrm>
          <a:off x="5903985" y="3782869"/>
          <a:ext cx="4102074" cy="820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vert="horz" wrap="square"/>
        <a:p>
          <a:pPr algn="ctr" defTabSz="889000">
            <a:lnSpc>
              <a:spcPts val="3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故意误判</a:t>
          </a:r>
          <a:r>
            <a:rPr lang="en-US" altLang="zh-CN" sz="2400" b="1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   </a:t>
          </a:r>
          <a:r>
            <a:rPr lang="zh-CN" altLang="en-US" sz="2400" b="1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/>
          </a:r>
          <a:endParaRPr lang="zh-CN" altLang="en-US" sz="2400" b="1" kern="1200">
            <a:solidFill>
              <a:prstClr val="black"/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2D58D7EF-0223-4148-B4B0-E4FB078E93A0}" cxnId="{2709EAAD-0425-400E-A9CD-0E2723F18B21}" type="parTrans">
      <dgm:prSet/>
      <dgm:spPr>
        <a:xfrm>
          <a:off x="5247214" y="4180048"/>
          <a:ext cx="656770" cy="26604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FE405CF8-7C88-4017-8816-3068D9CAFBFA}" cxnId="{2709EAAD-0425-400E-A9CD-0E2723F18B21}" type="sibTrans">
      <dgm:prSet/>
      <dgm:spPr/>
      <dgm:t>
        <a:bodyPr/>
        <a:lstStyle/>
        <a:p>
          <a:endParaRPr lang="zh-CN" altLang="en-US"/>
        </a:p>
      </dgm:t>
    </dgm:pt>
    <dgm:pt modelId="{AE8E56F3-138D-40D6-B542-DE81F9911C0C}">
      <dgm:prSet phldr="0" custT="1"/>
      <dgm:spPr>
        <a:xfrm>
          <a:off x="3593843" y="4945923"/>
          <a:ext cx="1653370" cy="38306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vert="horz" wrap="square"/>
        <a:p>
          <a:pPr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>
              <a:solidFill>
                <a:srgbClr val="C00000"/>
              </a:solidFill>
              <a:latin typeface="Arial" panose="020B0604020202020204"/>
              <a:ea typeface="微软雅黑" panose="020B0503020204020204" charset="-122"/>
              <a:cs typeface="+mn-cs"/>
            </a:rPr>
            <a:t>语言特色</a:t>
          </a:r>
          <a:r>
            <a:rPr lang="zh-CN" altLang="en-US" sz="2400" kern="1200">
              <a:solidFill>
                <a:srgbClr val="C00000"/>
              </a:solidFill>
              <a:latin typeface="Arial" panose="020B0604020202020204"/>
              <a:ea typeface="微软雅黑" panose="020B0503020204020204" charset="-122"/>
              <a:cs typeface="+mn-cs"/>
            </a:rPr>
            <a:t/>
          </a:r>
          <a:endParaRPr lang="zh-CN" altLang="en-US" sz="2400" kern="1200">
            <a:solidFill>
              <a:srgbClr val="C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99C1B370-E372-4BA5-8520-BA015BF2D9F1}" cxnId="{435221C7-5BE6-407F-A408-ECD6ADDF740A}" type="parTrans">
      <dgm:prSet/>
      <dgm:spPr>
        <a:xfrm rot="4467012">
          <a:off x="2040486" y="3944021"/>
          <a:ext cx="2449943" cy="26604"/>
        </a:xfrm>
        <a:noFill/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CDCC60E6-B43E-4700-926F-ECB21C7CA1CB}" cxnId="{435221C7-5BE6-407F-A408-ECD6ADDF740A}" type="sibTrans">
      <dgm:prSet/>
      <dgm:spPr/>
      <dgm:t>
        <a:bodyPr/>
        <a:lstStyle/>
        <a:p>
          <a:endParaRPr lang="zh-CN" altLang="en-US"/>
        </a:p>
      </dgm:t>
    </dgm:pt>
    <dgm:pt modelId="{EADC30F8-B738-4E62-8FA1-C0901253BF2C}">
      <dgm:prSet phldr="0" custT="1"/>
      <dgm:spPr>
        <a:xfrm>
          <a:off x="5903985" y="4726977"/>
          <a:ext cx="4102074" cy="820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vert="horz" wrap="square"/>
        <a:p>
          <a:pPr algn="ctr" defTabSz="889000">
            <a:lnSpc>
              <a:spcPts val="3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特点、风格、作用的误判</a:t>
          </a:r>
          <a:r>
            <a:rPr sz="2400"/>
            <a:t/>
          </a:r>
          <a:endParaRPr sz="2400"/>
        </a:p>
      </dgm:t>
    </dgm:pt>
    <dgm:pt modelId="{17EBF1B2-C699-4865-9747-887464A7DB49}" cxnId="{503D7476-6E60-4819-B834-590B8802BC37}" type="parTrans">
      <dgm:prSet/>
      <dgm:spPr>
        <a:xfrm>
          <a:off x="5247214" y="5124156"/>
          <a:ext cx="656770" cy="26604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30806C90-FD03-45F8-9D73-C4C47E05733A}" cxnId="{503D7476-6E60-4819-B834-590B8802BC37}" type="sibTrans">
      <dgm:prSet/>
      <dgm:spPr/>
      <dgm:t>
        <a:bodyPr/>
        <a:lstStyle/>
        <a:p>
          <a:endParaRPr lang="zh-CN" altLang="en-US"/>
        </a:p>
      </dgm:t>
    </dgm:pt>
    <dgm:pt modelId="{2DD9CAFC-F419-4D76-B386-7EA0C37848FB}" type="pres">
      <dgm:prSet presAssocID="{3D455CBD-6A23-42EF-AC66-73DE3834E9A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/>
      </dgm:t>
    </dgm:pt>
    <dgm:pt modelId="{4C133F84-579A-4E35-9ABB-A9C5907632B2}" type="pres">
      <dgm:prSet presAssocID="{F87FFFFB-52E6-41B3-8D9A-103FB7F6CE92}" presName="root1" presStyleCnt="0"/>
      <dgm:spPr/>
      <dgm:t>
        <a:bodyPr/>
        <a:lstStyle/>
        <a:p/>
      </dgm:t>
    </dgm:pt>
    <dgm:pt modelId="{5573C8EC-DEF7-4966-B7B9-C71CFA75BC9D}" type="pres">
      <dgm:prSet presAssocID="{F87FFFFB-52E6-41B3-8D9A-103FB7F6CE92}" presName="LevelOneTextNode" presStyleLbl="node0" presStyleIdx="0" presStyleCnt="1" custScaleX="129246" custScaleY="69221">
        <dgm:presLayoutVars>
          <dgm:chPref val="3"/>
        </dgm:presLayoutVars>
      </dgm:prSet>
      <dgm:spPr/>
      <dgm:t>
        <a:bodyPr/>
        <a:lstStyle/>
        <a:p/>
      </dgm:t>
    </dgm:pt>
    <dgm:pt modelId="{1A548EBD-FED7-4FE3-B2F0-B8E2695BA8A6}" type="pres">
      <dgm:prSet presAssocID="{F87FFFFB-52E6-41B3-8D9A-103FB7F6CE92}" presName="level2hierChild" presStyleCnt="0"/>
      <dgm:spPr/>
      <dgm:t>
        <a:bodyPr/>
        <a:lstStyle/>
        <a:p/>
      </dgm:t>
    </dgm:pt>
    <dgm:pt modelId="{781BFD43-0415-47B0-A7CC-253CC002A538}" type="pres">
      <dgm:prSet presAssocID="{867E892A-5761-47C4-8D45-CE52F82A4781}" presName="conn2-1" presStyleLbl="parChTrans1D2" presStyleIdx="0" presStyleCnt="6"/>
      <dgm:spPr/>
      <dgm:t>
        <a:bodyPr/>
        <a:lstStyle/>
        <a:p/>
      </dgm:t>
    </dgm:pt>
    <dgm:pt modelId="{CB4A8C3C-8529-4A46-AADB-AD35638F6A89}" type="pres">
      <dgm:prSet presAssocID="{867E892A-5761-47C4-8D45-CE52F82A4781}" presName="connTx" presStyleCnt="0"/>
      <dgm:spPr/>
      <dgm:t>
        <a:bodyPr/>
        <a:lstStyle/>
        <a:p/>
      </dgm:t>
    </dgm:pt>
    <dgm:pt modelId="{CBAD441F-A21A-4A4C-B33D-6CC24F666259}" type="pres">
      <dgm:prSet presAssocID="{057C5A88-0243-4CE7-8E2B-0FEE6E2769DC}" presName="root2" presStyleCnt="0"/>
      <dgm:spPr/>
      <dgm:t>
        <a:bodyPr/>
        <a:lstStyle/>
        <a:p/>
      </dgm:t>
    </dgm:pt>
    <dgm:pt modelId="{2AA23948-F350-4D86-9A94-D44F7E575FA5}" type="pres">
      <dgm:prSet presAssocID="{057C5A88-0243-4CE7-8E2B-0FEE6E2769DC}" presName="LevelTwoTextNode" presStyleLbl="node2" presStyleIdx="0" presStyleCnt="6" custScaleX="89442" custScaleY="46661">
        <dgm:presLayoutVars>
          <dgm:chPref val="3"/>
        </dgm:presLayoutVars>
      </dgm:prSet>
      <dgm:spPr/>
      <dgm:t>
        <a:bodyPr/>
        <a:lstStyle/>
        <a:p/>
      </dgm:t>
    </dgm:pt>
    <dgm:pt modelId="{9F89B568-0562-47ED-AAF7-FEF086006B0D}" type="pres">
      <dgm:prSet presAssocID="{057C5A88-0243-4CE7-8E2B-0FEE6E2769DC}" presName="level3hierChild" presStyleCnt="0"/>
      <dgm:spPr/>
      <dgm:t>
        <a:bodyPr/>
        <a:lstStyle/>
        <a:p/>
      </dgm:t>
    </dgm:pt>
    <dgm:pt modelId="{2205136E-1622-46E7-AC0F-8B11ED0036A8}" type="pres">
      <dgm:prSet presAssocID="{3763E761-49CD-472D-B657-2C6B122E5588}" presName="conn2-1" presStyleLbl="parChTrans1D3" presStyleIdx="0" presStyleCnt="6"/>
      <dgm:spPr/>
      <dgm:t>
        <a:bodyPr/>
        <a:lstStyle/>
        <a:p/>
      </dgm:t>
    </dgm:pt>
    <dgm:pt modelId="{1154B8E5-5CB2-48CF-8A74-5F63983771C2}" type="pres">
      <dgm:prSet presAssocID="{3763E761-49CD-472D-B657-2C6B122E5588}" presName="connTx" presStyleCnt="0"/>
      <dgm:spPr/>
      <dgm:t>
        <a:bodyPr/>
        <a:lstStyle/>
        <a:p/>
      </dgm:t>
    </dgm:pt>
    <dgm:pt modelId="{7480D221-E588-4F9A-A861-B533FB649DFD}" type="pres">
      <dgm:prSet presAssocID="{40A377E2-FB14-47B1-AD46-5BF0E7458BD4}" presName="root2" presStyleCnt="0"/>
      <dgm:spPr/>
      <dgm:t>
        <a:bodyPr/>
        <a:lstStyle/>
        <a:p/>
      </dgm:t>
    </dgm:pt>
    <dgm:pt modelId="{D19A988B-6426-4A3D-91E5-EC1218172E1A}" type="pres">
      <dgm:prSet presAssocID="{40A377E2-FB14-47B1-AD46-5BF0E7458BD4}" presName="LevelTwoTextNode" presStyleLbl="node3" presStyleIdx="0" presStyleCnt="6" custScaleX="281637" custLinFactNeighborX="126">
        <dgm:presLayoutVars>
          <dgm:chPref val="3"/>
        </dgm:presLayoutVars>
      </dgm:prSet>
      <dgm:spPr/>
      <dgm:t>
        <a:bodyPr/>
        <a:lstStyle/>
        <a:p/>
      </dgm:t>
    </dgm:pt>
    <dgm:pt modelId="{8099E141-8845-4179-85BB-ED670BEDA7EE}" type="pres">
      <dgm:prSet presAssocID="{40A377E2-FB14-47B1-AD46-5BF0E7458BD4}" presName="level3hierChild" presStyleCnt="0"/>
      <dgm:spPr/>
      <dgm:t>
        <a:bodyPr/>
        <a:lstStyle/>
        <a:p/>
      </dgm:t>
    </dgm:pt>
    <dgm:pt modelId="{C93E8AF3-6FF1-4D4E-8B2E-270DEA2CB812}" type="pres">
      <dgm:prSet presAssocID="{545D2068-3BEA-4330-8847-D5FE8252FB2F}" presName="conn2-1" presStyleLbl="parChTrans1D2" presStyleIdx="1" presStyleCnt="6"/>
      <dgm:spPr/>
      <dgm:t>
        <a:bodyPr/>
        <a:lstStyle/>
        <a:p/>
      </dgm:t>
    </dgm:pt>
    <dgm:pt modelId="{B5147DA4-3CFB-4BFD-A3E1-74B01C2061EB}" type="pres">
      <dgm:prSet presAssocID="{545D2068-3BEA-4330-8847-D5FE8252FB2F}" presName="connTx" presStyleCnt="0"/>
      <dgm:spPr/>
      <dgm:t>
        <a:bodyPr/>
        <a:lstStyle/>
        <a:p/>
      </dgm:t>
    </dgm:pt>
    <dgm:pt modelId="{AAB22BC1-F8C4-47CA-85BA-B5A22AC027D9}" type="pres">
      <dgm:prSet presAssocID="{CB32A5D5-CDE7-4CA1-998C-7AD5294F82AF}" presName="root2" presStyleCnt="0"/>
      <dgm:spPr/>
      <dgm:t>
        <a:bodyPr/>
        <a:lstStyle/>
        <a:p/>
      </dgm:t>
    </dgm:pt>
    <dgm:pt modelId="{AE199B63-C7C1-455E-9199-21C6FD24BD81}" type="pres">
      <dgm:prSet presAssocID="{CB32A5D5-CDE7-4CA1-998C-7AD5294F82AF}" presName="LevelTwoTextNode" presStyleLbl="node2" presStyleIdx="1" presStyleCnt="6" custScaleX="89442" custScaleY="46661">
        <dgm:presLayoutVars>
          <dgm:chPref val="3"/>
        </dgm:presLayoutVars>
      </dgm:prSet>
      <dgm:spPr/>
      <dgm:t>
        <a:bodyPr/>
        <a:lstStyle/>
        <a:p/>
      </dgm:t>
    </dgm:pt>
    <dgm:pt modelId="{D22CE747-AA8F-4E38-A6E0-72333A3A398E}" type="pres">
      <dgm:prSet presAssocID="{CB32A5D5-CDE7-4CA1-998C-7AD5294F82AF}" presName="level3hierChild" presStyleCnt="0"/>
      <dgm:spPr/>
      <dgm:t>
        <a:bodyPr/>
        <a:lstStyle/>
        <a:p/>
      </dgm:t>
    </dgm:pt>
    <dgm:pt modelId="{A36D595A-3499-400C-B160-23901F95CD8D}" type="pres">
      <dgm:prSet presAssocID="{4759FABF-FCEF-4AB9-AC60-C46AB6C31841}" presName="conn2-1" presStyleLbl="parChTrans1D3" presStyleIdx="1" presStyleCnt="6"/>
      <dgm:spPr/>
      <dgm:t>
        <a:bodyPr/>
        <a:lstStyle/>
        <a:p/>
      </dgm:t>
    </dgm:pt>
    <dgm:pt modelId="{3D658891-7135-456E-B66E-AB06F194A8F8}" type="pres">
      <dgm:prSet presAssocID="{4759FABF-FCEF-4AB9-AC60-C46AB6C31841}" presName="connTx" presStyleCnt="0"/>
      <dgm:spPr/>
      <dgm:t>
        <a:bodyPr/>
        <a:lstStyle/>
        <a:p/>
      </dgm:t>
    </dgm:pt>
    <dgm:pt modelId="{7E082ED8-24F4-44B0-8B38-76A9E36DD70E}" type="pres">
      <dgm:prSet presAssocID="{431173ED-A43F-44EA-A68F-FB6EFFFD9CE5}" presName="root2" presStyleCnt="0"/>
      <dgm:spPr/>
      <dgm:t>
        <a:bodyPr/>
        <a:lstStyle/>
        <a:p/>
      </dgm:t>
    </dgm:pt>
    <dgm:pt modelId="{5B1386EC-A1FC-4F5B-946D-F7D16E332A24}" type="pres">
      <dgm:prSet presAssocID="{431173ED-A43F-44EA-A68F-FB6EFFFD9CE5}" presName="LevelTwoTextNode" presStyleLbl="node3" presStyleIdx="1" presStyleCnt="6" custScaleX="287636" custLinFactNeighborX="126">
        <dgm:presLayoutVars>
          <dgm:chPref val="3"/>
        </dgm:presLayoutVars>
      </dgm:prSet>
      <dgm:spPr/>
      <dgm:t>
        <a:bodyPr/>
        <a:lstStyle/>
        <a:p/>
      </dgm:t>
    </dgm:pt>
    <dgm:pt modelId="{B2C36512-C18F-4D96-BB9C-05470AEE3EC1}" type="pres">
      <dgm:prSet presAssocID="{431173ED-A43F-44EA-A68F-FB6EFFFD9CE5}" presName="level3hierChild" presStyleCnt="0"/>
      <dgm:spPr/>
      <dgm:t>
        <a:bodyPr/>
        <a:lstStyle/>
        <a:p/>
      </dgm:t>
    </dgm:pt>
    <dgm:pt modelId="{570270C5-58B5-4D0C-96C5-5A1CB95BBF61}" type="pres">
      <dgm:prSet presAssocID="{43BEE55D-3F82-4E8B-8DAE-ED070167C4E3}" presName="conn2-1" presStyleLbl="parChTrans1D2" presStyleIdx="2" presStyleCnt="6"/>
      <dgm:spPr/>
      <dgm:t>
        <a:bodyPr/>
        <a:lstStyle/>
        <a:p/>
      </dgm:t>
    </dgm:pt>
    <dgm:pt modelId="{67F73DDC-E10C-467D-BE08-5E51F994B0D7}" type="pres">
      <dgm:prSet presAssocID="{43BEE55D-3F82-4E8B-8DAE-ED070167C4E3}" presName="connTx" presStyleCnt="0"/>
      <dgm:spPr/>
      <dgm:t>
        <a:bodyPr/>
        <a:lstStyle/>
        <a:p/>
      </dgm:t>
    </dgm:pt>
    <dgm:pt modelId="{185ECED8-73B6-4998-B636-C7367ED1592F}" type="pres">
      <dgm:prSet presAssocID="{6D894169-12F2-46F0-BB30-9E8DD57559A0}" presName="root2" presStyleCnt="0"/>
      <dgm:spPr/>
      <dgm:t>
        <a:bodyPr/>
        <a:lstStyle/>
        <a:p/>
      </dgm:t>
    </dgm:pt>
    <dgm:pt modelId="{FF6BE939-F99F-4DAA-9A0C-3D6CA1C97E0B}" type="pres">
      <dgm:prSet presAssocID="{6D894169-12F2-46F0-BB30-9E8DD57559A0}" presName="LevelTwoTextNode" presStyleLbl="node2" presStyleIdx="2" presStyleCnt="6" custScaleX="89442" custScaleY="46661">
        <dgm:presLayoutVars>
          <dgm:chPref val="3"/>
        </dgm:presLayoutVars>
      </dgm:prSet>
      <dgm:spPr/>
      <dgm:t>
        <a:bodyPr/>
        <a:lstStyle/>
        <a:p/>
      </dgm:t>
    </dgm:pt>
    <dgm:pt modelId="{C73B7BC7-91B6-4279-A4F4-9BF1B741B49D}" type="pres">
      <dgm:prSet presAssocID="{6D894169-12F2-46F0-BB30-9E8DD57559A0}" presName="level3hierChild" presStyleCnt="0"/>
      <dgm:spPr/>
      <dgm:t>
        <a:bodyPr/>
        <a:lstStyle/>
        <a:p/>
      </dgm:t>
    </dgm:pt>
    <dgm:pt modelId="{DEC01EAE-E1BE-4B1C-AC75-4D89FB68D816}" type="pres">
      <dgm:prSet presAssocID="{E2F90F61-AA21-4340-816C-8CD24C431A38}" presName="conn2-1" presStyleLbl="parChTrans1D3" presStyleIdx="2" presStyleCnt="6"/>
      <dgm:spPr/>
      <dgm:t>
        <a:bodyPr/>
        <a:lstStyle/>
        <a:p/>
      </dgm:t>
    </dgm:pt>
    <dgm:pt modelId="{2597BC1E-89B5-464A-9C06-1A216016555F}" type="pres">
      <dgm:prSet presAssocID="{E2F90F61-AA21-4340-816C-8CD24C431A38}" presName="connTx" presStyleCnt="0"/>
      <dgm:spPr/>
      <dgm:t>
        <a:bodyPr/>
        <a:lstStyle/>
        <a:p/>
      </dgm:t>
    </dgm:pt>
    <dgm:pt modelId="{18E72229-69C9-4A93-B699-7B686C0029FE}" type="pres">
      <dgm:prSet presAssocID="{3D515C20-7AE6-4457-AEE6-C85369032F80}" presName="root2" presStyleCnt="0"/>
      <dgm:spPr/>
      <dgm:t>
        <a:bodyPr/>
        <a:lstStyle/>
        <a:p/>
      </dgm:t>
    </dgm:pt>
    <dgm:pt modelId="{6C1E1BFC-F35E-4ED2-A113-C509A42C98E1}" type="pres">
      <dgm:prSet presAssocID="{3D515C20-7AE6-4457-AEE6-C85369032F80}" presName="LevelTwoTextNode" presStyleLbl="node3" presStyleIdx="2" presStyleCnt="6" custScaleX="289248" custLinFactNeighborX="126">
        <dgm:presLayoutVars>
          <dgm:chPref val="3"/>
        </dgm:presLayoutVars>
      </dgm:prSet>
      <dgm:spPr/>
      <dgm:t>
        <a:bodyPr/>
        <a:lstStyle/>
        <a:p/>
      </dgm:t>
    </dgm:pt>
    <dgm:pt modelId="{F3C10BFC-066B-45BD-BE8D-C94B0838228B}" type="pres">
      <dgm:prSet presAssocID="{3D515C20-7AE6-4457-AEE6-C85369032F80}" presName="level3hierChild" presStyleCnt="0"/>
      <dgm:spPr/>
      <dgm:t>
        <a:bodyPr/>
        <a:lstStyle/>
        <a:p/>
      </dgm:t>
    </dgm:pt>
    <dgm:pt modelId="{6192B15B-889F-4F35-8242-BBF10031FC05}" type="pres">
      <dgm:prSet presAssocID="{73148EF0-CF8B-4FBB-BDD1-AF0D3BE71EB6}" presName="conn2-1" presStyleLbl="parChTrans1D2" presStyleIdx="3" presStyleCnt="6"/>
      <dgm:spPr/>
      <dgm:t>
        <a:bodyPr/>
        <a:lstStyle/>
        <a:p/>
      </dgm:t>
    </dgm:pt>
    <dgm:pt modelId="{CCF0669C-7782-4D8C-882A-6777C2B4C85F}" type="pres">
      <dgm:prSet presAssocID="{73148EF0-CF8B-4FBB-BDD1-AF0D3BE71EB6}" presName="connTx" presStyleCnt="0"/>
      <dgm:spPr/>
      <dgm:t>
        <a:bodyPr/>
        <a:lstStyle/>
        <a:p/>
      </dgm:t>
    </dgm:pt>
    <dgm:pt modelId="{738B966D-374C-4FF6-9814-D2B94D7238AB}" type="pres">
      <dgm:prSet presAssocID="{1FE5A3CC-8BB6-4768-B9B8-DE408D0D7DEC}" presName="root2" presStyleCnt="0"/>
      <dgm:spPr/>
      <dgm:t>
        <a:bodyPr/>
        <a:lstStyle/>
        <a:p/>
      </dgm:t>
    </dgm:pt>
    <dgm:pt modelId="{E80C0386-4D5F-47B6-B571-8E11A4AAF1BC}" type="pres">
      <dgm:prSet presAssocID="{1FE5A3CC-8BB6-4768-B9B8-DE408D0D7DEC}" presName="LevelTwoTextNode" presStyleLbl="node2" presStyleIdx="3" presStyleCnt="6" custScaleX="89442" custScaleY="46661">
        <dgm:presLayoutVars>
          <dgm:chPref val="3"/>
        </dgm:presLayoutVars>
      </dgm:prSet>
      <dgm:spPr/>
      <dgm:t>
        <a:bodyPr/>
        <a:lstStyle/>
        <a:p/>
      </dgm:t>
    </dgm:pt>
    <dgm:pt modelId="{677C671B-E7C6-44EE-A713-BA236BC5D6EE}" type="pres">
      <dgm:prSet presAssocID="{1FE5A3CC-8BB6-4768-B9B8-DE408D0D7DEC}" presName="level3hierChild" presStyleCnt="0"/>
      <dgm:spPr/>
      <dgm:t>
        <a:bodyPr/>
        <a:lstStyle/>
        <a:p/>
      </dgm:t>
    </dgm:pt>
    <dgm:pt modelId="{B5417418-6A99-4B7D-B49B-66BEAFB4902E}" type="pres">
      <dgm:prSet presAssocID="{7193364C-131A-4731-91DF-D30804BE301D}" presName="conn2-1" presStyleLbl="parChTrans1D3" presStyleIdx="3" presStyleCnt="6"/>
      <dgm:spPr/>
      <dgm:t>
        <a:bodyPr/>
        <a:lstStyle/>
        <a:p/>
      </dgm:t>
    </dgm:pt>
    <dgm:pt modelId="{4FC440CF-20FC-4639-BE8A-835882D20646}" type="pres">
      <dgm:prSet presAssocID="{7193364C-131A-4731-91DF-D30804BE301D}" presName="connTx" presStyleCnt="0"/>
      <dgm:spPr/>
      <dgm:t>
        <a:bodyPr/>
        <a:lstStyle/>
        <a:p/>
      </dgm:t>
    </dgm:pt>
    <dgm:pt modelId="{3585442F-337D-4AD3-BD9D-E6EE39E1FCBB}" type="pres">
      <dgm:prSet presAssocID="{BD2A6915-3C91-42DC-AC96-8A640F27D0E1}" presName="root2" presStyleCnt="0"/>
      <dgm:spPr/>
      <dgm:t>
        <a:bodyPr/>
        <a:lstStyle/>
        <a:p/>
      </dgm:t>
    </dgm:pt>
    <dgm:pt modelId="{19D9A410-DDA4-4A70-B3D4-15DE4B7A16C0}" type="pres">
      <dgm:prSet presAssocID="{BD2A6915-3C91-42DC-AC96-8A640F27D0E1}" presName="LevelTwoTextNode" presStyleLbl="node3" presStyleIdx="3" presStyleCnt="6" custScaleX="284468" custLinFactNeighborX="126">
        <dgm:presLayoutVars>
          <dgm:chPref val="3"/>
        </dgm:presLayoutVars>
      </dgm:prSet>
      <dgm:spPr/>
      <dgm:t>
        <a:bodyPr/>
        <a:lstStyle/>
        <a:p/>
      </dgm:t>
    </dgm:pt>
    <dgm:pt modelId="{D3FB0E45-FBF2-4C32-8704-0E819E183E88}" type="pres">
      <dgm:prSet presAssocID="{BD2A6915-3C91-42DC-AC96-8A640F27D0E1}" presName="level3hierChild" presStyleCnt="0"/>
      <dgm:spPr/>
      <dgm:t>
        <a:bodyPr/>
        <a:lstStyle/>
        <a:p/>
      </dgm:t>
    </dgm:pt>
    <dgm:pt modelId="{6212C519-B28A-4D98-A557-56BB24127F88}" type="pres">
      <dgm:prSet presAssocID="{763EC1CC-3C8D-4FDA-86DB-57ABB77B2CA3}" presName="conn2-1" presStyleLbl="parChTrans1D2" presStyleIdx="4" presStyleCnt="6"/>
      <dgm:spPr/>
      <dgm:t>
        <a:bodyPr/>
        <a:lstStyle/>
        <a:p/>
      </dgm:t>
    </dgm:pt>
    <dgm:pt modelId="{E1D664B0-DF28-495A-AEB4-87D2500AA1E9}" type="pres">
      <dgm:prSet presAssocID="{763EC1CC-3C8D-4FDA-86DB-57ABB77B2CA3}" presName="connTx" presStyleCnt="0"/>
      <dgm:spPr/>
      <dgm:t>
        <a:bodyPr/>
        <a:lstStyle/>
        <a:p/>
      </dgm:t>
    </dgm:pt>
    <dgm:pt modelId="{1999983D-B181-4347-AD39-F94DDDA4432E}" type="pres">
      <dgm:prSet presAssocID="{C77C994D-8D46-47B1-9711-532D53EB561C}" presName="root2" presStyleCnt="0"/>
      <dgm:spPr/>
      <dgm:t>
        <a:bodyPr/>
        <a:lstStyle/>
        <a:p/>
      </dgm:t>
    </dgm:pt>
    <dgm:pt modelId="{DF2BB3E7-CF50-4563-99FC-AB0614A1F95F}" type="pres">
      <dgm:prSet presAssocID="{C77C994D-8D46-47B1-9711-532D53EB561C}" presName="LevelTwoTextNode" presStyleLbl="node2" presStyleIdx="4" presStyleCnt="6" custScaleX="89442" custScaleY="46661">
        <dgm:presLayoutVars>
          <dgm:chPref val="3"/>
        </dgm:presLayoutVars>
      </dgm:prSet>
      <dgm:spPr/>
      <dgm:t>
        <a:bodyPr/>
        <a:lstStyle/>
        <a:p/>
      </dgm:t>
    </dgm:pt>
    <dgm:pt modelId="{24DA2472-138E-4CCF-A000-244C164CE9CF}" type="pres">
      <dgm:prSet presAssocID="{C77C994D-8D46-47B1-9711-532D53EB561C}" presName="level3hierChild" presStyleCnt="0"/>
      <dgm:spPr/>
      <dgm:t>
        <a:bodyPr/>
        <a:lstStyle/>
        <a:p/>
      </dgm:t>
    </dgm:pt>
    <dgm:pt modelId="{71B3759F-CA30-4D40-BE96-9E372AE62182}" type="pres">
      <dgm:prSet presAssocID="{2D58D7EF-0223-4148-B4B0-E4FB078E93A0}" presName="conn2-1" presStyleLbl="parChTrans1D3" presStyleIdx="4" presStyleCnt="6"/>
      <dgm:spPr/>
      <dgm:t>
        <a:bodyPr/>
        <a:lstStyle/>
        <a:p/>
      </dgm:t>
    </dgm:pt>
    <dgm:pt modelId="{934C83BF-2269-4C58-A782-239BBDD9F805}" type="pres">
      <dgm:prSet presAssocID="{2D58D7EF-0223-4148-B4B0-E4FB078E93A0}" presName="connTx" presStyleCnt="0"/>
      <dgm:spPr/>
      <dgm:t>
        <a:bodyPr/>
        <a:lstStyle/>
        <a:p/>
      </dgm:t>
    </dgm:pt>
    <dgm:pt modelId="{F8A9828E-D9FD-4B8B-A0AB-67207E80DA0C}" type="pres">
      <dgm:prSet presAssocID="{7FE8DB29-6FFB-47A2-A433-F60FA087BB7E}" presName="root2" presStyleCnt="0"/>
      <dgm:spPr/>
      <dgm:t>
        <a:bodyPr/>
        <a:lstStyle/>
        <a:p/>
      </dgm:t>
    </dgm:pt>
    <dgm:pt modelId="{B469D6EF-453B-44C3-AD5B-5B41DECC7B32}" type="pres">
      <dgm:prSet presAssocID="{7FE8DB29-6FFB-47A2-A433-F60FA087BB7E}" presName="LevelTwoTextNode" presStyleLbl="node3" presStyleIdx="4" presStyleCnt="6" custScaleX="270369" custLinFactNeighborY="-3365">
        <dgm:presLayoutVars>
          <dgm:chPref val="3"/>
        </dgm:presLayoutVars>
      </dgm:prSet>
      <dgm:spPr/>
      <dgm:t>
        <a:bodyPr/>
        <a:lstStyle/>
        <a:p/>
      </dgm:t>
    </dgm:pt>
    <dgm:pt modelId="{39122DFF-7C98-4828-A96B-BFD15B82AB89}" type="pres">
      <dgm:prSet presAssocID="{7FE8DB29-6FFB-47A2-A433-F60FA087BB7E}" presName="level3hierChild" presStyleCnt="0"/>
      <dgm:spPr/>
      <dgm:t>
        <a:bodyPr/>
        <a:lstStyle/>
        <a:p/>
      </dgm:t>
    </dgm:pt>
    <dgm:pt modelId="{3F349428-F3D1-4D52-9832-6F1B02FD2764}" type="pres">
      <dgm:prSet presAssocID="{99C1B370-E372-4BA5-8520-BA015BF2D9F1}" presName="conn2-1" presStyleLbl="parChTrans1D2" presStyleIdx="5" presStyleCnt="6"/>
      <dgm:spPr/>
      <dgm:t>
        <a:bodyPr/>
        <a:lstStyle/>
        <a:p/>
      </dgm:t>
    </dgm:pt>
    <dgm:pt modelId="{4654326D-5512-40D2-B827-A7F8D2452DED}" type="pres">
      <dgm:prSet presAssocID="{99C1B370-E372-4BA5-8520-BA015BF2D9F1}" presName="connTx" presStyleCnt="0"/>
      <dgm:spPr/>
      <dgm:t>
        <a:bodyPr/>
        <a:lstStyle/>
        <a:p/>
      </dgm:t>
    </dgm:pt>
    <dgm:pt modelId="{3F8D75F7-5988-461D-9FA1-7A85B04C15CF}" type="pres">
      <dgm:prSet presAssocID="{AE8E56F3-138D-40D6-B542-DE81F9911C0C}" presName="root2" presStyleCnt="0"/>
      <dgm:spPr/>
      <dgm:t>
        <a:bodyPr/>
        <a:lstStyle/>
        <a:p/>
      </dgm:t>
    </dgm:pt>
    <dgm:pt modelId="{DE2B1DD9-E3EC-4BC6-8897-FE110E2C52D9}" type="pres">
      <dgm:prSet presAssocID="{AE8E56F3-138D-40D6-B542-DE81F9911C0C}" presName="LevelTwoTextNode" presStyleLbl="node2" presStyleIdx="5" presStyleCnt="6" custScaleX="89442" custScaleY="46661">
        <dgm:presLayoutVars>
          <dgm:chPref val="3"/>
        </dgm:presLayoutVars>
      </dgm:prSet>
      <dgm:spPr/>
      <dgm:t>
        <a:bodyPr/>
        <a:lstStyle/>
        <a:p/>
      </dgm:t>
    </dgm:pt>
    <dgm:pt modelId="{685CC77F-83BD-4DCD-825F-418D34F1DAF4}" type="pres">
      <dgm:prSet presAssocID="{AE8E56F3-138D-40D6-B542-DE81F9911C0C}" presName="level3hierChild" presStyleCnt="0"/>
      <dgm:spPr/>
      <dgm:t>
        <a:bodyPr/>
        <a:lstStyle/>
        <a:p/>
      </dgm:t>
    </dgm:pt>
    <dgm:pt modelId="{8CCE5799-EB62-49FE-962E-EEAAEFF86162}" type="pres">
      <dgm:prSet presAssocID="{17EBF1B2-C699-4865-9747-887464A7DB49}" presName="conn2-1" presStyleLbl="parChTrans1D3" presStyleIdx="5" presStyleCnt="6"/>
      <dgm:spPr/>
      <dgm:t>
        <a:bodyPr/>
        <a:lstStyle/>
        <a:p/>
      </dgm:t>
    </dgm:pt>
    <dgm:pt modelId="{83F94266-F2CF-4F84-B2B3-AD786B889674}" type="pres">
      <dgm:prSet presAssocID="{17EBF1B2-C699-4865-9747-887464A7DB49}" presName="connTx" presStyleCnt="0"/>
      <dgm:spPr/>
      <dgm:t>
        <a:bodyPr/>
        <a:lstStyle/>
        <a:p/>
      </dgm:t>
    </dgm:pt>
    <dgm:pt modelId="{EEA1D20C-6B4C-4241-9488-4949FDF2414D}" type="pres">
      <dgm:prSet presAssocID="{EADC30F8-B738-4E62-8FA1-C0901253BF2C}" presName="root2" presStyleCnt="0"/>
      <dgm:spPr/>
      <dgm:t>
        <a:bodyPr/>
        <a:lstStyle/>
        <a:p/>
      </dgm:t>
    </dgm:pt>
    <dgm:pt modelId="{EBB4B304-F158-4DD7-9FE0-35CCD773F758}" type="pres">
      <dgm:prSet presAssocID="{EADC30F8-B738-4E62-8FA1-C0901253BF2C}" presName="LevelTwoTextNode" presStyleLbl="node3" presStyleIdx="5" presStyleCnt="6" custScaleX="288874">
        <dgm:presLayoutVars>
          <dgm:chPref val="3"/>
        </dgm:presLayoutVars>
      </dgm:prSet>
      <dgm:spPr/>
      <dgm:t>
        <a:bodyPr/>
        <a:lstStyle/>
        <a:p/>
      </dgm:t>
    </dgm:pt>
    <dgm:pt modelId="{181B662B-CAC0-4562-988C-203F96F89CF6}" type="pres">
      <dgm:prSet presAssocID="{EADC30F8-B738-4E62-8FA1-C0901253BF2C}" presName="level3hierChild" presStyleCnt="0"/>
      <dgm:spPr/>
      <dgm:t>
        <a:bodyPr/>
        <a:lstStyle/>
        <a:p/>
      </dgm:t>
    </dgm:pt>
  </dgm:ptLst>
  <dgm:cxnLst>
    <dgm:cxn modelId="{82DBF642-48CA-48FD-8B0B-29F77B47926C}" srcId="{3D455CBD-6A23-42EF-AC66-73DE3834E9A0}" destId="{F87FFFFB-52E6-41B3-8D9A-103FB7F6CE92}" srcOrd="0" destOrd="0" parTransId="{EFF03007-EEE4-4F43-A76E-791C570A5A3C}" sibTransId="{C75702B8-B667-48E1-914C-34ED16AC95FC}"/>
    <dgm:cxn modelId="{B983185E-A106-41CB-B045-D6BE6257D834}" srcId="{F87FFFFB-52E6-41B3-8D9A-103FB7F6CE92}" destId="{057C5A88-0243-4CE7-8E2B-0FEE6E2769DC}" srcOrd="0" destOrd="0" parTransId="{867E892A-5761-47C4-8D45-CE52F82A4781}" sibTransId="{D9C466E5-DE83-4FED-89A7-6F80B727B68A}"/>
    <dgm:cxn modelId="{B32DAB4A-C68E-4C42-9AA5-BE3B0C2B1CC5}" srcId="{057C5A88-0243-4CE7-8E2B-0FEE6E2769DC}" destId="{40A377E2-FB14-47B1-AD46-5BF0E7458BD4}" srcOrd="0" destOrd="0" parTransId="{3763E761-49CD-472D-B657-2C6B122E5588}" sibTransId="{647AF15A-EF44-4A11-9E39-E67BB109AD66}"/>
    <dgm:cxn modelId="{D598A567-7C3A-4A3B-973B-571FE08AD51A}" srcId="{F87FFFFB-52E6-41B3-8D9A-103FB7F6CE92}" destId="{CB32A5D5-CDE7-4CA1-998C-7AD5294F82AF}" srcOrd="1" destOrd="0" parTransId="{545D2068-3BEA-4330-8847-D5FE8252FB2F}" sibTransId="{9A081525-6365-4137-8CCC-9148A2752919}"/>
    <dgm:cxn modelId="{5C52D892-FE42-4108-AE2F-EB972B1F69C8}" srcId="{CB32A5D5-CDE7-4CA1-998C-7AD5294F82AF}" destId="{431173ED-A43F-44EA-A68F-FB6EFFFD9CE5}" srcOrd="0" destOrd="1" parTransId="{4759FABF-FCEF-4AB9-AC60-C46AB6C31841}" sibTransId="{AF146186-4A69-466D-A301-3840AD2CEBA7}"/>
    <dgm:cxn modelId="{EA5C3FD6-8D47-4645-8AB1-5B195C44EC43}" srcId="{F87FFFFB-52E6-41B3-8D9A-103FB7F6CE92}" destId="{6D894169-12F2-46F0-BB30-9E8DD57559A0}" srcOrd="2" destOrd="0" parTransId="{43BEE55D-3F82-4E8B-8DAE-ED070167C4E3}" sibTransId="{9CDB4743-6665-4CCE-AA3F-156BD3764922}"/>
    <dgm:cxn modelId="{F3927EED-7F48-4E5F-8277-7F6A874F73D5}" srcId="{6D894169-12F2-46F0-BB30-9E8DD57559A0}" destId="{3D515C20-7AE6-4457-AEE6-C85369032F80}" srcOrd="0" destOrd="2" parTransId="{E2F90F61-AA21-4340-816C-8CD24C431A38}" sibTransId="{97E46E50-8331-498F-82A9-51716EAB6E74}"/>
    <dgm:cxn modelId="{B7BEBF43-509D-47DC-840C-99B5E1382DB0}" srcId="{F87FFFFB-52E6-41B3-8D9A-103FB7F6CE92}" destId="{1FE5A3CC-8BB6-4768-B9B8-DE408D0D7DEC}" srcOrd="3" destOrd="0" parTransId="{73148EF0-CF8B-4FBB-BDD1-AF0D3BE71EB6}" sibTransId="{D6BCE4BF-8FBB-47A5-BF93-3690D9D0BB69}"/>
    <dgm:cxn modelId="{81E982EF-DB0C-4777-BB89-C1AFDD8C48F6}" srcId="{1FE5A3CC-8BB6-4768-B9B8-DE408D0D7DEC}" destId="{BD2A6915-3C91-42DC-AC96-8A640F27D0E1}" srcOrd="0" destOrd="3" parTransId="{7193364C-131A-4731-91DF-D30804BE301D}" sibTransId="{E8959917-2021-411C-9A9C-14254FBE893C}"/>
    <dgm:cxn modelId="{F926AAF7-DDE8-44A0-BB9C-E51DD4153123}" srcId="{F87FFFFB-52E6-41B3-8D9A-103FB7F6CE92}" destId="{C77C994D-8D46-47B1-9711-532D53EB561C}" srcOrd="4" destOrd="0" parTransId="{763EC1CC-3C8D-4FDA-86DB-57ABB77B2CA3}" sibTransId="{B3A97838-07F8-47DE-9CB8-979000DCA7AE}"/>
    <dgm:cxn modelId="{2709EAAD-0425-400E-A9CD-0E2723F18B21}" srcId="{C77C994D-8D46-47B1-9711-532D53EB561C}" destId="{7FE8DB29-6FFB-47A2-A433-F60FA087BB7E}" srcOrd="0" destOrd="4" parTransId="{2D58D7EF-0223-4148-B4B0-E4FB078E93A0}" sibTransId="{FE405CF8-7C88-4017-8816-3068D9CAFBFA}"/>
    <dgm:cxn modelId="{435221C7-5BE6-407F-A408-ECD6ADDF740A}" srcId="{F87FFFFB-52E6-41B3-8D9A-103FB7F6CE92}" destId="{AE8E56F3-138D-40D6-B542-DE81F9911C0C}" srcOrd="5" destOrd="0" parTransId="{99C1B370-E372-4BA5-8520-BA015BF2D9F1}" sibTransId="{CDCC60E6-B43E-4700-926F-ECB21C7CA1CB}"/>
    <dgm:cxn modelId="{503D7476-6E60-4819-B834-590B8802BC37}" srcId="{AE8E56F3-138D-40D6-B542-DE81F9911C0C}" destId="{EADC30F8-B738-4E62-8FA1-C0901253BF2C}" srcOrd="0" destOrd="5" parTransId="{17EBF1B2-C699-4865-9747-887464A7DB49}" sibTransId="{30806C90-FD03-45F8-9D73-C4C47E05733A}"/>
    <dgm:cxn modelId="{D0F911A7-A00A-4FA1-B8DC-E36140659918}" type="presOf" srcId="{3D455CBD-6A23-42EF-AC66-73DE3834E9A0}" destId="{2DD9CAFC-F419-4D76-B386-7EA0C37848FB}" srcOrd="0" destOrd="0" presId="urn:microsoft.com/office/officeart/2005/8/layout/hierarchy2"/>
    <dgm:cxn modelId="{B2B02BBC-1C6B-4692-9882-AF627A721343}" type="presParOf" srcId="{2DD9CAFC-F419-4D76-B386-7EA0C37848FB}" destId="{4C133F84-579A-4E35-9ABB-A9C5907632B2}" srcOrd="0" destOrd="0" presId="urn:microsoft.com/office/officeart/2005/8/layout/hierarchy2"/>
    <dgm:cxn modelId="{58FBBA7A-1125-443A-A7CE-6208B5474AA0}" type="presParOf" srcId="{4C133F84-579A-4E35-9ABB-A9C5907632B2}" destId="{5573C8EC-DEF7-4966-B7B9-C71CFA75BC9D}" srcOrd="0" destOrd="0" presId="urn:microsoft.com/office/officeart/2005/8/layout/hierarchy2"/>
    <dgm:cxn modelId="{897E65E6-3239-4DB9-9550-C72D80B3955C}" type="presOf" srcId="{F87FFFFB-52E6-41B3-8D9A-103FB7F6CE92}" destId="{5573C8EC-DEF7-4966-B7B9-C71CFA75BC9D}" srcOrd="0" destOrd="0" presId="urn:microsoft.com/office/officeart/2005/8/layout/hierarchy2"/>
    <dgm:cxn modelId="{C7DEF33B-2D3D-4BE8-8471-F05B23EA9223}" type="presParOf" srcId="{4C133F84-579A-4E35-9ABB-A9C5907632B2}" destId="{1A548EBD-FED7-4FE3-B2F0-B8E2695BA8A6}" srcOrd="1" destOrd="0" presId="urn:microsoft.com/office/officeart/2005/8/layout/hierarchy2"/>
    <dgm:cxn modelId="{646AF223-DC36-48BF-AB73-1EBA91505E6D}" type="presParOf" srcId="{1A548EBD-FED7-4FE3-B2F0-B8E2695BA8A6}" destId="{781BFD43-0415-47B0-A7CC-253CC002A538}" srcOrd="0" destOrd="1" presId="urn:microsoft.com/office/officeart/2005/8/layout/hierarchy2"/>
    <dgm:cxn modelId="{FDA382D2-34BE-4704-8200-77F8DD8C932C}" type="presOf" srcId="{867E892A-5761-47C4-8D45-CE52F82A4781}" destId="{781BFD43-0415-47B0-A7CC-253CC002A538}" srcOrd="0" destOrd="0" presId="urn:microsoft.com/office/officeart/2005/8/layout/hierarchy2"/>
    <dgm:cxn modelId="{1B160B2B-F320-4EBB-A79C-C55A19C0F912}" type="presParOf" srcId="{781BFD43-0415-47B0-A7CC-253CC002A538}" destId="{CB4A8C3C-8529-4A46-AADB-AD35638F6A89}" srcOrd="0" destOrd="0" presId="urn:microsoft.com/office/officeart/2005/8/layout/hierarchy2"/>
    <dgm:cxn modelId="{F68359CD-4A73-4BD6-8E10-90DCED87EFB6}" type="presOf" srcId="{867E892A-5761-47C4-8D45-CE52F82A4781}" destId="{CB4A8C3C-8529-4A46-AADB-AD35638F6A89}" srcOrd="1" destOrd="0" presId="urn:microsoft.com/office/officeart/2005/8/layout/hierarchy2"/>
    <dgm:cxn modelId="{9DF3C21F-A8EE-43D0-83BB-D263026FF400}" type="presParOf" srcId="{1A548EBD-FED7-4FE3-B2F0-B8E2695BA8A6}" destId="{CBAD441F-A21A-4A4C-B33D-6CC24F666259}" srcOrd="1" destOrd="1" presId="urn:microsoft.com/office/officeart/2005/8/layout/hierarchy2"/>
    <dgm:cxn modelId="{409B3C58-B223-4C00-9038-100D074A9455}" type="presParOf" srcId="{CBAD441F-A21A-4A4C-B33D-6CC24F666259}" destId="{2AA23948-F350-4D86-9A94-D44F7E575FA5}" srcOrd="0" destOrd="1" presId="urn:microsoft.com/office/officeart/2005/8/layout/hierarchy2"/>
    <dgm:cxn modelId="{D5A0F2FA-EC63-45DB-9532-06B0836D05A6}" type="presOf" srcId="{057C5A88-0243-4CE7-8E2B-0FEE6E2769DC}" destId="{2AA23948-F350-4D86-9A94-D44F7E575FA5}" srcOrd="0" destOrd="0" presId="urn:microsoft.com/office/officeart/2005/8/layout/hierarchy2"/>
    <dgm:cxn modelId="{47F26E51-C430-4372-9A4F-F3D7820C2001}" type="presParOf" srcId="{CBAD441F-A21A-4A4C-B33D-6CC24F666259}" destId="{9F89B568-0562-47ED-AAF7-FEF086006B0D}" srcOrd="1" destOrd="1" presId="urn:microsoft.com/office/officeart/2005/8/layout/hierarchy2"/>
    <dgm:cxn modelId="{A545C7BB-D51E-4E0E-B783-DA850D3A8DE2}" type="presParOf" srcId="{9F89B568-0562-47ED-AAF7-FEF086006B0D}" destId="{2205136E-1622-46E7-AC0F-8B11ED0036A8}" srcOrd="0" destOrd="1" presId="urn:microsoft.com/office/officeart/2005/8/layout/hierarchy2"/>
    <dgm:cxn modelId="{D186D3E1-9C08-45C4-A1D2-AB6CBFC83712}" type="presOf" srcId="{3763E761-49CD-472D-B657-2C6B122E5588}" destId="{2205136E-1622-46E7-AC0F-8B11ED0036A8}" srcOrd="0" destOrd="0" presId="urn:microsoft.com/office/officeart/2005/8/layout/hierarchy2"/>
    <dgm:cxn modelId="{DC20BEB1-5854-4F31-851B-0A5853512AF8}" type="presParOf" srcId="{2205136E-1622-46E7-AC0F-8B11ED0036A8}" destId="{1154B8E5-5CB2-48CF-8A74-5F63983771C2}" srcOrd="0" destOrd="0" presId="urn:microsoft.com/office/officeart/2005/8/layout/hierarchy2"/>
    <dgm:cxn modelId="{2C3E6804-FA33-49A0-8D11-CE415BF2B826}" type="presOf" srcId="{3763E761-49CD-472D-B657-2C6B122E5588}" destId="{1154B8E5-5CB2-48CF-8A74-5F63983771C2}" srcOrd="1" destOrd="0" presId="urn:microsoft.com/office/officeart/2005/8/layout/hierarchy2"/>
    <dgm:cxn modelId="{FE463245-2E73-4CDB-805B-6BB9C535470C}" type="presParOf" srcId="{9F89B568-0562-47ED-AAF7-FEF086006B0D}" destId="{7480D221-E588-4F9A-A861-B533FB649DFD}" srcOrd="1" destOrd="1" presId="urn:microsoft.com/office/officeart/2005/8/layout/hierarchy2"/>
    <dgm:cxn modelId="{E9080AC3-BE50-4348-A218-95E8B6EC1578}" type="presParOf" srcId="{7480D221-E588-4F9A-A861-B533FB649DFD}" destId="{D19A988B-6426-4A3D-91E5-EC1218172E1A}" srcOrd="0" destOrd="1" presId="urn:microsoft.com/office/officeart/2005/8/layout/hierarchy2"/>
    <dgm:cxn modelId="{F6B63172-0F79-4F45-BE25-58D6E7CC3A58}" type="presOf" srcId="{40A377E2-FB14-47B1-AD46-5BF0E7458BD4}" destId="{D19A988B-6426-4A3D-91E5-EC1218172E1A}" srcOrd="0" destOrd="0" presId="urn:microsoft.com/office/officeart/2005/8/layout/hierarchy2"/>
    <dgm:cxn modelId="{578C0772-998A-4332-A789-F4ACB8B85B2F}" type="presParOf" srcId="{7480D221-E588-4F9A-A861-B533FB649DFD}" destId="{8099E141-8845-4179-85BB-ED670BEDA7EE}" srcOrd="1" destOrd="1" presId="urn:microsoft.com/office/officeart/2005/8/layout/hierarchy2"/>
    <dgm:cxn modelId="{5F53D2FE-7F51-4ADB-AC8D-2C48F671400A}" type="presParOf" srcId="{1A548EBD-FED7-4FE3-B2F0-B8E2695BA8A6}" destId="{C93E8AF3-6FF1-4D4E-8B2E-270DEA2CB812}" srcOrd="2" destOrd="1" presId="urn:microsoft.com/office/officeart/2005/8/layout/hierarchy2"/>
    <dgm:cxn modelId="{BBD188AA-5C89-4360-B454-F2025CDC9075}" type="presOf" srcId="{545D2068-3BEA-4330-8847-D5FE8252FB2F}" destId="{C93E8AF3-6FF1-4D4E-8B2E-270DEA2CB812}" srcOrd="0" destOrd="0" presId="urn:microsoft.com/office/officeart/2005/8/layout/hierarchy2"/>
    <dgm:cxn modelId="{F2A3801E-5648-4379-8D0E-275BD87C6B12}" type="presParOf" srcId="{C93E8AF3-6FF1-4D4E-8B2E-270DEA2CB812}" destId="{B5147DA4-3CFB-4BFD-A3E1-74B01C2061EB}" srcOrd="0" destOrd="2" presId="urn:microsoft.com/office/officeart/2005/8/layout/hierarchy2"/>
    <dgm:cxn modelId="{FAC10A39-FA75-4831-B112-A2F887AECF8C}" type="presOf" srcId="{545D2068-3BEA-4330-8847-D5FE8252FB2F}" destId="{B5147DA4-3CFB-4BFD-A3E1-74B01C2061EB}" srcOrd="1" destOrd="0" presId="urn:microsoft.com/office/officeart/2005/8/layout/hierarchy2"/>
    <dgm:cxn modelId="{F9D39B98-5B65-4970-B5DB-4C1449835808}" type="presParOf" srcId="{1A548EBD-FED7-4FE3-B2F0-B8E2695BA8A6}" destId="{AAB22BC1-F8C4-47CA-85BA-B5A22AC027D9}" srcOrd="3" destOrd="1" presId="urn:microsoft.com/office/officeart/2005/8/layout/hierarchy2"/>
    <dgm:cxn modelId="{196B457E-1EB5-489D-86B3-79A8BF245E91}" type="presParOf" srcId="{AAB22BC1-F8C4-47CA-85BA-B5A22AC027D9}" destId="{AE199B63-C7C1-455E-9199-21C6FD24BD81}" srcOrd="0" destOrd="3" presId="urn:microsoft.com/office/officeart/2005/8/layout/hierarchy2"/>
    <dgm:cxn modelId="{444BAC69-A8DF-44AC-84F9-83B8155DFBE6}" type="presOf" srcId="{CB32A5D5-CDE7-4CA1-998C-7AD5294F82AF}" destId="{AE199B63-C7C1-455E-9199-21C6FD24BD81}" srcOrd="0" destOrd="0" presId="urn:microsoft.com/office/officeart/2005/8/layout/hierarchy2"/>
    <dgm:cxn modelId="{1FD9E541-3B05-4F36-99C6-8CCAC49BAA28}" type="presParOf" srcId="{AAB22BC1-F8C4-47CA-85BA-B5A22AC027D9}" destId="{D22CE747-AA8F-4E38-A6E0-72333A3A398E}" srcOrd="1" destOrd="3" presId="urn:microsoft.com/office/officeart/2005/8/layout/hierarchy2"/>
    <dgm:cxn modelId="{08E4568F-0D90-49C1-80BB-0C233CCB9148}" type="presParOf" srcId="{D22CE747-AA8F-4E38-A6E0-72333A3A398E}" destId="{A36D595A-3499-400C-B160-23901F95CD8D}" srcOrd="0" destOrd="1" presId="urn:microsoft.com/office/officeart/2005/8/layout/hierarchy2"/>
    <dgm:cxn modelId="{9D7415AA-FB19-4BC5-B1C4-320755A792C5}" type="presOf" srcId="{4759FABF-FCEF-4AB9-AC60-C46AB6C31841}" destId="{A36D595A-3499-400C-B160-23901F95CD8D}" srcOrd="0" destOrd="0" presId="urn:microsoft.com/office/officeart/2005/8/layout/hierarchy2"/>
    <dgm:cxn modelId="{B59484CF-001E-49A0-8A32-5D266206E97B}" type="presParOf" srcId="{A36D595A-3499-400C-B160-23901F95CD8D}" destId="{3D658891-7135-456E-B66E-AB06F194A8F8}" srcOrd="0" destOrd="0" presId="urn:microsoft.com/office/officeart/2005/8/layout/hierarchy2"/>
    <dgm:cxn modelId="{958ADB75-32E7-461E-B398-EF5AEAB4BCB5}" type="presOf" srcId="{4759FABF-FCEF-4AB9-AC60-C46AB6C31841}" destId="{3D658891-7135-456E-B66E-AB06F194A8F8}" srcOrd="1" destOrd="0" presId="urn:microsoft.com/office/officeart/2005/8/layout/hierarchy2"/>
    <dgm:cxn modelId="{1A821A37-1EFF-4F57-AC19-70EF0967C102}" type="presParOf" srcId="{D22CE747-AA8F-4E38-A6E0-72333A3A398E}" destId="{7E082ED8-24F4-44B0-8B38-76A9E36DD70E}" srcOrd="1" destOrd="1" presId="urn:microsoft.com/office/officeart/2005/8/layout/hierarchy2"/>
    <dgm:cxn modelId="{7497AA68-B840-426C-8B7F-90CFA8FC08B7}" type="presParOf" srcId="{7E082ED8-24F4-44B0-8B38-76A9E36DD70E}" destId="{5B1386EC-A1FC-4F5B-946D-F7D16E332A24}" srcOrd="0" destOrd="1" presId="urn:microsoft.com/office/officeart/2005/8/layout/hierarchy2"/>
    <dgm:cxn modelId="{CB6A07F7-F26D-45A0-A0C9-AB2E6389FB62}" type="presOf" srcId="{431173ED-A43F-44EA-A68F-FB6EFFFD9CE5}" destId="{5B1386EC-A1FC-4F5B-946D-F7D16E332A24}" srcOrd="0" destOrd="0" presId="urn:microsoft.com/office/officeart/2005/8/layout/hierarchy2"/>
    <dgm:cxn modelId="{AD026153-DE52-40E3-9253-E06D925BEFAB}" type="presParOf" srcId="{7E082ED8-24F4-44B0-8B38-76A9E36DD70E}" destId="{B2C36512-C18F-4D96-BB9C-05470AEE3EC1}" srcOrd="1" destOrd="1" presId="urn:microsoft.com/office/officeart/2005/8/layout/hierarchy2"/>
    <dgm:cxn modelId="{DB7D3C01-3352-4741-AA73-1DD1BB7F35F5}" type="presParOf" srcId="{1A548EBD-FED7-4FE3-B2F0-B8E2695BA8A6}" destId="{570270C5-58B5-4D0C-96C5-5A1CB95BBF61}" srcOrd="4" destOrd="1" presId="urn:microsoft.com/office/officeart/2005/8/layout/hierarchy2"/>
    <dgm:cxn modelId="{E0AF4830-D8CC-4962-A037-9772901DA6B8}" type="presOf" srcId="{43BEE55D-3F82-4E8B-8DAE-ED070167C4E3}" destId="{570270C5-58B5-4D0C-96C5-5A1CB95BBF61}" srcOrd="0" destOrd="0" presId="urn:microsoft.com/office/officeart/2005/8/layout/hierarchy2"/>
    <dgm:cxn modelId="{2512352D-49A4-42FF-A565-83EC99D99B0F}" type="presParOf" srcId="{570270C5-58B5-4D0C-96C5-5A1CB95BBF61}" destId="{67F73DDC-E10C-467D-BE08-5E51F994B0D7}" srcOrd="0" destOrd="4" presId="urn:microsoft.com/office/officeart/2005/8/layout/hierarchy2"/>
    <dgm:cxn modelId="{31FFF644-D1A6-4319-B656-F89EE2FB93E2}" type="presOf" srcId="{43BEE55D-3F82-4E8B-8DAE-ED070167C4E3}" destId="{67F73DDC-E10C-467D-BE08-5E51F994B0D7}" srcOrd="1" destOrd="0" presId="urn:microsoft.com/office/officeart/2005/8/layout/hierarchy2"/>
    <dgm:cxn modelId="{DFAC0A0B-AC29-4139-97D5-23DAF545549F}" type="presParOf" srcId="{1A548EBD-FED7-4FE3-B2F0-B8E2695BA8A6}" destId="{185ECED8-73B6-4998-B636-C7367ED1592F}" srcOrd="5" destOrd="1" presId="urn:microsoft.com/office/officeart/2005/8/layout/hierarchy2"/>
    <dgm:cxn modelId="{DB304C07-040B-4DC7-8FD5-7CF9FA25EE79}" type="presParOf" srcId="{185ECED8-73B6-4998-B636-C7367ED1592F}" destId="{FF6BE939-F99F-4DAA-9A0C-3D6CA1C97E0B}" srcOrd="0" destOrd="5" presId="urn:microsoft.com/office/officeart/2005/8/layout/hierarchy2"/>
    <dgm:cxn modelId="{CDFE080E-6FA0-48E0-AB95-32D15D69E9D2}" type="presOf" srcId="{6D894169-12F2-46F0-BB30-9E8DD57559A0}" destId="{FF6BE939-F99F-4DAA-9A0C-3D6CA1C97E0B}" srcOrd="0" destOrd="0" presId="urn:microsoft.com/office/officeart/2005/8/layout/hierarchy2"/>
    <dgm:cxn modelId="{398B5014-19E1-41BC-9A91-BF2095EB148B}" type="presParOf" srcId="{185ECED8-73B6-4998-B636-C7367ED1592F}" destId="{C73B7BC7-91B6-4279-A4F4-9BF1B741B49D}" srcOrd="1" destOrd="5" presId="urn:microsoft.com/office/officeart/2005/8/layout/hierarchy2"/>
    <dgm:cxn modelId="{9014B54C-1F4D-4D2D-B2AC-BA251457592F}" type="presParOf" srcId="{C73B7BC7-91B6-4279-A4F4-9BF1B741B49D}" destId="{DEC01EAE-E1BE-4B1C-AC75-4D89FB68D816}" srcOrd="0" destOrd="1" presId="urn:microsoft.com/office/officeart/2005/8/layout/hierarchy2"/>
    <dgm:cxn modelId="{868AE0C6-C5A2-4CBF-A7CA-5698FC7F94DD}" type="presOf" srcId="{E2F90F61-AA21-4340-816C-8CD24C431A38}" destId="{DEC01EAE-E1BE-4B1C-AC75-4D89FB68D816}" srcOrd="0" destOrd="0" presId="urn:microsoft.com/office/officeart/2005/8/layout/hierarchy2"/>
    <dgm:cxn modelId="{9A34D4C8-1D0F-464E-BCFA-9BDFBEF10AD7}" type="presParOf" srcId="{DEC01EAE-E1BE-4B1C-AC75-4D89FB68D816}" destId="{2597BC1E-89B5-464A-9C06-1A216016555F}" srcOrd="0" destOrd="0" presId="urn:microsoft.com/office/officeart/2005/8/layout/hierarchy2"/>
    <dgm:cxn modelId="{E34E1437-FC17-4A03-8543-AE151CF7E71A}" type="presOf" srcId="{E2F90F61-AA21-4340-816C-8CD24C431A38}" destId="{2597BC1E-89B5-464A-9C06-1A216016555F}" srcOrd="1" destOrd="0" presId="urn:microsoft.com/office/officeart/2005/8/layout/hierarchy2"/>
    <dgm:cxn modelId="{DA6E06F2-1610-4205-BD29-D5A5168A6B93}" type="presParOf" srcId="{C73B7BC7-91B6-4279-A4F4-9BF1B741B49D}" destId="{18E72229-69C9-4A93-B699-7B686C0029FE}" srcOrd="1" destOrd="1" presId="urn:microsoft.com/office/officeart/2005/8/layout/hierarchy2"/>
    <dgm:cxn modelId="{6424FA36-0EB1-4A83-A8EA-38584C8FBB73}" type="presParOf" srcId="{18E72229-69C9-4A93-B699-7B686C0029FE}" destId="{6C1E1BFC-F35E-4ED2-A113-C509A42C98E1}" srcOrd="0" destOrd="1" presId="urn:microsoft.com/office/officeart/2005/8/layout/hierarchy2"/>
    <dgm:cxn modelId="{8518FFFC-ADE8-45EB-B5BD-D22C7C18FCB7}" type="presOf" srcId="{3D515C20-7AE6-4457-AEE6-C85369032F80}" destId="{6C1E1BFC-F35E-4ED2-A113-C509A42C98E1}" srcOrd="0" destOrd="0" presId="urn:microsoft.com/office/officeart/2005/8/layout/hierarchy2"/>
    <dgm:cxn modelId="{B07AC150-27EF-4050-9F66-2BFF317749EB}" type="presParOf" srcId="{18E72229-69C9-4A93-B699-7B686C0029FE}" destId="{F3C10BFC-066B-45BD-BE8D-C94B0838228B}" srcOrd="1" destOrd="1" presId="urn:microsoft.com/office/officeart/2005/8/layout/hierarchy2"/>
    <dgm:cxn modelId="{AA150FE1-B8C8-48C6-A4E0-68E193F95E15}" type="presParOf" srcId="{1A548EBD-FED7-4FE3-B2F0-B8E2695BA8A6}" destId="{6192B15B-889F-4F35-8242-BBF10031FC05}" srcOrd="6" destOrd="1" presId="urn:microsoft.com/office/officeart/2005/8/layout/hierarchy2"/>
    <dgm:cxn modelId="{0FA383C9-E1A6-49D7-8703-837681458CED}" type="presOf" srcId="{73148EF0-CF8B-4FBB-BDD1-AF0D3BE71EB6}" destId="{6192B15B-889F-4F35-8242-BBF10031FC05}" srcOrd="0" destOrd="0" presId="urn:microsoft.com/office/officeart/2005/8/layout/hierarchy2"/>
    <dgm:cxn modelId="{EE59C618-DDB7-4BA7-86C0-010D1B159588}" type="presParOf" srcId="{6192B15B-889F-4F35-8242-BBF10031FC05}" destId="{CCF0669C-7782-4D8C-882A-6777C2B4C85F}" srcOrd="0" destOrd="6" presId="urn:microsoft.com/office/officeart/2005/8/layout/hierarchy2"/>
    <dgm:cxn modelId="{C34E6115-34AA-4F5C-A2DA-79C522B442CA}" type="presOf" srcId="{73148EF0-CF8B-4FBB-BDD1-AF0D3BE71EB6}" destId="{CCF0669C-7782-4D8C-882A-6777C2B4C85F}" srcOrd="1" destOrd="0" presId="urn:microsoft.com/office/officeart/2005/8/layout/hierarchy2"/>
    <dgm:cxn modelId="{1E58FD63-86D9-4533-9C23-E4EA7F8C0587}" type="presParOf" srcId="{1A548EBD-FED7-4FE3-B2F0-B8E2695BA8A6}" destId="{738B966D-374C-4FF6-9814-D2B94D7238AB}" srcOrd="7" destOrd="1" presId="urn:microsoft.com/office/officeart/2005/8/layout/hierarchy2"/>
    <dgm:cxn modelId="{87394823-FF4A-4DF2-A799-FBF03ECFDAA8}" type="presParOf" srcId="{738B966D-374C-4FF6-9814-D2B94D7238AB}" destId="{E80C0386-4D5F-47B6-B571-8E11A4AAF1BC}" srcOrd="0" destOrd="7" presId="urn:microsoft.com/office/officeart/2005/8/layout/hierarchy2"/>
    <dgm:cxn modelId="{1931A544-1245-46F7-A961-224AE9C69A20}" type="presOf" srcId="{1FE5A3CC-8BB6-4768-B9B8-DE408D0D7DEC}" destId="{E80C0386-4D5F-47B6-B571-8E11A4AAF1BC}" srcOrd="0" destOrd="0" presId="urn:microsoft.com/office/officeart/2005/8/layout/hierarchy2"/>
    <dgm:cxn modelId="{DEE8C3FB-1010-4864-B05B-141C3E66EC72}" type="presParOf" srcId="{738B966D-374C-4FF6-9814-D2B94D7238AB}" destId="{677C671B-E7C6-44EE-A713-BA236BC5D6EE}" srcOrd="1" destOrd="7" presId="urn:microsoft.com/office/officeart/2005/8/layout/hierarchy2"/>
    <dgm:cxn modelId="{98D86BFA-4BE4-421A-B2BA-53CBE2C4E9A2}" type="presParOf" srcId="{677C671B-E7C6-44EE-A713-BA236BC5D6EE}" destId="{B5417418-6A99-4B7D-B49B-66BEAFB4902E}" srcOrd="0" destOrd="1" presId="urn:microsoft.com/office/officeart/2005/8/layout/hierarchy2"/>
    <dgm:cxn modelId="{C6A9C533-A050-4CEF-B416-6FB2F8306D49}" type="presOf" srcId="{7193364C-131A-4731-91DF-D30804BE301D}" destId="{B5417418-6A99-4B7D-B49B-66BEAFB4902E}" srcOrd="0" destOrd="0" presId="urn:microsoft.com/office/officeart/2005/8/layout/hierarchy2"/>
    <dgm:cxn modelId="{A85C65A2-287B-456A-9110-BFDD90EA0CBD}" type="presParOf" srcId="{B5417418-6A99-4B7D-B49B-66BEAFB4902E}" destId="{4FC440CF-20FC-4639-BE8A-835882D20646}" srcOrd="0" destOrd="0" presId="urn:microsoft.com/office/officeart/2005/8/layout/hierarchy2"/>
    <dgm:cxn modelId="{9C2D986E-A191-4692-965D-E615DEB80B93}" type="presOf" srcId="{7193364C-131A-4731-91DF-D30804BE301D}" destId="{4FC440CF-20FC-4639-BE8A-835882D20646}" srcOrd="1" destOrd="0" presId="urn:microsoft.com/office/officeart/2005/8/layout/hierarchy2"/>
    <dgm:cxn modelId="{628D2620-4522-412B-8311-4034F4185BEF}" type="presParOf" srcId="{677C671B-E7C6-44EE-A713-BA236BC5D6EE}" destId="{3585442F-337D-4AD3-BD9D-E6EE39E1FCBB}" srcOrd="1" destOrd="1" presId="urn:microsoft.com/office/officeart/2005/8/layout/hierarchy2"/>
    <dgm:cxn modelId="{CE76A326-9E1A-4E8D-BDE3-9D4A7058CD5E}" type="presParOf" srcId="{3585442F-337D-4AD3-BD9D-E6EE39E1FCBB}" destId="{19D9A410-DDA4-4A70-B3D4-15DE4B7A16C0}" srcOrd="0" destOrd="1" presId="urn:microsoft.com/office/officeart/2005/8/layout/hierarchy2"/>
    <dgm:cxn modelId="{99E9B6EF-20CD-43CB-B03B-B72BC08E4E01}" type="presOf" srcId="{BD2A6915-3C91-42DC-AC96-8A640F27D0E1}" destId="{19D9A410-DDA4-4A70-B3D4-15DE4B7A16C0}" srcOrd="0" destOrd="0" presId="urn:microsoft.com/office/officeart/2005/8/layout/hierarchy2"/>
    <dgm:cxn modelId="{6F4C26C1-F3F5-49CC-8469-EC1590FE5B29}" type="presParOf" srcId="{3585442F-337D-4AD3-BD9D-E6EE39E1FCBB}" destId="{D3FB0E45-FBF2-4C32-8704-0E819E183E88}" srcOrd="1" destOrd="1" presId="urn:microsoft.com/office/officeart/2005/8/layout/hierarchy2"/>
    <dgm:cxn modelId="{81F4C5EC-A9CF-4CFA-9BB3-AB3AFEC62158}" type="presParOf" srcId="{1A548EBD-FED7-4FE3-B2F0-B8E2695BA8A6}" destId="{6212C519-B28A-4D98-A557-56BB24127F88}" srcOrd="8" destOrd="1" presId="urn:microsoft.com/office/officeart/2005/8/layout/hierarchy2"/>
    <dgm:cxn modelId="{A424CC69-4BEC-4359-AAAE-A9F546480BF9}" type="presOf" srcId="{763EC1CC-3C8D-4FDA-86DB-57ABB77B2CA3}" destId="{6212C519-B28A-4D98-A557-56BB24127F88}" srcOrd="0" destOrd="0" presId="urn:microsoft.com/office/officeart/2005/8/layout/hierarchy2"/>
    <dgm:cxn modelId="{C6817127-4C78-44C6-9ADA-82AFAED05266}" type="presParOf" srcId="{6212C519-B28A-4D98-A557-56BB24127F88}" destId="{E1D664B0-DF28-495A-AEB4-87D2500AA1E9}" srcOrd="0" destOrd="8" presId="urn:microsoft.com/office/officeart/2005/8/layout/hierarchy2"/>
    <dgm:cxn modelId="{2CF3E5C6-4BBD-4EFE-B9B2-502AE09FAB9B}" type="presOf" srcId="{763EC1CC-3C8D-4FDA-86DB-57ABB77B2CA3}" destId="{E1D664B0-DF28-495A-AEB4-87D2500AA1E9}" srcOrd="1" destOrd="0" presId="urn:microsoft.com/office/officeart/2005/8/layout/hierarchy2"/>
    <dgm:cxn modelId="{7DEEB6C7-7E21-4C66-AE5E-67F2220669D1}" type="presParOf" srcId="{1A548EBD-FED7-4FE3-B2F0-B8E2695BA8A6}" destId="{1999983D-B181-4347-AD39-F94DDDA4432E}" srcOrd="9" destOrd="1" presId="urn:microsoft.com/office/officeart/2005/8/layout/hierarchy2"/>
    <dgm:cxn modelId="{F27EE4D6-BBE3-45A5-B42B-2B97F5E01E1C}" type="presParOf" srcId="{1999983D-B181-4347-AD39-F94DDDA4432E}" destId="{DF2BB3E7-CF50-4563-99FC-AB0614A1F95F}" srcOrd="0" destOrd="9" presId="urn:microsoft.com/office/officeart/2005/8/layout/hierarchy2"/>
    <dgm:cxn modelId="{D31436D7-22CA-479F-9590-F566E87DC641}" type="presOf" srcId="{C77C994D-8D46-47B1-9711-532D53EB561C}" destId="{DF2BB3E7-CF50-4563-99FC-AB0614A1F95F}" srcOrd="0" destOrd="0" presId="urn:microsoft.com/office/officeart/2005/8/layout/hierarchy2"/>
    <dgm:cxn modelId="{403E3D34-7F33-4705-AD46-869C88751EF8}" type="presParOf" srcId="{1999983D-B181-4347-AD39-F94DDDA4432E}" destId="{24DA2472-138E-4CCF-A000-244C164CE9CF}" srcOrd="1" destOrd="9" presId="urn:microsoft.com/office/officeart/2005/8/layout/hierarchy2"/>
    <dgm:cxn modelId="{5B34F010-F946-43AA-9F4E-7346EBDF0F3C}" type="presParOf" srcId="{24DA2472-138E-4CCF-A000-244C164CE9CF}" destId="{71B3759F-CA30-4D40-BE96-9E372AE62182}" srcOrd="0" destOrd="1" presId="urn:microsoft.com/office/officeart/2005/8/layout/hierarchy2"/>
    <dgm:cxn modelId="{0FCEDBE3-9CD8-4D26-B7EB-72CD7E242248}" type="presOf" srcId="{2D58D7EF-0223-4148-B4B0-E4FB078E93A0}" destId="{71B3759F-CA30-4D40-BE96-9E372AE62182}" srcOrd="0" destOrd="0" presId="urn:microsoft.com/office/officeart/2005/8/layout/hierarchy2"/>
    <dgm:cxn modelId="{53D619C5-3614-490A-98CF-56494BBF2166}" type="presParOf" srcId="{71B3759F-CA30-4D40-BE96-9E372AE62182}" destId="{934C83BF-2269-4C58-A782-239BBDD9F805}" srcOrd="0" destOrd="0" presId="urn:microsoft.com/office/officeart/2005/8/layout/hierarchy2"/>
    <dgm:cxn modelId="{16FF9068-8B1F-4395-89F3-CB33362AC112}" type="presOf" srcId="{2D58D7EF-0223-4148-B4B0-E4FB078E93A0}" destId="{934C83BF-2269-4C58-A782-239BBDD9F805}" srcOrd="1" destOrd="0" presId="urn:microsoft.com/office/officeart/2005/8/layout/hierarchy2"/>
    <dgm:cxn modelId="{90A28E8E-2482-4B6C-A669-B4AA594E4923}" type="presParOf" srcId="{24DA2472-138E-4CCF-A000-244C164CE9CF}" destId="{F8A9828E-D9FD-4B8B-A0AB-67207E80DA0C}" srcOrd="1" destOrd="1" presId="urn:microsoft.com/office/officeart/2005/8/layout/hierarchy2"/>
    <dgm:cxn modelId="{EB7B4D8D-A9AF-4FCF-96BF-0A038E987D95}" type="presParOf" srcId="{F8A9828E-D9FD-4B8B-A0AB-67207E80DA0C}" destId="{B469D6EF-453B-44C3-AD5B-5B41DECC7B32}" srcOrd="0" destOrd="1" presId="urn:microsoft.com/office/officeart/2005/8/layout/hierarchy2"/>
    <dgm:cxn modelId="{883F43CF-0DE7-4709-8F21-97955DE036F7}" type="presOf" srcId="{7FE8DB29-6FFB-47A2-A433-F60FA087BB7E}" destId="{B469D6EF-453B-44C3-AD5B-5B41DECC7B32}" srcOrd="0" destOrd="0" presId="urn:microsoft.com/office/officeart/2005/8/layout/hierarchy2"/>
    <dgm:cxn modelId="{0DBA4FDC-9CBB-4E22-91E5-F140C71FCFC3}" type="presParOf" srcId="{F8A9828E-D9FD-4B8B-A0AB-67207E80DA0C}" destId="{39122DFF-7C98-4828-A96B-BFD15B82AB89}" srcOrd="1" destOrd="1" presId="urn:microsoft.com/office/officeart/2005/8/layout/hierarchy2"/>
    <dgm:cxn modelId="{E8A11F8B-2D48-41BD-9ECE-7CA87BCC36F4}" type="presParOf" srcId="{1A548EBD-FED7-4FE3-B2F0-B8E2695BA8A6}" destId="{3F349428-F3D1-4D52-9832-6F1B02FD2764}" srcOrd="10" destOrd="1" presId="urn:microsoft.com/office/officeart/2005/8/layout/hierarchy2"/>
    <dgm:cxn modelId="{9587FEBA-B1D7-44E2-A574-2782EE52A02B}" type="presOf" srcId="{99C1B370-E372-4BA5-8520-BA015BF2D9F1}" destId="{3F349428-F3D1-4D52-9832-6F1B02FD2764}" srcOrd="0" destOrd="0" presId="urn:microsoft.com/office/officeart/2005/8/layout/hierarchy2"/>
    <dgm:cxn modelId="{85CA7F46-B00D-4E95-8787-B9652351CDD7}" type="presParOf" srcId="{3F349428-F3D1-4D52-9832-6F1B02FD2764}" destId="{4654326D-5512-40D2-B827-A7F8D2452DED}" srcOrd="0" destOrd="10" presId="urn:microsoft.com/office/officeart/2005/8/layout/hierarchy2"/>
    <dgm:cxn modelId="{15D28923-2C64-4986-A372-6BAB5ED3AC53}" type="presOf" srcId="{99C1B370-E372-4BA5-8520-BA015BF2D9F1}" destId="{4654326D-5512-40D2-B827-A7F8D2452DED}" srcOrd="1" destOrd="0" presId="urn:microsoft.com/office/officeart/2005/8/layout/hierarchy2"/>
    <dgm:cxn modelId="{694AD235-249A-4CE1-95BD-26060D6DB1FF}" type="presParOf" srcId="{1A548EBD-FED7-4FE3-B2F0-B8E2695BA8A6}" destId="{3F8D75F7-5988-461D-9FA1-7A85B04C15CF}" srcOrd="11" destOrd="1" presId="urn:microsoft.com/office/officeart/2005/8/layout/hierarchy2"/>
    <dgm:cxn modelId="{5BB29C6F-D035-46D6-A333-12E797AB9F21}" type="presParOf" srcId="{3F8D75F7-5988-461D-9FA1-7A85B04C15CF}" destId="{DE2B1DD9-E3EC-4BC6-8897-FE110E2C52D9}" srcOrd="0" destOrd="11" presId="urn:microsoft.com/office/officeart/2005/8/layout/hierarchy2"/>
    <dgm:cxn modelId="{C54CA4DC-CA88-4FB6-80BC-B2C1C2E96531}" type="presOf" srcId="{AE8E56F3-138D-40D6-B542-DE81F9911C0C}" destId="{DE2B1DD9-E3EC-4BC6-8897-FE110E2C52D9}" srcOrd="0" destOrd="0" presId="urn:microsoft.com/office/officeart/2005/8/layout/hierarchy2"/>
    <dgm:cxn modelId="{FA9D042B-2BCF-4077-95CC-33337318CB2A}" type="presParOf" srcId="{3F8D75F7-5988-461D-9FA1-7A85B04C15CF}" destId="{685CC77F-83BD-4DCD-825F-418D34F1DAF4}" srcOrd="1" destOrd="11" presId="urn:microsoft.com/office/officeart/2005/8/layout/hierarchy2"/>
    <dgm:cxn modelId="{A103B526-2009-4F70-B878-6B83B92B9E0B}" type="presParOf" srcId="{685CC77F-83BD-4DCD-825F-418D34F1DAF4}" destId="{8CCE5799-EB62-49FE-962E-EEAAEFF86162}" srcOrd="0" destOrd="1" presId="urn:microsoft.com/office/officeart/2005/8/layout/hierarchy2"/>
    <dgm:cxn modelId="{BAEBA4CB-B32E-4BF6-9F76-3DB742C180BD}" type="presOf" srcId="{17EBF1B2-C699-4865-9747-887464A7DB49}" destId="{8CCE5799-EB62-49FE-962E-EEAAEFF86162}" srcOrd="0" destOrd="0" presId="urn:microsoft.com/office/officeart/2005/8/layout/hierarchy2"/>
    <dgm:cxn modelId="{D90AD10F-2581-4ACF-ADAD-D47E03343B98}" type="presParOf" srcId="{8CCE5799-EB62-49FE-962E-EEAAEFF86162}" destId="{83F94266-F2CF-4F84-B2B3-AD786B889674}" srcOrd="0" destOrd="0" presId="urn:microsoft.com/office/officeart/2005/8/layout/hierarchy2"/>
    <dgm:cxn modelId="{EECAC048-F337-4FA9-AE7E-7002DFD3D621}" type="presOf" srcId="{17EBF1B2-C699-4865-9747-887464A7DB49}" destId="{83F94266-F2CF-4F84-B2B3-AD786B889674}" srcOrd="1" destOrd="0" presId="urn:microsoft.com/office/officeart/2005/8/layout/hierarchy2"/>
    <dgm:cxn modelId="{6C5A2C90-27AD-4E29-9B0D-7EEA982B88F6}" type="presParOf" srcId="{685CC77F-83BD-4DCD-825F-418D34F1DAF4}" destId="{EEA1D20C-6B4C-4241-9488-4949FDF2414D}" srcOrd="1" destOrd="1" presId="urn:microsoft.com/office/officeart/2005/8/layout/hierarchy2"/>
    <dgm:cxn modelId="{BD878024-688F-45BD-8CED-B97ED17DAEB1}" type="presParOf" srcId="{EEA1D20C-6B4C-4241-9488-4949FDF2414D}" destId="{EBB4B304-F158-4DD7-9FE0-35CCD773F758}" srcOrd="0" destOrd="1" presId="urn:microsoft.com/office/officeart/2005/8/layout/hierarchy2"/>
    <dgm:cxn modelId="{BFFB5ACB-1043-404F-9D74-5FC73248AF66}" type="presOf" srcId="{EADC30F8-B738-4E62-8FA1-C0901253BF2C}" destId="{EBB4B304-F158-4DD7-9FE0-35CCD773F758}" srcOrd="0" destOrd="0" presId="urn:microsoft.com/office/officeart/2005/8/layout/hierarchy2"/>
    <dgm:cxn modelId="{C487050E-F480-4E64-B658-4024CA14AD93}" type="presParOf" srcId="{EEA1D20C-6B4C-4241-9488-4949FDF2414D}" destId="{181B662B-CAC0-4562-988C-203F96F89CF6}" srcOrd="1" destOrd="1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F750E8-2083-4786-BAD7-F5B85C274D03}" type="doc">
      <dgm:prSet loTypeId="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CA6381A-3954-4D36-A4DB-8AAB431B1360}">
      <dgm:prSet custT="1"/>
      <dgm:spPr>
        <a:xfrm>
          <a:off x="788471" y="1876332"/>
          <a:ext cx="2202682" cy="142591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zh-CN" altLang="en-US" sz="2400" b="1">
              <a:solidFill>
                <a:srgbClr val="FF0000"/>
              </a:solidFill>
              <a:latin typeface="Arial" panose="020B0604020202020204"/>
              <a:ea typeface="微软雅黑" panose="020B0503020204020204" charset="-122"/>
              <a:cs typeface="+mn-cs"/>
            </a:rPr>
            <a:t>命题角度</a:t>
          </a:r>
        </a:p>
      </dgm:t>
    </dgm:pt>
    <dgm:pt modelId="{1061A94C-C3C5-4FB3-A1DD-E871CD073BAE}" cxnId="{DDA6BB42-B5FF-4F35-91C7-06F803F7D5EC}" type="parTrans">
      <dgm:prSet/>
      <dgm:spPr/>
      <dgm:t>
        <a:bodyPr/>
        <a:lstStyle/>
        <a:p>
          <a:endParaRPr lang="zh-CN" altLang="en-US"/>
        </a:p>
      </dgm:t>
    </dgm:pt>
    <dgm:pt modelId="{D7DE55F2-1A28-4E60-BD58-7653C6440842}" cxnId="{DDA6BB42-B5FF-4F35-91C7-06F803F7D5EC}" type="sibTrans">
      <dgm:prSet/>
      <dgm:spPr/>
      <dgm:t>
        <a:bodyPr/>
        <a:lstStyle/>
        <a:p>
          <a:endParaRPr lang="zh-CN" altLang="en-US"/>
        </a:p>
      </dgm:t>
    </dgm:pt>
    <dgm:pt modelId="{83051474-3B2A-4D4F-A739-3500DFE51CAA}">
      <dgm:prSet phldr="0" custT="1"/>
      <dgm:spPr>
        <a:xfrm>
          <a:off x="4539296" y="2995"/>
          <a:ext cx="2594834" cy="55555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把握故事情节</a:t>
          </a:r>
          <a:r>
            <a:rPr lang="zh-CN" altLang="en-US" sz="24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/>
          </a:r>
          <a:endParaRPr lang="zh-CN" altLang="en-US" sz="2400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728C6C8A-B519-4F25-B8BC-5B80CC4EBCD7}" cxnId="{C24744F3-B437-4BC8-B6B4-B9B8E8A89A60}" type="parTrans">
      <dgm:prSet/>
      <dgm:spPr>
        <a:xfrm rot="18230800">
          <a:off x="2375439" y="1425097"/>
          <a:ext cx="2779570" cy="19865"/>
        </a:xfrm>
        <a:noFill/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A7DFC472-2698-48F1-9EF2-017F702656E2}" cxnId="{C24744F3-B437-4BC8-B6B4-B9B8E8A89A60}" type="sibTrans">
      <dgm:prSet/>
      <dgm:spPr/>
      <dgm:t>
        <a:bodyPr/>
        <a:lstStyle/>
        <a:p>
          <a:endParaRPr lang="zh-CN" altLang="en-US"/>
        </a:p>
      </dgm:t>
    </dgm:pt>
    <dgm:pt modelId="{30737A8E-34B7-4AD9-9E41-3936FD153ADB}">
      <dgm:prSet phldr="0" custT="1"/>
      <dgm:spPr>
        <a:xfrm>
          <a:off x="4539296" y="641878"/>
          <a:ext cx="2594834" cy="55555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揣摩人物形象</a:t>
          </a:r>
          <a:r>
            <a:rPr sz="2400"/>
            <a:t/>
          </a:r>
          <a:endParaRPr sz="2400"/>
        </a:p>
      </dgm:t>
    </dgm:pt>
    <dgm:pt modelId="{3ADF18E0-2F53-4F2A-BCA4-63C839485DAC}" cxnId="{DA1A544E-E1A7-44FC-8CCF-7035AFFF19C9}" type="parTrans">
      <dgm:prSet/>
      <dgm:spPr>
        <a:xfrm rot="18770264">
          <a:off x="2626757" y="1744539"/>
          <a:ext cx="2276934" cy="19865"/>
        </a:xfrm>
        <a:noFill/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2C51091E-73DD-4926-878C-63528B3AF333}" cxnId="{DA1A544E-E1A7-44FC-8CCF-7035AFFF19C9}" type="sibTrans">
      <dgm:prSet/>
      <dgm:spPr/>
      <dgm:t>
        <a:bodyPr/>
        <a:lstStyle/>
        <a:p>
          <a:endParaRPr lang="zh-CN" altLang="en-US"/>
        </a:p>
      </dgm:t>
    </dgm:pt>
    <dgm:pt modelId="{34BA46C9-4C0D-4BFF-8CE7-F94AFC0C1A28}">
      <dgm:prSet phldr="0" custT="1"/>
      <dgm:spPr>
        <a:xfrm>
          <a:off x="4539296" y="1280762"/>
          <a:ext cx="2594834" cy="55555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vert="horz" wrap="square"/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注意环境描写</a:t>
          </a:r>
          <a:r>
            <a:rPr sz="2400"/>
            <a:t/>
          </a:r>
          <a:endParaRPr sz="2400"/>
        </a:p>
      </dgm:t>
    </dgm:pt>
    <dgm:pt modelId="{D229B2BA-417C-4E66-8701-55C52133AA97}" cxnId="{DEB8ADF5-2DA9-4E00-A4FE-DE97D58265A8}" type="parTrans">
      <dgm:prSet/>
      <dgm:spPr>
        <a:xfrm rot="19580660">
          <a:off x="2835278" y="2063981"/>
          <a:ext cx="1859891" cy="19865"/>
        </a:xfrm>
        <a:noFill/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F7E73972-637A-40F2-A735-0D0406957A0F}" cxnId="{DEB8ADF5-2DA9-4E00-A4FE-DE97D58265A8}" type="sibTrans">
      <dgm:prSet/>
      <dgm:spPr/>
      <dgm:t>
        <a:bodyPr/>
        <a:lstStyle/>
        <a:p>
          <a:endParaRPr lang="zh-CN" altLang="en-US"/>
        </a:p>
      </dgm:t>
    </dgm:pt>
    <dgm:pt modelId="{15503D05-47E2-4496-A5CA-332EA84959BF}">
      <dgm:prSet phldr="0" custT="1"/>
      <dgm:spPr>
        <a:xfrm>
          <a:off x="4539296" y="1919646"/>
          <a:ext cx="2594834" cy="55555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vert="horz" wrap="square"/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概括探究主题</a:t>
          </a:r>
          <a:r>
            <a:rPr sz="2400"/>
            <a:t/>
          </a:r>
          <a:endParaRPr sz="2400"/>
        </a:p>
      </dgm:t>
    </dgm:pt>
    <dgm:pt modelId="{F3E5B4D6-4BCD-403A-926A-DFA9C75A7F27}" cxnId="{061C007E-546C-46D8-A813-73E7DA1F4EEB}" type="parTrans">
      <dgm:prSet/>
      <dgm:spPr>
        <a:xfrm rot="20747732">
          <a:off x="2966740" y="2383423"/>
          <a:ext cx="1596968" cy="19865"/>
        </a:xfrm>
        <a:noFill/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7E6AD38A-0B38-44BE-9B66-A4E3B1840CD8}" cxnId="{061C007E-546C-46D8-A813-73E7DA1F4EEB}" type="sibTrans">
      <dgm:prSet/>
      <dgm:spPr/>
      <dgm:t>
        <a:bodyPr/>
        <a:lstStyle/>
        <a:p>
          <a:endParaRPr lang="zh-CN" altLang="en-US"/>
        </a:p>
      </dgm:t>
    </dgm:pt>
    <dgm:pt modelId="{DEB2991A-9D9F-4D87-8D5E-B1F7E8B7A578}">
      <dgm:prSet phldr="0" custT="1"/>
      <dgm:spPr>
        <a:xfrm>
          <a:off x="4539296" y="2558529"/>
          <a:ext cx="2594834" cy="55555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vert="horz" wrap="square"/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理解小说标题</a:t>
          </a:r>
          <a:r>
            <a:rPr sz="2400"/>
            <a:t/>
          </a:r>
          <a:endParaRPr sz="2400"/>
        </a:p>
      </dgm:t>
    </dgm:pt>
    <dgm:pt modelId="{F3B92E06-1A19-4E09-96DE-E139607142DD}" cxnId="{F0E017CF-0A4C-45EC-9E31-918E9B88F4B7}" type="parTrans">
      <dgm:prSet/>
      <dgm:spPr>
        <a:xfrm rot="543926">
          <a:off x="2981362" y="2702865"/>
          <a:ext cx="1567725" cy="19865"/>
        </a:xfrm>
        <a:noFill/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890537C0-9A91-4774-998D-F3F302DD3470}" cxnId="{F0E017CF-0A4C-45EC-9E31-918E9B88F4B7}" type="sibTrans">
      <dgm:prSet/>
      <dgm:spPr/>
      <dgm:t>
        <a:bodyPr/>
        <a:lstStyle/>
        <a:p>
          <a:endParaRPr lang="zh-CN" altLang="en-US"/>
        </a:p>
      </dgm:t>
    </dgm:pt>
    <dgm:pt modelId="{4963AD80-7F31-4DD9-9EF7-F542B7BFA66D}">
      <dgm:prSet phldr="0" custT="1"/>
      <dgm:spPr>
        <a:xfrm>
          <a:off x="4539296" y="3197413"/>
          <a:ext cx="2594834" cy="55555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vert="horz" wrap="square"/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品味语言特色</a:t>
          </a:r>
          <a:r>
            <a:rPr lang="zh-CN" altLang="en-US" sz="2400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/>
          </a:r>
          <a:endParaRPr lang="zh-CN" altLang="en-US" sz="2400" kern="1200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5642387F-09CB-42F0-9741-2225BB6B6273}" cxnId="{47EA4C48-105E-487F-BBB8-1840C793E2F9}" type="parTrans">
      <dgm:prSet/>
      <dgm:spPr>
        <a:xfrm rot="1786777">
          <a:off x="2873377" y="3022306"/>
          <a:ext cx="1783693" cy="19865"/>
        </a:xfrm>
        <a:noFill/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F423F2E6-B05A-44CA-ADD6-386A4054FC99}" cxnId="{47EA4C48-105E-487F-BBB8-1840C793E2F9}" type="sibTrans">
      <dgm:prSet/>
      <dgm:spPr/>
      <dgm:t>
        <a:bodyPr/>
        <a:lstStyle/>
        <a:p>
          <a:endParaRPr lang="zh-CN" altLang="en-US"/>
        </a:p>
      </dgm:t>
    </dgm:pt>
    <dgm:pt modelId="{53A34998-63A5-4BFC-BE1E-A438A2F8D5E6}">
      <dgm:prSet phldr="0" custT="1"/>
      <dgm:spPr>
        <a:xfrm>
          <a:off x="4539296" y="3836297"/>
          <a:ext cx="2594834" cy="55555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vert="horz" wrap="square"/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分析写作技巧</a:t>
          </a:r>
          <a:r>
            <a:rPr sz="2400"/>
            <a:t/>
          </a:r>
          <a:endParaRPr sz="2400"/>
        </a:p>
      </dgm:t>
    </dgm:pt>
    <dgm:pt modelId="{701A9003-1558-4EFB-A317-039D583232A1}" cxnId="{1C97B42E-DDEE-4419-8AE1-42736285EC97}" type="parTrans">
      <dgm:prSet/>
      <dgm:spPr>
        <a:xfrm rot="2673866">
          <a:off x="2678750" y="3341748"/>
          <a:ext cx="2172948" cy="19865"/>
        </a:xfrm>
        <a:noFill/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E9837A40-2A28-48BF-8DB0-514815FCE433}" cxnId="{1C97B42E-DDEE-4419-8AE1-42736285EC97}" type="sibTrans">
      <dgm:prSet/>
      <dgm:spPr/>
      <dgm:t>
        <a:bodyPr/>
        <a:lstStyle/>
        <a:p>
          <a:endParaRPr lang="zh-CN" altLang="en-US"/>
        </a:p>
      </dgm:t>
    </dgm:pt>
    <dgm:pt modelId="{83EA16DC-42CE-43D0-9956-E593A9476346}">
      <dgm:prSet phldr="0" custT="1"/>
      <dgm:spPr>
        <a:xfrm>
          <a:off x="4539296" y="4475180"/>
          <a:ext cx="2594834" cy="55555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vert="horz" wrap="square"/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掌握作品结构</a:t>
          </a:r>
          <a:r>
            <a:rPr lang="zh-CN" altLang="en-US" sz="2400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/>
          </a:r>
          <a:endParaRPr lang="zh-CN" altLang="en-US" sz="2400" kern="1200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ADF8786A-67EB-49C5-816D-225A2045DE58}" cxnId="{114B7474-6A56-4B7C-8AF6-582EB33BC21B}" type="parTrans">
      <dgm:prSet/>
      <dgm:spPr>
        <a:xfrm rot="3264935">
          <a:off x="2434980" y="3661190"/>
          <a:ext cx="2660487" cy="19865"/>
        </a:xfrm>
        <a:noFill/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87D9F4F2-6E05-408A-8BF4-216F9AA8DF9F}" cxnId="{114B7474-6A56-4B7C-8AF6-582EB33BC21B}" type="sibTrans">
      <dgm:prSet/>
      <dgm:spPr/>
      <dgm:t>
        <a:bodyPr/>
        <a:lstStyle/>
        <a:p>
          <a:endParaRPr lang="zh-CN" altLang="en-US"/>
        </a:p>
      </dgm:t>
    </dgm:pt>
    <dgm:pt modelId="{5FC876E9-E2F9-4297-90F3-062DE22EBC25}" type="pres">
      <dgm:prSet presAssocID="{78F750E8-2083-4786-BAD7-F5B85C274D0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/>
      </dgm:t>
    </dgm:pt>
    <dgm:pt modelId="{52301BC6-51D9-41AF-9DE0-89D0FB26D3CE}" type="pres">
      <dgm:prSet presAssocID="{4CA6381A-3954-4D36-A4DB-8AAB431B1360}" presName="root1" presStyleCnt="0"/>
      <dgm:spPr/>
      <dgm:t>
        <a:bodyPr/>
        <a:lstStyle/>
        <a:p/>
      </dgm:t>
    </dgm:pt>
    <dgm:pt modelId="{7C68E334-6C04-483F-A89B-7BF6F637CF3B}" type="pres">
      <dgm:prSet presAssocID="{4CA6381A-3954-4D36-A4DB-8AAB431B1360}" presName="LevelOneTextNode" presStyleLbl="node0" presStyleIdx="0" presStyleCnt="1" custScaleX="198243" custScaleY="143361" custLinFactNeighborX="-99334" custLinFactNeighborY="13037">
        <dgm:presLayoutVars>
          <dgm:chPref val="3"/>
        </dgm:presLayoutVars>
      </dgm:prSet>
      <dgm:spPr/>
      <dgm:t>
        <a:bodyPr/>
        <a:lstStyle/>
        <a:p/>
      </dgm:t>
    </dgm:pt>
    <dgm:pt modelId="{D9FAC6AD-EC4F-4E74-BF3F-A6655DBE0F87}" type="pres">
      <dgm:prSet presAssocID="{4CA6381A-3954-4D36-A4DB-8AAB431B1360}" presName="level2hierChild" presStyleCnt="0"/>
      <dgm:spPr/>
      <dgm:t>
        <a:bodyPr/>
        <a:lstStyle/>
        <a:p/>
      </dgm:t>
    </dgm:pt>
    <dgm:pt modelId="{26E9E1C0-3C89-4F2E-A886-025C11DBA22B}" type="pres">
      <dgm:prSet presAssocID="{728C6C8A-B519-4F25-B8BC-5B80CC4EBCD7}" presName="conn2-1" presStyleLbl="parChTrans1D2" presStyleIdx="0" presStyleCnt="8"/>
      <dgm:spPr/>
      <dgm:t>
        <a:bodyPr/>
        <a:lstStyle/>
        <a:p/>
      </dgm:t>
    </dgm:pt>
    <dgm:pt modelId="{9C0DBDA3-7165-49D9-82B5-C545AFDC5D98}" type="pres">
      <dgm:prSet presAssocID="{728C6C8A-B519-4F25-B8BC-5B80CC4EBCD7}" presName="connTx" presStyleCnt="0"/>
      <dgm:spPr/>
      <dgm:t>
        <a:bodyPr/>
        <a:lstStyle/>
        <a:p/>
      </dgm:t>
    </dgm:pt>
    <dgm:pt modelId="{10730B09-A957-48FE-8740-84C7F1D3EC92}" type="pres">
      <dgm:prSet presAssocID="{83051474-3B2A-4D4F-A739-3500DFE51CAA}" presName="root2" presStyleCnt="0"/>
      <dgm:spPr/>
      <dgm:t>
        <a:bodyPr/>
        <a:lstStyle/>
        <a:p/>
      </dgm:t>
    </dgm:pt>
    <dgm:pt modelId="{513DB457-9846-4FBC-83DD-A2AE9F2EF0A9}" type="pres">
      <dgm:prSet presAssocID="{83051474-3B2A-4D4F-A739-3500DFE51CAA}" presName="LevelTwoTextNode" presStyleLbl="node2" presStyleIdx="0" presStyleCnt="8" custScaleX="172459">
        <dgm:presLayoutVars>
          <dgm:chPref val="3"/>
        </dgm:presLayoutVars>
      </dgm:prSet>
      <dgm:spPr/>
      <dgm:t>
        <a:bodyPr/>
        <a:lstStyle/>
        <a:p/>
      </dgm:t>
    </dgm:pt>
    <dgm:pt modelId="{5FAFEDD7-C7E5-40EA-87A2-4A4E314ABEF7}" type="pres">
      <dgm:prSet presAssocID="{83051474-3B2A-4D4F-A739-3500DFE51CAA}" presName="level3hierChild" presStyleCnt="0"/>
      <dgm:spPr/>
      <dgm:t>
        <a:bodyPr/>
        <a:lstStyle/>
        <a:p/>
      </dgm:t>
    </dgm:pt>
    <dgm:pt modelId="{215ECAB1-DA3B-4876-B8C8-58867EFF43D8}" type="pres">
      <dgm:prSet presAssocID="{3ADF18E0-2F53-4F2A-BCA4-63C839485DAC}" presName="conn2-1" presStyleLbl="parChTrans1D2" presStyleIdx="1" presStyleCnt="8"/>
      <dgm:spPr/>
      <dgm:t>
        <a:bodyPr/>
        <a:lstStyle/>
        <a:p/>
      </dgm:t>
    </dgm:pt>
    <dgm:pt modelId="{49E83D9A-0F90-489C-A184-37704D6CA39B}" type="pres">
      <dgm:prSet presAssocID="{3ADF18E0-2F53-4F2A-BCA4-63C839485DAC}" presName="connTx" presStyleCnt="0"/>
      <dgm:spPr/>
      <dgm:t>
        <a:bodyPr/>
        <a:lstStyle/>
        <a:p/>
      </dgm:t>
    </dgm:pt>
    <dgm:pt modelId="{BF5549E9-B262-4C2F-BD73-4585003898DD}" type="pres">
      <dgm:prSet presAssocID="{30737A8E-34B7-4AD9-9E41-3936FD153ADB}" presName="root2" presStyleCnt="0"/>
      <dgm:spPr/>
      <dgm:t>
        <a:bodyPr/>
        <a:lstStyle/>
        <a:p/>
      </dgm:t>
    </dgm:pt>
    <dgm:pt modelId="{E21444EB-93D9-4C15-87B7-9C23EE13250B}" type="pres">
      <dgm:prSet presAssocID="{30737A8E-34B7-4AD9-9E41-3936FD153ADB}" presName="LevelTwoTextNode" presStyleLbl="node2" presStyleIdx="1" presStyleCnt="8" custScaleX="172459">
        <dgm:presLayoutVars>
          <dgm:chPref val="3"/>
        </dgm:presLayoutVars>
      </dgm:prSet>
      <dgm:spPr/>
      <dgm:t>
        <a:bodyPr/>
        <a:lstStyle/>
        <a:p/>
      </dgm:t>
    </dgm:pt>
    <dgm:pt modelId="{C6422EF4-EDA5-495A-B5A4-2021744032B4}" type="pres">
      <dgm:prSet presAssocID="{30737A8E-34B7-4AD9-9E41-3936FD153ADB}" presName="level3hierChild" presStyleCnt="0"/>
      <dgm:spPr/>
      <dgm:t>
        <a:bodyPr/>
        <a:lstStyle/>
        <a:p/>
      </dgm:t>
    </dgm:pt>
    <dgm:pt modelId="{209CA430-1822-4DB7-B642-776F293EADA5}" type="pres">
      <dgm:prSet presAssocID="{D229B2BA-417C-4E66-8701-55C52133AA97}" presName="conn2-1" presStyleLbl="parChTrans1D2" presStyleIdx="2" presStyleCnt="8"/>
      <dgm:spPr/>
      <dgm:t>
        <a:bodyPr/>
        <a:lstStyle/>
        <a:p/>
      </dgm:t>
    </dgm:pt>
    <dgm:pt modelId="{B38A8BD9-7203-4E2F-A402-386F090514D5}" type="pres">
      <dgm:prSet presAssocID="{D229B2BA-417C-4E66-8701-55C52133AA97}" presName="connTx" presStyleCnt="0"/>
      <dgm:spPr/>
      <dgm:t>
        <a:bodyPr/>
        <a:lstStyle/>
        <a:p/>
      </dgm:t>
    </dgm:pt>
    <dgm:pt modelId="{93F70BCE-0DF8-4D7C-9121-9D4B633B2857}" type="pres">
      <dgm:prSet presAssocID="{34BA46C9-4C0D-4BFF-8CE7-F94AFC0C1A28}" presName="root2" presStyleCnt="0"/>
      <dgm:spPr/>
      <dgm:t>
        <a:bodyPr/>
        <a:lstStyle/>
        <a:p/>
      </dgm:t>
    </dgm:pt>
    <dgm:pt modelId="{978BC1E7-6327-4BBD-99F7-6D98D80268D2}" type="pres">
      <dgm:prSet presAssocID="{34BA46C9-4C0D-4BFF-8CE7-F94AFC0C1A28}" presName="LevelTwoTextNode" presStyleLbl="node2" presStyleIdx="2" presStyleCnt="8" custScaleX="172459">
        <dgm:presLayoutVars>
          <dgm:chPref val="3"/>
        </dgm:presLayoutVars>
      </dgm:prSet>
      <dgm:spPr/>
      <dgm:t>
        <a:bodyPr/>
        <a:lstStyle/>
        <a:p/>
      </dgm:t>
    </dgm:pt>
    <dgm:pt modelId="{D7ABF427-AA9D-4485-8B52-F3E3A0756D96}" type="pres">
      <dgm:prSet presAssocID="{34BA46C9-4C0D-4BFF-8CE7-F94AFC0C1A28}" presName="level3hierChild" presStyleCnt="0"/>
      <dgm:spPr/>
      <dgm:t>
        <a:bodyPr/>
        <a:lstStyle/>
        <a:p/>
      </dgm:t>
    </dgm:pt>
    <dgm:pt modelId="{B1D78287-F46F-4E6C-925B-300A8F965CE4}" type="pres">
      <dgm:prSet presAssocID="{F3E5B4D6-4BCD-403A-926A-DFA9C75A7F27}" presName="conn2-1" presStyleLbl="parChTrans1D2" presStyleIdx="3" presStyleCnt="8"/>
      <dgm:spPr/>
      <dgm:t>
        <a:bodyPr/>
        <a:lstStyle/>
        <a:p/>
      </dgm:t>
    </dgm:pt>
    <dgm:pt modelId="{0C3B8501-EDC4-411E-B7C2-4DAE8C932A1E}" type="pres">
      <dgm:prSet presAssocID="{F3E5B4D6-4BCD-403A-926A-DFA9C75A7F27}" presName="connTx" presStyleCnt="0"/>
      <dgm:spPr/>
      <dgm:t>
        <a:bodyPr/>
        <a:lstStyle/>
        <a:p/>
      </dgm:t>
    </dgm:pt>
    <dgm:pt modelId="{0D07D002-65E7-4F3D-AF87-0D60A8696EFE}" type="pres">
      <dgm:prSet presAssocID="{15503D05-47E2-4496-A5CA-332EA84959BF}" presName="root2" presStyleCnt="0"/>
      <dgm:spPr/>
      <dgm:t>
        <a:bodyPr/>
        <a:lstStyle/>
        <a:p/>
      </dgm:t>
    </dgm:pt>
    <dgm:pt modelId="{6F704C0D-6352-4D42-9F07-F35CDC3D33A3}" type="pres">
      <dgm:prSet presAssocID="{15503D05-47E2-4496-A5CA-332EA84959BF}" presName="LevelTwoTextNode" presStyleLbl="node2" presStyleIdx="3" presStyleCnt="8" custScaleX="172459">
        <dgm:presLayoutVars>
          <dgm:chPref val="3"/>
        </dgm:presLayoutVars>
      </dgm:prSet>
      <dgm:spPr/>
      <dgm:t>
        <a:bodyPr/>
        <a:lstStyle/>
        <a:p/>
      </dgm:t>
    </dgm:pt>
    <dgm:pt modelId="{EE96828E-6A05-457B-AFDC-2530A4812B3A}" type="pres">
      <dgm:prSet presAssocID="{15503D05-47E2-4496-A5CA-332EA84959BF}" presName="level3hierChild" presStyleCnt="0"/>
      <dgm:spPr/>
      <dgm:t>
        <a:bodyPr/>
        <a:lstStyle/>
        <a:p/>
      </dgm:t>
    </dgm:pt>
    <dgm:pt modelId="{1346F6B7-F3E4-4B96-88FE-F5A616A89A86}" type="pres">
      <dgm:prSet presAssocID="{F3B92E06-1A19-4E09-96DE-E139607142DD}" presName="conn2-1" presStyleLbl="parChTrans1D2" presStyleIdx="4" presStyleCnt="8"/>
      <dgm:spPr/>
      <dgm:t>
        <a:bodyPr/>
        <a:lstStyle/>
        <a:p/>
      </dgm:t>
    </dgm:pt>
    <dgm:pt modelId="{711301FC-2E1C-43E5-BC09-0FBA9854AA8B}" type="pres">
      <dgm:prSet presAssocID="{F3B92E06-1A19-4E09-96DE-E139607142DD}" presName="connTx" presStyleCnt="0"/>
      <dgm:spPr/>
      <dgm:t>
        <a:bodyPr/>
        <a:lstStyle/>
        <a:p/>
      </dgm:t>
    </dgm:pt>
    <dgm:pt modelId="{4548B157-62FC-46EB-BFAE-148A6C008A78}" type="pres">
      <dgm:prSet presAssocID="{DEB2991A-9D9F-4D87-8D5E-B1F7E8B7A578}" presName="root2" presStyleCnt="0"/>
      <dgm:spPr/>
      <dgm:t>
        <a:bodyPr/>
        <a:lstStyle/>
        <a:p/>
      </dgm:t>
    </dgm:pt>
    <dgm:pt modelId="{442ACBEC-C121-4072-938C-1E7436EA2017}" type="pres">
      <dgm:prSet presAssocID="{DEB2991A-9D9F-4D87-8D5E-B1F7E8B7A578}" presName="LevelTwoTextNode" presStyleLbl="node2" presStyleIdx="4" presStyleCnt="8" custScaleX="172459">
        <dgm:presLayoutVars>
          <dgm:chPref val="3"/>
        </dgm:presLayoutVars>
      </dgm:prSet>
      <dgm:spPr/>
      <dgm:t>
        <a:bodyPr/>
        <a:lstStyle/>
        <a:p/>
      </dgm:t>
    </dgm:pt>
    <dgm:pt modelId="{4019B534-1338-4E51-B850-199FFE6EEE2F}" type="pres">
      <dgm:prSet presAssocID="{DEB2991A-9D9F-4D87-8D5E-B1F7E8B7A578}" presName="level3hierChild" presStyleCnt="0"/>
      <dgm:spPr/>
      <dgm:t>
        <a:bodyPr/>
        <a:lstStyle/>
        <a:p/>
      </dgm:t>
    </dgm:pt>
    <dgm:pt modelId="{F89403CF-AAE3-4838-A4E2-65F175B4E255}" type="pres">
      <dgm:prSet presAssocID="{5642387F-09CB-42F0-9741-2225BB6B6273}" presName="conn2-1" presStyleLbl="parChTrans1D2" presStyleIdx="5" presStyleCnt="8"/>
      <dgm:spPr/>
      <dgm:t>
        <a:bodyPr/>
        <a:lstStyle/>
        <a:p/>
      </dgm:t>
    </dgm:pt>
    <dgm:pt modelId="{9DFC27CD-604D-43D9-A3BD-FBEC80445B6F}" type="pres">
      <dgm:prSet presAssocID="{5642387F-09CB-42F0-9741-2225BB6B6273}" presName="connTx" presStyleCnt="0"/>
      <dgm:spPr/>
      <dgm:t>
        <a:bodyPr/>
        <a:lstStyle/>
        <a:p/>
      </dgm:t>
    </dgm:pt>
    <dgm:pt modelId="{B242FB3F-FFFF-479A-8A77-AFC8D44C81FB}" type="pres">
      <dgm:prSet presAssocID="{4963AD80-7F31-4DD9-9EF7-F542B7BFA66D}" presName="root2" presStyleCnt="0"/>
      <dgm:spPr/>
      <dgm:t>
        <a:bodyPr/>
        <a:lstStyle/>
        <a:p/>
      </dgm:t>
    </dgm:pt>
    <dgm:pt modelId="{C798ED69-73D5-49E8-93EC-1069CDDEA244}" type="pres">
      <dgm:prSet presAssocID="{4963AD80-7F31-4DD9-9EF7-F542B7BFA66D}" presName="LevelTwoTextNode" presStyleLbl="node2" presStyleIdx="5" presStyleCnt="8" custScaleX="172459">
        <dgm:presLayoutVars>
          <dgm:chPref val="3"/>
        </dgm:presLayoutVars>
      </dgm:prSet>
      <dgm:spPr/>
      <dgm:t>
        <a:bodyPr/>
        <a:lstStyle/>
        <a:p/>
      </dgm:t>
    </dgm:pt>
    <dgm:pt modelId="{DB0BEF82-E4E0-4DC6-9C57-0F82193FC721}" type="pres">
      <dgm:prSet presAssocID="{4963AD80-7F31-4DD9-9EF7-F542B7BFA66D}" presName="level3hierChild" presStyleCnt="0"/>
      <dgm:spPr/>
      <dgm:t>
        <a:bodyPr/>
        <a:lstStyle/>
        <a:p/>
      </dgm:t>
    </dgm:pt>
    <dgm:pt modelId="{C1469D36-0379-4FD4-BDBF-966EE39CF8B6}" type="pres">
      <dgm:prSet presAssocID="{701A9003-1558-4EFB-A317-039D583232A1}" presName="conn2-1" presStyleLbl="parChTrans1D2" presStyleIdx="6" presStyleCnt="8"/>
      <dgm:spPr/>
      <dgm:t>
        <a:bodyPr/>
        <a:lstStyle/>
        <a:p/>
      </dgm:t>
    </dgm:pt>
    <dgm:pt modelId="{B7569732-7166-4268-8BA9-61518F5B4925}" type="pres">
      <dgm:prSet presAssocID="{701A9003-1558-4EFB-A317-039D583232A1}" presName="connTx" presStyleCnt="0"/>
      <dgm:spPr/>
      <dgm:t>
        <a:bodyPr/>
        <a:lstStyle/>
        <a:p/>
      </dgm:t>
    </dgm:pt>
    <dgm:pt modelId="{F3741246-663F-4D43-A6D7-315C5B9E22AF}" type="pres">
      <dgm:prSet presAssocID="{53A34998-63A5-4BFC-BE1E-A438A2F8D5E6}" presName="root2" presStyleCnt="0"/>
      <dgm:spPr/>
      <dgm:t>
        <a:bodyPr/>
        <a:lstStyle/>
        <a:p/>
      </dgm:t>
    </dgm:pt>
    <dgm:pt modelId="{12F1C6C7-47AA-4BCA-90B3-D77831F8A4B3}" type="pres">
      <dgm:prSet presAssocID="{53A34998-63A5-4BFC-BE1E-A438A2F8D5E6}" presName="LevelTwoTextNode" presStyleLbl="node2" presStyleIdx="6" presStyleCnt="8" custScaleX="172459">
        <dgm:presLayoutVars>
          <dgm:chPref val="3"/>
        </dgm:presLayoutVars>
      </dgm:prSet>
      <dgm:spPr/>
      <dgm:t>
        <a:bodyPr/>
        <a:lstStyle/>
        <a:p/>
      </dgm:t>
    </dgm:pt>
    <dgm:pt modelId="{2054E710-A2F2-496B-8DC6-BDA4E12A05D6}" type="pres">
      <dgm:prSet presAssocID="{53A34998-63A5-4BFC-BE1E-A438A2F8D5E6}" presName="level3hierChild" presStyleCnt="0"/>
      <dgm:spPr/>
      <dgm:t>
        <a:bodyPr/>
        <a:lstStyle/>
        <a:p/>
      </dgm:t>
    </dgm:pt>
    <dgm:pt modelId="{E8E24D28-0A6E-4ADB-A70B-F9333C9CA5D2}" type="pres">
      <dgm:prSet presAssocID="{ADF8786A-67EB-49C5-816D-225A2045DE58}" presName="conn2-1" presStyleLbl="parChTrans1D2" presStyleIdx="7" presStyleCnt="8"/>
      <dgm:spPr/>
      <dgm:t>
        <a:bodyPr/>
        <a:lstStyle/>
        <a:p/>
      </dgm:t>
    </dgm:pt>
    <dgm:pt modelId="{40C6D8D2-FC9E-4483-AB40-C6CF5EE4AEF3}" type="pres">
      <dgm:prSet presAssocID="{ADF8786A-67EB-49C5-816D-225A2045DE58}" presName="connTx" presStyleCnt="0"/>
      <dgm:spPr/>
      <dgm:t>
        <a:bodyPr/>
        <a:lstStyle/>
        <a:p/>
      </dgm:t>
    </dgm:pt>
    <dgm:pt modelId="{A1354717-3A91-49C9-863B-8ADE9BF01631}" type="pres">
      <dgm:prSet presAssocID="{83EA16DC-42CE-43D0-9956-E593A9476346}" presName="root2" presStyleCnt="0"/>
      <dgm:spPr/>
      <dgm:t>
        <a:bodyPr/>
        <a:lstStyle/>
        <a:p/>
      </dgm:t>
    </dgm:pt>
    <dgm:pt modelId="{5E783267-DF0D-4A84-B054-760766B2C9F2}" type="pres">
      <dgm:prSet presAssocID="{83EA16DC-42CE-43D0-9956-E593A9476346}" presName="LevelTwoTextNode" presStyleLbl="node2" presStyleIdx="7" presStyleCnt="8" custScaleX="172459">
        <dgm:presLayoutVars>
          <dgm:chPref val="3"/>
        </dgm:presLayoutVars>
      </dgm:prSet>
      <dgm:spPr/>
      <dgm:t>
        <a:bodyPr/>
        <a:lstStyle/>
        <a:p/>
      </dgm:t>
    </dgm:pt>
    <dgm:pt modelId="{5B423114-161C-48FA-AB5D-B7821323CCF0}" type="pres">
      <dgm:prSet presAssocID="{83EA16DC-42CE-43D0-9956-E593A9476346}" presName="level3hierChild" presStyleCnt="0"/>
      <dgm:spPr/>
      <dgm:t>
        <a:bodyPr/>
        <a:lstStyle/>
        <a:p/>
      </dgm:t>
    </dgm:pt>
  </dgm:ptLst>
  <dgm:cxnLst>
    <dgm:cxn modelId="{DDA6BB42-B5FF-4F35-91C7-06F803F7D5EC}" srcId="{78F750E8-2083-4786-BAD7-F5B85C274D03}" destId="{4CA6381A-3954-4D36-A4DB-8AAB431B1360}" srcOrd="0" destOrd="0" parTransId="{1061A94C-C3C5-4FB3-A1DD-E871CD073BAE}" sibTransId="{D7DE55F2-1A28-4E60-BD58-7653C6440842}"/>
    <dgm:cxn modelId="{C24744F3-B437-4BC8-B6B4-B9B8E8A89A60}" srcId="{4CA6381A-3954-4D36-A4DB-8AAB431B1360}" destId="{83051474-3B2A-4D4F-A739-3500DFE51CAA}" srcOrd="0" destOrd="0" parTransId="{728C6C8A-B519-4F25-B8BC-5B80CC4EBCD7}" sibTransId="{A7DFC472-2698-48F1-9EF2-017F702656E2}"/>
    <dgm:cxn modelId="{DA1A544E-E1A7-44FC-8CCF-7035AFFF19C9}" srcId="{4CA6381A-3954-4D36-A4DB-8AAB431B1360}" destId="{30737A8E-34B7-4AD9-9E41-3936FD153ADB}" srcOrd="1" destOrd="0" parTransId="{3ADF18E0-2F53-4F2A-BCA4-63C839485DAC}" sibTransId="{2C51091E-73DD-4926-878C-63528B3AF333}"/>
    <dgm:cxn modelId="{DEB8ADF5-2DA9-4E00-A4FE-DE97D58265A8}" srcId="{4CA6381A-3954-4D36-A4DB-8AAB431B1360}" destId="{34BA46C9-4C0D-4BFF-8CE7-F94AFC0C1A28}" srcOrd="2" destOrd="0" parTransId="{D229B2BA-417C-4E66-8701-55C52133AA97}" sibTransId="{F7E73972-637A-40F2-A735-0D0406957A0F}"/>
    <dgm:cxn modelId="{061C007E-546C-46D8-A813-73E7DA1F4EEB}" srcId="{4CA6381A-3954-4D36-A4DB-8AAB431B1360}" destId="{15503D05-47E2-4496-A5CA-332EA84959BF}" srcOrd="3" destOrd="0" parTransId="{F3E5B4D6-4BCD-403A-926A-DFA9C75A7F27}" sibTransId="{7E6AD38A-0B38-44BE-9B66-A4E3B1840CD8}"/>
    <dgm:cxn modelId="{F0E017CF-0A4C-45EC-9E31-918E9B88F4B7}" srcId="{4CA6381A-3954-4D36-A4DB-8AAB431B1360}" destId="{DEB2991A-9D9F-4D87-8D5E-B1F7E8B7A578}" srcOrd="4" destOrd="0" parTransId="{F3B92E06-1A19-4E09-96DE-E139607142DD}" sibTransId="{890537C0-9A91-4774-998D-F3F302DD3470}"/>
    <dgm:cxn modelId="{47EA4C48-105E-487F-BBB8-1840C793E2F9}" srcId="{4CA6381A-3954-4D36-A4DB-8AAB431B1360}" destId="{4963AD80-7F31-4DD9-9EF7-F542B7BFA66D}" srcOrd="5" destOrd="0" parTransId="{5642387F-09CB-42F0-9741-2225BB6B6273}" sibTransId="{F423F2E6-B05A-44CA-ADD6-386A4054FC99}"/>
    <dgm:cxn modelId="{1C97B42E-DDEE-4419-8AE1-42736285EC97}" srcId="{4CA6381A-3954-4D36-A4DB-8AAB431B1360}" destId="{53A34998-63A5-4BFC-BE1E-A438A2F8D5E6}" srcOrd="6" destOrd="0" parTransId="{701A9003-1558-4EFB-A317-039D583232A1}" sibTransId="{E9837A40-2A28-48BF-8DB0-514815FCE433}"/>
    <dgm:cxn modelId="{114B7474-6A56-4B7C-8AF6-582EB33BC21B}" srcId="{4CA6381A-3954-4D36-A4DB-8AAB431B1360}" destId="{83EA16DC-42CE-43D0-9956-E593A9476346}" srcOrd="7" destOrd="0" parTransId="{ADF8786A-67EB-49C5-816D-225A2045DE58}" sibTransId="{87D9F4F2-6E05-408A-8BF4-216F9AA8DF9F}"/>
    <dgm:cxn modelId="{0FDEB012-AB7C-49EE-A78B-215C190C2FF8}" type="presOf" srcId="{78F750E8-2083-4786-BAD7-F5B85C274D03}" destId="{5FC876E9-E2F9-4297-90F3-062DE22EBC25}" srcOrd="0" destOrd="0" presId="urn:microsoft.com/office/officeart/2005/8/layout/hierarchy2"/>
    <dgm:cxn modelId="{8D948F4E-1E7A-4F2E-BD24-D89ED3AFE198}" type="presParOf" srcId="{5FC876E9-E2F9-4297-90F3-062DE22EBC25}" destId="{52301BC6-51D9-41AF-9DE0-89D0FB26D3CE}" srcOrd="0" destOrd="0" presId="urn:microsoft.com/office/officeart/2005/8/layout/hierarchy2"/>
    <dgm:cxn modelId="{FA181C8D-B54D-4E10-A0A8-3D887A21D0AB}" type="presParOf" srcId="{52301BC6-51D9-41AF-9DE0-89D0FB26D3CE}" destId="{7C68E334-6C04-483F-A89B-7BF6F637CF3B}" srcOrd="0" destOrd="0" presId="urn:microsoft.com/office/officeart/2005/8/layout/hierarchy2"/>
    <dgm:cxn modelId="{81EC8D26-BA05-4C7F-AAEE-4EA76C88AAF1}" type="presOf" srcId="{4CA6381A-3954-4D36-A4DB-8AAB431B1360}" destId="{7C68E334-6C04-483F-A89B-7BF6F637CF3B}" srcOrd="0" destOrd="0" presId="urn:microsoft.com/office/officeart/2005/8/layout/hierarchy2"/>
    <dgm:cxn modelId="{5E6B8F17-3DD4-4A86-ABFF-37412AA2F3FD}" type="presParOf" srcId="{52301BC6-51D9-41AF-9DE0-89D0FB26D3CE}" destId="{D9FAC6AD-EC4F-4E74-BF3F-A6655DBE0F87}" srcOrd="1" destOrd="0" presId="urn:microsoft.com/office/officeart/2005/8/layout/hierarchy2"/>
    <dgm:cxn modelId="{F6B6F8F1-6131-436C-AB04-53FD6344B7D2}" type="presParOf" srcId="{D9FAC6AD-EC4F-4E74-BF3F-A6655DBE0F87}" destId="{26E9E1C0-3C89-4F2E-A886-025C11DBA22B}" srcOrd="0" destOrd="1" presId="urn:microsoft.com/office/officeart/2005/8/layout/hierarchy2"/>
    <dgm:cxn modelId="{E0D764BC-9161-48C6-805A-200F64C618EF}" type="presOf" srcId="{728C6C8A-B519-4F25-B8BC-5B80CC4EBCD7}" destId="{26E9E1C0-3C89-4F2E-A886-025C11DBA22B}" srcOrd="0" destOrd="0" presId="urn:microsoft.com/office/officeart/2005/8/layout/hierarchy2"/>
    <dgm:cxn modelId="{8065FC66-CF2E-4A21-9044-B4ADD3EAE43B}" type="presParOf" srcId="{26E9E1C0-3C89-4F2E-A886-025C11DBA22B}" destId="{9C0DBDA3-7165-49D9-82B5-C545AFDC5D98}" srcOrd="0" destOrd="0" presId="urn:microsoft.com/office/officeart/2005/8/layout/hierarchy2"/>
    <dgm:cxn modelId="{9C542079-B58A-46EE-97D2-3456382621C2}" type="presOf" srcId="{728C6C8A-B519-4F25-B8BC-5B80CC4EBCD7}" destId="{9C0DBDA3-7165-49D9-82B5-C545AFDC5D98}" srcOrd="1" destOrd="0" presId="urn:microsoft.com/office/officeart/2005/8/layout/hierarchy2"/>
    <dgm:cxn modelId="{4D0E328B-10B3-4257-9C29-C9FADC535D32}" type="presParOf" srcId="{D9FAC6AD-EC4F-4E74-BF3F-A6655DBE0F87}" destId="{10730B09-A957-48FE-8740-84C7F1D3EC92}" srcOrd="1" destOrd="1" presId="urn:microsoft.com/office/officeart/2005/8/layout/hierarchy2"/>
    <dgm:cxn modelId="{B6EF4FBE-F138-41FD-8F36-BAA8617C2F53}" type="presParOf" srcId="{10730B09-A957-48FE-8740-84C7F1D3EC92}" destId="{513DB457-9846-4FBC-83DD-A2AE9F2EF0A9}" srcOrd="0" destOrd="1" presId="urn:microsoft.com/office/officeart/2005/8/layout/hierarchy2"/>
    <dgm:cxn modelId="{B944F469-3C2D-4B4A-8620-8A31583D61EA}" type="presOf" srcId="{83051474-3B2A-4D4F-A739-3500DFE51CAA}" destId="{513DB457-9846-4FBC-83DD-A2AE9F2EF0A9}" srcOrd="0" destOrd="0" presId="urn:microsoft.com/office/officeart/2005/8/layout/hierarchy2"/>
    <dgm:cxn modelId="{DE961D92-EBF2-4E6A-AADC-A389F686735B}" type="presParOf" srcId="{10730B09-A957-48FE-8740-84C7F1D3EC92}" destId="{5FAFEDD7-C7E5-40EA-87A2-4A4E314ABEF7}" srcOrd="1" destOrd="1" presId="urn:microsoft.com/office/officeart/2005/8/layout/hierarchy2"/>
    <dgm:cxn modelId="{568C3D40-D29E-41CC-96E5-F9161F70DCD3}" type="presParOf" srcId="{D9FAC6AD-EC4F-4E74-BF3F-A6655DBE0F87}" destId="{215ECAB1-DA3B-4876-B8C8-58867EFF43D8}" srcOrd="2" destOrd="1" presId="urn:microsoft.com/office/officeart/2005/8/layout/hierarchy2"/>
    <dgm:cxn modelId="{60493363-77F6-4D32-8F90-F3A9FF00C7B6}" type="presOf" srcId="{3ADF18E0-2F53-4F2A-BCA4-63C839485DAC}" destId="{215ECAB1-DA3B-4876-B8C8-58867EFF43D8}" srcOrd="0" destOrd="0" presId="urn:microsoft.com/office/officeart/2005/8/layout/hierarchy2"/>
    <dgm:cxn modelId="{AD6EEC6A-D909-4273-A3F5-C766345C68DB}" type="presParOf" srcId="{215ECAB1-DA3B-4876-B8C8-58867EFF43D8}" destId="{49E83D9A-0F90-489C-A184-37704D6CA39B}" srcOrd="0" destOrd="2" presId="urn:microsoft.com/office/officeart/2005/8/layout/hierarchy2"/>
    <dgm:cxn modelId="{D73737F4-4C2F-4341-A0CA-D4066151B4EA}" type="presOf" srcId="{3ADF18E0-2F53-4F2A-BCA4-63C839485DAC}" destId="{49E83D9A-0F90-489C-A184-37704D6CA39B}" srcOrd="1" destOrd="0" presId="urn:microsoft.com/office/officeart/2005/8/layout/hierarchy2"/>
    <dgm:cxn modelId="{13402C7E-F00C-4561-8426-9713EFB95EA7}" type="presParOf" srcId="{D9FAC6AD-EC4F-4E74-BF3F-A6655DBE0F87}" destId="{BF5549E9-B262-4C2F-BD73-4585003898DD}" srcOrd="3" destOrd="1" presId="urn:microsoft.com/office/officeart/2005/8/layout/hierarchy2"/>
    <dgm:cxn modelId="{FD6A6A83-43F0-40C9-A1B2-12F89AA2B959}" type="presParOf" srcId="{BF5549E9-B262-4C2F-BD73-4585003898DD}" destId="{E21444EB-93D9-4C15-87B7-9C23EE13250B}" srcOrd="0" destOrd="3" presId="urn:microsoft.com/office/officeart/2005/8/layout/hierarchy2"/>
    <dgm:cxn modelId="{6C3CEB8A-0BF0-4913-BB6B-C02159BFA387}" type="presOf" srcId="{30737A8E-34B7-4AD9-9E41-3936FD153ADB}" destId="{E21444EB-93D9-4C15-87B7-9C23EE13250B}" srcOrd="0" destOrd="0" presId="urn:microsoft.com/office/officeart/2005/8/layout/hierarchy2"/>
    <dgm:cxn modelId="{91FF3A7B-F92C-4127-8CC2-5F173EDDA4F0}" type="presParOf" srcId="{BF5549E9-B262-4C2F-BD73-4585003898DD}" destId="{C6422EF4-EDA5-495A-B5A4-2021744032B4}" srcOrd="1" destOrd="3" presId="urn:microsoft.com/office/officeart/2005/8/layout/hierarchy2"/>
    <dgm:cxn modelId="{4C510CED-4DAE-47AD-B27D-F86FAAA70D14}" type="presParOf" srcId="{D9FAC6AD-EC4F-4E74-BF3F-A6655DBE0F87}" destId="{209CA430-1822-4DB7-B642-776F293EADA5}" srcOrd="4" destOrd="1" presId="urn:microsoft.com/office/officeart/2005/8/layout/hierarchy2"/>
    <dgm:cxn modelId="{CA8B1CF3-1632-4244-85FF-4516C611377C}" type="presOf" srcId="{D229B2BA-417C-4E66-8701-55C52133AA97}" destId="{209CA430-1822-4DB7-B642-776F293EADA5}" srcOrd="0" destOrd="0" presId="urn:microsoft.com/office/officeart/2005/8/layout/hierarchy2"/>
    <dgm:cxn modelId="{3236085E-2DF5-44A0-891F-7721A36D515C}" type="presParOf" srcId="{209CA430-1822-4DB7-B642-776F293EADA5}" destId="{B38A8BD9-7203-4E2F-A402-386F090514D5}" srcOrd="0" destOrd="4" presId="urn:microsoft.com/office/officeart/2005/8/layout/hierarchy2"/>
    <dgm:cxn modelId="{07570741-71D5-4CDE-853A-D88C36DA47C5}" type="presOf" srcId="{D229B2BA-417C-4E66-8701-55C52133AA97}" destId="{B38A8BD9-7203-4E2F-A402-386F090514D5}" srcOrd="1" destOrd="0" presId="urn:microsoft.com/office/officeart/2005/8/layout/hierarchy2"/>
    <dgm:cxn modelId="{26737F5F-669F-41FE-A971-DF1C0B827FAF}" type="presParOf" srcId="{D9FAC6AD-EC4F-4E74-BF3F-A6655DBE0F87}" destId="{93F70BCE-0DF8-4D7C-9121-9D4B633B2857}" srcOrd="5" destOrd="1" presId="urn:microsoft.com/office/officeart/2005/8/layout/hierarchy2"/>
    <dgm:cxn modelId="{89F511E9-340B-41D8-9BBC-BE584C96E688}" type="presParOf" srcId="{93F70BCE-0DF8-4D7C-9121-9D4B633B2857}" destId="{978BC1E7-6327-4BBD-99F7-6D98D80268D2}" srcOrd="0" destOrd="5" presId="urn:microsoft.com/office/officeart/2005/8/layout/hierarchy2"/>
    <dgm:cxn modelId="{88EE14BD-6884-42D4-A753-2217F47A3380}" type="presOf" srcId="{34BA46C9-4C0D-4BFF-8CE7-F94AFC0C1A28}" destId="{978BC1E7-6327-4BBD-99F7-6D98D80268D2}" srcOrd="0" destOrd="0" presId="urn:microsoft.com/office/officeart/2005/8/layout/hierarchy2"/>
    <dgm:cxn modelId="{CCD89D51-0B08-4553-9AF7-515FD3692CCC}" type="presParOf" srcId="{93F70BCE-0DF8-4D7C-9121-9D4B633B2857}" destId="{D7ABF427-AA9D-4485-8B52-F3E3A0756D96}" srcOrd="1" destOrd="5" presId="urn:microsoft.com/office/officeart/2005/8/layout/hierarchy2"/>
    <dgm:cxn modelId="{99761D1F-96BF-4AD4-9801-66ABB4E0498A}" type="presParOf" srcId="{D9FAC6AD-EC4F-4E74-BF3F-A6655DBE0F87}" destId="{B1D78287-F46F-4E6C-925B-300A8F965CE4}" srcOrd="6" destOrd="1" presId="urn:microsoft.com/office/officeart/2005/8/layout/hierarchy2"/>
    <dgm:cxn modelId="{E5969E41-9A89-4AB0-8F91-7C6515496C34}" type="presOf" srcId="{F3E5B4D6-4BCD-403A-926A-DFA9C75A7F27}" destId="{B1D78287-F46F-4E6C-925B-300A8F965CE4}" srcOrd="0" destOrd="0" presId="urn:microsoft.com/office/officeart/2005/8/layout/hierarchy2"/>
    <dgm:cxn modelId="{91BF692F-FB9F-4CC1-93E1-C73478663C10}" type="presParOf" srcId="{B1D78287-F46F-4E6C-925B-300A8F965CE4}" destId="{0C3B8501-EDC4-411E-B7C2-4DAE8C932A1E}" srcOrd="0" destOrd="6" presId="urn:microsoft.com/office/officeart/2005/8/layout/hierarchy2"/>
    <dgm:cxn modelId="{706F6350-7FDC-4D44-A751-AF6DC59B3C01}" type="presOf" srcId="{F3E5B4D6-4BCD-403A-926A-DFA9C75A7F27}" destId="{0C3B8501-EDC4-411E-B7C2-4DAE8C932A1E}" srcOrd="1" destOrd="0" presId="urn:microsoft.com/office/officeart/2005/8/layout/hierarchy2"/>
    <dgm:cxn modelId="{1A4AFBC9-02CF-4924-B2B7-1E4B4A1185EC}" type="presParOf" srcId="{D9FAC6AD-EC4F-4E74-BF3F-A6655DBE0F87}" destId="{0D07D002-65E7-4F3D-AF87-0D60A8696EFE}" srcOrd="7" destOrd="1" presId="urn:microsoft.com/office/officeart/2005/8/layout/hierarchy2"/>
    <dgm:cxn modelId="{0C1A7B35-087D-48EA-A588-B169869841FC}" type="presParOf" srcId="{0D07D002-65E7-4F3D-AF87-0D60A8696EFE}" destId="{6F704C0D-6352-4D42-9F07-F35CDC3D33A3}" srcOrd="0" destOrd="7" presId="urn:microsoft.com/office/officeart/2005/8/layout/hierarchy2"/>
    <dgm:cxn modelId="{BB8DAEAA-4B33-4CB2-87A2-AD9FD34A6707}" type="presOf" srcId="{15503D05-47E2-4496-A5CA-332EA84959BF}" destId="{6F704C0D-6352-4D42-9F07-F35CDC3D33A3}" srcOrd="0" destOrd="0" presId="urn:microsoft.com/office/officeart/2005/8/layout/hierarchy2"/>
    <dgm:cxn modelId="{CCE36369-9903-477C-8311-EF2FB56E5B28}" type="presParOf" srcId="{0D07D002-65E7-4F3D-AF87-0D60A8696EFE}" destId="{EE96828E-6A05-457B-AFDC-2530A4812B3A}" srcOrd="1" destOrd="7" presId="urn:microsoft.com/office/officeart/2005/8/layout/hierarchy2"/>
    <dgm:cxn modelId="{8755E98D-CA69-4B0D-88B6-839C882605AE}" type="presParOf" srcId="{D9FAC6AD-EC4F-4E74-BF3F-A6655DBE0F87}" destId="{1346F6B7-F3E4-4B96-88FE-F5A616A89A86}" srcOrd="8" destOrd="1" presId="urn:microsoft.com/office/officeart/2005/8/layout/hierarchy2"/>
    <dgm:cxn modelId="{75417C79-A748-451A-A08C-64F7CA98D580}" type="presOf" srcId="{F3B92E06-1A19-4E09-96DE-E139607142DD}" destId="{1346F6B7-F3E4-4B96-88FE-F5A616A89A86}" srcOrd="0" destOrd="0" presId="urn:microsoft.com/office/officeart/2005/8/layout/hierarchy2"/>
    <dgm:cxn modelId="{8F18131A-9706-4F75-882C-5DDB7650A0FF}" type="presParOf" srcId="{1346F6B7-F3E4-4B96-88FE-F5A616A89A86}" destId="{711301FC-2E1C-43E5-BC09-0FBA9854AA8B}" srcOrd="0" destOrd="8" presId="urn:microsoft.com/office/officeart/2005/8/layout/hierarchy2"/>
    <dgm:cxn modelId="{AD2DC754-C758-43C6-8F21-DD16BB830440}" type="presOf" srcId="{F3B92E06-1A19-4E09-96DE-E139607142DD}" destId="{711301FC-2E1C-43E5-BC09-0FBA9854AA8B}" srcOrd="1" destOrd="0" presId="urn:microsoft.com/office/officeart/2005/8/layout/hierarchy2"/>
    <dgm:cxn modelId="{21A14E09-1881-413E-A472-FF0A01E8FA60}" type="presParOf" srcId="{D9FAC6AD-EC4F-4E74-BF3F-A6655DBE0F87}" destId="{4548B157-62FC-46EB-BFAE-148A6C008A78}" srcOrd="9" destOrd="1" presId="urn:microsoft.com/office/officeart/2005/8/layout/hierarchy2"/>
    <dgm:cxn modelId="{73736EE3-0B8A-49B1-89BE-BE4058ED32EE}" type="presParOf" srcId="{4548B157-62FC-46EB-BFAE-148A6C008A78}" destId="{442ACBEC-C121-4072-938C-1E7436EA2017}" srcOrd="0" destOrd="9" presId="urn:microsoft.com/office/officeart/2005/8/layout/hierarchy2"/>
    <dgm:cxn modelId="{57E399F7-B6FE-4FEC-839D-70270978BBDB}" type="presOf" srcId="{DEB2991A-9D9F-4D87-8D5E-B1F7E8B7A578}" destId="{442ACBEC-C121-4072-938C-1E7436EA2017}" srcOrd="0" destOrd="0" presId="urn:microsoft.com/office/officeart/2005/8/layout/hierarchy2"/>
    <dgm:cxn modelId="{EB702875-4F47-4044-BA86-6DBD2E52ED4F}" type="presParOf" srcId="{4548B157-62FC-46EB-BFAE-148A6C008A78}" destId="{4019B534-1338-4E51-B850-199FFE6EEE2F}" srcOrd="1" destOrd="9" presId="urn:microsoft.com/office/officeart/2005/8/layout/hierarchy2"/>
    <dgm:cxn modelId="{4E70A917-A20F-4BC5-AD6E-A51CC3872777}" type="presParOf" srcId="{D9FAC6AD-EC4F-4E74-BF3F-A6655DBE0F87}" destId="{F89403CF-AAE3-4838-A4E2-65F175B4E255}" srcOrd="10" destOrd="1" presId="urn:microsoft.com/office/officeart/2005/8/layout/hierarchy2"/>
    <dgm:cxn modelId="{17F2D753-7A2A-4B66-A19C-F11CCF12A3A2}" type="presOf" srcId="{5642387F-09CB-42F0-9741-2225BB6B6273}" destId="{F89403CF-AAE3-4838-A4E2-65F175B4E255}" srcOrd="0" destOrd="0" presId="urn:microsoft.com/office/officeart/2005/8/layout/hierarchy2"/>
    <dgm:cxn modelId="{DC619A62-222A-42DF-8BC9-CD3F7E8B222B}" type="presParOf" srcId="{F89403CF-AAE3-4838-A4E2-65F175B4E255}" destId="{9DFC27CD-604D-43D9-A3BD-FBEC80445B6F}" srcOrd="0" destOrd="10" presId="urn:microsoft.com/office/officeart/2005/8/layout/hierarchy2"/>
    <dgm:cxn modelId="{CEB17EEE-9D52-4CC5-AFA2-EBC3BF1C2799}" type="presOf" srcId="{5642387F-09CB-42F0-9741-2225BB6B6273}" destId="{9DFC27CD-604D-43D9-A3BD-FBEC80445B6F}" srcOrd="1" destOrd="0" presId="urn:microsoft.com/office/officeart/2005/8/layout/hierarchy2"/>
    <dgm:cxn modelId="{2C8AAEBA-CD7E-44C4-A973-92EA822131ED}" type="presParOf" srcId="{D9FAC6AD-EC4F-4E74-BF3F-A6655DBE0F87}" destId="{B242FB3F-FFFF-479A-8A77-AFC8D44C81FB}" srcOrd="11" destOrd="1" presId="urn:microsoft.com/office/officeart/2005/8/layout/hierarchy2"/>
    <dgm:cxn modelId="{8FCED168-2DA6-4204-9DD5-CA4B52FA14A2}" type="presParOf" srcId="{B242FB3F-FFFF-479A-8A77-AFC8D44C81FB}" destId="{C798ED69-73D5-49E8-93EC-1069CDDEA244}" srcOrd="0" destOrd="11" presId="urn:microsoft.com/office/officeart/2005/8/layout/hierarchy2"/>
    <dgm:cxn modelId="{3C901892-B50B-495A-917B-E0AA656FDCCE}" type="presOf" srcId="{4963AD80-7F31-4DD9-9EF7-F542B7BFA66D}" destId="{C798ED69-73D5-49E8-93EC-1069CDDEA244}" srcOrd="0" destOrd="0" presId="urn:microsoft.com/office/officeart/2005/8/layout/hierarchy2"/>
    <dgm:cxn modelId="{5F5AA224-BA3C-4037-9488-BE2B8065D9B5}" type="presParOf" srcId="{B242FB3F-FFFF-479A-8A77-AFC8D44C81FB}" destId="{DB0BEF82-E4E0-4DC6-9C57-0F82193FC721}" srcOrd="1" destOrd="11" presId="urn:microsoft.com/office/officeart/2005/8/layout/hierarchy2"/>
    <dgm:cxn modelId="{1DCD3F0A-49F1-497E-8225-1260A63153E5}" type="presParOf" srcId="{D9FAC6AD-EC4F-4E74-BF3F-A6655DBE0F87}" destId="{C1469D36-0379-4FD4-BDBF-966EE39CF8B6}" srcOrd="12" destOrd="1" presId="urn:microsoft.com/office/officeart/2005/8/layout/hierarchy2"/>
    <dgm:cxn modelId="{3F8EA126-85D9-43E2-ABC3-7188F21DD2A6}" type="presOf" srcId="{701A9003-1558-4EFB-A317-039D583232A1}" destId="{C1469D36-0379-4FD4-BDBF-966EE39CF8B6}" srcOrd="0" destOrd="0" presId="urn:microsoft.com/office/officeart/2005/8/layout/hierarchy2"/>
    <dgm:cxn modelId="{F048057B-3F18-4395-BBEF-6FA9E547F7A7}" type="presParOf" srcId="{C1469D36-0379-4FD4-BDBF-966EE39CF8B6}" destId="{B7569732-7166-4268-8BA9-61518F5B4925}" srcOrd="0" destOrd="12" presId="urn:microsoft.com/office/officeart/2005/8/layout/hierarchy2"/>
    <dgm:cxn modelId="{36DE80D6-7A2D-400B-819B-ECF73320C184}" type="presOf" srcId="{701A9003-1558-4EFB-A317-039D583232A1}" destId="{B7569732-7166-4268-8BA9-61518F5B4925}" srcOrd="1" destOrd="0" presId="urn:microsoft.com/office/officeart/2005/8/layout/hierarchy2"/>
    <dgm:cxn modelId="{E482AA09-5695-4B57-BB25-844D94C692CE}" type="presParOf" srcId="{D9FAC6AD-EC4F-4E74-BF3F-A6655DBE0F87}" destId="{F3741246-663F-4D43-A6D7-315C5B9E22AF}" srcOrd="13" destOrd="1" presId="urn:microsoft.com/office/officeart/2005/8/layout/hierarchy2"/>
    <dgm:cxn modelId="{6FAEC4C3-CF89-4023-9194-9C8A1613C82C}" type="presParOf" srcId="{F3741246-663F-4D43-A6D7-315C5B9E22AF}" destId="{12F1C6C7-47AA-4BCA-90B3-D77831F8A4B3}" srcOrd="0" destOrd="13" presId="urn:microsoft.com/office/officeart/2005/8/layout/hierarchy2"/>
    <dgm:cxn modelId="{A91DEF33-430B-4F11-B918-65755058C5F3}" type="presOf" srcId="{53A34998-63A5-4BFC-BE1E-A438A2F8D5E6}" destId="{12F1C6C7-47AA-4BCA-90B3-D77831F8A4B3}" srcOrd="0" destOrd="0" presId="urn:microsoft.com/office/officeart/2005/8/layout/hierarchy2"/>
    <dgm:cxn modelId="{F0941EE2-9E76-4C73-90D3-82C0FDE78A4D}" type="presParOf" srcId="{F3741246-663F-4D43-A6D7-315C5B9E22AF}" destId="{2054E710-A2F2-496B-8DC6-BDA4E12A05D6}" srcOrd="1" destOrd="13" presId="urn:microsoft.com/office/officeart/2005/8/layout/hierarchy2"/>
    <dgm:cxn modelId="{1D2FC1B5-D2C2-42C7-BC4A-A64609FB72FD}" type="presParOf" srcId="{D9FAC6AD-EC4F-4E74-BF3F-A6655DBE0F87}" destId="{E8E24D28-0A6E-4ADB-A70B-F9333C9CA5D2}" srcOrd="14" destOrd="1" presId="urn:microsoft.com/office/officeart/2005/8/layout/hierarchy2"/>
    <dgm:cxn modelId="{B0E5079D-C40C-4F17-A9FC-731DC10B3E2F}" type="presOf" srcId="{ADF8786A-67EB-49C5-816D-225A2045DE58}" destId="{E8E24D28-0A6E-4ADB-A70B-F9333C9CA5D2}" srcOrd="0" destOrd="0" presId="urn:microsoft.com/office/officeart/2005/8/layout/hierarchy2"/>
    <dgm:cxn modelId="{2F7937BC-D017-4137-B3D6-0BB5FCACC8B6}" type="presParOf" srcId="{E8E24D28-0A6E-4ADB-A70B-F9333C9CA5D2}" destId="{40C6D8D2-FC9E-4483-AB40-C6CF5EE4AEF3}" srcOrd="0" destOrd="14" presId="urn:microsoft.com/office/officeart/2005/8/layout/hierarchy2"/>
    <dgm:cxn modelId="{9D9AD556-F0A8-45B8-80FF-D2EC68E9022A}" type="presOf" srcId="{ADF8786A-67EB-49C5-816D-225A2045DE58}" destId="{40C6D8D2-FC9E-4483-AB40-C6CF5EE4AEF3}" srcOrd="1" destOrd="0" presId="urn:microsoft.com/office/officeart/2005/8/layout/hierarchy2"/>
    <dgm:cxn modelId="{49CE4EBE-D469-4BED-9F04-A9CA8A207B9F}" type="presParOf" srcId="{D9FAC6AD-EC4F-4E74-BF3F-A6655DBE0F87}" destId="{A1354717-3A91-49C9-863B-8ADE9BF01631}" srcOrd="15" destOrd="1" presId="urn:microsoft.com/office/officeart/2005/8/layout/hierarchy2"/>
    <dgm:cxn modelId="{5588F8F7-0CC9-4CA5-8E87-F364342B91C8}" type="presParOf" srcId="{A1354717-3A91-49C9-863B-8ADE9BF01631}" destId="{5E783267-DF0D-4A84-B054-760766B2C9F2}" srcOrd="0" destOrd="15" presId="urn:microsoft.com/office/officeart/2005/8/layout/hierarchy2"/>
    <dgm:cxn modelId="{4E70FB3F-DF58-489F-8DE6-02758ECD1F9F}" type="presOf" srcId="{83EA16DC-42CE-43D0-9956-E593A9476346}" destId="{5E783267-DF0D-4A84-B054-760766B2C9F2}" srcOrd="0" destOrd="0" presId="urn:microsoft.com/office/officeart/2005/8/layout/hierarchy2"/>
    <dgm:cxn modelId="{D41BCD31-31E9-4E9E-A559-69D110AC0591}" type="presParOf" srcId="{A1354717-3A91-49C9-863B-8ADE9BF01631}" destId="{5B423114-161C-48FA-AB5D-B7821323CCF0}" srcOrd="1" destOrd="15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CA7EE6-7C41-487C-A9BA-18D78E5C22A2}" type="doc">
      <dgm:prSet loTypeId="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C4C243B-A801-4531-AFC0-12EB4FABAE95}">
      <dgm:prSet custT="1"/>
      <dgm:spPr>
        <a:xfrm>
          <a:off x="896294" y="2393189"/>
          <a:ext cx="1639101" cy="6733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zh-CN" altLang="en-US" sz="2400" b="1">
              <a:solidFill>
                <a:srgbClr val="FF0000"/>
              </a:solidFill>
              <a:latin typeface="Arial" panose="020B0604020202020204"/>
              <a:ea typeface="微软雅黑" panose="020B0503020204020204" charset="-122"/>
              <a:cs typeface="+mn-cs"/>
            </a:rPr>
            <a:t>人物形象</a:t>
          </a:r>
        </a:p>
      </dgm:t>
    </dgm:pt>
    <dgm:pt modelId="{8B7581E2-182B-4666-A97A-688AF30E7DBD}" cxnId="{C434B56E-3119-4A22-9589-5B9354BEE33C}" type="parTrans">
      <dgm:prSet/>
      <dgm:spPr/>
      <dgm:t>
        <a:bodyPr/>
        <a:lstStyle/>
        <a:p>
          <a:endParaRPr lang="zh-CN" altLang="en-US"/>
        </a:p>
      </dgm:t>
    </dgm:pt>
    <dgm:pt modelId="{4BC382E8-D156-4342-A56E-131CE1FC16F8}" cxnId="{C434B56E-3119-4A22-9589-5B9354BEE33C}" type="sibTrans">
      <dgm:prSet/>
      <dgm:spPr/>
      <dgm:t>
        <a:bodyPr/>
        <a:lstStyle/>
        <a:p>
          <a:endParaRPr lang="zh-CN" altLang="en-US"/>
        </a:p>
      </dgm:t>
    </dgm:pt>
    <dgm:pt modelId="{73FCF7F6-868F-4B24-A5B9-83D37A27EB6A}">
      <dgm:prSet custT="1"/>
      <dgm:spPr>
        <a:xfrm>
          <a:off x="3074055" y="390272"/>
          <a:ext cx="1346649" cy="6733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zh-CN" altLang="en-US" sz="24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刻画手法</a:t>
          </a:r>
        </a:p>
      </dgm:t>
    </dgm:pt>
    <dgm:pt modelId="{03FB3FE3-6DCF-4F0B-9AD1-5DE99538F5DC}" cxnId="{0C1FB3B5-AEB3-4DDE-8213-26590DA6280E}" type="parTrans">
      <dgm:prSet/>
      <dgm:spPr>
        <a:xfrm rot="17103170">
          <a:off x="1767683" y="1718877"/>
          <a:ext cx="2074085" cy="19031"/>
        </a:xfrm>
        <a:noFill/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46544ECA-7203-40F6-B1F1-E8599CF7AECF}" cxnId="{0C1FB3B5-AEB3-4DDE-8213-26590DA6280E}" type="sibTrans">
      <dgm:prSet/>
      <dgm:spPr/>
      <dgm:t>
        <a:bodyPr/>
        <a:lstStyle/>
        <a:p>
          <a:endParaRPr lang="zh-CN" altLang="en-US"/>
        </a:p>
      </dgm:t>
    </dgm:pt>
    <dgm:pt modelId="{3929F741-9E02-4D80-BB33-D8F5D1CE521B}">
      <dgm:prSet phldr="0" custT="1"/>
      <dgm:spPr>
        <a:xfrm>
          <a:off x="4959365" y="3110"/>
          <a:ext cx="1346649" cy="6733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正面描写</a:t>
          </a:r>
          <a:r>
            <a:rPr lang="zh-CN" altLang="en-US" sz="24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/>
          </a:r>
          <a:endParaRPr lang="zh-CN" altLang="en-US" sz="2400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B9069B91-C255-498A-AADB-3F5C6191909E}" cxnId="{936B80E8-1824-4632-A2BF-946089534CB9}" type="parTrans">
      <dgm:prSet/>
      <dgm:spPr>
        <a:xfrm rot="19457600">
          <a:off x="4358354" y="523838"/>
          <a:ext cx="663361" cy="19031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1D6AE5C5-E4B7-411F-A7CB-867ED0522E35}" cxnId="{936B80E8-1824-4632-A2BF-946089534CB9}" type="sibTrans">
      <dgm:prSet/>
      <dgm:spPr/>
      <dgm:t>
        <a:bodyPr/>
        <a:lstStyle/>
        <a:p>
          <a:endParaRPr lang="zh-CN" altLang="en-US"/>
        </a:p>
      </dgm:t>
    </dgm:pt>
    <dgm:pt modelId="{E379F59D-4070-4005-8BCB-4CF0571D4B35}">
      <dgm:prSet phldr="0" custT="1"/>
      <dgm:spPr>
        <a:xfrm>
          <a:off x="6844674" y="3110"/>
          <a:ext cx="3645272" cy="6733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vert="horz" wrap="square"/>
        <a:p>
          <a:pPr>
            <a:lnSpc>
              <a:spcPts val="26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肖像、动作、语言、心理、细节、神态描写</a:t>
          </a:r>
          <a:r>
            <a:rPr lang="zh-CN" altLang="en-US" sz="2400" b="1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/>
          </a:r>
          <a:endParaRPr lang="zh-CN" altLang="en-US" sz="2400" b="1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F6EFA0F1-0E33-401B-8267-C4D94CBC4274}" cxnId="{7B24BC51-0292-440D-BE5F-16FB4239004C}" type="parTrans">
      <dgm:prSet/>
      <dgm:spPr>
        <a:xfrm>
          <a:off x="6306014" y="330257"/>
          <a:ext cx="538659" cy="19031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F4BAA331-B7F2-4BD8-ADF9-FD45D048F039}" cxnId="{7B24BC51-0292-440D-BE5F-16FB4239004C}" type="sibTrans">
      <dgm:prSet/>
      <dgm:spPr/>
      <dgm:t>
        <a:bodyPr/>
        <a:lstStyle/>
        <a:p>
          <a:endParaRPr lang="zh-CN" altLang="en-US"/>
        </a:p>
      </dgm:t>
    </dgm:pt>
    <dgm:pt modelId="{3339DD2A-D701-4E5D-9075-D42E04EB70F1}">
      <dgm:prSet phldr="0" custT="1"/>
      <dgm:spPr>
        <a:xfrm>
          <a:off x="4959365" y="777434"/>
          <a:ext cx="1346649" cy="6733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vert="horz" wrap="square"/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侧面描写</a:t>
          </a:r>
          <a:r>
            <a:rPr lang="zh-CN" altLang="en-US" sz="24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/>
          </a:r>
          <a:endParaRPr lang="zh-CN" altLang="en-US" sz="2400" kern="1200">
            <a:solidFill>
              <a:prstClr val="black"/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F6E17E09-09C8-40A5-B8BE-FBD9CEF40CBE}" cxnId="{FCE0E57F-DD24-4174-89A9-926FA61E63DA}" type="parTrans">
      <dgm:prSet/>
      <dgm:spPr>
        <a:xfrm rot="2142401">
          <a:off x="4358354" y="910999"/>
          <a:ext cx="663361" cy="19031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1EE0132F-9419-4332-95D6-7B5907BF3941}" cxnId="{FCE0E57F-DD24-4174-89A9-926FA61E63DA}" type="sibTrans">
      <dgm:prSet/>
      <dgm:spPr/>
      <dgm:t>
        <a:bodyPr/>
        <a:lstStyle/>
        <a:p>
          <a:endParaRPr lang="zh-CN" altLang="en-US"/>
        </a:p>
      </dgm:t>
    </dgm:pt>
    <dgm:pt modelId="{35C9FA1B-0C4E-43E2-9430-B7101AAAD6E8}">
      <dgm:prSet phldr="0" custT="1"/>
      <dgm:spPr>
        <a:xfrm>
          <a:off x="6844674" y="777434"/>
          <a:ext cx="3645272" cy="6733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vert="horz" wrap="square"/>
        <a:p>
          <a:pPr algn="ctr" defTabSz="889000">
            <a:lnSpc>
              <a:spcPts val="26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环境烘托、物象衬托、他人对比衬托、他人评价</a:t>
          </a:r>
          <a:r>
            <a:rPr sz="2400"/>
            <a:t/>
          </a:r>
          <a:endParaRPr sz="2400"/>
        </a:p>
      </dgm:t>
    </dgm:pt>
    <dgm:pt modelId="{0346744A-B517-4A5F-B9C8-D449148AD406}" cxnId="{2CEF7E68-DFB0-4CED-A17B-31A6871ED133}" type="parTrans">
      <dgm:prSet/>
      <dgm:spPr>
        <a:xfrm>
          <a:off x="6306014" y="1104580"/>
          <a:ext cx="538659" cy="19031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EBD20C87-AF1B-4F91-AEFB-19C72BF128E4}" cxnId="{2CEF7E68-DFB0-4CED-A17B-31A6871ED133}" type="sibTrans">
      <dgm:prSet/>
      <dgm:spPr/>
      <dgm:t>
        <a:bodyPr/>
        <a:lstStyle/>
        <a:p>
          <a:endParaRPr lang="zh-CN" altLang="en-US"/>
        </a:p>
      </dgm:t>
    </dgm:pt>
    <dgm:pt modelId="{8120AD17-6B13-45C3-A4B3-59B66F0E458B}">
      <dgm:prSet custT="1"/>
      <dgm:spPr>
        <a:xfrm>
          <a:off x="3074055" y="1938919"/>
          <a:ext cx="1346649" cy="6733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内涵特点</a:t>
          </a:r>
        </a:p>
      </dgm:t>
    </dgm:pt>
    <dgm:pt modelId="{B1599ED4-B6DD-4BDD-B563-9BF4765E876A}" cxnId="{4F039F98-374B-4BBD-907B-5E2C6BAAC585}" type="parTrans">
      <dgm:prSet/>
      <dgm:spPr>
        <a:xfrm rot="19191476">
          <a:off x="2452406" y="2493201"/>
          <a:ext cx="704638" cy="19031"/>
        </a:xfrm>
        <a:noFill/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E690074F-F5DC-48D7-BBA1-F5B00F8AD109}" cxnId="{4F039F98-374B-4BBD-907B-5E2C6BAAC585}" type="sibTrans">
      <dgm:prSet/>
      <dgm:spPr/>
      <dgm:t>
        <a:bodyPr/>
        <a:lstStyle/>
        <a:p>
          <a:endParaRPr lang="zh-CN" altLang="en-US"/>
        </a:p>
      </dgm:t>
    </dgm:pt>
    <dgm:pt modelId="{9EEF8C18-B1C3-4813-94FD-3A2341D27C7E}">
      <dgm:prSet phldr="0" custT="1"/>
      <dgm:spPr>
        <a:xfrm>
          <a:off x="4959365" y="1551757"/>
          <a:ext cx="1346649" cy="6733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vert="horz" wrap="square"/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外在特征</a:t>
          </a:r>
          <a:r>
            <a:rPr lang="zh-CN" altLang="en-US" sz="24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/>
          </a:r>
          <a:endParaRPr lang="zh-CN" altLang="en-US" sz="2400" kern="1200">
            <a:solidFill>
              <a:prstClr val="black"/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808F5C2B-D060-43D8-8A6C-85319501C9F7}" cxnId="{A6F5F855-AB76-4C8C-ABC4-27FCE418869A}" type="parTrans">
      <dgm:prSet/>
      <dgm:spPr>
        <a:xfrm rot="19457600">
          <a:off x="4358354" y="2072485"/>
          <a:ext cx="663361" cy="19031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FE7FCA7B-C870-4085-849B-52AB648B1C7D}" cxnId="{A6F5F855-AB76-4C8C-ABC4-27FCE418869A}" type="sibTrans">
      <dgm:prSet/>
      <dgm:spPr/>
      <dgm:t>
        <a:bodyPr/>
        <a:lstStyle/>
        <a:p>
          <a:endParaRPr lang="zh-CN" altLang="en-US"/>
        </a:p>
      </dgm:t>
    </dgm:pt>
    <dgm:pt modelId="{A4E605E9-FA41-4BAF-80F8-38CCB302A753}">
      <dgm:prSet phldr="0" custT="1"/>
      <dgm:spPr>
        <a:xfrm>
          <a:off x="6870691" y="1534412"/>
          <a:ext cx="3645272" cy="6733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vert="horz" wrap="square"/>
        <a:p>
          <a:pPr algn="ctr" defTabSz="889000">
            <a:lnSpc>
              <a:spcPts val="26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身份、地位，外貌、穿着，职业、技艺</a:t>
          </a:r>
          <a:r>
            <a:rPr lang="zh-CN" altLang="en-US" sz="2400" b="1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/>
          </a:r>
          <a:endParaRPr lang="zh-CN" altLang="en-US" sz="2400" b="1" kern="1200">
            <a:solidFill>
              <a:prstClr val="black"/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950CE632-0941-41DE-BFA5-CFDA9064B05B}" cxnId="{D1754C81-91A0-422F-B0AD-EE0364F75DF8}" type="parTrans">
      <dgm:prSet/>
      <dgm:spPr>
        <a:xfrm rot="21494438">
          <a:off x="6305881" y="1870231"/>
          <a:ext cx="564943" cy="19031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B7359327-BBE9-42CA-A142-45AA542FB890}" cxnId="{D1754C81-91A0-422F-B0AD-EE0364F75DF8}" type="sibTrans">
      <dgm:prSet/>
      <dgm:spPr/>
      <dgm:t>
        <a:bodyPr/>
        <a:lstStyle/>
        <a:p>
          <a:endParaRPr lang="zh-CN" altLang="en-US"/>
        </a:p>
      </dgm:t>
    </dgm:pt>
    <dgm:pt modelId="{E51A7052-AEBC-4862-BF99-EEBC57107ECE}">
      <dgm:prSet phldr="0" custT="1"/>
      <dgm:spPr>
        <a:xfrm>
          <a:off x="4959365" y="2326081"/>
          <a:ext cx="1346649" cy="6733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vert="horz" wrap="square"/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内在特征</a:t>
          </a:r>
          <a:r>
            <a:rPr lang="zh-CN" altLang="en-US" sz="24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/>
          </a:r>
          <a:endParaRPr lang="zh-CN" altLang="en-US" sz="2400" kern="1200">
            <a:solidFill>
              <a:prstClr val="black"/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B134B77F-2182-4C24-B6CB-EDFD0E052A27}" cxnId="{0452B3B0-3E8D-444F-A6E8-BD8F0793A85A}" type="parTrans">
      <dgm:prSet/>
      <dgm:spPr>
        <a:xfrm rot="2142401">
          <a:off x="4358354" y="2459646"/>
          <a:ext cx="663361" cy="19031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185F8D1B-CBC3-45BC-BC04-5F9A8D787B4A}" cxnId="{0452B3B0-3E8D-444F-A6E8-BD8F0793A85A}" type="sibTrans">
      <dgm:prSet/>
      <dgm:spPr/>
      <dgm:t>
        <a:bodyPr/>
        <a:lstStyle/>
        <a:p>
          <a:endParaRPr lang="zh-CN" altLang="en-US"/>
        </a:p>
      </dgm:t>
    </dgm:pt>
    <dgm:pt modelId="{2591B96A-DBE4-45D3-B4FB-966AD469FDCA}">
      <dgm:prSet phldr="0" custT="1"/>
      <dgm:spPr>
        <a:xfrm>
          <a:off x="6844674" y="2326081"/>
          <a:ext cx="3645272" cy="6733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vert="horz" wrap="square"/>
        <a:p>
          <a:pPr algn="ctr" defTabSz="889000">
            <a:lnSpc>
              <a:spcPts val="26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思想特征</a:t>
          </a:r>
          <a:r>
            <a:rPr lang="en-US" altLang="zh-CN" sz="2400" b="1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 </a:t>
          </a:r>
          <a:r>
            <a:rPr lang="zh-CN" altLang="en-US" sz="2400" b="1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，性格特征</a:t>
          </a:r>
          <a:r>
            <a:rPr sz="2400"/>
            <a:t/>
          </a:r>
          <a:endParaRPr sz="2400"/>
        </a:p>
      </dgm:t>
    </dgm:pt>
    <dgm:pt modelId="{4B415F1D-141F-47A7-82D4-31620DE3A48E}" cxnId="{E580B37E-287F-418C-B96C-513D383C89AE}" type="parTrans">
      <dgm:prSet/>
      <dgm:spPr>
        <a:xfrm>
          <a:off x="6306014" y="2653227"/>
          <a:ext cx="538659" cy="19031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C31DAB2A-AEF7-413F-87A0-00521CBE48CD}" cxnId="{E580B37E-287F-418C-B96C-513D383C89AE}" type="sibTrans">
      <dgm:prSet/>
      <dgm:spPr/>
      <dgm:t>
        <a:bodyPr/>
        <a:lstStyle/>
        <a:p>
          <a:endParaRPr lang="zh-CN" altLang="en-US"/>
        </a:p>
      </dgm:t>
    </dgm:pt>
    <dgm:pt modelId="{73F46ED9-75C9-4F29-B77B-2B0D60051555}">
      <dgm:prSet custT="1"/>
      <dgm:spPr>
        <a:xfrm>
          <a:off x="3074055" y="4396107"/>
          <a:ext cx="1346649" cy="6733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形象作用</a:t>
          </a:r>
        </a:p>
      </dgm:t>
    </dgm:pt>
    <dgm:pt modelId="{925A5218-0B60-4488-A133-54E403BEAF96}" cxnId="{4CB64CCB-B4B0-4CBF-BFE2-15A0D5E51C70}" type="parTrans">
      <dgm:prSet/>
      <dgm:spPr>
        <a:xfrm rot="4496830">
          <a:off x="1767683" y="3721794"/>
          <a:ext cx="2074085" cy="19031"/>
        </a:xfrm>
        <a:noFill/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B0746303-380D-41F5-9AC9-ACE65B969474}" cxnId="{4CB64CCB-B4B0-4CBF-BFE2-15A0D5E51C70}" type="sibTrans">
      <dgm:prSet/>
      <dgm:spPr/>
      <dgm:t>
        <a:bodyPr/>
        <a:lstStyle/>
        <a:p>
          <a:endParaRPr lang="zh-CN" altLang="en-US"/>
        </a:p>
      </dgm:t>
    </dgm:pt>
    <dgm:pt modelId="{F8018E4C-E506-4824-8BB8-FAC96E5CC68E}">
      <dgm:prSet phldr="0" custT="1"/>
      <dgm:spPr>
        <a:xfrm>
          <a:off x="4959365" y="3100404"/>
          <a:ext cx="1346649" cy="6733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vert="horz" wrap="square"/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主要人物</a:t>
          </a:r>
          <a:r>
            <a:rPr lang="zh-CN" altLang="en-US" sz="24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/>
          </a:r>
          <a:endParaRPr lang="zh-CN" altLang="en-US" sz="2400" kern="1200">
            <a:solidFill>
              <a:prstClr val="black"/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40333BE6-F70A-4DF8-9CB8-7DDBE1AA2FC4}" cxnId="{C86F4A96-7893-4C14-8857-FE76C285D513}" type="parTrans">
      <dgm:prSet/>
      <dgm:spPr>
        <a:xfrm rot="17554442">
          <a:off x="3988430" y="4075402"/>
          <a:ext cx="1403210" cy="19031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052F5D27-B63B-4218-8831-BD0EA528AD09}" cxnId="{C86F4A96-7893-4C14-8857-FE76C285D513}" type="sibTrans">
      <dgm:prSet/>
      <dgm:spPr/>
      <dgm:t>
        <a:bodyPr/>
        <a:lstStyle/>
        <a:p>
          <a:endParaRPr lang="zh-CN" altLang="en-US"/>
        </a:p>
      </dgm:t>
    </dgm:pt>
    <dgm:pt modelId="{6611F5E3-F000-4639-87B0-58AAC152702B}">
      <dgm:prSet phldr="0" custT="1"/>
      <dgm:spPr>
        <a:xfrm>
          <a:off x="6844674" y="3100404"/>
          <a:ext cx="3645272" cy="6733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vert="horz" wrap="square"/>
        <a:p>
          <a:pPr algn="ctr" defTabSz="889000">
            <a:lnSpc>
              <a:spcPts val="26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情节作用、主题作用、社会意义</a:t>
          </a:r>
          <a:r>
            <a:rPr sz="2400"/>
            <a:t/>
          </a:r>
          <a:endParaRPr sz="2400"/>
        </a:p>
      </dgm:t>
    </dgm:pt>
    <dgm:pt modelId="{42CD2CAC-60DC-4199-96DC-15B596360526}" cxnId="{0ABCE075-D6DA-4CA4-AB80-DEB21FA6EA49}" type="parTrans">
      <dgm:prSet/>
      <dgm:spPr>
        <a:xfrm>
          <a:off x="6306014" y="3427551"/>
          <a:ext cx="538659" cy="19031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807BDEDB-F5CB-4529-B9EB-008EB96DF619}" cxnId="{0ABCE075-D6DA-4CA4-AB80-DEB21FA6EA49}" type="sibTrans">
      <dgm:prSet/>
      <dgm:spPr/>
      <dgm:t>
        <a:bodyPr/>
        <a:lstStyle/>
        <a:p>
          <a:endParaRPr lang="zh-CN" altLang="en-US"/>
        </a:p>
      </dgm:t>
    </dgm:pt>
    <dgm:pt modelId="{532D59E4-137E-4CB4-A6C9-B8A7810F7A05}">
      <dgm:prSet phldr="0" custT="1"/>
      <dgm:spPr>
        <a:xfrm>
          <a:off x="4959365" y="4008945"/>
          <a:ext cx="1346649" cy="6733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vert="horz" wrap="square"/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次要人物</a:t>
          </a:r>
          <a:r>
            <a:rPr lang="zh-CN" altLang="en-US" sz="24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/>
          </a:r>
          <a:endParaRPr lang="zh-CN" altLang="en-US" sz="2400" kern="1200">
            <a:solidFill>
              <a:prstClr val="black"/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241BC05C-169D-4126-B75D-086561380ED2}" cxnId="{4315CF55-3A8B-4DE9-BA72-68BBE9E2C470}" type="parTrans">
      <dgm:prSet/>
      <dgm:spPr>
        <a:xfrm rot="19457600">
          <a:off x="4358354" y="4529672"/>
          <a:ext cx="663361" cy="19031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C7E1A1CE-8B30-47D2-A94E-8E8C38754290}" cxnId="{4315CF55-3A8B-4DE9-BA72-68BBE9E2C470}" type="sibTrans">
      <dgm:prSet/>
      <dgm:spPr/>
      <dgm:t>
        <a:bodyPr/>
        <a:lstStyle/>
        <a:p>
          <a:endParaRPr lang="zh-CN" altLang="en-US"/>
        </a:p>
      </dgm:t>
    </dgm:pt>
    <dgm:pt modelId="{B5BB1E96-CF99-4EE0-8AAF-239DAE9FC4B7}">
      <dgm:prSet phldr="0" custT="1"/>
      <dgm:spPr>
        <a:xfrm>
          <a:off x="6844674" y="3874728"/>
          <a:ext cx="3645272" cy="94175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vert="horz" wrap="square"/>
        <a:p>
          <a:pPr algn="ctr" defTabSz="889000">
            <a:lnSpc>
              <a:spcPts val="26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衬托主要人物、推动（串起）情节、</a:t>
          </a:r>
          <a:r>
            <a:rPr lang="zh-CN" altLang="en-US" sz="2400" b="1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/>
          </a:r>
          <a:endParaRPr lang="zh-CN" altLang="en-US" sz="2400" b="1" kern="1200">
            <a:solidFill>
              <a:prstClr val="black"/>
            </a:solidFill>
            <a:latin typeface="Arial" panose="020B0604020202020204"/>
            <a:ea typeface="微软雅黑" panose="020B0503020204020204" charset="-122"/>
            <a:cs typeface="+mn-cs"/>
          </a:endParaRPr>
        </a:p>
        <a:p>
          <a:pPr algn="ctr" defTabSz="889000">
            <a:lnSpc>
              <a:spcPts val="26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丰富（深化）主题、交代（暗示）环境</a:t>
          </a:r>
          <a:r>
            <a:rPr lang="zh-CN" altLang="en-US" sz="2400" b="1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/>
          </a:r>
          <a:endParaRPr lang="zh-CN" altLang="en-US" sz="2400" b="1" kern="1200">
            <a:solidFill>
              <a:prstClr val="black"/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659B0526-75CE-451E-B756-5EA46264502D}" cxnId="{09B61A20-7D6F-4E99-93A7-198997940B5E}" type="parTrans">
      <dgm:prSet/>
      <dgm:spPr>
        <a:xfrm>
          <a:off x="6306014" y="4336091"/>
          <a:ext cx="538659" cy="19031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B9E8E0F6-7B54-47B5-8B13-5D53B0DCD6A6}" cxnId="{09B61A20-7D6F-4E99-93A7-198997940B5E}" type="sibTrans">
      <dgm:prSet/>
      <dgm:spPr/>
      <dgm:t>
        <a:bodyPr/>
        <a:lstStyle/>
        <a:p>
          <a:endParaRPr lang="zh-CN" altLang="en-US"/>
        </a:p>
      </dgm:t>
    </dgm:pt>
    <dgm:pt modelId="{B02D03C6-B1AE-46FC-952B-ECC9CC41FDA5}">
      <dgm:prSet phldr="0" custT="1"/>
      <dgm:spPr>
        <a:xfrm>
          <a:off x="4959365" y="4917486"/>
          <a:ext cx="1346649" cy="6733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vert="horz" wrap="square"/>
        <a:p>
          <a:pPr algn="ctr" defTabSz="889000">
            <a:lnSpc>
              <a:spcPts val="22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“</a:t>
          </a:r>
          <a:r>
            <a:rPr lang="zh-CN" altLang="en-US" sz="24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我”的特殊作用</a:t>
          </a:r>
          <a:r>
            <a:rPr lang="zh-CN" altLang="en-US" sz="24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/>
          </a:r>
          <a:endParaRPr lang="zh-CN" altLang="en-US" sz="2400" kern="1200">
            <a:solidFill>
              <a:prstClr val="black"/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B2A6A4BD-4F37-4D8E-9B6F-0B1F6597195F}" cxnId="{2D988055-85D7-432A-9FDF-54F695184AB5}" type="parTrans">
      <dgm:prSet/>
      <dgm:spPr>
        <a:xfrm rot="2643962">
          <a:off x="4315205" y="4983943"/>
          <a:ext cx="749660" cy="19031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C2563A94-2889-4321-9B8E-603A029353ED}" cxnId="{2D988055-85D7-432A-9FDF-54F695184AB5}" type="sibTrans">
      <dgm:prSet/>
      <dgm:spPr/>
      <dgm:t>
        <a:bodyPr/>
        <a:lstStyle/>
        <a:p>
          <a:endParaRPr lang="zh-CN" altLang="en-US"/>
        </a:p>
      </dgm:t>
    </dgm:pt>
    <dgm:pt modelId="{1B0A054D-41E1-4041-A5A0-E822E24828AA}">
      <dgm:prSet phldr="0" custT="1"/>
      <dgm:spPr>
        <a:xfrm>
          <a:off x="6844674" y="4917486"/>
          <a:ext cx="3645272" cy="6733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vert="horz" wrap="square"/>
        <a:p>
          <a:pPr algn="ctr" defTabSz="889000">
            <a:lnSpc>
              <a:spcPts val="26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叙述者、亲历者、参与者、反思者</a:t>
          </a:r>
          <a:r>
            <a:rPr sz="2400"/>
            <a:t/>
          </a:r>
          <a:endParaRPr sz="2400"/>
        </a:p>
      </dgm:t>
    </dgm:pt>
    <dgm:pt modelId="{B55BB7E8-2D28-4F24-BE44-A5A10AB7E9AA}" cxnId="{DAC5FDF3-72B8-42D5-8588-7562F68883C5}" type="parTrans">
      <dgm:prSet/>
      <dgm:spPr>
        <a:xfrm>
          <a:off x="6306014" y="5244632"/>
          <a:ext cx="538659" cy="19031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BFED611A-70D6-4445-953D-AE08EAA6EB38}" cxnId="{DAC5FDF3-72B8-42D5-8588-7562F68883C5}" type="sibTrans">
      <dgm:prSet/>
      <dgm:spPr/>
      <dgm:t>
        <a:bodyPr/>
        <a:lstStyle/>
        <a:p>
          <a:endParaRPr lang="zh-CN" altLang="en-US"/>
        </a:p>
      </dgm:t>
    </dgm:pt>
    <dgm:pt modelId="{6648A534-4DE6-4ACE-9662-0E943A8E2B8D}">
      <dgm:prSet phldr="0" custT="1"/>
      <dgm:spPr>
        <a:xfrm>
          <a:off x="4959365" y="5691809"/>
          <a:ext cx="1346649" cy="6733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vert="horz" wrap="square"/>
        <a:p>
          <a:pPr algn="ctr" defTabSz="889000">
            <a:lnSpc>
              <a:spcPts val="22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群像人物作用</a:t>
          </a:r>
          <a:r>
            <a:rPr lang="zh-CN" altLang="en-US" sz="24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/>
          </a:r>
          <a:endParaRPr lang="zh-CN" altLang="en-US" sz="2400" kern="1200">
            <a:solidFill>
              <a:prstClr val="black"/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A017F234-2A9C-4519-914A-6F06BE1CCCE2}" cxnId="{F710F72E-DE62-48F7-AE95-8CA51F7ED693}" type="parTrans">
      <dgm:prSet/>
      <dgm:spPr>
        <a:xfrm rot="4045558">
          <a:off x="3988430" y="5371104"/>
          <a:ext cx="1403210" cy="19031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2FD0BBF0-23A1-4D96-82E5-D9CD872BA139}" cxnId="{F710F72E-DE62-48F7-AE95-8CA51F7ED693}" type="sibTrans">
      <dgm:prSet/>
      <dgm:spPr/>
      <dgm:t>
        <a:bodyPr/>
        <a:lstStyle/>
        <a:p>
          <a:endParaRPr lang="zh-CN" altLang="en-US"/>
        </a:p>
      </dgm:t>
    </dgm:pt>
    <dgm:pt modelId="{7E4EBB1F-973A-41C9-B4A7-7BD760ABBAEF}">
      <dgm:prSet phldr="0" custT="1"/>
      <dgm:spPr>
        <a:xfrm>
          <a:off x="6844674" y="5691809"/>
          <a:ext cx="3645272" cy="6733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vert="horz" wrap="square"/>
        <a:p>
          <a:pPr algn="ctr" defTabSz="889000">
            <a:lnSpc>
              <a:spcPts val="26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渲染气氛、奠定基调，多元生活画卷、风土民情</a:t>
          </a:r>
          <a:r>
            <a:rPr lang="zh-CN" altLang="en-US" sz="2400" b="1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/>
          </a:r>
          <a:endParaRPr lang="zh-CN" altLang="en-US" sz="2400" b="1" kern="1200">
            <a:solidFill>
              <a:prstClr val="black"/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19E097C2-20EB-4576-A816-268449D9619F}" cxnId="{1740B6ED-1746-43A1-B038-D77EF5F8D4A0}" type="parTrans">
      <dgm:prSet/>
      <dgm:spPr>
        <a:xfrm>
          <a:off x="6306014" y="6018956"/>
          <a:ext cx="538659" cy="19031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C240ED16-07F9-455B-8F41-31825E773306}" cxnId="{1740B6ED-1746-43A1-B038-D77EF5F8D4A0}" type="sibTrans">
      <dgm:prSet/>
      <dgm:spPr/>
      <dgm:t>
        <a:bodyPr/>
        <a:lstStyle/>
        <a:p>
          <a:endParaRPr lang="zh-CN" altLang="en-US"/>
        </a:p>
      </dgm:t>
    </dgm:pt>
    <dgm:pt modelId="{32B6A7C8-DBF0-44C1-8E99-7640656F264F}" type="pres">
      <dgm:prSet presAssocID="{14CA7EE6-7C41-487C-A9BA-18D78E5C22A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/>
      </dgm:t>
    </dgm:pt>
    <dgm:pt modelId="{D54064AB-8EC8-4E74-898C-C0302EF8655D}" type="pres">
      <dgm:prSet presAssocID="{EC4C243B-A801-4531-AFC0-12EB4FABAE95}" presName="root1" presStyleCnt="0"/>
      <dgm:spPr/>
      <dgm:t>
        <a:bodyPr/>
        <a:lstStyle/>
        <a:p/>
      </dgm:t>
    </dgm:pt>
    <dgm:pt modelId="{CF008FF4-1A2F-4F31-A0A8-623A73F037FA}" type="pres">
      <dgm:prSet presAssocID="{EC4C243B-A801-4531-AFC0-12EB4FABAE95}" presName="LevelOneTextNode" presStyleLbl="node0" presStyleIdx="0" presStyleCnt="1" custScaleX="149637">
        <dgm:presLayoutVars>
          <dgm:chPref val="3"/>
        </dgm:presLayoutVars>
      </dgm:prSet>
      <dgm:spPr/>
      <dgm:t>
        <a:bodyPr/>
        <a:lstStyle/>
        <a:p/>
      </dgm:t>
    </dgm:pt>
    <dgm:pt modelId="{AF31A684-E74E-47EA-AD26-2D607C353479}" type="pres">
      <dgm:prSet presAssocID="{EC4C243B-A801-4531-AFC0-12EB4FABAE95}" presName="level2hierChild" presStyleCnt="0"/>
      <dgm:spPr/>
      <dgm:t>
        <a:bodyPr/>
        <a:lstStyle/>
        <a:p/>
      </dgm:t>
    </dgm:pt>
    <dgm:pt modelId="{460157FE-68DE-4424-8A02-CF83B84DC79A}" type="pres">
      <dgm:prSet presAssocID="{03FB3FE3-6DCF-4F0B-9AD1-5DE99538F5DC}" presName="conn2-1" presStyleLbl="parChTrans1D2" presStyleIdx="0" presStyleCnt="3"/>
      <dgm:spPr/>
      <dgm:t>
        <a:bodyPr/>
        <a:lstStyle/>
        <a:p/>
      </dgm:t>
    </dgm:pt>
    <dgm:pt modelId="{5B84496C-1926-47C6-9541-AAFC3B0E06B5}" type="pres">
      <dgm:prSet presAssocID="{03FB3FE3-6DCF-4F0B-9AD1-5DE99538F5DC}" presName="connTx" presStyleCnt="0"/>
      <dgm:spPr/>
      <dgm:t>
        <a:bodyPr/>
        <a:lstStyle/>
        <a:p/>
      </dgm:t>
    </dgm:pt>
    <dgm:pt modelId="{60099CEA-DACD-4C90-BC8E-15491A809EE1}" type="pres">
      <dgm:prSet presAssocID="{73FCF7F6-868F-4B24-A5B9-83D37A27EB6A}" presName="root2" presStyleCnt="0"/>
      <dgm:spPr/>
      <dgm:t>
        <a:bodyPr/>
        <a:lstStyle/>
        <a:p/>
      </dgm:t>
    </dgm:pt>
    <dgm:pt modelId="{02007AB2-A451-4BBC-9463-4D3E48FBF459}" type="pres">
      <dgm:prSet presAssocID="{73FCF7F6-868F-4B24-A5B9-83D37A27EB6A}" presName="LevelTwoTextNode" presStyleLbl="node2" presStyleIdx="0" presStyleCnt="3" custScaleX="190514" custLinFactY="-17947" custLinFactNeighborX="-429" custLinFactNeighborY="-100000">
        <dgm:presLayoutVars>
          <dgm:chPref val="3"/>
        </dgm:presLayoutVars>
      </dgm:prSet>
      <dgm:spPr/>
      <dgm:t>
        <a:bodyPr/>
        <a:lstStyle/>
        <a:p/>
      </dgm:t>
    </dgm:pt>
    <dgm:pt modelId="{023BC725-67E4-420B-8006-AFE904B48622}" type="pres">
      <dgm:prSet presAssocID="{73FCF7F6-868F-4B24-A5B9-83D37A27EB6A}" presName="level3hierChild" presStyleCnt="0"/>
      <dgm:spPr/>
      <dgm:t>
        <a:bodyPr/>
        <a:lstStyle/>
        <a:p/>
      </dgm:t>
    </dgm:pt>
    <dgm:pt modelId="{B124D277-B6D4-4B57-BBDA-9C7D4A1D77A9}" type="pres">
      <dgm:prSet presAssocID="{B9069B91-C255-498A-AADB-3F5C6191909E}" presName="conn2-1" presStyleLbl="parChTrans1D3" presStyleIdx="0" presStyleCnt="8"/>
      <dgm:spPr/>
      <dgm:t>
        <a:bodyPr/>
        <a:lstStyle/>
        <a:p/>
      </dgm:t>
    </dgm:pt>
    <dgm:pt modelId="{6FEEC240-EABE-4C81-A207-85DB5E09BE8D}" type="pres">
      <dgm:prSet presAssocID="{B9069B91-C255-498A-AADB-3F5C6191909E}" presName="connTx" presStyleCnt="0"/>
      <dgm:spPr/>
      <dgm:t>
        <a:bodyPr/>
        <a:lstStyle/>
        <a:p/>
      </dgm:t>
    </dgm:pt>
    <dgm:pt modelId="{3417F8ED-B99F-49A7-9B58-53D6E8660915}" type="pres">
      <dgm:prSet presAssocID="{3929F741-9E02-4D80-BB33-D8F5D1CE521B}" presName="root2" presStyleCnt="0"/>
      <dgm:spPr/>
      <dgm:t>
        <a:bodyPr/>
        <a:lstStyle/>
        <a:p/>
      </dgm:t>
    </dgm:pt>
    <dgm:pt modelId="{1C2259B0-DDFD-4F4F-857B-87BDF1E4C275}" type="pres">
      <dgm:prSet presAssocID="{3929F741-9E02-4D80-BB33-D8F5D1CE521B}" presName="LevelTwoTextNode" presStyleLbl="node3" presStyleIdx="0" presStyleCnt="8" custScaleX="143855" custLinFactY="-30235" custLinFactNeighborX="847" custLinFactNeighborY="-100000">
        <dgm:presLayoutVars>
          <dgm:chPref val="3"/>
        </dgm:presLayoutVars>
      </dgm:prSet>
      <dgm:spPr/>
      <dgm:t>
        <a:bodyPr/>
        <a:lstStyle/>
        <a:p/>
      </dgm:t>
    </dgm:pt>
    <dgm:pt modelId="{CA182655-157E-4017-985A-5ABF355A800F}" type="pres">
      <dgm:prSet presAssocID="{3929F741-9E02-4D80-BB33-D8F5D1CE521B}" presName="level3hierChild" presStyleCnt="0"/>
      <dgm:spPr/>
      <dgm:t>
        <a:bodyPr/>
        <a:lstStyle/>
        <a:p/>
      </dgm:t>
    </dgm:pt>
    <dgm:pt modelId="{C792DEFB-D3AB-4117-B9EC-D2553B058FEE}" type="pres">
      <dgm:prSet presAssocID="{F6EFA0F1-0E33-401B-8267-C4D94CBC4274}" presName="conn2-1" presStyleLbl="parChTrans1D4" presStyleIdx="0" presStyleCnt="8"/>
      <dgm:spPr/>
      <dgm:t>
        <a:bodyPr/>
        <a:lstStyle/>
        <a:p/>
      </dgm:t>
    </dgm:pt>
    <dgm:pt modelId="{81FAA63D-F55C-4A25-B755-E5DA90ABC51B}" type="pres">
      <dgm:prSet presAssocID="{F6EFA0F1-0E33-401B-8267-C4D94CBC4274}" presName="connTx" presStyleCnt="0"/>
      <dgm:spPr/>
      <dgm:t>
        <a:bodyPr/>
        <a:lstStyle/>
        <a:p/>
      </dgm:t>
    </dgm:pt>
    <dgm:pt modelId="{F8CD1122-3E33-4999-B978-EBB5BA017DA4}" type="pres">
      <dgm:prSet presAssocID="{E379F59D-4070-4005-8BCB-4CF0571D4B35}" presName="root2" presStyleCnt="0"/>
      <dgm:spPr/>
      <dgm:t>
        <a:bodyPr/>
        <a:lstStyle/>
        <a:p/>
      </dgm:t>
    </dgm:pt>
    <dgm:pt modelId="{CA628193-95D2-4B30-B9E7-C6AB78DB7635}" type="pres">
      <dgm:prSet presAssocID="{E379F59D-4070-4005-8BCB-4CF0571D4B35}" presName="LevelTwoTextNode" presStyleLbl="node4" presStyleIdx="0" presStyleCnt="8" custScaleX="620456" custLinFactY="-37488" custLinFactNeighborX="66390" custLinFactNeighborY="-100000">
        <dgm:presLayoutVars>
          <dgm:chPref val="3"/>
        </dgm:presLayoutVars>
      </dgm:prSet>
      <dgm:spPr/>
      <dgm:t>
        <a:bodyPr/>
        <a:lstStyle/>
        <a:p/>
      </dgm:t>
    </dgm:pt>
    <dgm:pt modelId="{ABBDA562-B033-4853-8037-8489FF582B75}" type="pres">
      <dgm:prSet presAssocID="{E379F59D-4070-4005-8BCB-4CF0571D4B35}" presName="level3hierChild" presStyleCnt="0"/>
      <dgm:spPr/>
      <dgm:t>
        <a:bodyPr/>
        <a:lstStyle/>
        <a:p/>
      </dgm:t>
    </dgm:pt>
    <dgm:pt modelId="{4677237F-097B-494A-9D52-B3CD62EFAAFF}" type="pres">
      <dgm:prSet presAssocID="{F6E17E09-09C8-40A5-B8BE-FBD9CEF40CBE}" presName="conn2-1" presStyleLbl="parChTrans1D3" presStyleIdx="1" presStyleCnt="8"/>
      <dgm:spPr/>
      <dgm:t>
        <a:bodyPr/>
        <a:lstStyle/>
        <a:p/>
      </dgm:t>
    </dgm:pt>
    <dgm:pt modelId="{46AD05B0-EBF3-4209-AAF7-AA2CF1A13CBF}" type="pres">
      <dgm:prSet presAssocID="{F6E17E09-09C8-40A5-B8BE-FBD9CEF40CBE}" presName="connTx" presStyleCnt="0"/>
      <dgm:spPr/>
      <dgm:t>
        <a:bodyPr/>
        <a:lstStyle/>
        <a:p/>
      </dgm:t>
    </dgm:pt>
    <dgm:pt modelId="{CF9BF530-0F42-4123-80EF-A8BFF15CD053}" type="pres">
      <dgm:prSet presAssocID="{3339DD2A-D701-4E5D-9075-D42E04EB70F1}" presName="root2" presStyleCnt="0"/>
      <dgm:spPr/>
      <dgm:t>
        <a:bodyPr/>
        <a:lstStyle/>
        <a:p/>
      </dgm:t>
    </dgm:pt>
    <dgm:pt modelId="{E1B549F2-D5D7-49E6-B5BC-7FAAD7F87A35}" type="pres">
      <dgm:prSet presAssocID="{3339DD2A-D701-4E5D-9075-D42E04EB70F1}" presName="LevelTwoTextNode" presStyleLbl="node3" presStyleIdx="1" presStyleCnt="8" custScaleX="149098" custLinFactNeighborX="5162" custLinFactNeighborY="-87552">
        <dgm:presLayoutVars>
          <dgm:chPref val="3"/>
        </dgm:presLayoutVars>
      </dgm:prSet>
      <dgm:spPr/>
      <dgm:t>
        <a:bodyPr/>
        <a:lstStyle/>
        <a:p/>
      </dgm:t>
    </dgm:pt>
    <dgm:pt modelId="{141A9C96-C52C-4F20-B2BF-BE91D1CF491E}" type="pres">
      <dgm:prSet presAssocID="{3339DD2A-D701-4E5D-9075-D42E04EB70F1}" presName="level3hierChild" presStyleCnt="0"/>
      <dgm:spPr/>
      <dgm:t>
        <a:bodyPr/>
        <a:lstStyle/>
        <a:p/>
      </dgm:t>
    </dgm:pt>
    <dgm:pt modelId="{05D4E04B-5FC6-4201-A270-95095CBD1FDE}" type="pres">
      <dgm:prSet presAssocID="{0346744A-B517-4A5F-B9C8-D449148AD406}" presName="conn2-1" presStyleLbl="parChTrans1D4" presStyleIdx="1" presStyleCnt="8"/>
      <dgm:spPr/>
      <dgm:t>
        <a:bodyPr/>
        <a:lstStyle/>
        <a:p/>
      </dgm:t>
    </dgm:pt>
    <dgm:pt modelId="{276CA17A-1849-468C-A5FC-975457486DF5}" type="pres">
      <dgm:prSet presAssocID="{0346744A-B517-4A5F-B9C8-D449148AD406}" presName="connTx" presStyleCnt="0"/>
      <dgm:spPr/>
      <dgm:t>
        <a:bodyPr/>
        <a:lstStyle/>
        <a:p/>
      </dgm:t>
    </dgm:pt>
    <dgm:pt modelId="{EA31E7BC-F172-4711-9365-63D8FD269768}" type="pres">
      <dgm:prSet presAssocID="{35C9FA1B-0C4E-43E2-9430-B7101AAAD6E8}" presName="root2" presStyleCnt="0"/>
      <dgm:spPr/>
      <dgm:t>
        <a:bodyPr/>
        <a:lstStyle/>
        <a:p/>
      </dgm:t>
    </dgm:pt>
    <dgm:pt modelId="{3EBA9392-9CE4-48A9-9600-CE921E525326}" type="pres">
      <dgm:prSet presAssocID="{35C9FA1B-0C4E-43E2-9430-B7101AAAD6E8}" presName="LevelTwoTextNode" presStyleLbl="node4" presStyleIdx="1" presStyleCnt="8" custScaleX="662227" custLinFactNeighborX="63107" custLinFactNeighborY="-89457">
        <dgm:presLayoutVars>
          <dgm:chPref val="3"/>
        </dgm:presLayoutVars>
      </dgm:prSet>
      <dgm:spPr/>
      <dgm:t>
        <a:bodyPr/>
        <a:lstStyle/>
        <a:p/>
      </dgm:t>
    </dgm:pt>
    <dgm:pt modelId="{F82134D3-F87A-448D-984B-5143DBF82E88}" type="pres">
      <dgm:prSet presAssocID="{35C9FA1B-0C4E-43E2-9430-B7101AAAD6E8}" presName="level3hierChild" presStyleCnt="0"/>
      <dgm:spPr/>
      <dgm:t>
        <a:bodyPr/>
        <a:lstStyle/>
        <a:p/>
      </dgm:t>
    </dgm:pt>
    <dgm:pt modelId="{84E1A10E-AEE4-421F-9AB9-4A5DC25375BB}" type="pres">
      <dgm:prSet presAssocID="{B1599ED4-B6DD-4BDD-B563-9BF4765E876A}" presName="conn2-1" presStyleLbl="parChTrans1D2" presStyleIdx="1" presStyleCnt="3"/>
      <dgm:spPr/>
      <dgm:t>
        <a:bodyPr/>
        <a:lstStyle/>
        <a:p/>
      </dgm:t>
    </dgm:pt>
    <dgm:pt modelId="{1C1341F0-82E5-4E22-843C-874C2B56AB92}" type="pres">
      <dgm:prSet presAssocID="{B1599ED4-B6DD-4BDD-B563-9BF4765E876A}" presName="connTx" presStyleCnt="0"/>
      <dgm:spPr/>
      <dgm:t>
        <a:bodyPr/>
        <a:lstStyle/>
        <a:p/>
      </dgm:t>
    </dgm:pt>
    <dgm:pt modelId="{BD5BBFCA-E3C8-436D-92B1-C620A597F6C9}" type="pres">
      <dgm:prSet presAssocID="{8120AD17-6B13-45C3-A4B3-59B66F0E458B}" presName="root2" presStyleCnt="0"/>
      <dgm:spPr/>
      <dgm:t>
        <a:bodyPr/>
        <a:lstStyle/>
        <a:p/>
      </dgm:t>
    </dgm:pt>
    <dgm:pt modelId="{FF9E5982-47D6-4249-A74B-ADBEFFDCD54F}" type="pres">
      <dgm:prSet presAssocID="{8120AD17-6B13-45C3-A4B3-59B66F0E458B}" presName="LevelTwoTextNode" presStyleLbl="node2" presStyleIdx="1" presStyleCnt="3" custScaleX="171926">
        <dgm:presLayoutVars>
          <dgm:chPref val="3"/>
        </dgm:presLayoutVars>
      </dgm:prSet>
      <dgm:spPr/>
      <dgm:t>
        <a:bodyPr/>
        <a:lstStyle/>
        <a:p/>
      </dgm:t>
    </dgm:pt>
    <dgm:pt modelId="{48CE5513-B930-45E0-9F2E-1C3820D713E8}" type="pres">
      <dgm:prSet presAssocID="{8120AD17-6B13-45C3-A4B3-59B66F0E458B}" presName="level3hierChild" presStyleCnt="0"/>
      <dgm:spPr/>
      <dgm:t>
        <a:bodyPr/>
        <a:lstStyle/>
        <a:p/>
      </dgm:t>
    </dgm:pt>
    <dgm:pt modelId="{D0951F5C-871D-4045-9172-FFA4D7B1BDFE}" type="pres">
      <dgm:prSet presAssocID="{808F5C2B-D060-43D8-8A6C-85319501C9F7}" presName="conn2-1" presStyleLbl="parChTrans1D3" presStyleIdx="2" presStyleCnt="8"/>
      <dgm:spPr/>
      <dgm:t>
        <a:bodyPr/>
        <a:lstStyle/>
        <a:p/>
      </dgm:t>
    </dgm:pt>
    <dgm:pt modelId="{5AA1CCB8-520B-4490-B2AA-A3F534E9CF3E}" type="pres">
      <dgm:prSet presAssocID="{808F5C2B-D060-43D8-8A6C-85319501C9F7}" presName="connTx" presStyleCnt="0"/>
      <dgm:spPr/>
      <dgm:t>
        <a:bodyPr/>
        <a:lstStyle/>
        <a:p/>
      </dgm:t>
    </dgm:pt>
    <dgm:pt modelId="{6CA2CBF9-2D18-469E-8AE3-4819AA36BD5D}" type="pres">
      <dgm:prSet presAssocID="{9EEF8C18-B1C3-4813-94FD-3A2341D27C7E}" presName="root2" presStyleCnt="0"/>
      <dgm:spPr/>
      <dgm:t>
        <a:bodyPr/>
        <a:lstStyle/>
        <a:p/>
      </dgm:t>
    </dgm:pt>
    <dgm:pt modelId="{938096C9-8BC1-42B6-AB69-BF499C26D8ED}" type="pres">
      <dgm:prSet presAssocID="{9EEF8C18-B1C3-4813-94FD-3A2341D27C7E}" presName="LevelTwoTextNode" presStyleLbl="node3" presStyleIdx="2" presStyleCnt="8" custScaleX="149157" custLinFactNeighborX="-4294" custLinFactNeighborY="-56410">
        <dgm:presLayoutVars>
          <dgm:chPref val="3"/>
        </dgm:presLayoutVars>
      </dgm:prSet>
      <dgm:spPr/>
      <dgm:t>
        <a:bodyPr/>
        <a:lstStyle/>
        <a:p/>
      </dgm:t>
    </dgm:pt>
    <dgm:pt modelId="{EED612C0-0BF0-4F34-AADE-08E0155D8A75}" type="pres">
      <dgm:prSet presAssocID="{9EEF8C18-B1C3-4813-94FD-3A2341D27C7E}" presName="level3hierChild" presStyleCnt="0"/>
      <dgm:spPr/>
      <dgm:t>
        <a:bodyPr/>
        <a:lstStyle/>
        <a:p/>
      </dgm:t>
    </dgm:pt>
    <dgm:pt modelId="{1FF716D8-47B4-4119-8C94-59617E15D23D}" type="pres">
      <dgm:prSet presAssocID="{950CE632-0941-41DE-BFA5-CFDA9064B05B}" presName="conn2-1" presStyleLbl="parChTrans1D4" presStyleIdx="2" presStyleCnt="8"/>
      <dgm:spPr/>
      <dgm:t>
        <a:bodyPr/>
        <a:lstStyle/>
        <a:p/>
      </dgm:t>
    </dgm:pt>
    <dgm:pt modelId="{CF4A21DC-A105-48FC-A914-A25173A86FBB}" type="pres">
      <dgm:prSet presAssocID="{950CE632-0941-41DE-BFA5-CFDA9064B05B}" presName="connTx" presStyleCnt="0"/>
      <dgm:spPr/>
      <dgm:t>
        <a:bodyPr/>
        <a:lstStyle/>
        <a:p/>
      </dgm:t>
    </dgm:pt>
    <dgm:pt modelId="{623D7872-2769-4852-B4E1-F40D55995D45}" type="pres">
      <dgm:prSet presAssocID="{A4E605E9-FA41-4BAF-80F8-38CCB302A753}" presName="root2" presStyleCnt="0"/>
      <dgm:spPr/>
      <dgm:t>
        <a:bodyPr/>
        <a:lstStyle/>
        <a:p/>
      </dgm:t>
    </dgm:pt>
    <dgm:pt modelId="{FAAA7F1D-21E7-40FC-9F1C-AA129D1054E9}" type="pres">
      <dgm:prSet presAssocID="{A4E605E9-FA41-4BAF-80F8-38CCB302A753}" presName="LevelTwoTextNode" presStyleLbl="node4" presStyleIdx="2" presStyleCnt="8" custScaleX="625503" custLinFactNeighborX="65870" custLinFactNeighborY="-52549">
        <dgm:presLayoutVars>
          <dgm:chPref val="3"/>
        </dgm:presLayoutVars>
      </dgm:prSet>
      <dgm:spPr/>
      <dgm:t>
        <a:bodyPr/>
        <a:lstStyle/>
        <a:p/>
      </dgm:t>
    </dgm:pt>
    <dgm:pt modelId="{96DE51E8-6C31-46A3-B286-3C4DEA00D0EC}" type="pres">
      <dgm:prSet presAssocID="{A4E605E9-FA41-4BAF-80F8-38CCB302A753}" presName="level3hierChild" presStyleCnt="0"/>
      <dgm:spPr/>
      <dgm:t>
        <a:bodyPr/>
        <a:lstStyle/>
        <a:p/>
      </dgm:t>
    </dgm:pt>
    <dgm:pt modelId="{D0773034-FFCF-44B2-961B-6F0A9AC035EA}" type="pres">
      <dgm:prSet presAssocID="{B134B77F-2182-4C24-B6CB-EDFD0E052A27}" presName="conn2-1" presStyleLbl="parChTrans1D3" presStyleIdx="3" presStyleCnt="8"/>
      <dgm:spPr/>
      <dgm:t>
        <a:bodyPr/>
        <a:lstStyle/>
        <a:p/>
      </dgm:t>
    </dgm:pt>
    <dgm:pt modelId="{099C02B6-8C27-4F3B-BCF8-137FF3C5A18C}" type="pres">
      <dgm:prSet presAssocID="{B134B77F-2182-4C24-B6CB-EDFD0E052A27}" presName="connTx" presStyleCnt="0"/>
      <dgm:spPr/>
      <dgm:t>
        <a:bodyPr/>
        <a:lstStyle/>
        <a:p/>
      </dgm:t>
    </dgm:pt>
    <dgm:pt modelId="{AC95BFB7-C4E3-4EF1-A155-2E9A50535133}" type="pres">
      <dgm:prSet presAssocID="{E51A7052-AEBC-4862-BF99-EEBC57107ECE}" presName="root2" presStyleCnt="0"/>
      <dgm:spPr/>
      <dgm:t>
        <a:bodyPr/>
        <a:lstStyle/>
        <a:p/>
      </dgm:t>
    </dgm:pt>
    <dgm:pt modelId="{24A26499-F42D-472B-AE81-090E76FE046A}" type="pres">
      <dgm:prSet presAssocID="{E51A7052-AEBC-4862-BF99-EEBC57107ECE}" presName="LevelTwoTextNode" presStyleLbl="node3" presStyleIdx="3" presStyleCnt="8" custScaleX="143702" custLinFactNeighborX="-1023" custLinFactNeighborY="-27732">
        <dgm:presLayoutVars>
          <dgm:chPref val="3"/>
        </dgm:presLayoutVars>
      </dgm:prSet>
      <dgm:spPr/>
      <dgm:t>
        <a:bodyPr/>
        <a:lstStyle/>
        <a:p/>
      </dgm:t>
    </dgm:pt>
    <dgm:pt modelId="{58434DA4-EB78-4A37-9150-FF49EA07E257}" type="pres">
      <dgm:prSet presAssocID="{E51A7052-AEBC-4862-BF99-EEBC57107ECE}" presName="level3hierChild" presStyleCnt="0"/>
      <dgm:spPr/>
      <dgm:t>
        <a:bodyPr/>
        <a:lstStyle/>
        <a:p/>
      </dgm:t>
    </dgm:pt>
    <dgm:pt modelId="{1E892630-ECD9-4A78-B24C-6EAA8C0A3134}" type="pres">
      <dgm:prSet presAssocID="{4B415F1D-141F-47A7-82D4-31620DE3A48E}" presName="conn2-1" presStyleLbl="parChTrans1D4" presStyleIdx="3" presStyleCnt="8"/>
      <dgm:spPr/>
      <dgm:t>
        <a:bodyPr/>
        <a:lstStyle/>
        <a:p/>
      </dgm:t>
    </dgm:pt>
    <dgm:pt modelId="{3311BCCB-8D7A-44D1-8DF7-D038E485D58F}" type="pres">
      <dgm:prSet presAssocID="{4B415F1D-141F-47A7-82D4-31620DE3A48E}" presName="connTx" presStyleCnt="0"/>
      <dgm:spPr/>
      <dgm:t>
        <a:bodyPr/>
        <a:lstStyle/>
        <a:p/>
      </dgm:t>
    </dgm:pt>
    <dgm:pt modelId="{71D7B99E-4AB8-4C49-A632-727733F405F4}" type="pres">
      <dgm:prSet presAssocID="{2591B96A-DBE4-45D3-B4FB-966AD469FDCA}" presName="root2" presStyleCnt="0"/>
      <dgm:spPr/>
      <dgm:t>
        <a:bodyPr/>
        <a:lstStyle/>
        <a:p/>
      </dgm:t>
    </dgm:pt>
    <dgm:pt modelId="{721FF7A4-DC77-414F-AA01-4F2AB5517801}" type="pres">
      <dgm:prSet presAssocID="{2591B96A-DBE4-45D3-B4FB-966AD469FDCA}" presName="LevelTwoTextNode" presStyleLbl="node4" presStyleIdx="3" presStyleCnt="8" custScaleX="484818" custLinFactNeighborX="79462" custLinFactNeighborY="-33830">
        <dgm:presLayoutVars>
          <dgm:chPref val="3"/>
        </dgm:presLayoutVars>
      </dgm:prSet>
      <dgm:spPr/>
      <dgm:t>
        <a:bodyPr/>
        <a:lstStyle/>
        <a:p/>
      </dgm:t>
    </dgm:pt>
    <dgm:pt modelId="{B79D0B05-7403-4A9E-823F-814EB6664088}" type="pres">
      <dgm:prSet presAssocID="{2591B96A-DBE4-45D3-B4FB-966AD469FDCA}" presName="level3hierChild" presStyleCnt="0"/>
      <dgm:spPr/>
      <dgm:t>
        <a:bodyPr/>
        <a:lstStyle/>
        <a:p/>
      </dgm:t>
    </dgm:pt>
    <dgm:pt modelId="{90C81981-0F38-4448-AC1C-4327733F524E}" type="pres">
      <dgm:prSet presAssocID="{925A5218-0B60-4488-A133-54E403BEAF96}" presName="conn2-1" presStyleLbl="parChTrans1D2" presStyleIdx="2" presStyleCnt="3"/>
      <dgm:spPr/>
      <dgm:t>
        <a:bodyPr/>
        <a:lstStyle/>
        <a:p/>
      </dgm:t>
    </dgm:pt>
    <dgm:pt modelId="{5A4B93F6-4D15-46FD-BABD-68F91AA0D6E6}" type="pres">
      <dgm:prSet presAssocID="{925A5218-0B60-4488-A133-54E403BEAF96}" presName="connTx" presStyleCnt="0"/>
      <dgm:spPr/>
      <dgm:t>
        <a:bodyPr/>
        <a:lstStyle/>
        <a:p/>
      </dgm:t>
    </dgm:pt>
    <dgm:pt modelId="{0D61EFE3-76E4-46E4-8C6C-FBDC8EC80391}" type="pres">
      <dgm:prSet presAssocID="{73F46ED9-75C9-4F29-B77B-2B0D60051555}" presName="root2" presStyleCnt="0"/>
      <dgm:spPr/>
      <dgm:t>
        <a:bodyPr/>
        <a:lstStyle/>
        <a:p/>
      </dgm:t>
    </dgm:pt>
    <dgm:pt modelId="{046AA30A-2D6F-494A-AEB7-E637CCA2595E}" type="pres">
      <dgm:prSet presAssocID="{73F46ED9-75C9-4F29-B77B-2B0D60051555}" presName="LevelTwoTextNode" presStyleLbl="node2" presStyleIdx="2" presStyleCnt="3" custScaleX="163360">
        <dgm:presLayoutVars>
          <dgm:chPref val="3"/>
        </dgm:presLayoutVars>
      </dgm:prSet>
      <dgm:spPr/>
      <dgm:t>
        <a:bodyPr/>
        <a:lstStyle/>
        <a:p/>
      </dgm:t>
    </dgm:pt>
    <dgm:pt modelId="{F4E3CA22-5A63-41DE-A82E-60C1E648B421}" type="pres">
      <dgm:prSet presAssocID="{73F46ED9-75C9-4F29-B77B-2B0D60051555}" presName="level3hierChild" presStyleCnt="0"/>
      <dgm:spPr/>
      <dgm:t>
        <a:bodyPr/>
        <a:lstStyle/>
        <a:p/>
      </dgm:t>
    </dgm:pt>
    <dgm:pt modelId="{36B40DD6-CF28-4A62-8B87-9053AFC65762}" type="pres">
      <dgm:prSet presAssocID="{40333BE6-F70A-4DF8-9CB8-7DDBE1AA2FC4}" presName="conn2-1" presStyleLbl="parChTrans1D3" presStyleIdx="4" presStyleCnt="8"/>
      <dgm:spPr/>
      <dgm:t>
        <a:bodyPr/>
        <a:lstStyle/>
        <a:p/>
      </dgm:t>
    </dgm:pt>
    <dgm:pt modelId="{E44570FE-D58A-4128-B520-EF832294EB56}" type="pres">
      <dgm:prSet presAssocID="{40333BE6-F70A-4DF8-9CB8-7DDBE1AA2FC4}" presName="connTx" presStyleCnt="0"/>
      <dgm:spPr/>
      <dgm:t>
        <a:bodyPr/>
        <a:lstStyle/>
        <a:p/>
      </dgm:t>
    </dgm:pt>
    <dgm:pt modelId="{D238A639-11C6-4F32-B291-1705CC8C3CA3}" type="pres">
      <dgm:prSet presAssocID="{F8018E4C-E506-4824-8BB8-FAC96E5CC68E}" presName="root2" presStyleCnt="0"/>
      <dgm:spPr/>
      <dgm:t>
        <a:bodyPr/>
        <a:lstStyle/>
        <a:p/>
      </dgm:t>
    </dgm:pt>
    <dgm:pt modelId="{003CE662-08D7-44CA-8FAC-29677BE30167}" type="pres">
      <dgm:prSet presAssocID="{F8018E4C-E506-4824-8BB8-FAC96E5CC68E}" presName="LevelTwoTextNode" presStyleLbl="node3" presStyleIdx="4" presStyleCnt="8" custScaleX="141780">
        <dgm:presLayoutVars>
          <dgm:chPref val="3"/>
        </dgm:presLayoutVars>
      </dgm:prSet>
      <dgm:spPr/>
      <dgm:t>
        <a:bodyPr/>
        <a:lstStyle/>
        <a:p/>
      </dgm:t>
    </dgm:pt>
    <dgm:pt modelId="{ADE40736-8163-4ADE-9AD7-AF7688414305}" type="pres">
      <dgm:prSet presAssocID="{F8018E4C-E506-4824-8BB8-FAC96E5CC68E}" presName="level3hierChild" presStyleCnt="0"/>
      <dgm:spPr/>
      <dgm:t>
        <a:bodyPr/>
        <a:lstStyle/>
        <a:p/>
      </dgm:t>
    </dgm:pt>
    <dgm:pt modelId="{28E388A5-2BA1-49F9-823F-DD2F385D7F46}" type="pres">
      <dgm:prSet presAssocID="{42CD2CAC-60DC-4199-96DC-15B596360526}" presName="conn2-1" presStyleLbl="parChTrans1D4" presStyleIdx="4" presStyleCnt="8"/>
      <dgm:spPr/>
      <dgm:t>
        <a:bodyPr/>
        <a:lstStyle/>
        <a:p/>
      </dgm:t>
    </dgm:pt>
    <dgm:pt modelId="{931E5184-953C-4B06-A1E2-CFBF86390DB1}" type="pres">
      <dgm:prSet presAssocID="{42CD2CAC-60DC-4199-96DC-15B596360526}" presName="connTx" presStyleCnt="0"/>
      <dgm:spPr/>
      <dgm:t>
        <a:bodyPr/>
        <a:lstStyle/>
        <a:p/>
      </dgm:t>
    </dgm:pt>
    <dgm:pt modelId="{8AA1DD59-710E-4C24-B294-5708E1105F49}" type="pres">
      <dgm:prSet presAssocID="{6611F5E3-F000-4639-87B0-58AAC152702B}" presName="root2" presStyleCnt="0"/>
      <dgm:spPr/>
      <dgm:t>
        <a:bodyPr/>
        <a:lstStyle/>
        <a:p/>
      </dgm:t>
    </dgm:pt>
    <dgm:pt modelId="{520334C3-1D0F-415A-82A3-F837C0A50E62}" type="pres">
      <dgm:prSet presAssocID="{6611F5E3-F000-4639-87B0-58AAC152702B}" presName="LevelTwoTextNode" presStyleLbl="node4" presStyleIdx="4" presStyleCnt="8" custScaleX="503240" custLinFactNeighborX="54128" custLinFactNeighborY="-6793">
        <dgm:presLayoutVars>
          <dgm:chPref val="3"/>
        </dgm:presLayoutVars>
      </dgm:prSet>
      <dgm:spPr/>
      <dgm:t>
        <a:bodyPr/>
        <a:lstStyle/>
        <a:p/>
      </dgm:t>
    </dgm:pt>
    <dgm:pt modelId="{40905BD4-F20C-4E21-9F51-D3828FDF4714}" type="pres">
      <dgm:prSet presAssocID="{6611F5E3-F000-4639-87B0-58AAC152702B}" presName="level3hierChild" presStyleCnt="0"/>
      <dgm:spPr/>
      <dgm:t>
        <a:bodyPr/>
        <a:lstStyle/>
        <a:p/>
      </dgm:t>
    </dgm:pt>
    <dgm:pt modelId="{D0BCDCE7-CEF0-4675-8215-9DC440EE60DF}" type="pres">
      <dgm:prSet presAssocID="{241BC05C-169D-4126-B75D-086561380ED2}" presName="conn2-1" presStyleLbl="parChTrans1D3" presStyleIdx="5" presStyleCnt="8"/>
      <dgm:spPr/>
      <dgm:t>
        <a:bodyPr/>
        <a:lstStyle/>
        <a:p/>
      </dgm:t>
    </dgm:pt>
    <dgm:pt modelId="{B995D94F-AFDA-42E4-AE9F-85530C9F75A1}" type="pres">
      <dgm:prSet presAssocID="{241BC05C-169D-4126-B75D-086561380ED2}" presName="connTx" presStyleCnt="0"/>
      <dgm:spPr/>
      <dgm:t>
        <a:bodyPr/>
        <a:lstStyle/>
        <a:p/>
      </dgm:t>
    </dgm:pt>
    <dgm:pt modelId="{7C806463-3D30-4064-8DEF-E34AD06DFB87}" type="pres">
      <dgm:prSet presAssocID="{532D59E4-137E-4CB4-A6C9-B8A7810F7A05}" presName="root2" presStyleCnt="0"/>
      <dgm:spPr/>
      <dgm:t>
        <a:bodyPr/>
        <a:lstStyle/>
        <a:p/>
      </dgm:t>
    </dgm:pt>
    <dgm:pt modelId="{4A0197BD-CF0E-42EC-A802-C721DD2397D8}" type="pres">
      <dgm:prSet presAssocID="{532D59E4-137E-4CB4-A6C9-B8A7810F7A05}" presName="LevelTwoTextNode" presStyleLbl="node3" presStyleIdx="5" presStyleCnt="8" custScaleX="149317" custLinFactNeighborX="1093" custLinFactNeighborY="40914">
        <dgm:presLayoutVars>
          <dgm:chPref val="3"/>
        </dgm:presLayoutVars>
      </dgm:prSet>
      <dgm:spPr/>
      <dgm:t>
        <a:bodyPr/>
        <a:lstStyle/>
        <a:p/>
      </dgm:t>
    </dgm:pt>
    <dgm:pt modelId="{91FA70A7-EBB1-49B7-ACFF-564B1091295B}" type="pres">
      <dgm:prSet presAssocID="{532D59E4-137E-4CB4-A6C9-B8A7810F7A05}" presName="level3hierChild" presStyleCnt="0"/>
      <dgm:spPr/>
      <dgm:t>
        <a:bodyPr/>
        <a:lstStyle/>
        <a:p/>
      </dgm:t>
    </dgm:pt>
    <dgm:pt modelId="{27822B01-64F2-4EA3-AD3B-1A29CD0E3E20}" type="pres">
      <dgm:prSet presAssocID="{659B0526-75CE-451E-B756-5EA46264502D}" presName="conn2-1" presStyleLbl="parChTrans1D4" presStyleIdx="5" presStyleCnt="8"/>
      <dgm:spPr/>
      <dgm:t>
        <a:bodyPr/>
        <a:lstStyle/>
        <a:p/>
      </dgm:t>
    </dgm:pt>
    <dgm:pt modelId="{D748DCFA-FBA0-46EA-9728-EACA3EFC89DB}" type="pres">
      <dgm:prSet presAssocID="{659B0526-75CE-451E-B756-5EA46264502D}" presName="connTx" presStyleCnt="0"/>
      <dgm:spPr/>
      <dgm:t>
        <a:bodyPr/>
        <a:lstStyle/>
        <a:p/>
      </dgm:t>
    </dgm:pt>
    <dgm:pt modelId="{49F03C32-279F-4D8A-AAE7-77D7F81DA467}" type="pres">
      <dgm:prSet presAssocID="{B5BB1E96-CF99-4EE0-8AAF-239DAE9FC4B7}" presName="root2" presStyleCnt="0"/>
      <dgm:spPr/>
      <dgm:t>
        <a:bodyPr/>
        <a:lstStyle/>
        <a:p/>
      </dgm:t>
    </dgm:pt>
    <dgm:pt modelId="{0637D752-3DC6-4F98-912B-2ED704AFE1D4}" type="pres">
      <dgm:prSet presAssocID="{B5BB1E96-CF99-4EE0-8AAF-239DAE9FC4B7}" presName="LevelTwoTextNode" presStyleLbl="node4" presStyleIdx="5" presStyleCnt="8" custScaleX="670034" custScaleY="139867" custLinFactNeighborX="8620" custLinFactNeighborY="38366">
        <dgm:presLayoutVars>
          <dgm:chPref val="3"/>
        </dgm:presLayoutVars>
      </dgm:prSet>
      <dgm:spPr/>
      <dgm:t>
        <a:bodyPr/>
        <a:lstStyle/>
        <a:p/>
      </dgm:t>
    </dgm:pt>
    <dgm:pt modelId="{B432DB52-C115-44A0-9693-350E08D983B4}" type="pres">
      <dgm:prSet presAssocID="{B5BB1E96-CF99-4EE0-8AAF-239DAE9FC4B7}" presName="level3hierChild" presStyleCnt="0"/>
      <dgm:spPr/>
      <dgm:t>
        <a:bodyPr/>
        <a:lstStyle/>
        <a:p/>
      </dgm:t>
    </dgm:pt>
    <dgm:pt modelId="{CF327C55-7268-434C-B868-496CC2687CB2}" type="pres">
      <dgm:prSet presAssocID="{B2A6A4BD-4F37-4D8E-9B6F-0B1F6597195F}" presName="conn2-1" presStyleLbl="parChTrans1D3" presStyleIdx="6" presStyleCnt="8"/>
      <dgm:spPr/>
      <dgm:t>
        <a:bodyPr/>
        <a:lstStyle/>
        <a:p/>
      </dgm:t>
    </dgm:pt>
    <dgm:pt modelId="{0E341C34-ED1F-4592-891D-895C42EDEC1C}" type="pres">
      <dgm:prSet presAssocID="{B2A6A4BD-4F37-4D8E-9B6F-0B1F6597195F}" presName="connTx" presStyleCnt="0"/>
      <dgm:spPr/>
      <dgm:t>
        <a:bodyPr/>
        <a:lstStyle/>
        <a:p/>
      </dgm:t>
    </dgm:pt>
    <dgm:pt modelId="{BE728A54-2F49-440C-A566-44E0290D3C1A}" type="pres">
      <dgm:prSet presAssocID="{B02D03C6-B1AE-46FC-952B-ECC9CC41FDA5}" presName="root2" presStyleCnt="0"/>
      <dgm:spPr/>
      <dgm:t>
        <a:bodyPr/>
        <a:lstStyle/>
        <a:p/>
      </dgm:t>
    </dgm:pt>
    <dgm:pt modelId="{9F524E3F-34DB-46AF-918B-26A5A8278308}" type="pres">
      <dgm:prSet presAssocID="{B02D03C6-B1AE-46FC-952B-ECC9CC41FDA5}" presName="LevelTwoTextNode" presStyleLbl="node3" presStyleIdx="6" presStyleCnt="8" custScaleX="282439" custLinFactNeighborX="-4612" custLinFactNeighborY="99208">
        <dgm:presLayoutVars>
          <dgm:chPref val="3"/>
        </dgm:presLayoutVars>
      </dgm:prSet>
      <dgm:spPr/>
      <dgm:t>
        <a:bodyPr/>
        <a:lstStyle/>
        <a:p/>
      </dgm:t>
    </dgm:pt>
    <dgm:pt modelId="{03F08973-BA37-4E65-80C2-9AC671388499}" type="pres">
      <dgm:prSet presAssocID="{B02D03C6-B1AE-46FC-952B-ECC9CC41FDA5}" presName="level3hierChild" presStyleCnt="0"/>
      <dgm:spPr/>
      <dgm:t>
        <a:bodyPr/>
        <a:lstStyle/>
        <a:p/>
      </dgm:t>
    </dgm:pt>
    <dgm:pt modelId="{3B556899-9CB9-4E88-935A-C62E523E86DC}" type="pres">
      <dgm:prSet presAssocID="{B55BB7E8-2D28-4F24-BE44-A5A10AB7E9AA}" presName="conn2-1" presStyleLbl="parChTrans1D4" presStyleIdx="6" presStyleCnt="8"/>
      <dgm:spPr/>
      <dgm:t>
        <a:bodyPr/>
        <a:lstStyle/>
        <a:p/>
      </dgm:t>
    </dgm:pt>
    <dgm:pt modelId="{EC0DDC4E-F62E-4040-AAC9-0DD2874BB66E}" type="pres">
      <dgm:prSet presAssocID="{B55BB7E8-2D28-4F24-BE44-A5A10AB7E9AA}" presName="connTx" presStyleCnt="0"/>
      <dgm:spPr/>
      <dgm:t>
        <a:bodyPr/>
        <a:lstStyle/>
        <a:p/>
      </dgm:t>
    </dgm:pt>
    <dgm:pt modelId="{3923A03E-B740-494B-9EA3-DD1A137385B4}" type="pres">
      <dgm:prSet presAssocID="{1B0A054D-41E1-4041-A5A0-E822E24828AA}" presName="root2" presStyleCnt="0"/>
      <dgm:spPr/>
      <dgm:t>
        <a:bodyPr/>
        <a:lstStyle/>
        <a:p/>
      </dgm:t>
    </dgm:pt>
    <dgm:pt modelId="{AB1F3A61-AC32-4B87-AB7B-E0690FC3C6D3}" type="pres">
      <dgm:prSet presAssocID="{1B0A054D-41E1-4041-A5A0-E822E24828AA}" presName="LevelTwoTextNode" presStyleLbl="node4" presStyleIdx="6" presStyleCnt="8" custScaleX="502867" custLinFactNeighborX="53612" custLinFactNeighborY="93552">
        <dgm:presLayoutVars>
          <dgm:chPref val="3"/>
        </dgm:presLayoutVars>
      </dgm:prSet>
      <dgm:spPr/>
      <dgm:t>
        <a:bodyPr/>
        <a:lstStyle/>
        <a:p/>
      </dgm:t>
    </dgm:pt>
    <dgm:pt modelId="{5C280CBB-3900-4C5F-BB56-1CA857C750CD}" type="pres">
      <dgm:prSet presAssocID="{1B0A054D-41E1-4041-A5A0-E822E24828AA}" presName="level3hierChild" presStyleCnt="0"/>
      <dgm:spPr/>
      <dgm:t>
        <a:bodyPr/>
        <a:lstStyle/>
        <a:p/>
      </dgm:t>
    </dgm:pt>
    <dgm:pt modelId="{999FDCCE-AD6E-46C5-BDFC-428CE2353AC5}" type="pres">
      <dgm:prSet presAssocID="{A017F234-2A9C-4519-914A-6F06BE1CCCE2}" presName="conn2-1" presStyleLbl="parChTrans1D3" presStyleIdx="7" presStyleCnt="8"/>
      <dgm:spPr/>
      <dgm:t>
        <a:bodyPr/>
        <a:lstStyle/>
        <a:p/>
      </dgm:t>
    </dgm:pt>
    <dgm:pt modelId="{729B1962-9908-4172-B4D3-BD12DE7252F6}" type="pres">
      <dgm:prSet presAssocID="{A017F234-2A9C-4519-914A-6F06BE1CCCE2}" presName="connTx" presStyleCnt="0"/>
      <dgm:spPr/>
      <dgm:t>
        <a:bodyPr/>
        <a:lstStyle/>
        <a:p/>
      </dgm:t>
    </dgm:pt>
    <dgm:pt modelId="{EA16D9AF-FE93-4D49-98CC-D0B0B3B004D9}" type="pres">
      <dgm:prSet presAssocID="{6648A534-4DE6-4ACE-9662-0E943A8E2B8D}" presName="root2" presStyleCnt="0"/>
      <dgm:spPr/>
      <dgm:t>
        <a:bodyPr/>
        <a:lstStyle/>
        <a:p/>
      </dgm:t>
    </dgm:pt>
    <dgm:pt modelId="{832455E6-62D3-4441-9A72-928C701D29A8}" type="pres">
      <dgm:prSet presAssocID="{6648A534-4DE6-4ACE-9662-0E943A8E2B8D}" presName="LevelTwoTextNode" presStyleLbl="node3" presStyleIdx="7" presStyleCnt="8" custScaleX="213316" custLinFactY="44394" custLinFactNeighborX="-13601" custLinFactNeighborY="100000">
        <dgm:presLayoutVars>
          <dgm:chPref val="3"/>
        </dgm:presLayoutVars>
      </dgm:prSet>
      <dgm:spPr/>
      <dgm:t>
        <a:bodyPr/>
        <a:lstStyle/>
        <a:p/>
      </dgm:t>
    </dgm:pt>
    <dgm:pt modelId="{350CA74B-03D5-48FE-BAD3-1223A8D5B06C}" type="pres">
      <dgm:prSet presAssocID="{6648A534-4DE6-4ACE-9662-0E943A8E2B8D}" presName="level3hierChild" presStyleCnt="0"/>
      <dgm:spPr/>
      <dgm:t>
        <a:bodyPr/>
        <a:lstStyle/>
        <a:p/>
      </dgm:t>
    </dgm:pt>
    <dgm:pt modelId="{EDDC7AEF-AC62-41A1-90D3-E8D328C2CA96}" type="pres">
      <dgm:prSet presAssocID="{19E097C2-20EB-4576-A816-268449D9619F}" presName="conn2-1" presStyleLbl="parChTrans1D4" presStyleIdx="7" presStyleCnt="8"/>
      <dgm:spPr/>
      <dgm:t>
        <a:bodyPr/>
        <a:lstStyle/>
        <a:p/>
      </dgm:t>
    </dgm:pt>
    <dgm:pt modelId="{15879C2D-2FEA-4073-98FB-6665644D2BFE}" type="pres">
      <dgm:prSet presAssocID="{19E097C2-20EB-4576-A816-268449D9619F}" presName="connTx" presStyleCnt="0"/>
      <dgm:spPr/>
      <dgm:t>
        <a:bodyPr/>
        <a:lstStyle/>
        <a:p/>
      </dgm:t>
    </dgm:pt>
    <dgm:pt modelId="{3710AC94-870A-4872-AA02-74E4CDD817E8}" type="pres">
      <dgm:prSet presAssocID="{7E4EBB1F-973A-41C9-B4A7-7BD760ABBAEF}" presName="root2" presStyleCnt="0"/>
      <dgm:spPr/>
      <dgm:t>
        <a:bodyPr/>
        <a:lstStyle/>
        <a:p/>
      </dgm:t>
    </dgm:pt>
    <dgm:pt modelId="{E05CE928-6910-468A-AC90-CC0759C387C6}" type="pres">
      <dgm:prSet presAssocID="{7E4EBB1F-973A-41C9-B4A7-7BD760ABBAEF}" presName="LevelTwoTextNode" presStyleLbl="node4" presStyleIdx="7" presStyleCnt="8" custScaleX="655683" custScaleY="161728" custLinFactY="41928" custLinFactNeighborY="100000">
        <dgm:presLayoutVars>
          <dgm:chPref val="3"/>
        </dgm:presLayoutVars>
      </dgm:prSet>
      <dgm:spPr/>
      <dgm:t>
        <a:bodyPr/>
        <a:lstStyle/>
        <a:p/>
      </dgm:t>
    </dgm:pt>
    <dgm:pt modelId="{AFD8404F-055F-40A9-9CC2-C6AE356AED15}" type="pres">
      <dgm:prSet presAssocID="{7E4EBB1F-973A-41C9-B4A7-7BD760ABBAEF}" presName="level3hierChild" presStyleCnt="0"/>
      <dgm:spPr/>
      <dgm:t>
        <a:bodyPr/>
        <a:lstStyle/>
        <a:p/>
      </dgm:t>
    </dgm:pt>
  </dgm:ptLst>
  <dgm:cxnLst>
    <dgm:cxn modelId="{C434B56E-3119-4A22-9589-5B9354BEE33C}" srcId="{14CA7EE6-7C41-487C-A9BA-18D78E5C22A2}" destId="{EC4C243B-A801-4531-AFC0-12EB4FABAE95}" srcOrd="0" destOrd="0" parTransId="{8B7581E2-182B-4666-A97A-688AF30E7DBD}" sibTransId="{4BC382E8-D156-4342-A56E-131CE1FC16F8}"/>
    <dgm:cxn modelId="{0C1FB3B5-AEB3-4DDE-8213-26590DA6280E}" srcId="{EC4C243B-A801-4531-AFC0-12EB4FABAE95}" destId="{73FCF7F6-868F-4B24-A5B9-83D37A27EB6A}" srcOrd="0" destOrd="0" parTransId="{03FB3FE3-6DCF-4F0B-9AD1-5DE99538F5DC}" sibTransId="{46544ECA-7203-40F6-B1F1-E8599CF7AECF}"/>
    <dgm:cxn modelId="{936B80E8-1824-4632-A2BF-946089534CB9}" srcId="{73FCF7F6-868F-4B24-A5B9-83D37A27EB6A}" destId="{3929F741-9E02-4D80-BB33-D8F5D1CE521B}" srcOrd="0" destOrd="0" parTransId="{B9069B91-C255-498A-AADB-3F5C6191909E}" sibTransId="{1D6AE5C5-E4B7-411F-A7CB-867ED0522E35}"/>
    <dgm:cxn modelId="{7B24BC51-0292-440D-BE5F-16FB4239004C}" srcId="{3929F741-9E02-4D80-BB33-D8F5D1CE521B}" destId="{E379F59D-4070-4005-8BCB-4CF0571D4B35}" srcOrd="0" destOrd="0" parTransId="{F6EFA0F1-0E33-401B-8267-C4D94CBC4274}" sibTransId="{F4BAA331-B7F2-4BD8-ADF9-FD45D048F039}"/>
    <dgm:cxn modelId="{FCE0E57F-DD24-4174-89A9-926FA61E63DA}" srcId="{73FCF7F6-868F-4B24-A5B9-83D37A27EB6A}" destId="{3339DD2A-D701-4E5D-9075-D42E04EB70F1}" srcOrd="1" destOrd="0" parTransId="{F6E17E09-09C8-40A5-B8BE-FBD9CEF40CBE}" sibTransId="{1EE0132F-9419-4332-95D6-7B5907BF3941}"/>
    <dgm:cxn modelId="{2CEF7E68-DFB0-4CED-A17B-31A6871ED133}" srcId="{3339DD2A-D701-4E5D-9075-D42E04EB70F1}" destId="{35C9FA1B-0C4E-43E2-9430-B7101AAAD6E8}" srcOrd="0" destOrd="1" parTransId="{0346744A-B517-4A5F-B9C8-D449148AD406}" sibTransId="{EBD20C87-AF1B-4F91-AEFB-19C72BF128E4}"/>
    <dgm:cxn modelId="{4F039F98-374B-4BBD-907B-5E2C6BAAC585}" srcId="{EC4C243B-A801-4531-AFC0-12EB4FABAE95}" destId="{8120AD17-6B13-45C3-A4B3-59B66F0E458B}" srcOrd="1" destOrd="0" parTransId="{B1599ED4-B6DD-4BDD-B563-9BF4765E876A}" sibTransId="{E690074F-F5DC-48D7-BBA1-F5B00F8AD109}"/>
    <dgm:cxn modelId="{A6F5F855-AB76-4C8C-ABC4-27FCE418869A}" srcId="{8120AD17-6B13-45C3-A4B3-59B66F0E458B}" destId="{9EEF8C18-B1C3-4813-94FD-3A2341D27C7E}" srcOrd="0" destOrd="1" parTransId="{808F5C2B-D060-43D8-8A6C-85319501C9F7}" sibTransId="{FE7FCA7B-C870-4085-849B-52AB648B1C7D}"/>
    <dgm:cxn modelId="{D1754C81-91A0-422F-B0AD-EE0364F75DF8}" srcId="{9EEF8C18-B1C3-4813-94FD-3A2341D27C7E}" destId="{A4E605E9-FA41-4BAF-80F8-38CCB302A753}" srcOrd="0" destOrd="0" parTransId="{950CE632-0941-41DE-BFA5-CFDA9064B05B}" sibTransId="{B7359327-BBE9-42CA-A142-45AA542FB890}"/>
    <dgm:cxn modelId="{0452B3B0-3E8D-444F-A6E8-BD8F0793A85A}" srcId="{8120AD17-6B13-45C3-A4B3-59B66F0E458B}" destId="{E51A7052-AEBC-4862-BF99-EEBC57107ECE}" srcOrd="1" destOrd="1" parTransId="{B134B77F-2182-4C24-B6CB-EDFD0E052A27}" sibTransId="{185F8D1B-CBC3-45BC-BC04-5F9A8D787B4A}"/>
    <dgm:cxn modelId="{E580B37E-287F-418C-B96C-513D383C89AE}" srcId="{E51A7052-AEBC-4862-BF99-EEBC57107ECE}" destId="{2591B96A-DBE4-45D3-B4FB-966AD469FDCA}" srcOrd="0" destOrd="1" parTransId="{4B415F1D-141F-47A7-82D4-31620DE3A48E}" sibTransId="{C31DAB2A-AEF7-413F-87A0-00521CBE48CD}"/>
    <dgm:cxn modelId="{4CB64CCB-B4B0-4CBF-BFE2-15A0D5E51C70}" srcId="{EC4C243B-A801-4531-AFC0-12EB4FABAE95}" destId="{73F46ED9-75C9-4F29-B77B-2B0D60051555}" srcOrd="2" destOrd="0" parTransId="{925A5218-0B60-4488-A133-54E403BEAF96}" sibTransId="{B0746303-380D-41F5-9AC9-ACE65B969474}"/>
    <dgm:cxn modelId="{C86F4A96-7893-4C14-8857-FE76C285D513}" srcId="{73F46ED9-75C9-4F29-B77B-2B0D60051555}" destId="{F8018E4C-E506-4824-8BB8-FAC96E5CC68E}" srcOrd="0" destOrd="2" parTransId="{40333BE6-F70A-4DF8-9CB8-7DDBE1AA2FC4}" sibTransId="{052F5D27-B63B-4218-8831-BD0EA528AD09}"/>
    <dgm:cxn modelId="{0ABCE075-D6DA-4CA4-AB80-DEB21FA6EA49}" srcId="{F8018E4C-E506-4824-8BB8-FAC96E5CC68E}" destId="{6611F5E3-F000-4639-87B0-58AAC152702B}" srcOrd="0" destOrd="0" parTransId="{42CD2CAC-60DC-4199-96DC-15B596360526}" sibTransId="{807BDEDB-F5CB-4529-B9EB-008EB96DF619}"/>
    <dgm:cxn modelId="{4315CF55-3A8B-4DE9-BA72-68BBE9E2C470}" srcId="{73F46ED9-75C9-4F29-B77B-2B0D60051555}" destId="{532D59E4-137E-4CB4-A6C9-B8A7810F7A05}" srcOrd="1" destOrd="2" parTransId="{241BC05C-169D-4126-B75D-086561380ED2}" sibTransId="{C7E1A1CE-8B30-47D2-A94E-8E8C38754290}"/>
    <dgm:cxn modelId="{09B61A20-7D6F-4E99-93A7-198997940B5E}" srcId="{532D59E4-137E-4CB4-A6C9-B8A7810F7A05}" destId="{B5BB1E96-CF99-4EE0-8AAF-239DAE9FC4B7}" srcOrd="0" destOrd="1" parTransId="{659B0526-75CE-451E-B756-5EA46264502D}" sibTransId="{B9E8E0F6-7B54-47B5-8B13-5D53B0DCD6A6}"/>
    <dgm:cxn modelId="{2D988055-85D7-432A-9FDF-54F695184AB5}" srcId="{73F46ED9-75C9-4F29-B77B-2B0D60051555}" destId="{B02D03C6-B1AE-46FC-952B-ECC9CC41FDA5}" srcOrd="2" destOrd="2" parTransId="{B2A6A4BD-4F37-4D8E-9B6F-0B1F6597195F}" sibTransId="{C2563A94-2889-4321-9B8E-603A029353ED}"/>
    <dgm:cxn modelId="{DAC5FDF3-72B8-42D5-8588-7562F68883C5}" srcId="{B02D03C6-B1AE-46FC-952B-ECC9CC41FDA5}" destId="{1B0A054D-41E1-4041-A5A0-E822E24828AA}" srcOrd="0" destOrd="2" parTransId="{B55BB7E8-2D28-4F24-BE44-A5A10AB7E9AA}" sibTransId="{BFED611A-70D6-4445-953D-AE08EAA6EB38}"/>
    <dgm:cxn modelId="{F710F72E-DE62-48F7-AE95-8CA51F7ED693}" srcId="{73F46ED9-75C9-4F29-B77B-2B0D60051555}" destId="{6648A534-4DE6-4ACE-9662-0E943A8E2B8D}" srcOrd="3" destOrd="2" parTransId="{A017F234-2A9C-4519-914A-6F06BE1CCCE2}" sibTransId="{2FD0BBF0-23A1-4D96-82E5-D9CD872BA139}"/>
    <dgm:cxn modelId="{1740B6ED-1746-43A1-B038-D77EF5F8D4A0}" srcId="{6648A534-4DE6-4ACE-9662-0E943A8E2B8D}" destId="{7E4EBB1F-973A-41C9-B4A7-7BD760ABBAEF}" srcOrd="0" destOrd="3" parTransId="{19E097C2-20EB-4576-A816-268449D9619F}" sibTransId="{C240ED16-07F9-455B-8F41-31825E773306}"/>
    <dgm:cxn modelId="{926951EB-D16B-4C00-89D2-DA6E73D9FDAC}" type="presOf" srcId="{14CA7EE6-7C41-487C-A9BA-18D78E5C22A2}" destId="{32B6A7C8-DBF0-44C1-8E99-7640656F264F}" srcOrd="0" destOrd="0" presId="urn:microsoft.com/office/officeart/2005/8/layout/hierarchy2"/>
    <dgm:cxn modelId="{1500B0C6-8135-4996-84FF-8782E2F4628C}" type="presParOf" srcId="{32B6A7C8-DBF0-44C1-8E99-7640656F264F}" destId="{D54064AB-8EC8-4E74-898C-C0302EF8655D}" srcOrd="0" destOrd="0" presId="urn:microsoft.com/office/officeart/2005/8/layout/hierarchy2"/>
    <dgm:cxn modelId="{55CAF41C-E4D6-428F-9DAB-71706DCD7CA2}" type="presParOf" srcId="{D54064AB-8EC8-4E74-898C-C0302EF8655D}" destId="{CF008FF4-1A2F-4F31-A0A8-623A73F037FA}" srcOrd="0" destOrd="0" presId="urn:microsoft.com/office/officeart/2005/8/layout/hierarchy2"/>
    <dgm:cxn modelId="{18A6A89E-F9C3-4A78-98D9-D053B33F0322}" type="presOf" srcId="{EC4C243B-A801-4531-AFC0-12EB4FABAE95}" destId="{CF008FF4-1A2F-4F31-A0A8-623A73F037FA}" srcOrd="0" destOrd="0" presId="urn:microsoft.com/office/officeart/2005/8/layout/hierarchy2"/>
    <dgm:cxn modelId="{944F9EAC-8C06-4EDB-9F78-DC007C2D7F81}" type="presParOf" srcId="{D54064AB-8EC8-4E74-898C-C0302EF8655D}" destId="{AF31A684-E74E-47EA-AD26-2D607C353479}" srcOrd="1" destOrd="0" presId="urn:microsoft.com/office/officeart/2005/8/layout/hierarchy2"/>
    <dgm:cxn modelId="{2DD71F58-BAB7-4E90-B2D4-C52285A17080}" type="presParOf" srcId="{AF31A684-E74E-47EA-AD26-2D607C353479}" destId="{460157FE-68DE-4424-8A02-CF83B84DC79A}" srcOrd="0" destOrd="1" presId="urn:microsoft.com/office/officeart/2005/8/layout/hierarchy2"/>
    <dgm:cxn modelId="{630DBE73-204B-476C-AC7D-A5C4BC1B815E}" type="presOf" srcId="{03FB3FE3-6DCF-4F0B-9AD1-5DE99538F5DC}" destId="{460157FE-68DE-4424-8A02-CF83B84DC79A}" srcOrd="0" destOrd="0" presId="urn:microsoft.com/office/officeart/2005/8/layout/hierarchy2"/>
    <dgm:cxn modelId="{A0101795-06ED-48F6-B9A1-AB97CD16485A}" type="presParOf" srcId="{460157FE-68DE-4424-8A02-CF83B84DC79A}" destId="{5B84496C-1926-47C6-9541-AAFC3B0E06B5}" srcOrd="0" destOrd="0" presId="urn:microsoft.com/office/officeart/2005/8/layout/hierarchy2"/>
    <dgm:cxn modelId="{B41A1F03-CD89-4FA0-A3F6-CEBB8B191F72}" type="presOf" srcId="{03FB3FE3-6DCF-4F0B-9AD1-5DE99538F5DC}" destId="{5B84496C-1926-47C6-9541-AAFC3B0E06B5}" srcOrd="1" destOrd="0" presId="urn:microsoft.com/office/officeart/2005/8/layout/hierarchy2"/>
    <dgm:cxn modelId="{B0CC0E02-35F5-4FE7-9121-AE29BE4A0A4B}" type="presParOf" srcId="{AF31A684-E74E-47EA-AD26-2D607C353479}" destId="{60099CEA-DACD-4C90-BC8E-15491A809EE1}" srcOrd="1" destOrd="1" presId="urn:microsoft.com/office/officeart/2005/8/layout/hierarchy2"/>
    <dgm:cxn modelId="{53D1B492-447C-49B8-B837-0E95D85D27B1}" type="presParOf" srcId="{60099CEA-DACD-4C90-BC8E-15491A809EE1}" destId="{02007AB2-A451-4BBC-9463-4D3E48FBF459}" srcOrd="0" destOrd="1" presId="urn:microsoft.com/office/officeart/2005/8/layout/hierarchy2"/>
    <dgm:cxn modelId="{CD6DB165-5E1C-4822-8A19-282B9E74887D}" type="presOf" srcId="{73FCF7F6-868F-4B24-A5B9-83D37A27EB6A}" destId="{02007AB2-A451-4BBC-9463-4D3E48FBF459}" srcOrd="0" destOrd="0" presId="urn:microsoft.com/office/officeart/2005/8/layout/hierarchy2"/>
    <dgm:cxn modelId="{813FB627-77AE-4A36-9071-64BC726F81F8}" type="presParOf" srcId="{60099CEA-DACD-4C90-BC8E-15491A809EE1}" destId="{023BC725-67E4-420B-8006-AFE904B48622}" srcOrd="1" destOrd="1" presId="urn:microsoft.com/office/officeart/2005/8/layout/hierarchy2"/>
    <dgm:cxn modelId="{06310C22-DFEB-458D-996C-2BD945A715F3}" type="presParOf" srcId="{023BC725-67E4-420B-8006-AFE904B48622}" destId="{B124D277-B6D4-4B57-BBDA-9C7D4A1D77A9}" srcOrd="0" destOrd="1" presId="urn:microsoft.com/office/officeart/2005/8/layout/hierarchy2"/>
    <dgm:cxn modelId="{3A8BDF80-CAA8-4BE2-BD85-CC83C9FFA79C}" type="presOf" srcId="{B9069B91-C255-498A-AADB-3F5C6191909E}" destId="{B124D277-B6D4-4B57-BBDA-9C7D4A1D77A9}" srcOrd="0" destOrd="0" presId="urn:microsoft.com/office/officeart/2005/8/layout/hierarchy2"/>
    <dgm:cxn modelId="{CFEC85B4-29F2-489C-B52E-0FBEE5F509DB}" type="presParOf" srcId="{B124D277-B6D4-4B57-BBDA-9C7D4A1D77A9}" destId="{6FEEC240-EABE-4C81-A207-85DB5E09BE8D}" srcOrd="0" destOrd="0" presId="urn:microsoft.com/office/officeart/2005/8/layout/hierarchy2"/>
    <dgm:cxn modelId="{5FAFCE0D-5412-4FEE-98E3-50477DFE36B4}" type="presOf" srcId="{B9069B91-C255-498A-AADB-3F5C6191909E}" destId="{6FEEC240-EABE-4C81-A207-85DB5E09BE8D}" srcOrd="1" destOrd="0" presId="urn:microsoft.com/office/officeart/2005/8/layout/hierarchy2"/>
    <dgm:cxn modelId="{6CF8B1A2-D79A-4EAB-970E-55771ABA9A8C}" type="presParOf" srcId="{023BC725-67E4-420B-8006-AFE904B48622}" destId="{3417F8ED-B99F-49A7-9B58-53D6E8660915}" srcOrd="1" destOrd="1" presId="urn:microsoft.com/office/officeart/2005/8/layout/hierarchy2"/>
    <dgm:cxn modelId="{B9077F94-1834-4048-ABBF-A8578C72968B}" type="presParOf" srcId="{3417F8ED-B99F-49A7-9B58-53D6E8660915}" destId="{1C2259B0-DDFD-4F4F-857B-87BDF1E4C275}" srcOrd="0" destOrd="1" presId="urn:microsoft.com/office/officeart/2005/8/layout/hierarchy2"/>
    <dgm:cxn modelId="{B44E78D2-49BB-4399-977F-6C5A72521DB3}" type="presOf" srcId="{3929F741-9E02-4D80-BB33-D8F5D1CE521B}" destId="{1C2259B0-DDFD-4F4F-857B-87BDF1E4C275}" srcOrd="0" destOrd="0" presId="urn:microsoft.com/office/officeart/2005/8/layout/hierarchy2"/>
    <dgm:cxn modelId="{3B4F4FAA-AFBB-4B6F-8FDA-9B02A2779090}" type="presParOf" srcId="{3417F8ED-B99F-49A7-9B58-53D6E8660915}" destId="{CA182655-157E-4017-985A-5ABF355A800F}" srcOrd="1" destOrd="1" presId="urn:microsoft.com/office/officeart/2005/8/layout/hierarchy2"/>
    <dgm:cxn modelId="{BFEEE184-501A-4F6E-B51F-5F46AAC4015D}" type="presParOf" srcId="{CA182655-157E-4017-985A-5ABF355A800F}" destId="{C792DEFB-D3AB-4117-B9EC-D2553B058FEE}" srcOrd="0" destOrd="1" presId="urn:microsoft.com/office/officeart/2005/8/layout/hierarchy2"/>
    <dgm:cxn modelId="{17C77226-22F0-4261-851E-AA615F6E7603}" type="presOf" srcId="{F6EFA0F1-0E33-401B-8267-C4D94CBC4274}" destId="{C792DEFB-D3AB-4117-B9EC-D2553B058FEE}" srcOrd="0" destOrd="0" presId="urn:microsoft.com/office/officeart/2005/8/layout/hierarchy2"/>
    <dgm:cxn modelId="{E752A94C-86E6-4580-A4D6-E2218F08BF60}" type="presParOf" srcId="{C792DEFB-D3AB-4117-B9EC-D2553B058FEE}" destId="{81FAA63D-F55C-4A25-B755-E5DA90ABC51B}" srcOrd="0" destOrd="0" presId="urn:microsoft.com/office/officeart/2005/8/layout/hierarchy2"/>
    <dgm:cxn modelId="{8EC5CA2C-97AE-4DA5-8C5D-D9FEE4229420}" type="presOf" srcId="{F6EFA0F1-0E33-401B-8267-C4D94CBC4274}" destId="{81FAA63D-F55C-4A25-B755-E5DA90ABC51B}" srcOrd="1" destOrd="0" presId="urn:microsoft.com/office/officeart/2005/8/layout/hierarchy2"/>
    <dgm:cxn modelId="{2429E6C2-ED89-4635-842D-985310D74F73}" type="presParOf" srcId="{CA182655-157E-4017-985A-5ABF355A800F}" destId="{F8CD1122-3E33-4999-B978-EBB5BA017DA4}" srcOrd="1" destOrd="1" presId="urn:microsoft.com/office/officeart/2005/8/layout/hierarchy2"/>
    <dgm:cxn modelId="{A30DBA77-5CD5-429A-8301-45AB11DAFF85}" type="presParOf" srcId="{F8CD1122-3E33-4999-B978-EBB5BA017DA4}" destId="{CA628193-95D2-4B30-B9E7-C6AB78DB7635}" srcOrd="0" destOrd="1" presId="urn:microsoft.com/office/officeart/2005/8/layout/hierarchy2"/>
    <dgm:cxn modelId="{CCED6757-2948-4B0F-AB80-EFCAE49B4CCC}" type="presOf" srcId="{E379F59D-4070-4005-8BCB-4CF0571D4B35}" destId="{CA628193-95D2-4B30-B9E7-C6AB78DB7635}" srcOrd="0" destOrd="0" presId="urn:microsoft.com/office/officeart/2005/8/layout/hierarchy2"/>
    <dgm:cxn modelId="{5FC9E9B0-B63A-4A45-A808-8BDBA6948B61}" type="presParOf" srcId="{F8CD1122-3E33-4999-B978-EBB5BA017DA4}" destId="{ABBDA562-B033-4853-8037-8489FF582B75}" srcOrd="1" destOrd="1" presId="urn:microsoft.com/office/officeart/2005/8/layout/hierarchy2"/>
    <dgm:cxn modelId="{2B0EA48D-FECD-485B-A88D-8A5AF59CA825}" type="presParOf" srcId="{023BC725-67E4-420B-8006-AFE904B48622}" destId="{4677237F-097B-494A-9D52-B3CD62EFAAFF}" srcOrd="2" destOrd="1" presId="urn:microsoft.com/office/officeart/2005/8/layout/hierarchy2"/>
    <dgm:cxn modelId="{4F349CAA-899B-4BA3-8B52-9A531DDCCEE1}" type="presOf" srcId="{F6E17E09-09C8-40A5-B8BE-FBD9CEF40CBE}" destId="{4677237F-097B-494A-9D52-B3CD62EFAAFF}" srcOrd="0" destOrd="0" presId="urn:microsoft.com/office/officeart/2005/8/layout/hierarchy2"/>
    <dgm:cxn modelId="{6A28974D-1421-4BEE-8541-4E4B9FBC9903}" type="presParOf" srcId="{4677237F-097B-494A-9D52-B3CD62EFAAFF}" destId="{46AD05B0-EBF3-4209-AAF7-AA2CF1A13CBF}" srcOrd="0" destOrd="2" presId="urn:microsoft.com/office/officeart/2005/8/layout/hierarchy2"/>
    <dgm:cxn modelId="{419B3A76-4081-41A5-B25E-54EF820DED08}" type="presOf" srcId="{F6E17E09-09C8-40A5-B8BE-FBD9CEF40CBE}" destId="{46AD05B0-EBF3-4209-AAF7-AA2CF1A13CBF}" srcOrd="1" destOrd="0" presId="urn:microsoft.com/office/officeart/2005/8/layout/hierarchy2"/>
    <dgm:cxn modelId="{2C33EBED-AF5E-4FF0-B130-C879C0B3CA91}" type="presParOf" srcId="{023BC725-67E4-420B-8006-AFE904B48622}" destId="{CF9BF530-0F42-4123-80EF-A8BFF15CD053}" srcOrd="3" destOrd="1" presId="urn:microsoft.com/office/officeart/2005/8/layout/hierarchy2"/>
    <dgm:cxn modelId="{5606F2CC-38BC-4759-89BB-51EC160F3CF0}" type="presParOf" srcId="{CF9BF530-0F42-4123-80EF-A8BFF15CD053}" destId="{E1B549F2-D5D7-49E6-B5BC-7FAAD7F87A35}" srcOrd="0" destOrd="3" presId="urn:microsoft.com/office/officeart/2005/8/layout/hierarchy2"/>
    <dgm:cxn modelId="{BA230506-913E-4D4A-9C06-3ECF086E2070}" type="presOf" srcId="{3339DD2A-D701-4E5D-9075-D42E04EB70F1}" destId="{E1B549F2-D5D7-49E6-B5BC-7FAAD7F87A35}" srcOrd="0" destOrd="0" presId="urn:microsoft.com/office/officeart/2005/8/layout/hierarchy2"/>
    <dgm:cxn modelId="{AB68659F-D529-49D4-888E-7287FF051523}" type="presParOf" srcId="{CF9BF530-0F42-4123-80EF-A8BFF15CD053}" destId="{141A9C96-C52C-4F20-B2BF-BE91D1CF491E}" srcOrd="1" destOrd="3" presId="urn:microsoft.com/office/officeart/2005/8/layout/hierarchy2"/>
    <dgm:cxn modelId="{DD9F5732-CA7C-49C6-941A-0F2ED2309233}" type="presParOf" srcId="{141A9C96-C52C-4F20-B2BF-BE91D1CF491E}" destId="{05D4E04B-5FC6-4201-A270-95095CBD1FDE}" srcOrd="0" destOrd="1" presId="urn:microsoft.com/office/officeart/2005/8/layout/hierarchy2"/>
    <dgm:cxn modelId="{BEFBC9E7-1F1C-47E2-850B-245B716301B5}" type="presOf" srcId="{0346744A-B517-4A5F-B9C8-D449148AD406}" destId="{05D4E04B-5FC6-4201-A270-95095CBD1FDE}" srcOrd="0" destOrd="0" presId="urn:microsoft.com/office/officeart/2005/8/layout/hierarchy2"/>
    <dgm:cxn modelId="{E565DCE3-A965-4A82-BBC9-CC83E21BF490}" type="presParOf" srcId="{05D4E04B-5FC6-4201-A270-95095CBD1FDE}" destId="{276CA17A-1849-468C-A5FC-975457486DF5}" srcOrd="0" destOrd="0" presId="urn:microsoft.com/office/officeart/2005/8/layout/hierarchy2"/>
    <dgm:cxn modelId="{9D049E97-50AE-4373-A481-5B698CCB4F1E}" type="presOf" srcId="{0346744A-B517-4A5F-B9C8-D449148AD406}" destId="{276CA17A-1849-468C-A5FC-975457486DF5}" srcOrd="1" destOrd="0" presId="urn:microsoft.com/office/officeart/2005/8/layout/hierarchy2"/>
    <dgm:cxn modelId="{84A5C6D6-8473-4C8B-8577-21EB1B0E0E50}" type="presParOf" srcId="{141A9C96-C52C-4F20-B2BF-BE91D1CF491E}" destId="{EA31E7BC-F172-4711-9365-63D8FD269768}" srcOrd="1" destOrd="1" presId="urn:microsoft.com/office/officeart/2005/8/layout/hierarchy2"/>
    <dgm:cxn modelId="{BAB65BFF-B057-4A12-B2C1-88205DD110AA}" type="presParOf" srcId="{EA31E7BC-F172-4711-9365-63D8FD269768}" destId="{3EBA9392-9CE4-48A9-9600-CE921E525326}" srcOrd="0" destOrd="1" presId="urn:microsoft.com/office/officeart/2005/8/layout/hierarchy2"/>
    <dgm:cxn modelId="{58C509C0-37E5-436F-BDEC-FCA4CFFC50B3}" type="presOf" srcId="{35C9FA1B-0C4E-43E2-9430-B7101AAAD6E8}" destId="{3EBA9392-9CE4-48A9-9600-CE921E525326}" srcOrd="0" destOrd="0" presId="urn:microsoft.com/office/officeart/2005/8/layout/hierarchy2"/>
    <dgm:cxn modelId="{506001BD-CD72-49E1-8786-88E9A54E2012}" type="presParOf" srcId="{EA31E7BC-F172-4711-9365-63D8FD269768}" destId="{F82134D3-F87A-448D-984B-5143DBF82E88}" srcOrd="1" destOrd="1" presId="urn:microsoft.com/office/officeart/2005/8/layout/hierarchy2"/>
    <dgm:cxn modelId="{33F35F40-A48F-45E5-A634-5B1BA93AAA3D}" type="presParOf" srcId="{AF31A684-E74E-47EA-AD26-2D607C353479}" destId="{84E1A10E-AEE4-421F-9AB9-4A5DC25375BB}" srcOrd="2" destOrd="1" presId="urn:microsoft.com/office/officeart/2005/8/layout/hierarchy2"/>
    <dgm:cxn modelId="{171A2298-FA79-4250-9618-982DF3435E1A}" type="presOf" srcId="{B1599ED4-B6DD-4BDD-B563-9BF4765E876A}" destId="{84E1A10E-AEE4-421F-9AB9-4A5DC25375BB}" srcOrd="0" destOrd="0" presId="urn:microsoft.com/office/officeart/2005/8/layout/hierarchy2"/>
    <dgm:cxn modelId="{C97A68CE-CF9D-4F4E-BB0F-58BCBCB9572D}" type="presParOf" srcId="{84E1A10E-AEE4-421F-9AB9-4A5DC25375BB}" destId="{1C1341F0-82E5-4E22-843C-874C2B56AB92}" srcOrd="0" destOrd="2" presId="urn:microsoft.com/office/officeart/2005/8/layout/hierarchy2"/>
    <dgm:cxn modelId="{D6B03BE5-D0D6-47D3-9612-E89444CAC340}" type="presOf" srcId="{B1599ED4-B6DD-4BDD-B563-9BF4765E876A}" destId="{1C1341F0-82E5-4E22-843C-874C2B56AB92}" srcOrd="1" destOrd="0" presId="urn:microsoft.com/office/officeart/2005/8/layout/hierarchy2"/>
    <dgm:cxn modelId="{2877CC44-B5BE-4302-A67D-ECEAE653B60C}" type="presParOf" srcId="{AF31A684-E74E-47EA-AD26-2D607C353479}" destId="{BD5BBFCA-E3C8-436D-92B1-C620A597F6C9}" srcOrd="3" destOrd="1" presId="urn:microsoft.com/office/officeart/2005/8/layout/hierarchy2"/>
    <dgm:cxn modelId="{CC9826E6-0460-49BA-BF84-CE78B0D631E5}" type="presParOf" srcId="{BD5BBFCA-E3C8-436D-92B1-C620A597F6C9}" destId="{FF9E5982-47D6-4249-A74B-ADBEFFDCD54F}" srcOrd="0" destOrd="3" presId="urn:microsoft.com/office/officeart/2005/8/layout/hierarchy2"/>
    <dgm:cxn modelId="{0AF9759E-10C3-43F5-8337-8693A29C38C0}" type="presOf" srcId="{8120AD17-6B13-45C3-A4B3-59B66F0E458B}" destId="{FF9E5982-47D6-4249-A74B-ADBEFFDCD54F}" srcOrd="0" destOrd="0" presId="urn:microsoft.com/office/officeart/2005/8/layout/hierarchy2"/>
    <dgm:cxn modelId="{CBC562CB-91D5-4371-8011-B1B53D0074E5}" type="presParOf" srcId="{BD5BBFCA-E3C8-436D-92B1-C620A597F6C9}" destId="{48CE5513-B930-45E0-9F2E-1C3820D713E8}" srcOrd="1" destOrd="3" presId="urn:microsoft.com/office/officeart/2005/8/layout/hierarchy2"/>
    <dgm:cxn modelId="{6ED180FE-3A12-4967-A55A-407C5E1014B5}" type="presParOf" srcId="{48CE5513-B930-45E0-9F2E-1C3820D713E8}" destId="{D0951F5C-871D-4045-9172-FFA4D7B1BDFE}" srcOrd="0" destOrd="1" presId="urn:microsoft.com/office/officeart/2005/8/layout/hierarchy2"/>
    <dgm:cxn modelId="{89011240-EBCD-4F94-AF5B-F15FB4500588}" type="presOf" srcId="{808F5C2B-D060-43D8-8A6C-85319501C9F7}" destId="{D0951F5C-871D-4045-9172-FFA4D7B1BDFE}" srcOrd="0" destOrd="0" presId="urn:microsoft.com/office/officeart/2005/8/layout/hierarchy2"/>
    <dgm:cxn modelId="{0D3E9F88-842B-4A9F-A0F1-48C888CF34A9}" type="presParOf" srcId="{D0951F5C-871D-4045-9172-FFA4D7B1BDFE}" destId="{5AA1CCB8-520B-4490-B2AA-A3F534E9CF3E}" srcOrd="0" destOrd="0" presId="urn:microsoft.com/office/officeart/2005/8/layout/hierarchy2"/>
    <dgm:cxn modelId="{7EC9884C-5EE7-47B3-9C3C-FF548D0464F0}" type="presOf" srcId="{808F5C2B-D060-43D8-8A6C-85319501C9F7}" destId="{5AA1CCB8-520B-4490-B2AA-A3F534E9CF3E}" srcOrd="1" destOrd="0" presId="urn:microsoft.com/office/officeart/2005/8/layout/hierarchy2"/>
    <dgm:cxn modelId="{8DCE92E5-B74D-4F77-BBA8-0B6AD7BED472}" type="presParOf" srcId="{48CE5513-B930-45E0-9F2E-1C3820D713E8}" destId="{6CA2CBF9-2D18-469E-8AE3-4819AA36BD5D}" srcOrd="1" destOrd="1" presId="urn:microsoft.com/office/officeart/2005/8/layout/hierarchy2"/>
    <dgm:cxn modelId="{6613838D-C525-46C6-B6B1-DB496A94584B}" type="presParOf" srcId="{6CA2CBF9-2D18-469E-8AE3-4819AA36BD5D}" destId="{938096C9-8BC1-42B6-AB69-BF499C26D8ED}" srcOrd="0" destOrd="1" presId="urn:microsoft.com/office/officeart/2005/8/layout/hierarchy2"/>
    <dgm:cxn modelId="{F27C3524-9D77-49FD-A78C-7715B1D88446}" type="presOf" srcId="{9EEF8C18-B1C3-4813-94FD-3A2341D27C7E}" destId="{938096C9-8BC1-42B6-AB69-BF499C26D8ED}" srcOrd="0" destOrd="0" presId="urn:microsoft.com/office/officeart/2005/8/layout/hierarchy2"/>
    <dgm:cxn modelId="{A3295D69-4211-4000-BA8B-16977AFF587B}" type="presParOf" srcId="{6CA2CBF9-2D18-469E-8AE3-4819AA36BD5D}" destId="{EED612C0-0BF0-4F34-AADE-08E0155D8A75}" srcOrd="1" destOrd="1" presId="urn:microsoft.com/office/officeart/2005/8/layout/hierarchy2"/>
    <dgm:cxn modelId="{0FBF4557-867D-4982-9545-D8F138E6778B}" type="presParOf" srcId="{EED612C0-0BF0-4F34-AADE-08E0155D8A75}" destId="{1FF716D8-47B4-4119-8C94-59617E15D23D}" srcOrd="0" destOrd="1" presId="urn:microsoft.com/office/officeart/2005/8/layout/hierarchy2"/>
    <dgm:cxn modelId="{18DFD182-3F58-4D08-94A7-D30E7CC0337E}" type="presOf" srcId="{950CE632-0941-41DE-BFA5-CFDA9064B05B}" destId="{1FF716D8-47B4-4119-8C94-59617E15D23D}" srcOrd="0" destOrd="0" presId="urn:microsoft.com/office/officeart/2005/8/layout/hierarchy2"/>
    <dgm:cxn modelId="{3EA0F308-5634-4C21-8819-11E255649BFF}" type="presParOf" srcId="{1FF716D8-47B4-4119-8C94-59617E15D23D}" destId="{CF4A21DC-A105-48FC-A914-A25173A86FBB}" srcOrd="0" destOrd="0" presId="urn:microsoft.com/office/officeart/2005/8/layout/hierarchy2"/>
    <dgm:cxn modelId="{4B54DF9E-CB26-4EC1-A56B-202543AA18D0}" type="presOf" srcId="{950CE632-0941-41DE-BFA5-CFDA9064B05B}" destId="{CF4A21DC-A105-48FC-A914-A25173A86FBB}" srcOrd="1" destOrd="0" presId="urn:microsoft.com/office/officeart/2005/8/layout/hierarchy2"/>
    <dgm:cxn modelId="{366FFA58-53AB-4817-BF5F-E72D3187A5C1}" type="presParOf" srcId="{EED612C0-0BF0-4F34-AADE-08E0155D8A75}" destId="{623D7872-2769-4852-B4E1-F40D55995D45}" srcOrd="1" destOrd="1" presId="urn:microsoft.com/office/officeart/2005/8/layout/hierarchy2"/>
    <dgm:cxn modelId="{55E5F610-4CFA-4027-8045-7EF68E4C8675}" type="presParOf" srcId="{623D7872-2769-4852-B4E1-F40D55995D45}" destId="{FAAA7F1D-21E7-40FC-9F1C-AA129D1054E9}" srcOrd="0" destOrd="1" presId="urn:microsoft.com/office/officeart/2005/8/layout/hierarchy2"/>
    <dgm:cxn modelId="{827E626A-A58F-485C-9652-A2FA1A0A67F9}" type="presOf" srcId="{A4E605E9-FA41-4BAF-80F8-38CCB302A753}" destId="{FAAA7F1D-21E7-40FC-9F1C-AA129D1054E9}" srcOrd="0" destOrd="0" presId="urn:microsoft.com/office/officeart/2005/8/layout/hierarchy2"/>
    <dgm:cxn modelId="{E97DCB98-ECAD-49BD-95B0-A5C9A6857825}" type="presParOf" srcId="{623D7872-2769-4852-B4E1-F40D55995D45}" destId="{96DE51E8-6C31-46A3-B286-3C4DEA00D0EC}" srcOrd="1" destOrd="1" presId="urn:microsoft.com/office/officeart/2005/8/layout/hierarchy2"/>
    <dgm:cxn modelId="{1A0E0B39-D486-42C4-A160-F11A021C4C5F}" type="presParOf" srcId="{48CE5513-B930-45E0-9F2E-1C3820D713E8}" destId="{D0773034-FFCF-44B2-961B-6F0A9AC035EA}" srcOrd="2" destOrd="1" presId="urn:microsoft.com/office/officeart/2005/8/layout/hierarchy2"/>
    <dgm:cxn modelId="{22B2860A-8AD3-4A03-88A1-DA7EC181932A}" type="presOf" srcId="{B134B77F-2182-4C24-B6CB-EDFD0E052A27}" destId="{D0773034-FFCF-44B2-961B-6F0A9AC035EA}" srcOrd="0" destOrd="0" presId="urn:microsoft.com/office/officeart/2005/8/layout/hierarchy2"/>
    <dgm:cxn modelId="{5FD2A00F-246B-4AEE-8657-14E491A6F8CC}" type="presParOf" srcId="{D0773034-FFCF-44B2-961B-6F0A9AC035EA}" destId="{099C02B6-8C27-4F3B-BCF8-137FF3C5A18C}" srcOrd="0" destOrd="2" presId="urn:microsoft.com/office/officeart/2005/8/layout/hierarchy2"/>
    <dgm:cxn modelId="{D76427C6-8971-4947-ACA9-91A876D42850}" type="presOf" srcId="{B134B77F-2182-4C24-B6CB-EDFD0E052A27}" destId="{099C02B6-8C27-4F3B-BCF8-137FF3C5A18C}" srcOrd="1" destOrd="0" presId="urn:microsoft.com/office/officeart/2005/8/layout/hierarchy2"/>
    <dgm:cxn modelId="{D567FD0F-8D0F-4F10-8561-956BC5DA5FFE}" type="presParOf" srcId="{48CE5513-B930-45E0-9F2E-1C3820D713E8}" destId="{AC95BFB7-C4E3-4EF1-A155-2E9A50535133}" srcOrd="3" destOrd="1" presId="urn:microsoft.com/office/officeart/2005/8/layout/hierarchy2"/>
    <dgm:cxn modelId="{590D44E1-60C1-41F7-B52B-89B66BB59DC9}" type="presParOf" srcId="{AC95BFB7-C4E3-4EF1-A155-2E9A50535133}" destId="{24A26499-F42D-472B-AE81-090E76FE046A}" srcOrd="0" destOrd="3" presId="urn:microsoft.com/office/officeart/2005/8/layout/hierarchy2"/>
    <dgm:cxn modelId="{FDD42806-A03C-442B-9D34-549A753607FE}" type="presOf" srcId="{E51A7052-AEBC-4862-BF99-EEBC57107ECE}" destId="{24A26499-F42D-472B-AE81-090E76FE046A}" srcOrd="0" destOrd="0" presId="urn:microsoft.com/office/officeart/2005/8/layout/hierarchy2"/>
    <dgm:cxn modelId="{20CE3DB3-4029-4317-B277-8A9B97E505A2}" type="presParOf" srcId="{AC95BFB7-C4E3-4EF1-A155-2E9A50535133}" destId="{58434DA4-EB78-4A37-9150-FF49EA07E257}" srcOrd="1" destOrd="3" presId="urn:microsoft.com/office/officeart/2005/8/layout/hierarchy2"/>
    <dgm:cxn modelId="{E8E2BDA5-E0F5-431A-B64A-DB3933AFC63E}" type="presParOf" srcId="{58434DA4-EB78-4A37-9150-FF49EA07E257}" destId="{1E892630-ECD9-4A78-B24C-6EAA8C0A3134}" srcOrd="0" destOrd="1" presId="urn:microsoft.com/office/officeart/2005/8/layout/hierarchy2"/>
    <dgm:cxn modelId="{4B246A12-DD8E-4CF5-87BB-78167AD25AEA}" type="presOf" srcId="{4B415F1D-141F-47A7-82D4-31620DE3A48E}" destId="{1E892630-ECD9-4A78-B24C-6EAA8C0A3134}" srcOrd="0" destOrd="0" presId="urn:microsoft.com/office/officeart/2005/8/layout/hierarchy2"/>
    <dgm:cxn modelId="{7897780B-16A0-4DAE-82A7-7EAAE4A6837E}" type="presParOf" srcId="{1E892630-ECD9-4A78-B24C-6EAA8C0A3134}" destId="{3311BCCB-8D7A-44D1-8DF7-D038E485D58F}" srcOrd="0" destOrd="0" presId="urn:microsoft.com/office/officeart/2005/8/layout/hierarchy2"/>
    <dgm:cxn modelId="{01BEB997-42FB-4230-B022-BA6117CF6203}" type="presOf" srcId="{4B415F1D-141F-47A7-82D4-31620DE3A48E}" destId="{3311BCCB-8D7A-44D1-8DF7-D038E485D58F}" srcOrd="1" destOrd="0" presId="urn:microsoft.com/office/officeart/2005/8/layout/hierarchy2"/>
    <dgm:cxn modelId="{DBFB2EF5-35CC-4E76-8E2B-45CAD9E237AD}" type="presParOf" srcId="{58434DA4-EB78-4A37-9150-FF49EA07E257}" destId="{71D7B99E-4AB8-4C49-A632-727733F405F4}" srcOrd="1" destOrd="1" presId="urn:microsoft.com/office/officeart/2005/8/layout/hierarchy2"/>
    <dgm:cxn modelId="{C7656F67-CB58-41C6-8EBE-BCA35BB321B2}" type="presParOf" srcId="{71D7B99E-4AB8-4C49-A632-727733F405F4}" destId="{721FF7A4-DC77-414F-AA01-4F2AB5517801}" srcOrd="0" destOrd="1" presId="urn:microsoft.com/office/officeart/2005/8/layout/hierarchy2"/>
    <dgm:cxn modelId="{684760BF-573F-4285-A80F-6DDE2CF05165}" type="presOf" srcId="{2591B96A-DBE4-45D3-B4FB-966AD469FDCA}" destId="{721FF7A4-DC77-414F-AA01-4F2AB5517801}" srcOrd="0" destOrd="0" presId="urn:microsoft.com/office/officeart/2005/8/layout/hierarchy2"/>
    <dgm:cxn modelId="{F3C1303A-8356-40B0-9797-01C1E61C576D}" type="presParOf" srcId="{71D7B99E-4AB8-4C49-A632-727733F405F4}" destId="{B79D0B05-7403-4A9E-823F-814EB6664088}" srcOrd="1" destOrd="1" presId="urn:microsoft.com/office/officeart/2005/8/layout/hierarchy2"/>
    <dgm:cxn modelId="{565C5EED-7E11-4D12-A791-2E887DC39804}" type="presParOf" srcId="{AF31A684-E74E-47EA-AD26-2D607C353479}" destId="{90C81981-0F38-4448-AC1C-4327733F524E}" srcOrd="4" destOrd="1" presId="urn:microsoft.com/office/officeart/2005/8/layout/hierarchy2"/>
    <dgm:cxn modelId="{6CD75851-C2AF-479D-9815-34FB32FB3C2F}" type="presOf" srcId="{925A5218-0B60-4488-A133-54E403BEAF96}" destId="{90C81981-0F38-4448-AC1C-4327733F524E}" srcOrd="0" destOrd="0" presId="urn:microsoft.com/office/officeart/2005/8/layout/hierarchy2"/>
    <dgm:cxn modelId="{F169E29A-DB08-4950-8DB0-F3082ED3FD79}" type="presParOf" srcId="{90C81981-0F38-4448-AC1C-4327733F524E}" destId="{5A4B93F6-4D15-46FD-BABD-68F91AA0D6E6}" srcOrd="0" destOrd="4" presId="urn:microsoft.com/office/officeart/2005/8/layout/hierarchy2"/>
    <dgm:cxn modelId="{7E5B0A6C-996C-46D2-863D-78498961435E}" type="presOf" srcId="{925A5218-0B60-4488-A133-54E403BEAF96}" destId="{5A4B93F6-4D15-46FD-BABD-68F91AA0D6E6}" srcOrd="1" destOrd="0" presId="urn:microsoft.com/office/officeart/2005/8/layout/hierarchy2"/>
    <dgm:cxn modelId="{CEADD0DC-8EEB-4D10-9F2F-67CCF7596A42}" type="presParOf" srcId="{AF31A684-E74E-47EA-AD26-2D607C353479}" destId="{0D61EFE3-76E4-46E4-8C6C-FBDC8EC80391}" srcOrd="5" destOrd="1" presId="urn:microsoft.com/office/officeart/2005/8/layout/hierarchy2"/>
    <dgm:cxn modelId="{354F6A4D-F5DE-4ADC-9C1B-05B9FD626763}" type="presParOf" srcId="{0D61EFE3-76E4-46E4-8C6C-FBDC8EC80391}" destId="{046AA30A-2D6F-494A-AEB7-E637CCA2595E}" srcOrd="0" destOrd="5" presId="urn:microsoft.com/office/officeart/2005/8/layout/hierarchy2"/>
    <dgm:cxn modelId="{83BF56B2-7865-4357-920D-557F569B57F9}" type="presOf" srcId="{73F46ED9-75C9-4F29-B77B-2B0D60051555}" destId="{046AA30A-2D6F-494A-AEB7-E637CCA2595E}" srcOrd="0" destOrd="0" presId="urn:microsoft.com/office/officeart/2005/8/layout/hierarchy2"/>
    <dgm:cxn modelId="{6CDCE1D4-824E-4D56-B9EC-E302DDE83854}" type="presParOf" srcId="{0D61EFE3-76E4-46E4-8C6C-FBDC8EC80391}" destId="{F4E3CA22-5A63-41DE-A82E-60C1E648B421}" srcOrd="1" destOrd="5" presId="urn:microsoft.com/office/officeart/2005/8/layout/hierarchy2"/>
    <dgm:cxn modelId="{8684F7CB-0F19-43D3-B110-4135E64910C2}" type="presParOf" srcId="{F4E3CA22-5A63-41DE-A82E-60C1E648B421}" destId="{36B40DD6-CF28-4A62-8B87-9053AFC65762}" srcOrd="0" destOrd="1" presId="urn:microsoft.com/office/officeart/2005/8/layout/hierarchy2"/>
    <dgm:cxn modelId="{B82DFA9B-E073-4D8B-A62A-BF325673592B}" type="presOf" srcId="{40333BE6-F70A-4DF8-9CB8-7DDBE1AA2FC4}" destId="{36B40DD6-CF28-4A62-8B87-9053AFC65762}" srcOrd="0" destOrd="0" presId="urn:microsoft.com/office/officeart/2005/8/layout/hierarchy2"/>
    <dgm:cxn modelId="{94D7C5E7-CA1C-4237-B3EB-6C48C2266FDA}" type="presParOf" srcId="{36B40DD6-CF28-4A62-8B87-9053AFC65762}" destId="{E44570FE-D58A-4128-B520-EF832294EB56}" srcOrd="0" destOrd="0" presId="urn:microsoft.com/office/officeart/2005/8/layout/hierarchy2"/>
    <dgm:cxn modelId="{C30005EE-69B0-44F4-A132-F0B7A0C0EB0E}" type="presOf" srcId="{40333BE6-F70A-4DF8-9CB8-7DDBE1AA2FC4}" destId="{E44570FE-D58A-4128-B520-EF832294EB56}" srcOrd="1" destOrd="0" presId="urn:microsoft.com/office/officeart/2005/8/layout/hierarchy2"/>
    <dgm:cxn modelId="{6062B47E-76DF-4D46-A264-3747F1557649}" type="presParOf" srcId="{F4E3CA22-5A63-41DE-A82E-60C1E648B421}" destId="{D238A639-11C6-4F32-B291-1705CC8C3CA3}" srcOrd="1" destOrd="1" presId="urn:microsoft.com/office/officeart/2005/8/layout/hierarchy2"/>
    <dgm:cxn modelId="{2F4B9BAE-9404-4B39-BC8A-D476F61FCE9E}" type="presParOf" srcId="{D238A639-11C6-4F32-B291-1705CC8C3CA3}" destId="{003CE662-08D7-44CA-8FAC-29677BE30167}" srcOrd="0" destOrd="1" presId="urn:microsoft.com/office/officeart/2005/8/layout/hierarchy2"/>
    <dgm:cxn modelId="{435354DE-48B4-4C7E-92A6-9CB5E11C64C3}" type="presOf" srcId="{F8018E4C-E506-4824-8BB8-FAC96E5CC68E}" destId="{003CE662-08D7-44CA-8FAC-29677BE30167}" srcOrd="0" destOrd="0" presId="urn:microsoft.com/office/officeart/2005/8/layout/hierarchy2"/>
    <dgm:cxn modelId="{4B406E28-37D0-4A53-9D97-88FCB6078880}" type="presParOf" srcId="{D238A639-11C6-4F32-B291-1705CC8C3CA3}" destId="{ADE40736-8163-4ADE-9AD7-AF7688414305}" srcOrd="1" destOrd="1" presId="urn:microsoft.com/office/officeart/2005/8/layout/hierarchy2"/>
    <dgm:cxn modelId="{FD86C7C0-B6A9-4312-820C-2D104DF321B7}" type="presParOf" srcId="{ADE40736-8163-4ADE-9AD7-AF7688414305}" destId="{28E388A5-2BA1-49F9-823F-DD2F385D7F46}" srcOrd="0" destOrd="1" presId="urn:microsoft.com/office/officeart/2005/8/layout/hierarchy2"/>
    <dgm:cxn modelId="{C5606209-D98E-413D-AF53-A1DE04DE35A4}" type="presOf" srcId="{42CD2CAC-60DC-4199-96DC-15B596360526}" destId="{28E388A5-2BA1-49F9-823F-DD2F385D7F46}" srcOrd="0" destOrd="0" presId="urn:microsoft.com/office/officeart/2005/8/layout/hierarchy2"/>
    <dgm:cxn modelId="{5FFC2ABC-DD18-47EE-A18A-A98E50C3A038}" type="presParOf" srcId="{28E388A5-2BA1-49F9-823F-DD2F385D7F46}" destId="{931E5184-953C-4B06-A1E2-CFBF86390DB1}" srcOrd="0" destOrd="0" presId="urn:microsoft.com/office/officeart/2005/8/layout/hierarchy2"/>
    <dgm:cxn modelId="{DC886C9C-FF5D-49CA-9D5C-4385D9773A98}" type="presOf" srcId="{42CD2CAC-60DC-4199-96DC-15B596360526}" destId="{931E5184-953C-4B06-A1E2-CFBF86390DB1}" srcOrd="1" destOrd="0" presId="urn:microsoft.com/office/officeart/2005/8/layout/hierarchy2"/>
    <dgm:cxn modelId="{504E9FCD-4725-43BE-86DF-1DA52AE412D8}" type="presParOf" srcId="{ADE40736-8163-4ADE-9AD7-AF7688414305}" destId="{8AA1DD59-710E-4C24-B294-5708E1105F49}" srcOrd="1" destOrd="1" presId="urn:microsoft.com/office/officeart/2005/8/layout/hierarchy2"/>
    <dgm:cxn modelId="{15690A43-F33A-4D78-B46C-001606A69834}" type="presParOf" srcId="{8AA1DD59-710E-4C24-B294-5708E1105F49}" destId="{520334C3-1D0F-415A-82A3-F837C0A50E62}" srcOrd="0" destOrd="1" presId="urn:microsoft.com/office/officeart/2005/8/layout/hierarchy2"/>
    <dgm:cxn modelId="{DC848FB6-FB58-43A8-AE98-2AA61A966147}" type="presOf" srcId="{6611F5E3-F000-4639-87B0-58AAC152702B}" destId="{520334C3-1D0F-415A-82A3-F837C0A50E62}" srcOrd="0" destOrd="0" presId="urn:microsoft.com/office/officeart/2005/8/layout/hierarchy2"/>
    <dgm:cxn modelId="{F56BEA79-357E-4B87-BCAC-8106629845C2}" type="presParOf" srcId="{8AA1DD59-710E-4C24-B294-5708E1105F49}" destId="{40905BD4-F20C-4E21-9F51-D3828FDF4714}" srcOrd="1" destOrd="1" presId="urn:microsoft.com/office/officeart/2005/8/layout/hierarchy2"/>
    <dgm:cxn modelId="{0014B1B8-BD10-468D-948C-36D95C7CD877}" type="presParOf" srcId="{F4E3CA22-5A63-41DE-A82E-60C1E648B421}" destId="{D0BCDCE7-CEF0-4675-8215-9DC440EE60DF}" srcOrd="2" destOrd="1" presId="urn:microsoft.com/office/officeart/2005/8/layout/hierarchy2"/>
    <dgm:cxn modelId="{12E52ADE-4CE4-4955-9DC9-FB099787E19E}" type="presOf" srcId="{241BC05C-169D-4126-B75D-086561380ED2}" destId="{D0BCDCE7-CEF0-4675-8215-9DC440EE60DF}" srcOrd="0" destOrd="0" presId="urn:microsoft.com/office/officeart/2005/8/layout/hierarchy2"/>
    <dgm:cxn modelId="{FB20E1A4-C795-4D83-B14D-4DAAD11F1D0E}" type="presParOf" srcId="{D0BCDCE7-CEF0-4675-8215-9DC440EE60DF}" destId="{B995D94F-AFDA-42E4-AE9F-85530C9F75A1}" srcOrd="0" destOrd="2" presId="urn:microsoft.com/office/officeart/2005/8/layout/hierarchy2"/>
    <dgm:cxn modelId="{FA55F1E3-6131-4ECC-BC6F-79862962674B}" type="presOf" srcId="{241BC05C-169D-4126-B75D-086561380ED2}" destId="{B995D94F-AFDA-42E4-AE9F-85530C9F75A1}" srcOrd="1" destOrd="0" presId="urn:microsoft.com/office/officeart/2005/8/layout/hierarchy2"/>
    <dgm:cxn modelId="{5DC1CE06-B8EE-4F87-B741-F84BB031582A}" type="presParOf" srcId="{F4E3CA22-5A63-41DE-A82E-60C1E648B421}" destId="{7C806463-3D30-4064-8DEF-E34AD06DFB87}" srcOrd="3" destOrd="1" presId="urn:microsoft.com/office/officeart/2005/8/layout/hierarchy2"/>
    <dgm:cxn modelId="{4E7119FB-DF40-4858-9430-2FEE217C55E1}" type="presParOf" srcId="{7C806463-3D30-4064-8DEF-E34AD06DFB87}" destId="{4A0197BD-CF0E-42EC-A802-C721DD2397D8}" srcOrd="0" destOrd="3" presId="urn:microsoft.com/office/officeart/2005/8/layout/hierarchy2"/>
    <dgm:cxn modelId="{DA78CF98-8C20-49CF-A8D2-4FE0BB233E26}" type="presOf" srcId="{532D59E4-137E-4CB4-A6C9-B8A7810F7A05}" destId="{4A0197BD-CF0E-42EC-A802-C721DD2397D8}" srcOrd="0" destOrd="0" presId="urn:microsoft.com/office/officeart/2005/8/layout/hierarchy2"/>
    <dgm:cxn modelId="{F0965223-916F-4548-938F-1D25E0CA13DA}" type="presParOf" srcId="{7C806463-3D30-4064-8DEF-E34AD06DFB87}" destId="{91FA70A7-EBB1-49B7-ACFF-564B1091295B}" srcOrd="1" destOrd="3" presId="urn:microsoft.com/office/officeart/2005/8/layout/hierarchy2"/>
    <dgm:cxn modelId="{FFDF732F-F538-402D-B4AE-E6ACE2723941}" type="presParOf" srcId="{91FA70A7-EBB1-49B7-ACFF-564B1091295B}" destId="{27822B01-64F2-4EA3-AD3B-1A29CD0E3E20}" srcOrd="0" destOrd="1" presId="urn:microsoft.com/office/officeart/2005/8/layout/hierarchy2"/>
    <dgm:cxn modelId="{D254385B-5119-4BAB-AA35-CE483E37068F}" type="presOf" srcId="{659B0526-75CE-451E-B756-5EA46264502D}" destId="{27822B01-64F2-4EA3-AD3B-1A29CD0E3E20}" srcOrd="0" destOrd="0" presId="urn:microsoft.com/office/officeart/2005/8/layout/hierarchy2"/>
    <dgm:cxn modelId="{8F306825-5D4A-403A-84C9-9C338BDE4EF3}" type="presParOf" srcId="{27822B01-64F2-4EA3-AD3B-1A29CD0E3E20}" destId="{D748DCFA-FBA0-46EA-9728-EACA3EFC89DB}" srcOrd="0" destOrd="0" presId="urn:microsoft.com/office/officeart/2005/8/layout/hierarchy2"/>
    <dgm:cxn modelId="{69C13F73-B6CE-4ED7-BFA1-7DCD7F46B5F0}" type="presOf" srcId="{659B0526-75CE-451E-B756-5EA46264502D}" destId="{D748DCFA-FBA0-46EA-9728-EACA3EFC89DB}" srcOrd="1" destOrd="0" presId="urn:microsoft.com/office/officeart/2005/8/layout/hierarchy2"/>
    <dgm:cxn modelId="{96B667DC-4999-4AD8-960F-5397CE6EE3AB}" type="presParOf" srcId="{91FA70A7-EBB1-49B7-ACFF-564B1091295B}" destId="{49F03C32-279F-4D8A-AAE7-77D7F81DA467}" srcOrd="1" destOrd="1" presId="urn:microsoft.com/office/officeart/2005/8/layout/hierarchy2"/>
    <dgm:cxn modelId="{89EE425A-859C-426A-90A8-3D4B95703EB1}" type="presParOf" srcId="{49F03C32-279F-4D8A-AAE7-77D7F81DA467}" destId="{0637D752-3DC6-4F98-912B-2ED704AFE1D4}" srcOrd="0" destOrd="1" presId="urn:microsoft.com/office/officeart/2005/8/layout/hierarchy2"/>
    <dgm:cxn modelId="{1810F4FE-82CF-4895-94FF-4393BF70F0A2}" type="presOf" srcId="{B5BB1E96-CF99-4EE0-8AAF-239DAE9FC4B7}" destId="{0637D752-3DC6-4F98-912B-2ED704AFE1D4}" srcOrd="0" destOrd="0" presId="urn:microsoft.com/office/officeart/2005/8/layout/hierarchy2"/>
    <dgm:cxn modelId="{D9F5FD04-C4E8-4161-9DA5-594C644D9481}" type="presParOf" srcId="{49F03C32-279F-4D8A-AAE7-77D7F81DA467}" destId="{B432DB52-C115-44A0-9693-350E08D983B4}" srcOrd="1" destOrd="1" presId="urn:microsoft.com/office/officeart/2005/8/layout/hierarchy2"/>
    <dgm:cxn modelId="{E25306CA-2A8F-4A0C-83A5-FA6DF0D5C031}" type="presParOf" srcId="{F4E3CA22-5A63-41DE-A82E-60C1E648B421}" destId="{CF327C55-7268-434C-B868-496CC2687CB2}" srcOrd="4" destOrd="1" presId="urn:microsoft.com/office/officeart/2005/8/layout/hierarchy2"/>
    <dgm:cxn modelId="{8F741837-D04D-4D75-B256-63111DCA3A9E}" type="presOf" srcId="{B2A6A4BD-4F37-4D8E-9B6F-0B1F6597195F}" destId="{CF327C55-7268-434C-B868-496CC2687CB2}" srcOrd="0" destOrd="0" presId="urn:microsoft.com/office/officeart/2005/8/layout/hierarchy2"/>
    <dgm:cxn modelId="{690D032A-F640-4C51-A346-F980BBDC0BC8}" type="presParOf" srcId="{CF327C55-7268-434C-B868-496CC2687CB2}" destId="{0E341C34-ED1F-4592-891D-895C42EDEC1C}" srcOrd="0" destOrd="4" presId="urn:microsoft.com/office/officeart/2005/8/layout/hierarchy2"/>
    <dgm:cxn modelId="{DEFF3329-B9F3-4D71-B954-497F517966AA}" type="presOf" srcId="{B2A6A4BD-4F37-4D8E-9B6F-0B1F6597195F}" destId="{0E341C34-ED1F-4592-891D-895C42EDEC1C}" srcOrd="1" destOrd="0" presId="urn:microsoft.com/office/officeart/2005/8/layout/hierarchy2"/>
    <dgm:cxn modelId="{FFA10BDC-5C95-471A-B919-C39CAA067104}" type="presParOf" srcId="{F4E3CA22-5A63-41DE-A82E-60C1E648B421}" destId="{BE728A54-2F49-440C-A566-44E0290D3C1A}" srcOrd="5" destOrd="1" presId="urn:microsoft.com/office/officeart/2005/8/layout/hierarchy2"/>
    <dgm:cxn modelId="{BCEACB61-6D4C-4DE4-9A81-967C437FAD45}" type="presParOf" srcId="{BE728A54-2F49-440C-A566-44E0290D3C1A}" destId="{9F524E3F-34DB-46AF-918B-26A5A8278308}" srcOrd="0" destOrd="5" presId="urn:microsoft.com/office/officeart/2005/8/layout/hierarchy2"/>
    <dgm:cxn modelId="{2F18A8B6-10A3-4D76-B812-62CB60185CBE}" type="presOf" srcId="{B02D03C6-B1AE-46FC-952B-ECC9CC41FDA5}" destId="{9F524E3F-34DB-46AF-918B-26A5A8278308}" srcOrd="0" destOrd="0" presId="urn:microsoft.com/office/officeart/2005/8/layout/hierarchy2"/>
    <dgm:cxn modelId="{377D67D8-DAEC-4F38-9497-D76649D3E25A}" type="presParOf" srcId="{BE728A54-2F49-440C-A566-44E0290D3C1A}" destId="{03F08973-BA37-4E65-80C2-9AC671388499}" srcOrd="1" destOrd="5" presId="urn:microsoft.com/office/officeart/2005/8/layout/hierarchy2"/>
    <dgm:cxn modelId="{1BE994EB-99C1-4C18-9D57-2B3C23A91144}" type="presParOf" srcId="{03F08973-BA37-4E65-80C2-9AC671388499}" destId="{3B556899-9CB9-4E88-935A-C62E523E86DC}" srcOrd="0" destOrd="1" presId="urn:microsoft.com/office/officeart/2005/8/layout/hierarchy2"/>
    <dgm:cxn modelId="{B6650ADD-2A57-491D-A3DF-1D0E0E1CA6D6}" type="presOf" srcId="{B55BB7E8-2D28-4F24-BE44-A5A10AB7E9AA}" destId="{3B556899-9CB9-4E88-935A-C62E523E86DC}" srcOrd="0" destOrd="0" presId="urn:microsoft.com/office/officeart/2005/8/layout/hierarchy2"/>
    <dgm:cxn modelId="{130E6404-7D1A-4966-BED6-506233A02959}" type="presParOf" srcId="{3B556899-9CB9-4E88-935A-C62E523E86DC}" destId="{EC0DDC4E-F62E-4040-AAC9-0DD2874BB66E}" srcOrd="0" destOrd="0" presId="urn:microsoft.com/office/officeart/2005/8/layout/hierarchy2"/>
    <dgm:cxn modelId="{1E766F4F-24BE-4A57-AE3E-9C115D357717}" type="presOf" srcId="{B55BB7E8-2D28-4F24-BE44-A5A10AB7E9AA}" destId="{EC0DDC4E-F62E-4040-AAC9-0DD2874BB66E}" srcOrd="1" destOrd="0" presId="urn:microsoft.com/office/officeart/2005/8/layout/hierarchy2"/>
    <dgm:cxn modelId="{C2BC7AA5-9A5C-4BD4-830B-BEBF9251B03A}" type="presParOf" srcId="{03F08973-BA37-4E65-80C2-9AC671388499}" destId="{3923A03E-B740-494B-9EA3-DD1A137385B4}" srcOrd="1" destOrd="1" presId="urn:microsoft.com/office/officeart/2005/8/layout/hierarchy2"/>
    <dgm:cxn modelId="{5400F52A-24AF-4C22-84DD-1B16307DAA13}" type="presParOf" srcId="{3923A03E-B740-494B-9EA3-DD1A137385B4}" destId="{AB1F3A61-AC32-4B87-AB7B-E0690FC3C6D3}" srcOrd="0" destOrd="1" presId="urn:microsoft.com/office/officeart/2005/8/layout/hierarchy2"/>
    <dgm:cxn modelId="{F3BEBD8A-5347-4343-818A-CD2FA57567E2}" type="presOf" srcId="{1B0A054D-41E1-4041-A5A0-E822E24828AA}" destId="{AB1F3A61-AC32-4B87-AB7B-E0690FC3C6D3}" srcOrd="0" destOrd="0" presId="urn:microsoft.com/office/officeart/2005/8/layout/hierarchy2"/>
    <dgm:cxn modelId="{BDA7F353-5017-400F-A244-8B132A575B91}" type="presParOf" srcId="{3923A03E-B740-494B-9EA3-DD1A137385B4}" destId="{5C280CBB-3900-4C5F-BB56-1CA857C750CD}" srcOrd="1" destOrd="1" presId="urn:microsoft.com/office/officeart/2005/8/layout/hierarchy2"/>
    <dgm:cxn modelId="{C48E30D4-4F8F-4C2E-8BDD-23F8C2CA1227}" type="presParOf" srcId="{F4E3CA22-5A63-41DE-A82E-60C1E648B421}" destId="{999FDCCE-AD6E-46C5-BDFC-428CE2353AC5}" srcOrd="6" destOrd="1" presId="urn:microsoft.com/office/officeart/2005/8/layout/hierarchy2"/>
    <dgm:cxn modelId="{8D3DE13A-3B95-4ECE-A4F7-142C76B6C408}" type="presOf" srcId="{A017F234-2A9C-4519-914A-6F06BE1CCCE2}" destId="{999FDCCE-AD6E-46C5-BDFC-428CE2353AC5}" srcOrd="0" destOrd="0" presId="urn:microsoft.com/office/officeart/2005/8/layout/hierarchy2"/>
    <dgm:cxn modelId="{B5E9A457-4589-42E3-ABFC-7B407B3082FF}" type="presParOf" srcId="{999FDCCE-AD6E-46C5-BDFC-428CE2353AC5}" destId="{729B1962-9908-4172-B4D3-BD12DE7252F6}" srcOrd="0" destOrd="6" presId="urn:microsoft.com/office/officeart/2005/8/layout/hierarchy2"/>
    <dgm:cxn modelId="{FAB3C01B-D63F-435F-94D1-D8AB1B2B3568}" type="presOf" srcId="{A017F234-2A9C-4519-914A-6F06BE1CCCE2}" destId="{729B1962-9908-4172-B4D3-BD12DE7252F6}" srcOrd="1" destOrd="0" presId="urn:microsoft.com/office/officeart/2005/8/layout/hierarchy2"/>
    <dgm:cxn modelId="{358A1505-DEA2-4103-A48F-917CB2F24117}" type="presParOf" srcId="{F4E3CA22-5A63-41DE-A82E-60C1E648B421}" destId="{EA16D9AF-FE93-4D49-98CC-D0B0B3B004D9}" srcOrd="7" destOrd="1" presId="urn:microsoft.com/office/officeart/2005/8/layout/hierarchy2"/>
    <dgm:cxn modelId="{F97B1F45-0382-4422-BCD7-AFDAC5872A20}" type="presParOf" srcId="{EA16D9AF-FE93-4D49-98CC-D0B0B3B004D9}" destId="{832455E6-62D3-4441-9A72-928C701D29A8}" srcOrd="0" destOrd="7" presId="urn:microsoft.com/office/officeart/2005/8/layout/hierarchy2"/>
    <dgm:cxn modelId="{71717BFA-EA79-4899-A8C6-8596E2B6A84D}" type="presOf" srcId="{6648A534-4DE6-4ACE-9662-0E943A8E2B8D}" destId="{832455E6-62D3-4441-9A72-928C701D29A8}" srcOrd="0" destOrd="0" presId="urn:microsoft.com/office/officeart/2005/8/layout/hierarchy2"/>
    <dgm:cxn modelId="{D8812A45-54ED-4E6C-B462-73AF47BFCE2A}" type="presParOf" srcId="{EA16D9AF-FE93-4D49-98CC-D0B0B3B004D9}" destId="{350CA74B-03D5-48FE-BAD3-1223A8D5B06C}" srcOrd="1" destOrd="7" presId="urn:microsoft.com/office/officeart/2005/8/layout/hierarchy2"/>
    <dgm:cxn modelId="{12F2B652-8B9E-44D8-9579-96B8FD95A1E2}" type="presParOf" srcId="{350CA74B-03D5-48FE-BAD3-1223A8D5B06C}" destId="{EDDC7AEF-AC62-41A1-90D3-E8D328C2CA96}" srcOrd="0" destOrd="1" presId="urn:microsoft.com/office/officeart/2005/8/layout/hierarchy2"/>
    <dgm:cxn modelId="{2BC9D767-A4CF-4FDC-A28B-FD21C6FD106B}" type="presOf" srcId="{19E097C2-20EB-4576-A816-268449D9619F}" destId="{EDDC7AEF-AC62-41A1-90D3-E8D328C2CA96}" srcOrd="0" destOrd="0" presId="urn:microsoft.com/office/officeart/2005/8/layout/hierarchy2"/>
    <dgm:cxn modelId="{E9F91CC7-160B-4882-BFE3-03BB62737FDC}" type="presParOf" srcId="{EDDC7AEF-AC62-41A1-90D3-E8D328C2CA96}" destId="{15879C2D-2FEA-4073-98FB-6665644D2BFE}" srcOrd="0" destOrd="0" presId="urn:microsoft.com/office/officeart/2005/8/layout/hierarchy2"/>
    <dgm:cxn modelId="{AE4C1D51-E3E9-42B8-9559-8F2793513443}" type="presOf" srcId="{19E097C2-20EB-4576-A816-268449D9619F}" destId="{15879C2D-2FEA-4073-98FB-6665644D2BFE}" srcOrd="1" destOrd="0" presId="urn:microsoft.com/office/officeart/2005/8/layout/hierarchy2"/>
    <dgm:cxn modelId="{A27AFDBB-6987-494F-9A94-23FF61335294}" type="presParOf" srcId="{350CA74B-03D5-48FE-BAD3-1223A8D5B06C}" destId="{3710AC94-870A-4872-AA02-74E4CDD817E8}" srcOrd="1" destOrd="1" presId="urn:microsoft.com/office/officeart/2005/8/layout/hierarchy2"/>
    <dgm:cxn modelId="{A024B817-0D21-4150-81A4-655AA846127A}" type="presParOf" srcId="{3710AC94-870A-4872-AA02-74E4CDD817E8}" destId="{E05CE928-6910-468A-AC90-CC0759C387C6}" srcOrd="0" destOrd="1" presId="urn:microsoft.com/office/officeart/2005/8/layout/hierarchy2"/>
    <dgm:cxn modelId="{3A3D826A-300E-424C-9F9B-E28B80DA0966}" type="presOf" srcId="{7E4EBB1F-973A-41C9-B4A7-7BD760ABBAEF}" destId="{E05CE928-6910-468A-AC90-CC0759C387C6}" srcOrd="0" destOrd="0" presId="urn:microsoft.com/office/officeart/2005/8/layout/hierarchy2"/>
    <dgm:cxn modelId="{D0437541-01E9-4EB2-8D50-878A8EDED492}" type="presParOf" srcId="{3710AC94-870A-4872-AA02-74E4CDD817E8}" destId="{AFD8404F-055F-40A9-9CC2-C6AE356AED15}" srcOrd="1" destOrd="1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369E7A-D080-4907-A769-D40B62C513BD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036ACB5-144D-4CC6-8B59-1B4E2F575BBF}" cxnId="{A6DB1637-4902-4875-8995-F33419F17BED}" type="parTrans">
      <dgm:prSet/>
      <dgm:spPr/>
      <dgm:t>
        <a:bodyPr/>
        <a:lstStyle/>
        <a:p>
          <a:endParaRPr lang="zh-CN" altLang="en-US"/>
        </a:p>
      </dgm:t>
    </dgm:pt>
    <dgm:pt modelId="{5F01FEA8-99FB-411C-8CB9-F9396D8030E2}">
      <dgm:prSet custT="1"/>
      <dgm:spPr>
        <a:xfrm>
          <a:off x="1228259" y="1503403"/>
          <a:ext cx="2031303" cy="100010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zh-CN" altLang="en-US" sz="2800" b="1">
              <a:solidFill>
                <a:srgbClr val="FF0000"/>
              </a:solidFill>
              <a:latin typeface="Arial" panose="020B0604020202020204"/>
              <a:ea typeface="微软雅黑" panose="020B0503020204020204" charset="-122"/>
              <a:cs typeface="+mn-cs"/>
            </a:rPr>
            <a:t>事物形象</a:t>
          </a:r>
        </a:p>
      </dgm:t>
    </dgm:pt>
    <dgm:pt modelId="{33CA0D33-38BA-4274-B863-A87ABFE94E1A}" cxnId="{7008BC4D-972F-4C7B-8C27-B348DBCE01EF}" type="parTrans">
      <dgm:prSet/>
      <dgm:spPr>
        <a:xfrm rot="18586332">
          <a:off x="2905191" y="1223109"/>
          <a:ext cx="1967296" cy="48643"/>
        </a:xfrm>
        <a:noFill/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27D1E3C3-4B4C-4805-8508-797E57A2BFF0}">
      <dgm:prSet custT="1"/>
      <dgm:spPr>
        <a:xfrm>
          <a:off x="4518116" y="46318"/>
          <a:ext cx="1344731" cy="89017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zh-CN" altLang="en-US" sz="24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特点</a:t>
          </a:r>
          <a:endParaRPr lang="zh-CN" altLang="en-US" sz="2400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91A34FD0-C2F0-430B-BA50-18AE94AD9812}" cxnId="{C29F0478-B855-490E-A658-65331DCE2690}" type="parTrans">
      <dgm:prSet/>
      <dgm:spPr>
        <a:xfrm>
          <a:off x="5862848" y="467083"/>
          <a:ext cx="1258552" cy="48643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679A879E-08CF-4BC3-B529-C33580112746}">
      <dgm:prSet custT="1"/>
      <dgm:spPr>
        <a:xfrm>
          <a:off x="7121400" y="4573"/>
          <a:ext cx="2520534" cy="9736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zh-CN" altLang="en-US" sz="2000" b="1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外形   本质 </a:t>
          </a:r>
          <a:endParaRPr lang="en-US" altLang="zh-CN" sz="2000" b="1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  <a:p>
          <a:pPr>
            <a:buNone/>
          </a:pPr>
          <a:r>
            <a:rPr lang="zh-CN" altLang="en-US" sz="2000" b="1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 象征   隐喻</a:t>
          </a:r>
          <a:endParaRPr lang="zh-CN" altLang="en-US" sz="2000" b="1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9DA7D790-AEB8-4E5D-910F-1F61D2B2D037}" cxnId="{C29F0478-B855-490E-A658-65331DCE2690}" type="sibTrans">
      <dgm:prSet/>
      <dgm:spPr/>
      <dgm:t>
        <a:bodyPr/>
        <a:lstStyle/>
        <a:p>
          <a:endParaRPr lang="zh-CN" altLang="en-US"/>
        </a:p>
      </dgm:t>
    </dgm:pt>
    <dgm:pt modelId="{822A1214-A8A8-412C-8713-00E0764242FA}" cxnId="{7008BC4D-972F-4C7B-8C27-B348DBCE01EF}" type="sibTrans">
      <dgm:prSet/>
      <dgm:spPr/>
      <dgm:t>
        <a:bodyPr/>
        <a:lstStyle/>
        <a:p>
          <a:endParaRPr lang="zh-CN" altLang="en-US"/>
        </a:p>
      </dgm:t>
    </dgm:pt>
    <dgm:pt modelId="{3A4DA0F1-6740-4227-8743-6468A48038C3}" cxnId="{BBA772A9-9ABA-477C-B677-3C09FA5DE6E1}" type="parTrans">
      <dgm:prSet/>
      <dgm:spPr>
        <a:xfrm rot="3013668">
          <a:off x="2905191" y="2735162"/>
          <a:ext cx="1967296" cy="48643"/>
        </a:xfrm>
        <a:noFill/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E01AE5F0-858C-4DA6-A61F-DE226F180E19}">
      <dgm:prSet custT="1"/>
      <dgm:spPr>
        <a:xfrm>
          <a:off x="4518116" y="3070423"/>
          <a:ext cx="1344731" cy="89017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zh-CN" altLang="en-US" sz="28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作用</a:t>
          </a:r>
          <a:endParaRPr lang="zh-CN" altLang="en-US" sz="2800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DACE47CB-1C43-4B9A-996B-13C59BE01795}" cxnId="{3D1BC593-316D-403D-8452-DB0BB9C00A41}" type="parTrans">
      <dgm:prSet/>
      <dgm:spPr>
        <a:xfrm rot="18284764">
          <a:off x="5388014" y="2583957"/>
          <a:ext cx="2208218" cy="48643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1B7D034E-1C21-4E73-9937-6751D66C692B}">
      <dgm:prSet custT="1"/>
      <dgm:spPr>
        <a:xfrm>
          <a:off x="7121400" y="1214215"/>
          <a:ext cx="2520534" cy="9736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lnSpc>
              <a:spcPts val="3600"/>
            </a:lnSpc>
            <a:spcAft>
              <a:spcPct val="0"/>
            </a:spcAft>
            <a:buNone/>
          </a:pPr>
          <a:r>
            <a:rPr lang="zh-CN" altLang="en-US" sz="2400" b="1" kern="1200">
              <a:solidFill>
                <a:srgbClr val="FF0000"/>
              </a:solidFill>
              <a:latin typeface="Arial" panose="020B0604020202020204"/>
              <a:ea typeface="微软雅黑" panose="020B0503020204020204" charset="-122"/>
              <a:cs typeface="+mn-cs"/>
            </a:rPr>
            <a:t>情节</a:t>
          </a:r>
          <a:r>
            <a:rPr lang="zh-CN" altLang="en-US" sz="2000" b="1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    </a:t>
          </a:r>
          <a:endParaRPr lang="en-US" altLang="zh-CN" sz="2000" b="1" kern="1200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  <a:p>
          <a:pPr>
            <a:lnSpc>
              <a:spcPts val="3600"/>
            </a:lnSpc>
            <a:spcAft>
              <a:spcPct val="0"/>
            </a:spcAft>
            <a:buNone/>
          </a:pPr>
          <a:r>
            <a:rPr lang="zh-CN" altLang="en-US" sz="2000" b="1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（</a:t>
          </a:r>
          <a:r>
            <a:rPr lang="zh-CN" altLang="zh-CN" sz="2000" b="1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线索   推动发展</a:t>
          </a:r>
          <a:r>
            <a:rPr lang="zh-CN" altLang="en-US" sz="2000" b="1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）</a:t>
          </a:r>
        </a:p>
      </dgm:t>
    </dgm:pt>
    <dgm:pt modelId="{0AA6849D-6BAD-4D69-AD6A-0B2485CAB1EC}" cxnId="{3D1BC593-316D-403D-8452-DB0BB9C00A41}" type="sibTrans">
      <dgm:prSet/>
      <dgm:spPr/>
      <dgm:t>
        <a:bodyPr/>
        <a:lstStyle/>
        <a:p>
          <a:endParaRPr lang="zh-CN" altLang="en-US"/>
        </a:p>
      </dgm:t>
    </dgm:pt>
    <dgm:pt modelId="{5F86AFC6-2ECB-4734-BD90-AAF35FD55D32}" cxnId="{CCAF199D-52B8-4A3E-89F0-9DE361CF8915}" type="parTrans">
      <dgm:prSet/>
      <dgm:spPr>
        <a:xfrm rot="20059952">
          <a:off x="5793954" y="3188778"/>
          <a:ext cx="1396339" cy="48643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A17FE437-289A-437B-8C31-6D9BD9B92DBB}">
      <dgm:prSet custT="1"/>
      <dgm:spPr>
        <a:xfrm>
          <a:off x="7121400" y="2423857"/>
          <a:ext cx="2520534" cy="9736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lnSpc>
              <a:spcPts val="3600"/>
            </a:lnSpc>
            <a:spcAft>
              <a:spcPct val="0"/>
            </a:spcAft>
            <a:buNone/>
          </a:pPr>
          <a:r>
            <a:rPr lang="zh-CN" altLang="en-US" sz="2400" b="1" kern="1200">
              <a:solidFill>
                <a:srgbClr val="FF0000"/>
              </a:solidFill>
              <a:latin typeface="Arial" panose="020B0604020202020204"/>
              <a:ea typeface="微软雅黑" panose="020B0503020204020204" charset="-122"/>
              <a:cs typeface="+mn-cs"/>
            </a:rPr>
            <a:t>人物</a:t>
          </a:r>
          <a:r>
            <a:rPr lang="zh-CN" altLang="en-US" sz="2000" b="1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    </a:t>
          </a:r>
          <a:endParaRPr lang="en-US" altLang="zh-CN" sz="2000" b="1" kern="1200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  <a:p>
          <a:pPr>
            <a:lnSpc>
              <a:spcPts val="3600"/>
            </a:lnSpc>
            <a:spcAft>
              <a:spcPct val="0"/>
            </a:spcAft>
            <a:buNone/>
          </a:pPr>
          <a:r>
            <a:rPr lang="zh-CN" altLang="en-US" sz="2000" b="1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（</a:t>
          </a:r>
          <a:r>
            <a:rPr lang="zh-CN" altLang="zh-CN" sz="2000" b="1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交代   烘托    衬托</a:t>
          </a:r>
          <a:r>
            <a:rPr lang="zh-CN" altLang="en-US" sz="2000" b="1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）</a:t>
          </a:r>
        </a:p>
      </dgm:t>
    </dgm:pt>
    <dgm:pt modelId="{83B3AA67-249B-46A4-88EC-36F7C9B996F9}" cxnId="{CCAF199D-52B8-4A3E-89F0-9DE361CF8915}" type="sibTrans">
      <dgm:prSet/>
      <dgm:spPr/>
      <dgm:t>
        <a:bodyPr/>
        <a:lstStyle/>
        <a:p>
          <a:endParaRPr lang="zh-CN" altLang="en-US"/>
        </a:p>
      </dgm:t>
    </dgm:pt>
    <dgm:pt modelId="{42E3A869-05D6-4465-A10D-620F96F50A19}" cxnId="{5C80D13B-D070-45AD-B43C-955A974D8B2E}" type="parTrans">
      <dgm:prSet/>
      <dgm:spPr>
        <a:xfrm rot="1540049">
          <a:off x="5793954" y="3793599"/>
          <a:ext cx="1396339" cy="48643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84CCB600-D52F-466D-8D5D-AA1915B8DCE1}">
      <dgm:prSet custT="1"/>
      <dgm:spPr>
        <a:xfrm>
          <a:off x="7121400" y="3633499"/>
          <a:ext cx="2520534" cy="9736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lnSpc>
              <a:spcPts val="3600"/>
            </a:lnSpc>
            <a:spcAft>
              <a:spcPct val="0"/>
            </a:spcAft>
            <a:buNone/>
          </a:pPr>
          <a:r>
            <a:rPr lang="zh-CN" altLang="en-US" sz="2400" b="1" kern="1200">
              <a:solidFill>
                <a:srgbClr val="FF0000"/>
              </a:solidFill>
              <a:latin typeface="Arial" panose="020B0604020202020204"/>
              <a:ea typeface="微软雅黑" panose="020B0503020204020204" charset="-122"/>
              <a:cs typeface="+mn-cs"/>
            </a:rPr>
            <a:t>环境</a:t>
          </a:r>
          <a:r>
            <a:rPr lang="zh-CN" altLang="en-US" sz="2000" b="1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  </a:t>
          </a:r>
          <a:endParaRPr lang="en-US" altLang="zh-CN" sz="2000" b="1" kern="1200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  <a:p>
          <a:pPr>
            <a:lnSpc>
              <a:spcPts val="3600"/>
            </a:lnSpc>
            <a:spcAft>
              <a:spcPct val="0"/>
            </a:spcAft>
            <a:buNone/>
          </a:pPr>
          <a:r>
            <a:rPr lang="zh-CN" altLang="en-US" sz="2000" b="1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 （</a:t>
          </a:r>
          <a:r>
            <a:rPr lang="zh-CN" altLang="zh-CN" sz="2000" b="1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营造    衬托    暗示</a:t>
          </a:r>
          <a:r>
            <a:rPr lang="zh-CN" altLang="en-US" sz="2000" b="1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）</a:t>
          </a:r>
        </a:p>
      </dgm:t>
    </dgm:pt>
    <dgm:pt modelId="{16F16496-65A1-49E1-AE50-3DB44329CBD6}" cxnId="{5C80D13B-D070-45AD-B43C-955A974D8B2E}" type="sibTrans">
      <dgm:prSet/>
      <dgm:spPr/>
      <dgm:t>
        <a:bodyPr/>
        <a:lstStyle/>
        <a:p>
          <a:endParaRPr lang="zh-CN" altLang="en-US"/>
        </a:p>
      </dgm:t>
    </dgm:pt>
    <dgm:pt modelId="{A6BEEA10-BC1B-442C-A77B-36282F5BE763}" cxnId="{714C6A1F-1880-4A25-9D11-2B894348D8B2}" type="parTrans">
      <dgm:prSet/>
      <dgm:spPr>
        <a:xfrm rot="3315237">
          <a:off x="5388014" y="4398420"/>
          <a:ext cx="2208218" cy="48643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C1D2DB2C-4569-4CAE-B168-1E3604B08B3B}">
      <dgm:prSet custT="1"/>
      <dgm:spPr>
        <a:xfrm>
          <a:off x="7121400" y="4843141"/>
          <a:ext cx="2520534" cy="9736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lnSpc>
              <a:spcPts val="3600"/>
            </a:lnSpc>
            <a:spcAft>
              <a:spcPct val="0"/>
            </a:spcAft>
            <a:buNone/>
          </a:pPr>
          <a:r>
            <a:rPr lang="zh-CN" altLang="en-US" sz="2400" b="1" kern="1200">
              <a:solidFill>
                <a:srgbClr val="FF0000"/>
              </a:solidFill>
              <a:latin typeface="Arial" panose="020B0604020202020204"/>
              <a:ea typeface="微软雅黑" panose="020B0503020204020204" charset="-122"/>
              <a:cs typeface="+mn-cs"/>
            </a:rPr>
            <a:t>主题</a:t>
          </a:r>
          <a:r>
            <a:rPr lang="zh-CN" altLang="en-US" sz="2000" b="1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    </a:t>
          </a:r>
          <a:endParaRPr lang="en-US" altLang="zh-CN" sz="2000" b="1" kern="1200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  <a:p>
          <a:pPr>
            <a:lnSpc>
              <a:spcPts val="3600"/>
            </a:lnSpc>
            <a:spcAft>
              <a:spcPct val="0"/>
            </a:spcAft>
            <a:buNone/>
          </a:pPr>
          <a:r>
            <a:rPr lang="zh-CN" altLang="en-US" sz="2000" b="1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（</a:t>
          </a:r>
          <a:r>
            <a:rPr lang="zh-CN" altLang="zh-CN" sz="2000" b="1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揭示    暗示    深化</a:t>
          </a:r>
          <a:r>
            <a:rPr lang="zh-CN" altLang="en-US" sz="2000" b="1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）</a:t>
          </a:r>
        </a:p>
      </dgm:t>
    </dgm:pt>
    <dgm:pt modelId="{C193FCD6-E0EC-4545-A7D8-3FDC6798704C}" cxnId="{714C6A1F-1880-4A25-9D11-2B894348D8B2}" type="sibTrans">
      <dgm:prSet/>
      <dgm:spPr/>
      <dgm:t>
        <a:bodyPr/>
        <a:lstStyle/>
        <a:p>
          <a:endParaRPr lang="zh-CN" altLang="en-US"/>
        </a:p>
      </dgm:t>
    </dgm:pt>
    <dgm:pt modelId="{BE6AE86D-2BC0-4B1C-8541-FC274E025776}" cxnId="{BBA772A9-9ABA-477C-B677-3C09FA5DE6E1}" type="sibTrans">
      <dgm:prSet/>
      <dgm:spPr/>
      <dgm:t>
        <a:bodyPr/>
        <a:lstStyle/>
        <a:p>
          <a:endParaRPr lang="zh-CN" altLang="en-US"/>
        </a:p>
      </dgm:t>
    </dgm:pt>
    <dgm:pt modelId="{91EEE1E3-7BF0-4DC6-BEFA-2B322A7E4A08}" cxnId="{A6DB1637-4902-4875-8995-F33419F17BED}" type="sibTrans">
      <dgm:prSet/>
      <dgm:spPr/>
      <dgm:t>
        <a:bodyPr/>
        <a:lstStyle/>
        <a:p>
          <a:endParaRPr lang="zh-CN" altLang="en-US"/>
        </a:p>
      </dgm:t>
    </dgm:pt>
    <dgm:pt modelId="{4EF97FD6-CB25-4A7F-8D78-B84589339BC4}" type="pres">
      <dgm:prSet presAssocID="{88369E7A-D080-4907-A769-D40B62C513BD}" presName="diagram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/>
      </dgm:t>
    </dgm:pt>
    <dgm:pt modelId="{C5168F50-CFDF-4B0D-B866-E7B79DE65FE6}" type="pres">
      <dgm:prSet presAssocID="{5F01FEA8-99FB-411C-8CB9-F9396D8030E2}" presName="root1"/>
      <dgm:spPr/>
      <dgm:t>
        <a:bodyPr/>
        <a:lstStyle/>
        <a:p/>
      </dgm:t>
    </dgm:pt>
    <dgm:pt modelId="{BC4391C1-7A0D-448C-9991-E8C01518191F}" type="pres">
      <dgm:prSet presAssocID="{5F01FEA8-99FB-411C-8CB9-F9396D8030E2}" presName="LevelOneTextNode" presStyleLbl="node0" presStyleCnt="1" custScaleX="64559" custScaleY="63571">
        <dgm:presLayoutVars>
          <dgm:chPref val="3"/>
        </dgm:presLayoutVars>
      </dgm:prSet>
      <dgm:spPr/>
      <dgm:t>
        <a:bodyPr/>
        <a:lstStyle/>
        <a:p/>
      </dgm:t>
    </dgm:pt>
    <dgm:pt modelId="{09CE1B49-0AB0-404B-BC60-3722C9C83CA1}" type="pres">
      <dgm:prSet presAssocID="{5F01FEA8-99FB-411C-8CB9-F9396D8030E2}" presName="level2hierChild"/>
      <dgm:spPr/>
      <dgm:t>
        <a:bodyPr/>
        <a:lstStyle/>
        <a:p/>
      </dgm:t>
    </dgm:pt>
    <dgm:pt modelId="{FCDB3880-F69D-4549-BE5D-BD04ED0AE28A}" type="pres">
      <dgm:prSet presAssocID="{33CA0D33-38BA-4274-B863-A87ABFE94E1A}" presName="conn2-1" presStyleLbl="parChTrans1D2" presStyleCnt="2"/>
      <dgm:spPr/>
      <dgm:t>
        <a:bodyPr/>
        <a:lstStyle/>
        <a:p/>
      </dgm:t>
    </dgm:pt>
    <dgm:pt modelId="{27AFCA71-19FF-4B27-8608-AFD800FA98B9}" type="pres">
      <dgm:prSet presAssocID="{33CA0D33-38BA-4274-B863-A87ABFE94E1A}" presName="connTx" presStyleLbl="parChTrans2D2" presStyleCnt="2"/>
      <dgm:spPr/>
      <dgm:t>
        <a:bodyPr/>
        <a:lstStyle/>
        <a:p/>
      </dgm:t>
    </dgm:pt>
    <dgm:pt modelId="{D0A1326D-13EE-44BA-A388-15683E5BEE8D}" type="pres">
      <dgm:prSet presAssocID="{27D1E3C3-4B4C-4805-8508-797E57A2BFF0}" presName="root2"/>
      <dgm:spPr/>
      <dgm:t>
        <a:bodyPr/>
        <a:lstStyle/>
        <a:p/>
      </dgm:t>
    </dgm:pt>
    <dgm:pt modelId="{E77509BE-5C02-4D8B-8A72-8381D298E0D8}" type="pres">
      <dgm:prSet presAssocID="{27D1E3C3-4B4C-4805-8508-797E57A2BFF0}" presName="LevelTwoTextNode" presStyleLbl="node2" presStyleCnt="2" custScaleX="42739" custScaleY="56584">
        <dgm:presLayoutVars>
          <dgm:chPref val="3"/>
        </dgm:presLayoutVars>
      </dgm:prSet>
      <dgm:spPr/>
      <dgm:t>
        <a:bodyPr/>
        <a:lstStyle/>
        <a:p/>
      </dgm:t>
    </dgm:pt>
    <dgm:pt modelId="{EBE74EA9-7172-4DF8-9112-51ED11914976}" type="pres">
      <dgm:prSet presAssocID="{27D1E3C3-4B4C-4805-8508-797E57A2BFF0}" presName="level3hierChild"/>
      <dgm:spPr/>
      <dgm:t>
        <a:bodyPr/>
        <a:lstStyle/>
        <a:p/>
      </dgm:t>
    </dgm:pt>
    <dgm:pt modelId="{3E6D686E-4A81-4A80-AE4A-06763A362AD6}" type="pres">
      <dgm:prSet presAssocID="{91A34FD0-C2F0-430B-BA50-18AE94AD9812}" presName="conn2-1" presStyleLbl="parChTrans1D3" presStyleCnt="5"/>
      <dgm:spPr/>
      <dgm:t>
        <a:bodyPr/>
        <a:lstStyle/>
        <a:p/>
      </dgm:t>
    </dgm:pt>
    <dgm:pt modelId="{461A15CC-4106-45C6-A04D-71155632BFED}" type="pres">
      <dgm:prSet presAssocID="{91A34FD0-C2F0-430B-BA50-18AE94AD9812}" presName="connTx" presStyleLbl="parChTrans2D3" presStyleCnt="5"/>
      <dgm:spPr/>
      <dgm:t>
        <a:bodyPr/>
        <a:lstStyle/>
        <a:p/>
      </dgm:t>
    </dgm:pt>
    <dgm:pt modelId="{22B9DA0A-8E74-4AFF-B14D-2AC722664E8E}" type="pres">
      <dgm:prSet presAssocID="{679A879E-08CF-4BC3-B529-C33580112746}" presName="root2"/>
      <dgm:spPr/>
      <dgm:t>
        <a:bodyPr/>
        <a:lstStyle/>
        <a:p/>
      </dgm:t>
    </dgm:pt>
    <dgm:pt modelId="{AAE7774E-37F3-499D-A737-B88FFBD9EEBC}" type="pres">
      <dgm:prSet presAssocID="{679A879E-08CF-4BC3-B529-C33580112746}" presName="LevelTwoTextNode" presStyleLbl="node3" presStyleCnt="5" custScaleX="80109" custScaleY="61890">
        <dgm:presLayoutVars>
          <dgm:chPref val="3"/>
        </dgm:presLayoutVars>
      </dgm:prSet>
      <dgm:spPr/>
      <dgm:t>
        <a:bodyPr/>
        <a:lstStyle/>
        <a:p/>
      </dgm:t>
    </dgm:pt>
    <dgm:pt modelId="{7F3AD348-6532-4713-9F20-B651F331450E}" type="pres">
      <dgm:prSet presAssocID="{679A879E-08CF-4BC3-B529-C33580112746}" presName="level3hierChild"/>
      <dgm:spPr/>
      <dgm:t>
        <a:bodyPr/>
        <a:lstStyle/>
        <a:p/>
      </dgm:t>
    </dgm:pt>
    <dgm:pt modelId="{870A32CE-C591-42EC-B20B-9A572ACC28E7}" type="pres">
      <dgm:prSet presAssocID="{3A4DA0F1-6740-4227-8743-6468A48038C3}" presName="conn2-1" presStyleLbl="parChTrans1D2" presStyleIdx="1" presStyleCnt="2"/>
      <dgm:spPr/>
      <dgm:t>
        <a:bodyPr/>
        <a:lstStyle/>
        <a:p/>
      </dgm:t>
    </dgm:pt>
    <dgm:pt modelId="{1F400086-19BF-4B36-856F-3414A1D4AC57}" type="pres">
      <dgm:prSet presAssocID="{3A4DA0F1-6740-4227-8743-6468A48038C3}" presName="connTx" presStyleLbl="parChTrans2D2" presStyleIdx="1" presStyleCnt="2"/>
      <dgm:spPr/>
      <dgm:t>
        <a:bodyPr/>
        <a:lstStyle/>
        <a:p/>
      </dgm:t>
    </dgm:pt>
    <dgm:pt modelId="{217E43F8-F2E5-4E2E-9BB7-90723E42B6EC}" type="pres">
      <dgm:prSet presAssocID="{E01AE5F0-858C-4DA6-A61F-DE226F180E19}" presName="root2"/>
      <dgm:spPr/>
      <dgm:t>
        <a:bodyPr/>
        <a:lstStyle/>
        <a:p/>
      </dgm:t>
    </dgm:pt>
    <dgm:pt modelId="{61008B67-CE04-4723-9318-BC44D16E1EEB}" type="pres">
      <dgm:prSet presAssocID="{E01AE5F0-858C-4DA6-A61F-DE226F180E19}" presName="LevelTwoTextNode" presStyleLbl="node2" presStyleIdx="1" presStyleCnt="2" custScaleX="42739" custScaleY="56584">
        <dgm:presLayoutVars>
          <dgm:chPref val="3"/>
        </dgm:presLayoutVars>
      </dgm:prSet>
      <dgm:spPr/>
      <dgm:t>
        <a:bodyPr/>
        <a:lstStyle/>
        <a:p/>
      </dgm:t>
    </dgm:pt>
    <dgm:pt modelId="{3C1B6CA4-A62C-406A-92A4-A49C01E463E9}" type="pres">
      <dgm:prSet presAssocID="{E01AE5F0-858C-4DA6-A61F-DE226F180E19}" presName="level3hierChild"/>
      <dgm:spPr/>
      <dgm:t>
        <a:bodyPr/>
        <a:lstStyle/>
        <a:p/>
      </dgm:t>
    </dgm:pt>
    <dgm:pt modelId="{ECB30FCA-8434-42F6-A5DD-8199123DFB3E}" type="pres">
      <dgm:prSet presAssocID="{DACE47CB-1C43-4B9A-996B-13C59BE01795}" presName="conn2-1" presStyleLbl="parChTrans1D3" presStyleIdx="1" presStyleCnt="5"/>
      <dgm:spPr/>
      <dgm:t>
        <a:bodyPr/>
        <a:lstStyle/>
        <a:p/>
      </dgm:t>
    </dgm:pt>
    <dgm:pt modelId="{119F087F-653C-4D40-93D3-7E0BB9FB60ED}" type="pres">
      <dgm:prSet presAssocID="{DACE47CB-1C43-4B9A-996B-13C59BE01795}" presName="connTx" presStyleLbl="parChTrans2D3" presStyleIdx="1" presStyleCnt="5"/>
      <dgm:spPr/>
      <dgm:t>
        <a:bodyPr/>
        <a:lstStyle/>
        <a:p/>
      </dgm:t>
    </dgm:pt>
    <dgm:pt modelId="{E8F46B23-6E7A-4BC1-8B65-0ABB9EF77026}" type="pres">
      <dgm:prSet presAssocID="{1B7D034E-1C21-4E73-9937-6751D66C692B}" presName="root2"/>
      <dgm:spPr/>
      <dgm:t>
        <a:bodyPr/>
        <a:lstStyle/>
        <a:p/>
      </dgm:t>
    </dgm:pt>
    <dgm:pt modelId="{1B8ECB5C-66E2-4994-B2A8-EFBE3F42ADE5}" type="pres">
      <dgm:prSet presAssocID="{1B7D034E-1C21-4E73-9937-6751D66C692B}" presName="LevelTwoTextNode" presStyleLbl="node3" presStyleIdx="1" presStyleCnt="5" custScaleX="80109" custScaleY="61890">
        <dgm:presLayoutVars>
          <dgm:chPref val="3"/>
        </dgm:presLayoutVars>
      </dgm:prSet>
      <dgm:spPr/>
      <dgm:t>
        <a:bodyPr/>
        <a:lstStyle/>
        <a:p/>
      </dgm:t>
    </dgm:pt>
    <dgm:pt modelId="{107E5853-F89D-4B72-9407-A545162F0A95}" type="pres">
      <dgm:prSet presAssocID="{1B7D034E-1C21-4E73-9937-6751D66C692B}" presName="level3hierChild"/>
      <dgm:spPr/>
      <dgm:t>
        <a:bodyPr/>
        <a:lstStyle/>
        <a:p/>
      </dgm:t>
    </dgm:pt>
    <dgm:pt modelId="{715054D5-DD37-4815-AD9D-6186B9AD22A6}" type="pres">
      <dgm:prSet presAssocID="{5F86AFC6-2ECB-4734-BD90-AAF35FD55D32}" presName="conn2-1" presStyleLbl="parChTrans1D3" presStyleIdx="2" presStyleCnt="5"/>
      <dgm:spPr/>
      <dgm:t>
        <a:bodyPr/>
        <a:lstStyle/>
        <a:p/>
      </dgm:t>
    </dgm:pt>
    <dgm:pt modelId="{FB2D6DFA-3EC7-4CF9-8CBB-F46C60D6100E}" type="pres">
      <dgm:prSet presAssocID="{5F86AFC6-2ECB-4734-BD90-AAF35FD55D32}" presName="connTx" presStyleLbl="parChTrans2D3" presStyleIdx="2" presStyleCnt="5"/>
      <dgm:spPr/>
      <dgm:t>
        <a:bodyPr/>
        <a:lstStyle/>
        <a:p/>
      </dgm:t>
    </dgm:pt>
    <dgm:pt modelId="{A906F173-B458-4451-8720-7377F13119D6}" type="pres">
      <dgm:prSet presAssocID="{A17FE437-289A-437B-8C31-6D9BD9B92DBB}" presName="root2"/>
      <dgm:spPr/>
      <dgm:t>
        <a:bodyPr/>
        <a:lstStyle/>
        <a:p/>
      </dgm:t>
    </dgm:pt>
    <dgm:pt modelId="{89BCC95B-20B4-4012-BE8A-F7DC4505A643}" type="pres">
      <dgm:prSet presAssocID="{A17FE437-289A-437B-8C31-6D9BD9B92DBB}" presName="LevelTwoTextNode" presStyleLbl="node3" presStyleIdx="2" presStyleCnt="5" custScaleX="80109" custScaleY="61890">
        <dgm:presLayoutVars>
          <dgm:chPref val="3"/>
        </dgm:presLayoutVars>
      </dgm:prSet>
      <dgm:spPr/>
      <dgm:t>
        <a:bodyPr/>
        <a:lstStyle/>
        <a:p/>
      </dgm:t>
    </dgm:pt>
    <dgm:pt modelId="{3DA62B54-35A5-449C-9928-D5CF01A15928}" type="pres">
      <dgm:prSet presAssocID="{A17FE437-289A-437B-8C31-6D9BD9B92DBB}" presName="level3hierChild"/>
      <dgm:spPr/>
      <dgm:t>
        <a:bodyPr/>
        <a:lstStyle/>
        <a:p/>
      </dgm:t>
    </dgm:pt>
    <dgm:pt modelId="{BFB7F759-3808-4071-B2BF-673AAAA2CA81}" type="pres">
      <dgm:prSet presAssocID="{42E3A869-05D6-4465-A10D-620F96F50A19}" presName="conn2-1" presStyleLbl="parChTrans1D3" presStyleIdx="3" presStyleCnt="5"/>
      <dgm:spPr/>
      <dgm:t>
        <a:bodyPr/>
        <a:lstStyle/>
        <a:p/>
      </dgm:t>
    </dgm:pt>
    <dgm:pt modelId="{E76EB58D-F7EB-45EF-8DB4-680B2693E1F3}" type="pres">
      <dgm:prSet presAssocID="{42E3A869-05D6-4465-A10D-620F96F50A19}" presName="connTx" presStyleLbl="parChTrans2D3" presStyleIdx="3" presStyleCnt="5"/>
      <dgm:spPr/>
      <dgm:t>
        <a:bodyPr/>
        <a:lstStyle/>
        <a:p/>
      </dgm:t>
    </dgm:pt>
    <dgm:pt modelId="{6D50C178-DC5C-45F0-BF8C-AC4242C8CC7C}" type="pres">
      <dgm:prSet presAssocID="{84CCB600-D52F-466D-8D5D-AA1915B8DCE1}" presName="root2"/>
      <dgm:spPr/>
      <dgm:t>
        <a:bodyPr/>
        <a:lstStyle/>
        <a:p/>
      </dgm:t>
    </dgm:pt>
    <dgm:pt modelId="{61C2078C-A22A-4CE3-A16A-3B92FED9FD37}" type="pres">
      <dgm:prSet presAssocID="{84CCB600-D52F-466D-8D5D-AA1915B8DCE1}" presName="LevelTwoTextNode" presStyleLbl="node3" presStyleIdx="3" presStyleCnt="5" custScaleX="80109" custScaleY="61890">
        <dgm:presLayoutVars>
          <dgm:chPref val="3"/>
        </dgm:presLayoutVars>
      </dgm:prSet>
      <dgm:spPr/>
      <dgm:t>
        <a:bodyPr/>
        <a:lstStyle/>
        <a:p/>
      </dgm:t>
    </dgm:pt>
    <dgm:pt modelId="{F6AA3B4A-40CD-429B-851A-A4F014F5D401}" type="pres">
      <dgm:prSet presAssocID="{84CCB600-D52F-466D-8D5D-AA1915B8DCE1}" presName="level3hierChild"/>
      <dgm:spPr/>
      <dgm:t>
        <a:bodyPr/>
        <a:lstStyle/>
        <a:p/>
      </dgm:t>
    </dgm:pt>
    <dgm:pt modelId="{F9BAA7CD-0CF0-4260-A2E4-B1E37F3431E8}" type="pres">
      <dgm:prSet presAssocID="{A6BEEA10-BC1B-442C-A77B-36282F5BE763}" presName="conn2-1" presStyleLbl="parChTrans1D3" presStyleIdx="4" presStyleCnt="5"/>
      <dgm:spPr/>
      <dgm:t>
        <a:bodyPr/>
        <a:lstStyle/>
        <a:p/>
      </dgm:t>
    </dgm:pt>
    <dgm:pt modelId="{48C4ABCF-6068-4CEC-9979-F0187021C156}" type="pres">
      <dgm:prSet presAssocID="{A6BEEA10-BC1B-442C-A77B-36282F5BE763}" presName="connTx" presStyleLbl="parChTrans2D3" presStyleIdx="4" presStyleCnt="5"/>
      <dgm:spPr/>
      <dgm:t>
        <a:bodyPr/>
        <a:lstStyle/>
        <a:p/>
      </dgm:t>
    </dgm:pt>
    <dgm:pt modelId="{ACB4427C-F877-430E-96F9-87FF80BEC04E}" type="pres">
      <dgm:prSet presAssocID="{C1D2DB2C-4569-4CAE-B168-1E3604B08B3B}" presName="root2"/>
      <dgm:spPr/>
      <dgm:t>
        <a:bodyPr/>
        <a:lstStyle/>
        <a:p/>
      </dgm:t>
    </dgm:pt>
    <dgm:pt modelId="{1A02C5BF-616C-44A2-9796-49ECAFA65075}" type="pres">
      <dgm:prSet presAssocID="{C1D2DB2C-4569-4CAE-B168-1E3604B08B3B}" presName="LevelTwoTextNode" presStyleLbl="node3" presStyleIdx="4" presStyleCnt="5" custScaleX="80109" custScaleY="61890">
        <dgm:presLayoutVars>
          <dgm:chPref val="3"/>
        </dgm:presLayoutVars>
      </dgm:prSet>
      <dgm:spPr/>
      <dgm:t>
        <a:bodyPr/>
        <a:lstStyle/>
        <a:p/>
      </dgm:t>
    </dgm:pt>
    <dgm:pt modelId="{674EB261-EC29-4592-A3E7-A2FE048DF0C2}" type="pres">
      <dgm:prSet presAssocID="{C1D2DB2C-4569-4CAE-B168-1E3604B08B3B}" presName="level3hierChild"/>
      <dgm:spPr/>
      <dgm:t>
        <a:bodyPr/>
        <a:lstStyle/>
        <a:p/>
      </dgm:t>
    </dgm:pt>
  </dgm:ptLst>
  <dgm:cxnLst>
    <dgm:cxn modelId="{A6DB1637-4902-4875-8995-F33419F17BED}" srcId="{88369E7A-D080-4907-A769-D40B62C513BD}" destId="{5F01FEA8-99FB-411C-8CB9-F9396D8030E2}" srcOrd="0" destOrd="0" parTransId="{1036ACB5-144D-4CC6-8B59-1B4E2F575BBF}" sibTransId="{91EEE1E3-7BF0-4DC6-BEFA-2B322A7E4A08}"/>
    <dgm:cxn modelId="{7008BC4D-972F-4C7B-8C27-B348DBCE01EF}" srcId="{5F01FEA8-99FB-411C-8CB9-F9396D8030E2}" destId="{27D1E3C3-4B4C-4805-8508-797E57A2BFF0}" srcOrd="0" destOrd="0" parTransId="{33CA0D33-38BA-4274-B863-A87ABFE94E1A}" sibTransId="{822A1214-A8A8-412C-8713-00E0764242FA}"/>
    <dgm:cxn modelId="{C29F0478-B855-490E-A658-65331DCE2690}" srcId="{27D1E3C3-4B4C-4805-8508-797E57A2BFF0}" destId="{679A879E-08CF-4BC3-B529-C33580112746}" srcOrd="0" destOrd="0" parTransId="{91A34FD0-C2F0-430B-BA50-18AE94AD9812}" sibTransId="{9DA7D790-AEB8-4E5D-910F-1F61D2B2D037}"/>
    <dgm:cxn modelId="{BBA772A9-9ABA-477C-B677-3C09FA5DE6E1}" srcId="{5F01FEA8-99FB-411C-8CB9-F9396D8030E2}" destId="{E01AE5F0-858C-4DA6-A61F-DE226F180E19}" srcOrd="1" destOrd="0" parTransId="{3A4DA0F1-6740-4227-8743-6468A48038C3}" sibTransId="{BE6AE86D-2BC0-4B1C-8541-FC274E025776}"/>
    <dgm:cxn modelId="{3D1BC593-316D-403D-8452-DB0BB9C00A41}" srcId="{E01AE5F0-858C-4DA6-A61F-DE226F180E19}" destId="{1B7D034E-1C21-4E73-9937-6751D66C692B}" srcOrd="0" destOrd="0" parTransId="{DACE47CB-1C43-4B9A-996B-13C59BE01795}" sibTransId="{0AA6849D-6BAD-4D69-AD6A-0B2485CAB1EC}"/>
    <dgm:cxn modelId="{CCAF199D-52B8-4A3E-89F0-9DE361CF8915}" srcId="{E01AE5F0-858C-4DA6-A61F-DE226F180E19}" destId="{A17FE437-289A-437B-8C31-6D9BD9B92DBB}" srcOrd="1" destOrd="0" parTransId="{5F86AFC6-2ECB-4734-BD90-AAF35FD55D32}" sibTransId="{83B3AA67-249B-46A4-88EC-36F7C9B996F9}"/>
    <dgm:cxn modelId="{5C80D13B-D070-45AD-B43C-955A974D8B2E}" srcId="{E01AE5F0-858C-4DA6-A61F-DE226F180E19}" destId="{84CCB600-D52F-466D-8D5D-AA1915B8DCE1}" srcOrd="2" destOrd="0" parTransId="{42E3A869-05D6-4465-A10D-620F96F50A19}" sibTransId="{16F16496-65A1-49E1-AE50-3DB44329CBD6}"/>
    <dgm:cxn modelId="{714C6A1F-1880-4A25-9D11-2B894348D8B2}" srcId="{E01AE5F0-858C-4DA6-A61F-DE226F180E19}" destId="{C1D2DB2C-4569-4CAE-B168-1E3604B08B3B}" srcOrd="3" destOrd="0" parTransId="{A6BEEA10-BC1B-442C-A77B-36282F5BE763}" sibTransId="{C193FCD6-E0EC-4545-A7D8-3FDC6798704C}"/>
    <dgm:cxn modelId="{F791E445-6C62-4EFE-95C7-A94C92669B6A}" type="presOf" srcId="{88369E7A-D080-4907-A769-D40B62C513BD}" destId="{4EF97FD6-CB25-4A7F-8D78-B84589339BC4}" srcOrd="0" destOrd="0" presId="urn:microsoft.com/office/officeart/2005/8/layout/hierarchy2"/>
    <dgm:cxn modelId="{DBFBA866-24E7-4AB9-97C9-AB6AE263F1E1}" type="presParOf" srcId="{4EF97FD6-CB25-4A7F-8D78-B84589339BC4}" destId="{C5168F50-CFDF-4B0D-B866-E7B79DE65FE6}" srcOrd="0" destOrd="0" presId="urn:microsoft.com/office/officeart/2005/8/layout/hierarchy2"/>
    <dgm:cxn modelId="{2919BAAB-B3A8-4C51-BB63-A95E233E7EE5}" type="presParOf" srcId="{C5168F50-CFDF-4B0D-B866-E7B79DE65FE6}" destId="{BC4391C1-7A0D-448C-9991-E8C01518191F}" srcOrd="0" destOrd="0" presId="urn:microsoft.com/office/officeart/2005/8/layout/hierarchy2"/>
    <dgm:cxn modelId="{B2271FFF-9FAA-4342-9481-2FCD483849BB}" type="presOf" srcId="{5F01FEA8-99FB-411C-8CB9-F9396D8030E2}" destId="{BC4391C1-7A0D-448C-9991-E8C01518191F}" srcOrd="0" destOrd="0" presId="urn:microsoft.com/office/officeart/2005/8/layout/hierarchy2"/>
    <dgm:cxn modelId="{8FA837AC-E194-432E-AD95-09BFC068315C}" type="presParOf" srcId="{C5168F50-CFDF-4B0D-B866-E7B79DE65FE6}" destId="{09CE1B49-0AB0-404B-BC60-3722C9C83CA1}" srcOrd="1" destOrd="0" presId="urn:microsoft.com/office/officeart/2005/8/layout/hierarchy2"/>
    <dgm:cxn modelId="{2562D706-901B-40CF-8E84-F200036A89CA}" type="presParOf" srcId="{09CE1B49-0AB0-404B-BC60-3722C9C83CA1}" destId="{FCDB3880-F69D-4549-BE5D-BD04ED0AE28A}" srcOrd="0" destOrd="0" presId="urn:microsoft.com/office/officeart/2005/8/layout/hierarchy2"/>
    <dgm:cxn modelId="{96490B9E-8C53-47F6-BD1D-174DFB8FE37C}" type="presOf" srcId="{33CA0D33-38BA-4274-B863-A87ABFE94E1A}" destId="{FCDB3880-F69D-4549-BE5D-BD04ED0AE28A}" srcOrd="0" destOrd="0" presId="urn:microsoft.com/office/officeart/2005/8/layout/hierarchy2"/>
    <dgm:cxn modelId="{026DD901-4B34-4AAB-949B-1A8BC7AF4E6A}" type="presParOf" srcId="{FCDB3880-F69D-4549-BE5D-BD04ED0AE28A}" destId="{27AFCA71-19FF-4B27-8608-AFD800FA98B9}" srcOrd="0" destOrd="0" presId="urn:microsoft.com/office/officeart/2005/8/layout/hierarchy2"/>
    <dgm:cxn modelId="{9127C05E-D8A9-47D4-B2BC-7F2580405EA4}" type="presOf" srcId="{33CA0D33-38BA-4274-B863-A87ABFE94E1A}" destId="{27AFCA71-19FF-4B27-8608-AFD800FA98B9}" srcOrd="1" destOrd="0" presId="urn:microsoft.com/office/officeart/2005/8/layout/hierarchy2"/>
    <dgm:cxn modelId="{3A831871-8304-485A-BDEF-118448395DE0}" type="presParOf" srcId="{09CE1B49-0AB0-404B-BC60-3722C9C83CA1}" destId="{D0A1326D-13EE-44BA-A388-15683E5BEE8D}" srcOrd="1" destOrd="0" presId="urn:microsoft.com/office/officeart/2005/8/layout/hierarchy2"/>
    <dgm:cxn modelId="{328543CC-9D8A-4D3E-931C-A0A1C17D52A1}" type="presParOf" srcId="{D0A1326D-13EE-44BA-A388-15683E5BEE8D}" destId="{E77509BE-5C02-4D8B-8A72-8381D298E0D8}" srcOrd="0" destOrd="0" presId="urn:microsoft.com/office/officeart/2005/8/layout/hierarchy2"/>
    <dgm:cxn modelId="{6BBC8B3B-CB41-46DB-8408-E6D42A663A16}" type="presOf" srcId="{27D1E3C3-4B4C-4805-8508-797E57A2BFF0}" destId="{E77509BE-5C02-4D8B-8A72-8381D298E0D8}" srcOrd="0" destOrd="0" presId="urn:microsoft.com/office/officeart/2005/8/layout/hierarchy2"/>
    <dgm:cxn modelId="{8F697102-F6EA-498E-93CA-2D85AE5099AB}" type="presParOf" srcId="{D0A1326D-13EE-44BA-A388-15683E5BEE8D}" destId="{EBE74EA9-7172-4DF8-9112-51ED11914976}" srcOrd="1" destOrd="0" presId="urn:microsoft.com/office/officeart/2005/8/layout/hierarchy2"/>
    <dgm:cxn modelId="{FD27911E-AF77-4DCE-861E-F136BECA51CC}" type="presParOf" srcId="{EBE74EA9-7172-4DF8-9112-51ED11914976}" destId="{3E6D686E-4A81-4A80-AE4A-06763A362AD6}" srcOrd="0" destOrd="0" presId="urn:microsoft.com/office/officeart/2005/8/layout/hierarchy2"/>
    <dgm:cxn modelId="{ABB3886C-B764-455B-B867-811006049D30}" type="presOf" srcId="{91A34FD0-C2F0-430B-BA50-18AE94AD9812}" destId="{3E6D686E-4A81-4A80-AE4A-06763A362AD6}" srcOrd="0" destOrd="0" presId="urn:microsoft.com/office/officeart/2005/8/layout/hierarchy2"/>
    <dgm:cxn modelId="{5D6266B8-3CA6-4DB8-9EFC-BA88286B6CE7}" type="presParOf" srcId="{3E6D686E-4A81-4A80-AE4A-06763A362AD6}" destId="{461A15CC-4106-45C6-A04D-71155632BFED}" srcOrd="0" destOrd="0" presId="urn:microsoft.com/office/officeart/2005/8/layout/hierarchy2"/>
    <dgm:cxn modelId="{91DD12D5-422E-47BA-945A-4FECEB09160F}" type="presOf" srcId="{91A34FD0-C2F0-430B-BA50-18AE94AD9812}" destId="{461A15CC-4106-45C6-A04D-71155632BFED}" srcOrd="1" destOrd="0" presId="urn:microsoft.com/office/officeart/2005/8/layout/hierarchy2"/>
    <dgm:cxn modelId="{B2C08A5C-1D61-4C75-98E4-92865800B6D9}" type="presParOf" srcId="{EBE74EA9-7172-4DF8-9112-51ED11914976}" destId="{22B9DA0A-8E74-4AFF-B14D-2AC722664E8E}" srcOrd="1" destOrd="0" presId="urn:microsoft.com/office/officeart/2005/8/layout/hierarchy2"/>
    <dgm:cxn modelId="{2773074F-3FDE-4549-AA12-572BD29EF319}" type="presParOf" srcId="{22B9DA0A-8E74-4AFF-B14D-2AC722664E8E}" destId="{AAE7774E-37F3-499D-A737-B88FFBD9EEBC}" srcOrd="0" destOrd="0" presId="urn:microsoft.com/office/officeart/2005/8/layout/hierarchy2"/>
    <dgm:cxn modelId="{A8C9BD91-210C-4A12-BCA1-BF45380B1974}" type="presOf" srcId="{679A879E-08CF-4BC3-B529-C33580112746}" destId="{AAE7774E-37F3-499D-A737-B88FFBD9EEBC}" srcOrd="0" destOrd="0" presId="urn:microsoft.com/office/officeart/2005/8/layout/hierarchy2"/>
    <dgm:cxn modelId="{E9A218E0-D4A7-4897-8871-0C152D2C4A21}" type="presParOf" srcId="{22B9DA0A-8E74-4AFF-B14D-2AC722664E8E}" destId="{7F3AD348-6532-4713-9F20-B651F331450E}" srcOrd="1" destOrd="0" presId="urn:microsoft.com/office/officeart/2005/8/layout/hierarchy2"/>
    <dgm:cxn modelId="{ED4ED15F-42AF-4722-83F0-1C0803951FD1}" type="presParOf" srcId="{09CE1B49-0AB0-404B-BC60-3722C9C83CA1}" destId="{870A32CE-C591-42EC-B20B-9A572ACC28E7}" srcOrd="2" destOrd="0" presId="urn:microsoft.com/office/officeart/2005/8/layout/hierarchy2"/>
    <dgm:cxn modelId="{D49D6C3B-0C32-4E8E-818A-7939167E1B04}" type="presOf" srcId="{3A4DA0F1-6740-4227-8743-6468A48038C3}" destId="{870A32CE-C591-42EC-B20B-9A572ACC28E7}" srcOrd="0" destOrd="0" presId="urn:microsoft.com/office/officeart/2005/8/layout/hierarchy2"/>
    <dgm:cxn modelId="{655CB0DF-FD41-49B4-BDFC-526F71797B6B}" type="presParOf" srcId="{870A32CE-C591-42EC-B20B-9A572ACC28E7}" destId="{1F400086-19BF-4B36-856F-3414A1D4AC57}" srcOrd="0" destOrd="0" presId="urn:microsoft.com/office/officeart/2005/8/layout/hierarchy2"/>
    <dgm:cxn modelId="{FBD6C4EC-EFA4-4F64-987A-28BD44EA3208}" type="presOf" srcId="{3A4DA0F1-6740-4227-8743-6468A48038C3}" destId="{1F400086-19BF-4B36-856F-3414A1D4AC57}" srcOrd="1" destOrd="0" presId="urn:microsoft.com/office/officeart/2005/8/layout/hierarchy2"/>
    <dgm:cxn modelId="{ECAE813D-CF2B-4FB1-9B34-CE717FD10562}" type="presParOf" srcId="{09CE1B49-0AB0-404B-BC60-3722C9C83CA1}" destId="{217E43F8-F2E5-4E2E-9BB7-90723E42B6EC}" srcOrd="3" destOrd="0" presId="urn:microsoft.com/office/officeart/2005/8/layout/hierarchy2"/>
    <dgm:cxn modelId="{2220C4C5-282B-41D7-A6EF-20E39D8DE4F2}" type="presParOf" srcId="{217E43F8-F2E5-4E2E-9BB7-90723E42B6EC}" destId="{61008B67-CE04-4723-9318-BC44D16E1EEB}" srcOrd="0" destOrd="0" presId="urn:microsoft.com/office/officeart/2005/8/layout/hierarchy2"/>
    <dgm:cxn modelId="{D79542D8-228F-492D-8739-F7E87A4E27B8}" type="presOf" srcId="{E01AE5F0-858C-4DA6-A61F-DE226F180E19}" destId="{61008B67-CE04-4723-9318-BC44D16E1EEB}" srcOrd="0" destOrd="0" presId="urn:microsoft.com/office/officeart/2005/8/layout/hierarchy2"/>
    <dgm:cxn modelId="{CF498020-0717-4BE7-918D-337E5673C581}" type="presParOf" srcId="{217E43F8-F2E5-4E2E-9BB7-90723E42B6EC}" destId="{3C1B6CA4-A62C-406A-92A4-A49C01E463E9}" srcOrd="1" destOrd="0" presId="urn:microsoft.com/office/officeart/2005/8/layout/hierarchy2"/>
    <dgm:cxn modelId="{28998A59-11BD-44FD-8E82-1C86994D2E14}" type="presParOf" srcId="{3C1B6CA4-A62C-406A-92A4-A49C01E463E9}" destId="{ECB30FCA-8434-42F6-A5DD-8199123DFB3E}" srcOrd="0" destOrd="0" presId="urn:microsoft.com/office/officeart/2005/8/layout/hierarchy2"/>
    <dgm:cxn modelId="{F1C739D7-FE66-4795-AB7E-C452488C387B}" type="presOf" srcId="{DACE47CB-1C43-4B9A-996B-13C59BE01795}" destId="{ECB30FCA-8434-42F6-A5DD-8199123DFB3E}" srcOrd="0" destOrd="0" presId="urn:microsoft.com/office/officeart/2005/8/layout/hierarchy2"/>
    <dgm:cxn modelId="{B74CB91C-8C03-4806-B76F-7958930D9846}" type="presParOf" srcId="{ECB30FCA-8434-42F6-A5DD-8199123DFB3E}" destId="{119F087F-653C-4D40-93D3-7E0BB9FB60ED}" srcOrd="0" destOrd="0" presId="urn:microsoft.com/office/officeart/2005/8/layout/hierarchy2"/>
    <dgm:cxn modelId="{BBF84607-5372-4D12-BDBF-41A46D908DC6}" type="presOf" srcId="{DACE47CB-1C43-4B9A-996B-13C59BE01795}" destId="{119F087F-653C-4D40-93D3-7E0BB9FB60ED}" srcOrd="1" destOrd="0" presId="urn:microsoft.com/office/officeart/2005/8/layout/hierarchy2"/>
    <dgm:cxn modelId="{393F86ED-A41C-403D-B3EB-287155A9979B}" type="presParOf" srcId="{3C1B6CA4-A62C-406A-92A4-A49C01E463E9}" destId="{E8F46B23-6E7A-4BC1-8B65-0ABB9EF77026}" srcOrd="1" destOrd="0" presId="urn:microsoft.com/office/officeart/2005/8/layout/hierarchy2"/>
    <dgm:cxn modelId="{3D23B67D-B371-44C8-99B2-3219F4C55F53}" type="presParOf" srcId="{E8F46B23-6E7A-4BC1-8B65-0ABB9EF77026}" destId="{1B8ECB5C-66E2-4994-B2A8-EFBE3F42ADE5}" srcOrd="0" destOrd="0" presId="urn:microsoft.com/office/officeart/2005/8/layout/hierarchy2"/>
    <dgm:cxn modelId="{D55DCCE2-B72B-4C8A-B48E-9E0F0D9A4478}" type="presOf" srcId="{1B7D034E-1C21-4E73-9937-6751D66C692B}" destId="{1B8ECB5C-66E2-4994-B2A8-EFBE3F42ADE5}" srcOrd="0" destOrd="0" presId="urn:microsoft.com/office/officeart/2005/8/layout/hierarchy2"/>
    <dgm:cxn modelId="{17C715E1-CB98-48D1-98F5-46FB9BC27EF1}" type="presParOf" srcId="{E8F46B23-6E7A-4BC1-8B65-0ABB9EF77026}" destId="{107E5853-F89D-4B72-9407-A545162F0A95}" srcOrd="1" destOrd="0" presId="urn:microsoft.com/office/officeart/2005/8/layout/hierarchy2"/>
    <dgm:cxn modelId="{9A4B5C66-2D96-45CB-B509-A71BBD23CE00}" type="presParOf" srcId="{3C1B6CA4-A62C-406A-92A4-A49C01E463E9}" destId="{715054D5-DD37-4815-AD9D-6186B9AD22A6}" srcOrd="2" destOrd="0" presId="urn:microsoft.com/office/officeart/2005/8/layout/hierarchy2"/>
    <dgm:cxn modelId="{B8B8F15D-57AA-4B2D-913D-2B556BB33875}" type="presOf" srcId="{5F86AFC6-2ECB-4734-BD90-AAF35FD55D32}" destId="{715054D5-DD37-4815-AD9D-6186B9AD22A6}" srcOrd="0" destOrd="0" presId="urn:microsoft.com/office/officeart/2005/8/layout/hierarchy2"/>
    <dgm:cxn modelId="{751554BF-CFC9-4883-8B7B-2237FA2C3C5C}" type="presParOf" srcId="{715054D5-DD37-4815-AD9D-6186B9AD22A6}" destId="{FB2D6DFA-3EC7-4CF9-8CBB-F46C60D6100E}" srcOrd="0" destOrd="0" presId="urn:microsoft.com/office/officeart/2005/8/layout/hierarchy2"/>
    <dgm:cxn modelId="{F7A1FA8D-825A-405E-9D32-1FB5310A8B46}" type="presOf" srcId="{5F86AFC6-2ECB-4734-BD90-AAF35FD55D32}" destId="{FB2D6DFA-3EC7-4CF9-8CBB-F46C60D6100E}" srcOrd="1" destOrd="0" presId="urn:microsoft.com/office/officeart/2005/8/layout/hierarchy2"/>
    <dgm:cxn modelId="{5354E310-776E-4960-922F-FC0EB077AE8A}" type="presParOf" srcId="{3C1B6CA4-A62C-406A-92A4-A49C01E463E9}" destId="{A906F173-B458-4451-8720-7377F13119D6}" srcOrd="3" destOrd="0" presId="urn:microsoft.com/office/officeart/2005/8/layout/hierarchy2"/>
    <dgm:cxn modelId="{7937EE96-F14D-4EBA-B028-8A14149B0D0A}" type="presParOf" srcId="{A906F173-B458-4451-8720-7377F13119D6}" destId="{89BCC95B-20B4-4012-BE8A-F7DC4505A643}" srcOrd="0" destOrd="0" presId="urn:microsoft.com/office/officeart/2005/8/layout/hierarchy2"/>
    <dgm:cxn modelId="{D9072FBC-A883-4BF8-90D3-E31D93AA6873}" type="presOf" srcId="{A17FE437-289A-437B-8C31-6D9BD9B92DBB}" destId="{89BCC95B-20B4-4012-BE8A-F7DC4505A643}" srcOrd="0" destOrd="0" presId="urn:microsoft.com/office/officeart/2005/8/layout/hierarchy2"/>
    <dgm:cxn modelId="{4F079534-E52B-4D2B-9A5C-7E3C987B045A}" type="presParOf" srcId="{A906F173-B458-4451-8720-7377F13119D6}" destId="{3DA62B54-35A5-449C-9928-D5CF01A15928}" srcOrd="1" destOrd="0" presId="urn:microsoft.com/office/officeart/2005/8/layout/hierarchy2"/>
    <dgm:cxn modelId="{CA9B3AAE-49B7-4848-969A-981E5F9917BF}" type="presParOf" srcId="{3C1B6CA4-A62C-406A-92A4-A49C01E463E9}" destId="{BFB7F759-3808-4071-B2BF-673AAAA2CA81}" srcOrd="4" destOrd="0" presId="urn:microsoft.com/office/officeart/2005/8/layout/hierarchy2"/>
    <dgm:cxn modelId="{F6A6318C-C8A5-4981-8F32-AF7217396147}" type="presOf" srcId="{42E3A869-05D6-4465-A10D-620F96F50A19}" destId="{BFB7F759-3808-4071-B2BF-673AAAA2CA81}" srcOrd="0" destOrd="0" presId="urn:microsoft.com/office/officeart/2005/8/layout/hierarchy2"/>
    <dgm:cxn modelId="{F79937B5-D49A-46AA-AA10-8C752C4F1A09}" type="presParOf" srcId="{BFB7F759-3808-4071-B2BF-673AAAA2CA81}" destId="{E76EB58D-F7EB-45EF-8DB4-680B2693E1F3}" srcOrd="0" destOrd="0" presId="urn:microsoft.com/office/officeart/2005/8/layout/hierarchy2"/>
    <dgm:cxn modelId="{E018BC58-19B9-4C43-B808-5669D7336E9D}" type="presOf" srcId="{42E3A869-05D6-4465-A10D-620F96F50A19}" destId="{E76EB58D-F7EB-45EF-8DB4-680B2693E1F3}" srcOrd="1" destOrd="0" presId="urn:microsoft.com/office/officeart/2005/8/layout/hierarchy2"/>
    <dgm:cxn modelId="{8AEF5D1C-7E3B-4EC7-8BE4-130FF280C118}" type="presParOf" srcId="{3C1B6CA4-A62C-406A-92A4-A49C01E463E9}" destId="{6D50C178-DC5C-45F0-BF8C-AC4242C8CC7C}" srcOrd="5" destOrd="0" presId="urn:microsoft.com/office/officeart/2005/8/layout/hierarchy2"/>
    <dgm:cxn modelId="{BF6A1E34-B43A-4611-AED3-1850AF270F70}" type="presParOf" srcId="{6D50C178-DC5C-45F0-BF8C-AC4242C8CC7C}" destId="{61C2078C-A22A-4CE3-A16A-3B92FED9FD37}" srcOrd="0" destOrd="0" presId="urn:microsoft.com/office/officeart/2005/8/layout/hierarchy2"/>
    <dgm:cxn modelId="{09E33500-6357-483F-B15B-9625A7ED6BF1}" type="presOf" srcId="{84CCB600-D52F-466D-8D5D-AA1915B8DCE1}" destId="{61C2078C-A22A-4CE3-A16A-3B92FED9FD37}" srcOrd="0" destOrd="0" presId="urn:microsoft.com/office/officeart/2005/8/layout/hierarchy2"/>
    <dgm:cxn modelId="{C3D9D70C-C84D-4CB1-93C8-EBE66BC7BFED}" type="presParOf" srcId="{6D50C178-DC5C-45F0-BF8C-AC4242C8CC7C}" destId="{F6AA3B4A-40CD-429B-851A-A4F014F5D401}" srcOrd="1" destOrd="0" presId="urn:microsoft.com/office/officeart/2005/8/layout/hierarchy2"/>
    <dgm:cxn modelId="{AD6E8E3E-E972-47A8-97F7-7D1B8F1716D7}" type="presParOf" srcId="{3C1B6CA4-A62C-406A-92A4-A49C01E463E9}" destId="{F9BAA7CD-0CF0-4260-A2E4-B1E37F3431E8}" srcOrd="6" destOrd="0" presId="urn:microsoft.com/office/officeart/2005/8/layout/hierarchy2"/>
    <dgm:cxn modelId="{9172043F-42DB-40A8-AB34-CF49F1544DE0}" type="presOf" srcId="{A6BEEA10-BC1B-442C-A77B-36282F5BE763}" destId="{F9BAA7CD-0CF0-4260-A2E4-B1E37F3431E8}" srcOrd="0" destOrd="0" presId="urn:microsoft.com/office/officeart/2005/8/layout/hierarchy2"/>
    <dgm:cxn modelId="{641D72EA-B024-4B4C-BD93-4CA79AFCAA18}" type="presParOf" srcId="{F9BAA7CD-0CF0-4260-A2E4-B1E37F3431E8}" destId="{48C4ABCF-6068-4CEC-9979-F0187021C156}" srcOrd="0" destOrd="0" presId="urn:microsoft.com/office/officeart/2005/8/layout/hierarchy2"/>
    <dgm:cxn modelId="{A97AE776-CE74-4F6E-B275-A909A3C11120}" type="presOf" srcId="{A6BEEA10-BC1B-442C-A77B-36282F5BE763}" destId="{48C4ABCF-6068-4CEC-9979-F0187021C156}" srcOrd="1" destOrd="0" presId="urn:microsoft.com/office/officeart/2005/8/layout/hierarchy2"/>
    <dgm:cxn modelId="{962A9B2A-CD89-4CBA-80BD-5291AE520BA2}" type="presParOf" srcId="{3C1B6CA4-A62C-406A-92A4-A49C01E463E9}" destId="{ACB4427C-F877-430E-96F9-87FF80BEC04E}" srcOrd="7" destOrd="0" presId="urn:microsoft.com/office/officeart/2005/8/layout/hierarchy2"/>
    <dgm:cxn modelId="{46A64A6F-2825-4B13-BA96-E5010F1D3D5C}" type="presParOf" srcId="{ACB4427C-F877-430E-96F9-87FF80BEC04E}" destId="{1A02C5BF-616C-44A2-9796-49ECAFA65075}" srcOrd="0" destOrd="0" presId="urn:microsoft.com/office/officeart/2005/8/layout/hierarchy2"/>
    <dgm:cxn modelId="{52285CBF-D702-4C83-A980-73BBAC930E30}" type="presOf" srcId="{C1D2DB2C-4569-4CAE-B168-1E3604B08B3B}" destId="{1A02C5BF-616C-44A2-9796-49ECAFA65075}" srcOrd="0" destOrd="0" presId="urn:microsoft.com/office/officeart/2005/8/layout/hierarchy2"/>
    <dgm:cxn modelId="{902B28E4-FB32-426E-A370-2147108C4C88}" type="presParOf" srcId="{ACB4427C-F877-430E-96F9-87FF80BEC04E}" destId="{674EB261-EC29-4592-A3E7-A2FE048DF0C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E90D01-E873-4B92-B002-43EAEA18B8B1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F927D8E-3FE0-4D90-BC67-6E4EE3C0378E}" cxnId="{0C1EDF71-E386-434B-90CE-2EDD9981661A}" type="parTrans">
      <dgm:prSet/>
      <dgm:spPr/>
      <dgm:t>
        <a:bodyPr/>
        <a:lstStyle/>
        <a:p>
          <a:endParaRPr lang="zh-CN" altLang="en-US"/>
        </a:p>
      </dgm:t>
    </dgm:pt>
    <dgm:pt modelId="{0E61AFF1-6AF5-4FD7-BA53-D61A2872D55B}">
      <dgm:prSet custT="1"/>
      <dgm:spPr>
        <a:xfrm>
          <a:off x="1240327" y="1937937"/>
          <a:ext cx="2003214" cy="8409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zh-CN" altLang="en-US" sz="2400" b="1">
              <a:solidFill>
                <a:srgbClr val="FF0000"/>
              </a:solidFill>
              <a:latin typeface="Arial" panose="020B0604020202020204"/>
              <a:ea typeface="微软雅黑" panose="020B0503020204020204" charset="-122"/>
              <a:cs typeface="+mn-cs"/>
            </a:rPr>
            <a:t>自然环境</a:t>
          </a:r>
          <a:r>
            <a:rPr lang="zh-CN" altLang="en-US" sz="24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 </a:t>
          </a:r>
        </a:p>
      </dgm:t>
    </dgm:pt>
    <dgm:pt modelId="{A6769A76-50C2-4BE3-AD96-2DE12256BFF2}" cxnId="{B6FFB1B6-9E68-4142-B5F8-6C72E78245C4}" type="parTrans">
      <dgm:prSet/>
      <dgm:spPr>
        <a:xfrm rot="17350740">
          <a:off x="2555973" y="1375254"/>
          <a:ext cx="2047919" cy="32092"/>
        </a:xfrm>
        <a:noFill/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BD190E77-94DB-40B4-A490-567C2D6E0442}">
      <dgm:prSet custT="1"/>
      <dgm:spPr>
        <a:xfrm>
          <a:off x="3916325" y="3683"/>
          <a:ext cx="3362658" cy="8409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lnSpc>
              <a:spcPts val="3000"/>
            </a:lnSpc>
            <a:spcAft>
              <a:spcPct val="0"/>
            </a:spcAft>
            <a:buNone/>
          </a:pPr>
          <a:r>
            <a:rPr lang="zh-CN" altLang="en-US" sz="20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展现自然风光，</a:t>
          </a:r>
          <a:endParaRPr lang="en-US" altLang="zh-CN" sz="2000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  <a:p>
          <a:pPr>
            <a:lnSpc>
              <a:spcPts val="3000"/>
            </a:lnSpc>
            <a:spcAft>
              <a:spcPct val="0"/>
            </a:spcAft>
            <a:buNone/>
          </a:pPr>
          <a:r>
            <a:rPr lang="zh-CN" altLang="en-US" sz="20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提示时间、季节</a:t>
          </a:r>
        </a:p>
      </dgm:t>
    </dgm:pt>
    <dgm:pt modelId="{FA90B1E5-C997-4246-BAD4-B010F25B676E}" cxnId="{B6FFB1B6-9E68-4142-B5F8-6C72E78245C4}" type="sibTrans">
      <dgm:prSet/>
      <dgm:spPr/>
      <dgm:t>
        <a:bodyPr/>
        <a:lstStyle/>
        <a:p>
          <a:endParaRPr lang="zh-CN" altLang="en-US"/>
        </a:p>
      </dgm:t>
    </dgm:pt>
    <dgm:pt modelId="{86922AE7-57C7-44F7-9AE7-B1FC2D341483}" cxnId="{4C748156-BACC-4A03-BDBA-4CA970A426F4}" type="parTrans">
      <dgm:prSet/>
      <dgm:spPr>
        <a:xfrm rot="18289468">
          <a:off x="2990872" y="1858817"/>
          <a:ext cx="1178122" cy="32092"/>
        </a:xfrm>
        <a:noFill/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D250970E-57CB-450B-AB98-215D7818E7AC}">
      <dgm:prSet custT="1"/>
      <dgm:spPr>
        <a:xfrm>
          <a:off x="3916325" y="970810"/>
          <a:ext cx="3362658" cy="8409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lnSpc>
              <a:spcPts val="3000"/>
            </a:lnSpc>
            <a:spcAft>
              <a:spcPct val="0"/>
            </a:spcAft>
            <a:buNone/>
          </a:pPr>
          <a:r>
            <a:rPr lang="zh-CN" altLang="en-US" sz="22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渲染气氛，</a:t>
          </a:r>
          <a:endParaRPr lang="en-US" altLang="zh-CN" sz="2200" kern="1200">
            <a:solidFill>
              <a:prstClr val="black"/>
            </a:solidFill>
            <a:latin typeface="Arial" panose="020B0604020202020204"/>
            <a:ea typeface="微软雅黑" panose="020B0503020204020204" charset="-122"/>
            <a:cs typeface="+mn-cs"/>
          </a:endParaRPr>
        </a:p>
        <a:p>
          <a:pPr>
            <a:lnSpc>
              <a:spcPts val="3000"/>
            </a:lnSpc>
            <a:spcAft>
              <a:spcPct val="0"/>
            </a:spcAft>
            <a:buNone/>
          </a:pPr>
          <a:r>
            <a:rPr lang="zh-CN" altLang="en-US" sz="22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为人物出场做铺垫</a:t>
          </a:r>
        </a:p>
      </dgm:t>
    </dgm:pt>
    <dgm:pt modelId="{6BED2F02-4F3C-44E2-9084-F04E579C80B5}" cxnId="{4C748156-BACC-4A03-BDBA-4CA970A426F4}" type="sibTrans">
      <dgm:prSet/>
      <dgm:spPr/>
      <dgm:t>
        <a:bodyPr/>
        <a:lstStyle/>
        <a:p>
          <a:endParaRPr lang="zh-CN" altLang="en-US"/>
        </a:p>
      </dgm:t>
    </dgm:pt>
    <dgm:pt modelId="{C072575C-3488-42D4-A808-45F4D08D2E67}" cxnId="{AA84BE17-3AC5-476F-BA38-11C5AB9FBA87}" type="parTrans">
      <dgm:prSet/>
      <dgm:spPr>
        <a:xfrm>
          <a:off x="3243541" y="2342381"/>
          <a:ext cx="672783" cy="32092"/>
        </a:xfrm>
        <a:noFill/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E14FA176-A736-48BF-9C84-663A0D2C5D66}">
      <dgm:prSet custT="1"/>
      <dgm:spPr>
        <a:xfrm>
          <a:off x="3916325" y="1937937"/>
          <a:ext cx="3362658" cy="8409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lnSpc>
              <a:spcPts val="3000"/>
            </a:lnSpc>
            <a:spcAft>
              <a:spcPct val="0"/>
            </a:spcAft>
            <a:buNone/>
          </a:pPr>
          <a:r>
            <a:rPr lang="zh-CN" altLang="en-US" sz="22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烘托人物性格，</a:t>
          </a:r>
          <a:endParaRPr lang="en-US" altLang="zh-CN" sz="2200" kern="1200">
            <a:solidFill>
              <a:prstClr val="black"/>
            </a:solidFill>
            <a:latin typeface="Arial" panose="020B0604020202020204"/>
            <a:ea typeface="微软雅黑" panose="020B0503020204020204" charset="-122"/>
            <a:cs typeface="+mn-cs"/>
          </a:endParaRPr>
        </a:p>
        <a:p>
          <a:pPr>
            <a:lnSpc>
              <a:spcPts val="3000"/>
            </a:lnSpc>
            <a:spcAft>
              <a:spcPct val="0"/>
            </a:spcAft>
            <a:buNone/>
          </a:pPr>
          <a:r>
            <a:rPr lang="zh-CN" altLang="en-US" sz="22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暗示某种心理</a:t>
          </a:r>
        </a:p>
      </dgm:t>
    </dgm:pt>
    <dgm:pt modelId="{B57E4998-2D8A-421D-89FC-55960F24519C}" cxnId="{AA84BE17-3AC5-476F-BA38-11C5AB9FBA87}" type="sibTrans">
      <dgm:prSet/>
      <dgm:spPr/>
      <dgm:t>
        <a:bodyPr/>
        <a:lstStyle/>
        <a:p>
          <a:endParaRPr lang="zh-CN" altLang="en-US"/>
        </a:p>
      </dgm:t>
    </dgm:pt>
    <dgm:pt modelId="{53757E14-2CD5-496F-97BF-D9C2FEAED47E}" cxnId="{76C7BC76-B948-4BCA-B5E5-7720CF0A8456}" type="parTrans">
      <dgm:prSet/>
      <dgm:spPr>
        <a:xfrm rot="3310531">
          <a:off x="2990872" y="2825944"/>
          <a:ext cx="1178122" cy="32092"/>
        </a:xfrm>
        <a:noFill/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99A0F00E-F5B9-48E8-8CD0-7495AE97CC8B}">
      <dgm:prSet custT="1"/>
      <dgm:spPr>
        <a:xfrm>
          <a:off x="3916325" y="2905064"/>
          <a:ext cx="3362658" cy="8409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lnSpc>
              <a:spcPts val="3000"/>
            </a:lnSpc>
            <a:spcAft>
              <a:spcPct val="0"/>
            </a:spcAft>
            <a:buNone/>
          </a:pPr>
          <a:r>
            <a:rPr lang="zh-CN" altLang="en-US" sz="22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展开、推动故事情节</a:t>
          </a:r>
        </a:p>
      </dgm:t>
    </dgm:pt>
    <dgm:pt modelId="{6BE89B5C-FDD9-4CA3-92BE-A91A619D1EBF}" cxnId="{76C7BC76-B948-4BCA-B5E5-7720CF0A8456}" type="sibTrans">
      <dgm:prSet/>
      <dgm:spPr/>
      <dgm:t>
        <a:bodyPr/>
        <a:lstStyle/>
        <a:p>
          <a:endParaRPr lang="zh-CN" altLang="en-US"/>
        </a:p>
      </dgm:t>
    </dgm:pt>
    <dgm:pt modelId="{00BA1F9A-D76A-4E92-A991-AB1C52DBA4DF}" cxnId="{5A23AA19-84A7-47EA-9FF1-4DF0CD54C0BC}" type="parTrans">
      <dgm:prSet/>
      <dgm:spPr>
        <a:xfrm rot="4249260">
          <a:off x="2555973" y="3309508"/>
          <a:ext cx="2047919" cy="32092"/>
        </a:xfrm>
        <a:noFill/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29F00DD9-310B-4A95-B2C6-537C1090F325}">
      <dgm:prSet custT="1"/>
      <dgm:spPr>
        <a:xfrm>
          <a:off x="3916325" y="3872191"/>
          <a:ext cx="3362658" cy="84097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lnSpc>
              <a:spcPts val="3000"/>
            </a:lnSpc>
            <a:spcAft>
              <a:spcPct val="0"/>
            </a:spcAft>
            <a:buNone/>
          </a:pPr>
          <a:r>
            <a:rPr lang="zh-CN" altLang="en-US" sz="22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暗示社会环境，</a:t>
          </a:r>
          <a:endParaRPr lang="en-US" altLang="zh-CN" sz="2200" kern="1200">
            <a:solidFill>
              <a:prstClr val="black"/>
            </a:solidFill>
            <a:latin typeface="Arial" panose="020B0604020202020204"/>
            <a:ea typeface="微软雅黑" panose="020B0503020204020204" charset="-122"/>
            <a:cs typeface="+mn-cs"/>
          </a:endParaRPr>
        </a:p>
        <a:p>
          <a:pPr>
            <a:lnSpc>
              <a:spcPts val="3000"/>
            </a:lnSpc>
            <a:spcAft>
              <a:spcPct val="0"/>
            </a:spcAft>
            <a:buNone/>
          </a:pPr>
          <a:r>
            <a:rPr lang="zh-CN" altLang="en-US" sz="22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深化主题</a:t>
          </a:r>
        </a:p>
      </dgm:t>
    </dgm:pt>
    <dgm:pt modelId="{A1595E24-08B1-4D2A-A275-92570D1ED9D6}" cxnId="{5A23AA19-84A7-47EA-9FF1-4DF0CD54C0BC}" type="sibTrans">
      <dgm:prSet/>
      <dgm:spPr/>
      <dgm:t>
        <a:bodyPr/>
        <a:lstStyle/>
        <a:p>
          <a:endParaRPr lang="zh-CN" altLang="en-US"/>
        </a:p>
      </dgm:t>
    </dgm:pt>
    <dgm:pt modelId="{6DC900C8-689C-46B9-881F-3451CB9F30C7}" cxnId="{0C1EDF71-E386-434B-90CE-2EDD9981661A}" type="sibTrans">
      <dgm:prSet/>
      <dgm:spPr/>
      <dgm:t>
        <a:bodyPr/>
        <a:lstStyle/>
        <a:p>
          <a:endParaRPr lang="zh-CN" altLang="en-US"/>
        </a:p>
      </dgm:t>
    </dgm:pt>
    <dgm:pt modelId="{D923D987-6094-4192-BE7A-5520B7381990}" type="pres">
      <dgm:prSet presAssocID="{56E90D01-E873-4B92-B002-43EAEA18B8B1}" presName="diagram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/>
      </dgm:t>
    </dgm:pt>
    <dgm:pt modelId="{842B4C18-1D39-4BD4-90CD-0A95EB63AD92}" type="pres">
      <dgm:prSet presAssocID="{0E61AFF1-6AF5-4FD7-BA53-D61A2872D55B}" presName="root1"/>
      <dgm:spPr/>
      <dgm:t>
        <a:bodyPr/>
        <a:lstStyle/>
        <a:p/>
      </dgm:t>
    </dgm:pt>
    <dgm:pt modelId="{5DA55D48-2D71-4CA6-AB61-31258414038B}" type="pres">
      <dgm:prSet presAssocID="{0E61AFF1-6AF5-4FD7-BA53-D61A2872D55B}" presName="LevelOneTextNode" presStyleLbl="node0" presStyleCnt="1" custScaleX="87647">
        <dgm:presLayoutVars>
          <dgm:chPref val="3"/>
        </dgm:presLayoutVars>
      </dgm:prSet>
      <dgm:spPr/>
      <dgm:t>
        <a:bodyPr/>
        <a:lstStyle/>
        <a:p/>
      </dgm:t>
    </dgm:pt>
    <dgm:pt modelId="{94132C58-5D56-4B88-B56D-F0F6E44647F6}" type="pres">
      <dgm:prSet presAssocID="{0E61AFF1-6AF5-4FD7-BA53-D61A2872D55B}" presName="level2hierChild"/>
      <dgm:spPr/>
      <dgm:t>
        <a:bodyPr/>
        <a:lstStyle/>
        <a:p/>
      </dgm:t>
    </dgm:pt>
    <dgm:pt modelId="{7EE9C9E3-EA07-4BE7-8DCB-F2B2C1C1691E}" type="pres">
      <dgm:prSet presAssocID="{A6769A76-50C2-4BE3-AD96-2DE12256BFF2}" presName="conn2-1" presStyleLbl="parChTrans1D2" presStyleCnt="5"/>
      <dgm:spPr/>
      <dgm:t>
        <a:bodyPr/>
        <a:lstStyle/>
        <a:p/>
      </dgm:t>
    </dgm:pt>
    <dgm:pt modelId="{A744FE96-BAD2-4919-AB2E-79E1D679C891}" type="pres">
      <dgm:prSet presAssocID="{A6769A76-50C2-4BE3-AD96-2DE12256BFF2}" presName="connTx" presStyleLbl="parChTrans2D2" presStyleCnt="5"/>
      <dgm:spPr/>
      <dgm:t>
        <a:bodyPr/>
        <a:lstStyle/>
        <a:p/>
      </dgm:t>
    </dgm:pt>
    <dgm:pt modelId="{D7EB8A58-7707-4302-9BD3-4EC4FA7BA569}" type="pres">
      <dgm:prSet presAssocID="{BD190E77-94DB-40B4-A490-567C2D6E0442}" presName="root2"/>
      <dgm:spPr/>
      <dgm:t>
        <a:bodyPr/>
        <a:lstStyle/>
        <a:p/>
      </dgm:t>
    </dgm:pt>
    <dgm:pt modelId="{E4DF3CE5-4269-41E3-A7C1-6F543982225B}" type="pres">
      <dgm:prSet presAssocID="{BD190E77-94DB-40B4-A490-567C2D6E0442}" presName="LevelTwoTextNode" presStyleLbl="node2" presStyleCnt="5" custScaleX="178203">
        <dgm:presLayoutVars>
          <dgm:chPref val="3"/>
        </dgm:presLayoutVars>
      </dgm:prSet>
      <dgm:spPr/>
      <dgm:t>
        <a:bodyPr/>
        <a:lstStyle/>
        <a:p/>
      </dgm:t>
    </dgm:pt>
    <dgm:pt modelId="{96F4E43C-77E9-4B6B-90D6-CB8AB107259F}" type="pres">
      <dgm:prSet presAssocID="{BD190E77-94DB-40B4-A490-567C2D6E0442}" presName="level3hierChild"/>
      <dgm:spPr/>
      <dgm:t>
        <a:bodyPr/>
        <a:lstStyle/>
        <a:p/>
      </dgm:t>
    </dgm:pt>
    <dgm:pt modelId="{308527D4-7348-4D75-9F30-782B68B2A871}" type="pres">
      <dgm:prSet presAssocID="{86922AE7-57C7-44F7-9AE7-B1FC2D341483}" presName="conn2-1" presStyleLbl="parChTrans1D2" presStyleIdx="1" presStyleCnt="5"/>
      <dgm:spPr/>
      <dgm:t>
        <a:bodyPr/>
        <a:lstStyle/>
        <a:p/>
      </dgm:t>
    </dgm:pt>
    <dgm:pt modelId="{78AA3292-05AA-49C3-AB62-2D3328F02F85}" type="pres">
      <dgm:prSet presAssocID="{86922AE7-57C7-44F7-9AE7-B1FC2D341483}" presName="connTx" presStyleLbl="parChTrans2D2" presStyleIdx="1" presStyleCnt="5"/>
      <dgm:spPr/>
      <dgm:t>
        <a:bodyPr/>
        <a:lstStyle/>
        <a:p/>
      </dgm:t>
    </dgm:pt>
    <dgm:pt modelId="{A65D1F3F-5189-4E98-AC8B-86572EFF36EE}" type="pres">
      <dgm:prSet presAssocID="{D250970E-57CB-450B-AB98-215D7818E7AC}" presName="root2"/>
      <dgm:spPr/>
      <dgm:t>
        <a:bodyPr/>
        <a:lstStyle/>
        <a:p/>
      </dgm:t>
    </dgm:pt>
    <dgm:pt modelId="{B1CA373B-4A48-4FFF-9757-C610CCD16550}" type="pres">
      <dgm:prSet presAssocID="{D250970E-57CB-450B-AB98-215D7818E7AC}" presName="LevelTwoTextNode" presStyleLbl="node2" presStyleIdx="1" presStyleCnt="5" custScaleX="178203">
        <dgm:presLayoutVars>
          <dgm:chPref val="3"/>
        </dgm:presLayoutVars>
      </dgm:prSet>
      <dgm:spPr/>
      <dgm:t>
        <a:bodyPr/>
        <a:lstStyle/>
        <a:p/>
      </dgm:t>
    </dgm:pt>
    <dgm:pt modelId="{BC708FF7-EADA-4EFE-8DED-3F20ABF9B8F7}" type="pres">
      <dgm:prSet presAssocID="{D250970E-57CB-450B-AB98-215D7818E7AC}" presName="level3hierChild"/>
      <dgm:spPr/>
      <dgm:t>
        <a:bodyPr/>
        <a:lstStyle/>
        <a:p/>
      </dgm:t>
    </dgm:pt>
    <dgm:pt modelId="{3F9BE3E2-43E8-4675-A1DD-302E06A101CB}" type="pres">
      <dgm:prSet presAssocID="{C072575C-3488-42D4-A808-45F4D08D2E67}" presName="conn2-1" presStyleLbl="parChTrans1D2" presStyleIdx="2" presStyleCnt="5"/>
      <dgm:spPr/>
      <dgm:t>
        <a:bodyPr/>
        <a:lstStyle/>
        <a:p/>
      </dgm:t>
    </dgm:pt>
    <dgm:pt modelId="{9B3E3283-15EA-41C7-8FC4-64902B0B907D}" type="pres">
      <dgm:prSet presAssocID="{C072575C-3488-42D4-A808-45F4D08D2E67}" presName="connTx" presStyleLbl="parChTrans2D2" presStyleIdx="2" presStyleCnt="5"/>
      <dgm:spPr/>
      <dgm:t>
        <a:bodyPr/>
        <a:lstStyle/>
        <a:p/>
      </dgm:t>
    </dgm:pt>
    <dgm:pt modelId="{32EA2693-34C4-4694-B03D-62A9A29F3F7F}" type="pres">
      <dgm:prSet presAssocID="{E14FA176-A736-48BF-9C84-663A0D2C5D66}" presName="root2"/>
      <dgm:spPr/>
      <dgm:t>
        <a:bodyPr/>
        <a:lstStyle/>
        <a:p/>
      </dgm:t>
    </dgm:pt>
    <dgm:pt modelId="{99E08503-CEF2-4B33-8830-7EB78FC0AEBA}" type="pres">
      <dgm:prSet presAssocID="{E14FA176-A736-48BF-9C84-663A0D2C5D66}" presName="LevelTwoTextNode" presStyleLbl="node2" presStyleIdx="2" presStyleCnt="5" custScaleX="178203">
        <dgm:presLayoutVars>
          <dgm:chPref val="3"/>
        </dgm:presLayoutVars>
      </dgm:prSet>
      <dgm:spPr/>
      <dgm:t>
        <a:bodyPr/>
        <a:lstStyle/>
        <a:p/>
      </dgm:t>
    </dgm:pt>
    <dgm:pt modelId="{5CFDFE38-438A-47AB-9EA2-23399F2BC30A}" type="pres">
      <dgm:prSet presAssocID="{E14FA176-A736-48BF-9C84-663A0D2C5D66}" presName="level3hierChild"/>
      <dgm:spPr/>
      <dgm:t>
        <a:bodyPr/>
        <a:lstStyle/>
        <a:p/>
      </dgm:t>
    </dgm:pt>
    <dgm:pt modelId="{CF7904DC-4DC8-43C2-B82C-54E3818BA59F}" type="pres">
      <dgm:prSet presAssocID="{53757E14-2CD5-496F-97BF-D9C2FEAED47E}" presName="conn2-1" presStyleLbl="parChTrans1D2" presStyleIdx="3" presStyleCnt="5"/>
      <dgm:spPr/>
      <dgm:t>
        <a:bodyPr/>
        <a:lstStyle/>
        <a:p/>
      </dgm:t>
    </dgm:pt>
    <dgm:pt modelId="{B711AF8E-D193-45CD-BDEC-47A07D2FAC13}" type="pres">
      <dgm:prSet presAssocID="{53757E14-2CD5-496F-97BF-D9C2FEAED47E}" presName="connTx" presStyleLbl="parChTrans2D2" presStyleIdx="3" presStyleCnt="5"/>
      <dgm:spPr/>
      <dgm:t>
        <a:bodyPr/>
        <a:lstStyle/>
        <a:p/>
      </dgm:t>
    </dgm:pt>
    <dgm:pt modelId="{D50A7AEB-999F-402A-AFEB-2E2C958BEC29}" type="pres">
      <dgm:prSet presAssocID="{99A0F00E-F5B9-48E8-8CD0-7495AE97CC8B}" presName="root2"/>
      <dgm:spPr/>
      <dgm:t>
        <a:bodyPr/>
        <a:lstStyle/>
        <a:p/>
      </dgm:t>
    </dgm:pt>
    <dgm:pt modelId="{E14C716E-5A74-476D-821F-415318AE303D}" type="pres">
      <dgm:prSet presAssocID="{99A0F00E-F5B9-48E8-8CD0-7495AE97CC8B}" presName="LevelTwoTextNode" presStyleLbl="node2" presStyleIdx="3" presStyleCnt="5" custScaleX="178203">
        <dgm:presLayoutVars>
          <dgm:chPref val="3"/>
        </dgm:presLayoutVars>
      </dgm:prSet>
      <dgm:spPr/>
      <dgm:t>
        <a:bodyPr/>
        <a:lstStyle/>
        <a:p/>
      </dgm:t>
    </dgm:pt>
    <dgm:pt modelId="{684171C8-161C-42C6-8DDC-6E6076DA0FBE}" type="pres">
      <dgm:prSet presAssocID="{99A0F00E-F5B9-48E8-8CD0-7495AE97CC8B}" presName="level3hierChild"/>
      <dgm:spPr/>
      <dgm:t>
        <a:bodyPr/>
        <a:lstStyle/>
        <a:p/>
      </dgm:t>
    </dgm:pt>
    <dgm:pt modelId="{5612E8EA-3EE1-441F-8AFD-31AB38D92F27}" type="pres">
      <dgm:prSet presAssocID="{00BA1F9A-D76A-4E92-A991-AB1C52DBA4DF}" presName="conn2-1" presStyleLbl="parChTrans1D2" presStyleIdx="4" presStyleCnt="5"/>
      <dgm:spPr/>
      <dgm:t>
        <a:bodyPr/>
        <a:lstStyle/>
        <a:p/>
      </dgm:t>
    </dgm:pt>
    <dgm:pt modelId="{8BFABC4D-B251-414C-9313-97D679C82C15}" type="pres">
      <dgm:prSet presAssocID="{00BA1F9A-D76A-4E92-A991-AB1C52DBA4DF}" presName="connTx" presStyleLbl="parChTrans2D2" presStyleIdx="4" presStyleCnt="5"/>
      <dgm:spPr/>
      <dgm:t>
        <a:bodyPr/>
        <a:lstStyle/>
        <a:p/>
      </dgm:t>
    </dgm:pt>
    <dgm:pt modelId="{6FBC3B17-5409-4597-B42F-FF66F7E17B2A}" type="pres">
      <dgm:prSet presAssocID="{29F00DD9-310B-4A95-B2C6-537C1090F325}" presName="root2"/>
      <dgm:spPr/>
      <dgm:t>
        <a:bodyPr/>
        <a:lstStyle/>
        <a:p/>
      </dgm:t>
    </dgm:pt>
    <dgm:pt modelId="{6DD43C2C-40F7-4CB5-B46C-F64C3B150A52}" type="pres">
      <dgm:prSet presAssocID="{29F00DD9-310B-4A95-B2C6-537C1090F325}" presName="LevelTwoTextNode" presStyleLbl="node2" presStyleIdx="4" presStyleCnt="5" custScaleX="178203">
        <dgm:presLayoutVars>
          <dgm:chPref val="3"/>
        </dgm:presLayoutVars>
      </dgm:prSet>
      <dgm:spPr/>
      <dgm:t>
        <a:bodyPr/>
        <a:lstStyle/>
        <a:p/>
      </dgm:t>
    </dgm:pt>
    <dgm:pt modelId="{117C9BC6-7F81-4796-BA90-0A662410883D}" type="pres">
      <dgm:prSet presAssocID="{29F00DD9-310B-4A95-B2C6-537C1090F325}" presName="level3hierChild"/>
      <dgm:spPr/>
      <dgm:t>
        <a:bodyPr/>
        <a:lstStyle/>
        <a:p/>
      </dgm:t>
    </dgm:pt>
  </dgm:ptLst>
  <dgm:cxnLst>
    <dgm:cxn modelId="{0C1EDF71-E386-434B-90CE-2EDD9981661A}" srcId="{56E90D01-E873-4B92-B002-43EAEA18B8B1}" destId="{0E61AFF1-6AF5-4FD7-BA53-D61A2872D55B}" srcOrd="0" destOrd="0" parTransId="{7F927D8E-3FE0-4D90-BC67-6E4EE3C0378E}" sibTransId="{6DC900C8-689C-46B9-881F-3451CB9F30C7}"/>
    <dgm:cxn modelId="{B6FFB1B6-9E68-4142-B5F8-6C72E78245C4}" srcId="{0E61AFF1-6AF5-4FD7-BA53-D61A2872D55B}" destId="{BD190E77-94DB-40B4-A490-567C2D6E0442}" srcOrd="0" destOrd="0" parTransId="{A6769A76-50C2-4BE3-AD96-2DE12256BFF2}" sibTransId="{FA90B1E5-C997-4246-BAD4-B010F25B676E}"/>
    <dgm:cxn modelId="{4C748156-BACC-4A03-BDBA-4CA970A426F4}" srcId="{0E61AFF1-6AF5-4FD7-BA53-D61A2872D55B}" destId="{D250970E-57CB-450B-AB98-215D7818E7AC}" srcOrd="1" destOrd="0" parTransId="{86922AE7-57C7-44F7-9AE7-B1FC2D341483}" sibTransId="{6BED2F02-4F3C-44E2-9084-F04E579C80B5}"/>
    <dgm:cxn modelId="{AA84BE17-3AC5-476F-BA38-11C5AB9FBA87}" srcId="{0E61AFF1-6AF5-4FD7-BA53-D61A2872D55B}" destId="{E14FA176-A736-48BF-9C84-663A0D2C5D66}" srcOrd="2" destOrd="0" parTransId="{C072575C-3488-42D4-A808-45F4D08D2E67}" sibTransId="{B57E4998-2D8A-421D-89FC-55960F24519C}"/>
    <dgm:cxn modelId="{76C7BC76-B948-4BCA-B5E5-7720CF0A8456}" srcId="{0E61AFF1-6AF5-4FD7-BA53-D61A2872D55B}" destId="{99A0F00E-F5B9-48E8-8CD0-7495AE97CC8B}" srcOrd="3" destOrd="0" parTransId="{53757E14-2CD5-496F-97BF-D9C2FEAED47E}" sibTransId="{6BE89B5C-FDD9-4CA3-92BE-A91A619D1EBF}"/>
    <dgm:cxn modelId="{5A23AA19-84A7-47EA-9FF1-4DF0CD54C0BC}" srcId="{0E61AFF1-6AF5-4FD7-BA53-D61A2872D55B}" destId="{29F00DD9-310B-4A95-B2C6-537C1090F325}" srcOrd="4" destOrd="0" parTransId="{00BA1F9A-D76A-4E92-A991-AB1C52DBA4DF}" sibTransId="{A1595E24-08B1-4D2A-A275-92570D1ED9D6}"/>
    <dgm:cxn modelId="{CAD5E054-ED26-4155-85B5-BC72D55DACE6}" type="presOf" srcId="{56E90D01-E873-4B92-B002-43EAEA18B8B1}" destId="{D923D987-6094-4192-BE7A-5520B7381990}" srcOrd="0" destOrd="0" presId="urn:microsoft.com/office/officeart/2005/8/layout/hierarchy2"/>
    <dgm:cxn modelId="{BED3389E-C34F-4126-9D0A-8AEB9EAE6679}" type="presParOf" srcId="{D923D987-6094-4192-BE7A-5520B7381990}" destId="{842B4C18-1D39-4BD4-90CD-0A95EB63AD92}" srcOrd="0" destOrd="0" presId="urn:microsoft.com/office/officeart/2005/8/layout/hierarchy2"/>
    <dgm:cxn modelId="{09D5E869-95EB-4894-A800-9E0CFAF650B1}" type="presParOf" srcId="{842B4C18-1D39-4BD4-90CD-0A95EB63AD92}" destId="{5DA55D48-2D71-4CA6-AB61-31258414038B}" srcOrd="0" destOrd="0" presId="urn:microsoft.com/office/officeart/2005/8/layout/hierarchy2"/>
    <dgm:cxn modelId="{C1C53497-272E-4905-97A2-7ED3581186B5}" type="presOf" srcId="{0E61AFF1-6AF5-4FD7-BA53-D61A2872D55B}" destId="{5DA55D48-2D71-4CA6-AB61-31258414038B}" srcOrd="0" destOrd="0" presId="urn:microsoft.com/office/officeart/2005/8/layout/hierarchy2"/>
    <dgm:cxn modelId="{93E82898-E74D-4005-850E-FE981D947E2F}" type="presParOf" srcId="{842B4C18-1D39-4BD4-90CD-0A95EB63AD92}" destId="{94132C58-5D56-4B88-B56D-F0F6E44647F6}" srcOrd="1" destOrd="0" presId="urn:microsoft.com/office/officeart/2005/8/layout/hierarchy2"/>
    <dgm:cxn modelId="{A947FC3E-C233-47FB-A83F-78829D829C7E}" type="presParOf" srcId="{94132C58-5D56-4B88-B56D-F0F6E44647F6}" destId="{7EE9C9E3-EA07-4BE7-8DCB-F2B2C1C1691E}" srcOrd="0" destOrd="0" presId="urn:microsoft.com/office/officeart/2005/8/layout/hierarchy2"/>
    <dgm:cxn modelId="{90C2AE98-A2FF-4C36-8DB4-991D1B02E033}" type="presOf" srcId="{A6769A76-50C2-4BE3-AD96-2DE12256BFF2}" destId="{7EE9C9E3-EA07-4BE7-8DCB-F2B2C1C1691E}" srcOrd="0" destOrd="0" presId="urn:microsoft.com/office/officeart/2005/8/layout/hierarchy2"/>
    <dgm:cxn modelId="{ED2B6DED-FF42-4428-ABA3-7C64377FD798}" type="presParOf" srcId="{7EE9C9E3-EA07-4BE7-8DCB-F2B2C1C1691E}" destId="{A744FE96-BAD2-4919-AB2E-79E1D679C891}" srcOrd="0" destOrd="0" presId="urn:microsoft.com/office/officeart/2005/8/layout/hierarchy2"/>
    <dgm:cxn modelId="{C044E9E1-8650-44ED-A7C6-2E30E4DA4B53}" type="presOf" srcId="{A6769A76-50C2-4BE3-AD96-2DE12256BFF2}" destId="{A744FE96-BAD2-4919-AB2E-79E1D679C891}" srcOrd="1" destOrd="0" presId="urn:microsoft.com/office/officeart/2005/8/layout/hierarchy2"/>
    <dgm:cxn modelId="{0454055A-3CD8-4CCB-8677-16D73C0CA8B6}" type="presParOf" srcId="{94132C58-5D56-4B88-B56D-F0F6E44647F6}" destId="{D7EB8A58-7707-4302-9BD3-4EC4FA7BA569}" srcOrd="1" destOrd="0" presId="urn:microsoft.com/office/officeart/2005/8/layout/hierarchy2"/>
    <dgm:cxn modelId="{26FB156D-C40E-4426-B5C1-6FEE3E066449}" type="presParOf" srcId="{D7EB8A58-7707-4302-9BD3-4EC4FA7BA569}" destId="{E4DF3CE5-4269-41E3-A7C1-6F543982225B}" srcOrd="0" destOrd="0" presId="urn:microsoft.com/office/officeart/2005/8/layout/hierarchy2"/>
    <dgm:cxn modelId="{790A1ADE-DCEA-4500-80B6-4F71A4B6A213}" type="presOf" srcId="{BD190E77-94DB-40B4-A490-567C2D6E0442}" destId="{E4DF3CE5-4269-41E3-A7C1-6F543982225B}" srcOrd="0" destOrd="0" presId="urn:microsoft.com/office/officeart/2005/8/layout/hierarchy2"/>
    <dgm:cxn modelId="{C5F75601-C79A-47BC-A1BD-FDF41E6FDDC6}" type="presParOf" srcId="{D7EB8A58-7707-4302-9BD3-4EC4FA7BA569}" destId="{96F4E43C-77E9-4B6B-90D6-CB8AB107259F}" srcOrd="1" destOrd="0" presId="urn:microsoft.com/office/officeart/2005/8/layout/hierarchy2"/>
    <dgm:cxn modelId="{74081604-FDC2-4186-A935-4CB575301F75}" type="presParOf" srcId="{94132C58-5D56-4B88-B56D-F0F6E44647F6}" destId="{308527D4-7348-4D75-9F30-782B68B2A871}" srcOrd="2" destOrd="0" presId="urn:microsoft.com/office/officeart/2005/8/layout/hierarchy2"/>
    <dgm:cxn modelId="{E2C37B35-5964-43D8-9290-037349D10FE9}" type="presOf" srcId="{86922AE7-57C7-44F7-9AE7-B1FC2D341483}" destId="{308527D4-7348-4D75-9F30-782B68B2A871}" srcOrd="0" destOrd="0" presId="urn:microsoft.com/office/officeart/2005/8/layout/hierarchy2"/>
    <dgm:cxn modelId="{9D2FC50A-DACD-4B34-81D7-EE1A690B2C6A}" type="presParOf" srcId="{308527D4-7348-4D75-9F30-782B68B2A871}" destId="{78AA3292-05AA-49C3-AB62-2D3328F02F85}" srcOrd="0" destOrd="0" presId="urn:microsoft.com/office/officeart/2005/8/layout/hierarchy2"/>
    <dgm:cxn modelId="{F94F8E9B-90FC-424E-AC2A-B504AC438753}" type="presOf" srcId="{86922AE7-57C7-44F7-9AE7-B1FC2D341483}" destId="{78AA3292-05AA-49C3-AB62-2D3328F02F85}" srcOrd="1" destOrd="0" presId="urn:microsoft.com/office/officeart/2005/8/layout/hierarchy2"/>
    <dgm:cxn modelId="{234D9E7E-1621-45E0-B014-5DA8E11CB535}" type="presParOf" srcId="{94132C58-5D56-4B88-B56D-F0F6E44647F6}" destId="{A65D1F3F-5189-4E98-AC8B-86572EFF36EE}" srcOrd="3" destOrd="0" presId="urn:microsoft.com/office/officeart/2005/8/layout/hierarchy2"/>
    <dgm:cxn modelId="{DD309DA7-7462-456F-B978-3FF427101842}" type="presParOf" srcId="{A65D1F3F-5189-4E98-AC8B-86572EFF36EE}" destId="{B1CA373B-4A48-4FFF-9757-C610CCD16550}" srcOrd="0" destOrd="0" presId="urn:microsoft.com/office/officeart/2005/8/layout/hierarchy2"/>
    <dgm:cxn modelId="{3F92BEC1-ED4E-4EAA-A880-B62D941E2FD2}" type="presOf" srcId="{D250970E-57CB-450B-AB98-215D7818E7AC}" destId="{B1CA373B-4A48-4FFF-9757-C610CCD16550}" srcOrd="0" destOrd="0" presId="urn:microsoft.com/office/officeart/2005/8/layout/hierarchy2"/>
    <dgm:cxn modelId="{74D3B9EA-8923-4347-A7D9-D9811678F12E}" type="presParOf" srcId="{A65D1F3F-5189-4E98-AC8B-86572EFF36EE}" destId="{BC708FF7-EADA-4EFE-8DED-3F20ABF9B8F7}" srcOrd="1" destOrd="0" presId="urn:microsoft.com/office/officeart/2005/8/layout/hierarchy2"/>
    <dgm:cxn modelId="{DB4A455B-2AF6-4C07-A56B-8F2FD16C2C5F}" type="presParOf" srcId="{94132C58-5D56-4B88-B56D-F0F6E44647F6}" destId="{3F9BE3E2-43E8-4675-A1DD-302E06A101CB}" srcOrd="4" destOrd="0" presId="urn:microsoft.com/office/officeart/2005/8/layout/hierarchy2"/>
    <dgm:cxn modelId="{FC9102F8-C1C8-437A-A4F0-AF94D246129F}" type="presOf" srcId="{C072575C-3488-42D4-A808-45F4D08D2E67}" destId="{3F9BE3E2-43E8-4675-A1DD-302E06A101CB}" srcOrd="0" destOrd="0" presId="urn:microsoft.com/office/officeart/2005/8/layout/hierarchy2"/>
    <dgm:cxn modelId="{7DEF9AFF-33A9-4B92-B4FB-77FB17530741}" type="presParOf" srcId="{3F9BE3E2-43E8-4675-A1DD-302E06A101CB}" destId="{9B3E3283-15EA-41C7-8FC4-64902B0B907D}" srcOrd="0" destOrd="0" presId="urn:microsoft.com/office/officeart/2005/8/layout/hierarchy2"/>
    <dgm:cxn modelId="{92EDBC1C-0EE7-4DB1-BA36-953C08088D64}" type="presOf" srcId="{C072575C-3488-42D4-A808-45F4D08D2E67}" destId="{9B3E3283-15EA-41C7-8FC4-64902B0B907D}" srcOrd="1" destOrd="0" presId="urn:microsoft.com/office/officeart/2005/8/layout/hierarchy2"/>
    <dgm:cxn modelId="{57B0E4BA-E78D-406D-83FD-2D6A2C836A19}" type="presParOf" srcId="{94132C58-5D56-4B88-B56D-F0F6E44647F6}" destId="{32EA2693-34C4-4694-B03D-62A9A29F3F7F}" srcOrd="5" destOrd="0" presId="urn:microsoft.com/office/officeart/2005/8/layout/hierarchy2"/>
    <dgm:cxn modelId="{61378B5C-6116-4616-8BEF-5F7CC34C5BB0}" type="presParOf" srcId="{32EA2693-34C4-4694-B03D-62A9A29F3F7F}" destId="{99E08503-CEF2-4B33-8830-7EB78FC0AEBA}" srcOrd="0" destOrd="0" presId="urn:microsoft.com/office/officeart/2005/8/layout/hierarchy2"/>
    <dgm:cxn modelId="{34E7D0AB-33BD-4365-9E40-271C7DDE4C32}" type="presOf" srcId="{E14FA176-A736-48BF-9C84-663A0D2C5D66}" destId="{99E08503-CEF2-4B33-8830-7EB78FC0AEBA}" srcOrd="0" destOrd="0" presId="urn:microsoft.com/office/officeart/2005/8/layout/hierarchy2"/>
    <dgm:cxn modelId="{472FEE80-63A9-4935-89DF-134680D91B10}" type="presParOf" srcId="{32EA2693-34C4-4694-B03D-62A9A29F3F7F}" destId="{5CFDFE38-438A-47AB-9EA2-23399F2BC30A}" srcOrd="1" destOrd="0" presId="urn:microsoft.com/office/officeart/2005/8/layout/hierarchy2"/>
    <dgm:cxn modelId="{706B10AA-5712-45F6-9D86-C9766780AFE0}" type="presParOf" srcId="{94132C58-5D56-4B88-B56D-F0F6E44647F6}" destId="{CF7904DC-4DC8-43C2-B82C-54E3818BA59F}" srcOrd="6" destOrd="0" presId="urn:microsoft.com/office/officeart/2005/8/layout/hierarchy2"/>
    <dgm:cxn modelId="{D8EF5CE1-FC8E-4713-A901-7C303F7E5593}" type="presOf" srcId="{53757E14-2CD5-496F-97BF-D9C2FEAED47E}" destId="{CF7904DC-4DC8-43C2-B82C-54E3818BA59F}" srcOrd="0" destOrd="0" presId="urn:microsoft.com/office/officeart/2005/8/layout/hierarchy2"/>
    <dgm:cxn modelId="{788E516C-E67B-4C27-8929-8F07D1AEF937}" type="presParOf" srcId="{CF7904DC-4DC8-43C2-B82C-54E3818BA59F}" destId="{B711AF8E-D193-45CD-BDEC-47A07D2FAC13}" srcOrd="0" destOrd="0" presId="urn:microsoft.com/office/officeart/2005/8/layout/hierarchy2"/>
    <dgm:cxn modelId="{76ECFCD5-9159-4180-BE18-ABC66427F336}" type="presOf" srcId="{53757E14-2CD5-496F-97BF-D9C2FEAED47E}" destId="{B711AF8E-D193-45CD-BDEC-47A07D2FAC13}" srcOrd="1" destOrd="0" presId="urn:microsoft.com/office/officeart/2005/8/layout/hierarchy2"/>
    <dgm:cxn modelId="{DF363B68-8EC1-4C19-BE42-059842242265}" type="presParOf" srcId="{94132C58-5D56-4B88-B56D-F0F6E44647F6}" destId="{D50A7AEB-999F-402A-AFEB-2E2C958BEC29}" srcOrd="7" destOrd="0" presId="urn:microsoft.com/office/officeart/2005/8/layout/hierarchy2"/>
    <dgm:cxn modelId="{8CDE9186-DD95-433F-AA50-DBCD7AA6CC76}" type="presParOf" srcId="{D50A7AEB-999F-402A-AFEB-2E2C958BEC29}" destId="{E14C716E-5A74-476D-821F-415318AE303D}" srcOrd="0" destOrd="0" presId="urn:microsoft.com/office/officeart/2005/8/layout/hierarchy2"/>
    <dgm:cxn modelId="{137C527C-DD12-4A6E-AB23-F72AA714DDA9}" type="presOf" srcId="{99A0F00E-F5B9-48E8-8CD0-7495AE97CC8B}" destId="{E14C716E-5A74-476D-821F-415318AE303D}" srcOrd="0" destOrd="0" presId="urn:microsoft.com/office/officeart/2005/8/layout/hierarchy2"/>
    <dgm:cxn modelId="{C06118F2-68FD-4FA3-A35B-5BC6CDFFD309}" type="presParOf" srcId="{D50A7AEB-999F-402A-AFEB-2E2C958BEC29}" destId="{684171C8-161C-42C6-8DDC-6E6076DA0FBE}" srcOrd="1" destOrd="0" presId="urn:microsoft.com/office/officeart/2005/8/layout/hierarchy2"/>
    <dgm:cxn modelId="{B9504D12-CA34-4649-B1CC-B115DF503DB0}" type="presParOf" srcId="{94132C58-5D56-4B88-B56D-F0F6E44647F6}" destId="{5612E8EA-3EE1-441F-8AFD-31AB38D92F27}" srcOrd="8" destOrd="0" presId="urn:microsoft.com/office/officeart/2005/8/layout/hierarchy2"/>
    <dgm:cxn modelId="{F7CFBAD5-0B9F-45D2-9B34-9CBCE2A3B7D5}" type="presOf" srcId="{00BA1F9A-D76A-4E92-A991-AB1C52DBA4DF}" destId="{5612E8EA-3EE1-441F-8AFD-31AB38D92F27}" srcOrd="0" destOrd="0" presId="urn:microsoft.com/office/officeart/2005/8/layout/hierarchy2"/>
    <dgm:cxn modelId="{89CF6F1E-6567-4B8B-92C6-5467F3D330CD}" type="presParOf" srcId="{5612E8EA-3EE1-441F-8AFD-31AB38D92F27}" destId="{8BFABC4D-B251-414C-9313-97D679C82C15}" srcOrd="0" destOrd="0" presId="urn:microsoft.com/office/officeart/2005/8/layout/hierarchy2"/>
    <dgm:cxn modelId="{9EE0D192-AE77-4B44-B079-09516CCDD44D}" type="presOf" srcId="{00BA1F9A-D76A-4E92-A991-AB1C52DBA4DF}" destId="{8BFABC4D-B251-414C-9313-97D679C82C15}" srcOrd="1" destOrd="0" presId="urn:microsoft.com/office/officeart/2005/8/layout/hierarchy2"/>
    <dgm:cxn modelId="{56DE43CF-A899-47A4-BA18-6FD53D4C1546}" type="presParOf" srcId="{94132C58-5D56-4B88-B56D-F0F6E44647F6}" destId="{6FBC3B17-5409-4597-B42F-FF66F7E17B2A}" srcOrd="9" destOrd="0" presId="urn:microsoft.com/office/officeart/2005/8/layout/hierarchy2"/>
    <dgm:cxn modelId="{4AB2C6E2-06FE-4B89-8570-9B6043E080D3}" type="presParOf" srcId="{6FBC3B17-5409-4597-B42F-FF66F7E17B2A}" destId="{6DD43C2C-40F7-4CB5-B46C-F64C3B150A52}" srcOrd="0" destOrd="0" presId="urn:microsoft.com/office/officeart/2005/8/layout/hierarchy2"/>
    <dgm:cxn modelId="{63C484DD-1AA3-4D78-9B87-5EB51183CF9B}" type="presOf" srcId="{29F00DD9-310B-4A95-B2C6-537C1090F325}" destId="{6DD43C2C-40F7-4CB5-B46C-F64C3B150A52}" srcOrd="0" destOrd="0" presId="urn:microsoft.com/office/officeart/2005/8/layout/hierarchy2"/>
    <dgm:cxn modelId="{855B0415-7D48-4898-AA02-CC85F0643FB4}" type="presParOf" srcId="{6FBC3B17-5409-4597-B42F-FF66F7E17B2A}" destId="{117C9BC6-7F81-4796-BA90-0A662410883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F1632D-D21D-4D4B-B97E-C14EA74F57C6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CFCD45F-CDED-459E-BD62-DE0E5442D099}" cxnId="{908B13B1-D61D-4771-AC16-2DC8611A3EBF}" type="parTrans">
      <dgm:prSet/>
      <dgm:spPr/>
      <dgm:t>
        <a:bodyPr/>
        <a:lstStyle/>
        <a:p>
          <a:endParaRPr lang="zh-CN" altLang="en-US"/>
        </a:p>
      </dgm:t>
    </dgm:pt>
    <dgm:pt modelId="{8176C41B-B1D0-4178-BBF4-0DECA541593A}">
      <dgm:prSet custT="1"/>
      <dgm:spPr>
        <a:xfrm>
          <a:off x="3768" y="1394233"/>
          <a:ext cx="2025061" cy="7152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zh-CN" altLang="en-US" sz="2400" b="1" kern="1200">
              <a:solidFill>
                <a:srgbClr val="FF0000"/>
              </a:solidFill>
              <a:latin typeface="Arial" panose="020B0604020202020204"/>
              <a:ea typeface="微软雅黑" panose="020B0503020204020204" charset="-122"/>
              <a:cs typeface="+mn-cs"/>
            </a:rPr>
            <a:t>社会环境</a:t>
          </a:r>
        </a:p>
      </dgm:t>
    </dgm:pt>
    <dgm:pt modelId="{488162CA-7C01-4B0A-84E8-2D619F0008FA}" cxnId="{667B1FDA-C9B5-49A1-A77D-96B38BB8ECAF}" type="parTrans">
      <dgm:prSet/>
      <dgm:spPr>
        <a:xfrm rot="17692822">
          <a:off x="1626433" y="1102894"/>
          <a:ext cx="1389310" cy="37536"/>
        </a:xfrm>
        <a:noFill/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05619BFC-E3CA-4AE3-BD63-296F7F35BCBC}">
      <dgm:prSet custT="1"/>
      <dgm:spPr>
        <a:xfrm>
          <a:off x="2613347" y="126155"/>
          <a:ext cx="3801790" cy="73064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zh-CN" altLang="en-US" sz="2000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暗示时代，交代人物社会环境</a:t>
          </a:r>
        </a:p>
      </dgm:t>
    </dgm:pt>
    <dgm:pt modelId="{5DB03816-A64F-484E-A780-87322C8FEF5E}" cxnId="{667B1FDA-C9B5-49A1-A77D-96B38BB8ECAF}" type="sibTrans">
      <dgm:prSet/>
      <dgm:spPr/>
      <dgm:t>
        <a:bodyPr/>
        <a:lstStyle/>
        <a:p>
          <a:endParaRPr lang="zh-CN" altLang="en-US"/>
        </a:p>
      </dgm:t>
    </dgm:pt>
    <dgm:pt modelId="{91964EE5-DC2B-43DD-87BC-A6FC3D8DB499}" cxnId="{4F58F2EC-3749-485C-80C3-A6B6DBF18C27}" type="parTrans">
      <dgm:prSet/>
      <dgm:spPr>
        <a:xfrm rot="19457600">
          <a:off x="1961170" y="1523016"/>
          <a:ext cx="719835" cy="37536"/>
        </a:xfrm>
        <a:noFill/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AD51E759-2001-42FC-AD0B-A94C529E8EBD}">
      <dgm:prSet custT="1"/>
      <dgm:spPr>
        <a:xfrm>
          <a:off x="2613347" y="966399"/>
          <a:ext cx="3801790" cy="73064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zh-CN" altLang="en-US" sz="2000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交代人物身份，暗示人物命运</a:t>
          </a:r>
        </a:p>
      </dgm:t>
    </dgm:pt>
    <dgm:pt modelId="{86F5E5D6-D182-4D5B-86EA-A9F78CE5A3FE}" cxnId="{4F58F2EC-3749-485C-80C3-A6B6DBF18C27}" type="sibTrans">
      <dgm:prSet/>
      <dgm:spPr/>
      <dgm:t>
        <a:bodyPr/>
        <a:lstStyle/>
        <a:p>
          <a:endParaRPr lang="zh-CN" altLang="en-US"/>
        </a:p>
      </dgm:t>
    </dgm:pt>
    <dgm:pt modelId="{2C6A6196-77AB-42A6-A81E-4A567B17FF4F}" cxnId="{8DED4D7D-0135-47DA-B4D8-8E7C22D185AB}" type="parTrans">
      <dgm:prSet/>
      <dgm:spPr>
        <a:xfrm rot="2142401">
          <a:off x="1961170" y="1943138"/>
          <a:ext cx="719835" cy="37536"/>
        </a:xfrm>
        <a:noFill/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23A23002-EB38-467E-993F-63699E8E0E34}">
      <dgm:prSet custT="1"/>
      <dgm:spPr>
        <a:xfrm>
          <a:off x="2613347" y="1806644"/>
          <a:ext cx="3801790" cy="73064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zh-CN" altLang="en-US" sz="2000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推动情节发展</a:t>
          </a:r>
        </a:p>
      </dgm:t>
    </dgm:pt>
    <dgm:pt modelId="{E0C377C9-FBC1-48E5-88B7-B8FCC3199D3C}" cxnId="{8DED4D7D-0135-47DA-B4D8-8E7C22D185AB}" type="sibTrans">
      <dgm:prSet/>
      <dgm:spPr/>
      <dgm:t>
        <a:bodyPr/>
        <a:lstStyle/>
        <a:p>
          <a:endParaRPr lang="zh-CN" altLang="en-US"/>
        </a:p>
      </dgm:t>
    </dgm:pt>
    <dgm:pt modelId="{B80495F9-6B7B-4931-AB29-E119C43FE14D}" cxnId="{5A881B2B-C49A-4D8E-9268-CF7B638ACB21}" type="parTrans">
      <dgm:prSet/>
      <dgm:spPr>
        <a:xfrm rot="3907178">
          <a:off x="1626433" y="2363260"/>
          <a:ext cx="1389310" cy="37536"/>
        </a:xfrm>
        <a:noFill/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1C25D1B2-3D72-48FE-B2E3-7D9A863BA5E2}">
      <dgm:prSet custT="1"/>
      <dgm:spPr>
        <a:xfrm>
          <a:off x="2613347" y="2646888"/>
          <a:ext cx="3801790" cy="73064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zh-CN" altLang="en-US" sz="2000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暗示社会特征，揭示主题</a:t>
          </a:r>
        </a:p>
      </dgm:t>
    </dgm:pt>
    <dgm:pt modelId="{83D21C5B-689A-4C7E-80A2-0DB79D2D564E}" cxnId="{5A881B2B-C49A-4D8E-9268-CF7B638ACB21}" type="sibTrans">
      <dgm:prSet/>
      <dgm:spPr/>
      <dgm:t>
        <a:bodyPr/>
        <a:lstStyle/>
        <a:p>
          <a:endParaRPr lang="zh-CN" altLang="en-US"/>
        </a:p>
      </dgm:t>
    </dgm:pt>
    <dgm:pt modelId="{49EE1A41-248C-47A8-81F0-9968CB64FC90}" cxnId="{908B13B1-D61D-4771-AC16-2DC8611A3EBF}" type="sibTrans">
      <dgm:prSet/>
      <dgm:spPr/>
      <dgm:t>
        <a:bodyPr/>
        <a:lstStyle/>
        <a:p>
          <a:endParaRPr lang="zh-CN" altLang="en-US"/>
        </a:p>
      </dgm:t>
    </dgm:pt>
    <dgm:pt modelId="{130CB1F8-4E3C-452C-BC42-88A94A3B53F6}" type="pres">
      <dgm:prSet presAssocID="{D3F1632D-D21D-4D4B-B97E-C14EA74F57C6}" presName="diagram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/>
      </dgm:t>
    </dgm:pt>
    <dgm:pt modelId="{88A6D48E-9F4E-4AB3-BF4A-EAF21CA1C834}" type="pres">
      <dgm:prSet presAssocID="{8176C41B-B1D0-4178-BBF4-0DECA541593A}" presName="root1"/>
      <dgm:spPr/>
      <dgm:t>
        <a:bodyPr/>
        <a:lstStyle/>
        <a:p/>
      </dgm:t>
    </dgm:pt>
    <dgm:pt modelId="{5054DADD-3CF9-49A1-93E4-0663EF47E8A1}" type="pres">
      <dgm:prSet presAssocID="{8176C41B-B1D0-4178-BBF4-0DECA541593A}" presName="LevelOneTextNode" presStyleLbl="node0" presStyleCnt="1" custScaleX="105995" custScaleY="97889">
        <dgm:presLayoutVars>
          <dgm:chPref val="3"/>
        </dgm:presLayoutVars>
      </dgm:prSet>
      <dgm:spPr/>
      <dgm:t>
        <a:bodyPr/>
        <a:lstStyle/>
        <a:p/>
      </dgm:t>
    </dgm:pt>
    <dgm:pt modelId="{47DB1066-C5FC-4CFB-9D2D-5DD4ACA84313}" type="pres">
      <dgm:prSet presAssocID="{8176C41B-B1D0-4178-BBF4-0DECA541593A}" presName="level2hierChild"/>
      <dgm:spPr/>
      <dgm:t>
        <a:bodyPr/>
        <a:lstStyle/>
        <a:p/>
      </dgm:t>
    </dgm:pt>
    <dgm:pt modelId="{4DF65200-FC11-455E-BEBA-95C091D9CD14}" type="pres">
      <dgm:prSet presAssocID="{488162CA-7C01-4B0A-84E8-2D619F0008FA}" presName="conn2-1" presStyleLbl="parChTrans1D2" presStyleCnt="4"/>
      <dgm:spPr/>
      <dgm:t>
        <a:bodyPr/>
        <a:lstStyle/>
        <a:p/>
      </dgm:t>
    </dgm:pt>
    <dgm:pt modelId="{70B08D34-2B7B-49EC-B12B-965C98DCA00D}" type="pres">
      <dgm:prSet presAssocID="{488162CA-7C01-4B0A-84E8-2D619F0008FA}" presName="connTx" presStyleLbl="parChTrans2D2" presStyleCnt="4"/>
      <dgm:spPr/>
      <dgm:t>
        <a:bodyPr/>
        <a:lstStyle/>
        <a:p/>
      </dgm:t>
    </dgm:pt>
    <dgm:pt modelId="{C4FC7A8E-8EC2-4775-9C53-CFE55D986FAA}" type="pres">
      <dgm:prSet presAssocID="{05619BFC-E3CA-4AE3-BD63-296F7F35BCBC}" presName="root2"/>
      <dgm:spPr/>
      <dgm:t>
        <a:bodyPr/>
        <a:lstStyle/>
        <a:p/>
      </dgm:t>
    </dgm:pt>
    <dgm:pt modelId="{FAF4E30F-8F7A-4105-8103-A6C070765C94}" type="pres">
      <dgm:prSet presAssocID="{05619BFC-E3CA-4AE3-BD63-296F7F35BCBC}" presName="LevelTwoTextNode" presStyleLbl="node2" presStyleCnt="4" custScaleX="218565">
        <dgm:presLayoutVars>
          <dgm:chPref val="3"/>
        </dgm:presLayoutVars>
      </dgm:prSet>
      <dgm:spPr/>
      <dgm:t>
        <a:bodyPr/>
        <a:lstStyle/>
        <a:p/>
      </dgm:t>
    </dgm:pt>
    <dgm:pt modelId="{723C0654-EE70-48C1-827B-2A6B09BD0C70}" type="pres">
      <dgm:prSet presAssocID="{05619BFC-E3CA-4AE3-BD63-296F7F35BCBC}" presName="level3hierChild"/>
      <dgm:spPr/>
      <dgm:t>
        <a:bodyPr/>
        <a:lstStyle/>
        <a:p/>
      </dgm:t>
    </dgm:pt>
    <dgm:pt modelId="{2F35C649-35C3-42AE-9F0D-97C496DCC5E4}" type="pres">
      <dgm:prSet presAssocID="{91964EE5-DC2B-43DD-87BC-A6FC3D8DB499}" presName="conn2-1" presStyleLbl="parChTrans1D2" presStyleIdx="1" presStyleCnt="4"/>
      <dgm:spPr/>
      <dgm:t>
        <a:bodyPr/>
        <a:lstStyle/>
        <a:p/>
      </dgm:t>
    </dgm:pt>
    <dgm:pt modelId="{B16C41DE-EEE5-4E30-805F-69DC511987A5}" type="pres">
      <dgm:prSet presAssocID="{91964EE5-DC2B-43DD-87BC-A6FC3D8DB499}" presName="connTx" presStyleLbl="parChTrans2D2" presStyleIdx="1" presStyleCnt="4"/>
      <dgm:spPr/>
      <dgm:t>
        <a:bodyPr/>
        <a:lstStyle/>
        <a:p/>
      </dgm:t>
    </dgm:pt>
    <dgm:pt modelId="{D903084F-B159-4D3F-B70D-946873B4DDD2}" type="pres">
      <dgm:prSet presAssocID="{AD51E759-2001-42FC-AD0B-A94C529E8EBD}" presName="root2"/>
      <dgm:spPr/>
      <dgm:t>
        <a:bodyPr/>
        <a:lstStyle/>
        <a:p/>
      </dgm:t>
    </dgm:pt>
    <dgm:pt modelId="{C2E47888-830D-4C3E-8A94-0FCA0969747F}" type="pres">
      <dgm:prSet presAssocID="{AD51E759-2001-42FC-AD0B-A94C529E8EBD}" presName="LevelTwoTextNode" presStyleLbl="node2" presStyleIdx="1" presStyleCnt="4" custScaleX="218565">
        <dgm:presLayoutVars>
          <dgm:chPref val="3"/>
        </dgm:presLayoutVars>
      </dgm:prSet>
      <dgm:spPr/>
      <dgm:t>
        <a:bodyPr/>
        <a:lstStyle/>
        <a:p/>
      </dgm:t>
    </dgm:pt>
    <dgm:pt modelId="{6BCD5278-DE17-4ECB-BAD7-3115C6A1A506}" type="pres">
      <dgm:prSet presAssocID="{AD51E759-2001-42FC-AD0B-A94C529E8EBD}" presName="level3hierChild"/>
      <dgm:spPr/>
      <dgm:t>
        <a:bodyPr/>
        <a:lstStyle/>
        <a:p/>
      </dgm:t>
    </dgm:pt>
    <dgm:pt modelId="{8FF15236-D3ED-4B4C-A89E-A9698B8BC6C9}" type="pres">
      <dgm:prSet presAssocID="{2C6A6196-77AB-42A6-A81E-4A567B17FF4F}" presName="conn2-1" presStyleLbl="parChTrans1D2" presStyleIdx="2" presStyleCnt="4"/>
      <dgm:spPr/>
      <dgm:t>
        <a:bodyPr/>
        <a:lstStyle/>
        <a:p/>
      </dgm:t>
    </dgm:pt>
    <dgm:pt modelId="{02F64A31-4DE3-465D-8F0C-68221CDF1666}" type="pres">
      <dgm:prSet presAssocID="{2C6A6196-77AB-42A6-A81E-4A567B17FF4F}" presName="connTx" presStyleLbl="parChTrans2D2" presStyleIdx="2" presStyleCnt="4"/>
      <dgm:spPr/>
      <dgm:t>
        <a:bodyPr/>
        <a:lstStyle/>
        <a:p/>
      </dgm:t>
    </dgm:pt>
    <dgm:pt modelId="{1D8E4AD6-96F6-4F1B-9644-A3B46C82CE2E}" type="pres">
      <dgm:prSet presAssocID="{23A23002-EB38-467E-993F-63699E8E0E34}" presName="root2"/>
      <dgm:spPr/>
      <dgm:t>
        <a:bodyPr/>
        <a:lstStyle/>
        <a:p/>
      </dgm:t>
    </dgm:pt>
    <dgm:pt modelId="{C0C667F8-2D5B-4CC6-8619-82E480FB7513}" type="pres">
      <dgm:prSet presAssocID="{23A23002-EB38-467E-993F-63699E8E0E34}" presName="LevelTwoTextNode" presStyleLbl="node2" presStyleIdx="2" presStyleCnt="4" custScaleX="218565">
        <dgm:presLayoutVars>
          <dgm:chPref val="3"/>
        </dgm:presLayoutVars>
      </dgm:prSet>
      <dgm:spPr/>
      <dgm:t>
        <a:bodyPr/>
        <a:lstStyle/>
        <a:p/>
      </dgm:t>
    </dgm:pt>
    <dgm:pt modelId="{DCDA264A-C7E1-468D-B023-593A035D66E3}" type="pres">
      <dgm:prSet presAssocID="{23A23002-EB38-467E-993F-63699E8E0E34}" presName="level3hierChild"/>
      <dgm:spPr/>
      <dgm:t>
        <a:bodyPr/>
        <a:lstStyle/>
        <a:p/>
      </dgm:t>
    </dgm:pt>
    <dgm:pt modelId="{27F71E6B-980E-4416-8AB3-466AD57DF8B1}" type="pres">
      <dgm:prSet presAssocID="{B80495F9-6B7B-4931-AB29-E119C43FE14D}" presName="conn2-1" presStyleLbl="parChTrans1D2" presStyleIdx="3" presStyleCnt="4"/>
      <dgm:spPr/>
      <dgm:t>
        <a:bodyPr/>
        <a:lstStyle/>
        <a:p/>
      </dgm:t>
    </dgm:pt>
    <dgm:pt modelId="{CECEFFCA-100C-4707-8E2B-38124CE480DB}" type="pres">
      <dgm:prSet presAssocID="{B80495F9-6B7B-4931-AB29-E119C43FE14D}" presName="connTx" presStyleLbl="parChTrans2D2" presStyleIdx="3" presStyleCnt="4"/>
      <dgm:spPr/>
      <dgm:t>
        <a:bodyPr/>
        <a:lstStyle/>
        <a:p/>
      </dgm:t>
    </dgm:pt>
    <dgm:pt modelId="{1640E7C0-3927-4885-977B-5908BF8889A4}" type="pres">
      <dgm:prSet presAssocID="{1C25D1B2-3D72-48FE-B2E3-7D9A863BA5E2}" presName="root2"/>
      <dgm:spPr/>
      <dgm:t>
        <a:bodyPr/>
        <a:lstStyle/>
        <a:p/>
      </dgm:t>
    </dgm:pt>
    <dgm:pt modelId="{AC0EC917-9837-4385-9EA9-63B3920DCF68}" type="pres">
      <dgm:prSet presAssocID="{1C25D1B2-3D72-48FE-B2E3-7D9A863BA5E2}" presName="LevelTwoTextNode" presStyleLbl="node2" presStyleIdx="3" presStyleCnt="4" custScaleX="218565">
        <dgm:presLayoutVars>
          <dgm:chPref val="3"/>
        </dgm:presLayoutVars>
      </dgm:prSet>
      <dgm:spPr/>
      <dgm:t>
        <a:bodyPr/>
        <a:lstStyle/>
        <a:p/>
      </dgm:t>
    </dgm:pt>
    <dgm:pt modelId="{2C2C1219-1659-479A-97C2-A720C450F731}" type="pres">
      <dgm:prSet presAssocID="{1C25D1B2-3D72-48FE-B2E3-7D9A863BA5E2}" presName="level3hierChild"/>
      <dgm:spPr/>
      <dgm:t>
        <a:bodyPr/>
        <a:lstStyle/>
        <a:p/>
      </dgm:t>
    </dgm:pt>
  </dgm:ptLst>
  <dgm:cxnLst>
    <dgm:cxn modelId="{908B13B1-D61D-4771-AC16-2DC8611A3EBF}" srcId="{D3F1632D-D21D-4D4B-B97E-C14EA74F57C6}" destId="{8176C41B-B1D0-4178-BBF4-0DECA541593A}" srcOrd="0" destOrd="0" parTransId="{1CFCD45F-CDED-459E-BD62-DE0E5442D099}" sibTransId="{49EE1A41-248C-47A8-81F0-9968CB64FC90}"/>
    <dgm:cxn modelId="{667B1FDA-C9B5-49A1-A77D-96B38BB8ECAF}" srcId="{8176C41B-B1D0-4178-BBF4-0DECA541593A}" destId="{05619BFC-E3CA-4AE3-BD63-296F7F35BCBC}" srcOrd="0" destOrd="0" parTransId="{488162CA-7C01-4B0A-84E8-2D619F0008FA}" sibTransId="{5DB03816-A64F-484E-A780-87322C8FEF5E}"/>
    <dgm:cxn modelId="{4F58F2EC-3749-485C-80C3-A6B6DBF18C27}" srcId="{8176C41B-B1D0-4178-BBF4-0DECA541593A}" destId="{AD51E759-2001-42FC-AD0B-A94C529E8EBD}" srcOrd="1" destOrd="0" parTransId="{91964EE5-DC2B-43DD-87BC-A6FC3D8DB499}" sibTransId="{86F5E5D6-D182-4D5B-86EA-A9F78CE5A3FE}"/>
    <dgm:cxn modelId="{8DED4D7D-0135-47DA-B4D8-8E7C22D185AB}" srcId="{8176C41B-B1D0-4178-BBF4-0DECA541593A}" destId="{23A23002-EB38-467E-993F-63699E8E0E34}" srcOrd="2" destOrd="0" parTransId="{2C6A6196-77AB-42A6-A81E-4A567B17FF4F}" sibTransId="{E0C377C9-FBC1-48E5-88B7-B8FCC3199D3C}"/>
    <dgm:cxn modelId="{5A881B2B-C49A-4D8E-9268-CF7B638ACB21}" srcId="{8176C41B-B1D0-4178-BBF4-0DECA541593A}" destId="{1C25D1B2-3D72-48FE-B2E3-7D9A863BA5E2}" srcOrd="3" destOrd="0" parTransId="{B80495F9-6B7B-4931-AB29-E119C43FE14D}" sibTransId="{83D21C5B-689A-4C7E-80A2-0DB79D2D564E}"/>
    <dgm:cxn modelId="{83BCFA3D-7026-4DC3-8A1E-CC9B354D85AE}" type="presOf" srcId="{D3F1632D-D21D-4D4B-B97E-C14EA74F57C6}" destId="{130CB1F8-4E3C-452C-BC42-88A94A3B53F6}" srcOrd="0" destOrd="0" presId="urn:microsoft.com/office/officeart/2005/8/layout/hierarchy2"/>
    <dgm:cxn modelId="{2203812E-A9F1-4FD4-A85D-89899885F765}" type="presParOf" srcId="{130CB1F8-4E3C-452C-BC42-88A94A3B53F6}" destId="{88A6D48E-9F4E-4AB3-BF4A-EAF21CA1C834}" srcOrd="0" destOrd="0" presId="urn:microsoft.com/office/officeart/2005/8/layout/hierarchy2"/>
    <dgm:cxn modelId="{0A15F0A7-AC2A-432D-A412-E2953C4D10A7}" type="presParOf" srcId="{88A6D48E-9F4E-4AB3-BF4A-EAF21CA1C834}" destId="{5054DADD-3CF9-49A1-93E4-0663EF47E8A1}" srcOrd="0" destOrd="0" presId="urn:microsoft.com/office/officeart/2005/8/layout/hierarchy2"/>
    <dgm:cxn modelId="{34991D68-0D4D-4942-80A9-C3CEABEE5F11}" type="presOf" srcId="{8176C41B-B1D0-4178-BBF4-0DECA541593A}" destId="{5054DADD-3CF9-49A1-93E4-0663EF47E8A1}" srcOrd="0" destOrd="0" presId="urn:microsoft.com/office/officeart/2005/8/layout/hierarchy2"/>
    <dgm:cxn modelId="{34881AA1-7691-4C73-8615-BA06B0FB2A24}" type="presParOf" srcId="{88A6D48E-9F4E-4AB3-BF4A-EAF21CA1C834}" destId="{47DB1066-C5FC-4CFB-9D2D-5DD4ACA84313}" srcOrd="1" destOrd="0" presId="urn:microsoft.com/office/officeart/2005/8/layout/hierarchy2"/>
    <dgm:cxn modelId="{1461ED71-914B-4761-9530-D2CCE2E6EC8B}" type="presParOf" srcId="{47DB1066-C5FC-4CFB-9D2D-5DD4ACA84313}" destId="{4DF65200-FC11-455E-BEBA-95C091D9CD14}" srcOrd="0" destOrd="0" presId="urn:microsoft.com/office/officeart/2005/8/layout/hierarchy2"/>
    <dgm:cxn modelId="{85C43702-DF53-40A4-A081-D1489FBFF4E2}" type="presOf" srcId="{488162CA-7C01-4B0A-84E8-2D619F0008FA}" destId="{4DF65200-FC11-455E-BEBA-95C091D9CD14}" srcOrd="0" destOrd="0" presId="urn:microsoft.com/office/officeart/2005/8/layout/hierarchy2"/>
    <dgm:cxn modelId="{91D8ED38-2844-45B7-A897-D264FB0B1EBD}" type="presParOf" srcId="{4DF65200-FC11-455E-BEBA-95C091D9CD14}" destId="{70B08D34-2B7B-49EC-B12B-965C98DCA00D}" srcOrd="0" destOrd="0" presId="urn:microsoft.com/office/officeart/2005/8/layout/hierarchy2"/>
    <dgm:cxn modelId="{7F894D43-CE39-465E-92EC-05467391E6C1}" type="presOf" srcId="{488162CA-7C01-4B0A-84E8-2D619F0008FA}" destId="{70B08D34-2B7B-49EC-B12B-965C98DCA00D}" srcOrd="1" destOrd="0" presId="urn:microsoft.com/office/officeart/2005/8/layout/hierarchy2"/>
    <dgm:cxn modelId="{978316F5-813A-4F07-9DAA-7D5430B4BE33}" type="presParOf" srcId="{47DB1066-C5FC-4CFB-9D2D-5DD4ACA84313}" destId="{C4FC7A8E-8EC2-4775-9C53-CFE55D986FAA}" srcOrd="1" destOrd="0" presId="urn:microsoft.com/office/officeart/2005/8/layout/hierarchy2"/>
    <dgm:cxn modelId="{659CDEA4-CEBE-4763-90CB-9B0F8B40ACEF}" type="presParOf" srcId="{C4FC7A8E-8EC2-4775-9C53-CFE55D986FAA}" destId="{FAF4E30F-8F7A-4105-8103-A6C070765C94}" srcOrd="0" destOrd="0" presId="urn:microsoft.com/office/officeart/2005/8/layout/hierarchy2"/>
    <dgm:cxn modelId="{F3BAE83B-5C34-4390-B46A-9D604C98E5D0}" type="presOf" srcId="{05619BFC-E3CA-4AE3-BD63-296F7F35BCBC}" destId="{FAF4E30F-8F7A-4105-8103-A6C070765C94}" srcOrd="0" destOrd="0" presId="urn:microsoft.com/office/officeart/2005/8/layout/hierarchy2"/>
    <dgm:cxn modelId="{F9066D55-33E7-48CE-9A77-04204A02868A}" type="presParOf" srcId="{C4FC7A8E-8EC2-4775-9C53-CFE55D986FAA}" destId="{723C0654-EE70-48C1-827B-2A6B09BD0C70}" srcOrd="1" destOrd="0" presId="urn:microsoft.com/office/officeart/2005/8/layout/hierarchy2"/>
    <dgm:cxn modelId="{053878D6-AC78-4EC0-8808-C37609E3F271}" type="presParOf" srcId="{47DB1066-C5FC-4CFB-9D2D-5DD4ACA84313}" destId="{2F35C649-35C3-42AE-9F0D-97C496DCC5E4}" srcOrd="2" destOrd="0" presId="urn:microsoft.com/office/officeart/2005/8/layout/hierarchy2"/>
    <dgm:cxn modelId="{90153E46-3AEF-4FC8-AF82-AEF4BB1057B2}" type="presOf" srcId="{91964EE5-DC2B-43DD-87BC-A6FC3D8DB499}" destId="{2F35C649-35C3-42AE-9F0D-97C496DCC5E4}" srcOrd="0" destOrd="0" presId="urn:microsoft.com/office/officeart/2005/8/layout/hierarchy2"/>
    <dgm:cxn modelId="{B05920E0-ED34-4EAF-BB62-B68BDE63C515}" type="presParOf" srcId="{2F35C649-35C3-42AE-9F0D-97C496DCC5E4}" destId="{B16C41DE-EEE5-4E30-805F-69DC511987A5}" srcOrd="0" destOrd="0" presId="urn:microsoft.com/office/officeart/2005/8/layout/hierarchy2"/>
    <dgm:cxn modelId="{F3180EEA-944A-4305-83A0-613AFA9DF2D9}" type="presOf" srcId="{91964EE5-DC2B-43DD-87BC-A6FC3D8DB499}" destId="{B16C41DE-EEE5-4E30-805F-69DC511987A5}" srcOrd="1" destOrd="0" presId="urn:microsoft.com/office/officeart/2005/8/layout/hierarchy2"/>
    <dgm:cxn modelId="{0BE2DF69-91FC-4376-BC28-D55C427BF766}" type="presParOf" srcId="{47DB1066-C5FC-4CFB-9D2D-5DD4ACA84313}" destId="{D903084F-B159-4D3F-B70D-946873B4DDD2}" srcOrd="3" destOrd="0" presId="urn:microsoft.com/office/officeart/2005/8/layout/hierarchy2"/>
    <dgm:cxn modelId="{0D31B756-3B09-49DA-B8FE-C80EEF4D4626}" type="presParOf" srcId="{D903084F-B159-4D3F-B70D-946873B4DDD2}" destId="{C2E47888-830D-4C3E-8A94-0FCA0969747F}" srcOrd="0" destOrd="0" presId="urn:microsoft.com/office/officeart/2005/8/layout/hierarchy2"/>
    <dgm:cxn modelId="{0E4B2065-04B2-40D6-ADAB-979648E7DB76}" type="presOf" srcId="{AD51E759-2001-42FC-AD0B-A94C529E8EBD}" destId="{C2E47888-830D-4C3E-8A94-0FCA0969747F}" srcOrd="0" destOrd="0" presId="urn:microsoft.com/office/officeart/2005/8/layout/hierarchy2"/>
    <dgm:cxn modelId="{422FA3D3-F2BB-4E03-8151-52EF26FBA301}" type="presParOf" srcId="{D903084F-B159-4D3F-B70D-946873B4DDD2}" destId="{6BCD5278-DE17-4ECB-BAD7-3115C6A1A506}" srcOrd="1" destOrd="0" presId="urn:microsoft.com/office/officeart/2005/8/layout/hierarchy2"/>
    <dgm:cxn modelId="{54FB0F34-0204-41DF-91EE-DB0057C99C14}" type="presParOf" srcId="{47DB1066-C5FC-4CFB-9D2D-5DD4ACA84313}" destId="{8FF15236-D3ED-4B4C-A89E-A9698B8BC6C9}" srcOrd="4" destOrd="0" presId="urn:microsoft.com/office/officeart/2005/8/layout/hierarchy2"/>
    <dgm:cxn modelId="{47D989DB-8F53-48D3-A5AC-D3851202617E}" type="presOf" srcId="{2C6A6196-77AB-42A6-A81E-4A567B17FF4F}" destId="{8FF15236-D3ED-4B4C-A89E-A9698B8BC6C9}" srcOrd="0" destOrd="0" presId="urn:microsoft.com/office/officeart/2005/8/layout/hierarchy2"/>
    <dgm:cxn modelId="{ECD337F2-1D5D-4E93-BD3D-C64385A79973}" type="presParOf" srcId="{8FF15236-D3ED-4B4C-A89E-A9698B8BC6C9}" destId="{02F64A31-4DE3-465D-8F0C-68221CDF1666}" srcOrd="0" destOrd="0" presId="urn:microsoft.com/office/officeart/2005/8/layout/hierarchy2"/>
    <dgm:cxn modelId="{5B8C1B0E-3714-4A8F-943B-970B678FBBE0}" type="presOf" srcId="{2C6A6196-77AB-42A6-A81E-4A567B17FF4F}" destId="{02F64A31-4DE3-465D-8F0C-68221CDF1666}" srcOrd="1" destOrd="0" presId="urn:microsoft.com/office/officeart/2005/8/layout/hierarchy2"/>
    <dgm:cxn modelId="{19E2C722-9992-426D-A294-84C9EACC7C7C}" type="presParOf" srcId="{47DB1066-C5FC-4CFB-9D2D-5DD4ACA84313}" destId="{1D8E4AD6-96F6-4F1B-9644-A3B46C82CE2E}" srcOrd="5" destOrd="0" presId="urn:microsoft.com/office/officeart/2005/8/layout/hierarchy2"/>
    <dgm:cxn modelId="{CAD0546A-6786-427D-8EFF-B30F098318BA}" type="presParOf" srcId="{1D8E4AD6-96F6-4F1B-9644-A3B46C82CE2E}" destId="{C0C667F8-2D5B-4CC6-8619-82E480FB7513}" srcOrd="0" destOrd="0" presId="urn:microsoft.com/office/officeart/2005/8/layout/hierarchy2"/>
    <dgm:cxn modelId="{904A40C8-9ED1-4E2A-A89F-02392EB3BEFC}" type="presOf" srcId="{23A23002-EB38-467E-993F-63699E8E0E34}" destId="{C0C667F8-2D5B-4CC6-8619-82E480FB7513}" srcOrd="0" destOrd="0" presId="urn:microsoft.com/office/officeart/2005/8/layout/hierarchy2"/>
    <dgm:cxn modelId="{A2C756AE-DE53-4EE7-83FB-5EDC94D14ACF}" type="presParOf" srcId="{1D8E4AD6-96F6-4F1B-9644-A3B46C82CE2E}" destId="{DCDA264A-C7E1-468D-B023-593A035D66E3}" srcOrd="1" destOrd="0" presId="urn:microsoft.com/office/officeart/2005/8/layout/hierarchy2"/>
    <dgm:cxn modelId="{ADC50D59-024E-46E5-BCBE-AB0CFBD34558}" type="presParOf" srcId="{47DB1066-C5FC-4CFB-9D2D-5DD4ACA84313}" destId="{27F71E6B-980E-4416-8AB3-466AD57DF8B1}" srcOrd="6" destOrd="0" presId="urn:microsoft.com/office/officeart/2005/8/layout/hierarchy2"/>
    <dgm:cxn modelId="{CE376F56-0548-4D6A-A2EF-C842F0965DF2}" type="presOf" srcId="{B80495F9-6B7B-4931-AB29-E119C43FE14D}" destId="{27F71E6B-980E-4416-8AB3-466AD57DF8B1}" srcOrd="0" destOrd="0" presId="urn:microsoft.com/office/officeart/2005/8/layout/hierarchy2"/>
    <dgm:cxn modelId="{76B1763C-3CE7-48EF-81A2-024648979C32}" type="presParOf" srcId="{27F71E6B-980E-4416-8AB3-466AD57DF8B1}" destId="{CECEFFCA-100C-4707-8E2B-38124CE480DB}" srcOrd="0" destOrd="0" presId="urn:microsoft.com/office/officeart/2005/8/layout/hierarchy2"/>
    <dgm:cxn modelId="{0668ED95-7745-4C41-91D3-684DA355BA97}" type="presOf" srcId="{B80495F9-6B7B-4931-AB29-E119C43FE14D}" destId="{CECEFFCA-100C-4707-8E2B-38124CE480DB}" srcOrd="1" destOrd="0" presId="urn:microsoft.com/office/officeart/2005/8/layout/hierarchy2"/>
    <dgm:cxn modelId="{F10E5743-F1BC-422E-BCA0-578F14726CC3}" type="presParOf" srcId="{47DB1066-C5FC-4CFB-9D2D-5DD4ACA84313}" destId="{1640E7C0-3927-4885-977B-5908BF8889A4}" srcOrd="7" destOrd="0" presId="urn:microsoft.com/office/officeart/2005/8/layout/hierarchy2"/>
    <dgm:cxn modelId="{805E4430-443C-40B3-A963-8561A7C6E2E8}" type="presParOf" srcId="{1640E7C0-3927-4885-977B-5908BF8889A4}" destId="{AC0EC917-9837-4385-9EA9-63B3920DCF68}" srcOrd="0" destOrd="0" presId="urn:microsoft.com/office/officeart/2005/8/layout/hierarchy2"/>
    <dgm:cxn modelId="{6868C729-A5E4-4E22-8286-211608D1A6A3}" type="presOf" srcId="{1C25D1B2-3D72-48FE-B2E3-7D9A863BA5E2}" destId="{AC0EC917-9837-4385-9EA9-63B3920DCF68}" srcOrd="0" destOrd="0" presId="urn:microsoft.com/office/officeart/2005/8/layout/hierarchy2"/>
    <dgm:cxn modelId="{2EB84070-462B-4ADF-810B-8A31826AACA6}" type="presParOf" srcId="{1640E7C0-3927-4885-977B-5908BF8889A4}" destId="{2C2C1219-1659-479A-97C2-A720C450F73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2A33FB6-4391-4542-BB8E-8F91DA8012C8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707AB91-6D32-4862-9998-37BA3C4DA614}" cxnId="{8AE452A9-BE53-4BE1-A92D-3045BA9EB69D}" type="parTrans">
      <dgm:prSet/>
      <dgm:spPr/>
      <dgm:t>
        <a:bodyPr/>
        <a:lstStyle/>
        <a:p>
          <a:endParaRPr lang="zh-CN" altLang="en-US"/>
        </a:p>
      </dgm:t>
    </dgm:pt>
    <dgm:pt modelId="{11E3B9E4-C8C6-4F7C-B761-566C94910D5F}">
      <dgm:prSet custT="1"/>
      <dgm:spPr>
        <a:xfrm>
          <a:off x="7453" y="2959379"/>
          <a:ext cx="1438364" cy="126337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zh-CN" altLang="en-US" sz="2400" b="1">
              <a:solidFill>
                <a:srgbClr val="FF0000"/>
              </a:solidFill>
              <a:latin typeface="Arial" panose="020B0604020202020204"/>
              <a:ea typeface="微软雅黑" panose="020B0503020204020204" charset="-122"/>
              <a:cs typeface="+mn-cs"/>
            </a:rPr>
            <a:t>品味语言</a:t>
          </a:r>
        </a:p>
      </dgm:t>
    </dgm:pt>
    <dgm:pt modelId="{5BCC2974-51CE-4A51-A9E2-07D0A2AB9349}" cxnId="{FF454B6F-52E4-4FEA-BD02-2E589D0E5251}" type="parTrans">
      <dgm:prSet/>
      <dgm:spPr>
        <a:xfrm rot="17662270">
          <a:off x="1158650" y="3137836"/>
          <a:ext cx="977834" cy="15760"/>
        </a:xfrm>
        <a:noFill/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2646E89F-8588-4B61-BC14-EF7859FC8E5B}">
      <dgm:prSet custT="1"/>
      <dgm:spPr>
        <a:xfrm>
          <a:off x="1849317" y="2165738"/>
          <a:ext cx="1323770" cy="106925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zh-CN" altLang="en-US" sz="2400">
              <a:solidFill>
                <a:srgbClr val="FF0000"/>
              </a:solidFill>
              <a:latin typeface="Arial" panose="020B0604020202020204"/>
              <a:ea typeface="微软雅黑" panose="020B0503020204020204" charset="-122"/>
              <a:cs typeface="+mn-cs"/>
            </a:rPr>
            <a:t>作品语言</a:t>
          </a:r>
        </a:p>
      </dgm:t>
    </dgm:pt>
    <dgm:pt modelId="{F3C4E18E-6E88-40D4-BF48-A03598BD8D58}" cxnId="{A3AE4EA1-83B5-4509-9E68-4D7BD6D0D0E3}" type="parTrans">
      <dgm:prSet/>
      <dgm:spPr>
        <a:xfrm rot="17231776">
          <a:off x="2692433" y="2040588"/>
          <a:ext cx="1364807" cy="15760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ED8F7729-ED8C-405D-83AF-4C8DF7ACA37B}">
      <dgm:prSet custT="1"/>
      <dgm:spPr>
        <a:xfrm>
          <a:off x="3576586" y="1144382"/>
          <a:ext cx="1865114" cy="50437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zh-CN" altLang="en-US" sz="2400" b="1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用词之美</a:t>
          </a:r>
        </a:p>
      </dgm:t>
    </dgm:pt>
    <dgm:pt modelId="{4813D080-2B4E-4F68-BCA5-3ED3EAC3D689}" cxnId="{63FF3A1D-E781-4B7D-852C-E5FC2372F30E}" type="parTrans">
      <dgm:prSet/>
      <dgm:spPr>
        <a:xfrm rot="18998762">
          <a:off x="5376042" y="1223501"/>
          <a:ext cx="481243" cy="15760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4B4974E1-0DEE-4506-96BE-4AADD08E709A}">
      <dgm:prSet custT="1"/>
      <dgm:spPr>
        <a:xfrm>
          <a:off x="5791626" y="413494"/>
          <a:ext cx="3562949" cy="130540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lnSpc>
              <a:spcPts val="3000"/>
            </a:lnSpc>
            <a:spcAft>
              <a:spcPct val="0"/>
            </a:spcAft>
            <a:buNone/>
          </a:pPr>
          <a:endParaRPr lang="en-US" altLang="zh-CN" sz="2400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  <a:p>
          <a:pPr>
            <a:lnSpc>
              <a:spcPts val="3300"/>
            </a:lnSpc>
            <a:spcAft>
              <a:spcPct val="0"/>
            </a:spcAft>
            <a:buNone/>
          </a:pPr>
          <a:r>
            <a:rPr lang="zh-CN" altLang="en-US" sz="24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感情色彩 语体色彩 </a:t>
          </a:r>
          <a:endParaRPr lang="en-US" altLang="zh-CN" sz="2400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  <a:p>
          <a:pPr>
            <a:lnSpc>
              <a:spcPts val="3300"/>
            </a:lnSpc>
            <a:spcAft>
              <a:spcPct val="0"/>
            </a:spcAft>
            <a:buNone/>
          </a:pPr>
          <a:r>
            <a:rPr lang="zh-CN" altLang="en-US" sz="24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叠词、动词、形容词等</a:t>
          </a:r>
          <a:endParaRPr lang="en-US" altLang="zh-CN" sz="2400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  <a:p>
          <a:pPr>
            <a:lnSpc>
              <a:spcPts val="3300"/>
            </a:lnSpc>
            <a:spcAft>
              <a:spcPct val="0"/>
            </a:spcAft>
            <a:buNone/>
          </a:pPr>
          <a:r>
            <a:rPr lang="zh-CN" altLang="en-US" sz="24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地域、时代职业特色</a:t>
          </a:r>
          <a:endParaRPr lang="en-US" altLang="zh-CN" sz="2400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  <a:p>
          <a:pPr>
            <a:lnSpc>
              <a:spcPct val="90000"/>
            </a:lnSpc>
            <a:spcAft>
              <a:spcPct val="35000"/>
            </a:spcAft>
            <a:buNone/>
          </a:pPr>
          <a:r>
            <a:rPr lang="zh-CN" altLang="en-US" sz="24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 </a:t>
          </a:r>
        </a:p>
      </dgm:t>
    </dgm:pt>
    <dgm:pt modelId="{0706E8FB-7D83-4BED-ADA2-376B9DEB775B}" cxnId="{63FF3A1D-E781-4B7D-852C-E5FC2372F30E}" type="sibTrans">
      <dgm:prSet/>
      <dgm:spPr/>
      <dgm:t>
        <a:bodyPr/>
        <a:lstStyle/>
        <a:p>
          <a:endParaRPr lang="zh-CN" altLang="en-US"/>
        </a:p>
      </dgm:t>
    </dgm:pt>
    <dgm:pt modelId="{88533CA0-6D12-4B9E-A24B-D798FB9F6484}" cxnId="{A3AE4EA1-83B5-4509-9E68-4D7BD6D0D0E3}" type="sibTrans">
      <dgm:prSet/>
      <dgm:spPr/>
      <dgm:t>
        <a:bodyPr/>
        <a:lstStyle/>
        <a:p>
          <a:endParaRPr lang="zh-CN" altLang="en-US"/>
        </a:p>
      </dgm:t>
    </dgm:pt>
    <dgm:pt modelId="{6C145D17-01DB-4735-9E3F-0E34F2D63FDA}" cxnId="{0FEBC524-9133-43D1-9641-E826F19AC522}" type="parTrans">
      <dgm:prSet/>
      <dgm:spPr>
        <a:xfrm rot="19280720">
          <a:off x="3115237" y="2527546"/>
          <a:ext cx="528126" cy="15760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49A8D9C1-0194-4336-A887-6F76A83810D7}">
      <dgm:prSet custT="1"/>
      <dgm:spPr>
        <a:xfrm>
          <a:off x="3585514" y="2118299"/>
          <a:ext cx="1865114" cy="50437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zh-CN" altLang="en-US" sz="2400" b="1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句式之美</a:t>
          </a:r>
        </a:p>
      </dgm:t>
    </dgm:pt>
    <dgm:pt modelId="{AAB5D64F-6D4E-4AB9-BCFB-CA0E0A16A290}" cxnId="{04AD0DFE-6510-4F4F-AAAE-F84329892663}" type="parTrans">
      <dgm:prSet/>
      <dgm:spPr>
        <a:xfrm rot="1061843">
          <a:off x="5441053" y="2424114"/>
          <a:ext cx="404674" cy="15760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8ABD6C64-C6C1-47FD-8F0C-D7BE2A45EF66}">
      <dgm:prSet custT="1"/>
      <dgm:spPr>
        <a:xfrm>
          <a:off x="5836152" y="1980070"/>
          <a:ext cx="3562949" cy="102686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lnSpc>
              <a:spcPts val="3300"/>
            </a:lnSpc>
            <a:spcAft>
              <a:spcPct val="0"/>
            </a:spcAft>
            <a:buNone/>
          </a:pPr>
          <a:r>
            <a:rPr lang="zh-CN" altLang="en-US" sz="24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整句散句 </a:t>
          </a:r>
          <a:endParaRPr lang="en-US" altLang="zh-CN" sz="2400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  <a:p>
          <a:pPr>
            <a:lnSpc>
              <a:spcPts val="3300"/>
            </a:lnSpc>
            <a:spcAft>
              <a:spcPct val="0"/>
            </a:spcAft>
            <a:buNone/>
          </a:pPr>
          <a:r>
            <a:rPr lang="zh-CN" altLang="en-US" sz="24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长句短句</a:t>
          </a:r>
        </a:p>
      </dgm:t>
    </dgm:pt>
    <dgm:pt modelId="{C1F213D5-09AB-478C-962C-57C33D08EDE0}" cxnId="{04AD0DFE-6510-4F4F-AAAE-F84329892663}" type="sibTrans">
      <dgm:prSet/>
      <dgm:spPr/>
      <dgm:t>
        <a:bodyPr/>
        <a:lstStyle/>
        <a:p>
          <a:endParaRPr lang="zh-CN" altLang="en-US"/>
        </a:p>
      </dgm:t>
    </dgm:pt>
    <dgm:pt modelId="{0734D875-78E7-4BEB-B476-42DFB865A8C6}" cxnId="{0FEBC524-9133-43D1-9641-E826F19AC522}" type="sibTrans">
      <dgm:prSet/>
      <dgm:spPr/>
      <dgm:t>
        <a:bodyPr/>
        <a:lstStyle/>
        <a:p>
          <a:endParaRPr lang="zh-CN" altLang="en-US"/>
        </a:p>
      </dgm:t>
    </dgm:pt>
    <dgm:pt modelId="{827C05CC-120C-4ABD-8617-0B2950CC50DE}" cxnId="{7FC9AB76-85A0-4B81-B38E-4406ED804286}" type="parTrans">
      <dgm:prSet/>
      <dgm:spPr>
        <a:xfrm rot="3125051">
          <a:off x="3046523" y="2951497"/>
          <a:ext cx="656626" cy="15760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BE91053F-81D8-479A-9527-13B73BA5FE73}">
      <dgm:prSet custT="1"/>
      <dgm:spPr>
        <a:xfrm>
          <a:off x="3576586" y="2966202"/>
          <a:ext cx="1865114" cy="50437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zh-CN" altLang="en-US" sz="2400" b="1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修辞之美</a:t>
          </a:r>
        </a:p>
      </dgm:t>
    </dgm:pt>
    <dgm:pt modelId="{9AFAEBF7-0ECB-44A7-9C52-FCFC000658A4}" cxnId="{7FC9AB76-85A0-4B81-B38E-4406ED804286}" type="sibTrans">
      <dgm:prSet/>
      <dgm:spPr/>
      <dgm:t>
        <a:bodyPr/>
        <a:lstStyle/>
        <a:p>
          <a:endParaRPr lang="zh-CN" altLang="en-US"/>
        </a:p>
      </dgm:t>
    </dgm:pt>
    <dgm:pt modelId="{484AC633-ECB2-4997-BC3E-190B793E3DDD}" cxnId="{C868AFEA-9F0D-4B1C-A542-768057F6C743}" type="parTrans">
      <dgm:prSet/>
      <dgm:spPr>
        <a:xfrm rot="4368224">
          <a:off x="2692433" y="3344385"/>
          <a:ext cx="1364807" cy="15760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07564359-E95D-4F2C-897F-897ABF3BAB89}">
      <dgm:prSet custT="1"/>
      <dgm:spPr>
        <a:xfrm>
          <a:off x="3576586" y="3751976"/>
          <a:ext cx="1865114" cy="50437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zh-CN" altLang="en-US" sz="2400" b="1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风格之美</a:t>
          </a:r>
        </a:p>
      </dgm:t>
    </dgm:pt>
    <dgm:pt modelId="{D3B40FC9-41FC-485A-84E8-54353AFE77C9}" cxnId="{3AA28BD7-D3BB-4A85-AB31-4EC2E065947E}" type="parTrans">
      <dgm:prSet/>
      <dgm:spPr>
        <a:xfrm>
          <a:off x="5441701" y="3996283"/>
          <a:ext cx="403499" cy="15760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8F6C4701-1320-4513-AAA5-99B40E85F589}">
      <dgm:prSet custT="1"/>
      <dgm:spPr>
        <a:xfrm>
          <a:off x="5845200" y="3227448"/>
          <a:ext cx="3562949" cy="15534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lnSpc>
              <a:spcPts val="3400"/>
            </a:lnSpc>
            <a:spcAft>
              <a:spcPct val="0"/>
            </a:spcAft>
            <a:buNone/>
          </a:pPr>
          <a:r>
            <a:rPr lang="zh-CN" altLang="en-US" sz="24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豪放与柔婉 </a:t>
          </a:r>
          <a:r>
            <a:rPr lang="en-US" altLang="zh-CN" sz="24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 </a:t>
          </a:r>
          <a:r>
            <a:rPr lang="zh-CN" altLang="en-US" sz="24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直露与含蓄 </a:t>
          </a:r>
          <a:endParaRPr lang="en-US" altLang="zh-CN" sz="2400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  <a:p>
          <a:pPr>
            <a:lnSpc>
              <a:spcPts val="3400"/>
            </a:lnSpc>
            <a:spcAft>
              <a:spcPct val="0"/>
            </a:spcAft>
            <a:buNone/>
          </a:pPr>
          <a:r>
            <a:rPr lang="zh-CN" altLang="en-US" sz="24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质朴与华丽 </a:t>
          </a:r>
          <a:r>
            <a:rPr lang="en-US" altLang="zh-CN" sz="24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 </a:t>
          </a:r>
          <a:r>
            <a:rPr lang="zh-CN" altLang="en-US" sz="24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庄重与诙谐 </a:t>
          </a:r>
          <a:endParaRPr lang="en-US" altLang="zh-CN" sz="2400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  <a:p>
          <a:pPr>
            <a:lnSpc>
              <a:spcPts val="3400"/>
            </a:lnSpc>
            <a:spcAft>
              <a:spcPct val="0"/>
            </a:spcAft>
            <a:buNone/>
          </a:pPr>
          <a:r>
            <a:rPr lang="zh-CN" altLang="en-US" sz="24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简洁与细腻</a:t>
          </a:r>
        </a:p>
      </dgm:t>
    </dgm:pt>
    <dgm:pt modelId="{956D205E-A58A-4032-8A6F-688B8493CBB9}" cxnId="{3AA28BD7-D3BB-4A85-AB31-4EC2E065947E}" type="sibTrans">
      <dgm:prSet/>
      <dgm:spPr/>
      <dgm:t>
        <a:bodyPr/>
        <a:lstStyle/>
        <a:p>
          <a:endParaRPr lang="zh-CN" altLang="en-US"/>
        </a:p>
      </dgm:t>
    </dgm:pt>
    <dgm:pt modelId="{E842001D-A597-44A4-A6BC-748CFAE004A1}" cxnId="{C868AFEA-9F0D-4B1C-A542-768057F6C743}" type="sibTrans">
      <dgm:prSet/>
      <dgm:spPr/>
      <dgm:t>
        <a:bodyPr/>
        <a:lstStyle/>
        <a:p>
          <a:endParaRPr lang="zh-CN" altLang="en-US"/>
        </a:p>
      </dgm:t>
    </dgm:pt>
    <dgm:pt modelId="{D3D0E5A4-F0BC-4ED8-948D-F3210B0C258F}" cxnId="{FF454B6F-52E4-4FEA-BD02-2E589D0E5251}" type="sibTrans">
      <dgm:prSet/>
      <dgm:spPr/>
      <dgm:t>
        <a:bodyPr/>
        <a:lstStyle/>
        <a:p>
          <a:endParaRPr lang="zh-CN" altLang="en-US"/>
        </a:p>
      </dgm:t>
    </dgm:pt>
    <dgm:pt modelId="{BD394555-0B83-4A6A-806B-3CEA3F136BDA}" cxnId="{9C08172B-E4C3-46CE-BB11-D41014C4C43C}" type="parTrans">
      <dgm:prSet/>
      <dgm:spPr>
        <a:xfrm rot="4067265">
          <a:off x="1113893" y="4077257"/>
          <a:ext cx="1067348" cy="15760"/>
        </a:xfrm>
        <a:noFill/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B1ECE2B1-ADDA-4048-8F68-CB157A720445}">
      <dgm:prSet custT="1"/>
      <dgm:spPr>
        <a:xfrm>
          <a:off x="1849317" y="4142019"/>
          <a:ext cx="1430556" cy="87437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zh-CN" altLang="en-US" sz="2400">
              <a:solidFill>
                <a:srgbClr val="FF0000"/>
              </a:solidFill>
              <a:latin typeface="Arial" panose="020B0604020202020204"/>
              <a:ea typeface="微软雅黑" panose="020B0503020204020204" charset="-122"/>
              <a:cs typeface="+mn-cs"/>
            </a:rPr>
            <a:t>人物语言</a:t>
          </a:r>
        </a:p>
      </dgm:t>
    </dgm:pt>
    <dgm:pt modelId="{EF86C942-0C90-4F48-A887-2A8BE16238D2}" cxnId="{5D9F3588-9FF3-48DC-AB61-97FD12658384}" type="parTrans">
      <dgm:prSet/>
      <dgm:spPr>
        <a:xfrm rot="2386818">
          <a:off x="3229709" y="4709977"/>
          <a:ext cx="433385" cy="15760"/>
        </a:xfrm>
        <a:noFill/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A0DDB8BA-0EA7-4A98-8010-96FF323FAFA1}">
      <dgm:prSet custT="1"/>
      <dgm:spPr>
        <a:xfrm>
          <a:off x="3612931" y="4609307"/>
          <a:ext cx="1807071" cy="49440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lnSpc>
              <a:spcPts val="3000"/>
            </a:lnSpc>
            <a:spcAft>
              <a:spcPct val="0"/>
            </a:spcAft>
            <a:buNone/>
          </a:pPr>
          <a:r>
            <a:rPr lang="zh-CN" altLang="en-US" sz="2400" b="1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个性化色彩  </a:t>
          </a:r>
          <a:endParaRPr lang="en-US" altLang="zh-CN" sz="2400" b="1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</dgm:t>
    </dgm:pt>
    <dgm:pt modelId="{E7A89636-EB4D-4E5A-A7C0-823A04C5A554}" cxnId="{5D9F3588-9FF3-48DC-AB61-97FD12658384}" type="sibTrans">
      <dgm:prSet/>
      <dgm:spPr/>
      <dgm:t>
        <a:bodyPr/>
        <a:lstStyle/>
        <a:p>
          <a:endParaRPr lang="zh-CN" altLang="en-US"/>
        </a:p>
      </dgm:t>
    </dgm:pt>
    <dgm:pt modelId="{F425BC8D-96A7-44F1-8A08-1421B6B96757}" cxnId="{9C08172B-E4C3-46CE-BB11-D41014C4C43C}" type="sibTrans">
      <dgm:prSet/>
      <dgm:spPr/>
      <dgm:t>
        <a:bodyPr/>
        <a:lstStyle/>
        <a:p>
          <a:endParaRPr lang="zh-CN" altLang="en-US"/>
        </a:p>
      </dgm:t>
    </dgm:pt>
    <dgm:pt modelId="{DFCFC8B9-2260-4481-8FC5-F311417775FB}" cxnId="{8AE452A9-BE53-4BE1-A92D-3045BA9EB69D}" type="sibTrans">
      <dgm:prSet/>
      <dgm:spPr/>
      <dgm:t>
        <a:bodyPr/>
        <a:lstStyle/>
        <a:p>
          <a:endParaRPr lang="zh-CN" altLang="en-US"/>
        </a:p>
      </dgm:t>
    </dgm:pt>
    <dgm:pt modelId="{2C2C8545-296E-4E31-95C8-D637A6D5D510}" type="pres">
      <dgm:prSet presAssocID="{82A33FB6-4391-4542-BB8E-8F91DA8012C8}" presName="diagram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/>
      </dgm:t>
    </dgm:pt>
    <dgm:pt modelId="{DFD06FF2-1822-4BCA-B054-9604545CCA57}" type="pres">
      <dgm:prSet presAssocID="{11E3B9E4-C8C6-4F7C-B761-566C94910D5F}" presName="root1"/>
      <dgm:spPr/>
      <dgm:t>
        <a:bodyPr/>
        <a:lstStyle/>
        <a:p/>
      </dgm:t>
    </dgm:pt>
    <dgm:pt modelId="{F66B71CE-0C99-41BB-950F-E2D3EC590A73}" type="pres">
      <dgm:prSet presAssocID="{11E3B9E4-C8C6-4F7C-B761-566C94910D5F}" presName="LevelOneTextNode" presStyleLbl="node0" presStyleCnt="1" custScaleX="142589" custScaleY="250484">
        <dgm:presLayoutVars>
          <dgm:chPref val="3"/>
        </dgm:presLayoutVars>
      </dgm:prSet>
      <dgm:spPr/>
      <dgm:t>
        <a:bodyPr/>
        <a:lstStyle/>
        <a:p/>
      </dgm:t>
    </dgm:pt>
    <dgm:pt modelId="{71F36480-8F4C-4E10-8253-E94B0CE8AC90}" type="pres">
      <dgm:prSet presAssocID="{11E3B9E4-C8C6-4F7C-B761-566C94910D5F}" presName="level2hierChild"/>
      <dgm:spPr/>
      <dgm:t>
        <a:bodyPr/>
        <a:lstStyle/>
        <a:p/>
      </dgm:t>
    </dgm:pt>
    <dgm:pt modelId="{84A3DBC2-7254-46AC-A73A-3CF62B13F494}" type="pres">
      <dgm:prSet presAssocID="{5BCC2974-51CE-4A51-A9E2-07D0A2AB9349}" presName="conn2-1" presStyleLbl="parChTrans1D2" presStyleCnt="2"/>
      <dgm:spPr/>
      <dgm:t>
        <a:bodyPr/>
        <a:lstStyle/>
        <a:p/>
      </dgm:t>
    </dgm:pt>
    <dgm:pt modelId="{BCF201A1-6355-4FD9-A223-040823DA1BFE}" type="pres">
      <dgm:prSet presAssocID="{5BCC2974-51CE-4A51-A9E2-07D0A2AB9349}" presName="connTx" presStyleLbl="parChTrans2D2" presStyleCnt="2"/>
      <dgm:spPr/>
      <dgm:t>
        <a:bodyPr/>
        <a:lstStyle/>
        <a:p/>
      </dgm:t>
    </dgm:pt>
    <dgm:pt modelId="{9BC91F71-F45C-4912-95C9-9BEBA7F81066}" type="pres">
      <dgm:prSet presAssocID="{2646E89F-8588-4B61-BC14-EF7859FC8E5B}" presName="root2"/>
      <dgm:spPr/>
      <dgm:t>
        <a:bodyPr/>
        <a:lstStyle/>
        <a:p/>
      </dgm:t>
    </dgm:pt>
    <dgm:pt modelId="{878A4ECC-39A9-4B8F-8FEE-BF2C0F48F5CB}" type="pres">
      <dgm:prSet presAssocID="{2646E89F-8588-4B61-BC14-EF7859FC8E5B}" presName="LevelTwoTextNode" presStyleLbl="node2" presStyleCnt="2" custScaleX="131229" custScaleY="211997">
        <dgm:presLayoutVars>
          <dgm:chPref val="3"/>
        </dgm:presLayoutVars>
      </dgm:prSet>
      <dgm:spPr/>
      <dgm:t>
        <a:bodyPr/>
        <a:lstStyle/>
        <a:p/>
      </dgm:t>
    </dgm:pt>
    <dgm:pt modelId="{58242CCF-968A-4FCF-9AF8-71FB5B9D320C}" type="pres">
      <dgm:prSet presAssocID="{2646E89F-8588-4B61-BC14-EF7859FC8E5B}" presName="level3hierChild"/>
      <dgm:spPr/>
      <dgm:t>
        <a:bodyPr/>
        <a:lstStyle/>
        <a:p/>
      </dgm:t>
    </dgm:pt>
    <dgm:pt modelId="{BBA0AAEB-B6DF-49A9-94B8-8CA27E536D91}" type="pres">
      <dgm:prSet presAssocID="{F3C4E18E-6E88-40D4-BF48-A03598BD8D58}" presName="conn2-1" presStyleLbl="parChTrans1D3" presStyleCnt="5"/>
      <dgm:spPr/>
      <dgm:t>
        <a:bodyPr/>
        <a:lstStyle/>
        <a:p/>
      </dgm:t>
    </dgm:pt>
    <dgm:pt modelId="{5D7D50F2-6434-4370-8106-B589C6D1E8DC}" type="pres">
      <dgm:prSet presAssocID="{F3C4E18E-6E88-40D4-BF48-A03598BD8D58}" presName="connTx" presStyleLbl="parChTrans2D3" presStyleCnt="5"/>
      <dgm:spPr/>
      <dgm:t>
        <a:bodyPr/>
        <a:lstStyle/>
        <a:p/>
      </dgm:t>
    </dgm:pt>
    <dgm:pt modelId="{B6FC36FF-CD56-470F-9781-700118F6EAA6}" type="pres">
      <dgm:prSet presAssocID="{ED8F7729-ED8C-405D-83AF-4C8DF7ACA37B}" presName="root2"/>
      <dgm:spPr/>
      <dgm:t>
        <a:bodyPr/>
        <a:lstStyle/>
        <a:p/>
      </dgm:t>
    </dgm:pt>
    <dgm:pt modelId="{F98B7494-C66E-495E-A26C-C3CFE011C4E1}" type="pres">
      <dgm:prSet presAssocID="{ED8F7729-ED8C-405D-83AF-4C8DF7ACA37B}" presName="LevelTwoTextNode" presStyleLbl="node3" presStyleCnt="5" custScaleX="184894">
        <dgm:presLayoutVars>
          <dgm:chPref val="3"/>
        </dgm:presLayoutVars>
      </dgm:prSet>
      <dgm:spPr/>
      <dgm:t>
        <a:bodyPr/>
        <a:lstStyle/>
        <a:p/>
      </dgm:t>
    </dgm:pt>
    <dgm:pt modelId="{ADCA1B76-597B-4A84-921C-1A3857263DF0}" type="pres">
      <dgm:prSet presAssocID="{ED8F7729-ED8C-405D-83AF-4C8DF7ACA37B}" presName="level3hierChild"/>
      <dgm:spPr/>
      <dgm:t>
        <a:bodyPr/>
        <a:lstStyle/>
        <a:p/>
      </dgm:t>
    </dgm:pt>
    <dgm:pt modelId="{A0AAF659-01D6-4FB4-AAFB-8BAD9CDEA167}" type="pres">
      <dgm:prSet presAssocID="{4813D080-2B4E-4F68-BCA5-3ED3EAC3D689}" presName="conn2-1" presStyleLbl="parChTrans1D4" presStyleCnt="3"/>
      <dgm:spPr/>
      <dgm:t>
        <a:bodyPr/>
        <a:lstStyle/>
        <a:p/>
      </dgm:t>
    </dgm:pt>
    <dgm:pt modelId="{554900CD-A70B-49AE-9A05-233F617BFAD0}" type="pres">
      <dgm:prSet presAssocID="{4813D080-2B4E-4F68-BCA5-3ED3EAC3D689}" presName="connTx" presStyleLbl="parChTrans2D4" presStyleCnt="3"/>
      <dgm:spPr/>
      <dgm:t>
        <a:bodyPr/>
        <a:lstStyle/>
        <a:p/>
      </dgm:t>
    </dgm:pt>
    <dgm:pt modelId="{092E20E1-2886-4844-BA82-DB1B568A2E6F}" type="pres">
      <dgm:prSet presAssocID="{4B4974E1-0DEE-4506-96BE-4AADD08E709A}" presName="root2"/>
      <dgm:spPr/>
      <dgm:t>
        <a:bodyPr/>
        <a:lstStyle/>
        <a:p/>
      </dgm:t>
    </dgm:pt>
    <dgm:pt modelId="{595F23BD-1964-4219-876B-DDE2F7FA42BB}" type="pres">
      <dgm:prSet presAssocID="{4B4974E1-0DEE-4506-96BE-4AADD08E709A}" presName="LevelTwoTextNode" presStyleLbl="node4" presStyleCnt="3" custScaleX="353205" custScaleY="258815" custLinFactNeighborX="-5311" custLinFactNeighborY="-65502">
        <dgm:presLayoutVars>
          <dgm:chPref val="3"/>
        </dgm:presLayoutVars>
      </dgm:prSet>
      <dgm:spPr/>
      <dgm:t>
        <a:bodyPr/>
        <a:lstStyle/>
        <a:p/>
      </dgm:t>
    </dgm:pt>
    <dgm:pt modelId="{E80F493B-4191-465E-87F2-9CA72E02AD7C}" type="pres">
      <dgm:prSet presAssocID="{4B4974E1-0DEE-4506-96BE-4AADD08E709A}" presName="level3hierChild"/>
      <dgm:spPr/>
      <dgm:t>
        <a:bodyPr/>
        <a:lstStyle/>
        <a:p/>
      </dgm:t>
    </dgm:pt>
    <dgm:pt modelId="{6F5281F3-03EF-4C5E-8D4F-E08EFBE87AEF}" type="pres">
      <dgm:prSet presAssocID="{6C145D17-01DB-4735-9E3F-0E34F2D63FDA}" presName="conn2-1" presStyleLbl="parChTrans1D3" presStyleIdx="1" presStyleCnt="5"/>
      <dgm:spPr/>
      <dgm:t>
        <a:bodyPr/>
        <a:lstStyle/>
        <a:p/>
      </dgm:t>
    </dgm:pt>
    <dgm:pt modelId="{BA9C778B-9BF0-471C-851B-DA6E406A041B}" type="pres">
      <dgm:prSet presAssocID="{6C145D17-01DB-4735-9E3F-0E34F2D63FDA}" presName="connTx" presStyleLbl="parChTrans2D3" presStyleIdx="1" presStyleCnt="5"/>
      <dgm:spPr/>
      <dgm:t>
        <a:bodyPr/>
        <a:lstStyle/>
        <a:p/>
      </dgm:t>
    </dgm:pt>
    <dgm:pt modelId="{472893F8-2DAB-40C4-9760-D099B69D0215}" type="pres">
      <dgm:prSet presAssocID="{49A8D9C1-0194-4336-A887-6F76A83810D7}" presName="root2"/>
      <dgm:spPr/>
      <dgm:t>
        <a:bodyPr/>
        <a:lstStyle/>
        <a:p/>
      </dgm:t>
    </dgm:pt>
    <dgm:pt modelId="{6D2FD153-9C5C-4E94-8F20-74403A09DEB0}" type="pres">
      <dgm:prSet presAssocID="{49A8D9C1-0194-4336-A887-6F76A83810D7}" presName="LevelTwoTextNode" presStyleLbl="node3" presStyleIdx="1" presStyleCnt="5" custScaleX="184894" custLinFactNeighborX="885" custLinFactNeighborY="-53110">
        <dgm:presLayoutVars>
          <dgm:chPref val="3"/>
        </dgm:presLayoutVars>
      </dgm:prSet>
      <dgm:spPr/>
      <dgm:t>
        <a:bodyPr/>
        <a:lstStyle/>
        <a:p/>
      </dgm:t>
    </dgm:pt>
    <dgm:pt modelId="{2BD46674-D1BA-452E-8CFF-0254CE91092B}" type="pres">
      <dgm:prSet presAssocID="{49A8D9C1-0194-4336-A887-6F76A83810D7}" presName="level3hierChild"/>
      <dgm:spPr/>
      <dgm:t>
        <a:bodyPr/>
        <a:lstStyle/>
        <a:p/>
      </dgm:t>
    </dgm:pt>
    <dgm:pt modelId="{E4985B90-3AEA-440F-ACE3-D41A886A3DE1}" type="pres">
      <dgm:prSet presAssocID="{AAB5D64F-6D4E-4AB9-BCFB-CA0E0A16A290}" presName="conn2-1" presStyleLbl="parChTrans1D4" presStyleIdx="1" presStyleCnt="3"/>
      <dgm:spPr/>
      <dgm:t>
        <a:bodyPr/>
        <a:lstStyle/>
        <a:p/>
      </dgm:t>
    </dgm:pt>
    <dgm:pt modelId="{B08F4864-AE09-4A37-B796-4AF43E9D5CDD}" type="pres">
      <dgm:prSet presAssocID="{AAB5D64F-6D4E-4AB9-BCFB-CA0E0A16A290}" presName="connTx" presStyleLbl="parChTrans2D4" presStyleIdx="1" presStyleCnt="3"/>
      <dgm:spPr/>
      <dgm:t>
        <a:bodyPr/>
        <a:lstStyle/>
        <a:p/>
      </dgm:t>
    </dgm:pt>
    <dgm:pt modelId="{74715D46-CA58-4C9C-8089-4D9DFB19AFD1}" type="pres">
      <dgm:prSet presAssocID="{8ABD6C64-C6C1-47FD-8F0C-D7BE2A45EF66}" presName="root2"/>
      <dgm:spPr/>
      <dgm:t>
        <a:bodyPr/>
        <a:lstStyle/>
        <a:p/>
      </dgm:t>
    </dgm:pt>
    <dgm:pt modelId="{E464F9D0-6F3D-4DF6-A910-492C0880C080}" type="pres">
      <dgm:prSet presAssocID="{8ABD6C64-C6C1-47FD-8F0C-D7BE2A45EF66}" presName="LevelTwoTextNode" presStyleLbl="node4" presStyleIdx="1" presStyleCnt="3" custScaleX="353205" custScaleY="203592" custLinFactNeighborX="-897" custLinFactNeighborY="-28720">
        <dgm:presLayoutVars>
          <dgm:chPref val="3"/>
        </dgm:presLayoutVars>
      </dgm:prSet>
      <dgm:spPr/>
      <dgm:t>
        <a:bodyPr/>
        <a:lstStyle/>
        <a:p/>
      </dgm:t>
    </dgm:pt>
    <dgm:pt modelId="{C2D0EAAA-FE9F-4CAE-90AA-08C0D4F1D409}" type="pres">
      <dgm:prSet presAssocID="{8ABD6C64-C6C1-47FD-8F0C-D7BE2A45EF66}" presName="level3hierChild"/>
      <dgm:spPr/>
      <dgm:t>
        <a:bodyPr/>
        <a:lstStyle/>
        <a:p/>
      </dgm:t>
    </dgm:pt>
    <dgm:pt modelId="{B4E9C5B8-8B48-426C-86EE-452643EBA6ED}" type="pres">
      <dgm:prSet presAssocID="{827C05CC-120C-4ABD-8617-0B2950CC50DE}" presName="conn2-1" presStyleLbl="parChTrans1D3" presStyleIdx="2" presStyleCnt="5"/>
      <dgm:spPr/>
      <dgm:t>
        <a:bodyPr/>
        <a:lstStyle/>
        <a:p/>
      </dgm:t>
    </dgm:pt>
    <dgm:pt modelId="{6108509D-4193-466F-A45F-66E60DA299BC}" type="pres">
      <dgm:prSet presAssocID="{827C05CC-120C-4ABD-8617-0B2950CC50DE}" presName="connTx" presStyleLbl="parChTrans2D3" presStyleIdx="2" presStyleCnt="5"/>
      <dgm:spPr/>
      <dgm:t>
        <a:bodyPr/>
        <a:lstStyle/>
        <a:p/>
      </dgm:t>
    </dgm:pt>
    <dgm:pt modelId="{EACB05B2-DCF7-4414-BB1C-0422AC19D98F}" type="pres">
      <dgm:prSet presAssocID="{BE91053F-81D8-479A-9527-13B73BA5FE73}" presName="root2"/>
      <dgm:spPr/>
      <dgm:t>
        <a:bodyPr/>
        <a:lstStyle/>
        <a:p/>
      </dgm:t>
    </dgm:pt>
    <dgm:pt modelId="{9AEC0723-A6C0-4E1D-983C-2018E1F80037}" type="pres">
      <dgm:prSet presAssocID="{BE91053F-81D8-479A-9527-13B73BA5FE73}" presName="LevelTwoTextNode" presStyleLbl="node3" presStyleIdx="2" presStyleCnt="5" custScaleX="184894">
        <dgm:presLayoutVars>
          <dgm:chPref val="3"/>
        </dgm:presLayoutVars>
      </dgm:prSet>
      <dgm:spPr/>
      <dgm:t>
        <a:bodyPr/>
        <a:lstStyle/>
        <a:p/>
      </dgm:t>
    </dgm:pt>
    <dgm:pt modelId="{148EBA44-4541-4B7F-A1F0-D747AD42F2F8}" type="pres">
      <dgm:prSet presAssocID="{BE91053F-81D8-479A-9527-13B73BA5FE73}" presName="level3hierChild"/>
      <dgm:spPr/>
      <dgm:t>
        <a:bodyPr/>
        <a:lstStyle/>
        <a:p/>
      </dgm:t>
    </dgm:pt>
    <dgm:pt modelId="{FADB263F-64FC-4710-80EF-16E5EC09D9AA}" type="pres">
      <dgm:prSet presAssocID="{484AC633-ECB2-4997-BC3E-190B793E3DDD}" presName="conn2-1" presStyleLbl="parChTrans1D3" presStyleIdx="3" presStyleCnt="5"/>
      <dgm:spPr/>
      <dgm:t>
        <a:bodyPr/>
        <a:lstStyle/>
        <a:p/>
      </dgm:t>
    </dgm:pt>
    <dgm:pt modelId="{2E950513-F179-42A2-8EE1-2995F9C1D93D}" type="pres">
      <dgm:prSet presAssocID="{484AC633-ECB2-4997-BC3E-190B793E3DDD}" presName="connTx" presStyleLbl="parChTrans2D3" presStyleIdx="3" presStyleCnt="5"/>
      <dgm:spPr/>
      <dgm:t>
        <a:bodyPr/>
        <a:lstStyle/>
        <a:p/>
      </dgm:t>
    </dgm:pt>
    <dgm:pt modelId="{75CDCE70-52F0-481E-B37C-D132298A6C5F}" type="pres">
      <dgm:prSet presAssocID="{07564359-E95D-4F2C-897F-897ABF3BAB89}" presName="root2"/>
      <dgm:spPr/>
      <dgm:t>
        <a:bodyPr/>
        <a:lstStyle/>
        <a:p/>
      </dgm:t>
    </dgm:pt>
    <dgm:pt modelId="{3864A6AD-B770-4947-AE72-AC1D13565D70}" type="pres">
      <dgm:prSet presAssocID="{07564359-E95D-4F2C-897F-897ABF3BAB89}" presName="LevelTwoTextNode" presStyleLbl="node3" presStyleIdx="3" presStyleCnt="5" custScaleX="184894">
        <dgm:presLayoutVars>
          <dgm:chPref val="3"/>
        </dgm:presLayoutVars>
      </dgm:prSet>
      <dgm:spPr/>
      <dgm:t>
        <a:bodyPr/>
        <a:lstStyle/>
        <a:p/>
      </dgm:t>
    </dgm:pt>
    <dgm:pt modelId="{0ADCEDBE-F846-40B5-BC6E-AF9504B4A3B8}" type="pres">
      <dgm:prSet presAssocID="{07564359-E95D-4F2C-897F-897ABF3BAB89}" presName="level3hierChild"/>
      <dgm:spPr/>
      <dgm:t>
        <a:bodyPr/>
        <a:lstStyle/>
        <a:p/>
      </dgm:t>
    </dgm:pt>
    <dgm:pt modelId="{6823DB55-A0FD-423F-9055-89BC9E14C98A}" type="pres">
      <dgm:prSet presAssocID="{D3B40FC9-41FC-485A-84E8-54353AFE77C9}" presName="conn2-1" presStyleLbl="parChTrans1D4" presStyleIdx="2" presStyleCnt="3"/>
      <dgm:spPr/>
      <dgm:t>
        <a:bodyPr/>
        <a:lstStyle/>
        <a:p/>
      </dgm:t>
    </dgm:pt>
    <dgm:pt modelId="{96A01A25-20F4-4EFA-A1C6-9F654F2BCB2D}" type="pres">
      <dgm:prSet presAssocID="{D3B40FC9-41FC-485A-84E8-54353AFE77C9}" presName="connTx" presStyleLbl="parChTrans2D4" presStyleIdx="2" presStyleCnt="3"/>
      <dgm:spPr/>
      <dgm:t>
        <a:bodyPr/>
        <a:lstStyle/>
        <a:p/>
      </dgm:t>
    </dgm:pt>
    <dgm:pt modelId="{794DEA71-E8BE-41BD-BE26-7745830768B9}" type="pres">
      <dgm:prSet presAssocID="{8F6C4701-1320-4513-AAA5-99B40E85F589}" presName="root2"/>
      <dgm:spPr/>
      <dgm:t>
        <a:bodyPr/>
        <a:lstStyle/>
        <a:p/>
      </dgm:t>
    </dgm:pt>
    <dgm:pt modelId="{B8713B95-90C1-4501-88BE-FCBD790728D2}" type="pres">
      <dgm:prSet presAssocID="{8F6C4701-1320-4513-AAA5-99B40E85F589}" presName="LevelTwoTextNode" presStyleLbl="node4" presStyleIdx="2" presStyleCnt="3" custScaleX="353205" custScaleY="307992">
        <dgm:presLayoutVars>
          <dgm:chPref val="3"/>
        </dgm:presLayoutVars>
      </dgm:prSet>
      <dgm:spPr/>
      <dgm:t>
        <a:bodyPr/>
        <a:lstStyle/>
        <a:p/>
      </dgm:t>
    </dgm:pt>
    <dgm:pt modelId="{FB8A34BA-B312-4B58-8340-8F756C97C437}" type="pres">
      <dgm:prSet presAssocID="{8F6C4701-1320-4513-AAA5-99B40E85F589}" presName="level3hierChild"/>
      <dgm:spPr/>
      <dgm:t>
        <a:bodyPr/>
        <a:lstStyle/>
        <a:p/>
      </dgm:t>
    </dgm:pt>
    <dgm:pt modelId="{918284A8-128A-42B3-AF27-6EF7ED941554}" type="pres">
      <dgm:prSet presAssocID="{BD394555-0B83-4A6A-806B-3CEA3F136BDA}" presName="conn2-1" presStyleLbl="parChTrans1D2" presStyleIdx="1" presStyleCnt="2"/>
      <dgm:spPr/>
      <dgm:t>
        <a:bodyPr/>
        <a:lstStyle/>
        <a:p/>
      </dgm:t>
    </dgm:pt>
    <dgm:pt modelId="{D6D3631A-5A28-49C8-960B-EDD425C504AA}" type="pres">
      <dgm:prSet presAssocID="{BD394555-0B83-4A6A-806B-3CEA3F136BDA}" presName="connTx" presStyleLbl="parChTrans2D2" presStyleIdx="1" presStyleCnt="2"/>
      <dgm:spPr/>
      <dgm:t>
        <a:bodyPr/>
        <a:lstStyle/>
        <a:p/>
      </dgm:t>
    </dgm:pt>
    <dgm:pt modelId="{E2E50BF6-B55F-4AA0-AF6C-4E5EDF0BB5B8}" type="pres">
      <dgm:prSet presAssocID="{B1ECE2B1-ADDA-4048-8F68-CB157A720445}" presName="root2"/>
      <dgm:spPr/>
      <dgm:t>
        <a:bodyPr/>
        <a:lstStyle/>
        <a:p/>
      </dgm:t>
    </dgm:pt>
    <dgm:pt modelId="{AD7A698D-1519-4357-B0C5-9ADAE81DB9EA}" type="pres">
      <dgm:prSet presAssocID="{B1ECE2B1-ADDA-4048-8F68-CB157A720445}" presName="LevelTwoTextNode" presStyleLbl="node2" presStyleIdx="1" presStyleCnt="2" custScaleX="141815" custScaleY="173359">
        <dgm:presLayoutVars>
          <dgm:chPref val="3"/>
        </dgm:presLayoutVars>
      </dgm:prSet>
      <dgm:spPr/>
      <dgm:t>
        <a:bodyPr/>
        <a:lstStyle/>
        <a:p/>
      </dgm:t>
    </dgm:pt>
    <dgm:pt modelId="{DA61B8BB-AF97-4211-99E5-3EE25D454A26}" type="pres">
      <dgm:prSet presAssocID="{B1ECE2B1-ADDA-4048-8F68-CB157A720445}" presName="level3hierChild"/>
      <dgm:spPr/>
      <dgm:t>
        <a:bodyPr/>
        <a:lstStyle/>
        <a:p/>
      </dgm:t>
    </dgm:pt>
    <dgm:pt modelId="{E598D875-B3CF-49C2-BD05-A5CEEFF2F834}" type="pres">
      <dgm:prSet presAssocID="{EF86C942-0C90-4F48-A887-2A8BE16238D2}" presName="conn2-1" presStyleLbl="parChTrans1D3" presStyleIdx="4" presStyleCnt="5"/>
      <dgm:spPr/>
      <dgm:t>
        <a:bodyPr/>
        <a:lstStyle/>
        <a:p/>
      </dgm:t>
    </dgm:pt>
    <dgm:pt modelId="{DD2FD6BD-2FFA-4E55-B42F-0E12E573C87F}" type="pres">
      <dgm:prSet presAssocID="{EF86C942-0C90-4F48-A887-2A8BE16238D2}" presName="connTx" presStyleLbl="parChTrans2D3" presStyleIdx="4" presStyleCnt="5"/>
      <dgm:spPr/>
      <dgm:t>
        <a:bodyPr/>
        <a:lstStyle/>
        <a:p/>
      </dgm:t>
    </dgm:pt>
    <dgm:pt modelId="{090DFB7F-5E90-446A-8B08-78CCBA95FF57}" type="pres">
      <dgm:prSet presAssocID="{A0DDB8BA-0EA7-4A98-8010-96FF323FAFA1}" presName="root2"/>
      <dgm:spPr/>
      <dgm:t>
        <a:bodyPr/>
        <a:lstStyle/>
        <a:p/>
      </dgm:t>
    </dgm:pt>
    <dgm:pt modelId="{6C739A5F-166B-48D7-8BAE-72743CC43A9A}" type="pres">
      <dgm:prSet presAssocID="{A0DDB8BA-0EA7-4A98-8010-96FF323FAFA1}" presName="LevelTwoTextNode" presStyleLbl="node3" presStyleIdx="4" presStyleCnt="5" custScaleX="179140" custScaleY="98023" custLinFactNeighborX="-6983" custLinFactNeighborY="54979">
        <dgm:presLayoutVars>
          <dgm:chPref val="3"/>
        </dgm:presLayoutVars>
      </dgm:prSet>
      <dgm:spPr/>
      <dgm:t>
        <a:bodyPr/>
        <a:lstStyle/>
        <a:p/>
      </dgm:t>
    </dgm:pt>
    <dgm:pt modelId="{CAE32F5E-6C1A-41B7-9844-44FB48D073A5}" type="pres">
      <dgm:prSet presAssocID="{A0DDB8BA-0EA7-4A98-8010-96FF323FAFA1}" presName="level3hierChild"/>
      <dgm:spPr/>
      <dgm:t>
        <a:bodyPr/>
        <a:lstStyle/>
        <a:p/>
      </dgm:t>
    </dgm:pt>
  </dgm:ptLst>
  <dgm:cxnLst>
    <dgm:cxn modelId="{8AE452A9-BE53-4BE1-A92D-3045BA9EB69D}" srcId="{82A33FB6-4391-4542-BB8E-8F91DA8012C8}" destId="{11E3B9E4-C8C6-4F7C-B761-566C94910D5F}" srcOrd="0" destOrd="0" parTransId="{0707AB91-6D32-4862-9998-37BA3C4DA614}" sibTransId="{DFCFC8B9-2260-4481-8FC5-F311417775FB}"/>
    <dgm:cxn modelId="{FF454B6F-52E4-4FEA-BD02-2E589D0E5251}" srcId="{11E3B9E4-C8C6-4F7C-B761-566C94910D5F}" destId="{2646E89F-8588-4B61-BC14-EF7859FC8E5B}" srcOrd="0" destOrd="0" parTransId="{5BCC2974-51CE-4A51-A9E2-07D0A2AB9349}" sibTransId="{D3D0E5A4-F0BC-4ED8-948D-F3210B0C258F}"/>
    <dgm:cxn modelId="{A3AE4EA1-83B5-4509-9E68-4D7BD6D0D0E3}" srcId="{2646E89F-8588-4B61-BC14-EF7859FC8E5B}" destId="{ED8F7729-ED8C-405D-83AF-4C8DF7ACA37B}" srcOrd="0" destOrd="0" parTransId="{F3C4E18E-6E88-40D4-BF48-A03598BD8D58}" sibTransId="{88533CA0-6D12-4B9E-A24B-D798FB9F6484}"/>
    <dgm:cxn modelId="{63FF3A1D-E781-4B7D-852C-E5FC2372F30E}" srcId="{ED8F7729-ED8C-405D-83AF-4C8DF7ACA37B}" destId="{4B4974E1-0DEE-4506-96BE-4AADD08E709A}" srcOrd="0" destOrd="0" parTransId="{4813D080-2B4E-4F68-BCA5-3ED3EAC3D689}" sibTransId="{0706E8FB-7D83-4BED-ADA2-376B9DEB775B}"/>
    <dgm:cxn modelId="{0FEBC524-9133-43D1-9641-E826F19AC522}" srcId="{2646E89F-8588-4B61-BC14-EF7859FC8E5B}" destId="{49A8D9C1-0194-4336-A887-6F76A83810D7}" srcOrd="1" destOrd="0" parTransId="{6C145D17-01DB-4735-9E3F-0E34F2D63FDA}" sibTransId="{0734D875-78E7-4BEB-B476-42DFB865A8C6}"/>
    <dgm:cxn modelId="{04AD0DFE-6510-4F4F-AAAE-F84329892663}" srcId="{49A8D9C1-0194-4336-A887-6F76A83810D7}" destId="{8ABD6C64-C6C1-47FD-8F0C-D7BE2A45EF66}" srcOrd="0" destOrd="0" parTransId="{AAB5D64F-6D4E-4AB9-BCFB-CA0E0A16A290}" sibTransId="{C1F213D5-09AB-478C-962C-57C33D08EDE0}"/>
    <dgm:cxn modelId="{7FC9AB76-85A0-4B81-B38E-4406ED804286}" srcId="{2646E89F-8588-4B61-BC14-EF7859FC8E5B}" destId="{BE91053F-81D8-479A-9527-13B73BA5FE73}" srcOrd="2" destOrd="0" parTransId="{827C05CC-120C-4ABD-8617-0B2950CC50DE}" sibTransId="{9AFAEBF7-0ECB-44A7-9C52-FCFC000658A4}"/>
    <dgm:cxn modelId="{C868AFEA-9F0D-4B1C-A542-768057F6C743}" srcId="{2646E89F-8588-4B61-BC14-EF7859FC8E5B}" destId="{07564359-E95D-4F2C-897F-897ABF3BAB89}" srcOrd="3" destOrd="0" parTransId="{484AC633-ECB2-4997-BC3E-190B793E3DDD}" sibTransId="{E842001D-A597-44A4-A6BC-748CFAE004A1}"/>
    <dgm:cxn modelId="{3AA28BD7-D3BB-4A85-AB31-4EC2E065947E}" srcId="{07564359-E95D-4F2C-897F-897ABF3BAB89}" destId="{8F6C4701-1320-4513-AAA5-99B40E85F589}" srcOrd="0" destOrd="0" parTransId="{D3B40FC9-41FC-485A-84E8-54353AFE77C9}" sibTransId="{956D205E-A58A-4032-8A6F-688B8493CBB9}"/>
    <dgm:cxn modelId="{9C08172B-E4C3-46CE-BB11-D41014C4C43C}" srcId="{11E3B9E4-C8C6-4F7C-B761-566C94910D5F}" destId="{B1ECE2B1-ADDA-4048-8F68-CB157A720445}" srcOrd="1" destOrd="0" parTransId="{BD394555-0B83-4A6A-806B-3CEA3F136BDA}" sibTransId="{F425BC8D-96A7-44F1-8A08-1421B6B96757}"/>
    <dgm:cxn modelId="{5D9F3588-9FF3-48DC-AB61-97FD12658384}" srcId="{B1ECE2B1-ADDA-4048-8F68-CB157A720445}" destId="{A0DDB8BA-0EA7-4A98-8010-96FF323FAFA1}" srcOrd="0" destOrd="0" parTransId="{EF86C942-0C90-4F48-A887-2A8BE16238D2}" sibTransId="{E7A89636-EB4D-4E5A-A7C0-823A04C5A554}"/>
    <dgm:cxn modelId="{619DEA22-7FE8-4F9C-87DD-E11BB1576DD8}" type="presOf" srcId="{82A33FB6-4391-4542-BB8E-8F91DA8012C8}" destId="{2C2C8545-296E-4E31-95C8-D637A6D5D510}" srcOrd="0" destOrd="0" presId="urn:microsoft.com/office/officeart/2005/8/layout/hierarchy2"/>
    <dgm:cxn modelId="{5A33961C-B06E-4EAA-82F6-AA7255EBFFAF}" type="presParOf" srcId="{2C2C8545-296E-4E31-95C8-D637A6D5D510}" destId="{DFD06FF2-1822-4BCA-B054-9604545CCA57}" srcOrd="0" destOrd="0" presId="urn:microsoft.com/office/officeart/2005/8/layout/hierarchy2"/>
    <dgm:cxn modelId="{90FE990A-8F1D-4676-9514-9D34DB1FD23E}" type="presParOf" srcId="{DFD06FF2-1822-4BCA-B054-9604545CCA57}" destId="{F66B71CE-0C99-41BB-950F-E2D3EC590A73}" srcOrd="0" destOrd="0" presId="urn:microsoft.com/office/officeart/2005/8/layout/hierarchy2"/>
    <dgm:cxn modelId="{36CAE4D6-5E84-4A12-8A30-BB3C59F976B3}" type="presOf" srcId="{11E3B9E4-C8C6-4F7C-B761-566C94910D5F}" destId="{F66B71CE-0C99-41BB-950F-E2D3EC590A73}" srcOrd="0" destOrd="0" presId="urn:microsoft.com/office/officeart/2005/8/layout/hierarchy2"/>
    <dgm:cxn modelId="{451B8C43-A4C4-4D19-9396-C64F57F9D86D}" type="presParOf" srcId="{DFD06FF2-1822-4BCA-B054-9604545CCA57}" destId="{71F36480-8F4C-4E10-8253-E94B0CE8AC90}" srcOrd="1" destOrd="0" presId="urn:microsoft.com/office/officeart/2005/8/layout/hierarchy2"/>
    <dgm:cxn modelId="{2F0A0B4C-B540-43BA-9B44-48BEAC8FD5C5}" type="presParOf" srcId="{71F36480-8F4C-4E10-8253-E94B0CE8AC90}" destId="{84A3DBC2-7254-46AC-A73A-3CF62B13F494}" srcOrd="0" destOrd="0" presId="urn:microsoft.com/office/officeart/2005/8/layout/hierarchy2"/>
    <dgm:cxn modelId="{D9DE7F3A-41D0-47EA-901D-459F179F0740}" type="presOf" srcId="{5BCC2974-51CE-4A51-A9E2-07D0A2AB9349}" destId="{84A3DBC2-7254-46AC-A73A-3CF62B13F494}" srcOrd="0" destOrd="0" presId="urn:microsoft.com/office/officeart/2005/8/layout/hierarchy2"/>
    <dgm:cxn modelId="{D95E82A7-17ED-4030-9C94-CB1EF4A0859B}" type="presParOf" srcId="{84A3DBC2-7254-46AC-A73A-3CF62B13F494}" destId="{BCF201A1-6355-4FD9-A223-040823DA1BFE}" srcOrd="0" destOrd="0" presId="urn:microsoft.com/office/officeart/2005/8/layout/hierarchy2"/>
    <dgm:cxn modelId="{5017034A-F70F-48D2-BD0E-D35363945C41}" type="presOf" srcId="{5BCC2974-51CE-4A51-A9E2-07D0A2AB9349}" destId="{BCF201A1-6355-4FD9-A223-040823DA1BFE}" srcOrd="1" destOrd="0" presId="urn:microsoft.com/office/officeart/2005/8/layout/hierarchy2"/>
    <dgm:cxn modelId="{24D1C66C-BEC6-48AF-88EB-377215DA9DC7}" type="presParOf" srcId="{71F36480-8F4C-4E10-8253-E94B0CE8AC90}" destId="{9BC91F71-F45C-4912-95C9-9BEBA7F81066}" srcOrd="1" destOrd="0" presId="urn:microsoft.com/office/officeart/2005/8/layout/hierarchy2"/>
    <dgm:cxn modelId="{7EE69315-0101-4F4A-A2A7-0072E5313462}" type="presParOf" srcId="{9BC91F71-F45C-4912-95C9-9BEBA7F81066}" destId="{878A4ECC-39A9-4B8F-8FEE-BF2C0F48F5CB}" srcOrd="0" destOrd="0" presId="urn:microsoft.com/office/officeart/2005/8/layout/hierarchy2"/>
    <dgm:cxn modelId="{1498C1CA-DFD6-4224-9A59-7356CB397F55}" type="presOf" srcId="{2646E89F-8588-4B61-BC14-EF7859FC8E5B}" destId="{878A4ECC-39A9-4B8F-8FEE-BF2C0F48F5CB}" srcOrd="0" destOrd="0" presId="urn:microsoft.com/office/officeart/2005/8/layout/hierarchy2"/>
    <dgm:cxn modelId="{7E717522-2AD1-43D5-B444-4ED4EBC6F498}" type="presParOf" srcId="{9BC91F71-F45C-4912-95C9-9BEBA7F81066}" destId="{58242CCF-968A-4FCF-9AF8-71FB5B9D320C}" srcOrd="1" destOrd="0" presId="urn:microsoft.com/office/officeart/2005/8/layout/hierarchy2"/>
    <dgm:cxn modelId="{FB87F095-43A4-4241-A911-E85E3A9CD08A}" type="presParOf" srcId="{58242CCF-968A-4FCF-9AF8-71FB5B9D320C}" destId="{BBA0AAEB-B6DF-49A9-94B8-8CA27E536D91}" srcOrd="0" destOrd="0" presId="urn:microsoft.com/office/officeart/2005/8/layout/hierarchy2"/>
    <dgm:cxn modelId="{131226F6-597D-404D-A744-D98B7563B88E}" type="presOf" srcId="{F3C4E18E-6E88-40D4-BF48-A03598BD8D58}" destId="{BBA0AAEB-B6DF-49A9-94B8-8CA27E536D91}" srcOrd="0" destOrd="0" presId="urn:microsoft.com/office/officeart/2005/8/layout/hierarchy2"/>
    <dgm:cxn modelId="{31D17E73-0D66-4FD7-91AF-5F9F2B34CC76}" type="presParOf" srcId="{BBA0AAEB-B6DF-49A9-94B8-8CA27E536D91}" destId="{5D7D50F2-6434-4370-8106-B589C6D1E8DC}" srcOrd="0" destOrd="0" presId="urn:microsoft.com/office/officeart/2005/8/layout/hierarchy2"/>
    <dgm:cxn modelId="{A68BBCB2-4811-4A53-9F0F-CFF4D61DA0E9}" type="presOf" srcId="{F3C4E18E-6E88-40D4-BF48-A03598BD8D58}" destId="{5D7D50F2-6434-4370-8106-B589C6D1E8DC}" srcOrd="1" destOrd="0" presId="urn:microsoft.com/office/officeart/2005/8/layout/hierarchy2"/>
    <dgm:cxn modelId="{0DFC8A7D-270C-4E99-AB86-A328B2574D71}" type="presParOf" srcId="{58242CCF-968A-4FCF-9AF8-71FB5B9D320C}" destId="{B6FC36FF-CD56-470F-9781-700118F6EAA6}" srcOrd="1" destOrd="0" presId="urn:microsoft.com/office/officeart/2005/8/layout/hierarchy2"/>
    <dgm:cxn modelId="{F3525C96-9257-463E-A226-ACBEE3BE7D76}" type="presParOf" srcId="{B6FC36FF-CD56-470F-9781-700118F6EAA6}" destId="{F98B7494-C66E-495E-A26C-C3CFE011C4E1}" srcOrd="0" destOrd="0" presId="urn:microsoft.com/office/officeart/2005/8/layout/hierarchy2"/>
    <dgm:cxn modelId="{51A5EAE3-D0B3-499E-9010-0C2A9DC17FD5}" type="presOf" srcId="{ED8F7729-ED8C-405D-83AF-4C8DF7ACA37B}" destId="{F98B7494-C66E-495E-A26C-C3CFE011C4E1}" srcOrd="0" destOrd="0" presId="urn:microsoft.com/office/officeart/2005/8/layout/hierarchy2"/>
    <dgm:cxn modelId="{F44151B2-3E24-480F-A9D5-9FE66AD8F6CF}" type="presParOf" srcId="{B6FC36FF-CD56-470F-9781-700118F6EAA6}" destId="{ADCA1B76-597B-4A84-921C-1A3857263DF0}" srcOrd="1" destOrd="0" presId="urn:microsoft.com/office/officeart/2005/8/layout/hierarchy2"/>
    <dgm:cxn modelId="{E479F2DC-CA5B-4B31-9660-92835A8DA9AC}" type="presParOf" srcId="{ADCA1B76-597B-4A84-921C-1A3857263DF0}" destId="{A0AAF659-01D6-4FB4-AAFB-8BAD9CDEA167}" srcOrd="0" destOrd="0" presId="urn:microsoft.com/office/officeart/2005/8/layout/hierarchy2"/>
    <dgm:cxn modelId="{2F678FF4-4731-4ABC-90E2-372DED20F5CF}" type="presOf" srcId="{4813D080-2B4E-4F68-BCA5-3ED3EAC3D689}" destId="{A0AAF659-01D6-4FB4-AAFB-8BAD9CDEA167}" srcOrd="0" destOrd="0" presId="urn:microsoft.com/office/officeart/2005/8/layout/hierarchy2"/>
    <dgm:cxn modelId="{FF33678C-A0D1-4907-A78B-9A81BE0A4841}" type="presParOf" srcId="{A0AAF659-01D6-4FB4-AAFB-8BAD9CDEA167}" destId="{554900CD-A70B-49AE-9A05-233F617BFAD0}" srcOrd="0" destOrd="0" presId="urn:microsoft.com/office/officeart/2005/8/layout/hierarchy2"/>
    <dgm:cxn modelId="{0E3EB3BF-E90F-4693-B1DB-FBA2F05BCB54}" type="presOf" srcId="{4813D080-2B4E-4F68-BCA5-3ED3EAC3D689}" destId="{554900CD-A70B-49AE-9A05-233F617BFAD0}" srcOrd="1" destOrd="0" presId="urn:microsoft.com/office/officeart/2005/8/layout/hierarchy2"/>
    <dgm:cxn modelId="{1C2AE2EE-D814-4AE6-A2BD-0DC1DBAB2D37}" type="presParOf" srcId="{ADCA1B76-597B-4A84-921C-1A3857263DF0}" destId="{092E20E1-2886-4844-BA82-DB1B568A2E6F}" srcOrd="1" destOrd="0" presId="urn:microsoft.com/office/officeart/2005/8/layout/hierarchy2"/>
    <dgm:cxn modelId="{68E30739-D546-47A1-A507-BA838D11272D}" type="presParOf" srcId="{092E20E1-2886-4844-BA82-DB1B568A2E6F}" destId="{595F23BD-1964-4219-876B-DDE2F7FA42BB}" srcOrd="0" destOrd="0" presId="urn:microsoft.com/office/officeart/2005/8/layout/hierarchy2"/>
    <dgm:cxn modelId="{E735CF6A-C914-4602-85FD-EB0DE5A7A8F2}" type="presOf" srcId="{4B4974E1-0DEE-4506-96BE-4AADD08E709A}" destId="{595F23BD-1964-4219-876B-DDE2F7FA42BB}" srcOrd="0" destOrd="0" presId="urn:microsoft.com/office/officeart/2005/8/layout/hierarchy2"/>
    <dgm:cxn modelId="{C000A553-2E3F-4E66-B401-4A593864A30B}" type="presParOf" srcId="{092E20E1-2886-4844-BA82-DB1B568A2E6F}" destId="{E80F493B-4191-465E-87F2-9CA72E02AD7C}" srcOrd="1" destOrd="0" presId="urn:microsoft.com/office/officeart/2005/8/layout/hierarchy2"/>
    <dgm:cxn modelId="{1D579D09-08E6-4D72-9826-D1997A72325B}" type="presParOf" srcId="{58242CCF-968A-4FCF-9AF8-71FB5B9D320C}" destId="{6F5281F3-03EF-4C5E-8D4F-E08EFBE87AEF}" srcOrd="2" destOrd="0" presId="urn:microsoft.com/office/officeart/2005/8/layout/hierarchy2"/>
    <dgm:cxn modelId="{911010C9-62DF-4BCA-BA3A-F44D9B52AA7F}" type="presOf" srcId="{6C145D17-01DB-4735-9E3F-0E34F2D63FDA}" destId="{6F5281F3-03EF-4C5E-8D4F-E08EFBE87AEF}" srcOrd="0" destOrd="0" presId="urn:microsoft.com/office/officeart/2005/8/layout/hierarchy2"/>
    <dgm:cxn modelId="{E6E610A6-732E-4545-A393-4DDC02FFC5A0}" type="presParOf" srcId="{6F5281F3-03EF-4C5E-8D4F-E08EFBE87AEF}" destId="{BA9C778B-9BF0-471C-851B-DA6E406A041B}" srcOrd="0" destOrd="0" presId="urn:microsoft.com/office/officeart/2005/8/layout/hierarchy2"/>
    <dgm:cxn modelId="{5A759B17-F91D-4CD5-A5B4-152838B0E7C3}" type="presOf" srcId="{6C145D17-01DB-4735-9E3F-0E34F2D63FDA}" destId="{BA9C778B-9BF0-471C-851B-DA6E406A041B}" srcOrd="1" destOrd="0" presId="urn:microsoft.com/office/officeart/2005/8/layout/hierarchy2"/>
    <dgm:cxn modelId="{BB820BD1-325C-47DA-A5E1-52D669033367}" type="presParOf" srcId="{58242CCF-968A-4FCF-9AF8-71FB5B9D320C}" destId="{472893F8-2DAB-40C4-9760-D099B69D0215}" srcOrd="3" destOrd="0" presId="urn:microsoft.com/office/officeart/2005/8/layout/hierarchy2"/>
    <dgm:cxn modelId="{77F31573-D3C9-472C-9587-5F93A1228095}" type="presParOf" srcId="{472893F8-2DAB-40C4-9760-D099B69D0215}" destId="{6D2FD153-9C5C-4E94-8F20-74403A09DEB0}" srcOrd="0" destOrd="0" presId="urn:microsoft.com/office/officeart/2005/8/layout/hierarchy2"/>
    <dgm:cxn modelId="{2553E24C-EF83-48BA-B219-3F9B3BD3D798}" type="presOf" srcId="{49A8D9C1-0194-4336-A887-6F76A83810D7}" destId="{6D2FD153-9C5C-4E94-8F20-74403A09DEB0}" srcOrd="0" destOrd="0" presId="urn:microsoft.com/office/officeart/2005/8/layout/hierarchy2"/>
    <dgm:cxn modelId="{B9BA4120-A659-4380-9105-E1F9B1FE6B8F}" type="presParOf" srcId="{472893F8-2DAB-40C4-9760-D099B69D0215}" destId="{2BD46674-D1BA-452E-8CFF-0254CE91092B}" srcOrd="1" destOrd="0" presId="urn:microsoft.com/office/officeart/2005/8/layout/hierarchy2"/>
    <dgm:cxn modelId="{A6F349A7-145A-48AF-9FB3-BECDDB40AA04}" type="presParOf" srcId="{2BD46674-D1BA-452E-8CFF-0254CE91092B}" destId="{E4985B90-3AEA-440F-ACE3-D41A886A3DE1}" srcOrd="0" destOrd="0" presId="urn:microsoft.com/office/officeart/2005/8/layout/hierarchy2"/>
    <dgm:cxn modelId="{EB450B35-DE62-4B40-AB05-32242DC401EC}" type="presOf" srcId="{AAB5D64F-6D4E-4AB9-BCFB-CA0E0A16A290}" destId="{E4985B90-3AEA-440F-ACE3-D41A886A3DE1}" srcOrd="0" destOrd="0" presId="urn:microsoft.com/office/officeart/2005/8/layout/hierarchy2"/>
    <dgm:cxn modelId="{1C97F1A0-F707-4A1C-98F7-6F1CEAAC9C70}" type="presParOf" srcId="{E4985B90-3AEA-440F-ACE3-D41A886A3DE1}" destId="{B08F4864-AE09-4A37-B796-4AF43E9D5CDD}" srcOrd="0" destOrd="0" presId="urn:microsoft.com/office/officeart/2005/8/layout/hierarchy2"/>
    <dgm:cxn modelId="{C9CDF629-D30A-42D5-8D36-BC5B504E5963}" type="presOf" srcId="{AAB5D64F-6D4E-4AB9-BCFB-CA0E0A16A290}" destId="{B08F4864-AE09-4A37-B796-4AF43E9D5CDD}" srcOrd="1" destOrd="0" presId="urn:microsoft.com/office/officeart/2005/8/layout/hierarchy2"/>
    <dgm:cxn modelId="{48350335-61D3-4A09-A00C-AEA45B17FA59}" type="presParOf" srcId="{2BD46674-D1BA-452E-8CFF-0254CE91092B}" destId="{74715D46-CA58-4C9C-8089-4D9DFB19AFD1}" srcOrd="1" destOrd="0" presId="urn:microsoft.com/office/officeart/2005/8/layout/hierarchy2"/>
    <dgm:cxn modelId="{BEC04C70-0A2E-4D10-8203-1B09E161BCF9}" type="presParOf" srcId="{74715D46-CA58-4C9C-8089-4D9DFB19AFD1}" destId="{E464F9D0-6F3D-4DF6-A910-492C0880C080}" srcOrd="0" destOrd="0" presId="urn:microsoft.com/office/officeart/2005/8/layout/hierarchy2"/>
    <dgm:cxn modelId="{ACDBB3FA-25EF-4473-99F8-FB9EEB855188}" type="presOf" srcId="{8ABD6C64-C6C1-47FD-8F0C-D7BE2A45EF66}" destId="{E464F9D0-6F3D-4DF6-A910-492C0880C080}" srcOrd="0" destOrd="0" presId="urn:microsoft.com/office/officeart/2005/8/layout/hierarchy2"/>
    <dgm:cxn modelId="{75D555AC-4AF4-44F4-99F2-01E255BE2F3B}" type="presParOf" srcId="{74715D46-CA58-4C9C-8089-4D9DFB19AFD1}" destId="{C2D0EAAA-FE9F-4CAE-90AA-08C0D4F1D409}" srcOrd="1" destOrd="0" presId="urn:microsoft.com/office/officeart/2005/8/layout/hierarchy2"/>
    <dgm:cxn modelId="{AB2775CD-C173-4293-8FEB-C3FAAB261A64}" type="presParOf" srcId="{58242CCF-968A-4FCF-9AF8-71FB5B9D320C}" destId="{B4E9C5B8-8B48-426C-86EE-452643EBA6ED}" srcOrd="4" destOrd="0" presId="urn:microsoft.com/office/officeart/2005/8/layout/hierarchy2"/>
    <dgm:cxn modelId="{1C39B10A-0C3E-45C2-BD0E-7F653B33E9D9}" type="presOf" srcId="{827C05CC-120C-4ABD-8617-0B2950CC50DE}" destId="{B4E9C5B8-8B48-426C-86EE-452643EBA6ED}" srcOrd="0" destOrd="0" presId="urn:microsoft.com/office/officeart/2005/8/layout/hierarchy2"/>
    <dgm:cxn modelId="{4FAD3C13-0396-46F7-AE73-9A6DE82DB806}" type="presParOf" srcId="{B4E9C5B8-8B48-426C-86EE-452643EBA6ED}" destId="{6108509D-4193-466F-A45F-66E60DA299BC}" srcOrd="0" destOrd="0" presId="urn:microsoft.com/office/officeart/2005/8/layout/hierarchy2"/>
    <dgm:cxn modelId="{B16E75C0-D7D3-4129-944E-0D49BFA303D4}" type="presOf" srcId="{827C05CC-120C-4ABD-8617-0B2950CC50DE}" destId="{6108509D-4193-466F-A45F-66E60DA299BC}" srcOrd="1" destOrd="0" presId="urn:microsoft.com/office/officeart/2005/8/layout/hierarchy2"/>
    <dgm:cxn modelId="{E0F6C458-702C-4321-B9E3-4041E31F1B4A}" type="presParOf" srcId="{58242CCF-968A-4FCF-9AF8-71FB5B9D320C}" destId="{EACB05B2-DCF7-4414-BB1C-0422AC19D98F}" srcOrd="5" destOrd="0" presId="urn:microsoft.com/office/officeart/2005/8/layout/hierarchy2"/>
    <dgm:cxn modelId="{F364170A-DA73-4F4A-ACB1-2FBB177452CF}" type="presParOf" srcId="{EACB05B2-DCF7-4414-BB1C-0422AC19D98F}" destId="{9AEC0723-A6C0-4E1D-983C-2018E1F80037}" srcOrd="0" destOrd="0" presId="urn:microsoft.com/office/officeart/2005/8/layout/hierarchy2"/>
    <dgm:cxn modelId="{401C89F8-C02F-45A9-AD8C-FCC6F9182401}" type="presOf" srcId="{BE91053F-81D8-479A-9527-13B73BA5FE73}" destId="{9AEC0723-A6C0-4E1D-983C-2018E1F80037}" srcOrd="0" destOrd="0" presId="urn:microsoft.com/office/officeart/2005/8/layout/hierarchy2"/>
    <dgm:cxn modelId="{F783210F-1195-44CC-BC5A-22E634762849}" type="presParOf" srcId="{EACB05B2-DCF7-4414-BB1C-0422AC19D98F}" destId="{148EBA44-4541-4B7F-A1F0-D747AD42F2F8}" srcOrd="1" destOrd="0" presId="urn:microsoft.com/office/officeart/2005/8/layout/hierarchy2"/>
    <dgm:cxn modelId="{C92F1DD6-401B-4EAA-BA4A-326983F4AF28}" type="presParOf" srcId="{58242CCF-968A-4FCF-9AF8-71FB5B9D320C}" destId="{FADB263F-64FC-4710-80EF-16E5EC09D9AA}" srcOrd="6" destOrd="0" presId="urn:microsoft.com/office/officeart/2005/8/layout/hierarchy2"/>
    <dgm:cxn modelId="{FDCF47F8-380D-4CE8-8D9F-128C47D05A06}" type="presOf" srcId="{484AC633-ECB2-4997-BC3E-190B793E3DDD}" destId="{FADB263F-64FC-4710-80EF-16E5EC09D9AA}" srcOrd="0" destOrd="0" presId="urn:microsoft.com/office/officeart/2005/8/layout/hierarchy2"/>
    <dgm:cxn modelId="{BD4009A1-4C50-465E-BCB8-AB17EF1F9604}" type="presParOf" srcId="{FADB263F-64FC-4710-80EF-16E5EC09D9AA}" destId="{2E950513-F179-42A2-8EE1-2995F9C1D93D}" srcOrd="0" destOrd="0" presId="urn:microsoft.com/office/officeart/2005/8/layout/hierarchy2"/>
    <dgm:cxn modelId="{DC00BED4-202E-4B9B-9ABE-1F2407B2BC73}" type="presOf" srcId="{484AC633-ECB2-4997-BC3E-190B793E3DDD}" destId="{2E950513-F179-42A2-8EE1-2995F9C1D93D}" srcOrd="1" destOrd="0" presId="urn:microsoft.com/office/officeart/2005/8/layout/hierarchy2"/>
    <dgm:cxn modelId="{EDD414DC-1D88-466C-9A4B-2FCC0D11BD5D}" type="presParOf" srcId="{58242CCF-968A-4FCF-9AF8-71FB5B9D320C}" destId="{75CDCE70-52F0-481E-B37C-D132298A6C5F}" srcOrd="7" destOrd="0" presId="urn:microsoft.com/office/officeart/2005/8/layout/hierarchy2"/>
    <dgm:cxn modelId="{3D92DF49-7CC4-4B24-A608-3BFE43942B81}" type="presParOf" srcId="{75CDCE70-52F0-481E-B37C-D132298A6C5F}" destId="{3864A6AD-B770-4947-AE72-AC1D13565D70}" srcOrd="0" destOrd="0" presId="urn:microsoft.com/office/officeart/2005/8/layout/hierarchy2"/>
    <dgm:cxn modelId="{62900DB7-93F2-4DD7-9D68-6BC96C8B8B66}" type="presOf" srcId="{07564359-E95D-4F2C-897F-897ABF3BAB89}" destId="{3864A6AD-B770-4947-AE72-AC1D13565D70}" srcOrd="0" destOrd="0" presId="urn:microsoft.com/office/officeart/2005/8/layout/hierarchy2"/>
    <dgm:cxn modelId="{F3322766-703A-4DD1-BCF3-C14CF3E3D007}" type="presParOf" srcId="{75CDCE70-52F0-481E-B37C-D132298A6C5F}" destId="{0ADCEDBE-F846-40B5-BC6E-AF9504B4A3B8}" srcOrd="1" destOrd="0" presId="urn:microsoft.com/office/officeart/2005/8/layout/hierarchy2"/>
    <dgm:cxn modelId="{43C3448B-33EC-4798-81C4-B2F2AFCC1B5F}" type="presParOf" srcId="{0ADCEDBE-F846-40B5-BC6E-AF9504B4A3B8}" destId="{6823DB55-A0FD-423F-9055-89BC9E14C98A}" srcOrd="0" destOrd="0" presId="urn:microsoft.com/office/officeart/2005/8/layout/hierarchy2"/>
    <dgm:cxn modelId="{55B79F0A-76F6-4E7C-8113-03CE7CB9597A}" type="presOf" srcId="{D3B40FC9-41FC-485A-84E8-54353AFE77C9}" destId="{6823DB55-A0FD-423F-9055-89BC9E14C98A}" srcOrd="0" destOrd="0" presId="urn:microsoft.com/office/officeart/2005/8/layout/hierarchy2"/>
    <dgm:cxn modelId="{FC52BF66-5E7A-4C7E-8480-18BE5440E5DB}" type="presParOf" srcId="{6823DB55-A0FD-423F-9055-89BC9E14C98A}" destId="{96A01A25-20F4-4EFA-A1C6-9F654F2BCB2D}" srcOrd="0" destOrd="0" presId="urn:microsoft.com/office/officeart/2005/8/layout/hierarchy2"/>
    <dgm:cxn modelId="{E7BCF5C1-C58B-42BD-B40B-CD35FCD67930}" type="presOf" srcId="{D3B40FC9-41FC-485A-84E8-54353AFE77C9}" destId="{96A01A25-20F4-4EFA-A1C6-9F654F2BCB2D}" srcOrd="1" destOrd="0" presId="urn:microsoft.com/office/officeart/2005/8/layout/hierarchy2"/>
    <dgm:cxn modelId="{CBE20D7D-BCD0-429B-B8A8-55D80B1C6032}" type="presParOf" srcId="{0ADCEDBE-F846-40B5-BC6E-AF9504B4A3B8}" destId="{794DEA71-E8BE-41BD-BE26-7745830768B9}" srcOrd="1" destOrd="0" presId="urn:microsoft.com/office/officeart/2005/8/layout/hierarchy2"/>
    <dgm:cxn modelId="{B925EBE9-5689-4953-A692-93A7CCEF3D41}" type="presParOf" srcId="{794DEA71-E8BE-41BD-BE26-7745830768B9}" destId="{B8713B95-90C1-4501-88BE-FCBD790728D2}" srcOrd="0" destOrd="0" presId="urn:microsoft.com/office/officeart/2005/8/layout/hierarchy2"/>
    <dgm:cxn modelId="{00977C46-F0B0-4C19-A387-81CCB368086A}" type="presOf" srcId="{8F6C4701-1320-4513-AAA5-99B40E85F589}" destId="{B8713B95-90C1-4501-88BE-FCBD790728D2}" srcOrd="0" destOrd="0" presId="urn:microsoft.com/office/officeart/2005/8/layout/hierarchy2"/>
    <dgm:cxn modelId="{BEA8073E-91C7-4F66-83B0-604F164C72C3}" type="presParOf" srcId="{794DEA71-E8BE-41BD-BE26-7745830768B9}" destId="{FB8A34BA-B312-4B58-8340-8F756C97C437}" srcOrd="1" destOrd="0" presId="urn:microsoft.com/office/officeart/2005/8/layout/hierarchy2"/>
    <dgm:cxn modelId="{1A58A1FF-AE41-443D-BCE5-B1044F360200}" type="presParOf" srcId="{71F36480-8F4C-4E10-8253-E94B0CE8AC90}" destId="{918284A8-128A-42B3-AF27-6EF7ED941554}" srcOrd="2" destOrd="0" presId="urn:microsoft.com/office/officeart/2005/8/layout/hierarchy2"/>
    <dgm:cxn modelId="{2BCC2178-B76E-4D60-87F1-ECD031612FB8}" type="presOf" srcId="{BD394555-0B83-4A6A-806B-3CEA3F136BDA}" destId="{918284A8-128A-42B3-AF27-6EF7ED941554}" srcOrd="0" destOrd="0" presId="urn:microsoft.com/office/officeart/2005/8/layout/hierarchy2"/>
    <dgm:cxn modelId="{0F37FE91-AB3D-4D0E-B17B-07B56AF63D44}" type="presParOf" srcId="{918284A8-128A-42B3-AF27-6EF7ED941554}" destId="{D6D3631A-5A28-49C8-960B-EDD425C504AA}" srcOrd="0" destOrd="0" presId="urn:microsoft.com/office/officeart/2005/8/layout/hierarchy2"/>
    <dgm:cxn modelId="{275EA8B7-FED2-4C6D-A8AA-20F11CA9228E}" type="presOf" srcId="{BD394555-0B83-4A6A-806B-3CEA3F136BDA}" destId="{D6D3631A-5A28-49C8-960B-EDD425C504AA}" srcOrd="1" destOrd="0" presId="urn:microsoft.com/office/officeart/2005/8/layout/hierarchy2"/>
    <dgm:cxn modelId="{612F2ED7-6CA0-49E0-A906-A8DA293E1ED1}" type="presParOf" srcId="{71F36480-8F4C-4E10-8253-E94B0CE8AC90}" destId="{E2E50BF6-B55F-4AA0-AF6C-4E5EDF0BB5B8}" srcOrd="3" destOrd="0" presId="urn:microsoft.com/office/officeart/2005/8/layout/hierarchy2"/>
    <dgm:cxn modelId="{C3972D5D-5851-44B1-ADF9-42275F336FC5}" type="presParOf" srcId="{E2E50BF6-B55F-4AA0-AF6C-4E5EDF0BB5B8}" destId="{AD7A698D-1519-4357-B0C5-9ADAE81DB9EA}" srcOrd="0" destOrd="0" presId="urn:microsoft.com/office/officeart/2005/8/layout/hierarchy2"/>
    <dgm:cxn modelId="{EDD7AFE1-B3A6-4132-B7C1-789F108EBADA}" type="presOf" srcId="{B1ECE2B1-ADDA-4048-8F68-CB157A720445}" destId="{AD7A698D-1519-4357-B0C5-9ADAE81DB9EA}" srcOrd="0" destOrd="0" presId="urn:microsoft.com/office/officeart/2005/8/layout/hierarchy2"/>
    <dgm:cxn modelId="{22FBFFB3-A918-4644-BAF1-BF12C9D7C688}" type="presParOf" srcId="{E2E50BF6-B55F-4AA0-AF6C-4E5EDF0BB5B8}" destId="{DA61B8BB-AF97-4211-99E5-3EE25D454A26}" srcOrd="1" destOrd="0" presId="urn:microsoft.com/office/officeart/2005/8/layout/hierarchy2"/>
    <dgm:cxn modelId="{3E1434D1-3D92-431D-8D01-11134059B7A1}" type="presParOf" srcId="{DA61B8BB-AF97-4211-99E5-3EE25D454A26}" destId="{E598D875-B3CF-49C2-BD05-A5CEEFF2F834}" srcOrd="0" destOrd="0" presId="urn:microsoft.com/office/officeart/2005/8/layout/hierarchy2"/>
    <dgm:cxn modelId="{2854EF63-CD44-48FA-A2D5-2F4EDE50F6B9}" type="presOf" srcId="{EF86C942-0C90-4F48-A887-2A8BE16238D2}" destId="{E598D875-B3CF-49C2-BD05-A5CEEFF2F834}" srcOrd="0" destOrd="0" presId="urn:microsoft.com/office/officeart/2005/8/layout/hierarchy2"/>
    <dgm:cxn modelId="{DC5D45F4-C815-4879-B7B6-8E69E11E8A74}" type="presParOf" srcId="{E598D875-B3CF-49C2-BD05-A5CEEFF2F834}" destId="{DD2FD6BD-2FFA-4E55-B42F-0E12E573C87F}" srcOrd="0" destOrd="0" presId="urn:microsoft.com/office/officeart/2005/8/layout/hierarchy2"/>
    <dgm:cxn modelId="{DB5421D9-625C-421F-BA26-048AB51AFEEC}" type="presOf" srcId="{EF86C942-0C90-4F48-A887-2A8BE16238D2}" destId="{DD2FD6BD-2FFA-4E55-B42F-0E12E573C87F}" srcOrd="1" destOrd="0" presId="urn:microsoft.com/office/officeart/2005/8/layout/hierarchy2"/>
    <dgm:cxn modelId="{2120AF4A-942A-454D-9C69-8A8AEB744E74}" type="presParOf" srcId="{DA61B8BB-AF97-4211-99E5-3EE25D454A26}" destId="{090DFB7F-5E90-446A-8B08-78CCBA95FF57}" srcOrd="1" destOrd="0" presId="urn:microsoft.com/office/officeart/2005/8/layout/hierarchy2"/>
    <dgm:cxn modelId="{8C9A7DD8-3D5B-4445-8FC6-EBABF8C8EEB2}" type="presParOf" srcId="{090DFB7F-5E90-446A-8B08-78CCBA95FF57}" destId="{6C739A5F-166B-48D7-8BAE-72743CC43A9A}" srcOrd="0" destOrd="0" presId="urn:microsoft.com/office/officeart/2005/8/layout/hierarchy2"/>
    <dgm:cxn modelId="{70459ED5-3791-41B8-ADCC-C7905FEEF7E4}" type="presOf" srcId="{A0DDB8BA-0EA7-4A98-8010-96FF323FAFA1}" destId="{6C739A5F-166B-48D7-8BAE-72743CC43A9A}" srcOrd="0" destOrd="0" presId="urn:microsoft.com/office/officeart/2005/8/layout/hierarchy2"/>
    <dgm:cxn modelId="{9BEC8599-9556-4B40-A533-02CE040DD2AC}" type="presParOf" srcId="{090DFB7F-5E90-446A-8B08-78CCBA95FF57}" destId="{CAE32F5E-6C1A-41B7-9844-44FB48D073A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9639368" cy="4263850"/>
        <a:chOff x="0" y="0"/>
        <a:chExt cx="9639368" cy="4263850"/>
      </a:xfrm>
    </dsp:grpSpPr>
    <dsp:sp modelId="{0A699C92-925B-45A1-BA80-801DF5690975}">
      <dsp:nvSpPr>
        <dsp:cNvPr id="3" name="圆角矩形 2"/>
        <dsp:cNvSpPr/>
      </dsp:nvSpPr>
      <dsp:spPr bwMode="white">
        <a:xfrm>
          <a:off x="84952" y="1727983"/>
          <a:ext cx="2284226" cy="807885"/>
        </a:xfrm>
        <a:prstGeom prst="roundRect">
          <a:avLst>
            <a:gd name="adj" fmla="val 10000"/>
          </a:avLst>
        </a:prstGeom>
        <a:solidFill>
          <a:srgbClr val="ACC4B3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>
              <a:solidFill>
                <a:srgbClr val="FF0000"/>
              </a:solidFill>
              <a:latin typeface="Arial" panose="020B0604020202020204"/>
              <a:ea typeface="微软雅黑" panose="020B0503020204020204" charset="-122"/>
              <a:cs typeface="+mn-cs"/>
            </a:rPr>
            <a:t>五个基本问题</a:t>
          </a:r>
        </a:p>
      </dsp:txBody>
      <dsp:txXfrm>
        <a:off x="84952" y="1727983"/>
        <a:ext cx="2284226" cy="807885"/>
      </dsp:txXfrm>
    </dsp:sp>
    <dsp:sp modelId="{DD531E88-93D0-44A6-AAD6-8221982E5EA8}">
      <dsp:nvSpPr>
        <dsp:cNvPr id="4" name="任意多边形 3"/>
        <dsp:cNvSpPr/>
      </dsp:nvSpPr>
      <dsp:spPr bwMode="white">
        <a:xfrm>
          <a:off x="1847590" y="1242587"/>
          <a:ext cx="1956866" cy="48215"/>
        </a:xfrm>
        <a:custGeom>
          <a:avLst/>
          <a:gdLst/>
          <a:ahLst/>
          <a:cxnLst/>
          <a:pathLst>
            <a:path w="3082" h="76">
              <a:moveTo>
                <a:pt x="821" y="1401"/>
              </a:moveTo>
              <a:lnTo>
                <a:pt x="2260" y="-1325"/>
              </a:lnTo>
            </a:path>
          </a:pathLst>
        </a:custGeom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1847590" y="1242587"/>
        <a:ext cx="1956866" cy="48215"/>
      </dsp:txXfrm>
    </dsp:sp>
    <dsp:sp modelId="{BA848870-323C-450A-9BC5-C252E8524A84}">
      <dsp:nvSpPr>
        <dsp:cNvPr id="5" name="圆角矩形 4"/>
        <dsp:cNvSpPr/>
      </dsp:nvSpPr>
      <dsp:spPr bwMode="white">
        <a:xfrm>
          <a:off x="3282868" y="83003"/>
          <a:ext cx="1828957" cy="636922"/>
        </a:xfrm>
        <a:prstGeom prst="roundRect">
          <a:avLst>
            <a:gd name="adj" fmla="val 10000"/>
          </a:avLst>
        </a:prstGeom>
        <a:solidFill>
          <a:srgbClr val="ACC4B3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写了什么         </a:t>
          </a:r>
        </a:p>
      </dsp:txBody>
      <dsp:txXfrm>
        <a:off x="3282868" y="83003"/>
        <a:ext cx="1828957" cy="636922"/>
      </dsp:txXfrm>
    </dsp:sp>
    <dsp:sp modelId="{F46641DC-9092-41E3-B6CF-EBC4F6C2C8CA}">
      <dsp:nvSpPr>
        <dsp:cNvPr id="6" name="任意多边形 5"/>
        <dsp:cNvSpPr/>
      </dsp:nvSpPr>
      <dsp:spPr bwMode="white">
        <a:xfrm>
          <a:off x="5111305" y="355554"/>
          <a:ext cx="914730" cy="48215"/>
        </a:xfrm>
        <a:custGeom>
          <a:avLst/>
          <a:gdLst/>
          <a:ahLst/>
          <a:cxnLst/>
          <a:pathLst>
            <a:path w="1441" h="76">
              <a:moveTo>
                <a:pt x="1" y="72"/>
              </a:moveTo>
              <a:lnTo>
                <a:pt x="1440" y="4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5111305" y="355554"/>
        <a:ext cx="914730" cy="48215"/>
      </dsp:txXfrm>
    </dsp:sp>
    <dsp:sp modelId="{306907C2-7986-4B04-B1A0-7C46AC2627BB}">
      <dsp:nvSpPr>
        <dsp:cNvPr id="7" name="圆角矩形 6"/>
        <dsp:cNvSpPr/>
      </dsp:nvSpPr>
      <dsp:spPr bwMode="white">
        <a:xfrm>
          <a:off x="6025515" y="0"/>
          <a:ext cx="1307605" cy="715716"/>
        </a:xfrm>
        <a:prstGeom prst="roundRect">
          <a:avLst>
            <a:gd name="adj" fmla="val 10000"/>
          </a:avLst>
        </a:prstGeom>
        <a:solidFill>
          <a:srgbClr val="ACC4B3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>
              <a:solidFill>
                <a:srgbClr val="C00000"/>
              </a:solidFill>
              <a:latin typeface="Arial" panose="020B0604020202020204"/>
              <a:ea typeface="微软雅黑" panose="020B0503020204020204" charset="-122"/>
              <a:cs typeface="+mn-cs"/>
            </a:rPr>
            <a:t>内容</a:t>
          </a:r>
          <a:r>
            <a:rPr lang="zh-CN" altLang="en-US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  <a:cs typeface="+mn-cs"/>
            </a:rPr>
            <a:t>          </a:t>
          </a:r>
        </a:p>
      </dsp:txBody>
      <dsp:txXfrm>
        <a:off x="6025515" y="0"/>
        <a:ext cx="1307605" cy="715716"/>
      </dsp:txXfrm>
    </dsp:sp>
    <dsp:sp modelId="{1E4C7C8B-C751-4240-B3E1-F4E361BCA188}">
      <dsp:nvSpPr>
        <dsp:cNvPr id="8" name="任意多边形 7"/>
        <dsp:cNvSpPr/>
      </dsp:nvSpPr>
      <dsp:spPr bwMode="white">
        <a:xfrm>
          <a:off x="7333120" y="333751"/>
          <a:ext cx="913690" cy="48215"/>
        </a:xfrm>
        <a:custGeom>
          <a:avLst/>
          <a:gdLst/>
          <a:ahLst/>
          <a:cxnLst/>
          <a:pathLst>
            <a:path w="1439" h="76">
              <a:moveTo>
                <a:pt x="0" y="38"/>
              </a:moveTo>
              <a:lnTo>
                <a:pt x="1439" y="38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7333120" y="333751"/>
        <a:ext cx="913690" cy="48215"/>
      </dsp:txXfrm>
    </dsp:sp>
    <dsp:sp modelId="{4176EE1E-6397-4225-8671-A4815CE8D280}">
      <dsp:nvSpPr>
        <dsp:cNvPr id="9" name="圆角矩形 8"/>
        <dsp:cNvSpPr/>
      </dsp:nvSpPr>
      <dsp:spPr bwMode="white">
        <a:xfrm>
          <a:off x="8246811" y="0"/>
          <a:ext cx="1307605" cy="715716"/>
        </a:xfrm>
        <a:prstGeom prst="roundRect">
          <a:avLst>
            <a:gd name="adj" fmla="val 10000"/>
          </a:avLst>
        </a:prstGeom>
        <a:solidFill>
          <a:srgbClr val="ACC4B3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5875" tIns="15875" rIns="15875" bIns="15875" anchor="ctr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>
              <a:solidFill>
                <a:srgbClr val="0070C0"/>
              </a:solidFill>
              <a:latin typeface="Arial" panose="020B0604020202020204"/>
              <a:ea typeface="微软雅黑" panose="020B0503020204020204" charset="-122"/>
              <a:cs typeface="+mn-cs"/>
            </a:rPr>
            <a:t>概括</a:t>
          </a:r>
        </a:p>
      </dsp:txBody>
      <dsp:txXfrm>
        <a:off x="8246811" y="0"/>
        <a:ext cx="1307605" cy="715716"/>
      </dsp:txXfrm>
    </dsp:sp>
    <dsp:sp modelId="{8C39BF27-B7B3-47E2-A724-2B825AF4688A}">
      <dsp:nvSpPr>
        <dsp:cNvPr id="10" name="任意多边形 9"/>
        <dsp:cNvSpPr/>
      </dsp:nvSpPr>
      <dsp:spPr bwMode="white">
        <a:xfrm>
          <a:off x="2204292" y="1686104"/>
          <a:ext cx="1243463" cy="48215"/>
        </a:xfrm>
        <a:custGeom>
          <a:avLst/>
          <a:gdLst/>
          <a:ahLst/>
          <a:cxnLst/>
          <a:pathLst>
            <a:path w="1958" h="76">
              <a:moveTo>
                <a:pt x="260" y="702"/>
              </a:moveTo>
              <a:lnTo>
                <a:pt x="1699" y="-626"/>
              </a:lnTo>
            </a:path>
          </a:pathLst>
        </a:custGeom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2204292" y="1686104"/>
        <a:ext cx="1243463" cy="48215"/>
      </dsp:txXfrm>
    </dsp:sp>
    <dsp:sp modelId="{C084FE0A-2AC6-42CB-83F1-5417C1539C29}">
      <dsp:nvSpPr>
        <dsp:cNvPr id="11" name="圆角矩形 10"/>
        <dsp:cNvSpPr/>
      </dsp:nvSpPr>
      <dsp:spPr bwMode="white">
        <a:xfrm>
          <a:off x="3282868" y="970036"/>
          <a:ext cx="1828957" cy="636922"/>
        </a:xfrm>
        <a:prstGeom prst="roundRect">
          <a:avLst>
            <a:gd name="adj" fmla="val 10000"/>
          </a:avLst>
        </a:prstGeom>
        <a:solidFill>
          <a:srgbClr val="ACC4B3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怎么写             </a:t>
          </a:r>
        </a:p>
      </dsp:txBody>
      <dsp:txXfrm>
        <a:off x="3282868" y="970036"/>
        <a:ext cx="1828957" cy="636922"/>
      </dsp:txXfrm>
    </dsp:sp>
    <dsp:sp modelId="{C7DF2C82-0020-4E59-993F-6DEC4CE25E32}">
      <dsp:nvSpPr>
        <dsp:cNvPr id="12" name="任意多边形 11"/>
        <dsp:cNvSpPr/>
      </dsp:nvSpPr>
      <dsp:spPr bwMode="white">
        <a:xfrm>
          <a:off x="5110465" y="1229110"/>
          <a:ext cx="916411" cy="48215"/>
        </a:xfrm>
        <a:custGeom>
          <a:avLst/>
          <a:gdLst/>
          <a:ahLst/>
          <a:cxnLst/>
          <a:pathLst>
            <a:path w="1443" h="76">
              <a:moveTo>
                <a:pt x="2" y="94"/>
              </a:moveTo>
              <a:lnTo>
                <a:pt x="1441" y="-18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5110465" y="1229110"/>
        <a:ext cx="916411" cy="48215"/>
      </dsp:txXfrm>
    </dsp:sp>
    <dsp:sp modelId="{1EAE1196-5C4A-479A-98AC-C02D3B43328F}">
      <dsp:nvSpPr>
        <dsp:cNvPr id="13" name="圆角矩形 12"/>
        <dsp:cNvSpPr/>
      </dsp:nvSpPr>
      <dsp:spPr bwMode="white">
        <a:xfrm>
          <a:off x="6025515" y="860080"/>
          <a:ext cx="1307605" cy="715716"/>
        </a:xfrm>
        <a:prstGeom prst="roundRect">
          <a:avLst>
            <a:gd name="adj" fmla="val 10000"/>
          </a:avLst>
        </a:prstGeom>
        <a:solidFill>
          <a:srgbClr val="ACC4B3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>
              <a:solidFill>
                <a:srgbClr val="C00000"/>
              </a:solidFill>
              <a:latin typeface="Arial" panose="020B0604020202020204"/>
              <a:ea typeface="微软雅黑" panose="020B0503020204020204" charset="-122"/>
              <a:cs typeface="+mn-cs"/>
            </a:rPr>
            <a:t>手法</a:t>
          </a:r>
          <a:r>
            <a:rPr lang="zh-CN" altLang="en-US" sz="3200" kern="1200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  <a:cs typeface="+mn-cs"/>
            </a:rPr>
            <a:t>          </a:t>
          </a:r>
        </a:p>
      </dsp:txBody>
      <dsp:txXfrm>
        <a:off x="6025515" y="860080"/>
        <a:ext cx="1307605" cy="715716"/>
      </dsp:txXfrm>
    </dsp:sp>
    <dsp:sp modelId="{CB09DA73-A4A3-46AB-9A12-AB3C4B8539C5}">
      <dsp:nvSpPr>
        <dsp:cNvPr id="14" name="任意多边形 13"/>
        <dsp:cNvSpPr/>
      </dsp:nvSpPr>
      <dsp:spPr bwMode="white">
        <a:xfrm>
          <a:off x="7332922" y="1207307"/>
          <a:ext cx="914088" cy="48215"/>
        </a:xfrm>
        <a:custGeom>
          <a:avLst/>
          <a:gdLst/>
          <a:ahLst/>
          <a:cxnLst/>
          <a:pathLst>
            <a:path w="1440" h="76">
              <a:moveTo>
                <a:pt x="0" y="17"/>
              </a:moveTo>
              <a:lnTo>
                <a:pt x="1439" y="59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7332922" y="1207307"/>
        <a:ext cx="914088" cy="48215"/>
      </dsp:txXfrm>
    </dsp:sp>
    <dsp:sp modelId="{867E8A9A-1249-44EC-91F6-C9D8EA7F4B93}">
      <dsp:nvSpPr>
        <dsp:cNvPr id="15" name="圆角矩形 14"/>
        <dsp:cNvSpPr/>
      </dsp:nvSpPr>
      <dsp:spPr bwMode="white">
        <a:xfrm>
          <a:off x="8246811" y="887033"/>
          <a:ext cx="1307605" cy="715716"/>
        </a:xfrm>
        <a:prstGeom prst="roundRect">
          <a:avLst>
            <a:gd name="adj" fmla="val 10000"/>
          </a:avLst>
        </a:prstGeom>
        <a:solidFill>
          <a:srgbClr val="ACC4B3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5875" tIns="15875" rIns="15875" bIns="15875" anchor="ctr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>
              <a:solidFill>
                <a:srgbClr val="0070C0"/>
              </a:solidFill>
              <a:latin typeface="Arial" panose="020B0604020202020204"/>
              <a:ea typeface="微软雅黑" panose="020B0503020204020204" charset="-122"/>
              <a:cs typeface="+mn-cs"/>
            </a:rPr>
            <a:t>分析</a:t>
          </a:r>
        </a:p>
      </dsp:txBody>
      <dsp:txXfrm>
        <a:off x="8246811" y="887033"/>
        <a:ext cx="1307605" cy="715716"/>
      </dsp:txXfrm>
    </dsp:sp>
    <dsp:sp modelId="{F913F9C0-3A8B-40EB-A740-E7C2A98EA063}">
      <dsp:nvSpPr>
        <dsp:cNvPr id="16" name="任意多边形 15"/>
        <dsp:cNvSpPr/>
      </dsp:nvSpPr>
      <dsp:spPr bwMode="white">
        <a:xfrm>
          <a:off x="2368658" y="2129621"/>
          <a:ext cx="914730" cy="48215"/>
        </a:xfrm>
        <a:custGeom>
          <a:avLst/>
          <a:gdLst/>
          <a:ahLst/>
          <a:cxnLst/>
          <a:pathLst>
            <a:path w="1441" h="76">
              <a:moveTo>
                <a:pt x="1" y="4"/>
              </a:moveTo>
              <a:lnTo>
                <a:pt x="1440" y="72"/>
              </a:lnTo>
            </a:path>
          </a:pathLst>
        </a:custGeom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2368658" y="2129621"/>
        <a:ext cx="914730" cy="48215"/>
      </dsp:txXfrm>
    </dsp:sp>
    <dsp:sp modelId="{49950593-0251-47CD-81BC-D85E3E6B8198}">
      <dsp:nvSpPr>
        <dsp:cNvPr id="17" name="圆角矩形 16"/>
        <dsp:cNvSpPr/>
      </dsp:nvSpPr>
      <dsp:spPr bwMode="white">
        <a:xfrm>
          <a:off x="3282868" y="1857070"/>
          <a:ext cx="1828957" cy="636922"/>
        </a:xfrm>
        <a:prstGeom prst="roundRect">
          <a:avLst>
            <a:gd name="adj" fmla="val 10000"/>
          </a:avLst>
        </a:prstGeom>
        <a:solidFill>
          <a:srgbClr val="ACC4B3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表达了什么    </a:t>
          </a:r>
        </a:p>
      </dsp:txBody>
      <dsp:txXfrm>
        <a:off x="3282868" y="1857070"/>
        <a:ext cx="1828957" cy="636922"/>
      </dsp:txXfrm>
    </dsp:sp>
    <dsp:sp modelId="{2851ECE4-7327-4661-A19E-792349B2B980}">
      <dsp:nvSpPr>
        <dsp:cNvPr id="18" name="任意多边形 17"/>
        <dsp:cNvSpPr/>
      </dsp:nvSpPr>
      <dsp:spPr bwMode="white">
        <a:xfrm>
          <a:off x="5111305" y="2129621"/>
          <a:ext cx="914730" cy="48215"/>
        </a:xfrm>
        <a:custGeom>
          <a:avLst/>
          <a:gdLst/>
          <a:ahLst/>
          <a:cxnLst/>
          <a:pathLst>
            <a:path w="1441" h="76">
              <a:moveTo>
                <a:pt x="1" y="72"/>
              </a:moveTo>
              <a:lnTo>
                <a:pt x="1440" y="4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5111305" y="2129621"/>
        <a:ext cx="914730" cy="48215"/>
      </dsp:txXfrm>
    </dsp:sp>
    <dsp:sp modelId="{B7F1BDA8-9088-47BF-BEEC-A49C70E0A7DE}">
      <dsp:nvSpPr>
        <dsp:cNvPr id="19" name="圆角矩形 18"/>
        <dsp:cNvSpPr/>
      </dsp:nvSpPr>
      <dsp:spPr bwMode="white">
        <a:xfrm>
          <a:off x="6025515" y="1774067"/>
          <a:ext cx="1307605" cy="715716"/>
        </a:xfrm>
        <a:prstGeom prst="roundRect">
          <a:avLst>
            <a:gd name="adj" fmla="val 10000"/>
          </a:avLst>
        </a:prstGeom>
        <a:solidFill>
          <a:srgbClr val="ACC4B3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>
              <a:solidFill>
                <a:srgbClr val="C00000"/>
              </a:solidFill>
              <a:latin typeface="Arial" panose="020B0604020202020204"/>
              <a:ea typeface="微软雅黑" panose="020B0503020204020204" charset="-122"/>
              <a:cs typeface="+mn-cs"/>
            </a:rPr>
            <a:t>情感</a:t>
          </a:r>
          <a:r>
            <a:rPr lang="zh-CN" altLang="en-US" sz="3200" kern="1200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  <a:cs typeface="+mn-cs"/>
            </a:rPr>
            <a:t>         </a:t>
          </a:r>
        </a:p>
      </dsp:txBody>
      <dsp:txXfrm>
        <a:off x="6025515" y="1774067"/>
        <a:ext cx="1307605" cy="715716"/>
      </dsp:txXfrm>
    </dsp:sp>
    <dsp:sp modelId="{40970842-8D00-4BBD-969F-0D294333F235}">
      <dsp:nvSpPr>
        <dsp:cNvPr id="20" name="任意多边形 19"/>
        <dsp:cNvSpPr/>
      </dsp:nvSpPr>
      <dsp:spPr bwMode="white">
        <a:xfrm>
          <a:off x="7333120" y="2107818"/>
          <a:ext cx="913690" cy="48215"/>
        </a:xfrm>
        <a:custGeom>
          <a:avLst/>
          <a:gdLst/>
          <a:ahLst/>
          <a:cxnLst/>
          <a:pathLst>
            <a:path w="1439" h="76">
              <a:moveTo>
                <a:pt x="0" y="38"/>
              </a:moveTo>
              <a:lnTo>
                <a:pt x="1439" y="38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7333120" y="2107818"/>
        <a:ext cx="913690" cy="48215"/>
      </dsp:txXfrm>
    </dsp:sp>
    <dsp:sp modelId="{275C4419-188E-4643-8941-D868B0F78658}">
      <dsp:nvSpPr>
        <dsp:cNvPr id="21" name="圆角矩形 20"/>
        <dsp:cNvSpPr/>
      </dsp:nvSpPr>
      <dsp:spPr bwMode="white">
        <a:xfrm>
          <a:off x="8246811" y="1774067"/>
          <a:ext cx="1307605" cy="715716"/>
        </a:xfrm>
        <a:prstGeom prst="roundRect">
          <a:avLst>
            <a:gd name="adj" fmla="val 10000"/>
          </a:avLst>
        </a:prstGeom>
        <a:solidFill>
          <a:srgbClr val="ACC4B3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5875" tIns="15875" rIns="15875" bIns="15875" anchor="ctr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>
              <a:solidFill>
                <a:srgbClr val="0070C0"/>
              </a:solidFill>
              <a:latin typeface="Arial" panose="020B0604020202020204"/>
              <a:ea typeface="微软雅黑" panose="020B0503020204020204" charset="-122"/>
              <a:cs typeface="+mn-cs"/>
            </a:rPr>
            <a:t>揣摩</a:t>
          </a:r>
        </a:p>
      </dsp:txBody>
      <dsp:txXfrm>
        <a:off x="8246811" y="1774067"/>
        <a:ext cx="1307605" cy="715716"/>
      </dsp:txXfrm>
    </dsp:sp>
    <dsp:sp modelId="{B5FA580E-69EB-4846-A8F5-CC08F2198F19}">
      <dsp:nvSpPr>
        <dsp:cNvPr id="22" name="任意多边形 21"/>
        <dsp:cNvSpPr/>
      </dsp:nvSpPr>
      <dsp:spPr bwMode="white">
        <a:xfrm>
          <a:off x="2173927" y="2573137"/>
          <a:ext cx="1304193" cy="48215"/>
        </a:xfrm>
        <a:custGeom>
          <a:avLst/>
          <a:gdLst/>
          <a:ahLst/>
          <a:cxnLst/>
          <a:pathLst>
            <a:path w="2054" h="76">
              <a:moveTo>
                <a:pt x="307" y="-695"/>
              </a:moveTo>
              <a:lnTo>
                <a:pt x="1746" y="771"/>
              </a:lnTo>
            </a:path>
          </a:pathLst>
        </a:custGeom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2173927" y="2573137"/>
        <a:ext cx="1304193" cy="48215"/>
      </dsp:txXfrm>
    </dsp:sp>
    <dsp:sp modelId="{62989326-B5D2-4447-BF5C-B3C4EA804E66}">
      <dsp:nvSpPr>
        <dsp:cNvPr id="23" name="圆角矩形 22"/>
        <dsp:cNvSpPr/>
      </dsp:nvSpPr>
      <dsp:spPr bwMode="white">
        <a:xfrm>
          <a:off x="3282868" y="2744103"/>
          <a:ext cx="1828957" cy="636922"/>
        </a:xfrm>
        <a:prstGeom prst="roundRect">
          <a:avLst>
            <a:gd name="adj" fmla="val 10000"/>
          </a:avLst>
        </a:prstGeom>
        <a:solidFill>
          <a:srgbClr val="ACC4B3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为什么写         </a:t>
          </a:r>
        </a:p>
      </dsp:txBody>
      <dsp:txXfrm>
        <a:off x="3282868" y="2744103"/>
        <a:ext cx="1828957" cy="636922"/>
      </dsp:txXfrm>
    </dsp:sp>
    <dsp:sp modelId="{2A75799A-04EC-4050-87DA-9CC21F0C4B78}">
      <dsp:nvSpPr>
        <dsp:cNvPr id="24" name="任意多边形 23"/>
        <dsp:cNvSpPr/>
      </dsp:nvSpPr>
      <dsp:spPr bwMode="white">
        <a:xfrm>
          <a:off x="5111305" y="3016654"/>
          <a:ext cx="914730" cy="48215"/>
        </a:xfrm>
        <a:custGeom>
          <a:avLst/>
          <a:gdLst/>
          <a:ahLst/>
          <a:cxnLst/>
          <a:pathLst>
            <a:path w="1441" h="76">
              <a:moveTo>
                <a:pt x="1" y="72"/>
              </a:moveTo>
              <a:lnTo>
                <a:pt x="1440" y="4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5111305" y="3016654"/>
        <a:ext cx="914730" cy="48215"/>
      </dsp:txXfrm>
    </dsp:sp>
    <dsp:sp modelId="{E5244959-BBA5-41C0-9A9B-934747DBD2F6}">
      <dsp:nvSpPr>
        <dsp:cNvPr id="25" name="圆角矩形 24"/>
        <dsp:cNvSpPr/>
      </dsp:nvSpPr>
      <dsp:spPr bwMode="white">
        <a:xfrm>
          <a:off x="6025515" y="2661100"/>
          <a:ext cx="1307605" cy="715716"/>
        </a:xfrm>
        <a:prstGeom prst="roundRect">
          <a:avLst>
            <a:gd name="adj" fmla="val 10000"/>
          </a:avLst>
        </a:prstGeom>
        <a:solidFill>
          <a:srgbClr val="ACC4B3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>
              <a:solidFill>
                <a:srgbClr val="C00000"/>
              </a:solidFill>
              <a:latin typeface="Arial" panose="020B0604020202020204"/>
              <a:ea typeface="微软雅黑" panose="020B0503020204020204" charset="-122"/>
              <a:cs typeface="+mn-cs"/>
            </a:rPr>
            <a:t>主旨</a:t>
          </a:r>
          <a:r>
            <a:rPr lang="zh-CN" altLang="en-US" sz="3200" kern="1200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  <a:cs typeface="+mn-cs"/>
            </a:rPr>
            <a:t>           </a:t>
          </a:r>
        </a:p>
      </dsp:txBody>
      <dsp:txXfrm>
        <a:off x="6025515" y="2661100"/>
        <a:ext cx="1307605" cy="715716"/>
      </dsp:txXfrm>
    </dsp:sp>
    <dsp:sp modelId="{8522AA11-5ECB-4033-9D76-47668BFAB495}">
      <dsp:nvSpPr>
        <dsp:cNvPr id="26" name="任意多边形 25"/>
        <dsp:cNvSpPr/>
      </dsp:nvSpPr>
      <dsp:spPr bwMode="white">
        <a:xfrm>
          <a:off x="7333120" y="2994851"/>
          <a:ext cx="913690" cy="48215"/>
        </a:xfrm>
        <a:custGeom>
          <a:avLst/>
          <a:gdLst/>
          <a:ahLst/>
          <a:cxnLst/>
          <a:pathLst>
            <a:path w="1439" h="76">
              <a:moveTo>
                <a:pt x="0" y="38"/>
              </a:moveTo>
              <a:lnTo>
                <a:pt x="1439" y="38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7333120" y="2994851"/>
        <a:ext cx="913690" cy="48215"/>
      </dsp:txXfrm>
    </dsp:sp>
    <dsp:sp modelId="{E5CF5AB4-A850-4A94-AED9-249D5256AD55}">
      <dsp:nvSpPr>
        <dsp:cNvPr id="27" name="圆角矩形 26"/>
        <dsp:cNvSpPr/>
      </dsp:nvSpPr>
      <dsp:spPr bwMode="white">
        <a:xfrm>
          <a:off x="8246811" y="2661100"/>
          <a:ext cx="1307605" cy="715716"/>
        </a:xfrm>
        <a:prstGeom prst="roundRect">
          <a:avLst>
            <a:gd name="adj" fmla="val 10000"/>
          </a:avLst>
        </a:prstGeom>
        <a:solidFill>
          <a:srgbClr val="ACC4B3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5875" tIns="15875" rIns="15875" bIns="15875" anchor="ctr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>
              <a:solidFill>
                <a:srgbClr val="0070C0"/>
              </a:solidFill>
              <a:latin typeface="Arial" panose="020B0604020202020204"/>
              <a:ea typeface="微软雅黑" panose="020B0503020204020204" charset="-122"/>
              <a:cs typeface="+mn-cs"/>
            </a:rPr>
            <a:t>探究</a:t>
          </a:r>
        </a:p>
      </dsp:txBody>
      <dsp:txXfrm>
        <a:off x="8246811" y="2661100"/>
        <a:ext cx="1307605" cy="715716"/>
      </dsp:txXfrm>
    </dsp:sp>
    <dsp:sp modelId="{9E71495E-D821-40FF-8101-9EF8CEF86275}">
      <dsp:nvSpPr>
        <dsp:cNvPr id="28" name="任意多边形 27"/>
        <dsp:cNvSpPr/>
      </dsp:nvSpPr>
      <dsp:spPr bwMode="white">
        <a:xfrm>
          <a:off x="1828258" y="2994851"/>
          <a:ext cx="1995531" cy="48215"/>
        </a:xfrm>
        <a:custGeom>
          <a:avLst/>
          <a:gdLst/>
          <a:ahLst/>
          <a:cxnLst/>
          <a:pathLst>
            <a:path w="3143" h="76">
              <a:moveTo>
                <a:pt x="852" y="-1359"/>
              </a:moveTo>
              <a:lnTo>
                <a:pt x="2291" y="1435"/>
              </a:lnTo>
            </a:path>
          </a:pathLst>
        </a:custGeom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1828258" y="2994851"/>
        <a:ext cx="1995531" cy="48215"/>
      </dsp:txXfrm>
    </dsp:sp>
    <dsp:sp modelId="{E3C38E42-B1DD-44DE-B6B6-28DE98835E3C}">
      <dsp:nvSpPr>
        <dsp:cNvPr id="29" name="圆角矩形 28"/>
        <dsp:cNvSpPr/>
      </dsp:nvSpPr>
      <dsp:spPr bwMode="white">
        <a:xfrm>
          <a:off x="3282868" y="3587531"/>
          <a:ext cx="1828957" cy="636922"/>
        </a:xfrm>
        <a:prstGeom prst="roundRect">
          <a:avLst>
            <a:gd name="adj" fmla="val 10000"/>
          </a:avLst>
        </a:prstGeom>
        <a:solidFill>
          <a:srgbClr val="ACC4B3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我们怎么看     </a:t>
          </a:r>
        </a:p>
      </dsp:txBody>
      <dsp:txXfrm>
        <a:off x="3282868" y="3587531"/>
        <a:ext cx="1828957" cy="636922"/>
      </dsp:txXfrm>
    </dsp:sp>
    <dsp:sp modelId="{63011E0F-40E9-4262-B354-FDB0ED1A7A81}">
      <dsp:nvSpPr>
        <dsp:cNvPr id="30" name="任意多边形 29"/>
        <dsp:cNvSpPr/>
      </dsp:nvSpPr>
      <dsp:spPr bwMode="white">
        <a:xfrm>
          <a:off x="5111825" y="3881884"/>
          <a:ext cx="913690" cy="48215"/>
        </a:xfrm>
        <a:custGeom>
          <a:avLst/>
          <a:gdLst/>
          <a:ahLst/>
          <a:cxnLst/>
          <a:pathLst>
            <a:path w="1439" h="76">
              <a:moveTo>
                <a:pt x="0" y="38"/>
              </a:moveTo>
              <a:lnTo>
                <a:pt x="1439" y="38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5111825" y="3881884"/>
        <a:ext cx="913690" cy="48215"/>
      </dsp:txXfrm>
    </dsp:sp>
    <dsp:sp modelId="{136F125F-23D0-4791-85FD-6B8218979A58}">
      <dsp:nvSpPr>
        <dsp:cNvPr id="31" name="圆角矩形 30"/>
        <dsp:cNvSpPr/>
      </dsp:nvSpPr>
      <dsp:spPr bwMode="white">
        <a:xfrm>
          <a:off x="6025515" y="3548134"/>
          <a:ext cx="1307605" cy="715716"/>
        </a:xfrm>
        <a:prstGeom prst="roundRect">
          <a:avLst>
            <a:gd name="adj" fmla="val 10000"/>
          </a:avLst>
        </a:prstGeom>
        <a:solidFill>
          <a:srgbClr val="ACC4B3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>
              <a:solidFill>
                <a:srgbClr val="C00000"/>
              </a:solidFill>
              <a:latin typeface="Arial" panose="020B0604020202020204"/>
              <a:ea typeface="微软雅黑" panose="020B0503020204020204" charset="-122"/>
              <a:cs typeface="+mn-cs"/>
            </a:rPr>
            <a:t>意蕴</a:t>
          </a:r>
          <a:r>
            <a:rPr lang="zh-CN" altLang="en-US" sz="3200" kern="1200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  <a:cs typeface="+mn-cs"/>
            </a:rPr>
            <a:t>           </a:t>
          </a:r>
        </a:p>
      </dsp:txBody>
      <dsp:txXfrm>
        <a:off x="6025515" y="3548134"/>
        <a:ext cx="1307605" cy="715716"/>
      </dsp:txXfrm>
    </dsp:sp>
    <dsp:sp modelId="{75A0AADA-0499-4586-B440-05486F47A14B}">
      <dsp:nvSpPr>
        <dsp:cNvPr id="32" name="任意多边形 31"/>
        <dsp:cNvSpPr/>
      </dsp:nvSpPr>
      <dsp:spPr bwMode="white">
        <a:xfrm>
          <a:off x="7333120" y="3881884"/>
          <a:ext cx="913690" cy="48215"/>
        </a:xfrm>
        <a:custGeom>
          <a:avLst/>
          <a:gdLst/>
          <a:ahLst/>
          <a:cxnLst/>
          <a:pathLst>
            <a:path w="1439" h="76">
              <a:moveTo>
                <a:pt x="0" y="38"/>
              </a:moveTo>
              <a:lnTo>
                <a:pt x="1439" y="38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7333120" y="3881884"/>
        <a:ext cx="913690" cy="48215"/>
      </dsp:txXfrm>
    </dsp:sp>
    <dsp:sp modelId="{393DEBA1-8DF7-4059-B49C-6F92D4E629AE}">
      <dsp:nvSpPr>
        <dsp:cNvPr id="33" name="圆角矩形 32"/>
        <dsp:cNvSpPr/>
      </dsp:nvSpPr>
      <dsp:spPr bwMode="white">
        <a:xfrm>
          <a:off x="8246811" y="3548134"/>
          <a:ext cx="1307605" cy="715716"/>
        </a:xfrm>
        <a:prstGeom prst="roundRect">
          <a:avLst>
            <a:gd name="adj" fmla="val 10000"/>
          </a:avLst>
        </a:prstGeom>
        <a:solidFill>
          <a:srgbClr val="ACC4B3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5875" tIns="15875" rIns="15875" bIns="15875" anchor="ctr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>
              <a:solidFill>
                <a:srgbClr val="0070C0"/>
              </a:solidFill>
              <a:latin typeface="Arial" panose="020B0604020202020204"/>
              <a:ea typeface="微软雅黑" panose="020B0503020204020204" charset="-122"/>
              <a:cs typeface="+mn-cs"/>
            </a:rPr>
            <a:t>鉴赏</a:t>
          </a:r>
        </a:p>
      </dsp:txBody>
      <dsp:txXfrm>
        <a:off x="8246811" y="3548134"/>
        <a:ext cx="1307605" cy="7157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1732260" cy="5861050"/>
        <a:chOff x="0" y="0"/>
        <a:chExt cx="11732260" cy="5861050"/>
      </a:xfrm>
    </dsp:grpSpPr>
    <dsp:sp modelId="{5573C8EC-DEF7-4966-B7B9-C71CFA75BC9D}">
      <dsp:nvSpPr>
        <dsp:cNvPr id="3" name="圆角矩形 2"/>
        <dsp:cNvSpPr/>
      </dsp:nvSpPr>
      <dsp:spPr bwMode="white">
        <a:xfrm>
          <a:off x="761060" y="2630001"/>
          <a:ext cx="2244496" cy="60104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>
              <a:solidFill>
                <a:srgbClr val="C00000"/>
              </a:solidFill>
              <a:latin typeface="Arial" panose="020B0604020202020204"/>
              <a:ea typeface="微软雅黑" panose="020B0503020204020204" charset="-122"/>
              <a:cs typeface="+mn-cs"/>
            </a:rPr>
            <a:t>设误角度</a:t>
          </a:r>
          <a:endParaRPr lang="zh-CN" altLang="en-US" sz="2800">
            <a:solidFill>
              <a:srgbClr val="C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761060" y="2630001"/>
        <a:ext cx="2244496" cy="601049"/>
      </dsp:txXfrm>
    </dsp:sp>
    <dsp:sp modelId="{781BFD43-0415-47B0-A7CC-253CC002A538}">
      <dsp:nvSpPr>
        <dsp:cNvPr id="4" name="任意多边形 3"/>
        <dsp:cNvSpPr/>
      </dsp:nvSpPr>
      <dsp:spPr bwMode="white">
        <a:xfrm>
          <a:off x="2057268" y="1669005"/>
          <a:ext cx="2591217" cy="26667"/>
        </a:xfrm>
        <a:custGeom>
          <a:avLst/>
          <a:gdLst/>
          <a:ahLst/>
          <a:cxnLst/>
          <a:pathLst>
            <a:path w="4081" h="42">
              <a:moveTo>
                <a:pt x="1493" y="1987"/>
              </a:moveTo>
              <a:lnTo>
                <a:pt x="2587" y="-1945"/>
              </a:lnTo>
            </a:path>
          </a:pathLst>
        </a:custGeom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2057268" y="1669005"/>
        <a:ext cx="2591217" cy="26667"/>
      </dsp:txXfrm>
    </dsp:sp>
    <dsp:sp modelId="{2AA23948-F350-4D86-9A94-D44F7E575FA5}">
      <dsp:nvSpPr>
        <dsp:cNvPr id="5" name="圆角矩形 4"/>
        <dsp:cNvSpPr/>
      </dsp:nvSpPr>
      <dsp:spPr bwMode="white">
        <a:xfrm>
          <a:off x="3700199" y="231572"/>
          <a:ext cx="1553256" cy="40515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>
              <a:solidFill>
                <a:srgbClr val="C00000"/>
              </a:solidFill>
              <a:latin typeface="Arial" panose="020B0604020202020204"/>
              <a:ea typeface="微软雅黑" panose="020B0503020204020204" charset="-122"/>
              <a:cs typeface="+mn-cs"/>
            </a:rPr>
            <a:t>情节</a:t>
          </a:r>
          <a:endParaRPr lang="zh-CN" altLang="en-US" sz="2400">
            <a:solidFill>
              <a:srgbClr val="C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3700199" y="231572"/>
        <a:ext cx="1553256" cy="405159"/>
      </dsp:txXfrm>
    </dsp:sp>
    <dsp:sp modelId="{2205136E-1622-46E7-AC0F-8B11ED0036A8}">
      <dsp:nvSpPr>
        <dsp:cNvPr id="6" name="任意多边形 5"/>
        <dsp:cNvSpPr/>
      </dsp:nvSpPr>
      <dsp:spPr bwMode="white">
        <a:xfrm>
          <a:off x="5253455" y="420819"/>
          <a:ext cx="696831" cy="26667"/>
        </a:xfrm>
        <a:custGeom>
          <a:avLst/>
          <a:gdLst/>
          <a:ahLst/>
          <a:cxnLst/>
          <a:pathLst>
            <a:path w="1097" h="42">
              <a:moveTo>
                <a:pt x="0" y="21"/>
              </a:moveTo>
              <a:lnTo>
                <a:pt x="1097" y="21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5253455" y="420819"/>
        <a:ext cx="696831" cy="26667"/>
      </dsp:txXfrm>
    </dsp:sp>
    <dsp:sp modelId="{D19A988B-6426-4A3D-91E5-EC1218172E1A}">
      <dsp:nvSpPr>
        <dsp:cNvPr id="7" name="圆角矩形 6"/>
        <dsp:cNvSpPr/>
      </dsp:nvSpPr>
      <dsp:spPr bwMode="white">
        <a:xfrm>
          <a:off x="5950286" y="0"/>
          <a:ext cx="4890929" cy="86830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曲解作用    颠倒顺序    </a:t>
          </a:r>
          <a:endParaRPr lang="en-US" altLang="zh-CN" sz="2400" b="1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夸大情节   无中生有</a:t>
          </a:r>
          <a:endParaRPr lang="zh-CN" altLang="en-US" sz="2400" b="1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5950286" y="0"/>
        <a:ext cx="4890929" cy="868304"/>
      </dsp:txXfrm>
    </dsp:sp>
    <dsp:sp modelId="{C93E8AF3-6FF1-4D4E-8B2E-270DEA2CB812}">
      <dsp:nvSpPr>
        <dsp:cNvPr id="8" name="任意多边形 7"/>
        <dsp:cNvSpPr/>
      </dsp:nvSpPr>
      <dsp:spPr bwMode="white">
        <a:xfrm>
          <a:off x="2527346" y="2168280"/>
          <a:ext cx="1651062" cy="26667"/>
        </a:xfrm>
        <a:custGeom>
          <a:avLst/>
          <a:gdLst/>
          <a:ahLst/>
          <a:cxnLst/>
          <a:pathLst>
            <a:path w="2600" h="42">
              <a:moveTo>
                <a:pt x="753" y="1200"/>
              </a:moveTo>
              <a:lnTo>
                <a:pt x="1847" y="-1158"/>
              </a:lnTo>
            </a:path>
          </a:pathLst>
        </a:custGeom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2527346" y="2168280"/>
        <a:ext cx="1651062" cy="26667"/>
      </dsp:txXfrm>
    </dsp:sp>
    <dsp:sp modelId="{AE199B63-C7C1-455E-9199-21C6FD24BD81}">
      <dsp:nvSpPr>
        <dsp:cNvPr id="9" name="圆角矩形 8"/>
        <dsp:cNvSpPr/>
      </dsp:nvSpPr>
      <dsp:spPr bwMode="white">
        <a:xfrm>
          <a:off x="3700199" y="1230122"/>
          <a:ext cx="1553256" cy="40515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>
              <a:solidFill>
                <a:srgbClr val="C00000"/>
              </a:solidFill>
              <a:latin typeface="Arial" panose="020B0604020202020204"/>
              <a:ea typeface="微软雅黑" panose="020B0503020204020204" charset="-122"/>
              <a:cs typeface="+mn-cs"/>
            </a:rPr>
            <a:t>人物</a:t>
          </a:r>
          <a:endParaRPr lang="zh-CN" altLang="en-US" sz="2400" kern="1200">
            <a:solidFill>
              <a:srgbClr val="C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3700199" y="1230122"/>
        <a:ext cx="1553256" cy="405159"/>
      </dsp:txXfrm>
    </dsp:sp>
    <dsp:sp modelId="{A36D595A-3499-400C-B160-23901F95CD8D}">
      <dsp:nvSpPr>
        <dsp:cNvPr id="10" name="任意多边形 9"/>
        <dsp:cNvSpPr/>
      </dsp:nvSpPr>
      <dsp:spPr bwMode="white">
        <a:xfrm>
          <a:off x="5253455" y="1419368"/>
          <a:ext cx="696831" cy="26667"/>
        </a:xfrm>
        <a:custGeom>
          <a:avLst/>
          <a:gdLst/>
          <a:ahLst/>
          <a:cxnLst/>
          <a:pathLst>
            <a:path w="1097" h="42">
              <a:moveTo>
                <a:pt x="0" y="21"/>
              </a:moveTo>
              <a:lnTo>
                <a:pt x="1097" y="21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5253455" y="1419368"/>
        <a:ext cx="696831" cy="26667"/>
      </dsp:txXfrm>
    </dsp:sp>
    <dsp:sp modelId="{5B1386EC-A1FC-4F5B-946D-F7D16E332A24}">
      <dsp:nvSpPr>
        <dsp:cNvPr id="11" name="圆角矩形 10"/>
        <dsp:cNvSpPr/>
      </dsp:nvSpPr>
      <dsp:spPr bwMode="white">
        <a:xfrm>
          <a:off x="5950286" y="998549"/>
          <a:ext cx="4995108" cy="86830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 defTabSz="889000">
            <a:lnSpc>
              <a:spcPts val="3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性格特点   人物作用   </a:t>
          </a:r>
          <a:endParaRPr lang="en-US" altLang="zh-CN" sz="2400" b="1" kern="1200">
            <a:solidFill>
              <a:prstClr val="black"/>
            </a:solidFill>
            <a:latin typeface="Arial" panose="020B0604020202020204"/>
            <a:ea typeface="微软雅黑" panose="020B0503020204020204" charset="-122"/>
            <a:cs typeface="+mn-cs"/>
          </a:endParaRPr>
        </a:p>
        <a:p>
          <a:pPr lvl="0" algn="ctr" defTabSz="889000">
            <a:lnSpc>
              <a:spcPts val="3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次要主要    夸大作用    无中生有</a:t>
          </a:r>
          <a:endParaRPr lang="zh-CN" altLang="en-US" sz="2400" b="1" kern="1200">
            <a:solidFill>
              <a:prstClr val="black"/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5950286" y="998549"/>
        <a:ext cx="4995108" cy="868304"/>
      </dsp:txXfrm>
    </dsp:sp>
    <dsp:sp modelId="{570270C5-58B5-4D0C-96C5-5A1CB95BBF61}">
      <dsp:nvSpPr>
        <dsp:cNvPr id="12" name="任意多边形 11"/>
        <dsp:cNvSpPr/>
      </dsp:nvSpPr>
      <dsp:spPr bwMode="white">
        <a:xfrm>
          <a:off x="2925149" y="2667554"/>
          <a:ext cx="855455" cy="26667"/>
        </a:xfrm>
        <a:custGeom>
          <a:avLst/>
          <a:gdLst/>
          <a:ahLst/>
          <a:cxnLst/>
          <a:pathLst>
            <a:path w="1347" h="42">
              <a:moveTo>
                <a:pt x="127" y="414"/>
              </a:moveTo>
              <a:lnTo>
                <a:pt x="1221" y="-372"/>
              </a:lnTo>
            </a:path>
          </a:pathLst>
        </a:custGeom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2925149" y="2667554"/>
        <a:ext cx="855455" cy="26667"/>
      </dsp:txXfrm>
    </dsp:sp>
    <dsp:sp modelId="{FF6BE939-F99F-4DAA-9A0C-3D6CA1C97E0B}">
      <dsp:nvSpPr>
        <dsp:cNvPr id="13" name="圆角矩形 12"/>
        <dsp:cNvSpPr/>
      </dsp:nvSpPr>
      <dsp:spPr bwMode="white">
        <a:xfrm>
          <a:off x="3700199" y="2228671"/>
          <a:ext cx="1553256" cy="40515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>
              <a:solidFill>
                <a:srgbClr val="C00000"/>
              </a:solidFill>
              <a:latin typeface="Arial" panose="020B0604020202020204"/>
              <a:ea typeface="微软雅黑" panose="020B0503020204020204" charset="-122"/>
              <a:cs typeface="+mn-cs"/>
            </a:rPr>
            <a:t>环境</a:t>
          </a:r>
          <a:r>
            <a:rPr lang="zh-CN" altLang="en-US" sz="2400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 </a:t>
          </a:r>
          <a:endParaRPr lang="zh-CN" altLang="en-US" sz="2400" kern="1200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3700199" y="2228671"/>
        <a:ext cx="1553256" cy="405159"/>
      </dsp:txXfrm>
    </dsp:sp>
    <dsp:sp modelId="{DEC01EAE-E1BE-4B1C-AC75-4D89FB68D816}">
      <dsp:nvSpPr>
        <dsp:cNvPr id="14" name="任意多边形 13"/>
        <dsp:cNvSpPr/>
      </dsp:nvSpPr>
      <dsp:spPr bwMode="white">
        <a:xfrm>
          <a:off x="5253455" y="2417917"/>
          <a:ext cx="696831" cy="26667"/>
        </a:xfrm>
        <a:custGeom>
          <a:avLst/>
          <a:gdLst/>
          <a:ahLst/>
          <a:cxnLst/>
          <a:pathLst>
            <a:path w="1097" h="42">
              <a:moveTo>
                <a:pt x="0" y="21"/>
              </a:moveTo>
              <a:lnTo>
                <a:pt x="1097" y="21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5253455" y="2417917"/>
        <a:ext cx="696831" cy="26667"/>
      </dsp:txXfrm>
    </dsp:sp>
    <dsp:sp modelId="{6C1E1BFC-F35E-4ED2-A113-C509A42C98E1}">
      <dsp:nvSpPr>
        <dsp:cNvPr id="15" name="圆角矩形 14"/>
        <dsp:cNvSpPr/>
      </dsp:nvSpPr>
      <dsp:spPr bwMode="white">
        <a:xfrm>
          <a:off x="5950286" y="1997099"/>
          <a:ext cx="5023102" cy="86830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 defTabSz="889000">
            <a:lnSpc>
              <a:spcPts val="3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特点作用    描写手法</a:t>
          </a:r>
          <a:endParaRPr sz="2400"/>
        </a:p>
      </dsp:txBody>
      <dsp:txXfrm>
        <a:off x="5950286" y="1997099"/>
        <a:ext cx="5023102" cy="868304"/>
      </dsp:txXfrm>
    </dsp:sp>
    <dsp:sp modelId="{6192B15B-889F-4F35-8242-BBF10031FC05}">
      <dsp:nvSpPr>
        <dsp:cNvPr id="16" name="任意多边形 15"/>
        <dsp:cNvSpPr/>
      </dsp:nvSpPr>
      <dsp:spPr bwMode="white">
        <a:xfrm>
          <a:off x="2925149" y="3166829"/>
          <a:ext cx="855455" cy="26667"/>
        </a:xfrm>
        <a:custGeom>
          <a:avLst/>
          <a:gdLst/>
          <a:ahLst/>
          <a:cxnLst/>
          <a:pathLst>
            <a:path w="1347" h="42">
              <a:moveTo>
                <a:pt x="127" y="-372"/>
              </a:moveTo>
              <a:lnTo>
                <a:pt x="1221" y="414"/>
              </a:lnTo>
            </a:path>
          </a:pathLst>
        </a:custGeom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2925149" y="3166829"/>
        <a:ext cx="855455" cy="26667"/>
      </dsp:txXfrm>
    </dsp:sp>
    <dsp:sp modelId="{E80C0386-4D5F-47B6-B571-8E11A4AAF1BC}">
      <dsp:nvSpPr>
        <dsp:cNvPr id="17" name="圆角矩形 16"/>
        <dsp:cNvSpPr/>
      </dsp:nvSpPr>
      <dsp:spPr bwMode="white">
        <a:xfrm>
          <a:off x="3700199" y="3227220"/>
          <a:ext cx="1553256" cy="40515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>
              <a:solidFill>
                <a:srgbClr val="C00000"/>
              </a:solidFill>
              <a:latin typeface="Arial" panose="020B0604020202020204"/>
              <a:ea typeface="微软雅黑" panose="020B0503020204020204" charset="-122"/>
              <a:cs typeface="+mn-cs"/>
            </a:rPr>
            <a:t>主题</a:t>
          </a:r>
          <a:endParaRPr lang="zh-CN" altLang="en-US" sz="2400" kern="1200">
            <a:solidFill>
              <a:srgbClr val="C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3700199" y="3227220"/>
        <a:ext cx="1553256" cy="405159"/>
      </dsp:txXfrm>
    </dsp:sp>
    <dsp:sp modelId="{B5417418-6A99-4B7D-B49B-66BEAFB4902E}">
      <dsp:nvSpPr>
        <dsp:cNvPr id="18" name="任意多边形 17"/>
        <dsp:cNvSpPr/>
      </dsp:nvSpPr>
      <dsp:spPr bwMode="white">
        <a:xfrm>
          <a:off x="5253455" y="3416466"/>
          <a:ext cx="696831" cy="26667"/>
        </a:xfrm>
        <a:custGeom>
          <a:avLst/>
          <a:gdLst/>
          <a:ahLst/>
          <a:cxnLst/>
          <a:pathLst>
            <a:path w="1097" h="42">
              <a:moveTo>
                <a:pt x="0" y="21"/>
              </a:moveTo>
              <a:lnTo>
                <a:pt x="1097" y="21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5253455" y="3416466"/>
        <a:ext cx="696831" cy="26667"/>
      </dsp:txXfrm>
    </dsp:sp>
    <dsp:sp modelId="{19D9A410-DDA4-4A70-B3D4-15DE4B7A16C0}">
      <dsp:nvSpPr>
        <dsp:cNvPr id="19" name="圆角矩形 18"/>
        <dsp:cNvSpPr/>
      </dsp:nvSpPr>
      <dsp:spPr bwMode="white">
        <a:xfrm>
          <a:off x="5950286" y="2995648"/>
          <a:ext cx="4940092" cy="86830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 defTabSz="889000">
            <a:lnSpc>
              <a:spcPts val="3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曲解拔高    无中生有</a:t>
          </a:r>
          <a:endParaRPr sz="2400"/>
        </a:p>
      </dsp:txBody>
      <dsp:txXfrm>
        <a:off x="5950286" y="2995648"/>
        <a:ext cx="4940092" cy="868304"/>
      </dsp:txXfrm>
    </dsp:sp>
    <dsp:sp modelId="{6212C519-B28A-4D98-A557-56BB24127F88}">
      <dsp:nvSpPr>
        <dsp:cNvPr id="20" name="任意多边形 19"/>
        <dsp:cNvSpPr/>
      </dsp:nvSpPr>
      <dsp:spPr bwMode="white">
        <a:xfrm>
          <a:off x="2527346" y="3666104"/>
          <a:ext cx="1651062" cy="26667"/>
        </a:xfrm>
        <a:custGeom>
          <a:avLst/>
          <a:gdLst/>
          <a:ahLst/>
          <a:cxnLst/>
          <a:pathLst>
            <a:path w="2600" h="42">
              <a:moveTo>
                <a:pt x="753" y="-1158"/>
              </a:moveTo>
              <a:lnTo>
                <a:pt x="1847" y="1200"/>
              </a:lnTo>
            </a:path>
          </a:pathLst>
        </a:custGeom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2527346" y="3666104"/>
        <a:ext cx="1651062" cy="26667"/>
      </dsp:txXfrm>
    </dsp:sp>
    <dsp:sp modelId="{DF2BB3E7-CF50-4563-99FC-AB0614A1F95F}">
      <dsp:nvSpPr>
        <dsp:cNvPr id="21" name="圆角矩形 20"/>
        <dsp:cNvSpPr/>
      </dsp:nvSpPr>
      <dsp:spPr bwMode="white">
        <a:xfrm>
          <a:off x="3700199" y="4225769"/>
          <a:ext cx="1553256" cy="40515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>
              <a:solidFill>
                <a:srgbClr val="C00000"/>
              </a:solidFill>
              <a:latin typeface="Arial" panose="020B0604020202020204"/>
              <a:ea typeface="微软雅黑" panose="020B0503020204020204" charset="-122"/>
              <a:cs typeface="+mn-cs"/>
            </a:rPr>
            <a:t>艺术技巧</a:t>
          </a:r>
          <a:endParaRPr lang="zh-CN" altLang="en-US" sz="2400" kern="1200">
            <a:solidFill>
              <a:srgbClr val="C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3700199" y="4225769"/>
        <a:ext cx="1553256" cy="405159"/>
      </dsp:txXfrm>
    </dsp:sp>
    <dsp:sp modelId="{71B3759F-CA30-4D40-BE96-9E372AE62182}">
      <dsp:nvSpPr>
        <dsp:cNvPr id="22" name="任意多边形 21"/>
        <dsp:cNvSpPr/>
      </dsp:nvSpPr>
      <dsp:spPr bwMode="white">
        <a:xfrm>
          <a:off x="5253148" y="4400406"/>
          <a:ext cx="695257" cy="26667"/>
        </a:xfrm>
        <a:custGeom>
          <a:avLst/>
          <a:gdLst/>
          <a:ahLst/>
          <a:cxnLst/>
          <a:pathLst>
            <a:path w="1095" h="42">
              <a:moveTo>
                <a:pt x="0" y="44"/>
              </a:moveTo>
              <a:lnTo>
                <a:pt x="1094" y="-2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5253148" y="4400406"/>
        <a:ext cx="695257" cy="26667"/>
      </dsp:txXfrm>
    </dsp:sp>
    <dsp:sp modelId="{B469D6EF-453B-44C3-AD5B-5B41DECC7B32}">
      <dsp:nvSpPr>
        <dsp:cNvPr id="23" name="圆角矩形 22"/>
        <dsp:cNvSpPr/>
      </dsp:nvSpPr>
      <dsp:spPr bwMode="white">
        <a:xfrm>
          <a:off x="5948098" y="3964979"/>
          <a:ext cx="4695248" cy="86830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 defTabSz="889000">
            <a:lnSpc>
              <a:spcPts val="3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故意误判</a:t>
          </a:r>
          <a:r>
            <a:rPr lang="en-US" altLang="zh-CN" sz="2400" b="1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   </a:t>
          </a:r>
          <a:endParaRPr lang="zh-CN" altLang="en-US" sz="2400" b="1" kern="1200">
            <a:solidFill>
              <a:prstClr val="black"/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5948098" y="3964979"/>
        <a:ext cx="4695248" cy="868304"/>
      </dsp:txXfrm>
    </dsp:sp>
    <dsp:sp modelId="{3F349428-F3D1-4D52-9832-6F1B02FD2764}">
      <dsp:nvSpPr>
        <dsp:cNvPr id="24" name="任意多边形 23"/>
        <dsp:cNvSpPr/>
      </dsp:nvSpPr>
      <dsp:spPr bwMode="white">
        <a:xfrm>
          <a:off x="2057268" y="4165378"/>
          <a:ext cx="2591217" cy="26667"/>
        </a:xfrm>
        <a:custGeom>
          <a:avLst/>
          <a:gdLst/>
          <a:ahLst/>
          <a:cxnLst/>
          <a:pathLst>
            <a:path w="4081" h="42">
              <a:moveTo>
                <a:pt x="1493" y="-1945"/>
              </a:moveTo>
              <a:lnTo>
                <a:pt x="2587" y="1987"/>
              </a:lnTo>
            </a:path>
          </a:pathLst>
        </a:custGeom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2057268" y="4165378"/>
        <a:ext cx="2591217" cy="26667"/>
      </dsp:txXfrm>
    </dsp:sp>
    <dsp:sp modelId="{DE2B1DD9-E3EC-4BC6-8897-FE110E2C52D9}">
      <dsp:nvSpPr>
        <dsp:cNvPr id="25" name="圆角矩形 24"/>
        <dsp:cNvSpPr/>
      </dsp:nvSpPr>
      <dsp:spPr bwMode="white">
        <a:xfrm>
          <a:off x="3700199" y="5224319"/>
          <a:ext cx="1553256" cy="40515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>
              <a:solidFill>
                <a:srgbClr val="C00000"/>
              </a:solidFill>
              <a:latin typeface="Arial" panose="020B0604020202020204"/>
              <a:ea typeface="微软雅黑" panose="020B0503020204020204" charset="-122"/>
              <a:cs typeface="+mn-cs"/>
            </a:rPr>
            <a:t>语言特色</a:t>
          </a:r>
          <a:endParaRPr lang="zh-CN" altLang="en-US" sz="2400" kern="1200">
            <a:solidFill>
              <a:srgbClr val="C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3700199" y="5224319"/>
        <a:ext cx="1553256" cy="405159"/>
      </dsp:txXfrm>
    </dsp:sp>
    <dsp:sp modelId="{8CCE5799-EB62-49FE-962E-EEAAEFF86162}">
      <dsp:nvSpPr>
        <dsp:cNvPr id="26" name="任意多边形 25"/>
        <dsp:cNvSpPr/>
      </dsp:nvSpPr>
      <dsp:spPr bwMode="white">
        <a:xfrm>
          <a:off x="5253455" y="5413565"/>
          <a:ext cx="694643" cy="26667"/>
        </a:xfrm>
        <a:custGeom>
          <a:avLst/>
          <a:gdLst/>
          <a:ahLst/>
          <a:cxnLst/>
          <a:pathLst>
            <a:path w="1094" h="42">
              <a:moveTo>
                <a:pt x="0" y="21"/>
              </a:moveTo>
              <a:lnTo>
                <a:pt x="1094" y="21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5253455" y="5413565"/>
        <a:ext cx="694643" cy="26667"/>
      </dsp:txXfrm>
    </dsp:sp>
    <dsp:sp modelId="{EBB4B304-F158-4DD7-9FE0-35CCD773F758}">
      <dsp:nvSpPr>
        <dsp:cNvPr id="27" name="圆角矩形 26"/>
        <dsp:cNvSpPr/>
      </dsp:nvSpPr>
      <dsp:spPr bwMode="white">
        <a:xfrm>
          <a:off x="5948098" y="4992746"/>
          <a:ext cx="5016607" cy="86830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 defTabSz="889000">
            <a:lnSpc>
              <a:spcPts val="3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特点、风格、作用的误判</a:t>
          </a:r>
          <a:endParaRPr sz="2400"/>
        </a:p>
      </dsp:txBody>
      <dsp:txXfrm>
        <a:off x="5948098" y="4992746"/>
        <a:ext cx="5016607" cy="8683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9026304" cy="5033727"/>
        <a:chOff x="0" y="0"/>
        <a:chExt cx="9026304" cy="5033727"/>
      </a:xfrm>
    </dsp:grpSpPr>
    <dsp:sp modelId="{7C68E334-6C04-483F-A89B-7BF6F637CF3B}">
      <dsp:nvSpPr>
        <dsp:cNvPr id="3" name="圆角矩形 2"/>
        <dsp:cNvSpPr/>
      </dsp:nvSpPr>
      <dsp:spPr bwMode="white">
        <a:xfrm>
          <a:off x="1123757" y="2190681"/>
          <a:ext cx="2205306" cy="79739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>
              <a:solidFill>
                <a:srgbClr val="FF0000"/>
              </a:solidFill>
              <a:latin typeface="Arial" panose="020B0604020202020204"/>
              <a:ea typeface="微软雅黑" panose="020B0503020204020204" charset="-122"/>
              <a:cs typeface="+mn-cs"/>
            </a:rPr>
            <a:t>命题角度</a:t>
          </a:r>
        </a:p>
      </dsp:txBody>
      <dsp:txXfrm>
        <a:off x="1123757" y="2190681"/>
        <a:ext cx="2205306" cy="797392"/>
      </dsp:txXfrm>
    </dsp:sp>
    <dsp:sp modelId="{26E9E1C0-3C89-4F2E-A886-025C11DBA22B}">
      <dsp:nvSpPr>
        <dsp:cNvPr id="4" name="任意多边形 3"/>
        <dsp:cNvSpPr/>
      </dsp:nvSpPr>
      <dsp:spPr bwMode="white">
        <a:xfrm>
          <a:off x="2712616" y="1423797"/>
          <a:ext cx="2782882" cy="19890"/>
        </a:xfrm>
        <a:custGeom>
          <a:avLst/>
          <a:gdLst/>
          <a:ahLst/>
          <a:cxnLst/>
          <a:pathLst>
            <a:path w="4382" h="31">
              <a:moveTo>
                <a:pt x="971" y="1836"/>
              </a:moveTo>
              <a:lnTo>
                <a:pt x="3412" y="-1804"/>
              </a:lnTo>
            </a:path>
          </a:pathLst>
        </a:custGeom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2712616" y="1423797"/>
        <a:ext cx="2782882" cy="19890"/>
      </dsp:txXfrm>
    </dsp:sp>
    <dsp:sp modelId="{513DB457-9846-4FBC-83DD-A2AE9F2EF0A9}">
      <dsp:nvSpPr>
        <dsp:cNvPr id="5" name="圆角矩形 4"/>
        <dsp:cNvSpPr/>
      </dsp:nvSpPr>
      <dsp:spPr bwMode="white">
        <a:xfrm>
          <a:off x="4879051" y="0"/>
          <a:ext cx="1918479" cy="55621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把握故事情节</a:t>
          </a:r>
          <a:endParaRPr lang="zh-CN" altLang="en-US" sz="2400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4879051" y="0"/>
        <a:ext cx="1918479" cy="556213"/>
      </dsp:txXfrm>
    </dsp:sp>
    <dsp:sp modelId="{215ECAB1-DA3B-4876-B8C8-58867EFF43D8}">
      <dsp:nvSpPr>
        <dsp:cNvPr id="6" name="任意多边形 5"/>
        <dsp:cNvSpPr/>
      </dsp:nvSpPr>
      <dsp:spPr bwMode="white">
        <a:xfrm>
          <a:off x="2964234" y="1743619"/>
          <a:ext cx="2279648" cy="19890"/>
        </a:xfrm>
        <a:custGeom>
          <a:avLst/>
          <a:gdLst/>
          <a:ahLst/>
          <a:cxnLst/>
          <a:pathLst>
            <a:path w="3590" h="31">
              <a:moveTo>
                <a:pt x="575" y="1332"/>
              </a:moveTo>
              <a:lnTo>
                <a:pt x="3015" y="-1301"/>
              </a:lnTo>
            </a:path>
          </a:pathLst>
        </a:custGeom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2964234" y="1743619"/>
        <a:ext cx="2279648" cy="19890"/>
      </dsp:txXfrm>
    </dsp:sp>
    <dsp:sp modelId="{E21444EB-93D9-4C15-87B7-9C23EE13250B}">
      <dsp:nvSpPr>
        <dsp:cNvPr id="7" name="圆角矩形 6"/>
        <dsp:cNvSpPr/>
      </dsp:nvSpPr>
      <dsp:spPr bwMode="white">
        <a:xfrm>
          <a:off x="4879051" y="639645"/>
          <a:ext cx="1918479" cy="55621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揣摩人物形象</a:t>
          </a:r>
          <a:endParaRPr sz="2400"/>
        </a:p>
      </dsp:txBody>
      <dsp:txXfrm>
        <a:off x="4879051" y="639645"/>
        <a:ext cx="1918479" cy="556213"/>
      </dsp:txXfrm>
    </dsp:sp>
    <dsp:sp modelId="{209CA430-1822-4DB7-B642-776F293EADA5}">
      <dsp:nvSpPr>
        <dsp:cNvPr id="8" name="任意多边形 7"/>
        <dsp:cNvSpPr/>
      </dsp:nvSpPr>
      <dsp:spPr bwMode="white">
        <a:xfrm>
          <a:off x="3173003" y="2063442"/>
          <a:ext cx="1862108" cy="19890"/>
        </a:xfrm>
        <a:custGeom>
          <a:avLst/>
          <a:gdLst/>
          <a:ahLst/>
          <a:cxnLst/>
          <a:pathLst>
            <a:path w="2932" h="31">
              <a:moveTo>
                <a:pt x="246" y="828"/>
              </a:moveTo>
              <a:lnTo>
                <a:pt x="2687" y="-797"/>
              </a:lnTo>
            </a:path>
          </a:pathLst>
        </a:custGeom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3173003" y="2063442"/>
        <a:ext cx="1862108" cy="19890"/>
      </dsp:txXfrm>
    </dsp:sp>
    <dsp:sp modelId="{978BC1E7-6327-4BBD-99F7-6D98D80268D2}">
      <dsp:nvSpPr>
        <dsp:cNvPr id="9" name="圆角矩形 8"/>
        <dsp:cNvSpPr/>
      </dsp:nvSpPr>
      <dsp:spPr bwMode="white">
        <a:xfrm>
          <a:off x="4879051" y="1279290"/>
          <a:ext cx="1918479" cy="55621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注意环境描写</a:t>
          </a:r>
          <a:endParaRPr sz="2400"/>
        </a:p>
      </dsp:txBody>
      <dsp:txXfrm>
        <a:off x="4879051" y="1279290"/>
        <a:ext cx="1918479" cy="556213"/>
      </dsp:txXfrm>
    </dsp:sp>
    <dsp:sp modelId="{B1D78287-F46F-4E6C-925B-300A8F965CE4}">
      <dsp:nvSpPr>
        <dsp:cNvPr id="10" name="任意多边形 9"/>
        <dsp:cNvSpPr/>
      </dsp:nvSpPr>
      <dsp:spPr bwMode="white">
        <a:xfrm>
          <a:off x="3304622" y="2383264"/>
          <a:ext cx="1598871" cy="19890"/>
        </a:xfrm>
        <a:custGeom>
          <a:avLst/>
          <a:gdLst/>
          <a:ahLst/>
          <a:cxnLst/>
          <a:pathLst>
            <a:path w="2518" h="31">
              <a:moveTo>
                <a:pt x="38" y="325"/>
              </a:moveTo>
              <a:lnTo>
                <a:pt x="2479" y="-293"/>
              </a:lnTo>
            </a:path>
          </a:pathLst>
        </a:custGeom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3304622" y="2383264"/>
        <a:ext cx="1598871" cy="19890"/>
      </dsp:txXfrm>
    </dsp:sp>
    <dsp:sp modelId="{6F704C0D-6352-4D42-9F07-F35CDC3D33A3}">
      <dsp:nvSpPr>
        <dsp:cNvPr id="11" name="圆角矩形 10"/>
        <dsp:cNvSpPr/>
      </dsp:nvSpPr>
      <dsp:spPr bwMode="white">
        <a:xfrm>
          <a:off x="4879051" y="1918935"/>
          <a:ext cx="1918479" cy="55621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概括探究主题</a:t>
          </a:r>
          <a:endParaRPr sz="2400"/>
        </a:p>
      </dsp:txBody>
      <dsp:txXfrm>
        <a:off x="4879051" y="1918935"/>
        <a:ext cx="1918479" cy="556213"/>
      </dsp:txXfrm>
    </dsp:sp>
    <dsp:sp modelId="{1346F6B7-F3E4-4B96-88FE-F5A616A89A86}">
      <dsp:nvSpPr>
        <dsp:cNvPr id="12" name="任意多边形 11"/>
        <dsp:cNvSpPr/>
      </dsp:nvSpPr>
      <dsp:spPr bwMode="white">
        <a:xfrm>
          <a:off x="3319261" y="2703087"/>
          <a:ext cx="1569593" cy="19890"/>
        </a:xfrm>
        <a:custGeom>
          <a:avLst/>
          <a:gdLst/>
          <a:ahLst/>
          <a:cxnLst/>
          <a:pathLst>
            <a:path w="2472" h="31">
              <a:moveTo>
                <a:pt x="15" y="-179"/>
              </a:moveTo>
              <a:lnTo>
                <a:pt x="2456" y="210"/>
              </a:lnTo>
            </a:path>
          </a:pathLst>
        </a:custGeom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3319261" y="2703087"/>
        <a:ext cx="1569593" cy="19890"/>
      </dsp:txXfrm>
    </dsp:sp>
    <dsp:sp modelId="{442ACBEC-C121-4072-938C-1E7436EA2017}">
      <dsp:nvSpPr>
        <dsp:cNvPr id="13" name="圆角矩形 12"/>
        <dsp:cNvSpPr/>
      </dsp:nvSpPr>
      <dsp:spPr bwMode="white">
        <a:xfrm>
          <a:off x="4879051" y="2558579"/>
          <a:ext cx="1918479" cy="55621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理解小说标题</a:t>
          </a:r>
          <a:endParaRPr sz="2400"/>
        </a:p>
      </dsp:txBody>
      <dsp:txXfrm>
        <a:off x="4879051" y="2558579"/>
        <a:ext cx="1918479" cy="556213"/>
      </dsp:txXfrm>
    </dsp:sp>
    <dsp:sp modelId="{F89403CF-AAE3-4838-A4E2-65F175B4E255}">
      <dsp:nvSpPr>
        <dsp:cNvPr id="14" name="任意多边形 13"/>
        <dsp:cNvSpPr/>
      </dsp:nvSpPr>
      <dsp:spPr bwMode="white">
        <a:xfrm>
          <a:off x="3211148" y="3022909"/>
          <a:ext cx="1785819" cy="19890"/>
        </a:xfrm>
        <a:custGeom>
          <a:avLst/>
          <a:gdLst/>
          <a:ahLst/>
          <a:cxnLst/>
          <a:pathLst>
            <a:path w="2812" h="31">
              <a:moveTo>
                <a:pt x="186" y="-683"/>
              </a:moveTo>
              <a:lnTo>
                <a:pt x="2627" y="714"/>
              </a:lnTo>
            </a:path>
          </a:pathLst>
        </a:custGeom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3211148" y="3022909"/>
        <a:ext cx="1785819" cy="19890"/>
      </dsp:txXfrm>
    </dsp:sp>
    <dsp:sp modelId="{C798ED69-73D5-49E8-93EC-1069CDDEA244}">
      <dsp:nvSpPr>
        <dsp:cNvPr id="15" name="圆角矩形 14"/>
        <dsp:cNvSpPr/>
      </dsp:nvSpPr>
      <dsp:spPr bwMode="white">
        <a:xfrm>
          <a:off x="4879051" y="3198224"/>
          <a:ext cx="1918479" cy="55621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品味语言特色</a:t>
          </a:r>
          <a:endParaRPr lang="zh-CN" altLang="en-US" sz="2400" kern="1200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4879051" y="3198224"/>
        <a:ext cx="1918479" cy="556213"/>
      </dsp:txXfrm>
    </dsp:sp>
    <dsp:sp modelId="{C1469D36-0379-4FD4-BDBF-966EE39CF8B6}">
      <dsp:nvSpPr>
        <dsp:cNvPr id="16" name="任意多边形 15"/>
        <dsp:cNvSpPr/>
      </dsp:nvSpPr>
      <dsp:spPr bwMode="white">
        <a:xfrm>
          <a:off x="3016289" y="3342732"/>
          <a:ext cx="2175538" cy="19890"/>
        </a:xfrm>
        <a:custGeom>
          <a:avLst/>
          <a:gdLst/>
          <a:ahLst/>
          <a:cxnLst/>
          <a:pathLst>
            <a:path w="3426" h="31">
              <a:moveTo>
                <a:pt x="493" y="-1186"/>
              </a:moveTo>
              <a:lnTo>
                <a:pt x="2933" y="1218"/>
              </a:lnTo>
            </a:path>
          </a:pathLst>
        </a:custGeom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3016289" y="3342732"/>
        <a:ext cx="2175538" cy="19890"/>
      </dsp:txXfrm>
    </dsp:sp>
    <dsp:sp modelId="{12F1C6C7-47AA-4BCA-90B3-D77831F8A4B3}">
      <dsp:nvSpPr>
        <dsp:cNvPr id="17" name="圆角矩形 16"/>
        <dsp:cNvSpPr/>
      </dsp:nvSpPr>
      <dsp:spPr bwMode="white">
        <a:xfrm>
          <a:off x="4879051" y="3837869"/>
          <a:ext cx="1918479" cy="55621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分析写作技巧</a:t>
          </a:r>
          <a:endParaRPr sz="2400"/>
        </a:p>
      </dsp:txBody>
      <dsp:txXfrm>
        <a:off x="4879051" y="3837869"/>
        <a:ext cx="1918479" cy="556213"/>
      </dsp:txXfrm>
    </dsp:sp>
    <dsp:sp modelId="{E8E24D28-0A6E-4ADB-A70B-F9333C9CA5D2}">
      <dsp:nvSpPr>
        <dsp:cNvPr id="18" name="任意多边形 17"/>
        <dsp:cNvSpPr/>
      </dsp:nvSpPr>
      <dsp:spPr bwMode="white">
        <a:xfrm>
          <a:off x="2772229" y="3662554"/>
          <a:ext cx="2663658" cy="19890"/>
        </a:xfrm>
        <a:custGeom>
          <a:avLst/>
          <a:gdLst/>
          <a:ahLst/>
          <a:cxnLst/>
          <a:pathLst>
            <a:path w="4195" h="31">
              <a:moveTo>
                <a:pt x="877" y="-1690"/>
              </a:moveTo>
              <a:lnTo>
                <a:pt x="3318" y="1721"/>
              </a:lnTo>
            </a:path>
          </a:pathLst>
        </a:custGeom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2772229" y="3662554"/>
        <a:ext cx="2663658" cy="19890"/>
      </dsp:txXfrm>
    </dsp:sp>
    <dsp:sp modelId="{5E783267-DF0D-4A84-B054-760766B2C9F2}">
      <dsp:nvSpPr>
        <dsp:cNvPr id="19" name="圆角矩形 18"/>
        <dsp:cNvSpPr/>
      </dsp:nvSpPr>
      <dsp:spPr bwMode="white">
        <a:xfrm>
          <a:off x="4879051" y="4477514"/>
          <a:ext cx="1918479" cy="55621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掌握作品结构</a:t>
          </a:r>
          <a:endParaRPr lang="zh-CN" altLang="en-US" sz="2400" kern="1200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4879051" y="4477514"/>
        <a:ext cx="1918479" cy="5562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1725275" cy="6368415"/>
        <a:chOff x="0" y="0"/>
        <a:chExt cx="11725275" cy="6368415"/>
      </a:xfrm>
    </dsp:grpSpPr>
    <dsp:sp modelId="{CF008FF4-1A2F-4F31-A0A8-623A73F037FA}">
      <dsp:nvSpPr>
        <dsp:cNvPr id="3" name="圆角矩形 2"/>
        <dsp:cNvSpPr/>
      </dsp:nvSpPr>
      <dsp:spPr bwMode="white">
        <a:xfrm>
          <a:off x="0" y="2551046"/>
          <a:ext cx="1347573" cy="45028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>
              <a:solidFill>
                <a:srgbClr val="FF0000"/>
              </a:solidFill>
              <a:latin typeface="Arial" panose="020B0604020202020204"/>
              <a:ea typeface="微软雅黑" panose="020B0503020204020204" charset="-122"/>
              <a:cs typeface="+mn-cs"/>
            </a:rPr>
            <a:t>人物形象</a:t>
          </a:r>
        </a:p>
      </dsp:txBody>
      <dsp:txXfrm>
        <a:off x="0" y="2551046"/>
        <a:ext cx="1347573" cy="450281"/>
      </dsp:txXfrm>
    </dsp:sp>
    <dsp:sp modelId="{460157FE-68DE-4424-8A02-CF83B84DC79A}">
      <dsp:nvSpPr>
        <dsp:cNvPr id="4" name="任意多边形 3"/>
        <dsp:cNvSpPr/>
      </dsp:nvSpPr>
      <dsp:spPr bwMode="white">
        <a:xfrm>
          <a:off x="556598" y="1817187"/>
          <a:ext cx="1938312" cy="12727"/>
        </a:xfrm>
        <a:custGeom>
          <a:avLst/>
          <a:gdLst/>
          <a:ahLst/>
          <a:cxnLst/>
          <a:pathLst>
            <a:path w="3052" h="20">
              <a:moveTo>
                <a:pt x="1246" y="1510"/>
              </a:moveTo>
              <a:lnTo>
                <a:pt x="1807" y="-1490"/>
              </a:lnTo>
            </a:path>
          </a:pathLst>
        </a:custGeom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556598" y="1817187"/>
        <a:ext cx="1938312" cy="12727"/>
      </dsp:txXfrm>
    </dsp:sp>
    <dsp:sp modelId="{02007AB2-A451-4BBC-9463-4D3E48FBF459}">
      <dsp:nvSpPr>
        <dsp:cNvPr id="5" name="圆角矩形 4"/>
        <dsp:cNvSpPr/>
      </dsp:nvSpPr>
      <dsp:spPr bwMode="white">
        <a:xfrm>
          <a:off x="1703934" y="645774"/>
          <a:ext cx="1715696" cy="45028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刻画手法</a:t>
          </a:r>
        </a:p>
      </dsp:txBody>
      <dsp:txXfrm>
        <a:off x="1703934" y="645774"/>
        <a:ext cx="1715696" cy="450281"/>
      </dsp:txXfrm>
    </dsp:sp>
    <dsp:sp modelId="{B124D277-B6D4-4B57-BBDA-9C7D4A1D77A9}">
      <dsp:nvSpPr>
        <dsp:cNvPr id="6" name="任意多边形 5"/>
        <dsp:cNvSpPr/>
      </dsp:nvSpPr>
      <dsp:spPr bwMode="white">
        <a:xfrm>
          <a:off x="3362116" y="707430"/>
          <a:ext cx="486745" cy="12727"/>
        </a:xfrm>
        <a:custGeom>
          <a:avLst/>
          <a:gdLst/>
          <a:ahLst/>
          <a:cxnLst/>
          <a:pathLst>
            <a:path w="767" h="20">
              <a:moveTo>
                <a:pt x="91" y="257"/>
              </a:moveTo>
              <a:lnTo>
                <a:pt x="676" y="-237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3362116" y="707430"/>
        <a:ext cx="486745" cy="12727"/>
      </dsp:txXfrm>
    </dsp:sp>
    <dsp:sp modelId="{1C2259B0-DDFD-4F4F-857B-87BDF1E4C275}">
      <dsp:nvSpPr>
        <dsp:cNvPr id="7" name="圆角矩形 6"/>
        <dsp:cNvSpPr/>
      </dsp:nvSpPr>
      <dsp:spPr bwMode="white">
        <a:xfrm>
          <a:off x="3791346" y="331533"/>
          <a:ext cx="1295503" cy="45028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正面描写</a:t>
          </a:r>
          <a:endParaRPr lang="zh-CN" altLang="en-US" sz="2400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3791346" y="331533"/>
        <a:ext cx="1295503" cy="450281"/>
      </dsp:txXfrm>
    </dsp:sp>
    <dsp:sp modelId="{C792DEFB-D3AB-4117-B9EC-D2553B058FEE}">
      <dsp:nvSpPr>
        <dsp:cNvPr id="8" name="任意多边形 7"/>
        <dsp:cNvSpPr/>
      </dsp:nvSpPr>
      <dsp:spPr bwMode="white">
        <a:xfrm>
          <a:off x="5086568" y="533980"/>
          <a:ext cx="951041" cy="12727"/>
        </a:xfrm>
        <a:custGeom>
          <a:avLst/>
          <a:gdLst/>
          <a:ahLst/>
          <a:cxnLst/>
          <a:pathLst>
            <a:path w="1498" h="20">
              <a:moveTo>
                <a:pt x="0" y="36"/>
              </a:moveTo>
              <a:lnTo>
                <a:pt x="1497" y="-16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5086568" y="533980"/>
        <a:ext cx="951041" cy="12727"/>
      </dsp:txXfrm>
    </dsp:sp>
    <dsp:sp modelId="{CA628193-95D2-4B30-B9E7-C6AB78DB7635}">
      <dsp:nvSpPr>
        <dsp:cNvPr id="9" name="圆角矩形 8"/>
        <dsp:cNvSpPr/>
      </dsp:nvSpPr>
      <dsp:spPr bwMode="white">
        <a:xfrm>
          <a:off x="6037328" y="298874"/>
          <a:ext cx="5587588" cy="45028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ts val="26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肖像、动作、语言、心理、细节、神态描写</a:t>
          </a:r>
          <a:endParaRPr lang="zh-CN" altLang="en-US" sz="2400" b="1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6037328" y="298874"/>
        <a:ext cx="5587588" cy="450281"/>
      </dsp:txXfrm>
    </dsp:sp>
    <dsp:sp modelId="{4677237F-097B-494A-9D52-B3CD62EFAAFF}">
      <dsp:nvSpPr>
        <dsp:cNvPr id="10" name="任意多边形 9"/>
        <dsp:cNvSpPr/>
      </dsp:nvSpPr>
      <dsp:spPr bwMode="white">
        <a:xfrm>
          <a:off x="3339782" y="1062439"/>
          <a:ext cx="570271" cy="12727"/>
        </a:xfrm>
        <a:custGeom>
          <a:avLst/>
          <a:gdLst/>
          <a:ahLst/>
          <a:cxnLst/>
          <a:pathLst>
            <a:path w="898" h="20">
              <a:moveTo>
                <a:pt x="126" y="-302"/>
              </a:moveTo>
              <a:lnTo>
                <a:pt x="772" y="322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3339782" y="1062439"/>
        <a:ext cx="570271" cy="12727"/>
      </dsp:txXfrm>
    </dsp:sp>
    <dsp:sp modelId="{E1B549F2-D5D7-49E6-B5BC-7FAAD7F87A35}">
      <dsp:nvSpPr>
        <dsp:cNvPr id="11" name="圆角矩形 10"/>
        <dsp:cNvSpPr/>
      </dsp:nvSpPr>
      <dsp:spPr bwMode="white">
        <a:xfrm>
          <a:off x="3830205" y="1041549"/>
          <a:ext cx="1342719" cy="45028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侧面描写</a:t>
          </a:r>
          <a:endParaRPr lang="zh-CN" altLang="en-US" sz="2400" kern="1200">
            <a:solidFill>
              <a:prstClr val="black"/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3830205" y="1041549"/>
        <a:ext cx="1342719" cy="450281"/>
      </dsp:txXfrm>
    </dsp:sp>
    <dsp:sp modelId="{05D4E04B-5FC6-4201-A270-95095CBD1FDE}">
      <dsp:nvSpPr>
        <dsp:cNvPr id="12" name="任意多边形 11"/>
        <dsp:cNvSpPr/>
      </dsp:nvSpPr>
      <dsp:spPr bwMode="white">
        <a:xfrm>
          <a:off x="5172893" y="1256037"/>
          <a:ext cx="588652" cy="12727"/>
        </a:xfrm>
        <a:custGeom>
          <a:avLst/>
          <a:gdLst/>
          <a:ahLst/>
          <a:cxnLst/>
          <a:pathLst>
            <a:path w="927" h="20">
              <a:moveTo>
                <a:pt x="0" y="17"/>
              </a:moveTo>
              <a:lnTo>
                <a:pt x="927" y="3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5172893" y="1256037"/>
        <a:ext cx="588652" cy="12727"/>
      </dsp:txXfrm>
    </dsp:sp>
    <dsp:sp modelId="{3EBA9392-9CE4-48A9-9600-CE921E525326}">
      <dsp:nvSpPr>
        <dsp:cNvPr id="13" name="圆角矩形 12"/>
        <dsp:cNvSpPr/>
      </dsp:nvSpPr>
      <dsp:spPr bwMode="white">
        <a:xfrm>
          <a:off x="5761513" y="1032971"/>
          <a:ext cx="5963762" cy="45028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 defTabSz="889000">
            <a:lnSpc>
              <a:spcPts val="26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环境烘托、物象衬托、他人对比衬托、他人评价</a:t>
          </a:r>
          <a:endParaRPr sz="2400"/>
        </a:p>
      </dsp:txBody>
      <dsp:txXfrm>
        <a:off x="5761513" y="1032971"/>
        <a:ext cx="5963762" cy="450281"/>
      </dsp:txXfrm>
    </dsp:sp>
    <dsp:sp modelId="{84E1A10E-AEE4-421F-9AB9-4A5DC25375BB}">
      <dsp:nvSpPr>
        <dsp:cNvPr id="14" name="任意多边形 13"/>
        <dsp:cNvSpPr/>
      </dsp:nvSpPr>
      <dsp:spPr bwMode="white">
        <a:xfrm>
          <a:off x="1280518" y="2600557"/>
          <a:ext cx="494335" cy="12727"/>
        </a:xfrm>
        <a:custGeom>
          <a:avLst/>
          <a:gdLst/>
          <a:ahLst/>
          <a:cxnLst/>
          <a:pathLst>
            <a:path w="778" h="20">
              <a:moveTo>
                <a:pt x="106" y="277"/>
              </a:moveTo>
              <a:lnTo>
                <a:pt x="673" y="-257"/>
              </a:lnTo>
            </a:path>
          </a:pathLst>
        </a:custGeom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1280518" y="2600557"/>
        <a:ext cx="494335" cy="12727"/>
      </dsp:txXfrm>
    </dsp:sp>
    <dsp:sp modelId="{FF9E5982-47D6-4249-A74B-ADBEFFDCD54F}">
      <dsp:nvSpPr>
        <dsp:cNvPr id="15" name="圆角矩形 14"/>
        <dsp:cNvSpPr/>
      </dsp:nvSpPr>
      <dsp:spPr bwMode="white">
        <a:xfrm>
          <a:off x="1707798" y="2212513"/>
          <a:ext cx="1548299" cy="45028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内涵特点</a:t>
          </a:r>
        </a:p>
      </dsp:txBody>
      <dsp:txXfrm>
        <a:off x="1707798" y="2212513"/>
        <a:ext cx="1548299" cy="450281"/>
      </dsp:txXfrm>
    </dsp:sp>
    <dsp:sp modelId="{D0951F5C-871D-4045-9172-FFA4D7B1BDFE}">
      <dsp:nvSpPr>
        <dsp:cNvPr id="16" name="任意多边形 15"/>
        <dsp:cNvSpPr/>
      </dsp:nvSpPr>
      <dsp:spPr bwMode="white">
        <a:xfrm>
          <a:off x="3114187" y="2174832"/>
          <a:ext cx="605375" cy="12727"/>
        </a:xfrm>
        <a:custGeom>
          <a:avLst/>
          <a:gdLst/>
          <a:ahLst/>
          <a:cxnLst/>
          <a:pathLst>
            <a:path w="953" h="20">
              <a:moveTo>
                <a:pt x="223" y="414"/>
              </a:moveTo>
              <a:lnTo>
                <a:pt x="730" y="-394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3114187" y="2174832"/>
        <a:ext cx="605375" cy="12727"/>
      </dsp:txXfrm>
    </dsp:sp>
    <dsp:sp modelId="{938096C9-8BC1-42B6-AB69-BF499C26D8ED}">
      <dsp:nvSpPr>
        <dsp:cNvPr id="17" name="圆角矩形 16"/>
        <dsp:cNvSpPr/>
      </dsp:nvSpPr>
      <dsp:spPr bwMode="white">
        <a:xfrm>
          <a:off x="3577652" y="1699598"/>
          <a:ext cx="1343251" cy="45028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外在特征</a:t>
          </a:r>
          <a:endParaRPr lang="zh-CN" altLang="en-US" sz="2400" kern="1200">
            <a:solidFill>
              <a:prstClr val="black"/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3577652" y="1699598"/>
        <a:ext cx="1343251" cy="450281"/>
      </dsp:txXfrm>
    </dsp:sp>
    <dsp:sp modelId="{1FF716D8-47B4-4119-8C94-59617E15D23D}">
      <dsp:nvSpPr>
        <dsp:cNvPr id="18" name="任意多边形 17"/>
        <dsp:cNvSpPr/>
      </dsp:nvSpPr>
      <dsp:spPr bwMode="white">
        <a:xfrm>
          <a:off x="4920826" y="1927068"/>
          <a:ext cx="992247" cy="12727"/>
        </a:xfrm>
        <a:custGeom>
          <a:avLst/>
          <a:gdLst/>
          <a:ahLst/>
          <a:cxnLst/>
          <a:pathLst>
            <a:path w="1563" h="20">
              <a:moveTo>
                <a:pt x="0" y="-4"/>
              </a:moveTo>
              <a:lnTo>
                <a:pt x="1562" y="24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4920826" y="1927068"/>
        <a:ext cx="992247" cy="12727"/>
      </dsp:txXfrm>
    </dsp:sp>
    <dsp:sp modelId="{FAAA7F1D-21E7-40FC-9F1C-AA129D1054E9}">
      <dsp:nvSpPr>
        <dsp:cNvPr id="19" name="圆角矩形 18"/>
        <dsp:cNvSpPr/>
      </dsp:nvSpPr>
      <dsp:spPr bwMode="white">
        <a:xfrm>
          <a:off x="5912997" y="1716983"/>
          <a:ext cx="5633039" cy="45028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 defTabSz="889000">
            <a:lnSpc>
              <a:spcPts val="26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身份、地位，外貌、穿着，职业、技艺</a:t>
          </a:r>
          <a:endParaRPr lang="zh-CN" altLang="en-US" sz="2400" b="1" kern="1200">
            <a:solidFill>
              <a:prstClr val="black"/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5912997" y="1716983"/>
        <a:ext cx="5633039" cy="450281"/>
      </dsp:txXfrm>
    </dsp:sp>
    <dsp:sp modelId="{D0773034-FFCF-44B2-961B-6F0A9AC035EA}">
      <dsp:nvSpPr>
        <dsp:cNvPr id="20" name="任意多边形 19"/>
        <dsp:cNvSpPr/>
      </dsp:nvSpPr>
      <dsp:spPr bwMode="white">
        <a:xfrm>
          <a:off x="3243736" y="2498310"/>
          <a:ext cx="375734" cy="12727"/>
        </a:xfrm>
        <a:custGeom>
          <a:avLst/>
          <a:gdLst/>
          <a:ahLst/>
          <a:cxnLst/>
          <a:pathLst>
            <a:path w="592" h="20">
              <a:moveTo>
                <a:pt x="19" y="-96"/>
              </a:moveTo>
              <a:lnTo>
                <a:pt x="572" y="116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3243736" y="2498310"/>
        <a:ext cx="375734" cy="12727"/>
      </dsp:txXfrm>
    </dsp:sp>
    <dsp:sp modelId="{24A26499-F42D-472B-AE81-090E76FE046A}">
      <dsp:nvSpPr>
        <dsp:cNvPr id="21" name="圆角矩形 20"/>
        <dsp:cNvSpPr/>
      </dsp:nvSpPr>
      <dsp:spPr bwMode="white">
        <a:xfrm>
          <a:off x="3607109" y="2346552"/>
          <a:ext cx="1294125" cy="45028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内在特征</a:t>
          </a:r>
          <a:endParaRPr lang="zh-CN" altLang="en-US" sz="2400" kern="1200">
            <a:solidFill>
              <a:prstClr val="black"/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3607109" y="2346552"/>
        <a:ext cx="1294125" cy="450281"/>
      </dsp:txXfrm>
    </dsp:sp>
    <dsp:sp modelId="{1E892630-ECD9-4A78-B24C-6EAA8C0A3134}">
      <dsp:nvSpPr>
        <dsp:cNvPr id="22" name="任意多边形 21"/>
        <dsp:cNvSpPr/>
      </dsp:nvSpPr>
      <dsp:spPr bwMode="white">
        <a:xfrm>
          <a:off x="4901060" y="2551600"/>
          <a:ext cx="1085389" cy="12727"/>
        </a:xfrm>
        <a:custGeom>
          <a:avLst/>
          <a:gdLst/>
          <a:ahLst/>
          <a:cxnLst/>
          <a:pathLst>
            <a:path w="1709" h="20">
              <a:moveTo>
                <a:pt x="0" y="32"/>
              </a:moveTo>
              <a:lnTo>
                <a:pt x="1709" y="-12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4901060" y="2551600"/>
        <a:ext cx="1085389" cy="12727"/>
      </dsp:txXfrm>
    </dsp:sp>
    <dsp:sp modelId="{721FF7A4-DC77-414F-AA01-4F2AB5517801}">
      <dsp:nvSpPr>
        <dsp:cNvPr id="23" name="圆角矩形 22"/>
        <dsp:cNvSpPr/>
      </dsp:nvSpPr>
      <dsp:spPr bwMode="white">
        <a:xfrm>
          <a:off x="5986276" y="2319094"/>
          <a:ext cx="4366084" cy="45028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 defTabSz="889000">
            <a:lnSpc>
              <a:spcPts val="26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思想特征</a:t>
          </a:r>
          <a:r>
            <a:rPr lang="en-US" altLang="zh-CN" sz="2400" b="1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 </a:t>
          </a:r>
          <a:r>
            <a:rPr lang="zh-CN" altLang="en-US" sz="2400" b="1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，性格特征</a:t>
          </a:r>
          <a:endParaRPr sz="2400"/>
        </a:p>
      </dsp:txBody>
      <dsp:txXfrm>
        <a:off x="5986276" y="2319094"/>
        <a:ext cx="4366084" cy="450281"/>
      </dsp:txXfrm>
    </dsp:sp>
    <dsp:sp modelId="{90C81981-0F38-4448-AC1C-4327733F524E}">
      <dsp:nvSpPr>
        <dsp:cNvPr id="24" name="任意多边形 23"/>
        <dsp:cNvSpPr/>
      </dsp:nvSpPr>
      <dsp:spPr bwMode="white">
        <a:xfrm>
          <a:off x="817381" y="3456913"/>
          <a:ext cx="1420609" cy="12727"/>
        </a:xfrm>
        <a:custGeom>
          <a:avLst/>
          <a:gdLst/>
          <a:ahLst/>
          <a:cxnLst/>
          <a:pathLst>
            <a:path w="2237" h="20">
              <a:moveTo>
                <a:pt x="835" y="-1072"/>
              </a:moveTo>
              <a:lnTo>
                <a:pt x="1402" y="1092"/>
              </a:lnTo>
            </a:path>
          </a:pathLst>
        </a:custGeom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817381" y="3456913"/>
        <a:ext cx="1420609" cy="12727"/>
      </dsp:txXfrm>
    </dsp:sp>
    <dsp:sp modelId="{046AA30A-2D6F-494A-AEB7-E637CCA2595E}">
      <dsp:nvSpPr>
        <dsp:cNvPr id="25" name="圆角矩形 24"/>
        <dsp:cNvSpPr/>
      </dsp:nvSpPr>
      <dsp:spPr bwMode="white">
        <a:xfrm>
          <a:off x="1707798" y="3925226"/>
          <a:ext cx="1471157" cy="45028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形象作用</a:t>
          </a:r>
        </a:p>
      </dsp:txBody>
      <dsp:txXfrm>
        <a:off x="1707798" y="3925226"/>
        <a:ext cx="1471157" cy="450281"/>
      </dsp:txXfrm>
    </dsp:sp>
    <dsp:sp modelId="{36B40DD6-CF28-4A62-8B87-9053AFC65762}">
      <dsp:nvSpPr>
        <dsp:cNvPr id="26" name="任意多边形 25"/>
        <dsp:cNvSpPr/>
      </dsp:nvSpPr>
      <dsp:spPr bwMode="white">
        <a:xfrm>
          <a:off x="2857615" y="3676013"/>
          <a:ext cx="1002904" cy="12727"/>
        </a:xfrm>
        <a:custGeom>
          <a:avLst/>
          <a:gdLst/>
          <a:ahLst/>
          <a:cxnLst/>
          <a:pathLst>
            <a:path w="1579" h="20">
              <a:moveTo>
                <a:pt x="506" y="747"/>
              </a:moveTo>
              <a:lnTo>
                <a:pt x="1073" y="-727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2857615" y="3676013"/>
        <a:ext cx="1002904" cy="12727"/>
      </dsp:txXfrm>
    </dsp:sp>
    <dsp:sp modelId="{003CE662-08D7-44CA-8FAC-29677BE30167}">
      <dsp:nvSpPr>
        <dsp:cNvPr id="27" name="圆角矩形 26"/>
        <dsp:cNvSpPr/>
      </dsp:nvSpPr>
      <dsp:spPr bwMode="white">
        <a:xfrm>
          <a:off x="3539180" y="2989247"/>
          <a:ext cx="1276816" cy="45028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主要人物</a:t>
          </a:r>
          <a:endParaRPr lang="zh-CN" altLang="en-US" sz="2400" kern="1200">
            <a:solidFill>
              <a:prstClr val="black"/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3539180" y="2989247"/>
        <a:ext cx="1276816" cy="450281"/>
      </dsp:txXfrm>
    </dsp:sp>
    <dsp:sp modelId="{28E388A5-2BA1-49F9-823F-DD2F385D7F46}">
      <dsp:nvSpPr>
        <dsp:cNvPr id="28" name="任意多边形 27"/>
        <dsp:cNvSpPr/>
      </dsp:nvSpPr>
      <dsp:spPr bwMode="white">
        <a:xfrm>
          <a:off x="4815720" y="3192730"/>
          <a:ext cx="848232" cy="12727"/>
        </a:xfrm>
        <a:custGeom>
          <a:avLst/>
          <a:gdLst/>
          <a:ahLst/>
          <a:cxnLst/>
          <a:pathLst>
            <a:path w="1336" h="20">
              <a:moveTo>
                <a:pt x="0" y="34"/>
              </a:moveTo>
              <a:lnTo>
                <a:pt x="1335" y="-14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4815720" y="3192730"/>
        <a:ext cx="848232" cy="12727"/>
      </dsp:txXfrm>
    </dsp:sp>
    <dsp:sp modelId="{520334C3-1D0F-415A-82A3-F837C0A50E62}">
      <dsp:nvSpPr>
        <dsp:cNvPr id="29" name="圆角矩形 28"/>
        <dsp:cNvSpPr/>
      </dsp:nvSpPr>
      <dsp:spPr bwMode="white">
        <a:xfrm>
          <a:off x="5663676" y="2958660"/>
          <a:ext cx="4531986" cy="45028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 defTabSz="889000">
            <a:lnSpc>
              <a:spcPts val="26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情节作用、主题作用、社会意义</a:t>
          </a:r>
          <a:endParaRPr sz="2400"/>
        </a:p>
      </dsp:txBody>
      <dsp:txXfrm>
        <a:off x="5663676" y="2958660"/>
        <a:ext cx="4531986" cy="450281"/>
      </dsp:txXfrm>
    </dsp:sp>
    <dsp:sp modelId="{D0BCDCE7-CEF0-4675-8215-9DC440EE60DF}">
      <dsp:nvSpPr>
        <dsp:cNvPr id="30" name="任意多边形 29"/>
        <dsp:cNvSpPr/>
      </dsp:nvSpPr>
      <dsp:spPr bwMode="white">
        <a:xfrm>
          <a:off x="3165409" y="4071917"/>
          <a:ext cx="397159" cy="12727"/>
        </a:xfrm>
        <a:custGeom>
          <a:avLst/>
          <a:gdLst/>
          <a:ahLst/>
          <a:cxnLst/>
          <a:pathLst>
            <a:path w="625" h="20">
              <a:moveTo>
                <a:pt x="21" y="124"/>
              </a:moveTo>
              <a:lnTo>
                <a:pt x="604" y="-103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3165409" y="4071917"/>
        <a:ext cx="397159" cy="12727"/>
      </dsp:txXfrm>
    </dsp:sp>
    <dsp:sp modelId="{4A0197BD-CF0E-42EC-A802-C721DD2397D8}">
      <dsp:nvSpPr>
        <dsp:cNvPr id="31" name="圆角矩形 30"/>
        <dsp:cNvSpPr/>
      </dsp:nvSpPr>
      <dsp:spPr bwMode="white">
        <a:xfrm>
          <a:off x="3549023" y="3781055"/>
          <a:ext cx="1344691" cy="45028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次要人物</a:t>
          </a:r>
          <a:endParaRPr lang="zh-CN" altLang="en-US" sz="2400" kern="1200">
            <a:solidFill>
              <a:prstClr val="black"/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3549023" y="3781055"/>
        <a:ext cx="1344691" cy="450281"/>
      </dsp:txXfrm>
    </dsp:sp>
    <dsp:sp modelId="{27822B01-64F2-4EA3-AD3B-1A29CD0E3E20}">
      <dsp:nvSpPr>
        <dsp:cNvPr id="32" name="任意多边形 31"/>
        <dsp:cNvSpPr/>
      </dsp:nvSpPr>
      <dsp:spPr bwMode="white">
        <a:xfrm>
          <a:off x="4893637" y="3994095"/>
          <a:ext cx="428164" cy="12727"/>
        </a:xfrm>
        <a:custGeom>
          <a:avLst/>
          <a:gdLst/>
          <a:ahLst/>
          <a:cxnLst/>
          <a:pathLst>
            <a:path w="674" h="20">
              <a:moveTo>
                <a:pt x="0" y="19"/>
              </a:moveTo>
              <a:lnTo>
                <a:pt x="674" y="1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4893637" y="3994095"/>
        <a:ext cx="428164" cy="12727"/>
      </dsp:txXfrm>
    </dsp:sp>
    <dsp:sp modelId="{0637D752-3DC6-4F98-912B-2ED704AFE1D4}">
      <dsp:nvSpPr>
        <dsp:cNvPr id="33" name="圆角矩形 32"/>
        <dsp:cNvSpPr/>
      </dsp:nvSpPr>
      <dsp:spPr bwMode="white">
        <a:xfrm>
          <a:off x="5321724" y="3679825"/>
          <a:ext cx="6034068" cy="62979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 defTabSz="889000">
            <a:lnSpc>
              <a:spcPts val="26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衬托主要人物、推动（串起）情节、</a:t>
          </a:r>
          <a:endParaRPr lang="zh-CN" altLang="en-US" sz="2400" b="1" kern="1200">
            <a:solidFill>
              <a:prstClr val="black"/>
            </a:solidFill>
            <a:latin typeface="Arial" panose="020B0604020202020204"/>
            <a:ea typeface="微软雅黑" panose="020B0503020204020204" charset="-122"/>
            <a:cs typeface="+mn-cs"/>
          </a:endParaRPr>
        </a:p>
        <a:p>
          <a:pPr lvl="0" algn="ctr" defTabSz="889000">
            <a:lnSpc>
              <a:spcPts val="26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丰富（深化）主题、交代（暗示）环境</a:t>
          </a:r>
          <a:endParaRPr lang="zh-CN" altLang="en-US" sz="2400" b="1" kern="1200">
            <a:solidFill>
              <a:prstClr val="black"/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5321724" y="3679825"/>
        <a:ext cx="6034068" cy="629794"/>
      </dsp:txXfrm>
    </dsp:sp>
    <dsp:sp modelId="{CF327C55-7268-434C-B868-496CC2687CB2}">
      <dsp:nvSpPr>
        <dsp:cNvPr id="34" name="任意多边形 33"/>
        <dsp:cNvSpPr/>
      </dsp:nvSpPr>
      <dsp:spPr bwMode="white">
        <a:xfrm>
          <a:off x="2941914" y="4506950"/>
          <a:ext cx="792772" cy="12727"/>
        </a:xfrm>
        <a:custGeom>
          <a:avLst/>
          <a:gdLst/>
          <a:ahLst/>
          <a:cxnLst/>
          <a:pathLst>
            <a:path w="1248" h="20">
              <a:moveTo>
                <a:pt x="373" y="-562"/>
              </a:moveTo>
              <a:lnTo>
                <a:pt x="875" y="582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2941914" y="4506950"/>
        <a:ext cx="792772" cy="12727"/>
      </dsp:txXfrm>
    </dsp:sp>
    <dsp:sp modelId="{9F524E3F-34DB-46AF-918B-26A5A8278308}">
      <dsp:nvSpPr>
        <dsp:cNvPr id="35" name="圆角矩形 34"/>
        <dsp:cNvSpPr/>
      </dsp:nvSpPr>
      <dsp:spPr bwMode="white">
        <a:xfrm>
          <a:off x="3497646" y="4651121"/>
          <a:ext cx="2543537" cy="45028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 defTabSz="889000">
            <a:lnSpc>
              <a:spcPts val="22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“</a:t>
          </a:r>
          <a:r>
            <a:rPr lang="zh-CN" altLang="en-US" sz="24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我”的特殊作用</a:t>
          </a:r>
          <a:endParaRPr lang="zh-CN" altLang="en-US" sz="2400" kern="1200">
            <a:solidFill>
              <a:prstClr val="black"/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3497646" y="4651121"/>
        <a:ext cx="2543537" cy="450281"/>
      </dsp:txXfrm>
    </dsp:sp>
    <dsp:sp modelId="{3B556899-9CB9-4E88-935A-C62E523E86DC}">
      <dsp:nvSpPr>
        <dsp:cNvPr id="36" name="任意多边形 35"/>
        <dsp:cNvSpPr/>
      </dsp:nvSpPr>
      <dsp:spPr bwMode="white">
        <a:xfrm>
          <a:off x="6041000" y="4857164"/>
          <a:ext cx="884934" cy="12727"/>
        </a:xfrm>
        <a:custGeom>
          <a:avLst/>
          <a:gdLst/>
          <a:ahLst/>
          <a:cxnLst/>
          <a:pathLst>
            <a:path w="1394" h="20">
              <a:moveTo>
                <a:pt x="0" y="30"/>
              </a:moveTo>
              <a:lnTo>
                <a:pt x="1393" y="-10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6041000" y="4857164"/>
        <a:ext cx="884934" cy="12727"/>
      </dsp:txXfrm>
    </dsp:sp>
    <dsp:sp modelId="{AB1F3A61-AC32-4B87-AB7B-E0690FC3C6D3}">
      <dsp:nvSpPr>
        <dsp:cNvPr id="37" name="圆角矩形 36"/>
        <dsp:cNvSpPr/>
      </dsp:nvSpPr>
      <dsp:spPr bwMode="white">
        <a:xfrm>
          <a:off x="6925750" y="4625653"/>
          <a:ext cx="4528627" cy="45028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 defTabSz="889000">
            <a:lnSpc>
              <a:spcPts val="26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叙述者、亲历者、参与者、反思者</a:t>
          </a:r>
          <a:endParaRPr sz="2400"/>
        </a:p>
      </dsp:txBody>
      <dsp:txXfrm>
        <a:off x="6925750" y="4625653"/>
        <a:ext cx="4528627" cy="450281"/>
      </dsp:txXfrm>
    </dsp:sp>
    <dsp:sp modelId="{999FDCCE-AD6E-46C5-BDFC-428CE2353AC5}">
      <dsp:nvSpPr>
        <dsp:cNvPr id="38" name="任意多边形 37"/>
        <dsp:cNvSpPr/>
      </dsp:nvSpPr>
      <dsp:spPr bwMode="white">
        <a:xfrm>
          <a:off x="2495888" y="4937081"/>
          <a:ext cx="1603874" cy="12727"/>
        </a:xfrm>
        <a:custGeom>
          <a:avLst/>
          <a:gdLst/>
          <a:ahLst/>
          <a:cxnLst/>
          <a:pathLst>
            <a:path w="2526" h="20">
              <a:moveTo>
                <a:pt x="1076" y="-1239"/>
              </a:moveTo>
              <a:lnTo>
                <a:pt x="1450" y="1259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2495888" y="4937081"/>
        <a:ext cx="1603874" cy="12727"/>
      </dsp:txXfrm>
    </dsp:sp>
    <dsp:sp modelId="{832455E6-62D3-4441-9A72-928C701D29A8}">
      <dsp:nvSpPr>
        <dsp:cNvPr id="39" name="圆角矩形 38"/>
        <dsp:cNvSpPr/>
      </dsp:nvSpPr>
      <dsp:spPr bwMode="white">
        <a:xfrm>
          <a:off x="3416694" y="5511382"/>
          <a:ext cx="1921042" cy="45028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 defTabSz="889000">
            <a:lnSpc>
              <a:spcPts val="22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群像人物作用</a:t>
          </a:r>
          <a:endParaRPr lang="zh-CN" altLang="en-US" sz="2400" kern="1200">
            <a:solidFill>
              <a:prstClr val="black"/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3416694" y="5511382"/>
        <a:ext cx="1921042" cy="450281"/>
      </dsp:txXfrm>
    </dsp:sp>
    <dsp:sp modelId="{EDDC7AEF-AC62-41A1-90D3-E8D328C2CA96}">
      <dsp:nvSpPr>
        <dsp:cNvPr id="40" name="任意多边形 39"/>
        <dsp:cNvSpPr/>
      </dsp:nvSpPr>
      <dsp:spPr bwMode="white">
        <a:xfrm>
          <a:off x="5337672" y="5724607"/>
          <a:ext cx="482838" cy="12727"/>
        </a:xfrm>
        <a:custGeom>
          <a:avLst/>
          <a:gdLst/>
          <a:ahLst/>
          <a:cxnLst/>
          <a:pathLst>
            <a:path w="760" h="20">
              <a:moveTo>
                <a:pt x="0" y="19"/>
              </a:moveTo>
              <a:lnTo>
                <a:pt x="760" y="1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5337672" y="5724607"/>
        <a:ext cx="482838" cy="12727"/>
      </dsp:txXfrm>
    </dsp:sp>
    <dsp:sp modelId="{E05CE928-6910-468A-AC90-CC0759C387C6}">
      <dsp:nvSpPr>
        <dsp:cNvPr id="41" name="圆角矩形 40"/>
        <dsp:cNvSpPr/>
      </dsp:nvSpPr>
      <dsp:spPr bwMode="white">
        <a:xfrm>
          <a:off x="5820446" y="5361304"/>
          <a:ext cx="5904829" cy="72823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 defTabSz="889000">
            <a:lnSpc>
              <a:spcPts val="26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渲染气氛、奠定基调，多元生活画卷、风土民情</a:t>
          </a:r>
          <a:endParaRPr lang="zh-CN" altLang="en-US" sz="2400" b="1" kern="1200">
            <a:solidFill>
              <a:prstClr val="black"/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5820446" y="5361304"/>
        <a:ext cx="5904829" cy="7282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0870195" cy="5821379"/>
        <a:chOff x="0" y="0"/>
        <a:chExt cx="10870195" cy="5821379"/>
      </a:xfrm>
    </dsp:grpSpPr>
    <dsp:sp modelId="{BC4391C1-7A0D-448C-9991-E8C01518191F}">
      <dsp:nvSpPr>
        <dsp:cNvPr id="3" name="圆角矩形 2"/>
        <dsp:cNvSpPr/>
      </dsp:nvSpPr>
      <dsp:spPr bwMode="white">
        <a:xfrm>
          <a:off x="1221598" y="1501189"/>
          <a:ext cx="2034497" cy="100168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>
              <a:solidFill>
                <a:srgbClr val="FF0000"/>
              </a:solidFill>
              <a:latin typeface="Arial" panose="020B0604020202020204"/>
              <a:ea typeface="微软雅黑" panose="020B0503020204020204" charset="-122"/>
              <a:cs typeface="+mn-cs"/>
            </a:rPr>
            <a:t>事物形象</a:t>
          </a:r>
        </a:p>
      </dsp:txBody>
      <dsp:txXfrm>
        <a:off x="1221598" y="1501189"/>
        <a:ext cx="2034497" cy="1001681"/>
      </dsp:txXfrm>
    </dsp:sp>
    <dsp:sp modelId="{FCDB3880-F69D-4549-BE5D-BD04ED0AE28A}">
      <dsp:nvSpPr>
        <dsp:cNvPr id="4" name="任意多边形 3"/>
        <dsp:cNvSpPr/>
      </dsp:nvSpPr>
      <dsp:spPr bwMode="white">
        <a:xfrm>
          <a:off x="2901167" y="1220453"/>
          <a:ext cx="1970405" cy="48721"/>
        </a:xfrm>
        <a:custGeom>
          <a:avLst/>
          <a:gdLst/>
          <a:ahLst/>
          <a:cxnLst/>
          <a:pathLst>
            <a:path w="3103" h="77">
              <a:moveTo>
                <a:pt x="559" y="1231"/>
              </a:moveTo>
              <a:lnTo>
                <a:pt x="2544" y="-1154"/>
              </a:lnTo>
            </a:path>
          </a:pathLst>
        </a:custGeom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2901167" y="1220453"/>
        <a:ext cx="1970405" cy="48721"/>
      </dsp:txXfrm>
    </dsp:sp>
    <dsp:sp modelId="{E77509BE-5C02-4D8B-8A72-8381D298E0D8}">
      <dsp:nvSpPr>
        <dsp:cNvPr id="5" name="圆角矩形 4"/>
        <dsp:cNvSpPr/>
      </dsp:nvSpPr>
      <dsp:spPr bwMode="white">
        <a:xfrm>
          <a:off x="4516645" y="41803"/>
          <a:ext cx="1346867" cy="89158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特点</a:t>
          </a:r>
          <a:endParaRPr lang="zh-CN" altLang="en-US" sz="2400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4516645" y="41803"/>
        <a:ext cx="1346867" cy="891587"/>
      </dsp:txXfrm>
    </dsp:sp>
    <dsp:sp modelId="{3E6D686E-4A81-4A80-AE4A-06763A362AD6}">
      <dsp:nvSpPr>
        <dsp:cNvPr id="6" name="任意多边形 5"/>
        <dsp:cNvSpPr/>
      </dsp:nvSpPr>
      <dsp:spPr bwMode="white">
        <a:xfrm>
          <a:off x="5863511" y="463236"/>
          <a:ext cx="1260550" cy="48721"/>
        </a:xfrm>
        <a:custGeom>
          <a:avLst/>
          <a:gdLst/>
          <a:ahLst/>
          <a:cxnLst/>
          <a:pathLst>
            <a:path w="1985" h="77">
              <a:moveTo>
                <a:pt x="0" y="38"/>
              </a:moveTo>
              <a:lnTo>
                <a:pt x="1985" y="38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5863511" y="463236"/>
        <a:ext cx="1260550" cy="48721"/>
      </dsp:txXfrm>
    </dsp:sp>
    <dsp:sp modelId="{AAE7774E-37F3-499D-A737-B88FFBD9EEBC}">
      <dsp:nvSpPr>
        <dsp:cNvPr id="7" name="圆角矩形 6"/>
        <dsp:cNvSpPr/>
      </dsp:nvSpPr>
      <dsp:spPr bwMode="white">
        <a:xfrm>
          <a:off x="7124062" y="0"/>
          <a:ext cx="2524536" cy="9751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外形   本质 </a:t>
          </a:r>
          <a:endParaRPr lang="en-US" altLang="zh-CN" sz="2000" b="1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 象征   隐喻</a:t>
          </a:r>
          <a:endParaRPr lang="zh-CN" altLang="en-US" sz="2000" b="1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7124062" y="0"/>
        <a:ext cx="2524536" cy="975193"/>
      </dsp:txXfrm>
    </dsp:sp>
    <dsp:sp modelId="{870A32CE-C591-42EC-B20B-9A572ACC28E7}">
      <dsp:nvSpPr>
        <dsp:cNvPr id="8" name="任意多边形 7"/>
        <dsp:cNvSpPr/>
      </dsp:nvSpPr>
      <dsp:spPr bwMode="white">
        <a:xfrm>
          <a:off x="2901167" y="2734886"/>
          <a:ext cx="1970405" cy="48721"/>
        </a:xfrm>
        <a:custGeom>
          <a:avLst/>
          <a:gdLst/>
          <a:ahLst/>
          <a:cxnLst/>
          <a:pathLst>
            <a:path w="3103" h="77">
              <a:moveTo>
                <a:pt x="559" y="-1154"/>
              </a:moveTo>
              <a:lnTo>
                <a:pt x="2544" y="1231"/>
              </a:lnTo>
            </a:path>
          </a:pathLst>
        </a:custGeom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2901167" y="2734886"/>
        <a:ext cx="1970405" cy="48721"/>
      </dsp:txXfrm>
    </dsp:sp>
    <dsp:sp modelId="{61008B67-CE04-4723-9318-BC44D16E1EEB}">
      <dsp:nvSpPr>
        <dsp:cNvPr id="9" name="圆角矩形 8"/>
        <dsp:cNvSpPr/>
      </dsp:nvSpPr>
      <dsp:spPr bwMode="white">
        <a:xfrm>
          <a:off x="4516645" y="3070669"/>
          <a:ext cx="1346867" cy="89158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作用</a:t>
          </a:r>
          <a:endParaRPr lang="zh-CN" altLang="en-US" sz="2800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4516645" y="3070669"/>
        <a:ext cx="1346867" cy="891587"/>
      </dsp:txXfrm>
    </dsp:sp>
    <dsp:sp modelId="{ECB30FCA-8434-42F6-A5DD-8199123DFB3E}">
      <dsp:nvSpPr>
        <dsp:cNvPr id="10" name="任意多边形 9"/>
        <dsp:cNvSpPr/>
      </dsp:nvSpPr>
      <dsp:spPr bwMode="white">
        <a:xfrm>
          <a:off x="5387934" y="2583442"/>
          <a:ext cx="2211705" cy="48721"/>
        </a:xfrm>
        <a:custGeom>
          <a:avLst/>
          <a:gdLst/>
          <a:ahLst/>
          <a:cxnLst/>
          <a:pathLst>
            <a:path w="3483" h="77">
              <a:moveTo>
                <a:pt x="749" y="1469"/>
              </a:moveTo>
              <a:lnTo>
                <a:pt x="2734" y="-1393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5387934" y="2583442"/>
        <a:ext cx="2211705" cy="48721"/>
      </dsp:txXfrm>
    </dsp:sp>
    <dsp:sp modelId="{1B8ECB5C-66E2-4994-B2A8-EFBE3F42ADE5}">
      <dsp:nvSpPr>
        <dsp:cNvPr id="11" name="圆角矩形 10"/>
        <dsp:cNvSpPr/>
      </dsp:nvSpPr>
      <dsp:spPr bwMode="white">
        <a:xfrm>
          <a:off x="7124062" y="1211546"/>
          <a:ext cx="2524536" cy="9751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ts val="36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>
              <a:solidFill>
                <a:srgbClr val="FF0000"/>
              </a:solidFill>
              <a:latin typeface="Arial" panose="020B0604020202020204"/>
              <a:ea typeface="微软雅黑" panose="020B0503020204020204" charset="-122"/>
              <a:cs typeface="+mn-cs"/>
            </a:rPr>
            <a:t>情节</a:t>
          </a:r>
          <a:r>
            <a:rPr lang="zh-CN" altLang="en-US" sz="2000" b="1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    </a:t>
          </a:r>
          <a:endParaRPr lang="en-US" altLang="zh-CN" sz="2000" b="1" kern="1200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  <a:p>
          <a:pPr lvl="0">
            <a:lnSpc>
              <a:spcPts val="36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（</a:t>
          </a:r>
          <a:r>
            <a:rPr lang="zh-CN" altLang="zh-CN" sz="2000" b="1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线索   推动发展</a:t>
          </a:r>
          <a:r>
            <a:rPr lang="zh-CN" altLang="en-US" sz="2000" b="1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）</a:t>
          </a:r>
        </a:p>
      </dsp:txBody>
      <dsp:txXfrm>
        <a:off x="7124062" y="1211546"/>
        <a:ext cx="2524536" cy="975193"/>
      </dsp:txXfrm>
    </dsp:sp>
    <dsp:sp modelId="{715054D5-DD37-4815-AD9D-6186B9AD22A6}">
      <dsp:nvSpPr>
        <dsp:cNvPr id="12" name="任意多边形 11"/>
        <dsp:cNvSpPr/>
      </dsp:nvSpPr>
      <dsp:spPr bwMode="white">
        <a:xfrm>
          <a:off x="5794510" y="3189216"/>
          <a:ext cx="1398552" cy="48721"/>
        </a:xfrm>
        <a:custGeom>
          <a:avLst/>
          <a:gdLst/>
          <a:ahLst/>
          <a:cxnLst/>
          <a:pathLst>
            <a:path w="2202" h="77">
              <a:moveTo>
                <a:pt x="109" y="515"/>
              </a:moveTo>
              <a:lnTo>
                <a:pt x="2094" y="-439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5794510" y="3189216"/>
        <a:ext cx="1398552" cy="48721"/>
      </dsp:txXfrm>
    </dsp:sp>
    <dsp:sp modelId="{89BCC95B-20B4-4012-BE8A-F7DC4505A643}">
      <dsp:nvSpPr>
        <dsp:cNvPr id="13" name="圆角矩形 12"/>
        <dsp:cNvSpPr/>
      </dsp:nvSpPr>
      <dsp:spPr bwMode="white">
        <a:xfrm>
          <a:off x="7124062" y="2423093"/>
          <a:ext cx="2524536" cy="9751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ts val="36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>
              <a:solidFill>
                <a:srgbClr val="FF0000"/>
              </a:solidFill>
              <a:latin typeface="Arial" panose="020B0604020202020204"/>
              <a:ea typeface="微软雅黑" panose="020B0503020204020204" charset="-122"/>
              <a:cs typeface="+mn-cs"/>
            </a:rPr>
            <a:t>人物</a:t>
          </a:r>
          <a:r>
            <a:rPr lang="zh-CN" altLang="en-US" sz="2000" b="1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    </a:t>
          </a:r>
          <a:endParaRPr lang="en-US" altLang="zh-CN" sz="2000" b="1" kern="1200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  <a:p>
          <a:pPr lvl="0">
            <a:lnSpc>
              <a:spcPts val="36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（</a:t>
          </a:r>
          <a:r>
            <a:rPr lang="zh-CN" altLang="zh-CN" sz="2000" b="1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交代   烘托    衬托</a:t>
          </a:r>
          <a:r>
            <a:rPr lang="zh-CN" altLang="en-US" sz="2000" b="1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）</a:t>
          </a:r>
        </a:p>
      </dsp:txBody>
      <dsp:txXfrm>
        <a:off x="7124062" y="2423093"/>
        <a:ext cx="2524536" cy="975193"/>
      </dsp:txXfrm>
    </dsp:sp>
    <dsp:sp modelId="{BFB7F759-3808-4071-B2BF-673AAAA2CA81}">
      <dsp:nvSpPr>
        <dsp:cNvPr id="14" name="任意多边形 13"/>
        <dsp:cNvSpPr/>
      </dsp:nvSpPr>
      <dsp:spPr bwMode="white">
        <a:xfrm>
          <a:off x="5794510" y="3794989"/>
          <a:ext cx="1398552" cy="48721"/>
        </a:xfrm>
        <a:custGeom>
          <a:avLst/>
          <a:gdLst/>
          <a:ahLst/>
          <a:cxnLst/>
          <a:pathLst>
            <a:path w="2202" h="77">
              <a:moveTo>
                <a:pt x="109" y="-439"/>
              </a:moveTo>
              <a:lnTo>
                <a:pt x="2094" y="515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5794510" y="3794989"/>
        <a:ext cx="1398552" cy="48721"/>
      </dsp:txXfrm>
    </dsp:sp>
    <dsp:sp modelId="{61C2078C-A22A-4CE3-A16A-3B92FED9FD37}">
      <dsp:nvSpPr>
        <dsp:cNvPr id="15" name="圆角矩形 14"/>
        <dsp:cNvSpPr/>
      </dsp:nvSpPr>
      <dsp:spPr bwMode="white">
        <a:xfrm>
          <a:off x="7124062" y="3634639"/>
          <a:ext cx="2524536" cy="9751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ts val="36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>
              <a:solidFill>
                <a:srgbClr val="FF0000"/>
              </a:solidFill>
              <a:latin typeface="Arial" panose="020B0604020202020204"/>
              <a:ea typeface="微软雅黑" panose="020B0503020204020204" charset="-122"/>
              <a:cs typeface="+mn-cs"/>
            </a:rPr>
            <a:t>环境</a:t>
          </a:r>
          <a:r>
            <a:rPr lang="zh-CN" altLang="en-US" sz="2000" b="1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  </a:t>
          </a:r>
          <a:endParaRPr lang="en-US" altLang="zh-CN" sz="2000" b="1" kern="1200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  <a:p>
          <a:pPr lvl="0">
            <a:lnSpc>
              <a:spcPts val="36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 （</a:t>
          </a:r>
          <a:r>
            <a:rPr lang="zh-CN" altLang="zh-CN" sz="2000" b="1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营造    衬托    暗示</a:t>
          </a:r>
          <a:r>
            <a:rPr lang="zh-CN" altLang="en-US" sz="2000" b="1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）</a:t>
          </a:r>
        </a:p>
      </dsp:txBody>
      <dsp:txXfrm>
        <a:off x="7124062" y="3634639"/>
        <a:ext cx="2524536" cy="975193"/>
      </dsp:txXfrm>
    </dsp:sp>
    <dsp:sp modelId="{F9BAA7CD-0CF0-4260-A2E4-B1E37F3431E8}">
      <dsp:nvSpPr>
        <dsp:cNvPr id="16" name="任意多边形 15"/>
        <dsp:cNvSpPr/>
      </dsp:nvSpPr>
      <dsp:spPr bwMode="white">
        <a:xfrm>
          <a:off x="5387934" y="4400762"/>
          <a:ext cx="2211705" cy="48721"/>
        </a:xfrm>
        <a:custGeom>
          <a:avLst/>
          <a:gdLst/>
          <a:ahLst/>
          <a:cxnLst/>
          <a:pathLst>
            <a:path w="3483" h="77">
              <a:moveTo>
                <a:pt x="749" y="-1393"/>
              </a:moveTo>
              <a:lnTo>
                <a:pt x="2734" y="1469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5387934" y="4400762"/>
        <a:ext cx="2211705" cy="48721"/>
      </dsp:txXfrm>
    </dsp:sp>
    <dsp:sp modelId="{1A02C5BF-616C-44A2-9796-49ECAFA65075}">
      <dsp:nvSpPr>
        <dsp:cNvPr id="17" name="圆角矩形 16"/>
        <dsp:cNvSpPr/>
      </dsp:nvSpPr>
      <dsp:spPr bwMode="white">
        <a:xfrm>
          <a:off x="7124062" y="4846186"/>
          <a:ext cx="2524536" cy="9751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ts val="36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>
              <a:solidFill>
                <a:srgbClr val="FF0000"/>
              </a:solidFill>
              <a:latin typeface="Arial" panose="020B0604020202020204"/>
              <a:ea typeface="微软雅黑" panose="020B0503020204020204" charset="-122"/>
              <a:cs typeface="+mn-cs"/>
            </a:rPr>
            <a:t>主题</a:t>
          </a:r>
          <a:r>
            <a:rPr lang="zh-CN" altLang="en-US" sz="2000" b="1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    </a:t>
          </a:r>
          <a:endParaRPr lang="en-US" altLang="zh-CN" sz="2000" b="1" kern="1200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  <a:p>
          <a:pPr lvl="0">
            <a:lnSpc>
              <a:spcPts val="36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（</a:t>
          </a:r>
          <a:r>
            <a:rPr lang="zh-CN" altLang="zh-CN" sz="2000" b="1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揭示    暗示    深化</a:t>
          </a:r>
          <a:r>
            <a:rPr lang="zh-CN" altLang="en-US" sz="2000" b="1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）</a:t>
          </a:r>
        </a:p>
      </dsp:txBody>
      <dsp:txXfrm>
        <a:off x="7124062" y="4846186"/>
        <a:ext cx="2524536" cy="9751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5836377" cy="4241547"/>
        <a:chOff x="0" y="0"/>
        <a:chExt cx="5836377" cy="4241547"/>
      </a:xfrm>
    </dsp:grpSpPr>
    <dsp:sp modelId="{5DA55D48-2D71-4CA6-AB61-31258414038B}">
      <dsp:nvSpPr>
        <dsp:cNvPr id="3" name="圆角矩形 2"/>
        <dsp:cNvSpPr/>
      </dsp:nvSpPr>
      <dsp:spPr bwMode="white">
        <a:xfrm>
          <a:off x="601622" y="1742064"/>
          <a:ext cx="1327710" cy="7574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>
              <a:solidFill>
                <a:srgbClr val="FF0000"/>
              </a:solidFill>
              <a:latin typeface="Arial" panose="020B0604020202020204"/>
              <a:ea typeface="微软雅黑" panose="020B0503020204020204" charset="-122"/>
              <a:cs typeface="+mn-cs"/>
            </a:rPr>
            <a:t>自然环境</a:t>
          </a:r>
          <a:r>
            <a:rPr lang="zh-CN" altLang="en-US" sz="24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 </a:t>
          </a:r>
        </a:p>
      </dsp:txBody>
      <dsp:txXfrm>
        <a:off x="601622" y="1742064"/>
        <a:ext cx="1327710" cy="757419"/>
      </dsp:txXfrm>
    </dsp:sp>
    <dsp:sp modelId="{7EE9C9E3-EA07-4BE7-8DCB-F2B2C1C1691E}">
      <dsp:nvSpPr>
        <dsp:cNvPr id="4" name="任意多边形 3"/>
        <dsp:cNvSpPr/>
      </dsp:nvSpPr>
      <dsp:spPr bwMode="white">
        <a:xfrm>
          <a:off x="1310082" y="1233670"/>
          <a:ext cx="1844436" cy="32143"/>
        </a:xfrm>
        <a:custGeom>
          <a:avLst/>
          <a:gdLst/>
          <a:ahLst/>
          <a:cxnLst/>
          <a:pathLst>
            <a:path w="2905" h="51">
              <a:moveTo>
                <a:pt x="975" y="1397"/>
              </a:moveTo>
              <a:lnTo>
                <a:pt x="1929" y="-1346"/>
              </a:lnTo>
            </a:path>
          </a:pathLst>
        </a:custGeom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1310082" y="1233670"/>
        <a:ext cx="1844436" cy="32143"/>
      </dsp:txXfrm>
    </dsp:sp>
    <dsp:sp modelId="{E4DF3CE5-4269-41E3-A7C1-6F543982225B}">
      <dsp:nvSpPr>
        <dsp:cNvPr id="5" name="圆角矩形 4"/>
        <dsp:cNvSpPr/>
      </dsp:nvSpPr>
      <dsp:spPr bwMode="white">
        <a:xfrm>
          <a:off x="2535268" y="0"/>
          <a:ext cx="2699487" cy="7574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ts val="3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展现自然风光，</a:t>
          </a:r>
          <a:endParaRPr lang="en-US" altLang="zh-CN" sz="2000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  <a:p>
          <a:pPr lvl="0">
            <a:lnSpc>
              <a:spcPts val="3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提示时间、季节</a:t>
          </a:r>
        </a:p>
      </dsp:txBody>
      <dsp:txXfrm>
        <a:off x="2535268" y="0"/>
        <a:ext cx="2699487" cy="757419"/>
      </dsp:txXfrm>
    </dsp:sp>
    <dsp:sp modelId="{308527D4-7348-4D75-9F30-782B68B2A871}">
      <dsp:nvSpPr>
        <dsp:cNvPr id="6" name="任意多边形 5"/>
        <dsp:cNvSpPr/>
      </dsp:nvSpPr>
      <dsp:spPr bwMode="white">
        <a:xfrm>
          <a:off x="1701769" y="1669186"/>
          <a:ext cx="1061063" cy="32143"/>
        </a:xfrm>
        <a:custGeom>
          <a:avLst/>
          <a:gdLst/>
          <a:ahLst/>
          <a:cxnLst/>
          <a:pathLst>
            <a:path w="1671" h="51">
              <a:moveTo>
                <a:pt x="358" y="711"/>
              </a:moveTo>
              <a:lnTo>
                <a:pt x="1313" y="-661"/>
              </a:lnTo>
            </a:path>
          </a:pathLst>
        </a:custGeom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1701769" y="1669186"/>
        <a:ext cx="1061063" cy="32143"/>
      </dsp:txXfrm>
    </dsp:sp>
    <dsp:sp modelId="{B1CA373B-4A48-4FFF-9757-C610CCD16550}">
      <dsp:nvSpPr>
        <dsp:cNvPr id="7" name="圆角矩形 6"/>
        <dsp:cNvSpPr/>
      </dsp:nvSpPr>
      <dsp:spPr bwMode="white">
        <a:xfrm>
          <a:off x="2535268" y="871032"/>
          <a:ext cx="2699487" cy="7574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13970" tIns="13970" rIns="13970" bIns="1397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ts val="3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渲染气氛，</a:t>
          </a:r>
          <a:endParaRPr lang="en-US" altLang="zh-CN" sz="2200" kern="1200">
            <a:solidFill>
              <a:prstClr val="black"/>
            </a:solidFill>
            <a:latin typeface="Arial" panose="020B0604020202020204"/>
            <a:ea typeface="微软雅黑" panose="020B0503020204020204" charset="-122"/>
            <a:cs typeface="+mn-cs"/>
          </a:endParaRPr>
        </a:p>
        <a:p>
          <a:pPr lvl="0">
            <a:lnSpc>
              <a:spcPts val="3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为人物出场做铺垫</a:t>
          </a:r>
        </a:p>
      </dsp:txBody>
      <dsp:txXfrm>
        <a:off x="2535268" y="871032"/>
        <a:ext cx="2699487" cy="757419"/>
      </dsp:txXfrm>
    </dsp:sp>
    <dsp:sp modelId="{3F9BE3E2-43E8-4675-A1DD-302E06A101CB}">
      <dsp:nvSpPr>
        <dsp:cNvPr id="8" name="任意多边形 7"/>
        <dsp:cNvSpPr/>
      </dsp:nvSpPr>
      <dsp:spPr bwMode="white">
        <a:xfrm>
          <a:off x="1929332" y="2104702"/>
          <a:ext cx="605935" cy="32143"/>
        </a:xfrm>
        <a:custGeom>
          <a:avLst/>
          <a:gdLst/>
          <a:ahLst/>
          <a:cxnLst/>
          <a:pathLst>
            <a:path w="954" h="51">
              <a:moveTo>
                <a:pt x="0" y="25"/>
              </a:moveTo>
              <a:lnTo>
                <a:pt x="954" y="25"/>
              </a:lnTo>
            </a:path>
          </a:pathLst>
        </a:custGeom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1929332" y="2104702"/>
        <a:ext cx="605935" cy="32143"/>
      </dsp:txXfrm>
    </dsp:sp>
    <dsp:sp modelId="{99E08503-CEF2-4B33-8830-7EB78FC0AEBA}">
      <dsp:nvSpPr>
        <dsp:cNvPr id="9" name="圆角矩形 8"/>
        <dsp:cNvSpPr/>
      </dsp:nvSpPr>
      <dsp:spPr bwMode="white">
        <a:xfrm>
          <a:off x="2535268" y="1742064"/>
          <a:ext cx="2699487" cy="7574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13970" tIns="13970" rIns="13970" bIns="1397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ts val="3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烘托人物性格，</a:t>
          </a:r>
          <a:endParaRPr lang="en-US" altLang="zh-CN" sz="2200" kern="1200">
            <a:solidFill>
              <a:prstClr val="black"/>
            </a:solidFill>
            <a:latin typeface="Arial" panose="020B0604020202020204"/>
            <a:ea typeface="微软雅黑" panose="020B0503020204020204" charset="-122"/>
            <a:cs typeface="+mn-cs"/>
          </a:endParaRPr>
        </a:p>
        <a:p>
          <a:pPr lvl="0">
            <a:lnSpc>
              <a:spcPts val="3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暗示某种心理</a:t>
          </a:r>
        </a:p>
      </dsp:txBody>
      <dsp:txXfrm>
        <a:off x="2535268" y="1742064"/>
        <a:ext cx="2699487" cy="757419"/>
      </dsp:txXfrm>
    </dsp:sp>
    <dsp:sp modelId="{CF7904DC-4DC8-43C2-B82C-54E3818BA59F}">
      <dsp:nvSpPr>
        <dsp:cNvPr id="10" name="任意多边形 9"/>
        <dsp:cNvSpPr/>
      </dsp:nvSpPr>
      <dsp:spPr bwMode="white">
        <a:xfrm>
          <a:off x="1701769" y="2540218"/>
          <a:ext cx="1061063" cy="32143"/>
        </a:xfrm>
        <a:custGeom>
          <a:avLst/>
          <a:gdLst/>
          <a:ahLst/>
          <a:cxnLst/>
          <a:pathLst>
            <a:path w="1671" h="51">
              <a:moveTo>
                <a:pt x="358" y="-661"/>
              </a:moveTo>
              <a:lnTo>
                <a:pt x="1313" y="711"/>
              </a:lnTo>
            </a:path>
          </a:pathLst>
        </a:custGeom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1701769" y="2540218"/>
        <a:ext cx="1061063" cy="32143"/>
      </dsp:txXfrm>
    </dsp:sp>
    <dsp:sp modelId="{E14C716E-5A74-476D-821F-415318AE303D}">
      <dsp:nvSpPr>
        <dsp:cNvPr id="11" name="圆角矩形 10"/>
        <dsp:cNvSpPr/>
      </dsp:nvSpPr>
      <dsp:spPr bwMode="white">
        <a:xfrm>
          <a:off x="2535268" y="2613096"/>
          <a:ext cx="2699487" cy="7574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13970" tIns="13970" rIns="13970" bIns="1397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ts val="3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展开、推动故事情节</a:t>
          </a:r>
        </a:p>
      </dsp:txBody>
      <dsp:txXfrm>
        <a:off x="2535268" y="2613096"/>
        <a:ext cx="2699487" cy="757419"/>
      </dsp:txXfrm>
    </dsp:sp>
    <dsp:sp modelId="{5612E8EA-3EE1-441F-8AFD-31AB38D92F27}">
      <dsp:nvSpPr>
        <dsp:cNvPr id="12" name="任意多边形 11"/>
        <dsp:cNvSpPr/>
      </dsp:nvSpPr>
      <dsp:spPr bwMode="white">
        <a:xfrm>
          <a:off x="1310082" y="2975734"/>
          <a:ext cx="1844436" cy="32143"/>
        </a:xfrm>
        <a:custGeom>
          <a:avLst/>
          <a:gdLst/>
          <a:ahLst/>
          <a:cxnLst/>
          <a:pathLst>
            <a:path w="2905" h="51">
              <a:moveTo>
                <a:pt x="975" y="-1346"/>
              </a:moveTo>
              <a:lnTo>
                <a:pt x="1929" y="1397"/>
              </a:lnTo>
            </a:path>
          </a:pathLst>
        </a:custGeom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1310082" y="2975734"/>
        <a:ext cx="1844436" cy="32143"/>
      </dsp:txXfrm>
    </dsp:sp>
    <dsp:sp modelId="{6DD43C2C-40F7-4CB5-B46C-F64C3B150A52}">
      <dsp:nvSpPr>
        <dsp:cNvPr id="13" name="圆角矩形 12"/>
        <dsp:cNvSpPr/>
      </dsp:nvSpPr>
      <dsp:spPr bwMode="white">
        <a:xfrm>
          <a:off x="2535268" y="3484128"/>
          <a:ext cx="2699487" cy="7574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13970" tIns="13970" rIns="13970" bIns="1397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ts val="3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暗示社会环境，</a:t>
          </a:r>
          <a:endParaRPr lang="en-US" altLang="zh-CN" sz="2200" kern="1200">
            <a:solidFill>
              <a:prstClr val="black"/>
            </a:solidFill>
            <a:latin typeface="Arial" panose="020B0604020202020204"/>
            <a:ea typeface="微软雅黑" panose="020B0503020204020204" charset="-122"/>
            <a:cs typeface="+mn-cs"/>
          </a:endParaRPr>
        </a:p>
        <a:p>
          <a:pPr lvl="0">
            <a:lnSpc>
              <a:spcPts val="3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>
              <a:solidFill>
                <a:prstClr val="black"/>
              </a:solidFill>
              <a:latin typeface="Arial" panose="020B0604020202020204"/>
              <a:ea typeface="微软雅黑" panose="020B0503020204020204" charset="-122"/>
              <a:cs typeface="+mn-cs"/>
            </a:rPr>
            <a:t>深化主题</a:t>
          </a:r>
        </a:p>
      </dsp:txBody>
      <dsp:txXfrm>
        <a:off x="2535268" y="3484128"/>
        <a:ext cx="2699487" cy="7574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5683800" cy="3199646"/>
        <a:chOff x="0" y="0"/>
        <a:chExt cx="5683800" cy="3199646"/>
      </a:xfrm>
    </dsp:grpSpPr>
    <dsp:sp modelId="{5054DADD-3CF9-49A1-93E4-0663EF47E8A1}">
      <dsp:nvSpPr>
        <dsp:cNvPr id="3" name="圆角矩形 2"/>
        <dsp:cNvSpPr/>
      </dsp:nvSpPr>
      <dsp:spPr bwMode="white">
        <a:xfrm>
          <a:off x="220635" y="1247901"/>
          <a:ext cx="1524254" cy="70384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>
              <a:solidFill>
                <a:srgbClr val="FF0000"/>
              </a:solidFill>
              <a:latin typeface="Arial" panose="020B0604020202020204"/>
              <a:ea typeface="微软雅黑" panose="020B0503020204020204" charset="-122"/>
              <a:cs typeface="+mn-cs"/>
            </a:rPr>
            <a:t>社会环境</a:t>
          </a:r>
        </a:p>
      </dsp:txBody>
      <dsp:txXfrm>
        <a:off x="220635" y="1247901"/>
        <a:ext cx="1524254" cy="703843"/>
      </dsp:txXfrm>
    </dsp:sp>
    <dsp:sp modelId="{4DF65200-FC11-455E-BEBA-95C091D9CD14}">
      <dsp:nvSpPr>
        <dsp:cNvPr id="4" name="任意多边形 3"/>
        <dsp:cNvSpPr/>
      </dsp:nvSpPr>
      <dsp:spPr bwMode="white">
        <a:xfrm>
          <a:off x="1348895" y="959442"/>
          <a:ext cx="1367205" cy="40449"/>
        </a:xfrm>
        <a:custGeom>
          <a:avLst/>
          <a:gdLst/>
          <a:ahLst/>
          <a:cxnLst/>
          <a:pathLst>
            <a:path w="2153" h="64">
              <a:moveTo>
                <a:pt x="624" y="1008"/>
              </a:moveTo>
              <a:lnTo>
                <a:pt x="1529" y="-945"/>
              </a:lnTo>
            </a:path>
          </a:pathLst>
        </a:custGeom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1348895" y="959442"/>
        <a:ext cx="1367205" cy="40449"/>
      </dsp:txXfrm>
    </dsp:sp>
    <dsp:sp modelId="{FAF4E30F-8F7A-4105-8103-A6C070765C94}">
      <dsp:nvSpPr>
        <dsp:cNvPr id="5" name="圆角矩形 4"/>
        <dsp:cNvSpPr/>
      </dsp:nvSpPr>
      <dsp:spPr bwMode="white">
        <a:xfrm>
          <a:off x="2320106" y="0"/>
          <a:ext cx="3143059" cy="71902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暗示时代，交代人物社会环境</a:t>
          </a:r>
        </a:p>
      </dsp:txBody>
      <dsp:txXfrm>
        <a:off x="2320106" y="0"/>
        <a:ext cx="3143059" cy="719022"/>
      </dsp:txXfrm>
    </dsp:sp>
    <dsp:sp modelId="{2F35C649-35C3-42AE-9F0D-97C496DCC5E4}">
      <dsp:nvSpPr>
        <dsp:cNvPr id="6" name="任意多边形 5"/>
        <dsp:cNvSpPr/>
      </dsp:nvSpPr>
      <dsp:spPr bwMode="white">
        <a:xfrm>
          <a:off x="1678306" y="1372880"/>
          <a:ext cx="708382" cy="40449"/>
        </a:xfrm>
        <a:custGeom>
          <a:avLst/>
          <a:gdLst/>
          <a:ahLst/>
          <a:cxnLst/>
          <a:pathLst>
            <a:path w="1116" h="64">
              <a:moveTo>
                <a:pt x="105" y="357"/>
              </a:moveTo>
              <a:lnTo>
                <a:pt x="1011" y="-294"/>
              </a:lnTo>
            </a:path>
          </a:pathLst>
        </a:custGeom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1678306" y="1372880"/>
        <a:ext cx="708382" cy="40449"/>
      </dsp:txXfrm>
    </dsp:sp>
    <dsp:sp modelId="{C2E47888-830D-4C3E-8A94-0FCA0969747F}">
      <dsp:nvSpPr>
        <dsp:cNvPr id="7" name="圆角矩形 6"/>
        <dsp:cNvSpPr/>
      </dsp:nvSpPr>
      <dsp:spPr bwMode="white">
        <a:xfrm>
          <a:off x="2320106" y="826875"/>
          <a:ext cx="3143059" cy="71902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交代人物身份，暗示人物命运</a:t>
          </a:r>
        </a:p>
      </dsp:txBody>
      <dsp:txXfrm>
        <a:off x="2320106" y="826875"/>
        <a:ext cx="3143059" cy="719022"/>
      </dsp:txXfrm>
    </dsp:sp>
    <dsp:sp modelId="{8FF15236-D3ED-4B4C-A89E-A9698B8BC6C9}">
      <dsp:nvSpPr>
        <dsp:cNvPr id="8" name="任意多边形 7"/>
        <dsp:cNvSpPr/>
      </dsp:nvSpPr>
      <dsp:spPr bwMode="white">
        <a:xfrm>
          <a:off x="1678306" y="1786317"/>
          <a:ext cx="708382" cy="40449"/>
        </a:xfrm>
        <a:custGeom>
          <a:avLst/>
          <a:gdLst/>
          <a:ahLst/>
          <a:cxnLst/>
          <a:pathLst>
            <a:path w="1116" h="64">
              <a:moveTo>
                <a:pt x="105" y="-294"/>
              </a:moveTo>
              <a:lnTo>
                <a:pt x="1011" y="357"/>
              </a:lnTo>
            </a:path>
          </a:pathLst>
        </a:custGeom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1678306" y="1786317"/>
        <a:ext cx="708382" cy="40449"/>
      </dsp:txXfrm>
    </dsp:sp>
    <dsp:sp modelId="{C0C667F8-2D5B-4CC6-8619-82E480FB7513}">
      <dsp:nvSpPr>
        <dsp:cNvPr id="9" name="圆角矩形 8"/>
        <dsp:cNvSpPr/>
      </dsp:nvSpPr>
      <dsp:spPr bwMode="white">
        <a:xfrm>
          <a:off x="2320106" y="1653750"/>
          <a:ext cx="3143059" cy="71902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推动情节发展</a:t>
          </a:r>
        </a:p>
      </dsp:txBody>
      <dsp:txXfrm>
        <a:off x="2320106" y="1653750"/>
        <a:ext cx="3143059" cy="719022"/>
      </dsp:txXfrm>
    </dsp:sp>
    <dsp:sp modelId="{27F71E6B-980E-4416-8AB3-466AD57DF8B1}">
      <dsp:nvSpPr>
        <dsp:cNvPr id="10" name="任意多边形 9"/>
        <dsp:cNvSpPr/>
      </dsp:nvSpPr>
      <dsp:spPr bwMode="white">
        <a:xfrm>
          <a:off x="1348895" y="2199754"/>
          <a:ext cx="1367205" cy="40449"/>
        </a:xfrm>
        <a:custGeom>
          <a:avLst/>
          <a:gdLst/>
          <a:ahLst/>
          <a:cxnLst/>
          <a:pathLst>
            <a:path w="2153" h="64">
              <a:moveTo>
                <a:pt x="624" y="-945"/>
              </a:moveTo>
              <a:lnTo>
                <a:pt x="1529" y="1008"/>
              </a:lnTo>
            </a:path>
          </a:pathLst>
        </a:custGeom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1348895" y="2199754"/>
        <a:ext cx="1367205" cy="40449"/>
      </dsp:txXfrm>
    </dsp:sp>
    <dsp:sp modelId="{AC0EC917-9837-4385-9EA9-63B3920DCF68}">
      <dsp:nvSpPr>
        <dsp:cNvPr id="11" name="圆角矩形 10"/>
        <dsp:cNvSpPr/>
      </dsp:nvSpPr>
      <dsp:spPr bwMode="white">
        <a:xfrm>
          <a:off x="2320106" y="2480624"/>
          <a:ext cx="3143059" cy="71902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暗示社会特征，揭示主题</a:t>
          </a:r>
        </a:p>
      </dsp:txBody>
      <dsp:txXfrm>
        <a:off x="2320106" y="2480624"/>
        <a:ext cx="3143059" cy="7190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9415604" cy="5760267"/>
        <a:chOff x="0" y="0"/>
        <a:chExt cx="9415604" cy="5760267"/>
      </a:xfrm>
    </dsp:grpSpPr>
    <dsp:sp modelId="{F66B71CE-0C99-41BB-950F-E2D3EC590A73}">
      <dsp:nvSpPr>
        <dsp:cNvPr id="3" name="圆角矩形 2"/>
        <dsp:cNvSpPr/>
      </dsp:nvSpPr>
      <dsp:spPr bwMode="white">
        <a:xfrm>
          <a:off x="0" y="2959503"/>
          <a:ext cx="1440645" cy="126538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>
              <a:solidFill>
                <a:srgbClr val="FF0000"/>
              </a:solidFill>
              <a:latin typeface="Arial" panose="020B0604020202020204"/>
              <a:ea typeface="微软雅黑" panose="020B0503020204020204" charset="-122"/>
              <a:cs typeface="+mn-cs"/>
            </a:rPr>
            <a:t>品味语言</a:t>
          </a:r>
        </a:p>
      </dsp:txBody>
      <dsp:txXfrm>
        <a:off x="0" y="2959503"/>
        <a:ext cx="1440645" cy="1265380"/>
      </dsp:txXfrm>
    </dsp:sp>
    <dsp:sp modelId="{84A3DBC2-7254-46AC-A73A-3CF62B13F494}">
      <dsp:nvSpPr>
        <dsp:cNvPr id="4" name="任意多边形 3"/>
        <dsp:cNvSpPr/>
      </dsp:nvSpPr>
      <dsp:spPr bwMode="white">
        <a:xfrm>
          <a:off x="1153022" y="3138244"/>
          <a:ext cx="979384" cy="15786"/>
        </a:xfrm>
        <a:custGeom>
          <a:avLst/>
          <a:gdLst/>
          <a:ahLst/>
          <a:cxnLst/>
          <a:pathLst>
            <a:path w="1542" h="25">
              <a:moveTo>
                <a:pt x="453" y="715"/>
              </a:moveTo>
              <a:lnTo>
                <a:pt x="1089" y="-690"/>
              </a:lnTo>
            </a:path>
          </a:pathLst>
        </a:custGeom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1153022" y="3138244"/>
        <a:ext cx="979384" cy="15786"/>
      </dsp:txXfrm>
    </dsp:sp>
    <dsp:sp modelId="{878A4ECC-39A9-4B8F-8FEE-BF2C0F48F5CB}">
      <dsp:nvSpPr>
        <dsp:cNvPr id="5" name="圆角矩形 4"/>
        <dsp:cNvSpPr/>
      </dsp:nvSpPr>
      <dsp:spPr bwMode="white">
        <a:xfrm>
          <a:off x="1844784" y="2164604"/>
          <a:ext cx="1325869" cy="107095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>
              <a:solidFill>
                <a:srgbClr val="FF0000"/>
              </a:solidFill>
              <a:latin typeface="Arial" panose="020B0604020202020204"/>
              <a:ea typeface="微软雅黑" panose="020B0503020204020204" charset="-122"/>
              <a:cs typeface="+mn-cs"/>
            </a:rPr>
            <a:t>作品语言</a:t>
          </a:r>
        </a:p>
      </dsp:txBody>
      <dsp:txXfrm>
        <a:off x="1844784" y="2164604"/>
        <a:ext cx="1325869" cy="1070954"/>
      </dsp:txXfrm>
    </dsp:sp>
    <dsp:sp modelId="{BBA0AAEB-B6DF-49A9-94B8-8CA27E536D91}">
      <dsp:nvSpPr>
        <dsp:cNvPr id="6" name="任意多边形 5"/>
        <dsp:cNvSpPr/>
      </dsp:nvSpPr>
      <dsp:spPr bwMode="white">
        <a:xfrm>
          <a:off x="2689238" y="2039256"/>
          <a:ext cx="1366970" cy="15786"/>
        </a:xfrm>
        <a:custGeom>
          <a:avLst/>
          <a:gdLst/>
          <a:ahLst/>
          <a:cxnLst/>
          <a:pathLst>
            <a:path w="2153" h="25">
              <a:moveTo>
                <a:pt x="758" y="1041"/>
              </a:moveTo>
              <a:lnTo>
                <a:pt x="1395" y="-1016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2689238" y="2039256"/>
        <a:ext cx="1366970" cy="15786"/>
      </dsp:txXfrm>
    </dsp:sp>
    <dsp:sp modelId="{F98B7494-C66E-495E-A26C-C3CFE011C4E1}">
      <dsp:nvSpPr>
        <dsp:cNvPr id="7" name="圆角矩形 6"/>
        <dsp:cNvSpPr/>
      </dsp:nvSpPr>
      <dsp:spPr bwMode="white">
        <a:xfrm>
          <a:off x="3574793" y="1141630"/>
          <a:ext cx="1868073" cy="50517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用词之美</a:t>
          </a:r>
        </a:p>
      </dsp:txBody>
      <dsp:txXfrm>
        <a:off x="3574793" y="1141630"/>
        <a:ext cx="1868073" cy="505174"/>
      </dsp:txXfrm>
    </dsp:sp>
    <dsp:sp modelId="{A0AAF659-01D6-4FB4-AAFB-8BAD9CDEA167}">
      <dsp:nvSpPr>
        <dsp:cNvPr id="8" name="任意多边形 7"/>
        <dsp:cNvSpPr/>
      </dsp:nvSpPr>
      <dsp:spPr bwMode="white">
        <a:xfrm>
          <a:off x="5377102" y="1220875"/>
          <a:ext cx="482006" cy="15786"/>
        </a:xfrm>
        <a:custGeom>
          <a:avLst/>
          <a:gdLst/>
          <a:ahLst/>
          <a:cxnLst/>
          <a:pathLst>
            <a:path w="759" h="25">
              <a:moveTo>
                <a:pt x="104" y="273"/>
              </a:moveTo>
              <a:lnTo>
                <a:pt x="656" y="-248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5377102" y="1220875"/>
        <a:ext cx="482006" cy="15786"/>
      </dsp:txXfrm>
    </dsp:sp>
    <dsp:sp modelId="{595F23BD-1964-4219-876B-DDE2F7FA42BB}">
      <dsp:nvSpPr>
        <dsp:cNvPr id="9" name="圆角矩形 8"/>
        <dsp:cNvSpPr/>
      </dsp:nvSpPr>
      <dsp:spPr bwMode="white">
        <a:xfrm>
          <a:off x="5793345" y="409585"/>
          <a:ext cx="3568599" cy="13074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ts val="3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2400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  <a:p>
          <a:pPr lvl="0">
            <a:lnSpc>
              <a:spcPts val="33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感情色彩 语体色彩 </a:t>
          </a:r>
          <a:endParaRPr lang="en-US" altLang="zh-CN" sz="2400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  <a:p>
          <a:pPr lvl="0">
            <a:lnSpc>
              <a:spcPts val="33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叠词、动词、形容词等</a:t>
          </a:r>
          <a:endParaRPr lang="en-US" altLang="zh-CN" sz="2400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  <a:p>
          <a:pPr lvl="0">
            <a:lnSpc>
              <a:spcPts val="33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地域、时代职业特色</a:t>
          </a:r>
          <a:endParaRPr lang="en-US" altLang="zh-CN" sz="2400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  <a:p>
          <a:pPr lv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 </a:t>
          </a:r>
        </a:p>
      </dsp:txBody>
      <dsp:txXfrm>
        <a:off x="5793345" y="409585"/>
        <a:ext cx="3568599" cy="1307466"/>
      </dsp:txXfrm>
    </dsp:sp>
    <dsp:sp modelId="{6F5281F3-03EF-4C5E-8D4F-E08EFBE87AEF}">
      <dsp:nvSpPr>
        <dsp:cNvPr id="10" name="任意多边形 9"/>
        <dsp:cNvSpPr/>
      </dsp:nvSpPr>
      <dsp:spPr bwMode="white">
        <a:xfrm>
          <a:off x="3112712" y="2526985"/>
          <a:ext cx="528964" cy="15786"/>
        </a:xfrm>
        <a:custGeom>
          <a:avLst/>
          <a:gdLst/>
          <a:ahLst/>
          <a:cxnLst/>
          <a:pathLst>
            <a:path w="833" h="25">
              <a:moveTo>
                <a:pt x="91" y="273"/>
              </a:moveTo>
              <a:lnTo>
                <a:pt x="742" y="-248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3112712" y="2526985"/>
        <a:ext cx="528964" cy="15786"/>
      </dsp:txXfrm>
    </dsp:sp>
    <dsp:sp modelId="{6D2FD153-9C5C-4E94-8F20-74403A09DEB0}">
      <dsp:nvSpPr>
        <dsp:cNvPr id="11" name="圆角矩形 10"/>
        <dsp:cNvSpPr/>
      </dsp:nvSpPr>
      <dsp:spPr bwMode="white">
        <a:xfrm>
          <a:off x="3583734" y="2117088"/>
          <a:ext cx="1868073" cy="50517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句式之美</a:t>
          </a:r>
        </a:p>
      </dsp:txBody>
      <dsp:txXfrm>
        <a:off x="3583734" y="2117088"/>
        <a:ext cx="1868073" cy="505174"/>
      </dsp:txXfrm>
    </dsp:sp>
    <dsp:sp modelId="{E4985B90-3AEA-440F-ACE3-D41A886A3DE1}">
      <dsp:nvSpPr>
        <dsp:cNvPr id="12" name="任意多边形 11"/>
        <dsp:cNvSpPr/>
      </dsp:nvSpPr>
      <dsp:spPr bwMode="white">
        <a:xfrm>
          <a:off x="5442216" y="2423388"/>
          <a:ext cx="405316" cy="15786"/>
        </a:xfrm>
        <a:custGeom>
          <a:avLst/>
          <a:gdLst/>
          <a:ahLst/>
          <a:cxnLst/>
          <a:pathLst>
            <a:path w="638" h="25">
              <a:moveTo>
                <a:pt x="15" y="-85"/>
              </a:moveTo>
              <a:lnTo>
                <a:pt x="623" y="109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5442216" y="2423388"/>
        <a:ext cx="405316" cy="15786"/>
      </dsp:txXfrm>
    </dsp:sp>
    <dsp:sp modelId="{E464F9D0-6F3D-4DF6-A910-492C0880C080}">
      <dsp:nvSpPr>
        <dsp:cNvPr id="13" name="圆角矩形 12"/>
        <dsp:cNvSpPr/>
      </dsp:nvSpPr>
      <dsp:spPr bwMode="white">
        <a:xfrm>
          <a:off x="5837942" y="1978640"/>
          <a:ext cx="3568599" cy="102849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ts val="33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整句散句 </a:t>
          </a:r>
          <a:endParaRPr lang="en-US" altLang="zh-CN" sz="2400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  <a:p>
          <a:pPr lvl="0">
            <a:lnSpc>
              <a:spcPts val="33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长句短句</a:t>
          </a:r>
        </a:p>
      </dsp:txBody>
      <dsp:txXfrm>
        <a:off x="5837942" y="1978640"/>
        <a:ext cx="3568599" cy="1028494"/>
      </dsp:txXfrm>
    </dsp:sp>
    <dsp:sp modelId="{B4E9C5B8-8B48-426C-86EE-452643EBA6ED}">
      <dsp:nvSpPr>
        <dsp:cNvPr id="14" name="任意多边形 13"/>
        <dsp:cNvSpPr/>
      </dsp:nvSpPr>
      <dsp:spPr bwMode="white">
        <a:xfrm>
          <a:off x="3043890" y="2951609"/>
          <a:ext cx="657667" cy="15786"/>
        </a:xfrm>
        <a:custGeom>
          <a:avLst/>
          <a:gdLst/>
          <a:ahLst/>
          <a:cxnLst/>
          <a:pathLst>
            <a:path w="1036" h="25">
              <a:moveTo>
                <a:pt x="200" y="-396"/>
              </a:moveTo>
              <a:lnTo>
                <a:pt x="836" y="421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3043890" y="2951609"/>
        <a:ext cx="657667" cy="15786"/>
      </dsp:txXfrm>
    </dsp:sp>
    <dsp:sp modelId="{9AEC0723-A6C0-4E1D-983C-2018E1F80037}">
      <dsp:nvSpPr>
        <dsp:cNvPr id="15" name="圆角矩形 14"/>
        <dsp:cNvSpPr/>
      </dsp:nvSpPr>
      <dsp:spPr bwMode="white">
        <a:xfrm>
          <a:off x="3574793" y="2966336"/>
          <a:ext cx="1868073" cy="50517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修辞之美</a:t>
          </a:r>
        </a:p>
      </dsp:txBody>
      <dsp:txXfrm>
        <a:off x="3574793" y="2966336"/>
        <a:ext cx="1868073" cy="505174"/>
      </dsp:txXfrm>
    </dsp:sp>
    <dsp:sp modelId="{FADB263F-64FC-4710-80EF-16E5EC09D9AA}">
      <dsp:nvSpPr>
        <dsp:cNvPr id="16" name="任意多边形 15"/>
        <dsp:cNvSpPr/>
      </dsp:nvSpPr>
      <dsp:spPr bwMode="white">
        <a:xfrm>
          <a:off x="2689238" y="3345119"/>
          <a:ext cx="1366970" cy="15786"/>
        </a:xfrm>
        <a:custGeom>
          <a:avLst/>
          <a:gdLst/>
          <a:ahLst/>
          <a:cxnLst/>
          <a:pathLst>
            <a:path w="2153" h="25">
              <a:moveTo>
                <a:pt x="758" y="-1016"/>
              </a:moveTo>
              <a:lnTo>
                <a:pt x="1395" y="1041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2689238" y="3345119"/>
        <a:ext cx="1366970" cy="15786"/>
      </dsp:txXfrm>
    </dsp:sp>
    <dsp:sp modelId="{3864A6AD-B770-4947-AE72-AC1D13565D70}">
      <dsp:nvSpPr>
        <dsp:cNvPr id="17" name="圆角矩形 16"/>
        <dsp:cNvSpPr/>
      </dsp:nvSpPr>
      <dsp:spPr bwMode="white">
        <a:xfrm>
          <a:off x="3574793" y="3753357"/>
          <a:ext cx="1868073" cy="50517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风格之美</a:t>
          </a:r>
        </a:p>
      </dsp:txBody>
      <dsp:txXfrm>
        <a:off x="3574793" y="3753357"/>
        <a:ext cx="1868073" cy="505174"/>
      </dsp:txXfrm>
    </dsp:sp>
    <dsp:sp modelId="{6823DB55-A0FD-423F-9055-89BC9E14C98A}">
      <dsp:nvSpPr>
        <dsp:cNvPr id="18" name="任意多边形 17"/>
        <dsp:cNvSpPr/>
      </dsp:nvSpPr>
      <dsp:spPr bwMode="white">
        <a:xfrm>
          <a:off x="5442865" y="3998051"/>
          <a:ext cx="404139" cy="15786"/>
        </a:xfrm>
        <a:custGeom>
          <a:avLst/>
          <a:gdLst/>
          <a:ahLst/>
          <a:cxnLst/>
          <a:pathLst>
            <a:path w="636" h="25">
              <a:moveTo>
                <a:pt x="0" y="12"/>
              </a:moveTo>
              <a:lnTo>
                <a:pt x="636" y="12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5442865" y="3998051"/>
        <a:ext cx="404139" cy="15786"/>
      </dsp:txXfrm>
    </dsp:sp>
    <dsp:sp modelId="{B8713B95-90C1-4501-88BE-FCBD790728D2}">
      <dsp:nvSpPr>
        <dsp:cNvPr id="19" name="圆角矩形 18"/>
        <dsp:cNvSpPr/>
      </dsp:nvSpPr>
      <dsp:spPr bwMode="white">
        <a:xfrm>
          <a:off x="5847005" y="3227996"/>
          <a:ext cx="3568599" cy="155589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ts val="34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豪放与柔婉 </a:t>
          </a:r>
          <a:r>
            <a:rPr lang="en-US" altLang="zh-CN" sz="24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 </a:t>
          </a:r>
          <a:r>
            <a:rPr lang="zh-CN" altLang="en-US" sz="24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直露与含蓄 </a:t>
          </a:r>
          <a:endParaRPr lang="en-US" altLang="zh-CN" sz="2400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  <a:p>
          <a:pPr lvl="0">
            <a:lnSpc>
              <a:spcPts val="34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质朴与华丽 </a:t>
          </a:r>
          <a:r>
            <a:rPr lang="en-US" altLang="zh-CN" sz="24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 </a:t>
          </a:r>
          <a:r>
            <a:rPr lang="zh-CN" altLang="en-US" sz="24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庄重与诙谐 </a:t>
          </a:r>
          <a:endParaRPr lang="en-US" altLang="zh-CN" sz="2400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  <a:p>
          <a:pPr lvl="0">
            <a:lnSpc>
              <a:spcPts val="34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简洁与细腻</a:t>
          </a:r>
        </a:p>
      </dsp:txBody>
      <dsp:txXfrm>
        <a:off x="5847005" y="3227996"/>
        <a:ext cx="3568599" cy="1555895"/>
      </dsp:txXfrm>
    </dsp:sp>
    <dsp:sp modelId="{918284A8-128A-42B3-AF27-6EF7ED941554}">
      <dsp:nvSpPr>
        <dsp:cNvPr id="20" name="任意多边形 19"/>
        <dsp:cNvSpPr/>
      </dsp:nvSpPr>
      <dsp:spPr bwMode="white">
        <a:xfrm>
          <a:off x="1108194" y="4079154"/>
          <a:ext cx="1069041" cy="15786"/>
        </a:xfrm>
        <a:custGeom>
          <a:avLst/>
          <a:gdLst/>
          <a:ahLst/>
          <a:cxnLst/>
          <a:pathLst>
            <a:path w="1684" h="25">
              <a:moveTo>
                <a:pt x="524" y="-767"/>
              </a:moveTo>
              <a:lnTo>
                <a:pt x="1160" y="792"/>
              </a:lnTo>
            </a:path>
          </a:pathLst>
        </a:custGeom>
        <a:ln w="12700" cap="flat" cmpd="sng" algn="ctr">
          <a:solidFill>
            <a:srgbClr val="ACC4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1108194" y="4079154"/>
        <a:ext cx="1069041" cy="15786"/>
      </dsp:txXfrm>
    </dsp:sp>
    <dsp:sp modelId="{AD7A698D-1519-4357-B0C5-9ADAE81DB9EA}">
      <dsp:nvSpPr>
        <dsp:cNvPr id="21" name="圆角矩形 20"/>
        <dsp:cNvSpPr/>
      </dsp:nvSpPr>
      <dsp:spPr bwMode="white">
        <a:xfrm>
          <a:off x="1844784" y="4144018"/>
          <a:ext cx="1432825" cy="87576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>
              <a:solidFill>
                <a:srgbClr val="FF0000"/>
              </a:solidFill>
              <a:latin typeface="Arial" panose="020B0604020202020204"/>
              <a:ea typeface="微软雅黑" panose="020B0503020204020204" charset="-122"/>
              <a:cs typeface="+mn-cs"/>
            </a:rPr>
            <a:t>人物语言</a:t>
          </a:r>
        </a:p>
      </dsp:txBody>
      <dsp:txXfrm>
        <a:off x="1844784" y="4144018"/>
        <a:ext cx="1432825" cy="875765"/>
      </dsp:txXfrm>
    </dsp:sp>
    <dsp:sp modelId="{E598D875-B3CF-49C2-BD05-A5CEEFF2F834}">
      <dsp:nvSpPr>
        <dsp:cNvPr id="22" name="任意多边形 21"/>
        <dsp:cNvSpPr/>
      </dsp:nvSpPr>
      <dsp:spPr bwMode="white">
        <a:xfrm>
          <a:off x="3227366" y="4712877"/>
          <a:ext cx="434073" cy="15786"/>
        </a:xfrm>
        <a:custGeom>
          <a:avLst/>
          <a:gdLst/>
          <a:ahLst/>
          <a:cxnLst/>
          <a:pathLst>
            <a:path w="684" h="25">
              <a:moveTo>
                <a:pt x="79" y="-206"/>
              </a:moveTo>
              <a:lnTo>
                <a:pt x="604" y="231"/>
              </a:lnTo>
            </a:path>
          </a:pathLst>
        </a:custGeom>
        <a:ln w="12700" cap="flat" cmpd="sng" algn="ctr">
          <a:solidFill>
            <a:srgbClr val="ACC4B3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3227366" y="4712877"/>
        <a:ext cx="434073" cy="15786"/>
      </dsp:txXfrm>
    </dsp:sp>
    <dsp:sp modelId="{6C739A5F-166B-48D7-8BAE-72743CC43A9A}">
      <dsp:nvSpPr>
        <dsp:cNvPr id="23" name="圆角矩形 22"/>
        <dsp:cNvSpPr/>
      </dsp:nvSpPr>
      <dsp:spPr bwMode="white">
        <a:xfrm>
          <a:off x="3611196" y="4612047"/>
          <a:ext cx="1809937" cy="49518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C4B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CC4B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CC4B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ts val="3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>
              <a:solidFill>
                <a:sysClr val="windowText" lastClr="000000"/>
              </a:solidFill>
              <a:latin typeface="Arial" panose="020B0604020202020204"/>
              <a:ea typeface="微软雅黑" panose="020B0503020204020204" charset="-122"/>
              <a:cs typeface="+mn-cs"/>
            </a:rPr>
            <a:t>个性化色彩  </a:t>
          </a:r>
          <a:endParaRPr lang="en-US" altLang="zh-CN" sz="2400" b="1">
            <a:solidFill>
              <a:sysClr val="windowText" lastClr="000000"/>
            </a:solidFill>
            <a:latin typeface="Arial" panose="020B0604020202020204"/>
            <a:ea typeface="微软雅黑" panose="020B0503020204020204" charset="-122"/>
            <a:cs typeface="+mn-cs"/>
          </a:endParaRPr>
        </a:p>
      </dsp:txBody>
      <dsp:txXfrm>
        <a:off x="3611196" y="4612047"/>
        <a:ext cx="1809937" cy="495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fact="0.25"/>
                      <dgm:rule type="w" fact="0.8"/>
                      <dgm:rule type="primFontSz" val="5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fact="0.25"/>
                      <dgm:rule type="w" fact="0.8"/>
                      <dgm:rule type="primFontSz" val="5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fact="0.25"/>
                      <dgm:rule type="w" fact="0.8"/>
                      <dgm:rule type="primFontSz" val="5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fact="0.25"/>
                      <dgm:rule type="w" fact="0.8"/>
                      <dgm:rule type="primFontSz" val="5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fact="0.25"/>
                      <dgm:rule type="w" fact="0.8"/>
                      <dgm:rule type="primFontSz" val="5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fact="0.25"/>
                      <dgm:rule type="w" fact="0.8"/>
                      <dgm:rule type="primFontSz" val="5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fact="0.25"/>
                      <dgm:rule type="w" fact="0.8"/>
                      <dgm:rule type="primFontSz" val="5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fact="0.25"/>
                      <dgm:rule type="w" fact="0.8"/>
                      <dgm:rule type="primFontSz" val="5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4" Type="http://schemas.openxmlformats.org/officeDocument/2006/relationships/tags" Target="../tags/tag208.xml"/><Relationship Id="rId3" Type="http://schemas.openxmlformats.org/officeDocument/2006/relationships/tags" Target="../tags/tag207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5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2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8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3CDF1-DD61-475B-9ACE-D9825EDD0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3CDF1-DD61-475B-9ACE-D9825EDD0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3CDF1-DD61-475B-9ACE-D9825EDD0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3CDF1-DD61-475B-9ACE-D9825EDD0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3CDF1-DD61-475B-9ACE-D9825EDD0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3CDF1-DD61-475B-9ACE-D9825EDD0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3CDF1-DD61-475B-9ACE-D9825EDD0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3CDF1-DD61-475B-9ACE-D9825EDD0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3CDF1-DD61-475B-9ACE-D9825EDD0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3CDF1-DD61-475B-9ACE-D9825EDD0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3CDF1-DD61-475B-9ACE-D9825EDD0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5122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3CDF1-DD61-475B-9ACE-D9825EDD0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/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3CDF1-DD61-475B-9ACE-D9825EDD0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3CDF1-DD61-475B-9ACE-D9825EDD0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3CDF1-DD61-475B-9ACE-D9825EDD0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3CDF1-DD61-475B-9ACE-D9825EDD0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3CDF1-DD61-475B-9ACE-D9825EDD0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3CDF1-DD61-475B-9ACE-D9825EDD0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3CDF1-DD61-475B-9ACE-D9825EDD0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3CDF1-DD61-475B-9ACE-D9825EDD0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3CDF1-DD61-475B-9ACE-D9825EDD0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3CDF1-DD61-475B-9ACE-D9825EDD0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3CDF1-DD61-475B-9ACE-D9825EDD0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3CDF1-DD61-475B-9ACE-D9825EDD0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3CDF1-DD61-475B-9ACE-D9825EDD0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3CDF1-DD61-475B-9ACE-D9825EDD0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3CDF1-DD61-475B-9ACE-D9825EDD0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3CDF1-DD61-475B-9ACE-D9825EDD0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3CDF1-DD61-475B-9ACE-D9825EDD0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3CDF1-DD61-475B-9ACE-D9825EDD05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7" Type="http://schemas.microsoft.com/office/2007/relationships/hdphoto" Target="../media/image2.wdp"/><Relationship Id="rId6" Type="http://schemas.openxmlformats.org/officeDocument/2006/relationships/image" Target="../media/image1.png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104900" y="311150"/>
            <a:ext cx="4282440" cy="616398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2800" b="0" spc="300" baseline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/>
              <a:t>01.</a:t>
            </a:r>
            <a:r>
              <a:rPr lang="zh-CN" altLang="en-US"/>
              <a:t>前期工作概述</a:t>
            </a:r>
            <a:endParaRPr lang="zh-CN" altLang="en-US"/>
          </a:p>
        </p:txBody>
      </p:sp>
      <p:grpSp>
        <p:nvGrpSpPr>
          <p:cNvPr id="39" name="组合 38"/>
          <p:cNvGrpSpPr/>
          <p:nvPr userDrawn="1">
            <p:custDataLst>
              <p:tags r:id="rId3"/>
            </p:custDataLst>
          </p:nvPr>
        </p:nvGrpSpPr>
        <p:grpSpPr>
          <a:xfrm flipH="1">
            <a:off x="462292" y="191074"/>
            <a:ext cx="514727" cy="784100"/>
            <a:chOff x="62242" y="57724"/>
            <a:chExt cx="514727" cy="784100"/>
          </a:xfrm>
        </p:grpSpPr>
        <p:sp>
          <p:nvSpPr>
            <p:cNvPr id="37" name="椭圆 36"/>
            <p:cNvSpPr/>
            <p:nvPr userDrawn="1">
              <p:custDataLst>
                <p:tags r:id="rId4"/>
              </p:custDataLst>
            </p:nvPr>
          </p:nvSpPr>
          <p:spPr>
            <a:xfrm rot="8100000">
              <a:off x="62242" y="192410"/>
              <a:ext cx="514727" cy="514728"/>
            </a:xfrm>
            <a:prstGeom prst="ellipse">
              <a:avLst/>
            </a:prstGeom>
            <a:gradFill flip="none" rotWithShape="1">
              <a:gsLst>
                <a:gs pos="0">
                  <a:srgbClr val="53878D">
                    <a:alpha val="17000"/>
                  </a:srgbClr>
                </a:gs>
                <a:gs pos="100000">
                  <a:srgbClr val="53878D">
                    <a:alpha val="0"/>
                  </a:srgb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8" name="图片 37" descr="图片包含 游戏机, 花, 水果&#10;&#10;描述已自动生成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7167" y1="10832" x2="44667" y2="16083"/>
                          <a14:foregroundMark x1="36667" y1="24617" x2="45833" y2="28665"/>
                          <a14:foregroundMark x1="30421" y1="48550" x2="38500" y2="51751"/>
                          <a14:foregroundMark x1="20000" y1="44420" x2="20441" y2="44595"/>
                          <a14:backgroundMark x1="25333" y1="48468" x2="30500" y2="48468"/>
                          <a14:backgroundMark x1="25000" y1="47265" x2="23000" y2="46718"/>
                          <a14:backgroundMark x1="25833" y1="46389" x2="25833" y2="46389"/>
                          <a14:backgroundMark x1="25833" y1="46389" x2="23500" y2="45514"/>
                          <a14:backgroundMark x1="28667" y1="47593" x2="20333" y2="47593"/>
                          <a14:backgroundMark x1="26833" y1="45733" x2="18833" y2="46389"/>
                        </a14:backgroundRemoval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00000">
              <a:off x="62242" y="57724"/>
              <a:ext cx="514727" cy="784100"/>
            </a:xfrm>
            <a:prstGeom prst="rect">
              <a:avLst/>
            </a:prstGeom>
          </p:spPr>
        </p:pic>
      </p:grpSp>
      <p:sp>
        <p:nvSpPr>
          <p:cNvPr id="5" name="图片占位符 4"/>
          <p:cNvSpPr>
            <a:spLocks noGrp="1"/>
          </p:cNvSpPr>
          <p:nvPr>
            <p:ph type="pic" idx="12"/>
            <p:custDataLst>
              <p:tags r:id="rId8"/>
            </p:custDataLst>
          </p:nvPr>
        </p:nvSpPr>
        <p:spPr>
          <a:xfrm>
            <a:off x="-527" y="3872215"/>
            <a:ext cx="12192528" cy="2987299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7.xml"/><Relationship Id="rId17" Type="http://schemas.openxmlformats.org/officeDocument/2006/relationships/tags" Target="../tags/tag66.xml"/><Relationship Id="rId16" Type="http://schemas.openxmlformats.org/officeDocument/2006/relationships/tags" Target="../tags/tag65.xml"/><Relationship Id="rId15" Type="http://schemas.openxmlformats.org/officeDocument/2006/relationships/tags" Target="../tags/tag64.xml"/><Relationship Id="rId14" Type="http://schemas.openxmlformats.org/officeDocument/2006/relationships/tags" Target="../tags/tag63.xml"/><Relationship Id="rId13" Type="http://schemas.openxmlformats.org/officeDocument/2006/relationships/tags" Target="../tags/tag62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8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120.xml"/><Relationship Id="rId7" Type="http://schemas.openxmlformats.org/officeDocument/2006/relationships/image" Target="../media/image7.png"/><Relationship Id="rId6" Type="http://schemas.openxmlformats.org/officeDocument/2006/relationships/tags" Target="../tags/tag119.xml"/><Relationship Id="rId5" Type="http://schemas.openxmlformats.org/officeDocument/2006/relationships/image" Target="../media/image6.png"/><Relationship Id="rId4" Type="http://schemas.openxmlformats.org/officeDocument/2006/relationships/tags" Target="../tags/tag118.xml"/><Relationship Id="rId3" Type="http://schemas.openxmlformats.org/officeDocument/2006/relationships/image" Target="../media/image5.png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127.xml"/><Relationship Id="rId2" Type="http://schemas.openxmlformats.org/officeDocument/2006/relationships/tags" Target="../tags/tag117.xml"/><Relationship Id="rId19" Type="http://schemas.openxmlformats.org/officeDocument/2006/relationships/tags" Target="../tags/tag126.xml"/><Relationship Id="rId18" Type="http://schemas.openxmlformats.org/officeDocument/2006/relationships/tags" Target="../tags/tag125.xml"/><Relationship Id="rId17" Type="http://schemas.openxmlformats.org/officeDocument/2006/relationships/image" Target="../media/image12.png"/><Relationship Id="rId16" Type="http://schemas.openxmlformats.org/officeDocument/2006/relationships/tags" Target="../tags/tag124.xml"/><Relationship Id="rId15" Type="http://schemas.openxmlformats.org/officeDocument/2006/relationships/image" Target="../media/image11.png"/><Relationship Id="rId14" Type="http://schemas.openxmlformats.org/officeDocument/2006/relationships/tags" Target="../tags/tag123.xml"/><Relationship Id="rId13" Type="http://schemas.openxmlformats.org/officeDocument/2006/relationships/image" Target="../media/image10.png"/><Relationship Id="rId12" Type="http://schemas.openxmlformats.org/officeDocument/2006/relationships/tags" Target="../tags/tag122.xml"/><Relationship Id="rId11" Type="http://schemas.openxmlformats.org/officeDocument/2006/relationships/image" Target="../media/image9.png"/><Relationship Id="rId10" Type="http://schemas.openxmlformats.org/officeDocument/2006/relationships/tags" Target="../tags/tag121.xml"/><Relationship Id="rId1" Type="http://schemas.openxmlformats.org/officeDocument/2006/relationships/tags" Target="../tags/tag1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5" Type="http://schemas.openxmlformats.org/officeDocument/2006/relationships/slideLayout" Target="../slideLayouts/slideLayout9.xml"/><Relationship Id="rId24" Type="http://schemas.openxmlformats.org/officeDocument/2006/relationships/tags" Target="../tags/tag92.xml"/><Relationship Id="rId23" Type="http://schemas.openxmlformats.org/officeDocument/2006/relationships/tags" Target="../tags/tag91.xml"/><Relationship Id="rId22" Type="http://schemas.openxmlformats.org/officeDocument/2006/relationships/tags" Target="../tags/tag90.xml"/><Relationship Id="rId21" Type="http://schemas.openxmlformats.org/officeDocument/2006/relationships/tags" Target="../tags/tag89.xml"/><Relationship Id="rId20" Type="http://schemas.openxmlformats.org/officeDocument/2006/relationships/tags" Target="../tags/tag88.xml"/><Relationship Id="rId2" Type="http://schemas.openxmlformats.org/officeDocument/2006/relationships/tags" Target="../tags/tag70.xml"/><Relationship Id="rId19" Type="http://schemas.openxmlformats.org/officeDocument/2006/relationships/tags" Target="../tags/tag87.xml"/><Relationship Id="rId18" Type="http://schemas.openxmlformats.org/officeDocument/2006/relationships/tags" Target="../tags/tag86.xml"/><Relationship Id="rId17" Type="http://schemas.openxmlformats.org/officeDocument/2006/relationships/tags" Target="../tags/tag85.xml"/><Relationship Id="rId16" Type="http://schemas.openxmlformats.org/officeDocument/2006/relationships/tags" Target="../tags/tag84.xml"/><Relationship Id="rId15" Type="http://schemas.openxmlformats.org/officeDocument/2006/relationships/tags" Target="../tags/tag83.xml"/><Relationship Id="rId14" Type="http://schemas.openxmlformats.org/officeDocument/2006/relationships/tags" Target="../tags/tag82.xml"/><Relationship Id="rId13" Type="http://schemas.openxmlformats.org/officeDocument/2006/relationships/tags" Target="../tags/tag81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tags" Target="../tags/tag6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29.xml"/><Relationship Id="rId1" Type="http://schemas.openxmlformats.org/officeDocument/2006/relationships/tags" Target="../tags/tag1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135.xml"/><Relationship Id="rId7" Type="http://schemas.openxmlformats.org/officeDocument/2006/relationships/image" Target="../media/image7.png"/><Relationship Id="rId6" Type="http://schemas.openxmlformats.org/officeDocument/2006/relationships/tags" Target="../tags/tag134.xml"/><Relationship Id="rId5" Type="http://schemas.openxmlformats.org/officeDocument/2006/relationships/image" Target="../media/image6.png"/><Relationship Id="rId4" Type="http://schemas.openxmlformats.org/officeDocument/2006/relationships/tags" Target="../tags/tag133.xml"/><Relationship Id="rId3" Type="http://schemas.openxmlformats.org/officeDocument/2006/relationships/image" Target="../media/image5.png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142.xml"/><Relationship Id="rId2" Type="http://schemas.openxmlformats.org/officeDocument/2006/relationships/tags" Target="../tags/tag132.xml"/><Relationship Id="rId19" Type="http://schemas.openxmlformats.org/officeDocument/2006/relationships/tags" Target="../tags/tag141.xml"/><Relationship Id="rId18" Type="http://schemas.openxmlformats.org/officeDocument/2006/relationships/tags" Target="../tags/tag140.xml"/><Relationship Id="rId17" Type="http://schemas.openxmlformats.org/officeDocument/2006/relationships/image" Target="../media/image12.png"/><Relationship Id="rId16" Type="http://schemas.openxmlformats.org/officeDocument/2006/relationships/tags" Target="../tags/tag139.xml"/><Relationship Id="rId15" Type="http://schemas.openxmlformats.org/officeDocument/2006/relationships/image" Target="../media/image11.png"/><Relationship Id="rId14" Type="http://schemas.openxmlformats.org/officeDocument/2006/relationships/tags" Target="../tags/tag138.xml"/><Relationship Id="rId13" Type="http://schemas.openxmlformats.org/officeDocument/2006/relationships/image" Target="../media/image10.png"/><Relationship Id="rId12" Type="http://schemas.openxmlformats.org/officeDocument/2006/relationships/tags" Target="../tags/tag137.xml"/><Relationship Id="rId11" Type="http://schemas.openxmlformats.org/officeDocument/2006/relationships/image" Target="../media/image9.png"/><Relationship Id="rId10" Type="http://schemas.openxmlformats.org/officeDocument/2006/relationships/tags" Target="../tags/tag136.xml"/><Relationship Id="rId1" Type="http://schemas.openxmlformats.org/officeDocument/2006/relationships/tags" Target="../tags/tag1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3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148.xml"/><Relationship Id="rId7" Type="http://schemas.openxmlformats.org/officeDocument/2006/relationships/image" Target="../media/image7.png"/><Relationship Id="rId6" Type="http://schemas.openxmlformats.org/officeDocument/2006/relationships/tags" Target="../tags/tag147.xml"/><Relationship Id="rId5" Type="http://schemas.openxmlformats.org/officeDocument/2006/relationships/image" Target="../media/image6.png"/><Relationship Id="rId4" Type="http://schemas.openxmlformats.org/officeDocument/2006/relationships/tags" Target="../tags/tag146.xml"/><Relationship Id="rId3" Type="http://schemas.openxmlformats.org/officeDocument/2006/relationships/image" Target="../media/image5.png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155.xml"/><Relationship Id="rId2" Type="http://schemas.openxmlformats.org/officeDocument/2006/relationships/tags" Target="../tags/tag145.xml"/><Relationship Id="rId19" Type="http://schemas.openxmlformats.org/officeDocument/2006/relationships/tags" Target="../tags/tag154.xml"/><Relationship Id="rId18" Type="http://schemas.openxmlformats.org/officeDocument/2006/relationships/tags" Target="../tags/tag153.xml"/><Relationship Id="rId17" Type="http://schemas.openxmlformats.org/officeDocument/2006/relationships/image" Target="../media/image12.png"/><Relationship Id="rId16" Type="http://schemas.openxmlformats.org/officeDocument/2006/relationships/tags" Target="../tags/tag152.xml"/><Relationship Id="rId15" Type="http://schemas.openxmlformats.org/officeDocument/2006/relationships/image" Target="../media/image11.png"/><Relationship Id="rId14" Type="http://schemas.openxmlformats.org/officeDocument/2006/relationships/tags" Target="../tags/tag151.xml"/><Relationship Id="rId13" Type="http://schemas.openxmlformats.org/officeDocument/2006/relationships/image" Target="../media/image10.png"/><Relationship Id="rId12" Type="http://schemas.openxmlformats.org/officeDocument/2006/relationships/tags" Target="../tags/tag150.xml"/><Relationship Id="rId11" Type="http://schemas.openxmlformats.org/officeDocument/2006/relationships/image" Target="../media/image9.png"/><Relationship Id="rId10" Type="http://schemas.openxmlformats.org/officeDocument/2006/relationships/tags" Target="../tags/tag149.xml"/><Relationship Id="rId1" Type="http://schemas.openxmlformats.org/officeDocument/2006/relationships/tags" Target="../tags/tag14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microsoft.com/office/2007/relationships/diagramDrawing" Target="../diagrams/drawing1.xml"/><Relationship Id="rId7" Type="http://schemas.openxmlformats.org/officeDocument/2006/relationships/diagramColors" Target="../diagrams/colors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tags" Target="../tags/tag164.xml"/><Relationship Id="rId8" Type="http://schemas.openxmlformats.org/officeDocument/2006/relationships/tags" Target="../tags/tag163.xml"/><Relationship Id="rId7" Type="http://schemas.openxmlformats.org/officeDocument/2006/relationships/image" Target="../media/image16.png"/><Relationship Id="rId6" Type="http://schemas.openxmlformats.org/officeDocument/2006/relationships/tags" Target="../tags/tag162.xml"/><Relationship Id="rId5" Type="http://schemas.openxmlformats.org/officeDocument/2006/relationships/image" Target="../media/image15.png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image" Target="../media/image14.jpeg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165.xml"/><Relationship Id="rId10" Type="http://schemas.openxmlformats.org/officeDocument/2006/relationships/image" Target="../media/image17.png"/><Relationship Id="rId1" Type="http://schemas.openxmlformats.org/officeDocument/2006/relationships/tags" Target="../tags/tag15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diagramData" Target="../diagrams/data2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74.xml"/><Relationship Id="rId13" Type="http://schemas.microsoft.com/office/2007/relationships/diagramDrawing" Target="../diagrams/drawing2.xml"/><Relationship Id="rId12" Type="http://schemas.openxmlformats.org/officeDocument/2006/relationships/diagramColors" Target="../diagrams/colors2.xml"/><Relationship Id="rId11" Type="http://schemas.openxmlformats.org/officeDocument/2006/relationships/diagramQuickStyle" Target="../diagrams/quickStyle2.xml"/><Relationship Id="rId10" Type="http://schemas.openxmlformats.org/officeDocument/2006/relationships/diagramLayout" Target="../diagrams/layout2.xml"/><Relationship Id="rId1" Type="http://schemas.openxmlformats.org/officeDocument/2006/relationships/tags" Target="../tags/tag166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diagramData" Target="../diagrams/data3.xml"/><Relationship Id="rId8" Type="http://schemas.openxmlformats.org/officeDocument/2006/relationships/tags" Target="../tags/tag182.xml"/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83.xml"/><Relationship Id="rId13" Type="http://schemas.microsoft.com/office/2007/relationships/diagramDrawing" Target="../diagrams/drawing3.xml"/><Relationship Id="rId12" Type="http://schemas.openxmlformats.org/officeDocument/2006/relationships/diagramColors" Target="../diagrams/colors3.xml"/><Relationship Id="rId11" Type="http://schemas.openxmlformats.org/officeDocument/2006/relationships/diagramQuickStyle" Target="../diagrams/quickStyle3.xml"/><Relationship Id="rId10" Type="http://schemas.openxmlformats.org/officeDocument/2006/relationships/diagramLayout" Target="../diagrams/layout3.xml"/><Relationship Id="rId1" Type="http://schemas.openxmlformats.org/officeDocument/2006/relationships/tags" Target="../tags/tag175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188.xml"/><Relationship Id="rId7" Type="http://schemas.openxmlformats.org/officeDocument/2006/relationships/image" Target="../media/image7.png"/><Relationship Id="rId6" Type="http://schemas.openxmlformats.org/officeDocument/2006/relationships/tags" Target="../tags/tag187.xml"/><Relationship Id="rId5" Type="http://schemas.openxmlformats.org/officeDocument/2006/relationships/image" Target="../media/image6.png"/><Relationship Id="rId4" Type="http://schemas.openxmlformats.org/officeDocument/2006/relationships/tags" Target="../tags/tag186.xml"/><Relationship Id="rId3" Type="http://schemas.openxmlformats.org/officeDocument/2006/relationships/image" Target="../media/image5.png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195.xml"/><Relationship Id="rId2" Type="http://schemas.openxmlformats.org/officeDocument/2006/relationships/tags" Target="../tags/tag185.xml"/><Relationship Id="rId19" Type="http://schemas.openxmlformats.org/officeDocument/2006/relationships/tags" Target="../tags/tag194.xml"/><Relationship Id="rId18" Type="http://schemas.openxmlformats.org/officeDocument/2006/relationships/tags" Target="../tags/tag193.xml"/><Relationship Id="rId17" Type="http://schemas.openxmlformats.org/officeDocument/2006/relationships/image" Target="../media/image12.png"/><Relationship Id="rId16" Type="http://schemas.openxmlformats.org/officeDocument/2006/relationships/tags" Target="../tags/tag192.xml"/><Relationship Id="rId15" Type="http://schemas.openxmlformats.org/officeDocument/2006/relationships/image" Target="../media/image11.png"/><Relationship Id="rId14" Type="http://schemas.openxmlformats.org/officeDocument/2006/relationships/tags" Target="../tags/tag191.xml"/><Relationship Id="rId13" Type="http://schemas.openxmlformats.org/officeDocument/2006/relationships/image" Target="../media/image10.png"/><Relationship Id="rId12" Type="http://schemas.openxmlformats.org/officeDocument/2006/relationships/tags" Target="../tags/tag190.xml"/><Relationship Id="rId11" Type="http://schemas.openxmlformats.org/officeDocument/2006/relationships/image" Target="../media/image9.png"/><Relationship Id="rId10" Type="http://schemas.openxmlformats.org/officeDocument/2006/relationships/tags" Target="../tags/tag189.xml"/><Relationship Id="rId1" Type="http://schemas.openxmlformats.org/officeDocument/2006/relationships/tags" Target="../tags/tag184.xml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tags" Target="../tags/tag196.xml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tags" Target="../tags/tag197.xml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" Type="http://schemas.openxmlformats.org/officeDocument/2006/relationships/image" Target="../media/image18.png"/><Relationship Id="rId1" Type="http://schemas.openxmlformats.org/officeDocument/2006/relationships/tags" Target="../tags/tag19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tags" Target="../tags/tag98.xml"/><Relationship Id="rId2" Type="http://schemas.openxmlformats.org/officeDocument/2006/relationships/image" Target="../media/image4.jpeg"/><Relationship Id="rId1" Type="http://schemas.openxmlformats.org/officeDocument/2006/relationships/tags" Target="../tags/tag97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diagramLayout" Target="../diagrams/layout7.xml"/><Relationship Id="rId8" Type="http://schemas.openxmlformats.org/officeDocument/2006/relationships/diagramData" Target="../diagrams/data7.xml"/><Relationship Id="rId7" Type="http://schemas.openxmlformats.org/officeDocument/2006/relationships/tags" Target="../tags/tag20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3" Type="http://schemas.openxmlformats.org/officeDocument/2006/relationships/slideLayout" Target="../slideLayouts/slideLayout9.xml"/><Relationship Id="rId12" Type="http://schemas.microsoft.com/office/2007/relationships/diagramDrawing" Target="../diagrams/drawing7.xml"/><Relationship Id="rId11" Type="http://schemas.openxmlformats.org/officeDocument/2006/relationships/diagramColors" Target="../diagrams/colors7.xml"/><Relationship Id="rId10" Type="http://schemas.openxmlformats.org/officeDocument/2006/relationships/diagramQuickStyle" Target="../diagrams/quickStyle7.xml"/><Relationship Id="rId1" Type="http://schemas.openxmlformats.org/officeDocument/2006/relationships/tags" Target="../tags/tag202.xml"/></Relationships>
</file>

<file path=ppt/slides/_rels/slide4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tags" Target="../tags/tag204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9.xml"/><Relationship Id="rId2" Type="http://schemas.openxmlformats.org/officeDocument/2006/relationships/tags" Target="../tags/tag206.xml"/><Relationship Id="rId1" Type="http://schemas.openxmlformats.org/officeDocument/2006/relationships/tags" Target="../tags/tag20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" Type="http://schemas.openxmlformats.org/officeDocument/2006/relationships/tags" Target="../tags/tag20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220.xml"/><Relationship Id="rId7" Type="http://schemas.openxmlformats.org/officeDocument/2006/relationships/image" Target="../media/image7.png"/><Relationship Id="rId6" Type="http://schemas.openxmlformats.org/officeDocument/2006/relationships/tags" Target="../tags/tag219.xml"/><Relationship Id="rId5" Type="http://schemas.openxmlformats.org/officeDocument/2006/relationships/image" Target="../media/image6.png"/><Relationship Id="rId4" Type="http://schemas.openxmlformats.org/officeDocument/2006/relationships/tags" Target="../tags/tag218.xml"/><Relationship Id="rId3" Type="http://schemas.openxmlformats.org/officeDocument/2006/relationships/image" Target="../media/image5.png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217.xml"/><Relationship Id="rId19" Type="http://schemas.openxmlformats.org/officeDocument/2006/relationships/tags" Target="../tags/tag226.xml"/><Relationship Id="rId18" Type="http://schemas.openxmlformats.org/officeDocument/2006/relationships/tags" Target="../tags/tag225.xml"/><Relationship Id="rId17" Type="http://schemas.openxmlformats.org/officeDocument/2006/relationships/image" Target="../media/image12.png"/><Relationship Id="rId16" Type="http://schemas.openxmlformats.org/officeDocument/2006/relationships/tags" Target="../tags/tag224.xml"/><Relationship Id="rId15" Type="http://schemas.openxmlformats.org/officeDocument/2006/relationships/image" Target="../media/image11.png"/><Relationship Id="rId14" Type="http://schemas.openxmlformats.org/officeDocument/2006/relationships/tags" Target="../tags/tag223.xml"/><Relationship Id="rId13" Type="http://schemas.openxmlformats.org/officeDocument/2006/relationships/image" Target="../media/image10.png"/><Relationship Id="rId12" Type="http://schemas.openxmlformats.org/officeDocument/2006/relationships/tags" Target="../tags/tag222.xml"/><Relationship Id="rId11" Type="http://schemas.openxmlformats.org/officeDocument/2006/relationships/image" Target="../media/image9.png"/><Relationship Id="rId10" Type="http://schemas.openxmlformats.org/officeDocument/2006/relationships/tags" Target="../tags/tag221.xml"/><Relationship Id="rId1" Type="http://schemas.openxmlformats.org/officeDocument/2006/relationships/tags" Target="../tags/tag2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" Type="http://schemas.openxmlformats.org/officeDocument/2006/relationships/tags" Target="../tags/tag227.xml"/></Relationships>
</file>

<file path=ppt/slides/_rels/slide6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tags" Target="../tags/tag23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34.xml"/><Relationship Id="rId1" Type="http://schemas.openxmlformats.org/officeDocument/2006/relationships/tags" Target="../tags/tag233.xml"/></Relationships>
</file>

<file path=ppt/slides/_rels/slide6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239.xml"/><Relationship Id="rId7" Type="http://schemas.openxmlformats.org/officeDocument/2006/relationships/image" Target="../media/image7.png"/><Relationship Id="rId6" Type="http://schemas.openxmlformats.org/officeDocument/2006/relationships/tags" Target="../tags/tag238.xml"/><Relationship Id="rId5" Type="http://schemas.openxmlformats.org/officeDocument/2006/relationships/image" Target="../media/image6.png"/><Relationship Id="rId4" Type="http://schemas.openxmlformats.org/officeDocument/2006/relationships/tags" Target="../tags/tag237.xml"/><Relationship Id="rId3" Type="http://schemas.openxmlformats.org/officeDocument/2006/relationships/image" Target="../media/image5.png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236.xml"/><Relationship Id="rId19" Type="http://schemas.openxmlformats.org/officeDocument/2006/relationships/tags" Target="../tags/tag245.xml"/><Relationship Id="rId18" Type="http://schemas.openxmlformats.org/officeDocument/2006/relationships/tags" Target="../tags/tag244.xml"/><Relationship Id="rId17" Type="http://schemas.openxmlformats.org/officeDocument/2006/relationships/image" Target="../media/image12.png"/><Relationship Id="rId16" Type="http://schemas.openxmlformats.org/officeDocument/2006/relationships/tags" Target="../tags/tag243.xml"/><Relationship Id="rId15" Type="http://schemas.openxmlformats.org/officeDocument/2006/relationships/image" Target="../media/image11.png"/><Relationship Id="rId14" Type="http://schemas.openxmlformats.org/officeDocument/2006/relationships/tags" Target="../tags/tag242.xml"/><Relationship Id="rId13" Type="http://schemas.openxmlformats.org/officeDocument/2006/relationships/image" Target="../media/image10.png"/><Relationship Id="rId12" Type="http://schemas.openxmlformats.org/officeDocument/2006/relationships/tags" Target="../tags/tag241.xml"/><Relationship Id="rId11" Type="http://schemas.openxmlformats.org/officeDocument/2006/relationships/image" Target="../media/image9.png"/><Relationship Id="rId10" Type="http://schemas.openxmlformats.org/officeDocument/2006/relationships/tags" Target="../tags/tag240.xml"/><Relationship Id="rId1" Type="http://schemas.openxmlformats.org/officeDocument/2006/relationships/tags" Target="../tags/tag23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47.xml"/><Relationship Id="rId1" Type="http://schemas.openxmlformats.org/officeDocument/2006/relationships/tags" Target="../tags/tag24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7.xml.rels><?xml version="1.0" encoding="UTF-8" standalone="yes"?>
<Relationships xmlns="http://schemas.openxmlformats.org/package/2006/relationships"><Relationship Id="rId9" Type="http://schemas.openxmlformats.org/officeDocument/2006/relationships/tags" Target="../tags/tag248.xml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9" Type="http://schemas.openxmlformats.org/officeDocument/2006/relationships/tags" Target="../tags/tag249.xml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0" Type="http://schemas.openxmlformats.org/officeDocument/2006/relationships/notesSlide" Target="../notesSlides/notesSlide4.xml"/><Relationship Id="rId2" Type="http://schemas.openxmlformats.org/officeDocument/2006/relationships/tags" Target="../tags/tag99.xml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115.xml"/><Relationship Id="rId17" Type="http://schemas.openxmlformats.org/officeDocument/2006/relationships/tags" Target="../tags/tag114.xml"/><Relationship Id="rId16" Type="http://schemas.openxmlformats.org/officeDocument/2006/relationships/tags" Target="../tags/tag113.xml"/><Relationship Id="rId15" Type="http://schemas.openxmlformats.org/officeDocument/2006/relationships/tags" Target="../tags/tag112.xml"/><Relationship Id="rId14" Type="http://schemas.openxmlformats.org/officeDocument/2006/relationships/tags" Target="../tags/tag111.xml"/><Relationship Id="rId13" Type="http://schemas.openxmlformats.org/officeDocument/2006/relationships/tags" Target="../tags/tag110.xml"/><Relationship Id="rId12" Type="http://schemas.openxmlformats.org/officeDocument/2006/relationships/tags" Target="../tags/tag109.xml"/><Relationship Id="rId11" Type="http://schemas.openxmlformats.org/officeDocument/2006/relationships/tags" Target="../tags/tag108.xml"/><Relationship Id="rId10" Type="http://schemas.openxmlformats.org/officeDocument/2006/relationships/tags" Target="../tags/tag107.xml"/><Relationship Id="rId1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9" Type="http://schemas.openxmlformats.org/officeDocument/2006/relationships/tags" Target="../tags/tag255.xml"/><Relationship Id="rId8" Type="http://schemas.openxmlformats.org/officeDocument/2006/relationships/tags" Target="../tags/tag254.xml"/><Relationship Id="rId7" Type="http://schemas.openxmlformats.org/officeDocument/2006/relationships/image" Target="../media/image16.png"/><Relationship Id="rId6" Type="http://schemas.openxmlformats.org/officeDocument/2006/relationships/tags" Target="../tags/tag253.xml"/><Relationship Id="rId5" Type="http://schemas.openxmlformats.org/officeDocument/2006/relationships/image" Target="../media/image15.png"/><Relationship Id="rId4" Type="http://schemas.openxmlformats.org/officeDocument/2006/relationships/tags" Target="../tags/tag252.xml"/><Relationship Id="rId3" Type="http://schemas.openxmlformats.org/officeDocument/2006/relationships/tags" Target="../tags/tag251.xml"/><Relationship Id="rId2" Type="http://schemas.openxmlformats.org/officeDocument/2006/relationships/image" Target="../media/image14.jpeg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256.xml"/><Relationship Id="rId1" Type="http://schemas.openxmlformats.org/officeDocument/2006/relationships/tags" Target="../tags/tag25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1.xml"/><Relationship Id="rId4" Type="http://schemas.openxmlformats.org/officeDocument/2006/relationships/tags" Target="../tags/tag260.xml"/><Relationship Id="rId3" Type="http://schemas.openxmlformats.org/officeDocument/2006/relationships/tags" Target="../tags/tag259.xml"/><Relationship Id="rId2" Type="http://schemas.openxmlformats.org/officeDocument/2006/relationships/tags" Target="../tags/tag258.xml"/><Relationship Id="rId1" Type="http://schemas.openxmlformats.org/officeDocument/2006/relationships/tags" Target="../tags/tag25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3.xml"/><Relationship Id="rId1" Type="http://schemas.openxmlformats.org/officeDocument/2006/relationships/tags" Target="../tags/tag26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5.xml"/><Relationship Id="rId1" Type="http://schemas.openxmlformats.org/officeDocument/2006/relationships/tags" Target="../tags/tag26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70.xml"/><Relationship Id="rId4" Type="http://schemas.openxmlformats.org/officeDocument/2006/relationships/tags" Target="../tags/tag269.xml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tags" Target="../tags/tag26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9" Type="http://schemas.openxmlformats.org/officeDocument/2006/relationships/tags" Target="../tags/tag271.xml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3.xml"/><Relationship Id="rId1" Type="http://schemas.openxmlformats.org/officeDocument/2006/relationships/image" Target="../media/image20.png"/></Relationships>
</file>

<file path=ppt/slides/_rels/slide8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5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tags" Target="../tags/tag27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6.xml"/><Relationship Id="rId1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-1"/>
            <a:ext cx="12192000" cy="6861629"/>
            <a:chOff x="0" y="-1"/>
            <a:chExt cx="12192000" cy="686162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"/>
            <a:stretch>
              <a:fillRect/>
            </a:stretch>
          </p:blipFill>
          <p:spPr>
            <a:xfrm>
              <a:off x="0" y="630872"/>
              <a:ext cx="12192000" cy="62307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" b="92371"/>
            <a:stretch>
              <a:fillRect/>
            </a:stretch>
          </p:blipFill>
          <p:spPr>
            <a:xfrm flipV="1">
              <a:off x="0" y="-1"/>
              <a:ext cx="12192000" cy="475343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1628872" y="1992386"/>
            <a:ext cx="9113766" cy="3507046"/>
            <a:chOff x="1539117" y="2075547"/>
            <a:chExt cx="9113766" cy="3507046"/>
          </a:xfrm>
        </p:grpSpPr>
        <p:grpSp>
          <p:nvGrpSpPr>
            <p:cNvPr id="15" name="组合 14"/>
            <p:cNvGrpSpPr/>
            <p:nvPr/>
          </p:nvGrpSpPr>
          <p:grpSpPr>
            <a:xfrm rot="0">
              <a:off x="1539117" y="2075547"/>
              <a:ext cx="9113766" cy="2096864"/>
              <a:chOff x="1539117" y="1969325"/>
              <a:chExt cx="9113766" cy="2096864"/>
            </a:xfrm>
          </p:grpSpPr>
          <p:sp>
            <p:nvSpPr>
              <p:cNvPr id="18" name="文本框 59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 flipH="1">
                <a:off x="1539117" y="2500778"/>
                <a:ext cx="9113766" cy="1468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defRPr/>
                </a:pPr>
                <a:r>
                  <a:rPr lang="zh-CN" altLang="en-US" sz="9100" b="1" spc="300" dirty="0">
                    <a:solidFill>
                      <a:srgbClr val="AF2735"/>
                    </a:solidFill>
                    <a:latin typeface="黑体" panose="02010609060101010101" charset="-122"/>
                    <a:ea typeface="黑体" panose="02010609060101010101" charset="-122"/>
                    <a:cs typeface="+mn-ea"/>
                    <a:sym typeface="+mn-lt"/>
                  </a:rPr>
                  <a:t>考前指导</a:t>
                </a:r>
                <a:endParaRPr lang="zh-CN" altLang="en-US" sz="9100" b="1" spc="300" dirty="0">
                  <a:solidFill>
                    <a:srgbClr val="AF2735"/>
                  </a:solidFill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2098699" y="4066189"/>
                <a:ext cx="7989227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文本框 19"/>
              <p:cNvSpPr txBox="1"/>
              <p:nvPr/>
            </p:nvSpPr>
            <p:spPr>
              <a:xfrm>
                <a:off x="3648491" y="1969325"/>
                <a:ext cx="4925666" cy="583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2024</a:t>
                </a:r>
                <a:r>
                  <a:rPr lang="zh-CN" altLang="en-US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届</a:t>
                </a:r>
                <a:r>
                  <a:rPr lang="zh-CN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高三语文</a:t>
                </a:r>
                <a:endParaRPr 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271742" y="5060623"/>
              <a:ext cx="2176780" cy="521970"/>
              <a:chOff x="380618" y="4760018"/>
              <a:chExt cx="2176780" cy="521970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380618" y="4826058"/>
                <a:ext cx="1807845" cy="455930"/>
              </a:xfrm>
              <a:prstGeom prst="rect">
                <a:avLst/>
              </a:prstGeom>
              <a:solidFill>
                <a:srgbClr val="AF2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461898" y="4760018"/>
                <a:ext cx="1645285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latin typeface="苹方 中等" panose="020B0400000000000000" pitchFamily="34" charset="-122"/>
                    <a:ea typeface="苹方 中等" panose="020B0400000000000000" pitchFamily="34" charset="-122"/>
                  </a:rPr>
                  <a:t>2024.6.3</a:t>
                </a:r>
                <a:endParaRPr lang="en-US" altLang="zh-CN" sz="2800" dirty="0">
                  <a:solidFill>
                    <a:schemeClr val="bg1"/>
                  </a:solidFill>
                  <a:latin typeface="苹方 中等" panose="020B0400000000000000" pitchFamily="34" charset="-122"/>
                  <a:ea typeface="苹方 中等" panose="020B0400000000000000" pitchFamily="34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346578" y="4867968"/>
                <a:ext cx="210820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b="1" dirty="0">
                  <a:solidFill>
                    <a:schemeClr val="bg2">
                      <a:lumMod val="25000"/>
                    </a:schemeClr>
                  </a:solidFill>
                  <a:latin typeface="苹方 中等" panose="020B0400000000000000" pitchFamily="34" charset="-122"/>
                  <a:ea typeface="苹方 中等" panose="020B0400000000000000" pitchFamily="34" charset="-122"/>
                </a:endParaRPr>
              </a:p>
            </p:txBody>
          </p:sp>
        </p:grpSp>
      </p:grpSp>
      <p:sp>
        <p:nvSpPr>
          <p:cNvPr id="23" name="圆: 空心 22"/>
          <p:cNvSpPr/>
          <p:nvPr/>
        </p:nvSpPr>
        <p:spPr>
          <a:xfrm>
            <a:off x="1148887" y="5140481"/>
            <a:ext cx="479470" cy="479468"/>
          </a:xfrm>
          <a:prstGeom prst="donut">
            <a:avLst/>
          </a:prstGeom>
          <a:solidFill>
            <a:srgbClr val="AF2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0271" y="-128528"/>
            <a:ext cx="11149781" cy="698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</a:rPr>
              <a:t>信息类文本</a:t>
            </a:r>
            <a:r>
              <a:rPr lang="zh-CN" altLang="zh-CN" sz="3200" b="1" dirty="0" smtClean="0">
                <a:solidFill>
                  <a:srgbClr val="C00000"/>
                </a:solidFill>
              </a:rPr>
              <a:t>客观选择题</a:t>
            </a:r>
            <a:endParaRPr lang="zh-CN" altLang="zh-CN" sz="2800" b="1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二、具备两种心态</a:t>
            </a:r>
            <a:endParaRPr lang="zh-CN" altLang="en-US" sz="2400" b="1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2400" b="1" dirty="0">
                <a:latin typeface="+mn-ea"/>
              </a:rPr>
              <a:t>1</a:t>
            </a:r>
            <a:r>
              <a:rPr lang="zh-CN" altLang="en-US" sz="2400" b="1" dirty="0">
                <a:latin typeface="+mn-ea"/>
              </a:rPr>
              <a:t>、</a:t>
            </a:r>
            <a:r>
              <a:rPr lang="zh-CN" altLang="en-US" sz="2400" b="1" u="sng" dirty="0">
                <a:latin typeface="+mn-ea"/>
              </a:rPr>
              <a:t>做题时精神要高度专注</a:t>
            </a:r>
            <a:r>
              <a:rPr lang="zh-CN" altLang="en-US" sz="2400" b="1" dirty="0">
                <a:latin typeface="+mn-ea"/>
              </a:rPr>
              <a:t>。</a:t>
            </a:r>
            <a:r>
              <a:rPr lang="zh-CN" altLang="en-US" sz="2400" dirty="0">
                <a:latin typeface="+mn-ea"/>
              </a:rPr>
              <a:t>只有聚精会神、心无旁骛地进入阅读状态和解题状态，我们才能迅速、准确地发现问题，作出判断。</a:t>
            </a:r>
            <a:endParaRPr lang="zh-CN" altLang="en-US" sz="2400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2400" b="1" dirty="0">
                <a:latin typeface="+mn-ea"/>
              </a:rPr>
              <a:t>2</a:t>
            </a:r>
            <a:r>
              <a:rPr lang="zh-CN" altLang="en-US" sz="2400" b="1" dirty="0">
                <a:latin typeface="+mn-ea"/>
              </a:rPr>
              <a:t>、一定要认真仔细。</a:t>
            </a:r>
            <a:r>
              <a:rPr lang="zh-CN" altLang="en-US" sz="2400" dirty="0">
                <a:latin typeface="+mn-ea"/>
              </a:rPr>
              <a:t>论述类文章阅读的考查，</a:t>
            </a:r>
            <a:r>
              <a:rPr lang="zh-CN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往往在极细微处做文章</a:t>
            </a:r>
            <a:r>
              <a:rPr lang="zh-CN" altLang="en-US" sz="2400" dirty="0">
                <a:latin typeface="+mn-ea"/>
              </a:rPr>
              <a:t>。</a:t>
            </a:r>
            <a:r>
              <a:rPr lang="zh-CN" altLang="en-US" sz="2400" b="1" u="sng" dirty="0">
                <a:latin typeface="+mn-ea"/>
              </a:rPr>
              <a:t>有的选项看似与原文不符，其实是正确的；而有的选项看似与原文语句相符，却因在极细微处作了改动，反而是错误的。</a:t>
            </a:r>
            <a:r>
              <a:rPr lang="zh-CN" altLang="en-US" sz="2400" dirty="0">
                <a:latin typeface="+mn-ea"/>
              </a:rPr>
              <a:t>这就要求我们必须认真仔细，马虎大意是万万要不得的。当然，有时候我们可能会找不到与选项“酷似”的句子，但我们可以找到与之相关的句子，由这个相关的句子去作出推断，从而判定选项的正误。 </a:t>
            </a:r>
            <a:endParaRPr lang="zh-CN" altLang="zh-CN" sz="24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2435" y="67310"/>
            <a:ext cx="11533505" cy="69043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</a:rPr>
              <a:t>信息类文本</a:t>
            </a:r>
            <a:r>
              <a:rPr lang="zh-CN" altLang="zh-CN" sz="3200" b="1" dirty="0" smtClean="0">
                <a:solidFill>
                  <a:srgbClr val="C00000"/>
                </a:solidFill>
              </a:rPr>
              <a:t>客观选择题</a:t>
            </a:r>
            <a:endParaRPr lang="en-US" altLang="zh-CN" sz="2800" b="1" dirty="0">
              <a:solidFill>
                <a:srgbClr val="C00000"/>
              </a:solidFill>
            </a:endParaRPr>
          </a:p>
          <a:p>
            <a:pPr indent="0" fontAlgn="auto">
              <a:lnSpc>
                <a:spcPts val="36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+mn-ea"/>
              </a:rPr>
              <a:t>三</a:t>
            </a: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、明确六个步骤</a:t>
            </a:r>
            <a:endParaRPr lang="zh-CN" altLang="en-US" sz="2400" b="1" dirty="0">
              <a:solidFill>
                <a:srgbClr val="C00000"/>
              </a:solidFill>
              <a:latin typeface="+mn-ea"/>
            </a:endParaRPr>
          </a:p>
          <a:p>
            <a:pPr indent="0" fontAlgn="auto">
              <a:lnSpc>
                <a:spcPts val="3600"/>
              </a:lnSpc>
            </a:pPr>
            <a:r>
              <a:rPr lang="zh-CN" altLang="en-US" sz="2400" dirty="0">
                <a:latin typeface="+mn-ea"/>
              </a:rPr>
              <a:t>一般来说我们常用</a:t>
            </a: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读（圈点勾画）、审（题干、选项）、找（筛选信息）、比（干扰项）、排、选六步法来进行解题</a:t>
            </a:r>
            <a:r>
              <a:rPr lang="zh-CN" altLang="en-US" sz="2400" dirty="0">
                <a:latin typeface="+mn-ea"/>
              </a:rPr>
              <a:t>。</a:t>
            </a:r>
            <a:endParaRPr lang="zh-CN" altLang="en-US" sz="2400" dirty="0">
              <a:latin typeface="+mn-ea"/>
            </a:endParaRPr>
          </a:p>
          <a:p>
            <a:pPr indent="0" fontAlgn="auto">
              <a:lnSpc>
                <a:spcPts val="3600"/>
              </a:lnSpc>
            </a:pPr>
            <a:r>
              <a:rPr lang="zh-CN" altLang="en-US" sz="2400" dirty="0">
                <a:latin typeface="+mn-ea"/>
              </a:rPr>
              <a:t>（一）读（</a:t>
            </a:r>
            <a:r>
              <a:rPr lang="zh-CN" altLang="en-US" sz="2400" u="sng" dirty="0">
                <a:latin typeface="+mn-ea"/>
              </a:rPr>
              <a:t>圈点勾画</a:t>
            </a:r>
            <a:r>
              <a:rPr lang="zh-CN" altLang="en-US" sz="2400" dirty="0">
                <a:latin typeface="+mn-ea"/>
              </a:rPr>
              <a:t>）</a:t>
            </a:r>
            <a:r>
              <a:rPr lang="en-US" altLang="zh-CN" sz="2400" dirty="0">
                <a:latin typeface="+mn-ea"/>
              </a:rPr>
              <a:t>——</a:t>
            </a:r>
            <a:r>
              <a:rPr lang="zh-CN" altLang="en-US" sz="2400" dirty="0">
                <a:latin typeface="+mn-ea"/>
              </a:rPr>
              <a:t>读原文，读题干，读选项。</a:t>
            </a:r>
            <a:endParaRPr lang="zh-CN" altLang="en-US" sz="2400" dirty="0">
              <a:latin typeface="+mn-ea"/>
            </a:endParaRPr>
          </a:p>
          <a:p>
            <a:pPr indent="0" fontAlgn="auto">
              <a:lnSpc>
                <a:spcPts val="3600"/>
              </a:lnSpc>
            </a:pPr>
            <a:r>
              <a:rPr lang="zh-CN" altLang="en-US" sz="2400" dirty="0">
                <a:latin typeface="+mn-ea"/>
              </a:rPr>
              <a:t>读是重要的一步，只有读懂了文章才有可能准确地筛选信息，找出正确答案，所以在阅读的过程中要划读原文找“概念”，将以下一些重要信息标示出来</a:t>
            </a:r>
            <a:r>
              <a:rPr lang="en-US" altLang="zh-CN" sz="2400" dirty="0">
                <a:latin typeface="+mn-ea"/>
              </a:rPr>
              <a:t>——</a:t>
            </a:r>
            <a:endParaRPr lang="en-US" altLang="zh-CN" sz="2400" dirty="0">
              <a:latin typeface="+mn-ea"/>
            </a:endParaRPr>
          </a:p>
          <a:p>
            <a:pPr indent="0" fontAlgn="auto">
              <a:lnSpc>
                <a:spcPts val="3600"/>
              </a:lnSpc>
            </a:pPr>
            <a:r>
              <a:rPr lang="en-US" altLang="zh-CN" sz="2400" u="sng" dirty="0">
                <a:latin typeface="+mn-ea"/>
              </a:rPr>
              <a:t>1.</a:t>
            </a:r>
            <a:r>
              <a:rPr lang="zh-CN" altLang="en-US" sz="2400" u="sng" dirty="0">
                <a:latin typeface="+mn-ea"/>
              </a:rPr>
              <a:t>重点阐述的名词术语。</a:t>
            </a:r>
            <a:endParaRPr lang="zh-CN" altLang="en-US" sz="2400" u="sng" dirty="0">
              <a:latin typeface="+mn-ea"/>
            </a:endParaRPr>
          </a:p>
          <a:p>
            <a:pPr indent="0" fontAlgn="auto">
              <a:lnSpc>
                <a:spcPts val="3600"/>
              </a:lnSpc>
            </a:pPr>
            <a:r>
              <a:rPr lang="en-US" altLang="zh-CN" sz="2400" u="sng" dirty="0">
                <a:latin typeface="+mn-ea"/>
              </a:rPr>
              <a:t>2.</a:t>
            </a:r>
            <a:r>
              <a:rPr lang="zh-CN" altLang="en-US" sz="2400" u="sng" dirty="0">
                <a:latin typeface="+mn-ea"/>
              </a:rPr>
              <a:t>重要问题及概念前后的修饰语、限制语以及有指代意义的词语。</a:t>
            </a:r>
            <a:endParaRPr lang="zh-CN" altLang="en-US" sz="2400" u="sng" dirty="0">
              <a:latin typeface="+mn-ea"/>
            </a:endParaRPr>
          </a:p>
          <a:p>
            <a:pPr indent="0" fontAlgn="auto">
              <a:lnSpc>
                <a:spcPts val="3600"/>
              </a:lnSpc>
            </a:pPr>
            <a:r>
              <a:rPr lang="en-US" altLang="zh-CN" sz="2400" u="sng" dirty="0">
                <a:latin typeface="+mn-ea"/>
              </a:rPr>
              <a:t>3.</a:t>
            </a:r>
            <a:r>
              <a:rPr lang="zh-CN" altLang="en-US" sz="2400" u="sng" dirty="0">
                <a:latin typeface="+mn-ea"/>
              </a:rPr>
              <a:t>关联词</a:t>
            </a:r>
            <a:endParaRPr lang="zh-CN" altLang="en-US" sz="2400" u="sng" dirty="0">
              <a:latin typeface="+mn-ea"/>
            </a:endParaRPr>
          </a:p>
          <a:p>
            <a:pPr indent="0" fontAlgn="auto">
              <a:lnSpc>
                <a:spcPts val="3600"/>
              </a:lnSpc>
            </a:pPr>
            <a:r>
              <a:rPr lang="en-US" altLang="zh-CN" sz="2400" u="sng" dirty="0">
                <a:latin typeface="+mn-ea"/>
              </a:rPr>
              <a:t>4.</a:t>
            </a:r>
            <a:r>
              <a:rPr lang="zh-CN" altLang="en-US" sz="2400" u="sng" dirty="0">
                <a:latin typeface="+mn-ea"/>
              </a:rPr>
              <a:t>中心句、要点句及联结句。</a:t>
            </a:r>
            <a:endParaRPr lang="zh-CN" altLang="en-US" sz="2400" u="sng" dirty="0">
              <a:latin typeface="+mn-ea"/>
            </a:endParaRPr>
          </a:p>
          <a:p>
            <a:pPr indent="0" fontAlgn="auto">
              <a:lnSpc>
                <a:spcPts val="3600"/>
              </a:lnSpc>
            </a:pPr>
            <a:r>
              <a:rPr lang="en-US" altLang="zh-CN" sz="2400" u="sng" dirty="0">
                <a:latin typeface="+mn-ea"/>
              </a:rPr>
              <a:t>5.</a:t>
            </a:r>
            <a:r>
              <a:rPr lang="zh-CN" altLang="en-US" sz="2400" u="sng" dirty="0">
                <a:latin typeface="+mn-ea"/>
              </a:rPr>
              <a:t>特殊句（判断句或有判断意义的句子；双重否定句；疑问句等）</a:t>
            </a:r>
            <a:endParaRPr lang="zh-CN" altLang="en-US" sz="2400" u="sng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5105" y="-128270"/>
            <a:ext cx="11806555" cy="71443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</a:rPr>
              <a:t>信息类文本</a:t>
            </a:r>
            <a:r>
              <a:rPr lang="zh-CN" altLang="zh-CN" sz="3200" b="1" dirty="0" smtClean="0">
                <a:solidFill>
                  <a:srgbClr val="C00000"/>
                </a:solidFill>
              </a:rPr>
              <a:t>客观选择题</a:t>
            </a:r>
            <a:endParaRPr lang="en-US" altLang="zh-CN" sz="2800" b="1" dirty="0">
              <a:solidFill>
                <a:srgbClr val="C00000"/>
              </a:solidFill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 smtClean="0">
                <a:solidFill>
                  <a:srgbClr val="C00000"/>
                </a:solidFill>
                <a:latin typeface="+mn-ea"/>
              </a:rPr>
              <a:t>三</a:t>
            </a: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、明确六个步骤</a:t>
            </a:r>
            <a:endParaRPr lang="zh-CN" altLang="en-US" sz="2400" b="1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latin typeface="+mn-ea"/>
              </a:rPr>
              <a:t>（二）</a:t>
            </a:r>
            <a:r>
              <a:rPr lang="zh-CN" altLang="en-US" sz="2400" u="sng" dirty="0">
                <a:latin typeface="+mn-ea"/>
              </a:rPr>
              <a:t>审（题干、选项）</a:t>
            </a:r>
            <a:endParaRPr lang="zh-CN" altLang="en-US" sz="2400" u="sng" dirty="0">
              <a:latin typeface="+mn-ea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latin typeface="+mn-ea"/>
              </a:rPr>
              <a:t>这一步是审题，要求划读题干找方向（题目要求、提示）：</a:t>
            </a:r>
            <a:endParaRPr lang="zh-CN" altLang="en-US" sz="2400" dirty="0">
              <a:latin typeface="+mn-ea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latin typeface="+mn-ea"/>
              </a:rPr>
              <a:t>1.</a:t>
            </a:r>
            <a:r>
              <a:rPr lang="zh-CN" altLang="en-US" sz="2400" dirty="0">
                <a:latin typeface="+mn-ea"/>
              </a:rPr>
              <a:t>题目要求是什么：正确还是不正确的项。</a:t>
            </a:r>
            <a:r>
              <a:rPr lang="zh-CN" altLang="en-US" sz="2400" b="1" u="sng" dirty="0">
                <a:solidFill>
                  <a:srgbClr val="FF0000"/>
                </a:solidFill>
                <a:latin typeface="+mn-ea"/>
              </a:rPr>
              <a:t>找正确项，须用排除法；找错误项，运用重点突破法；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     </a:t>
            </a:r>
            <a:endParaRPr lang="en-US" altLang="zh-CN" sz="2400" b="1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 smtClean="0">
                <a:latin typeface="+mn-ea"/>
              </a:rPr>
              <a:t>2</a:t>
            </a:r>
            <a:r>
              <a:rPr lang="en-US" altLang="zh-CN" sz="2400" dirty="0">
                <a:latin typeface="+mn-ea"/>
              </a:rPr>
              <a:t>.</a:t>
            </a:r>
            <a:r>
              <a:rPr lang="zh-CN" altLang="en-US" sz="2400" dirty="0">
                <a:latin typeface="+mn-ea"/>
              </a:rPr>
              <a:t>提示方面：题干中有些词语经常出现，分为三类：</a:t>
            </a:r>
            <a:endParaRPr lang="zh-CN" altLang="en-US" sz="2400" dirty="0">
              <a:latin typeface="+mn-ea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latin typeface="+mn-ea"/>
              </a:rPr>
              <a:t>A.“</a:t>
            </a:r>
            <a:r>
              <a:rPr lang="zh-CN" altLang="en-US" sz="2400" dirty="0">
                <a:latin typeface="+mn-ea"/>
              </a:rPr>
              <a:t>解释”“理解”</a:t>
            </a:r>
            <a:r>
              <a:rPr lang="en-US" altLang="zh-CN" sz="2400" dirty="0">
                <a:latin typeface="+mn-ea"/>
              </a:rPr>
              <a:t>——</a:t>
            </a:r>
            <a:r>
              <a:rPr lang="zh-CN" altLang="en-US" sz="2400" dirty="0">
                <a:latin typeface="+mn-ea"/>
              </a:rPr>
              <a:t>表明命题者在考查学生对文章内容的理解，</a:t>
            </a:r>
            <a:r>
              <a:rPr lang="zh-CN" altLang="en-US" sz="2400" u="sng" dirty="0">
                <a:solidFill>
                  <a:srgbClr val="C00000"/>
                </a:solidFill>
                <a:latin typeface="+mn-ea"/>
              </a:rPr>
              <a:t>错因应注意</a:t>
            </a:r>
            <a:r>
              <a:rPr lang="zh-CN" altLang="en-US" sz="2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“内容方面”和“程度差异”；</a:t>
            </a:r>
            <a:endParaRPr lang="zh-CN" altLang="en-US" sz="24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latin typeface="+mn-ea"/>
              </a:rPr>
              <a:t>B.“</a:t>
            </a:r>
            <a:r>
              <a:rPr lang="zh-CN" altLang="en-US" sz="2400" dirty="0">
                <a:latin typeface="+mn-ea"/>
              </a:rPr>
              <a:t>推测”“分析”</a:t>
            </a:r>
            <a:r>
              <a:rPr lang="en-US" altLang="zh-CN" sz="2400" dirty="0">
                <a:latin typeface="+mn-ea"/>
              </a:rPr>
              <a:t>——</a:t>
            </a:r>
            <a:r>
              <a:rPr lang="zh-CN" altLang="en-US" sz="2400" dirty="0">
                <a:latin typeface="+mn-ea"/>
              </a:rPr>
              <a:t>考查对文章延伸意义的理解，</a:t>
            </a:r>
            <a:r>
              <a:rPr lang="zh-CN" altLang="en-US" sz="2400" b="1" u="sng" dirty="0">
                <a:solidFill>
                  <a:srgbClr val="C00000"/>
                </a:solidFill>
                <a:latin typeface="+mn-ea"/>
              </a:rPr>
              <a:t>错因常在“程度差异”与“逻辑错误”；</a:t>
            </a:r>
            <a:endParaRPr lang="zh-CN" altLang="en-US" sz="2400" b="1" u="sng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latin typeface="+mn-ea"/>
              </a:rPr>
              <a:t>C.“</a:t>
            </a:r>
            <a:r>
              <a:rPr lang="zh-CN" altLang="en-US" sz="2400" dirty="0">
                <a:latin typeface="+mn-ea"/>
              </a:rPr>
              <a:t>原因”“证据”</a:t>
            </a:r>
            <a:r>
              <a:rPr lang="en-US" altLang="zh-CN" sz="2400" dirty="0">
                <a:latin typeface="+mn-ea"/>
              </a:rPr>
              <a:t>——</a:t>
            </a:r>
            <a:r>
              <a:rPr lang="zh-CN" altLang="en-US" sz="2400" dirty="0">
                <a:latin typeface="+mn-ea"/>
              </a:rPr>
              <a:t>考查</a:t>
            </a: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对文章逻辑关系的理解，错因与</a:t>
            </a:r>
            <a:r>
              <a:rPr lang="en-US" altLang="zh-CN" sz="2400" b="1" dirty="0">
                <a:solidFill>
                  <a:srgbClr val="C00000"/>
                </a:solidFill>
                <a:latin typeface="+mn-ea"/>
              </a:rPr>
              <a:t>B</a:t>
            </a: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类同</a:t>
            </a:r>
            <a:r>
              <a:rPr lang="zh-CN" altLang="en-US" sz="2400" b="1" dirty="0">
                <a:latin typeface="+mn-ea"/>
              </a:rPr>
              <a:t>。</a:t>
            </a:r>
            <a:endParaRPr lang="zh-CN" altLang="en-US" sz="24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2619" y="-384167"/>
            <a:ext cx="11533240" cy="624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</a:rPr>
              <a:t>信息类文本</a:t>
            </a:r>
            <a:r>
              <a:rPr lang="zh-CN" altLang="zh-CN" sz="3200" b="1" dirty="0" smtClean="0">
                <a:solidFill>
                  <a:srgbClr val="C00000"/>
                </a:solidFill>
              </a:rPr>
              <a:t>客观选择题</a:t>
            </a:r>
            <a:endParaRPr lang="en-US" altLang="zh-CN" sz="2800" b="1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+mn-ea"/>
              </a:rPr>
              <a:t>三</a:t>
            </a: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、明确六个步骤</a:t>
            </a:r>
            <a:endParaRPr lang="zh-CN" altLang="en-US" sz="2400" b="1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+mn-ea"/>
              </a:rPr>
              <a:t>（三）</a:t>
            </a:r>
            <a:r>
              <a:rPr lang="zh-CN" altLang="en-US" sz="2400" u="sng" dirty="0">
                <a:latin typeface="+mn-ea"/>
              </a:rPr>
              <a:t>找（筛选信息）</a:t>
            </a:r>
            <a:endParaRPr lang="zh-CN" altLang="en-US" sz="2400" u="sng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+mn-ea"/>
              </a:rPr>
              <a:t>这一步要求对读题目，找区位，找差别，找错因，找答案。</a:t>
            </a:r>
            <a:endParaRPr lang="zh-CN" altLang="en-US" sz="24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1D41D5"/>
                </a:solidFill>
                <a:latin typeface="+mn-ea"/>
              </a:rPr>
              <a:t>1.</a:t>
            </a:r>
            <a:r>
              <a:rPr lang="zh-CN" altLang="en-US" sz="2400" b="1" dirty="0">
                <a:solidFill>
                  <a:srgbClr val="1D41D5"/>
                </a:solidFill>
                <a:latin typeface="+mn-ea"/>
              </a:rPr>
              <a:t>找区位，审题干。</a:t>
            </a:r>
            <a:r>
              <a:rPr lang="zh-CN" altLang="en-US" sz="2400" dirty="0">
                <a:latin typeface="+mn-ea"/>
              </a:rPr>
              <a:t>即阅读每一选项，并从原文中找到相对应的区位。</a:t>
            </a:r>
            <a:endParaRPr lang="zh-CN" altLang="en-US" sz="24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1D41D5"/>
                </a:solidFill>
                <a:latin typeface="+mn-ea"/>
              </a:rPr>
              <a:t>2.</a:t>
            </a:r>
            <a:r>
              <a:rPr lang="zh-CN" altLang="en-US" sz="2400" b="1" dirty="0">
                <a:solidFill>
                  <a:srgbClr val="1D41D5"/>
                </a:solidFill>
                <a:latin typeface="+mn-ea"/>
              </a:rPr>
              <a:t>找差别，包括内查语意与外查关系。</a:t>
            </a:r>
            <a:endParaRPr lang="zh-CN" altLang="en-US" sz="2400" b="1" dirty="0">
              <a:solidFill>
                <a:srgbClr val="1D41D5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+mn-ea"/>
              </a:rPr>
              <a:t>内查语意。对照原文，精读相应文字，</a:t>
            </a:r>
            <a:r>
              <a:rPr lang="zh-CN" altLang="en-US" sz="2400" b="1" u="sng" dirty="0">
                <a:solidFill>
                  <a:srgbClr val="C00000"/>
                </a:solidFill>
                <a:latin typeface="+mn-ea"/>
              </a:rPr>
              <a:t>查找区位的相关叙述与选项有没有意思上的差别，尤其是一些细微的差别，如程度、范围、角度、先后顺序等</a:t>
            </a: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。</a:t>
            </a:r>
            <a:endParaRPr lang="zh-CN" altLang="en-US" sz="2400" b="1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+mn-ea"/>
              </a:rPr>
              <a:t>外查关系。查找时，要注意上下文之间的关系，主要包括：</a:t>
            </a:r>
            <a:r>
              <a:rPr lang="zh-CN" altLang="en-US" sz="2400" b="1" u="sng" dirty="0">
                <a:solidFill>
                  <a:srgbClr val="C00000"/>
                </a:solidFill>
                <a:latin typeface="+mn-ea"/>
              </a:rPr>
              <a:t>话题关系</a:t>
            </a:r>
            <a:r>
              <a:rPr lang="en-US" altLang="zh-CN" sz="2400" b="1" u="sng" dirty="0">
                <a:solidFill>
                  <a:srgbClr val="C00000"/>
                </a:solidFill>
                <a:latin typeface="+mn-ea"/>
              </a:rPr>
              <a:t>——</a:t>
            </a:r>
            <a:r>
              <a:rPr lang="zh-CN" altLang="en-US" sz="2400" b="1" u="sng" dirty="0">
                <a:solidFill>
                  <a:srgbClr val="C00000"/>
                </a:solidFill>
                <a:latin typeface="+mn-ea"/>
              </a:rPr>
              <a:t>与前后文是否属于同一话题；逻辑关系</a:t>
            </a:r>
            <a:r>
              <a:rPr lang="en-US" altLang="zh-CN" sz="2400" b="1" u="sng" dirty="0">
                <a:solidFill>
                  <a:srgbClr val="C00000"/>
                </a:solidFill>
                <a:latin typeface="+mn-ea"/>
              </a:rPr>
              <a:t>——</a:t>
            </a:r>
            <a:r>
              <a:rPr lang="zh-CN" altLang="en-US" sz="2400" b="1" u="sng" dirty="0">
                <a:solidFill>
                  <a:srgbClr val="C00000"/>
                </a:solidFill>
                <a:latin typeface="+mn-ea"/>
              </a:rPr>
              <a:t>在逻辑上与前后文是否一致。</a:t>
            </a:r>
            <a:endParaRPr lang="zh-CN" altLang="en-US" sz="2400" b="1" u="sng" dirty="0">
              <a:solidFill>
                <a:srgbClr val="C0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2619" y="-384167"/>
            <a:ext cx="11533240" cy="7908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</a:rPr>
              <a:t>信息类文本</a:t>
            </a:r>
            <a:r>
              <a:rPr lang="zh-CN" altLang="zh-CN" sz="3200" b="1" dirty="0" smtClean="0">
                <a:solidFill>
                  <a:srgbClr val="C00000"/>
                </a:solidFill>
              </a:rPr>
              <a:t>客观选择题</a:t>
            </a:r>
            <a:endParaRPr lang="en-US" altLang="zh-CN" sz="2800" b="1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+mn-ea"/>
              </a:rPr>
              <a:t>三</a:t>
            </a: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、明确六个步骤</a:t>
            </a:r>
            <a:endParaRPr lang="zh-CN" altLang="en-US" sz="2400" b="1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+mn-ea"/>
              </a:rPr>
              <a:t>3.</a:t>
            </a:r>
            <a:r>
              <a:rPr lang="zh-CN" altLang="en-US" sz="2400" dirty="0">
                <a:latin typeface="+mn-ea"/>
              </a:rPr>
              <a:t>找错因</a:t>
            </a:r>
            <a:endParaRPr lang="zh-CN" altLang="en-US" sz="24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+mn-ea"/>
              </a:rPr>
              <a:t>命题陷阱，主要集中在选择题错误选项的设置上，一般为十种陷阱：</a:t>
            </a:r>
            <a:endParaRPr lang="zh-CN" altLang="en-US" sz="24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+mn-ea"/>
              </a:rPr>
              <a:t>（</a:t>
            </a:r>
            <a:r>
              <a:rPr lang="en-US" altLang="zh-CN" sz="2400" dirty="0">
                <a:latin typeface="+mn-ea"/>
              </a:rPr>
              <a:t>1</a:t>
            </a:r>
            <a:r>
              <a:rPr lang="zh-CN" altLang="en-US" sz="2400" dirty="0">
                <a:latin typeface="+mn-ea"/>
              </a:rPr>
              <a:t>）</a:t>
            </a: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偷梁换柱</a:t>
            </a:r>
            <a:r>
              <a:rPr lang="zh-CN" altLang="en-US" sz="2400" dirty="0">
                <a:solidFill>
                  <a:srgbClr val="C00000"/>
                </a:solidFill>
                <a:latin typeface="+mn-ea"/>
              </a:rPr>
              <a:t>。</a:t>
            </a:r>
            <a:r>
              <a:rPr lang="zh-CN" altLang="en-US" sz="2400" dirty="0">
                <a:latin typeface="+mn-ea"/>
              </a:rPr>
              <a:t>偷梁换柱也可称为</a:t>
            </a:r>
            <a:r>
              <a:rPr lang="zh-CN" altLang="en-US" sz="2400" b="1" dirty="0">
                <a:latin typeface="+mn-ea"/>
              </a:rPr>
              <a:t>偷换概念</a:t>
            </a:r>
            <a:r>
              <a:rPr lang="zh-CN" altLang="en-US" sz="2400" dirty="0">
                <a:latin typeface="+mn-ea"/>
              </a:rPr>
              <a:t>，指在原文中甲结果在选项中变成了乙结果，导致表述不当，它是就结果而言的。</a:t>
            </a:r>
            <a:endParaRPr lang="zh-CN" altLang="en-US" sz="24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+mn-ea"/>
              </a:rPr>
              <a:t>（</a:t>
            </a:r>
            <a:r>
              <a:rPr lang="en-US" altLang="zh-CN" sz="2400" dirty="0">
                <a:latin typeface="+mn-ea"/>
              </a:rPr>
              <a:t>2</a:t>
            </a:r>
            <a:r>
              <a:rPr lang="zh-CN" altLang="en-US" sz="2400" dirty="0">
                <a:latin typeface="+mn-ea"/>
              </a:rPr>
              <a:t>）</a:t>
            </a: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张冠李戴</a:t>
            </a:r>
            <a:r>
              <a:rPr lang="zh-CN" altLang="en-US" sz="2400" dirty="0">
                <a:solidFill>
                  <a:srgbClr val="C00000"/>
                </a:solidFill>
                <a:latin typeface="+mn-ea"/>
              </a:rPr>
              <a:t>。</a:t>
            </a:r>
            <a:r>
              <a:rPr lang="zh-CN" altLang="en-US" sz="2400" dirty="0">
                <a:latin typeface="+mn-ea"/>
              </a:rPr>
              <a:t>所谓张冠李戴，是选项把原文中对象为</a:t>
            </a:r>
            <a:r>
              <a:rPr lang="en-US" altLang="zh-CN" sz="2400" dirty="0">
                <a:latin typeface="+mn-ea"/>
              </a:rPr>
              <a:t>A</a:t>
            </a:r>
            <a:r>
              <a:rPr lang="zh-CN" altLang="en-US" sz="2400" dirty="0">
                <a:latin typeface="+mn-ea"/>
              </a:rPr>
              <a:t>的概念说成是</a:t>
            </a:r>
            <a:r>
              <a:rPr lang="en-US" altLang="zh-CN" sz="2400" dirty="0">
                <a:latin typeface="+mn-ea"/>
              </a:rPr>
              <a:t>B</a:t>
            </a:r>
            <a:r>
              <a:rPr lang="zh-CN" altLang="en-US" sz="2400" dirty="0">
                <a:latin typeface="+mn-ea"/>
              </a:rPr>
              <a:t>，从而导致对象不当。</a:t>
            </a:r>
            <a:endParaRPr lang="zh-CN" altLang="en-US" sz="24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+mn-ea"/>
              </a:rPr>
              <a:t>（</a:t>
            </a:r>
            <a:r>
              <a:rPr lang="en-US" altLang="zh-CN" sz="2400" dirty="0">
                <a:latin typeface="+mn-ea"/>
              </a:rPr>
              <a:t>3</a:t>
            </a:r>
            <a:r>
              <a:rPr lang="zh-CN" altLang="en-US" sz="2400" dirty="0">
                <a:latin typeface="+mn-ea"/>
              </a:rPr>
              <a:t>）</a:t>
            </a: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以偏概全</a:t>
            </a:r>
            <a:r>
              <a:rPr lang="zh-CN" altLang="en-US" sz="2400" dirty="0">
                <a:solidFill>
                  <a:srgbClr val="C00000"/>
                </a:solidFill>
                <a:latin typeface="+mn-ea"/>
              </a:rPr>
              <a:t>。</a:t>
            </a:r>
            <a:r>
              <a:rPr lang="zh-CN" altLang="en-US" sz="2400" dirty="0">
                <a:latin typeface="+mn-ea"/>
              </a:rPr>
              <a:t>以偏概全是就概念数量范围而言的，命题人往往改变原文中数量表述的范围，将部分改成全部、局部改成整体，以达到干扰考生的目的。</a:t>
            </a:r>
            <a:endParaRPr lang="zh-CN" altLang="en-US" sz="24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+mn-ea"/>
              </a:rPr>
              <a:t>（</a:t>
            </a:r>
            <a:r>
              <a:rPr lang="en-US" altLang="zh-CN" sz="2400" dirty="0">
                <a:latin typeface="+mn-ea"/>
              </a:rPr>
              <a:t>4</a:t>
            </a:r>
            <a:r>
              <a:rPr lang="zh-CN" altLang="en-US" sz="2400" dirty="0">
                <a:latin typeface="+mn-ea"/>
              </a:rPr>
              <a:t>）</a:t>
            </a: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是非颠倒</a:t>
            </a:r>
            <a:r>
              <a:rPr lang="zh-CN" altLang="en-US" sz="2400" dirty="0">
                <a:solidFill>
                  <a:srgbClr val="C00000"/>
                </a:solidFill>
                <a:latin typeface="+mn-ea"/>
              </a:rPr>
              <a:t>。</a:t>
            </a:r>
            <a:r>
              <a:rPr lang="zh-CN" altLang="en-US" sz="2400" dirty="0">
                <a:latin typeface="+mn-ea"/>
              </a:rPr>
              <a:t>选项中的内容故意对原文的信息进行反说，原文是肯定的，在选项中变成了否定；原文是否定的，在选项中反而变成了肯定。</a:t>
            </a:r>
            <a:endParaRPr lang="zh-CN" altLang="en-US" sz="24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n-ea"/>
              </a:rPr>
              <a:t> </a:t>
            </a:r>
            <a:endParaRPr lang="zh-CN" altLang="en-US" sz="21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2619" y="-384167"/>
            <a:ext cx="11533240" cy="6800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</a:rPr>
              <a:t>信息类文本</a:t>
            </a:r>
            <a:r>
              <a:rPr lang="zh-CN" altLang="zh-CN" sz="3200" b="1" dirty="0" smtClean="0">
                <a:solidFill>
                  <a:srgbClr val="C00000"/>
                </a:solidFill>
              </a:rPr>
              <a:t>客观选择题</a:t>
            </a:r>
            <a:endParaRPr lang="en-US" altLang="zh-CN" sz="2800" b="1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+mn-ea"/>
              </a:rPr>
              <a:t>三</a:t>
            </a: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、明确六个步骤</a:t>
            </a:r>
            <a:endParaRPr lang="zh-CN" altLang="en-US" sz="2400" b="1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+mn-ea"/>
              </a:rPr>
              <a:t>3.</a:t>
            </a:r>
            <a:r>
              <a:rPr lang="zh-CN" altLang="en-US" sz="2400" b="1" dirty="0">
                <a:latin typeface="+mn-ea"/>
              </a:rPr>
              <a:t>找错</a:t>
            </a:r>
            <a:r>
              <a:rPr lang="zh-CN" altLang="en-US" sz="2400" b="1" dirty="0" smtClean="0">
                <a:latin typeface="+mn-ea"/>
              </a:rPr>
              <a:t>因</a:t>
            </a:r>
            <a:endParaRPr lang="zh-CN" altLang="en-US" sz="2100" b="1" dirty="0">
              <a:latin typeface="+mn-ea"/>
            </a:endParaRPr>
          </a:p>
          <a:p>
            <a:r>
              <a:rPr lang="zh-CN" altLang="en-US" sz="2400" dirty="0">
                <a:latin typeface="+mn-ea"/>
              </a:rPr>
              <a:t>（</a:t>
            </a:r>
            <a:r>
              <a:rPr lang="en-US" altLang="zh-CN" sz="2400" dirty="0">
                <a:latin typeface="+mn-ea"/>
              </a:rPr>
              <a:t>5</a:t>
            </a:r>
            <a:r>
              <a:rPr lang="zh-CN" altLang="en-US" sz="2400" dirty="0">
                <a:latin typeface="+mn-ea"/>
              </a:rPr>
              <a:t>）</a:t>
            </a: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强加因果</a:t>
            </a:r>
            <a:r>
              <a:rPr lang="zh-CN" altLang="en-US" sz="2400" dirty="0">
                <a:solidFill>
                  <a:srgbClr val="C00000"/>
                </a:solidFill>
                <a:latin typeface="+mn-ea"/>
              </a:rPr>
              <a:t>。</a:t>
            </a:r>
            <a:r>
              <a:rPr lang="zh-CN" altLang="en-US" sz="2400" dirty="0">
                <a:latin typeface="+mn-ea"/>
              </a:rPr>
              <a:t>所谓强加因果，就是选项中把原文没有因果关系的信息说成是有因果关系，导致逻辑不当。</a:t>
            </a:r>
            <a:endParaRPr lang="zh-CN" altLang="en-US" sz="2400" dirty="0">
              <a:latin typeface="+mn-ea"/>
            </a:endParaRPr>
          </a:p>
          <a:p>
            <a:r>
              <a:rPr lang="zh-CN" altLang="en-US" sz="2400" dirty="0">
                <a:latin typeface="+mn-ea"/>
              </a:rPr>
              <a:t>（</a:t>
            </a:r>
            <a:r>
              <a:rPr lang="en-US" altLang="zh-CN" sz="2400" dirty="0">
                <a:latin typeface="+mn-ea"/>
              </a:rPr>
              <a:t>6</a:t>
            </a:r>
            <a:r>
              <a:rPr lang="zh-CN" altLang="en-US" sz="2400" dirty="0">
                <a:latin typeface="+mn-ea"/>
              </a:rPr>
              <a:t>）</a:t>
            </a: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超前判断</a:t>
            </a:r>
            <a:r>
              <a:rPr lang="zh-CN" altLang="en-US" sz="2400" dirty="0">
                <a:solidFill>
                  <a:srgbClr val="C00000"/>
                </a:solidFill>
                <a:latin typeface="+mn-ea"/>
              </a:rPr>
              <a:t>。</a:t>
            </a:r>
            <a:r>
              <a:rPr lang="zh-CN" altLang="en-US" sz="2400" dirty="0">
                <a:latin typeface="+mn-ea"/>
              </a:rPr>
              <a:t>一是弄错时态：如将“将来如此”说成了“已经如此”，二是模糊现实，往往是在“必然如此”还是“可能如此”上做文章。</a:t>
            </a:r>
            <a:endParaRPr lang="zh-CN" altLang="en-US" sz="2400" dirty="0">
              <a:latin typeface="+mn-ea"/>
            </a:endParaRPr>
          </a:p>
          <a:p>
            <a:r>
              <a:rPr lang="zh-CN" altLang="en-US" sz="2400" dirty="0">
                <a:latin typeface="+mn-ea"/>
              </a:rPr>
              <a:t>（</a:t>
            </a:r>
            <a:r>
              <a:rPr lang="en-US" altLang="zh-CN" sz="2400" dirty="0">
                <a:latin typeface="+mn-ea"/>
              </a:rPr>
              <a:t>7</a:t>
            </a:r>
            <a:r>
              <a:rPr lang="zh-CN" altLang="en-US" sz="2400" dirty="0">
                <a:latin typeface="+mn-ea"/>
              </a:rPr>
              <a:t>）</a:t>
            </a: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无中生有</a:t>
            </a:r>
            <a:r>
              <a:rPr lang="zh-CN" altLang="en-US" sz="2400" dirty="0">
                <a:solidFill>
                  <a:srgbClr val="C00000"/>
                </a:solidFill>
                <a:latin typeface="+mn-ea"/>
              </a:rPr>
              <a:t>。</a:t>
            </a:r>
            <a:r>
              <a:rPr lang="zh-CN" altLang="en-US" sz="2400" dirty="0">
                <a:latin typeface="+mn-ea"/>
              </a:rPr>
              <a:t>是指选项所述的信息在原文中找不到依据，命题者纯靠主观臆断来迷惑考生。</a:t>
            </a:r>
            <a:endParaRPr lang="zh-CN" altLang="en-US" sz="2400" dirty="0">
              <a:latin typeface="+mn-ea"/>
            </a:endParaRPr>
          </a:p>
          <a:p>
            <a:r>
              <a:rPr lang="zh-CN" altLang="en-US" sz="2400" dirty="0">
                <a:latin typeface="+mn-ea"/>
              </a:rPr>
              <a:t>（</a:t>
            </a:r>
            <a:r>
              <a:rPr lang="en-US" altLang="zh-CN" sz="2400" dirty="0">
                <a:latin typeface="+mn-ea"/>
              </a:rPr>
              <a:t>8</a:t>
            </a:r>
            <a:r>
              <a:rPr lang="zh-CN" altLang="en-US" sz="2400" dirty="0">
                <a:latin typeface="+mn-ea"/>
              </a:rPr>
              <a:t>）</a:t>
            </a: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瞒天过海</a:t>
            </a:r>
            <a:r>
              <a:rPr lang="zh-CN" altLang="en-US" sz="2400" dirty="0">
                <a:solidFill>
                  <a:srgbClr val="C00000"/>
                </a:solidFill>
                <a:latin typeface="+mn-ea"/>
              </a:rPr>
              <a:t>，</a:t>
            </a:r>
            <a:r>
              <a:rPr lang="zh-CN" altLang="en-US" sz="2400" dirty="0">
                <a:latin typeface="+mn-ea"/>
              </a:rPr>
              <a:t>是指命题人故意遗漏文中的重要信息，以期瞒过考生的眼睛达到干扰的目的。</a:t>
            </a:r>
            <a:endParaRPr lang="zh-CN" altLang="en-US" sz="2400" dirty="0">
              <a:latin typeface="+mn-ea"/>
            </a:endParaRPr>
          </a:p>
          <a:p>
            <a:r>
              <a:rPr lang="zh-CN" altLang="en-US" sz="2400" dirty="0">
                <a:latin typeface="+mn-ea"/>
              </a:rPr>
              <a:t>（</a:t>
            </a:r>
            <a:r>
              <a:rPr lang="en-US" altLang="zh-CN" sz="2400" dirty="0">
                <a:latin typeface="+mn-ea"/>
              </a:rPr>
              <a:t>9</a:t>
            </a:r>
            <a:r>
              <a:rPr lang="zh-CN" altLang="en-US" sz="2400" dirty="0">
                <a:latin typeface="+mn-ea"/>
              </a:rPr>
              <a:t>）</a:t>
            </a: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答非所问</a:t>
            </a:r>
            <a:r>
              <a:rPr lang="zh-CN" altLang="en-US" sz="2400" dirty="0">
                <a:solidFill>
                  <a:srgbClr val="C00000"/>
                </a:solidFill>
                <a:latin typeface="+mn-ea"/>
              </a:rPr>
              <a:t>，</a:t>
            </a:r>
            <a:r>
              <a:rPr lang="zh-CN" altLang="en-US" sz="2400" dirty="0">
                <a:latin typeface="+mn-ea"/>
              </a:rPr>
              <a:t>指选项故意与所问的问题不一致，造成驴唇不对马嘴，以干扰考生。</a:t>
            </a:r>
            <a:endParaRPr lang="zh-CN" altLang="en-US" sz="2400" dirty="0">
              <a:latin typeface="+mn-ea"/>
            </a:endParaRPr>
          </a:p>
          <a:p>
            <a:r>
              <a:rPr lang="zh-CN" altLang="en-US" sz="2400" dirty="0">
                <a:latin typeface="+mn-ea"/>
              </a:rPr>
              <a:t>（</a:t>
            </a:r>
            <a:r>
              <a:rPr lang="en-US" altLang="zh-CN" sz="2400" dirty="0">
                <a:latin typeface="+mn-ea"/>
              </a:rPr>
              <a:t>10</a:t>
            </a:r>
            <a:r>
              <a:rPr lang="zh-CN" altLang="en-US" sz="2400" dirty="0">
                <a:latin typeface="+mn-ea"/>
              </a:rPr>
              <a:t>）</a:t>
            </a: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喧宾夺主</a:t>
            </a:r>
            <a:r>
              <a:rPr lang="zh-CN" altLang="en-US" sz="2400" dirty="0">
                <a:latin typeface="+mn-ea"/>
              </a:rPr>
              <a:t>。所谓“喧宾夺主”是指选项中所列的内容在文中都能找到依据，但只有一个是阐释概念的主要原因，其他项虽不算错，但都是次要原因，这样放在一起干扰考生，起到喧宾夺主的作用。 </a:t>
            </a:r>
            <a:endParaRPr lang="zh-CN" altLang="en-US" sz="24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2619" y="-384167"/>
            <a:ext cx="115332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</a:rPr>
              <a:t>信息类文本</a:t>
            </a:r>
            <a:r>
              <a:rPr lang="zh-CN" altLang="zh-CN" sz="3200" b="1" dirty="0" smtClean="0">
                <a:solidFill>
                  <a:srgbClr val="C00000"/>
                </a:solidFill>
              </a:rPr>
              <a:t>客观选择题</a:t>
            </a:r>
            <a:endParaRPr lang="en-US" altLang="zh-CN" sz="2800" b="1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+mn-ea"/>
              </a:rPr>
              <a:t>三</a:t>
            </a: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、明确六个步骤</a:t>
            </a:r>
            <a:endParaRPr lang="zh-CN" altLang="en-US" sz="2400" b="1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+mn-ea"/>
              </a:rPr>
              <a:t>（四）</a:t>
            </a:r>
            <a:r>
              <a:rPr lang="zh-CN" altLang="en-US" sz="2400" u="sng" dirty="0">
                <a:latin typeface="+mn-ea"/>
              </a:rPr>
              <a:t>比（干扰项）</a:t>
            </a:r>
            <a:endParaRPr lang="zh-CN" altLang="en-US" sz="2400" u="sng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+mn-ea"/>
              </a:rPr>
              <a:t>联系上下文划区比照题肢，比照互证邻里试题的题干、题肢。</a:t>
            </a:r>
            <a:endParaRPr lang="zh-CN" altLang="en-US" sz="24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+mn-ea"/>
              </a:rPr>
              <a:t>（五）排：根据从文中筛选到的信息，对选项进行排除，将错误选项逐一排除。</a:t>
            </a:r>
            <a:endParaRPr lang="zh-CN" altLang="en-US" sz="24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+mn-ea"/>
              </a:rPr>
              <a:t>（六）选：选出正确选项。</a:t>
            </a:r>
            <a:endParaRPr lang="zh-CN" altLang="en-US" sz="24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0" y="11430"/>
            <a:ext cx="12273280" cy="6978650"/>
            <a:chOff x="0" y="1"/>
            <a:chExt cx="12192003" cy="6858000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" y="1"/>
              <a:ext cx="3876675" cy="2543175"/>
            </a:xfrm>
            <a:custGeom>
              <a:avLst/>
              <a:gdLst>
                <a:gd name="connsiteX0" fmla="*/ 0 w 3876675"/>
                <a:gd name="connsiteY0" fmla="*/ 0 h 2543175"/>
                <a:gd name="connsiteX1" fmla="*/ 3876675 w 3876675"/>
                <a:gd name="connsiteY1" fmla="*/ 0 h 2543175"/>
                <a:gd name="connsiteX2" fmla="*/ 3876675 w 3876675"/>
                <a:gd name="connsiteY2" fmla="*/ 2543175 h 2543175"/>
                <a:gd name="connsiteX3" fmla="*/ 0 w 3876675"/>
                <a:gd name="connsiteY3" fmla="*/ 2543175 h 254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6675" h="2543175">
                  <a:moveTo>
                    <a:pt x="0" y="0"/>
                  </a:moveTo>
                  <a:lnTo>
                    <a:pt x="3876675" y="0"/>
                  </a:lnTo>
                  <a:lnTo>
                    <a:pt x="3876675" y="2543175"/>
                  </a:lnTo>
                  <a:lnTo>
                    <a:pt x="0" y="2543175"/>
                  </a:lnTo>
                  <a:close/>
                </a:path>
              </a:pathLst>
            </a:custGeom>
          </p:spPr>
        </p:pic>
        <p:pic>
          <p:nvPicPr>
            <p:cNvPr id="6" name="图片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" y="4410076"/>
              <a:ext cx="4029075" cy="2447925"/>
            </a:xfrm>
            <a:custGeom>
              <a:avLst/>
              <a:gdLst>
                <a:gd name="connsiteX0" fmla="*/ 0 w 4029075"/>
                <a:gd name="connsiteY0" fmla="*/ 0 h 2447925"/>
                <a:gd name="connsiteX1" fmla="*/ 4029075 w 4029075"/>
                <a:gd name="connsiteY1" fmla="*/ 0 h 2447925"/>
                <a:gd name="connsiteX2" fmla="*/ 4029075 w 4029075"/>
                <a:gd name="connsiteY2" fmla="*/ 2447925 h 2447925"/>
                <a:gd name="connsiteX3" fmla="*/ 0 w 4029075"/>
                <a:gd name="connsiteY3" fmla="*/ 2447925 h 244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9075" h="2447925">
                  <a:moveTo>
                    <a:pt x="0" y="0"/>
                  </a:moveTo>
                  <a:lnTo>
                    <a:pt x="4029075" y="0"/>
                  </a:lnTo>
                  <a:lnTo>
                    <a:pt x="4029075" y="2447925"/>
                  </a:lnTo>
                  <a:lnTo>
                    <a:pt x="0" y="2447925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7953376" y="1"/>
              <a:ext cx="4238627" cy="2543175"/>
            </a:xfrm>
            <a:custGeom>
              <a:avLst/>
              <a:gdLst>
                <a:gd name="connsiteX0" fmla="*/ 0 w 4238627"/>
                <a:gd name="connsiteY0" fmla="*/ 0 h 2543175"/>
                <a:gd name="connsiteX1" fmla="*/ 4238627 w 4238627"/>
                <a:gd name="connsiteY1" fmla="*/ 0 h 2543175"/>
                <a:gd name="connsiteX2" fmla="*/ 4238627 w 4238627"/>
                <a:gd name="connsiteY2" fmla="*/ 2543175 h 2543175"/>
                <a:gd name="connsiteX3" fmla="*/ 0 w 4238627"/>
                <a:gd name="connsiteY3" fmla="*/ 2543175 h 254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627" h="2543175">
                  <a:moveTo>
                    <a:pt x="0" y="0"/>
                  </a:moveTo>
                  <a:lnTo>
                    <a:pt x="4238627" y="0"/>
                  </a:lnTo>
                  <a:lnTo>
                    <a:pt x="4238627" y="2543175"/>
                  </a:lnTo>
                  <a:lnTo>
                    <a:pt x="0" y="2543175"/>
                  </a:ln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8105776" y="4410076"/>
              <a:ext cx="4086227" cy="2447925"/>
            </a:xfrm>
            <a:custGeom>
              <a:avLst/>
              <a:gdLst>
                <a:gd name="connsiteX0" fmla="*/ 0 w 4086227"/>
                <a:gd name="connsiteY0" fmla="*/ 0 h 2447925"/>
                <a:gd name="connsiteX1" fmla="*/ 4086227 w 4086227"/>
                <a:gd name="connsiteY1" fmla="*/ 0 h 2447925"/>
                <a:gd name="connsiteX2" fmla="*/ 4086227 w 4086227"/>
                <a:gd name="connsiteY2" fmla="*/ 2447925 h 2447925"/>
                <a:gd name="connsiteX3" fmla="*/ 0 w 4086227"/>
                <a:gd name="connsiteY3" fmla="*/ 2447925 h 244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6227" h="2447925">
                  <a:moveTo>
                    <a:pt x="0" y="0"/>
                  </a:moveTo>
                  <a:lnTo>
                    <a:pt x="4086227" y="0"/>
                  </a:lnTo>
                  <a:lnTo>
                    <a:pt x="4086227" y="2447925"/>
                  </a:lnTo>
                  <a:lnTo>
                    <a:pt x="0" y="2447925"/>
                  </a:lnTo>
                  <a:close/>
                </a:path>
              </a:pathLst>
            </a:cu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3876676" y="1"/>
              <a:ext cx="4076700" cy="1028699"/>
            </a:xfrm>
            <a:custGeom>
              <a:avLst/>
              <a:gdLst>
                <a:gd name="connsiteX0" fmla="*/ 0 w 2847975"/>
                <a:gd name="connsiteY0" fmla="*/ 0 h 1028699"/>
                <a:gd name="connsiteX1" fmla="*/ 2847975 w 2847975"/>
                <a:gd name="connsiteY1" fmla="*/ 0 h 1028699"/>
                <a:gd name="connsiteX2" fmla="*/ 2847975 w 2847975"/>
                <a:gd name="connsiteY2" fmla="*/ 1028699 h 1028699"/>
                <a:gd name="connsiteX3" fmla="*/ 0 w 2847975"/>
                <a:gd name="connsiteY3" fmla="*/ 1028699 h 102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7975" h="1028699">
                  <a:moveTo>
                    <a:pt x="0" y="0"/>
                  </a:moveTo>
                  <a:lnTo>
                    <a:pt x="2847975" y="0"/>
                  </a:lnTo>
                  <a:lnTo>
                    <a:pt x="2847975" y="1028699"/>
                  </a:lnTo>
                  <a:lnTo>
                    <a:pt x="0" y="1028699"/>
                  </a:lnTo>
                  <a:close/>
                </a:path>
              </a:pathLst>
            </a:custGeom>
          </p:spPr>
        </p:pic>
        <p:pic>
          <p:nvPicPr>
            <p:cNvPr id="10" name="图片 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4029075" y="6067425"/>
              <a:ext cx="4086227" cy="790574"/>
            </a:xfrm>
            <a:custGeom>
              <a:avLst/>
              <a:gdLst>
                <a:gd name="connsiteX0" fmla="*/ 0 w 2933700"/>
                <a:gd name="connsiteY0" fmla="*/ 0 h 790574"/>
                <a:gd name="connsiteX1" fmla="*/ 2933700 w 2933700"/>
                <a:gd name="connsiteY1" fmla="*/ 0 h 790574"/>
                <a:gd name="connsiteX2" fmla="*/ 2933700 w 2933700"/>
                <a:gd name="connsiteY2" fmla="*/ 790574 h 790574"/>
                <a:gd name="connsiteX3" fmla="*/ 0 w 2933700"/>
                <a:gd name="connsiteY3" fmla="*/ 790574 h 79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3700" h="790574">
                  <a:moveTo>
                    <a:pt x="0" y="0"/>
                  </a:moveTo>
                  <a:lnTo>
                    <a:pt x="2933700" y="0"/>
                  </a:lnTo>
                  <a:lnTo>
                    <a:pt x="2933700" y="790574"/>
                  </a:lnTo>
                  <a:lnTo>
                    <a:pt x="0" y="790574"/>
                  </a:lnTo>
                  <a:close/>
                </a:path>
              </a:pathLst>
            </a:custGeom>
          </p:spPr>
        </p:pic>
        <p:pic>
          <p:nvPicPr>
            <p:cNvPr id="11" name="图片 10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0" y="2543176"/>
              <a:ext cx="1800225" cy="1866900"/>
            </a:xfrm>
            <a:custGeom>
              <a:avLst/>
              <a:gdLst>
                <a:gd name="connsiteX0" fmla="*/ 0 w 1800225"/>
                <a:gd name="connsiteY0" fmla="*/ 0 h 1524001"/>
                <a:gd name="connsiteX1" fmla="*/ 1800225 w 1800225"/>
                <a:gd name="connsiteY1" fmla="*/ 0 h 1524001"/>
                <a:gd name="connsiteX2" fmla="*/ 1800225 w 1800225"/>
                <a:gd name="connsiteY2" fmla="*/ 1524001 h 1524001"/>
                <a:gd name="connsiteX3" fmla="*/ 0 w 1800225"/>
                <a:gd name="connsiteY3" fmla="*/ 1524001 h 152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225" h="1524001">
                  <a:moveTo>
                    <a:pt x="0" y="0"/>
                  </a:moveTo>
                  <a:lnTo>
                    <a:pt x="1800225" y="0"/>
                  </a:lnTo>
                  <a:lnTo>
                    <a:pt x="1800225" y="1524001"/>
                  </a:lnTo>
                  <a:lnTo>
                    <a:pt x="0" y="1524001"/>
                  </a:lnTo>
                  <a:close/>
                </a:path>
              </a:pathLst>
            </a:custGeom>
          </p:spPr>
        </p:pic>
        <p:pic>
          <p:nvPicPr>
            <p:cNvPr id="12" name="图片 11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1077575" y="2543176"/>
              <a:ext cx="1114424" cy="2009773"/>
            </a:xfrm>
            <a:custGeom>
              <a:avLst/>
              <a:gdLst>
                <a:gd name="connsiteX0" fmla="*/ 0 w 1114424"/>
                <a:gd name="connsiteY0" fmla="*/ 0 h 1447799"/>
                <a:gd name="connsiteX1" fmla="*/ 1114424 w 1114424"/>
                <a:gd name="connsiteY1" fmla="*/ 0 h 1447799"/>
                <a:gd name="connsiteX2" fmla="*/ 1114424 w 1114424"/>
                <a:gd name="connsiteY2" fmla="*/ 1447799 h 1447799"/>
                <a:gd name="connsiteX3" fmla="*/ 0 w 1114424"/>
                <a:gd name="connsiteY3" fmla="*/ 1447799 h 144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4424" h="1447799">
                  <a:moveTo>
                    <a:pt x="0" y="0"/>
                  </a:moveTo>
                  <a:lnTo>
                    <a:pt x="1114424" y="0"/>
                  </a:lnTo>
                  <a:lnTo>
                    <a:pt x="1114424" y="1447799"/>
                  </a:lnTo>
                  <a:lnTo>
                    <a:pt x="0" y="1447799"/>
                  </a:lnTo>
                  <a:close/>
                </a:path>
              </a:pathLst>
            </a:custGeom>
          </p:spPr>
        </p:pic>
      </p:grpSp>
      <p:sp>
        <p:nvSpPr>
          <p:cNvPr id="3" name="文本框 2"/>
          <p:cNvSpPr txBox="1"/>
          <p:nvPr>
            <p:custDataLst>
              <p:tags r:id="rId18"/>
            </p:custDataLst>
          </p:nvPr>
        </p:nvSpPr>
        <p:spPr>
          <a:xfrm>
            <a:off x="2209165" y="131318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29698" name="文本框 7680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032000" y="304800"/>
            <a:ext cx="86360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800" b="1">
                <a:solidFill>
                  <a:srgbClr val="FF0000"/>
                </a:solidFill>
                <a:ea typeface="楷体" panose="02010609060101010101" charset="-122"/>
              </a:rPr>
              <a:t>选择题提醒</a:t>
            </a:r>
            <a:endParaRPr lang="zh-CN" altLang="en-US" sz="4800" b="1">
              <a:solidFill>
                <a:srgbClr val="FF0000"/>
              </a:solidFill>
              <a:ea typeface="楷体" panose="02010609060101010101" charset="-122"/>
            </a:endParaRPr>
          </a:p>
        </p:txBody>
      </p:sp>
      <p:sp>
        <p:nvSpPr>
          <p:cNvPr id="29699" name="文本框 7680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9600" y="1524000"/>
            <a:ext cx="11379200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3600" b="1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、合理运用思维</a:t>
            </a:r>
            <a:r>
              <a:rPr lang="zh-CN" altLang="en-US" sz="36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惯性，看准选对选错；</a:t>
            </a:r>
            <a:endParaRPr lang="zh-CN" altLang="en-US" sz="3600" b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、回归文本，认真比对；</a:t>
            </a:r>
            <a:endParaRPr lang="zh-CN" altLang="en-US" sz="3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zh-CN" altLang="en-US" sz="36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、用排除法，代入验证；</a:t>
            </a:r>
            <a:endParaRPr lang="zh-CN" altLang="en-US" sz="3600" b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4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、选项看完，动态比较；</a:t>
            </a:r>
            <a:endParaRPr lang="zh-CN" altLang="en-US" sz="3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5</a:t>
            </a:r>
            <a:r>
              <a:rPr lang="zh-CN" altLang="en-US" sz="36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、举棋不定，第一感觉</a:t>
            </a:r>
            <a:r>
              <a:rPr lang="zh-CN" altLang="en-US" sz="3600" b="1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3600" b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1817" y="28"/>
            <a:ext cx="11533240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</a:rPr>
              <a:t>主观简答题</a:t>
            </a:r>
            <a:endParaRPr lang="zh-CN" altLang="en-US" sz="3200" b="1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 smtClean="0"/>
              <a:t>       目前</a:t>
            </a:r>
            <a:r>
              <a:rPr lang="zh-CN" altLang="en-US" sz="2800" b="1" dirty="0"/>
              <a:t>，大部分简答题都是</a:t>
            </a:r>
            <a:r>
              <a:rPr lang="zh-CN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反套路的新题型</a:t>
            </a:r>
            <a:r>
              <a:rPr lang="zh-CN" altLang="en-US" sz="2800" b="1" dirty="0"/>
              <a:t>，比如“文料互证题”，非常注重考查学生的审题能力。所以，</a:t>
            </a:r>
            <a:r>
              <a:rPr lang="zh-CN" altLang="en-US" sz="2800" b="1" dirty="0">
                <a:solidFill>
                  <a:srgbClr val="FF0000"/>
                </a:solidFill>
              </a:rPr>
              <a:t>根据题目信息，理清答题思路、答题要点至关重要。</a:t>
            </a:r>
            <a:r>
              <a:rPr lang="zh-CN" altLang="en-US" sz="2800" b="1" dirty="0"/>
              <a:t>一些传统的套路题，</a:t>
            </a:r>
            <a:r>
              <a:rPr lang="zh-CN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答题模板只能作为基础积累</a:t>
            </a:r>
            <a:r>
              <a:rPr lang="zh-CN" altLang="en-US" sz="2800" b="1" dirty="0"/>
              <a:t>，</a:t>
            </a:r>
            <a:r>
              <a:rPr lang="zh-CN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千万不能经验主义、机械作答，以免答非所问。</a:t>
            </a:r>
            <a:endParaRPr lang="zh-CN" alt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5700" y="-88729"/>
            <a:ext cx="11533240" cy="3769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3200" b="1" dirty="0">
                <a:solidFill>
                  <a:srgbClr val="C00000"/>
                </a:solidFill>
              </a:rPr>
              <a:t>主观简答题</a:t>
            </a:r>
            <a:endParaRPr lang="zh-CN" altLang="en-US" sz="3200" b="1" dirty="0">
              <a:solidFill>
                <a:srgbClr val="C00000"/>
              </a:solidFill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 smtClean="0"/>
              <a:t>文</a:t>
            </a:r>
            <a:r>
              <a:rPr lang="zh-CN" altLang="en-US" sz="2800" b="1" dirty="0"/>
              <a:t>料互证</a:t>
            </a:r>
            <a:r>
              <a:rPr lang="zh-CN" altLang="en-US" sz="2800" b="1" dirty="0" smtClean="0"/>
              <a:t>题的答题本质：</a:t>
            </a:r>
            <a:r>
              <a:rPr lang="zh-CN" altLang="en-US" sz="2800" b="1" dirty="0" smtClean="0">
                <a:solidFill>
                  <a:srgbClr val="FFC000"/>
                </a:solidFill>
              </a:rPr>
              <a:t>以文本观点解读题目情境内容。</a:t>
            </a:r>
            <a:endParaRPr lang="en-US" altLang="zh-CN" sz="2800" b="1" dirty="0" smtClean="0">
              <a:solidFill>
                <a:srgbClr val="FFC000"/>
              </a:solidFill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答题重点：</a:t>
            </a:r>
            <a:r>
              <a:rPr lang="zh-CN" altLang="en-US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文本观点</a:t>
            </a:r>
            <a:r>
              <a:rPr lang="en-US" altLang="zh-CN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zh-CN" altLang="en-US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情境分析</a:t>
            </a:r>
            <a:endParaRPr lang="en-US" altLang="zh-CN" sz="2800" b="1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答题意识：</a:t>
            </a:r>
            <a:r>
              <a:rPr lang="zh-CN" altLang="en-US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定点意识</a:t>
            </a:r>
            <a:endParaRPr lang="en-US" altLang="zh-CN" sz="2800" b="1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审题定点（确认题干关键词） 细读定点（其找到相应文本材料）</a:t>
            </a:r>
            <a:endParaRPr lang="en-US" altLang="zh-CN" sz="28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勾连定点（再者两者结合分析）答案定点（确定最终答案）</a:t>
            </a:r>
            <a:endParaRPr lang="zh-CN" altLang="en-US" sz="28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3100" y="4068445"/>
            <a:ext cx="1037590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ym typeface="+mn-ea"/>
              </a:rPr>
              <a:t>1.</a:t>
            </a:r>
            <a:r>
              <a:rPr lang="zh-CN" altLang="en-US" sz="2800">
                <a:sym typeface="+mn-ea"/>
              </a:rPr>
              <a:t>用文内理论解决文外问题。</a:t>
            </a:r>
            <a:endParaRPr lang="zh-CN" altLang="en-US" sz="28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2800">
                <a:sym typeface="+mn-ea"/>
              </a:rPr>
              <a:t>  </a:t>
            </a:r>
            <a:r>
              <a:rPr lang="zh-CN" altLang="en-US" sz="2800">
                <a:sym typeface="+mn-ea"/>
              </a:rPr>
              <a:t>一定要结合文外问题，用文内理论分析文外问题。</a:t>
            </a:r>
            <a:endParaRPr lang="zh-CN" altLang="en-US" sz="2800">
              <a:solidFill>
                <a:schemeClr val="tx1"/>
              </a:solidFill>
            </a:endParaRPr>
          </a:p>
          <a:p>
            <a:r>
              <a:rPr lang="en-US" altLang="zh-CN" sz="2800">
                <a:sym typeface="+mn-ea"/>
              </a:rPr>
              <a:t> 2. </a:t>
            </a:r>
            <a:r>
              <a:rPr lang="zh-CN" altLang="zh-CN" sz="2800">
                <a:sym typeface="+mn-ea"/>
              </a:rPr>
              <a:t>结合材料。</a:t>
            </a:r>
            <a:r>
              <a:rPr lang="en-US" altLang="zh-CN" sz="2800">
                <a:sym typeface="+mn-ea"/>
              </a:rPr>
              <a:t>  </a:t>
            </a:r>
            <a:r>
              <a:rPr lang="zh-CN" altLang="en-US" sz="2800">
                <a:sym typeface="+mn-ea"/>
              </a:rPr>
              <a:t>一定要看清要求，是结合材料一还是结合材料二，如果没有点明在哪个材料，就说明是结合所有材料。</a:t>
            </a:r>
            <a:endParaRPr lang="zh-CN" altLang="en-US" sz="28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223010" y="417830"/>
            <a:ext cx="75145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迷你简稚艺" panose="03000509000000000000" pitchFamily="65" charset="-122"/>
                <a:ea typeface="迷你简稚艺" panose="03000509000000000000" pitchFamily="65" charset="-122"/>
              </a:rPr>
              <a:t>考试比什么？</a:t>
            </a:r>
            <a:endParaRPr lang="zh-CN" altLang="en-US"/>
          </a:p>
        </p:txBody>
      </p:sp>
      <p:grpSp>
        <p:nvGrpSpPr>
          <p:cNvPr id="3" name="组合 2"/>
          <p:cNvGrpSpPr/>
          <p:nvPr>
            <p:custDataLst>
              <p:tags r:id="rId2"/>
            </p:custDataLst>
          </p:nvPr>
        </p:nvGrpSpPr>
        <p:grpSpPr>
          <a:xfrm>
            <a:off x="1005840" y="1960880"/>
            <a:ext cx="10618470" cy="3815715"/>
            <a:chOff x="856746" y="4019892"/>
            <a:chExt cx="7453993" cy="2567661"/>
          </a:xfrm>
        </p:grpSpPr>
        <p:grpSp>
          <p:nvGrpSpPr>
            <p:cNvPr id="38" name="组合 37"/>
            <p:cNvGrpSpPr/>
            <p:nvPr>
              <p:custDataLst>
                <p:tags r:id="rId3"/>
              </p:custDataLst>
            </p:nvPr>
          </p:nvGrpSpPr>
          <p:grpSpPr>
            <a:xfrm>
              <a:off x="856746" y="4019892"/>
              <a:ext cx="7453993" cy="2567661"/>
              <a:chOff x="856746" y="4077948"/>
              <a:chExt cx="7453993" cy="2567661"/>
            </a:xfrm>
          </p:grpSpPr>
          <p:cxnSp>
            <p:nvCxnSpPr>
              <p:cNvPr id="47" name="直接连接符 46"/>
              <p:cNvCxnSpPr/>
              <p:nvPr>
                <p:custDataLst>
                  <p:tags r:id="rId4"/>
                </p:custDataLst>
              </p:nvPr>
            </p:nvCxnSpPr>
            <p:spPr>
              <a:xfrm flipH="1">
                <a:off x="2533127" y="4868005"/>
                <a:ext cx="0" cy="90742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>
                <p:custDataLst>
                  <p:tags r:id="rId5"/>
                </p:custDataLst>
              </p:nvPr>
            </p:nvCxnSpPr>
            <p:spPr>
              <a:xfrm>
                <a:off x="856746" y="4358269"/>
                <a:ext cx="745399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组合 48"/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864439" y="4077948"/>
                <a:ext cx="7438606" cy="2567661"/>
                <a:chOff x="778227" y="4077948"/>
                <a:chExt cx="7438606" cy="2567661"/>
              </a:xfrm>
            </p:grpSpPr>
            <p:grpSp>
              <p:nvGrpSpPr>
                <p:cNvPr id="52" name="组合 51"/>
                <p:cNvGrpSpPr/>
                <p:nvPr>
                  <p:custDataLst>
                    <p:tags r:id="rId7"/>
                  </p:custDataLst>
                </p:nvPr>
              </p:nvGrpSpPr>
              <p:grpSpPr>
                <a:xfrm>
                  <a:off x="778227" y="4077948"/>
                  <a:ext cx="1450948" cy="1407962"/>
                  <a:chOff x="778227" y="4077948"/>
                  <a:chExt cx="1450948" cy="1407962"/>
                </a:xfrm>
              </p:grpSpPr>
              <p:sp>
                <p:nvSpPr>
                  <p:cNvPr id="62" name="椭圆 61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1223322" y="4077948"/>
                    <a:ext cx="560643" cy="5606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思源黑体 CN Medium" panose="020B0600000000000000" pitchFamily="34" charset="-122"/>
                      <a:ea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63" name="文本框 62"/>
                  <p:cNvSpPr txBox="1"/>
                  <p:nvPr>
                    <p:custDataLst>
                      <p:tags r:id="rId9"/>
                    </p:custDataLst>
                  </p:nvPr>
                </p:nvSpPr>
                <p:spPr>
                  <a:xfrm>
                    <a:off x="778227" y="4844529"/>
                    <a:ext cx="1450948" cy="6413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r>
                      <a:rPr lang="zh-CN" altLang="en-US" sz="2800" b="1">
                        <a:solidFill>
                          <a:srgbClr val="0070C0"/>
                        </a:solidFill>
                        <a:latin typeface="华文楷体" panose="02010600040101010101" charset="-122"/>
                        <a:ea typeface="华文楷体" panose="02010600040101010101" charset="-122"/>
                      </a:rPr>
                      <a:t>比谁</a:t>
                    </a:r>
                    <a:r>
                      <a:rPr lang="zh-CN" altLang="en-US" sz="2800" b="1">
                        <a:solidFill>
                          <a:srgbClr val="C00000"/>
                        </a:solidFill>
                        <a:highlight>
                          <a:srgbClr val="FFFF00"/>
                        </a:highlight>
                        <a:latin typeface="华文楷体" panose="02010600040101010101" charset="-122"/>
                        <a:ea typeface="华文楷体" panose="02010600040101010101" charset="-122"/>
                      </a:rPr>
                      <a:t>审题</a:t>
                    </a:r>
                    <a:r>
                      <a:rPr lang="zh-CN" altLang="en-US" sz="2800" b="1">
                        <a:solidFill>
                          <a:srgbClr val="0070C0"/>
                        </a:solidFill>
                        <a:latin typeface="华文楷体" panose="02010600040101010101" charset="-122"/>
                        <a:ea typeface="华文楷体" panose="02010600040101010101" charset="-122"/>
                      </a:rPr>
                      <a:t>更</a:t>
                    </a:r>
                    <a:r>
                      <a:rPr lang="zh-CN" altLang="en-US" sz="2800" b="1">
                        <a:solidFill>
                          <a:srgbClr val="C00000"/>
                        </a:solidFill>
                        <a:highlight>
                          <a:srgbClr val="FFFF00"/>
                        </a:highlight>
                        <a:latin typeface="华文楷体" panose="02010600040101010101" charset="-122"/>
                        <a:ea typeface="华文楷体" panose="02010600040101010101" charset="-122"/>
                      </a:rPr>
                      <a:t>精准</a:t>
                    </a:r>
                    <a:r>
                      <a:rPr lang="zh-CN" altLang="en-US" sz="2800" b="1">
                        <a:solidFill>
                          <a:srgbClr val="0070C0"/>
                        </a:solidFill>
                        <a:latin typeface="华文楷体" panose="02010600040101010101" charset="-122"/>
                        <a:ea typeface="华文楷体" panose="02010600040101010101" charset="-122"/>
                      </a:rPr>
                      <a:t>；【题干中藏着诸多重要信息】</a:t>
                    </a:r>
                    <a:endParaRPr lang="zh-CN" altLang="en-US" sz="2800" b="1">
                      <a:solidFill>
                        <a:srgbClr val="0070C0"/>
                      </a:solidFill>
                      <a:latin typeface="华文楷体" panose="02010600040101010101" charset="-122"/>
                      <a:ea typeface="华文楷体" panose="02010600040101010101" charset="-122"/>
                    </a:endParaRPr>
                  </a:p>
                </p:txBody>
              </p:sp>
            </p:grpSp>
            <p:grpSp>
              <p:nvGrpSpPr>
                <p:cNvPr id="53" name="组合 52"/>
                <p:cNvGrpSpPr/>
                <p:nvPr>
                  <p:custDataLst>
                    <p:tags r:id="rId10"/>
                  </p:custDataLst>
                </p:nvPr>
              </p:nvGrpSpPr>
              <p:grpSpPr>
                <a:xfrm>
                  <a:off x="2606991" y="4077948"/>
                  <a:ext cx="1865504" cy="2567661"/>
                  <a:chOff x="2385891" y="4077948"/>
                  <a:chExt cx="1865504" cy="2567661"/>
                </a:xfrm>
              </p:grpSpPr>
              <p:sp>
                <p:nvSpPr>
                  <p:cNvPr id="60" name="椭圆 59"/>
                  <p:cNvSpPr/>
                  <p:nvPr>
                    <p:custDataLst>
                      <p:tags r:id="rId11"/>
                    </p:custDataLst>
                  </p:nvPr>
                </p:nvSpPr>
                <p:spPr>
                  <a:xfrm>
                    <a:off x="2998146" y="4077948"/>
                    <a:ext cx="560643" cy="5606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思源黑体 CN Medium" panose="020B0600000000000000" pitchFamily="34" charset="-122"/>
                      <a:ea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61" name="文本框 60"/>
                  <p:cNvSpPr txBox="1"/>
                  <p:nvPr>
                    <p:custDataLst>
                      <p:tags r:id="rId12"/>
                    </p:custDataLst>
                  </p:nvPr>
                </p:nvSpPr>
                <p:spPr>
                  <a:xfrm>
                    <a:off x="2385891" y="4797953"/>
                    <a:ext cx="1865504" cy="18476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r>
                      <a:rPr lang="zh-CN" altLang="en-US" sz="2400" b="1">
                        <a:solidFill>
                          <a:srgbClr val="0070C0"/>
                        </a:solidFill>
                        <a:latin typeface="华文楷体" panose="02010600040101010101" charset="-122"/>
                        <a:ea typeface="华文楷体" panose="02010600040101010101" charset="-122"/>
                      </a:rPr>
                      <a:t>比谁</a:t>
                    </a:r>
                    <a:r>
                      <a:rPr lang="zh-CN" altLang="en-US" sz="2800" b="1">
                        <a:solidFill>
                          <a:srgbClr val="C00000"/>
                        </a:solidFill>
                        <a:highlight>
                          <a:srgbClr val="FFFF00"/>
                        </a:highlight>
                        <a:latin typeface="华文楷体" panose="02010600040101010101" charset="-122"/>
                        <a:ea typeface="华文楷体" panose="02010600040101010101" charset="-122"/>
                      </a:rPr>
                      <a:t>答题更规范</a:t>
                    </a:r>
                    <a:r>
                      <a:rPr lang="zh-CN" altLang="en-US" sz="2400" b="1" smtClean="0">
                        <a:solidFill>
                          <a:srgbClr val="0070C0"/>
                        </a:solidFill>
                        <a:latin typeface="华文楷体" panose="02010600040101010101" charset="-122"/>
                        <a:ea typeface="华文楷体" panose="02010600040101010101" charset="-122"/>
                      </a:rPr>
                      <a:t>【书写</a:t>
                    </a:r>
                    <a:r>
                      <a:rPr lang="zh-CN" altLang="en-US" sz="2400" b="1">
                        <a:solidFill>
                          <a:srgbClr val="C00000"/>
                        </a:solidFill>
                        <a:latin typeface="华文楷体" panose="02010600040101010101" charset="-122"/>
                        <a:ea typeface="华文楷体" panose="02010600040101010101" charset="-122"/>
                      </a:rPr>
                      <a:t>工整</a:t>
                    </a:r>
                    <a:r>
                      <a:rPr lang="zh-CN" altLang="en-US" sz="2400" b="1">
                        <a:solidFill>
                          <a:srgbClr val="0070C0"/>
                        </a:solidFill>
                        <a:latin typeface="华文楷体" panose="02010600040101010101" charset="-122"/>
                        <a:ea typeface="华文楷体" panose="02010600040101010101" charset="-122"/>
                      </a:rPr>
                      <a:t>化、表述</a:t>
                    </a:r>
                    <a:r>
                      <a:rPr lang="zh-CN" altLang="en-US" sz="2400" b="1">
                        <a:solidFill>
                          <a:srgbClr val="C00000"/>
                        </a:solidFill>
                        <a:latin typeface="华文楷体" panose="02010600040101010101" charset="-122"/>
                        <a:ea typeface="华文楷体" panose="02010600040101010101" charset="-122"/>
                      </a:rPr>
                      <a:t>专业</a:t>
                    </a:r>
                    <a:r>
                      <a:rPr lang="zh-CN" altLang="en-US" sz="2400" b="1">
                        <a:solidFill>
                          <a:srgbClr val="0070C0"/>
                        </a:solidFill>
                        <a:latin typeface="华文楷体" panose="02010600040101010101" charset="-122"/>
                        <a:ea typeface="华文楷体" panose="02010600040101010101" charset="-122"/>
                      </a:rPr>
                      <a:t>化、答案</a:t>
                    </a:r>
                    <a:r>
                      <a:rPr lang="zh-CN" altLang="en-US" sz="2400" b="1">
                        <a:solidFill>
                          <a:srgbClr val="C00000"/>
                        </a:solidFill>
                        <a:latin typeface="华文楷体" panose="02010600040101010101" charset="-122"/>
                        <a:ea typeface="华文楷体" panose="02010600040101010101" charset="-122"/>
                      </a:rPr>
                      <a:t>要点</a:t>
                    </a:r>
                    <a:r>
                      <a:rPr lang="zh-CN" altLang="en-US" sz="2400" b="1">
                        <a:solidFill>
                          <a:srgbClr val="0070C0"/>
                        </a:solidFill>
                        <a:latin typeface="华文楷体" panose="02010600040101010101" charset="-122"/>
                        <a:ea typeface="华文楷体" panose="02010600040101010101" charset="-122"/>
                      </a:rPr>
                      <a:t>化、要点</a:t>
                    </a:r>
                    <a:r>
                      <a:rPr lang="zh-CN" altLang="en-US" sz="2400" b="1">
                        <a:solidFill>
                          <a:srgbClr val="C00000"/>
                        </a:solidFill>
                        <a:latin typeface="华文楷体" panose="02010600040101010101" charset="-122"/>
                        <a:ea typeface="华文楷体" panose="02010600040101010101" charset="-122"/>
                      </a:rPr>
                      <a:t>序号</a:t>
                    </a:r>
                    <a:r>
                      <a:rPr lang="zh-CN" altLang="en-US" sz="2400" b="1">
                        <a:solidFill>
                          <a:srgbClr val="0070C0"/>
                        </a:solidFill>
                        <a:latin typeface="华文楷体" panose="02010600040101010101" charset="-122"/>
                        <a:ea typeface="华文楷体" panose="02010600040101010101" charset="-122"/>
                      </a:rPr>
                      <a:t>化</a:t>
                    </a:r>
                    <a:r>
                      <a:rPr lang="zh-CN" altLang="en-US" sz="2000" b="1" smtClean="0">
                        <a:solidFill>
                          <a:srgbClr val="0070C0"/>
                        </a:solidFill>
                        <a:latin typeface="华文楷体" panose="02010600040101010101" charset="-122"/>
                        <a:ea typeface="华文楷体" panose="02010600040101010101" charset="-122"/>
                      </a:rPr>
                      <a:t>】</a:t>
                    </a:r>
                    <a:endParaRPr lang="zh-CN" altLang="en-US" sz="2000" b="1" smtClean="0">
                      <a:solidFill>
                        <a:srgbClr val="0070C0"/>
                      </a:solidFill>
                      <a:latin typeface="华文楷体" panose="02010600040101010101" charset="-122"/>
                      <a:ea typeface="华文楷体" panose="02010600040101010101" charset="-122"/>
                    </a:endParaRPr>
                  </a:p>
                </p:txBody>
              </p:sp>
            </p:grpSp>
            <p:grpSp>
              <p:nvGrpSpPr>
                <p:cNvPr id="54" name="组合 53"/>
                <p:cNvGrpSpPr/>
                <p:nvPr>
                  <p:custDataLst>
                    <p:tags r:id="rId13"/>
                  </p:custDataLst>
                </p:nvPr>
              </p:nvGrpSpPr>
              <p:grpSpPr>
                <a:xfrm>
                  <a:off x="4770075" y="4077948"/>
                  <a:ext cx="1450833" cy="1408099"/>
                  <a:chOff x="4327875" y="4077948"/>
                  <a:chExt cx="1450833" cy="1408099"/>
                </a:xfrm>
              </p:grpSpPr>
              <p:sp>
                <p:nvSpPr>
                  <p:cNvPr id="58" name="椭圆 57"/>
                  <p:cNvSpPr/>
                  <p:nvPr>
                    <p:custDataLst>
                      <p:tags r:id="rId14"/>
                    </p:custDataLst>
                  </p:nvPr>
                </p:nvSpPr>
                <p:spPr>
                  <a:xfrm>
                    <a:off x="4772970" y="4077948"/>
                    <a:ext cx="560643" cy="5606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思源黑体 CN Medium" panose="020B0600000000000000" pitchFamily="34" charset="-122"/>
                      <a:ea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59" name="文本框 58"/>
                  <p:cNvSpPr txBox="1"/>
                  <p:nvPr>
                    <p:custDataLst>
                      <p:tags r:id="rId15"/>
                    </p:custDataLst>
                  </p:nvPr>
                </p:nvSpPr>
                <p:spPr>
                  <a:xfrm>
                    <a:off x="4327875" y="4844666"/>
                    <a:ext cx="1450833" cy="6413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sz="2800" b="1">
                        <a:solidFill>
                          <a:srgbClr val="0070C0"/>
                        </a:solidFill>
                        <a:latin typeface="华文楷体" panose="02010600040101010101" charset="-122"/>
                        <a:ea typeface="华文楷体" panose="02010600040101010101" charset="-122"/>
                      </a:rPr>
                      <a:t>比谁过程</a:t>
                    </a:r>
                    <a:r>
                      <a:rPr lang="zh-CN" altLang="en-US" sz="2800" b="1">
                        <a:solidFill>
                          <a:srgbClr val="C00000"/>
                        </a:solidFill>
                        <a:highlight>
                          <a:srgbClr val="FFFF00"/>
                        </a:highlight>
                        <a:latin typeface="华文楷体" panose="02010600040101010101" charset="-122"/>
                        <a:ea typeface="华文楷体" panose="02010600040101010101" charset="-122"/>
                      </a:rPr>
                      <a:t>失误少</a:t>
                    </a:r>
                    <a:r>
                      <a:rPr lang="zh-CN" altLang="en-US" sz="2800" b="1">
                        <a:solidFill>
                          <a:srgbClr val="0070C0"/>
                        </a:solidFill>
                        <a:latin typeface="华文楷体" panose="02010600040101010101" charset="-122"/>
                        <a:ea typeface="华文楷体" panose="02010600040101010101" charset="-122"/>
                      </a:rPr>
                      <a:t> ；</a:t>
                    </a:r>
                    <a:endParaRPr lang="zh-CN" altLang="en-US" sz="2800" b="1">
                      <a:solidFill>
                        <a:srgbClr val="0070C0"/>
                      </a:solidFill>
                      <a:latin typeface="华文楷体" panose="02010600040101010101" charset="-122"/>
                      <a:ea typeface="华文楷体" panose="02010600040101010101" charset="-122"/>
                    </a:endParaRPr>
                  </a:p>
                </p:txBody>
              </p:sp>
            </p:grpSp>
            <p:grpSp>
              <p:nvGrpSpPr>
                <p:cNvPr id="55" name="组合 54"/>
                <p:cNvGrpSpPr/>
                <p:nvPr>
                  <p:custDataLst>
                    <p:tags r:id="rId16"/>
                  </p:custDataLst>
                </p:nvPr>
              </p:nvGrpSpPr>
              <p:grpSpPr>
                <a:xfrm>
                  <a:off x="6766000" y="4077948"/>
                  <a:ext cx="1450833" cy="1408099"/>
                  <a:chOff x="6102699" y="4077948"/>
                  <a:chExt cx="1450833" cy="1408099"/>
                </a:xfrm>
              </p:grpSpPr>
              <p:sp>
                <p:nvSpPr>
                  <p:cNvPr id="56" name="椭圆 55"/>
                  <p:cNvSpPr/>
                  <p:nvPr>
                    <p:custDataLst>
                      <p:tags r:id="rId17"/>
                    </p:custDataLst>
                  </p:nvPr>
                </p:nvSpPr>
                <p:spPr>
                  <a:xfrm>
                    <a:off x="6547794" y="4077948"/>
                    <a:ext cx="560643" cy="560643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思源黑体 CN Medium" panose="020B0600000000000000" pitchFamily="34" charset="-122"/>
                      <a:ea typeface="思源黑体 CN Medium" panose="020B0600000000000000" pitchFamily="34" charset="-122"/>
                    </a:endParaRPr>
                  </a:p>
                </p:txBody>
              </p:sp>
              <p:sp>
                <p:nvSpPr>
                  <p:cNvPr id="57" name="文本框 56"/>
                  <p:cNvSpPr txBox="1"/>
                  <p:nvPr>
                    <p:custDataLst>
                      <p:tags r:id="rId18"/>
                    </p:custDataLst>
                  </p:nvPr>
                </p:nvSpPr>
                <p:spPr>
                  <a:xfrm>
                    <a:off x="6102699" y="4844666"/>
                    <a:ext cx="1450833" cy="6413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sz="2800" b="1">
                        <a:solidFill>
                          <a:srgbClr val="0070C0"/>
                        </a:solidFill>
                        <a:latin typeface="华文楷体" panose="02010600040101010101" charset="-122"/>
                        <a:ea typeface="华文楷体" panose="02010600040101010101" charset="-122"/>
                      </a:rPr>
                      <a:t>比谁</a:t>
                    </a:r>
                    <a:r>
                      <a:rPr lang="zh-CN" altLang="en-US" sz="2800" b="1">
                        <a:solidFill>
                          <a:srgbClr val="C00000"/>
                        </a:solidFill>
                        <a:highlight>
                          <a:srgbClr val="FFFF00"/>
                        </a:highlight>
                        <a:latin typeface="华文楷体" panose="02010600040101010101" charset="-122"/>
                        <a:ea typeface="华文楷体" panose="02010600040101010101" charset="-122"/>
                      </a:rPr>
                      <a:t>心态</a:t>
                    </a:r>
                    <a:r>
                      <a:rPr lang="zh-CN" altLang="en-US" sz="2800" b="1">
                        <a:solidFill>
                          <a:srgbClr val="0070C0"/>
                        </a:solidFill>
                        <a:latin typeface="华文楷体" panose="02010600040101010101" charset="-122"/>
                        <a:ea typeface="华文楷体" panose="02010600040101010101" charset="-122"/>
                      </a:rPr>
                      <a:t>更</a:t>
                    </a:r>
                    <a:r>
                      <a:rPr lang="zh-CN" altLang="en-US" sz="2800" b="1">
                        <a:solidFill>
                          <a:srgbClr val="C00000"/>
                        </a:solidFill>
                        <a:highlight>
                          <a:srgbClr val="FFFF00"/>
                        </a:highlight>
                        <a:latin typeface="华文楷体" panose="02010600040101010101" charset="-122"/>
                        <a:ea typeface="华文楷体" panose="02010600040101010101" charset="-122"/>
                      </a:rPr>
                      <a:t>平和。</a:t>
                    </a:r>
                    <a:endParaRPr lang="zh-CN" altLang="en-US" sz="2800" b="1">
                      <a:solidFill>
                        <a:srgbClr val="0070C0"/>
                      </a:solidFill>
                      <a:latin typeface="华文楷体" panose="02010600040101010101" charset="-122"/>
                      <a:ea typeface="华文楷体" panose="02010600040101010101" charset="-122"/>
                    </a:endParaRPr>
                  </a:p>
                </p:txBody>
              </p:sp>
            </p:grpSp>
          </p:grpSp>
          <p:cxnSp>
            <p:nvCxnSpPr>
              <p:cNvPr id="50" name="直接连接符 49"/>
              <p:cNvCxnSpPr/>
              <p:nvPr>
                <p:custDataLst>
                  <p:tags r:id="rId19"/>
                </p:custDataLst>
              </p:nvPr>
            </p:nvCxnSpPr>
            <p:spPr>
              <a:xfrm flipH="1">
                <a:off x="4547840" y="4868005"/>
                <a:ext cx="0" cy="90742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>
                <p:custDataLst>
                  <p:tags r:id="rId20"/>
                </p:custDataLst>
              </p:nvPr>
            </p:nvCxnSpPr>
            <p:spPr>
              <a:xfrm flipH="1">
                <a:off x="6577067" y="4868005"/>
                <a:ext cx="0" cy="90742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星形: 五角 42"/>
            <p:cNvSpPr/>
            <p:nvPr>
              <p:custDataLst>
                <p:tags r:id="rId21"/>
              </p:custDataLst>
            </p:nvPr>
          </p:nvSpPr>
          <p:spPr>
            <a:xfrm>
              <a:off x="1436545" y="4125373"/>
              <a:ext cx="311382" cy="311382"/>
            </a:xfrm>
            <a:prstGeom prst="star5">
              <a:avLst>
                <a:gd name="adj" fmla="val 22867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4" name="星形: 五角 43"/>
            <p:cNvSpPr/>
            <p:nvPr>
              <p:custDataLst>
                <p:tags r:id="rId22"/>
              </p:custDataLst>
            </p:nvPr>
          </p:nvSpPr>
          <p:spPr>
            <a:xfrm>
              <a:off x="3430088" y="4125373"/>
              <a:ext cx="311382" cy="311382"/>
            </a:xfrm>
            <a:prstGeom prst="star5">
              <a:avLst>
                <a:gd name="adj" fmla="val 22867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5" name="星形: 五角 44"/>
            <p:cNvSpPr/>
            <p:nvPr>
              <p:custDataLst>
                <p:tags r:id="rId23"/>
              </p:custDataLst>
            </p:nvPr>
          </p:nvSpPr>
          <p:spPr>
            <a:xfrm>
              <a:off x="5423631" y="4125373"/>
              <a:ext cx="311382" cy="311382"/>
            </a:xfrm>
            <a:prstGeom prst="star5">
              <a:avLst>
                <a:gd name="adj" fmla="val 22867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6" name="星形: 五角 45"/>
            <p:cNvSpPr/>
            <p:nvPr>
              <p:custDataLst>
                <p:tags r:id="rId24"/>
              </p:custDataLst>
            </p:nvPr>
          </p:nvSpPr>
          <p:spPr>
            <a:xfrm>
              <a:off x="7417174" y="4125373"/>
              <a:ext cx="311382" cy="311382"/>
            </a:xfrm>
            <a:prstGeom prst="star5">
              <a:avLst>
                <a:gd name="adj" fmla="val 22867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084705" y="390525"/>
            <a:ext cx="75444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C00000"/>
                </a:solidFill>
                <a:latin typeface="方正公文小标宋" panose="02000500000000000000" charset="-122"/>
                <a:ea typeface="方正公文小标宋" panose="02000500000000000000" charset="-122"/>
              </a:rPr>
              <a:t>主观题题型梳理</a:t>
            </a:r>
            <a:endParaRPr lang="zh-CN" altLang="en-US" sz="4000">
              <a:latin typeface="方正公文小标宋" panose="02000500000000000000" charset="-122"/>
              <a:ea typeface="方正公文小标宋" panose="02000500000000000000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528320" y="1263650"/>
            <a:ext cx="11231245" cy="52603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800" b="1" kern="1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【</a:t>
            </a:r>
            <a:r>
              <a:rPr lang="zh-CN" altLang="en-US" sz="2800" b="1" kern="1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强化</a:t>
            </a:r>
            <a:r>
              <a:rPr lang="en-US" altLang="zh-CN" sz="2800" b="1" kern="1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】</a:t>
            </a:r>
            <a:endParaRPr lang="en-US" altLang="zh-CN" sz="2800" b="1" kern="10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2800" b="1" kern="100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论证特点 </a:t>
            </a:r>
            <a:r>
              <a:rPr lang="en-US" altLang="zh-CN" sz="2800" b="1" kern="100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&gt;</a:t>
            </a:r>
            <a:r>
              <a:rPr lang="zh-CN" altLang="en-US" sz="2800" b="1" kern="100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论证思路</a:t>
            </a:r>
            <a:r>
              <a:rPr lang="en-US" altLang="zh-CN" sz="2800" b="1" kern="100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&gt;</a:t>
            </a:r>
            <a:r>
              <a:rPr lang="zh-CN" altLang="en-US" sz="2800" b="1" kern="100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论证结构</a:t>
            </a:r>
            <a:r>
              <a:rPr lang="en-US" altLang="zh-CN" sz="2800" b="1" kern="100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&gt;</a:t>
            </a:r>
            <a:r>
              <a:rPr lang="zh-CN" altLang="en-US" sz="2800" b="1" kern="100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行文脉络</a:t>
            </a:r>
            <a:endParaRPr lang="zh-CN" altLang="en-US" sz="2800" b="1" kern="100">
              <a:solidFill>
                <a:srgbClr val="C00000"/>
              </a:solidFill>
              <a:highlight>
                <a:srgbClr val="FFFF00"/>
              </a:highlight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2800" b="1" kern="10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论证特点：</a:t>
            </a:r>
            <a:endParaRPr lang="zh-CN" altLang="en-US" sz="2800" b="1" kern="100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2800" kern="1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论证语言、论证结构、论证方法、论点提出、论证方式、论据特点</a:t>
            </a:r>
            <a:endParaRPr lang="zh-CN" altLang="en-US" sz="2800" kern="10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2800" b="1" kern="10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论证思路：</a:t>
            </a:r>
            <a:r>
              <a:rPr lang="zh-CN" altLang="en-US" sz="2800" kern="1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论证方法</a:t>
            </a:r>
            <a:r>
              <a:rPr lang="en-US" altLang="zh-CN" sz="2800" kern="1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+</a:t>
            </a:r>
            <a:r>
              <a:rPr lang="zh-CN" altLang="en-US" sz="2800" kern="1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论证结构</a:t>
            </a:r>
            <a:endParaRPr lang="zh-CN" altLang="en-US" sz="2800" kern="10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2800" b="1" kern="10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论证结构：</a:t>
            </a:r>
            <a:r>
              <a:rPr lang="zh-CN" altLang="en-US" sz="2800" kern="1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全</a:t>
            </a:r>
            <a:r>
              <a:rPr lang="en-US" altLang="zh-CN" sz="2800" kern="1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——</a:t>
            </a:r>
            <a:r>
              <a:rPr lang="zh-CN" altLang="en-US" sz="2800" kern="1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总分式、层进式、并列式、对照式</a:t>
            </a:r>
            <a:endParaRPr lang="en-US" altLang="zh-CN" sz="2800" kern="10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2800" kern="1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          </a:t>
            </a:r>
            <a:r>
              <a:rPr lang="zh-CN" altLang="en-US" sz="2800" kern="1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分</a:t>
            </a:r>
            <a:r>
              <a:rPr lang="en-US" altLang="zh-CN" sz="2800" kern="1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——</a:t>
            </a:r>
            <a:r>
              <a:rPr lang="zh-CN" altLang="en-US" sz="2800" kern="1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首先</a:t>
            </a:r>
            <a:r>
              <a:rPr lang="en-US" altLang="zh-CN" sz="2800" kern="1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……</a:t>
            </a:r>
            <a:r>
              <a:rPr lang="zh-CN" altLang="en-US" sz="2800" kern="1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其次</a:t>
            </a:r>
            <a:r>
              <a:rPr lang="en-US" altLang="zh-CN" sz="2800" kern="1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……</a:t>
            </a:r>
            <a:r>
              <a:rPr lang="zh-CN" altLang="en-US" sz="2800" kern="1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最后</a:t>
            </a:r>
            <a:r>
              <a:rPr lang="en-US" altLang="zh-CN" sz="2800" kern="1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……</a:t>
            </a:r>
            <a:endParaRPr lang="en-US" altLang="zh-CN" sz="2800" kern="10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2800" b="1" kern="10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行文脉络：</a:t>
            </a:r>
            <a:r>
              <a:rPr lang="zh-CN" altLang="en-US" sz="2800" kern="1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首先</a:t>
            </a:r>
            <a:r>
              <a:rPr lang="en-US" altLang="zh-CN" sz="2800" kern="1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……</a:t>
            </a:r>
            <a:r>
              <a:rPr lang="zh-CN" altLang="en-US" sz="2800" kern="1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其次</a:t>
            </a:r>
            <a:r>
              <a:rPr lang="en-US" altLang="zh-CN" sz="2800" kern="1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……</a:t>
            </a:r>
            <a:r>
              <a:rPr lang="zh-CN" altLang="en-US" sz="2800" kern="1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最后</a:t>
            </a:r>
            <a:r>
              <a:rPr lang="en-US" altLang="zh-CN" sz="2800" kern="1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……</a:t>
            </a:r>
            <a:endParaRPr lang="en-US" altLang="zh-CN" sz="2800" kern="10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zh-CN" sz="2800" dirty="0">
                <a:solidFill>
                  <a:srgbClr val="FF0000"/>
                </a:solidFill>
                <a:sym typeface="+mn-ea"/>
              </a:rPr>
              <a:t>把全文划分好层次，概括层次内容（段意），依次回答即可。</a:t>
            </a:r>
            <a:endParaRPr lang="zh-CN" altLang="zh-CN" sz="2800" dirty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  <a:defRPr/>
            </a:pPr>
            <a:endParaRPr lang="zh-CN" altLang="zh-CN" sz="2800" kern="1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3794" y="176272"/>
            <a:ext cx="11533240" cy="5566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solidFill>
                  <a:schemeClr val="accent6">
                    <a:lumMod val="75000"/>
                  </a:schemeClr>
                </a:solidFill>
              </a:rPr>
              <a:t>【题型</a:t>
            </a:r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zh-CN" altLang="zh-CN" sz="2400" dirty="0">
                <a:solidFill>
                  <a:schemeClr val="accent6">
                    <a:lumMod val="75000"/>
                  </a:schemeClr>
                </a:solidFill>
              </a:rPr>
              <a:t>】</a:t>
            </a:r>
            <a:r>
              <a:rPr lang="zh-CN" altLang="zh-CN" sz="2400" b="1" u="heavy" dirty="0">
                <a:solidFill>
                  <a:schemeClr val="accent6">
                    <a:lumMod val="75000"/>
                  </a:schemeClr>
                </a:solidFill>
              </a:rPr>
              <a:t>论证结构</a:t>
            </a:r>
            <a:endParaRPr lang="zh-CN" altLang="zh-CN" sz="24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/>
              <a:t>先做判断：</a:t>
            </a:r>
            <a:r>
              <a:rPr lang="zh-CN" altLang="zh-CN" sz="2400" u="heavy" dirty="0"/>
              <a:t>指出</a:t>
            </a:r>
            <a:r>
              <a:rPr lang="zh-CN" altLang="zh-CN" sz="2400" b="1" u="heavy" dirty="0"/>
              <a:t>是什么论证结构</a:t>
            </a:r>
            <a:r>
              <a:rPr lang="zh-CN" altLang="zh-CN" sz="2400" u="heavy" dirty="0"/>
              <a:t>（</a:t>
            </a:r>
            <a:r>
              <a:rPr lang="zh-CN" altLang="zh-CN" sz="2400" b="1" u="heavy" dirty="0"/>
              <a:t>并列式、层进式、对照式、总分式</a:t>
            </a:r>
            <a:r>
              <a:rPr lang="zh-CN" altLang="zh-CN" sz="2400" u="heavy" dirty="0"/>
              <a:t> ）</a:t>
            </a:r>
            <a:r>
              <a:rPr lang="zh-CN" altLang="zh-CN" sz="2400" dirty="0"/>
              <a:t>；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r>
              <a:rPr lang="zh-CN" altLang="zh-CN" sz="2400" dirty="0"/>
              <a:t>然后</a:t>
            </a:r>
            <a:r>
              <a:rPr lang="zh-CN" altLang="zh-CN" sz="2400" b="1" u="heavy" dirty="0"/>
              <a:t>解释每部分是怎样体现这样的结构</a:t>
            </a:r>
            <a:r>
              <a:rPr lang="zh-CN" altLang="zh-CN" sz="2400" dirty="0"/>
              <a:t>的：每部分之间</a:t>
            </a:r>
            <a:r>
              <a:rPr lang="zh-CN" altLang="zh-CN" sz="2400" b="1" u="heavy" dirty="0"/>
              <a:t>如何体现层进</a:t>
            </a:r>
            <a:r>
              <a:rPr lang="zh-CN" altLang="zh-CN" sz="2400" dirty="0"/>
              <a:t>，如何体现对照，如何体现总分关系。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r>
              <a:rPr lang="zh-CN" altLang="zh-CN" sz="2400" dirty="0">
                <a:solidFill>
                  <a:schemeClr val="accent6">
                    <a:lumMod val="75000"/>
                  </a:schemeClr>
                </a:solidFill>
              </a:rPr>
              <a:t>【题型</a:t>
            </a:r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zh-CN" altLang="zh-CN" sz="2400" dirty="0">
                <a:solidFill>
                  <a:schemeClr val="accent6">
                    <a:lumMod val="75000"/>
                  </a:schemeClr>
                </a:solidFill>
              </a:rPr>
              <a:t>】</a:t>
            </a:r>
            <a:r>
              <a:rPr lang="zh-CN" altLang="zh-CN" sz="2400" b="1" u="sng" dirty="0">
                <a:solidFill>
                  <a:schemeClr val="accent6">
                    <a:lumMod val="75000"/>
                  </a:schemeClr>
                </a:solidFill>
              </a:rPr>
              <a:t>论证方法</a:t>
            </a:r>
            <a:endParaRPr lang="zh-CN" altLang="zh-CN" sz="24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/>
              <a:t>答题方式与“论证结构”同，即：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r>
              <a:rPr lang="zh-CN" altLang="zh-CN" sz="2400" dirty="0"/>
              <a:t>先做判断，是</a:t>
            </a:r>
            <a:r>
              <a:rPr lang="zh-CN" altLang="zh-CN" sz="2400" u="heavy" dirty="0"/>
              <a:t>什么论证方法</a:t>
            </a:r>
            <a:r>
              <a:rPr lang="zh-CN" altLang="zh-CN" sz="2400" dirty="0"/>
              <a:t>：</a:t>
            </a:r>
            <a:r>
              <a:rPr lang="zh-CN" altLang="zh-CN" sz="2400" b="1" u="heavy" dirty="0"/>
              <a:t>事实论证（举例）</a:t>
            </a:r>
            <a:r>
              <a:rPr lang="zh-CN" altLang="zh-CN" sz="2400" u="heavy" dirty="0"/>
              <a:t>，</a:t>
            </a:r>
            <a:r>
              <a:rPr lang="zh-CN" altLang="zh-CN" sz="2400" b="1" u="heavy" dirty="0"/>
              <a:t>道理论证（引证）</a:t>
            </a:r>
            <a:r>
              <a:rPr lang="zh-CN" altLang="zh-CN" sz="2400" u="heavy" dirty="0"/>
              <a:t>，</a:t>
            </a:r>
            <a:r>
              <a:rPr lang="zh-CN" altLang="zh-CN" sz="2400" b="1" u="heavy" dirty="0"/>
              <a:t>对比论证，比喻论证，假设论证，因果论证，类比论证</a:t>
            </a:r>
            <a:r>
              <a:rPr lang="zh-CN" altLang="zh-CN" sz="2400" u="heavy" dirty="0"/>
              <a:t>；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r>
              <a:rPr lang="zh-CN" altLang="zh-CN" sz="2400" dirty="0"/>
              <a:t>然后</a:t>
            </a:r>
            <a:r>
              <a:rPr lang="zh-CN" altLang="zh-CN" sz="2400" b="1" u="heavy" dirty="0"/>
              <a:t>说明每种论证方法在材料中是如何体现的</a:t>
            </a:r>
            <a:r>
              <a:rPr lang="zh-CN" altLang="zh-CN" sz="2400" dirty="0"/>
              <a:t>，比如举例论证，举了什么典型事例，证明（论证）了什么观点。</a:t>
            </a:r>
            <a:endParaRPr lang="zh-CN" altLang="zh-CN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266065" y="808355"/>
            <a:ext cx="11634470" cy="518350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800" kern="100">
                <a:solidFill>
                  <a:prstClr val="black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【</a:t>
            </a:r>
            <a:r>
              <a:rPr lang="zh-CN" altLang="en-US" sz="2800" kern="100">
                <a:solidFill>
                  <a:prstClr val="black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常见论证方法及论证效果</a:t>
            </a:r>
            <a:r>
              <a:rPr lang="en-US" altLang="zh-CN" sz="2800" kern="100">
                <a:solidFill>
                  <a:prstClr val="black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】</a:t>
            </a:r>
            <a:endParaRPr lang="en-US" altLang="zh-CN" sz="2800" kern="100">
              <a:solidFill>
                <a:prstClr val="black"/>
              </a:solidFill>
              <a:highlight>
                <a:srgbClr val="FFFF00"/>
              </a:highlight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2800" b="1" kern="10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事实论证（例证法）：</a:t>
            </a:r>
            <a:r>
              <a:rPr lang="zh-CN" altLang="en-US" sz="2800" kern="1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有力地证明中心论点（“事实胜于雄辩”），增强文章说服力、趣味性、权威性，让文章浅显易懂。</a:t>
            </a:r>
            <a:endParaRPr lang="zh-CN" altLang="en-US" sz="2800" kern="10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2800" b="1" kern="10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道理论证（引证法）：</a:t>
            </a:r>
            <a:r>
              <a:rPr lang="zh-CN" altLang="en-US" sz="2800" kern="1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可以增强文章说服力或文采，使论证更有力或更有吸引力。</a:t>
            </a:r>
            <a:endParaRPr lang="zh-CN" altLang="en-US" sz="2800" kern="10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2800" b="1" kern="10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对比论证（对比法）：</a:t>
            </a:r>
            <a:r>
              <a:rPr lang="zh-CN" altLang="en-US" sz="2800" kern="1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正确错误分明，是非曲直明确，给人印象深刻，使论证更有力或更有吸引力。</a:t>
            </a:r>
            <a:endParaRPr lang="zh-CN" altLang="en-US" sz="2800" kern="10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2800" b="1" kern="10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比喻论证（喻证法）：</a:t>
            </a:r>
            <a:r>
              <a:rPr lang="zh-CN" altLang="en-US" sz="2800" kern="1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道理讲得通俗易懂，语言生动形象，容易被人接受。</a:t>
            </a:r>
            <a:endParaRPr lang="zh-CN" altLang="en-US" sz="2800" kern="10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3220" y="267335"/>
            <a:ext cx="11533505" cy="48323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chemeClr val="accent6">
                    <a:lumMod val="75000"/>
                  </a:schemeClr>
                </a:solidFill>
              </a:rPr>
              <a:t>【常见论证方法】</a:t>
            </a:r>
            <a:endParaRPr lang="zh-CN" altLang="zh-CN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2800" b="1" dirty="0"/>
              <a:t>引用论证：引用名言等作为论据来分析问题、说明道理 。</a:t>
            </a:r>
            <a:endParaRPr lang="zh-CN" altLang="zh-CN" sz="2800" b="1" dirty="0"/>
          </a:p>
          <a:p>
            <a:pPr>
              <a:lnSpc>
                <a:spcPct val="150000"/>
              </a:lnSpc>
            </a:pPr>
            <a:r>
              <a:rPr lang="zh-CN" altLang="zh-CN" sz="2800" b="1" dirty="0"/>
              <a:t>因果论证：通过对事理原因或结果的分析，来证明论点的正确合理。</a:t>
            </a:r>
            <a:endParaRPr lang="zh-CN" altLang="zh-CN" sz="2800" b="1" dirty="0"/>
          </a:p>
          <a:p>
            <a:pPr>
              <a:lnSpc>
                <a:spcPct val="150000"/>
              </a:lnSpc>
            </a:pPr>
            <a:r>
              <a:rPr lang="zh-CN" altLang="zh-CN" sz="2800" b="1" dirty="0"/>
              <a:t>类比论证：通过对已知事物</a:t>
            </a:r>
            <a:r>
              <a:rPr lang="en-US" altLang="zh-CN" sz="2800" b="1" dirty="0"/>
              <a:t>(</a:t>
            </a:r>
            <a:r>
              <a:rPr lang="zh-CN" altLang="zh-CN" sz="2800" b="1" dirty="0"/>
              <a:t>或事例</a:t>
            </a:r>
            <a:r>
              <a:rPr lang="en-US" altLang="zh-CN" sz="2800" b="1" dirty="0"/>
              <a:t>)</a:t>
            </a:r>
            <a:r>
              <a:rPr lang="zh-CN" altLang="zh-CN" sz="2800" b="1" dirty="0"/>
              <a:t>与跟它有某些相同特点的事物</a:t>
            </a:r>
            <a:r>
              <a:rPr lang="en-US" altLang="zh-CN" sz="2800" b="1" dirty="0"/>
              <a:t>(</a:t>
            </a:r>
            <a:r>
              <a:rPr lang="zh-CN" altLang="zh-CN" sz="2800" b="1" dirty="0"/>
              <a:t>或事例</a:t>
            </a:r>
            <a:r>
              <a:rPr lang="en-US" altLang="zh-CN" sz="2800" b="1" dirty="0"/>
              <a:t>)</a:t>
            </a:r>
            <a:r>
              <a:rPr lang="zh-CN" altLang="zh-CN" sz="2800" b="1" dirty="0"/>
              <a:t>进行比较类推，从而证明论点。 （注：同类相比）</a:t>
            </a:r>
            <a:endParaRPr lang="zh-CN" altLang="zh-CN" sz="2800" b="1" dirty="0"/>
          </a:p>
          <a:p>
            <a:endParaRPr lang="en-US" altLang="zh-CN" sz="2400" b="1" dirty="0" smtClean="0"/>
          </a:p>
          <a:p>
            <a:endParaRPr lang="zh-CN" altLang="zh-C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460" y="408305"/>
            <a:ext cx="11562080" cy="51847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zh-CN" sz="2400" b="1" dirty="0">
                <a:solidFill>
                  <a:schemeClr val="accent6">
                    <a:lumMod val="75000"/>
                  </a:schemeClr>
                </a:solidFill>
              </a:rPr>
              <a:t>【题型】论证特点</a:t>
            </a:r>
            <a:endParaRPr lang="zh-CN" altLang="zh-CN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zh-CN" sz="2400" b="1" u="heavy" dirty="0"/>
              <a:t>论证特点</a:t>
            </a:r>
            <a:r>
              <a:rPr lang="zh-CN" altLang="zh-CN" sz="2400" dirty="0"/>
              <a:t>几乎包括了前面所有的内容，如</a:t>
            </a:r>
            <a:r>
              <a:rPr lang="zh-CN" altLang="zh-CN" sz="2400" u="heavy" dirty="0">
                <a:solidFill>
                  <a:srgbClr val="FF0000"/>
                </a:solidFill>
              </a:rPr>
              <a:t>论证思路、结构特点、论证方法乃至语言特点、论证角度（立论、驳论，先破后立）</a:t>
            </a:r>
            <a:r>
              <a:rPr lang="zh-CN" altLang="zh-CN" sz="2400" dirty="0">
                <a:solidFill>
                  <a:srgbClr val="FF0000"/>
                </a:solidFill>
              </a:rPr>
              <a:t>等。</a:t>
            </a:r>
            <a:endParaRPr lang="zh-CN" altLang="zh-CN" sz="2400" dirty="0">
              <a:solidFill>
                <a:srgbClr val="FF0000"/>
              </a:solidFill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zh-CN" sz="2400" b="1" u="heavy" dirty="0"/>
              <a:t>论证语言特点</a:t>
            </a:r>
            <a:r>
              <a:rPr lang="zh-CN" altLang="zh-CN" sz="2400" dirty="0"/>
              <a:t>：</a:t>
            </a:r>
            <a:r>
              <a:rPr lang="zh-CN" altLang="zh-CN" sz="2400" u="heavy" dirty="0"/>
              <a:t>严密，准确，逻辑性强</a:t>
            </a:r>
            <a:r>
              <a:rPr lang="zh-CN" altLang="zh-CN" sz="2400" dirty="0"/>
              <a:t>；</a:t>
            </a:r>
            <a:r>
              <a:rPr lang="zh-CN" altLang="zh-CN" sz="2400" b="1" u="heavy" dirty="0"/>
              <a:t>运用修辞</a:t>
            </a:r>
            <a:r>
              <a:rPr lang="zh-CN" altLang="zh-CN" sz="2400" dirty="0"/>
              <a:t>，生动形象，通俗易懂等。</a:t>
            </a:r>
            <a:endParaRPr lang="zh-CN" altLang="zh-CN" sz="2400" dirty="0"/>
          </a:p>
          <a:p>
            <a:pPr indent="0" fontAlgn="auto">
              <a:lnSpc>
                <a:spcPct val="150000"/>
              </a:lnSpc>
            </a:pPr>
            <a:endParaRPr lang="zh-CN" altLang="zh-CN" sz="2400" dirty="0"/>
          </a:p>
          <a:p>
            <a:pPr indent="0" fontAlgn="auto">
              <a:lnSpc>
                <a:spcPct val="150000"/>
              </a:lnSpc>
            </a:pPr>
            <a:r>
              <a:rPr lang="zh-CN" altLang="zh-CN" sz="2400" dirty="0"/>
              <a:t>【变式问】</a:t>
            </a:r>
            <a:r>
              <a:rPr lang="zh-CN" altLang="zh-CN" sz="2400" b="1" dirty="0">
                <a:solidFill>
                  <a:srgbClr val="FF0000"/>
                </a:solidFill>
              </a:rPr>
              <a:t>论证的严谨（严密）性</a:t>
            </a:r>
            <a:endParaRPr lang="zh-CN" altLang="zh-CN" sz="2400" dirty="0">
              <a:solidFill>
                <a:srgbClr val="FF0000"/>
              </a:solidFill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zh-CN" sz="2400" b="1" dirty="0"/>
              <a:t>议论文的严谨周密，体现在以下四个角度</a:t>
            </a:r>
            <a:r>
              <a:rPr lang="zh-CN" altLang="zh-CN" sz="2400" dirty="0"/>
              <a:t>：</a:t>
            </a:r>
            <a:endParaRPr lang="zh-CN" altLang="zh-CN" sz="2400" dirty="0"/>
          </a:p>
          <a:p>
            <a:pPr indent="0" fontAlgn="auto">
              <a:lnSpc>
                <a:spcPct val="150000"/>
              </a:lnSpc>
            </a:pPr>
            <a:r>
              <a:rPr lang="zh-CN" altLang="zh-CN" sz="2400" dirty="0"/>
              <a:t>（</a:t>
            </a:r>
            <a:r>
              <a:rPr lang="en-US" altLang="zh-CN" sz="2400" dirty="0"/>
              <a:t>1</a:t>
            </a:r>
            <a:r>
              <a:rPr lang="zh-CN" altLang="zh-CN" sz="2400" dirty="0"/>
              <a:t>）</a:t>
            </a:r>
            <a:r>
              <a:rPr lang="zh-CN" altLang="zh-CN" sz="2400" b="1" dirty="0"/>
              <a:t>结构严谨</a:t>
            </a:r>
            <a:r>
              <a:rPr lang="zh-CN" altLang="zh-CN" sz="2400" dirty="0"/>
              <a:t>有序，具有逻辑的力量；（</a:t>
            </a:r>
            <a:r>
              <a:rPr lang="en-US" altLang="zh-CN" sz="2400" dirty="0"/>
              <a:t>2</a:t>
            </a:r>
            <a:r>
              <a:rPr lang="zh-CN" altLang="zh-CN" sz="2400" dirty="0"/>
              <a:t>）</a:t>
            </a:r>
            <a:r>
              <a:rPr lang="zh-CN" altLang="zh-CN" sz="2400" b="1" dirty="0"/>
              <a:t>语言准确严密</a:t>
            </a:r>
            <a:r>
              <a:rPr lang="zh-CN" altLang="zh-CN" sz="2400" dirty="0"/>
              <a:t>，具有精确的力量；</a:t>
            </a:r>
            <a:endParaRPr lang="zh-CN" altLang="zh-CN" sz="2400" dirty="0"/>
          </a:p>
          <a:p>
            <a:pPr indent="0" fontAlgn="auto">
              <a:lnSpc>
                <a:spcPct val="150000"/>
              </a:lnSpc>
            </a:pPr>
            <a:r>
              <a:rPr lang="zh-CN" altLang="zh-CN" sz="2400" dirty="0"/>
              <a:t>（</a:t>
            </a:r>
            <a:r>
              <a:rPr lang="en-US" altLang="zh-CN" sz="2400" dirty="0"/>
              <a:t>3</a:t>
            </a:r>
            <a:r>
              <a:rPr lang="zh-CN" altLang="zh-CN" sz="2400" dirty="0"/>
              <a:t>）</a:t>
            </a:r>
            <a:r>
              <a:rPr lang="zh-CN" altLang="zh-CN" sz="2400" b="1" dirty="0"/>
              <a:t>论证方法</a:t>
            </a:r>
            <a:r>
              <a:rPr lang="zh-CN" altLang="zh-CN" sz="2400" dirty="0"/>
              <a:t>得当，具有说服的力量；（</a:t>
            </a:r>
            <a:r>
              <a:rPr lang="en-US" altLang="zh-CN" sz="2400" dirty="0"/>
              <a:t>4</a:t>
            </a:r>
            <a:r>
              <a:rPr lang="zh-CN" altLang="zh-CN" sz="2400" dirty="0"/>
              <a:t>）</a:t>
            </a:r>
            <a:r>
              <a:rPr lang="zh-CN" altLang="zh-CN" sz="2400" b="1" dirty="0"/>
              <a:t>材料选择确凿</a:t>
            </a:r>
            <a:r>
              <a:rPr lang="zh-CN" altLang="zh-CN" sz="2400" dirty="0"/>
              <a:t>，具有真实的力量。</a:t>
            </a:r>
            <a:endParaRPr lang="zh-CN" altLang="zh-C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0" y="11430"/>
            <a:ext cx="12273280" cy="6978650"/>
            <a:chOff x="0" y="1"/>
            <a:chExt cx="12192003" cy="6858000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" y="1"/>
              <a:ext cx="3876675" cy="2543175"/>
            </a:xfrm>
            <a:custGeom>
              <a:avLst/>
              <a:gdLst>
                <a:gd name="connsiteX0" fmla="*/ 0 w 3876675"/>
                <a:gd name="connsiteY0" fmla="*/ 0 h 2543175"/>
                <a:gd name="connsiteX1" fmla="*/ 3876675 w 3876675"/>
                <a:gd name="connsiteY1" fmla="*/ 0 h 2543175"/>
                <a:gd name="connsiteX2" fmla="*/ 3876675 w 3876675"/>
                <a:gd name="connsiteY2" fmla="*/ 2543175 h 2543175"/>
                <a:gd name="connsiteX3" fmla="*/ 0 w 3876675"/>
                <a:gd name="connsiteY3" fmla="*/ 2543175 h 254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6675" h="2543175">
                  <a:moveTo>
                    <a:pt x="0" y="0"/>
                  </a:moveTo>
                  <a:lnTo>
                    <a:pt x="3876675" y="0"/>
                  </a:lnTo>
                  <a:lnTo>
                    <a:pt x="3876675" y="2543175"/>
                  </a:lnTo>
                  <a:lnTo>
                    <a:pt x="0" y="2543175"/>
                  </a:lnTo>
                  <a:close/>
                </a:path>
              </a:pathLst>
            </a:custGeom>
          </p:spPr>
        </p:pic>
        <p:pic>
          <p:nvPicPr>
            <p:cNvPr id="6" name="图片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" y="4410076"/>
              <a:ext cx="4029075" cy="2447925"/>
            </a:xfrm>
            <a:custGeom>
              <a:avLst/>
              <a:gdLst>
                <a:gd name="connsiteX0" fmla="*/ 0 w 4029075"/>
                <a:gd name="connsiteY0" fmla="*/ 0 h 2447925"/>
                <a:gd name="connsiteX1" fmla="*/ 4029075 w 4029075"/>
                <a:gd name="connsiteY1" fmla="*/ 0 h 2447925"/>
                <a:gd name="connsiteX2" fmla="*/ 4029075 w 4029075"/>
                <a:gd name="connsiteY2" fmla="*/ 2447925 h 2447925"/>
                <a:gd name="connsiteX3" fmla="*/ 0 w 4029075"/>
                <a:gd name="connsiteY3" fmla="*/ 2447925 h 244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9075" h="2447925">
                  <a:moveTo>
                    <a:pt x="0" y="0"/>
                  </a:moveTo>
                  <a:lnTo>
                    <a:pt x="4029075" y="0"/>
                  </a:lnTo>
                  <a:lnTo>
                    <a:pt x="4029075" y="2447925"/>
                  </a:lnTo>
                  <a:lnTo>
                    <a:pt x="0" y="2447925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7953376" y="1"/>
              <a:ext cx="4238627" cy="2543175"/>
            </a:xfrm>
            <a:custGeom>
              <a:avLst/>
              <a:gdLst>
                <a:gd name="connsiteX0" fmla="*/ 0 w 4238627"/>
                <a:gd name="connsiteY0" fmla="*/ 0 h 2543175"/>
                <a:gd name="connsiteX1" fmla="*/ 4238627 w 4238627"/>
                <a:gd name="connsiteY1" fmla="*/ 0 h 2543175"/>
                <a:gd name="connsiteX2" fmla="*/ 4238627 w 4238627"/>
                <a:gd name="connsiteY2" fmla="*/ 2543175 h 2543175"/>
                <a:gd name="connsiteX3" fmla="*/ 0 w 4238627"/>
                <a:gd name="connsiteY3" fmla="*/ 2543175 h 254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627" h="2543175">
                  <a:moveTo>
                    <a:pt x="0" y="0"/>
                  </a:moveTo>
                  <a:lnTo>
                    <a:pt x="4238627" y="0"/>
                  </a:lnTo>
                  <a:lnTo>
                    <a:pt x="4238627" y="2543175"/>
                  </a:lnTo>
                  <a:lnTo>
                    <a:pt x="0" y="2543175"/>
                  </a:ln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8105776" y="4410076"/>
              <a:ext cx="4086227" cy="2447925"/>
            </a:xfrm>
            <a:custGeom>
              <a:avLst/>
              <a:gdLst>
                <a:gd name="connsiteX0" fmla="*/ 0 w 4086227"/>
                <a:gd name="connsiteY0" fmla="*/ 0 h 2447925"/>
                <a:gd name="connsiteX1" fmla="*/ 4086227 w 4086227"/>
                <a:gd name="connsiteY1" fmla="*/ 0 h 2447925"/>
                <a:gd name="connsiteX2" fmla="*/ 4086227 w 4086227"/>
                <a:gd name="connsiteY2" fmla="*/ 2447925 h 2447925"/>
                <a:gd name="connsiteX3" fmla="*/ 0 w 4086227"/>
                <a:gd name="connsiteY3" fmla="*/ 2447925 h 244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6227" h="2447925">
                  <a:moveTo>
                    <a:pt x="0" y="0"/>
                  </a:moveTo>
                  <a:lnTo>
                    <a:pt x="4086227" y="0"/>
                  </a:lnTo>
                  <a:lnTo>
                    <a:pt x="4086227" y="2447925"/>
                  </a:lnTo>
                  <a:lnTo>
                    <a:pt x="0" y="2447925"/>
                  </a:lnTo>
                  <a:close/>
                </a:path>
              </a:pathLst>
            </a:cu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3876676" y="1"/>
              <a:ext cx="4076700" cy="1028699"/>
            </a:xfrm>
            <a:custGeom>
              <a:avLst/>
              <a:gdLst>
                <a:gd name="connsiteX0" fmla="*/ 0 w 2847975"/>
                <a:gd name="connsiteY0" fmla="*/ 0 h 1028699"/>
                <a:gd name="connsiteX1" fmla="*/ 2847975 w 2847975"/>
                <a:gd name="connsiteY1" fmla="*/ 0 h 1028699"/>
                <a:gd name="connsiteX2" fmla="*/ 2847975 w 2847975"/>
                <a:gd name="connsiteY2" fmla="*/ 1028699 h 1028699"/>
                <a:gd name="connsiteX3" fmla="*/ 0 w 2847975"/>
                <a:gd name="connsiteY3" fmla="*/ 1028699 h 102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7975" h="1028699">
                  <a:moveTo>
                    <a:pt x="0" y="0"/>
                  </a:moveTo>
                  <a:lnTo>
                    <a:pt x="2847975" y="0"/>
                  </a:lnTo>
                  <a:lnTo>
                    <a:pt x="2847975" y="1028699"/>
                  </a:lnTo>
                  <a:lnTo>
                    <a:pt x="0" y="1028699"/>
                  </a:lnTo>
                  <a:close/>
                </a:path>
              </a:pathLst>
            </a:custGeom>
          </p:spPr>
        </p:pic>
        <p:pic>
          <p:nvPicPr>
            <p:cNvPr id="10" name="图片 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4029075" y="6067425"/>
              <a:ext cx="4086227" cy="790574"/>
            </a:xfrm>
            <a:custGeom>
              <a:avLst/>
              <a:gdLst>
                <a:gd name="connsiteX0" fmla="*/ 0 w 2933700"/>
                <a:gd name="connsiteY0" fmla="*/ 0 h 790574"/>
                <a:gd name="connsiteX1" fmla="*/ 2933700 w 2933700"/>
                <a:gd name="connsiteY1" fmla="*/ 0 h 790574"/>
                <a:gd name="connsiteX2" fmla="*/ 2933700 w 2933700"/>
                <a:gd name="connsiteY2" fmla="*/ 790574 h 790574"/>
                <a:gd name="connsiteX3" fmla="*/ 0 w 2933700"/>
                <a:gd name="connsiteY3" fmla="*/ 790574 h 79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3700" h="790574">
                  <a:moveTo>
                    <a:pt x="0" y="0"/>
                  </a:moveTo>
                  <a:lnTo>
                    <a:pt x="2933700" y="0"/>
                  </a:lnTo>
                  <a:lnTo>
                    <a:pt x="2933700" y="790574"/>
                  </a:lnTo>
                  <a:lnTo>
                    <a:pt x="0" y="790574"/>
                  </a:lnTo>
                  <a:close/>
                </a:path>
              </a:pathLst>
            </a:custGeom>
          </p:spPr>
        </p:pic>
        <p:pic>
          <p:nvPicPr>
            <p:cNvPr id="11" name="图片 10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0" y="2543176"/>
              <a:ext cx="1800225" cy="1866900"/>
            </a:xfrm>
            <a:custGeom>
              <a:avLst/>
              <a:gdLst>
                <a:gd name="connsiteX0" fmla="*/ 0 w 1800225"/>
                <a:gd name="connsiteY0" fmla="*/ 0 h 1524001"/>
                <a:gd name="connsiteX1" fmla="*/ 1800225 w 1800225"/>
                <a:gd name="connsiteY1" fmla="*/ 0 h 1524001"/>
                <a:gd name="connsiteX2" fmla="*/ 1800225 w 1800225"/>
                <a:gd name="connsiteY2" fmla="*/ 1524001 h 1524001"/>
                <a:gd name="connsiteX3" fmla="*/ 0 w 1800225"/>
                <a:gd name="connsiteY3" fmla="*/ 1524001 h 152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225" h="1524001">
                  <a:moveTo>
                    <a:pt x="0" y="0"/>
                  </a:moveTo>
                  <a:lnTo>
                    <a:pt x="1800225" y="0"/>
                  </a:lnTo>
                  <a:lnTo>
                    <a:pt x="1800225" y="1524001"/>
                  </a:lnTo>
                  <a:lnTo>
                    <a:pt x="0" y="1524001"/>
                  </a:lnTo>
                  <a:close/>
                </a:path>
              </a:pathLst>
            </a:custGeom>
          </p:spPr>
        </p:pic>
        <p:pic>
          <p:nvPicPr>
            <p:cNvPr id="12" name="图片 11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1077575" y="2543176"/>
              <a:ext cx="1114424" cy="2009773"/>
            </a:xfrm>
            <a:custGeom>
              <a:avLst/>
              <a:gdLst>
                <a:gd name="connsiteX0" fmla="*/ 0 w 1114424"/>
                <a:gd name="connsiteY0" fmla="*/ 0 h 1447799"/>
                <a:gd name="connsiteX1" fmla="*/ 1114424 w 1114424"/>
                <a:gd name="connsiteY1" fmla="*/ 0 h 1447799"/>
                <a:gd name="connsiteX2" fmla="*/ 1114424 w 1114424"/>
                <a:gd name="connsiteY2" fmla="*/ 1447799 h 1447799"/>
                <a:gd name="connsiteX3" fmla="*/ 0 w 1114424"/>
                <a:gd name="connsiteY3" fmla="*/ 1447799 h 144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4424" h="1447799">
                  <a:moveTo>
                    <a:pt x="0" y="0"/>
                  </a:moveTo>
                  <a:lnTo>
                    <a:pt x="1114424" y="0"/>
                  </a:lnTo>
                  <a:lnTo>
                    <a:pt x="1114424" y="1447799"/>
                  </a:lnTo>
                  <a:lnTo>
                    <a:pt x="0" y="1447799"/>
                  </a:lnTo>
                  <a:close/>
                </a:path>
              </a:pathLst>
            </a:custGeom>
          </p:spPr>
        </p:pic>
      </p:grpSp>
      <p:sp>
        <p:nvSpPr>
          <p:cNvPr id="3" name="文本框 2"/>
          <p:cNvSpPr txBox="1"/>
          <p:nvPr>
            <p:custDataLst>
              <p:tags r:id="rId18"/>
            </p:custDataLst>
          </p:nvPr>
        </p:nvSpPr>
        <p:spPr>
          <a:xfrm>
            <a:off x="2209165" y="131318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29698" name="文本框 7680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032000" y="304800"/>
            <a:ext cx="863600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800" b="1">
                <a:solidFill>
                  <a:srgbClr val="FF0000"/>
                </a:solidFill>
                <a:ea typeface="楷体" panose="02010609060101010101" charset="-122"/>
              </a:rPr>
              <a:t>简答题提醒</a:t>
            </a:r>
            <a:endParaRPr lang="zh-CN" altLang="en-US" sz="4800" b="1">
              <a:solidFill>
                <a:srgbClr val="FF0000"/>
              </a:solidFill>
              <a:ea typeface="楷体" panose="02010609060101010101" charset="-122"/>
            </a:endParaRPr>
          </a:p>
        </p:txBody>
      </p:sp>
      <p:sp>
        <p:nvSpPr>
          <p:cNvPr id="29699" name="文本框 7680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9600" y="1524000"/>
            <a:ext cx="11379200" cy="45231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ea typeface="楷体" panose="02010609060101010101" charset="-122"/>
                <a:sym typeface="+mn-ea"/>
              </a:rPr>
              <a:t>一、认真审题，看懂关键词；</a:t>
            </a:r>
            <a:endParaRPr lang="zh-CN" altLang="en-US" sz="3600" b="1">
              <a:solidFill>
                <a:srgbClr val="FF0000"/>
              </a:solidFill>
              <a:ea typeface="楷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ea typeface="楷体" panose="02010609060101010101" charset="-122"/>
                <a:sym typeface="+mn-ea"/>
              </a:rPr>
              <a:t>二、落实关键词，怎么问怎么答，有几问做几答；</a:t>
            </a:r>
            <a:endParaRPr lang="zh-CN" altLang="en-US" sz="3600" b="1">
              <a:solidFill>
                <a:srgbClr val="0000FF"/>
              </a:solidFill>
              <a:ea typeface="楷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ea typeface="楷体" panose="02010609060101010101" charset="-122"/>
                <a:sym typeface="+mn-ea"/>
              </a:rPr>
              <a:t>三、分点作答，多点多词精答，有把握的放前面</a:t>
            </a:r>
            <a:r>
              <a:rPr lang="zh-CN" altLang="en-US" sz="3600" b="1">
                <a:solidFill>
                  <a:srgbClr val="800000"/>
                </a:solidFill>
                <a:ea typeface="楷体" panose="02010609060101010101" charset="-122"/>
                <a:sym typeface="+mn-ea"/>
              </a:rPr>
              <a:t>。</a:t>
            </a:r>
            <a:endParaRPr lang="zh-CN" altLang="en-US" sz="3600" b="1">
              <a:solidFill>
                <a:srgbClr val="800000"/>
              </a:solidFill>
              <a:ea typeface="楷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ea typeface="楷体" panose="02010609060101010101" charset="-122"/>
                <a:sym typeface="+mn-ea"/>
              </a:rPr>
              <a:t>四、先总后分，术语先行分析紧跟；</a:t>
            </a:r>
            <a:endParaRPr lang="zh-CN" altLang="en-US" sz="3600" b="1">
              <a:solidFill>
                <a:srgbClr val="0000FF"/>
              </a:solidFill>
              <a:ea typeface="楷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>
                <a:ea typeface="楷体" panose="02010609060101010101" charset="-122"/>
                <a:sym typeface="+mn-ea"/>
              </a:rPr>
              <a:t>五、筛选概括逐段逐段逐句逐句找，合并同类项，要概括不要照抄。</a:t>
            </a:r>
            <a:endParaRPr lang="zh-CN" altLang="en-US" sz="3600" b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"/>
          <a:stretch>
            <a:fillRect/>
          </a:stretch>
        </p:blipFill>
        <p:spPr>
          <a:xfrm>
            <a:off x="0" y="630872"/>
            <a:ext cx="12192000" cy="62307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" b="92371"/>
          <a:stretch>
            <a:fillRect/>
          </a:stretch>
        </p:blipFill>
        <p:spPr>
          <a:xfrm flipV="1">
            <a:off x="0" y="-1"/>
            <a:ext cx="12192000" cy="475343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1677859" y="2225575"/>
            <a:ext cx="9875323" cy="2802812"/>
            <a:chOff x="1643270" y="2027594"/>
            <a:chExt cx="9875323" cy="2802812"/>
          </a:xfrm>
        </p:grpSpPr>
        <p:sp>
          <p:nvSpPr>
            <p:cNvPr id="22" name="矩形 21"/>
            <p:cNvSpPr/>
            <p:nvPr/>
          </p:nvSpPr>
          <p:spPr>
            <a:xfrm flipH="1">
              <a:off x="1643270" y="2027594"/>
              <a:ext cx="1603748" cy="2802812"/>
            </a:xfrm>
            <a:prstGeom prst="rect">
              <a:avLst/>
            </a:prstGeom>
            <a:solidFill>
              <a:srgbClr val="AF2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542993" y="2491775"/>
              <a:ext cx="7975600" cy="1442083"/>
              <a:chOff x="3064868" y="2317105"/>
              <a:chExt cx="7975600" cy="1442083"/>
            </a:xfrm>
          </p:grpSpPr>
          <p:sp>
            <p:nvSpPr>
              <p:cNvPr id="28" name="TextBox 7"/>
              <p:cNvSpPr>
                <a:spLocks noChangeArrowheads="1"/>
              </p:cNvSpPr>
              <p:nvPr/>
            </p:nvSpPr>
            <p:spPr bwMode="auto">
              <a:xfrm>
                <a:off x="3064868" y="2317105"/>
                <a:ext cx="7975600" cy="13538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8800" dirty="0">
                    <a:solidFill>
                      <a:schemeClr val="bg2">
                        <a:lumMod val="25000"/>
                      </a:schemeClr>
                    </a:solidFill>
                    <a:latin typeface="汉仪铁线黑-65简" panose="00020600040101010101" pitchFamily="18" charset="-122"/>
                    <a:ea typeface="汉仪铁线黑-65简" panose="00020600040101010101" pitchFamily="18" charset="-122"/>
                    <a:sym typeface="+mn-ea"/>
                  </a:rPr>
                  <a:t>小说文本阅读</a:t>
                </a:r>
                <a:endParaRPr lang="zh-CN" altLang="en-US" sz="8800" b="1" dirty="0">
                  <a:solidFill>
                    <a:schemeClr val="bg2">
                      <a:lumMod val="25000"/>
                    </a:schemeClr>
                  </a:solidFill>
                  <a:latin typeface="汉仪铁线黑-65简" panose="00020600040101010101" pitchFamily="18" charset="-122"/>
                  <a:ea typeface="思源宋体 CN" panose="02020700000000000000"/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3388469" y="3759188"/>
                <a:ext cx="6749444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/>
            <p:cNvGrpSpPr/>
            <p:nvPr/>
          </p:nvGrpSpPr>
          <p:grpSpPr>
            <a:xfrm>
              <a:off x="1646458" y="2386206"/>
              <a:ext cx="1464450" cy="2137405"/>
              <a:chOff x="1597036" y="2311053"/>
              <a:chExt cx="1464450" cy="2137405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1597036" y="3341653"/>
                <a:ext cx="1464450" cy="1106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altLang="zh-CN" sz="6600" b="1" i="1" dirty="0">
                    <a:solidFill>
                      <a:schemeClr val="bg1"/>
                    </a:solidFill>
                    <a:latin typeface="汉仪雅酷黑 85W" panose="020B0904020202020204" pitchFamily="34" charset="-122"/>
                    <a:ea typeface="汉仪雅酷黑 85W" panose="020B0904020202020204" pitchFamily="34" charset="-122"/>
                  </a:rPr>
                  <a:t>02</a:t>
                </a:r>
                <a:endParaRPr lang="zh-CN" altLang="en-US" sz="6600" b="1" i="1" dirty="0">
                  <a:solidFill>
                    <a:schemeClr val="bg1"/>
                  </a:solidFill>
                  <a:latin typeface="汉仪雅酷黑 85W" panose="020B0904020202020204" pitchFamily="34" charset="-122"/>
                  <a:ea typeface="汉仪雅酷黑 85W" panose="020B0904020202020204" pitchFamily="34" charset="-122"/>
                </a:endParaRP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1915057" y="3218542"/>
                <a:ext cx="106017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iconfont-1187-868615"/>
              <p:cNvSpPr>
                <a:spLocks noChangeAspect="1"/>
              </p:cNvSpPr>
              <p:nvPr/>
            </p:nvSpPr>
            <p:spPr bwMode="auto">
              <a:xfrm>
                <a:off x="2140947" y="2311053"/>
                <a:ext cx="608391" cy="609685"/>
              </a:xfrm>
              <a:custGeom>
                <a:avLst/>
                <a:gdLst>
                  <a:gd name="T0" fmla="*/ 12123 w 12728"/>
                  <a:gd name="T1" fmla="*/ 2794 h 12755"/>
                  <a:gd name="T2" fmla="*/ 11574 w 12728"/>
                  <a:gd name="T3" fmla="*/ 3342 h 12755"/>
                  <a:gd name="T4" fmla="*/ 9386 w 12728"/>
                  <a:gd name="T5" fmla="*/ 1151 h 12755"/>
                  <a:gd name="T6" fmla="*/ 9932 w 12728"/>
                  <a:gd name="T7" fmla="*/ 605 h 12755"/>
                  <a:gd name="T8" fmla="*/ 12123 w 12728"/>
                  <a:gd name="T9" fmla="*/ 605 h 12755"/>
                  <a:gd name="T10" fmla="*/ 12123 w 12728"/>
                  <a:gd name="T11" fmla="*/ 2794 h 12755"/>
                  <a:gd name="T12" fmla="*/ 10479 w 12728"/>
                  <a:gd name="T13" fmla="*/ 4436 h 12755"/>
                  <a:gd name="T14" fmla="*/ 7742 w 12728"/>
                  <a:gd name="T15" fmla="*/ 7169 h 12755"/>
                  <a:gd name="T16" fmla="*/ 3926 w 12728"/>
                  <a:gd name="T17" fmla="*/ 8827 h 12755"/>
                  <a:gd name="T18" fmla="*/ 5551 w 12728"/>
                  <a:gd name="T19" fmla="*/ 4980 h 12755"/>
                  <a:gd name="T20" fmla="*/ 8290 w 12728"/>
                  <a:gd name="T21" fmla="*/ 2245 h 12755"/>
                  <a:gd name="T22" fmla="*/ 10479 w 12728"/>
                  <a:gd name="T23" fmla="*/ 4436 h 12755"/>
                  <a:gd name="T24" fmla="*/ 4711 w 12728"/>
                  <a:gd name="T25" fmla="*/ 1735 h 12755"/>
                  <a:gd name="T26" fmla="*/ 2356 w 12728"/>
                  <a:gd name="T27" fmla="*/ 1735 h 12755"/>
                  <a:gd name="T28" fmla="*/ 1570 w 12728"/>
                  <a:gd name="T29" fmla="*/ 2522 h 12755"/>
                  <a:gd name="T30" fmla="*/ 1570 w 12728"/>
                  <a:gd name="T31" fmla="*/ 10392 h 12755"/>
                  <a:gd name="T32" fmla="*/ 2356 w 12728"/>
                  <a:gd name="T33" fmla="*/ 11179 h 12755"/>
                  <a:gd name="T34" fmla="*/ 10210 w 12728"/>
                  <a:gd name="T35" fmla="*/ 11179 h 12755"/>
                  <a:gd name="T36" fmla="*/ 10995 w 12728"/>
                  <a:gd name="T37" fmla="*/ 10392 h 12755"/>
                  <a:gd name="T38" fmla="*/ 10995 w 12728"/>
                  <a:gd name="T39" fmla="*/ 7245 h 12755"/>
                  <a:gd name="T40" fmla="*/ 11780 w 12728"/>
                  <a:gd name="T41" fmla="*/ 6458 h 12755"/>
                  <a:gd name="T42" fmla="*/ 12565 w 12728"/>
                  <a:gd name="T43" fmla="*/ 7245 h 12755"/>
                  <a:gd name="T44" fmla="*/ 12565 w 12728"/>
                  <a:gd name="T45" fmla="*/ 11181 h 12755"/>
                  <a:gd name="T46" fmla="*/ 10995 w 12728"/>
                  <a:gd name="T47" fmla="*/ 12755 h 12755"/>
                  <a:gd name="T48" fmla="*/ 1570 w 12728"/>
                  <a:gd name="T49" fmla="*/ 12755 h 12755"/>
                  <a:gd name="T50" fmla="*/ 0 w 12728"/>
                  <a:gd name="T51" fmla="*/ 11181 h 12755"/>
                  <a:gd name="T52" fmla="*/ 0 w 12728"/>
                  <a:gd name="T53" fmla="*/ 1735 h 12755"/>
                  <a:gd name="T54" fmla="*/ 1570 w 12728"/>
                  <a:gd name="T55" fmla="*/ 161 h 12755"/>
                  <a:gd name="T56" fmla="*/ 4711 w 12728"/>
                  <a:gd name="T57" fmla="*/ 161 h 12755"/>
                  <a:gd name="T58" fmla="*/ 5496 w 12728"/>
                  <a:gd name="T59" fmla="*/ 948 h 12755"/>
                  <a:gd name="T60" fmla="*/ 4711 w 12728"/>
                  <a:gd name="T61" fmla="*/ 1735 h 12755"/>
                  <a:gd name="T62" fmla="*/ 4711 w 12728"/>
                  <a:gd name="T63" fmla="*/ 1735 h 12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728" h="12755">
                    <a:moveTo>
                      <a:pt x="12123" y="2794"/>
                    </a:moveTo>
                    <a:lnTo>
                      <a:pt x="11574" y="3342"/>
                    </a:lnTo>
                    <a:lnTo>
                      <a:pt x="9386" y="1151"/>
                    </a:lnTo>
                    <a:lnTo>
                      <a:pt x="9932" y="605"/>
                    </a:lnTo>
                    <a:cubicBezTo>
                      <a:pt x="10537" y="0"/>
                      <a:pt x="11518" y="0"/>
                      <a:pt x="12123" y="605"/>
                    </a:cubicBezTo>
                    <a:cubicBezTo>
                      <a:pt x="12728" y="1208"/>
                      <a:pt x="12728" y="2189"/>
                      <a:pt x="12123" y="2794"/>
                    </a:cubicBezTo>
                    <a:close/>
                    <a:moveTo>
                      <a:pt x="10479" y="4436"/>
                    </a:moveTo>
                    <a:lnTo>
                      <a:pt x="7742" y="7169"/>
                    </a:lnTo>
                    <a:lnTo>
                      <a:pt x="3926" y="8827"/>
                    </a:lnTo>
                    <a:lnTo>
                      <a:pt x="5551" y="4980"/>
                    </a:lnTo>
                    <a:lnTo>
                      <a:pt x="8290" y="2245"/>
                    </a:lnTo>
                    <a:lnTo>
                      <a:pt x="10479" y="4436"/>
                    </a:lnTo>
                    <a:close/>
                    <a:moveTo>
                      <a:pt x="4711" y="1735"/>
                    </a:moveTo>
                    <a:lnTo>
                      <a:pt x="2356" y="1735"/>
                    </a:lnTo>
                    <a:cubicBezTo>
                      <a:pt x="1921" y="1735"/>
                      <a:pt x="1570" y="2088"/>
                      <a:pt x="1570" y="2522"/>
                    </a:cubicBezTo>
                    <a:lnTo>
                      <a:pt x="1570" y="10392"/>
                    </a:lnTo>
                    <a:cubicBezTo>
                      <a:pt x="1570" y="10826"/>
                      <a:pt x="1921" y="11179"/>
                      <a:pt x="2356" y="11179"/>
                    </a:cubicBezTo>
                    <a:lnTo>
                      <a:pt x="10210" y="11179"/>
                    </a:lnTo>
                    <a:cubicBezTo>
                      <a:pt x="10644" y="11179"/>
                      <a:pt x="10995" y="10826"/>
                      <a:pt x="10995" y="10392"/>
                    </a:cubicBezTo>
                    <a:lnTo>
                      <a:pt x="10995" y="7245"/>
                    </a:lnTo>
                    <a:cubicBezTo>
                      <a:pt x="10995" y="6811"/>
                      <a:pt x="11346" y="6458"/>
                      <a:pt x="11780" y="6458"/>
                    </a:cubicBezTo>
                    <a:cubicBezTo>
                      <a:pt x="12214" y="6458"/>
                      <a:pt x="12565" y="6811"/>
                      <a:pt x="12565" y="7245"/>
                    </a:cubicBezTo>
                    <a:lnTo>
                      <a:pt x="12565" y="11181"/>
                    </a:lnTo>
                    <a:cubicBezTo>
                      <a:pt x="12565" y="12049"/>
                      <a:pt x="11861" y="12755"/>
                      <a:pt x="10995" y="12755"/>
                    </a:cubicBezTo>
                    <a:lnTo>
                      <a:pt x="1570" y="12755"/>
                    </a:lnTo>
                    <a:cubicBezTo>
                      <a:pt x="704" y="12755"/>
                      <a:pt x="0" y="12051"/>
                      <a:pt x="0" y="11181"/>
                    </a:cubicBezTo>
                    <a:lnTo>
                      <a:pt x="0" y="1735"/>
                    </a:lnTo>
                    <a:cubicBezTo>
                      <a:pt x="0" y="866"/>
                      <a:pt x="704" y="161"/>
                      <a:pt x="1570" y="161"/>
                    </a:cubicBezTo>
                    <a:lnTo>
                      <a:pt x="4711" y="161"/>
                    </a:lnTo>
                    <a:cubicBezTo>
                      <a:pt x="5145" y="161"/>
                      <a:pt x="5496" y="514"/>
                      <a:pt x="5496" y="948"/>
                    </a:cubicBezTo>
                    <a:cubicBezTo>
                      <a:pt x="5496" y="1384"/>
                      <a:pt x="5145" y="1735"/>
                      <a:pt x="4711" y="1735"/>
                    </a:cubicBezTo>
                    <a:close/>
                    <a:moveTo>
                      <a:pt x="4711" y="1735"/>
                    </a:move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1859" y="268025"/>
            <a:ext cx="11438521" cy="4759200"/>
          </a:xfrm>
        </p:spPr>
        <p:txBody>
          <a:bodyPr>
            <a:noAutofit/>
          </a:bodyPr>
          <a:lstStyle/>
          <a:p>
            <a:r>
              <a:rPr lang="zh-CN" altLang="en-US" sz="2800" dirty="0">
                <a:solidFill>
                  <a:schemeClr val="tx1"/>
                </a:solidFill>
              </a:rPr>
              <a:t>选择题：内容和艺术手法</a:t>
            </a:r>
            <a:endParaRPr lang="zh-CN" altLang="en-US" sz="2800" dirty="0">
              <a:solidFill>
                <a:schemeClr val="tx1"/>
              </a:solidFill>
            </a:endParaRPr>
          </a:p>
          <a:p>
            <a:r>
              <a:rPr lang="zh-CN" altLang="en-US" sz="2800" dirty="0">
                <a:solidFill>
                  <a:schemeClr val="tx1"/>
                </a:solidFill>
              </a:rPr>
              <a:t>问答题：一定要注意看题目要求你干什么，指向是什么。</a:t>
            </a:r>
            <a:endParaRPr lang="zh-CN" alt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2800" dirty="0">
                <a:solidFill>
                  <a:schemeClr val="tx1"/>
                </a:solidFill>
              </a:rPr>
              <a:t>1.</a:t>
            </a:r>
            <a:r>
              <a:rPr lang="zh-CN" altLang="en-US" sz="2800" dirty="0">
                <a:solidFill>
                  <a:schemeClr val="tx1"/>
                </a:solidFill>
              </a:rPr>
              <a:t>标题含义，词语含义（</a:t>
            </a:r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意蕴丰富，寓意</a:t>
            </a:r>
            <a:r>
              <a:rPr lang="en-US" altLang="zh-CN" sz="2800" dirty="0">
                <a:solidFill>
                  <a:schemeClr val="tx1"/>
                </a:solidFill>
                <a:sym typeface="+mn-ea"/>
              </a:rPr>
              <a:t>·····</a:t>
            </a:r>
            <a:r>
              <a:rPr lang="zh-CN" altLang="en-US" sz="2800" dirty="0">
                <a:solidFill>
                  <a:schemeClr val="tx1"/>
                </a:solidFill>
              </a:rPr>
              <a:t>）</a:t>
            </a:r>
            <a:endParaRPr lang="zh-CN" alt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2800" dirty="0">
                <a:solidFill>
                  <a:schemeClr val="tx1"/>
                </a:solidFill>
              </a:rPr>
              <a:t>2.</a:t>
            </a:r>
            <a:r>
              <a:rPr lang="zh-CN" altLang="en-US" sz="2800" dirty="0">
                <a:solidFill>
                  <a:schemeClr val="tx1"/>
                </a:solidFill>
              </a:rPr>
              <a:t>作用效果题</a:t>
            </a:r>
            <a:endParaRPr lang="zh-CN" alt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2800" dirty="0" smtClean="0">
                <a:solidFill>
                  <a:srgbClr val="FF0000"/>
                </a:solidFill>
              </a:rPr>
              <a:t>小说：</a:t>
            </a:r>
            <a:r>
              <a:rPr lang="en-US" altLang="zh-CN" sz="2800" dirty="0" smtClean="0">
                <a:solidFill>
                  <a:srgbClr val="FF0000"/>
                </a:solidFill>
              </a:rPr>
              <a:t>(6+1</a:t>
            </a:r>
            <a:r>
              <a:rPr lang="zh-CN" altLang="en-US" sz="2800" dirty="0" smtClean="0">
                <a:solidFill>
                  <a:srgbClr val="FF0000"/>
                </a:solidFill>
              </a:rPr>
              <a:t>答题法</a:t>
            </a:r>
            <a:r>
              <a:rPr lang="en-US" altLang="zh-CN" sz="2800" dirty="0" smtClean="0">
                <a:solidFill>
                  <a:srgbClr val="FF0000"/>
                </a:solidFill>
              </a:rPr>
              <a:t>)</a:t>
            </a:r>
            <a:r>
              <a:rPr lang="zh-CN" altLang="en-US" sz="2800" dirty="0" smtClean="0">
                <a:solidFill>
                  <a:srgbClr val="FF0000"/>
                </a:solidFill>
              </a:rPr>
              <a:t>：人物</a:t>
            </a:r>
            <a:r>
              <a:rPr lang="zh-CN" altLang="en-US" sz="2800" dirty="0">
                <a:solidFill>
                  <a:srgbClr val="FF0000"/>
                </a:solidFill>
              </a:rPr>
              <a:t>、情节、环境</a:t>
            </a:r>
            <a:r>
              <a:rPr lang="zh-CN" altLang="en-US" sz="2800" dirty="0" smtClean="0">
                <a:solidFill>
                  <a:srgbClr val="FF0000"/>
                </a:solidFill>
              </a:rPr>
              <a:t>、标题、手法、读者</a:t>
            </a:r>
            <a:r>
              <a:rPr lang="en-US" altLang="zh-CN" sz="2800" dirty="0" smtClean="0">
                <a:solidFill>
                  <a:srgbClr val="FF0000"/>
                </a:solidFill>
              </a:rPr>
              <a:t>+</a:t>
            </a:r>
            <a:r>
              <a:rPr lang="zh-CN" altLang="en-US" sz="2800" dirty="0" smtClean="0">
                <a:solidFill>
                  <a:srgbClr val="FF0000"/>
                </a:solidFill>
              </a:rPr>
              <a:t>主题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2800" dirty="0" smtClean="0">
                <a:solidFill>
                  <a:srgbClr val="0070C0"/>
                </a:solidFill>
              </a:rPr>
              <a:t>散文：（</a:t>
            </a:r>
            <a:r>
              <a:rPr lang="zh-CN" altLang="en-US" sz="2800" dirty="0">
                <a:solidFill>
                  <a:srgbClr val="0070C0"/>
                </a:solidFill>
              </a:rPr>
              <a:t>内容、结构、人物、情感、主旨、</a:t>
            </a:r>
            <a:r>
              <a:rPr lang="zh-CN" altLang="en-US" sz="2800" dirty="0" smtClean="0">
                <a:solidFill>
                  <a:srgbClr val="0070C0"/>
                </a:solidFill>
              </a:rPr>
              <a:t>读者）</a:t>
            </a:r>
            <a:endParaRPr lang="zh-CN" altLang="en-US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CN" sz="2800" dirty="0">
                <a:solidFill>
                  <a:schemeClr val="tx1"/>
                </a:solidFill>
              </a:rPr>
              <a:t>3.</a:t>
            </a:r>
            <a:r>
              <a:rPr lang="zh-CN" altLang="en-US" sz="2800" dirty="0">
                <a:solidFill>
                  <a:schemeClr val="tx1"/>
                </a:solidFill>
              </a:rPr>
              <a:t>鉴赏题，题目中给出一个或多个艺术特点，请你分析，怎么问怎么答，一个一个回答。</a:t>
            </a:r>
            <a:endParaRPr lang="zh-CN" alt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zh-CN" altLang="en-US" sz="2800" dirty="0">
              <a:solidFill>
                <a:schemeClr val="tx1"/>
              </a:solidFill>
            </a:endParaRPr>
          </a:p>
          <a:p>
            <a:endParaRPr lang="zh-CN" alt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0" y="11430"/>
            <a:ext cx="12273280" cy="6978650"/>
            <a:chOff x="0" y="1"/>
            <a:chExt cx="12192003" cy="6858000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" y="1"/>
              <a:ext cx="3876675" cy="2543175"/>
            </a:xfrm>
            <a:custGeom>
              <a:avLst/>
              <a:gdLst>
                <a:gd name="connsiteX0" fmla="*/ 0 w 3876675"/>
                <a:gd name="connsiteY0" fmla="*/ 0 h 2543175"/>
                <a:gd name="connsiteX1" fmla="*/ 3876675 w 3876675"/>
                <a:gd name="connsiteY1" fmla="*/ 0 h 2543175"/>
                <a:gd name="connsiteX2" fmla="*/ 3876675 w 3876675"/>
                <a:gd name="connsiteY2" fmla="*/ 2543175 h 2543175"/>
                <a:gd name="connsiteX3" fmla="*/ 0 w 3876675"/>
                <a:gd name="connsiteY3" fmla="*/ 2543175 h 254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6675" h="2543175">
                  <a:moveTo>
                    <a:pt x="0" y="0"/>
                  </a:moveTo>
                  <a:lnTo>
                    <a:pt x="3876675" y="0"/>
                  </a:lnTo>
                  <a:lnTo>
                    <a:pt x="3876675" y="2543175"/>
                  </a:lnTo>
                  <a:lnTo>
                    <a:pt x="0" y="2543175"/>
                  </a:lnTo>
                  <a:close/>
                </a:path>
              </a:pathLst>
            </a:custGeom>
          </p:spPr>
        </p:pic>
        <p:pic>
          <p:nvPicPr>
            <p:cNvPr id="6" name="图片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" y="4410076"/>
              <a:ext cx="4029075" cy="2447925"/>
            </a:xfrm>
            <a:custGeom>
              <a:avLst/>
              <a:gdLst>
                <a:gd name="connsiteX0" fmla="*/ 0 w 4029075"/>
                <a:gd name="connsiteY0" fmla="*/ 0 h 2447925"/>
                <a:gd name="connsiteX1" fmla="*/ 4029075 w 4029075"/>
                <a:gd name="connsiteY1" fmla="*/ 0 h 2447925"/>
                <a:gd name="connsiteX2" fmla="*/ 4029075 w 4029075"/>
                <a:gd name="connsiteY2" fmla="*/ 2447925 h 2447925"/>
                <a:gd name="connsiteX3" fmla="*/ 0 w 4029075"/>
                <a:gd name="connsiteY3" fmla="*/ 2447925 h 244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9075" h="2447925">
                  <a:moveTo>
                    <a:pt x="0" y="0"/>
                  </a:moveTo>
                  <a:lnTo>
                    <a:pt x="4029075" y="0"/>
                  </a:lnTo>
                  <a:lnTo>
                    <a:pt x="4029075" y="2447925"/>
                  </a:lnTo>
                  <a:lnTo>
                    <a:pt x="0" y="2447925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7953376" y="1"/>
              <a:ext cx="4238627" cy="2543175"/>
            </a:xfrm>
            <a:custGeom>
              <a:avLst/>
              <a:gdLst>
                <a:gd name="connsiteX0" fmla="*/ 0 w 4238627"/>
                <a:gd name="connsiteY0" fmla="*/ 0 h 2543175"/>
                <a:gd name="connsiteX1" fmla="*/ 4238627 w 4238627"/>
                <a:gd name="connsiteY1" fmla="*/ 0 h 2543175"/>
                <a:gd name="connsiteX2" fmla="*/ 4238627 w 4238627"/>
                <a:gd name="connsiteY2" fmla="*/ 2543175 h 2543175"/>
                <a:gd name="connsiteX3" fmla="*/ 0 w 4238627"/>
                <a:gd name="connsiteY3" fmla="*/ 2543175 h 254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627" h="2543175">
                  <a:moveTo>
                    <a:pt x="0" y="0"/>
                  </a:moveTo>
                  <a:lnTo>
                    <a:pt x="4238627" y="0"/>
                  </a:lnTo>
                  <a:lnTo>
                    <a:pt x="4238627" y="2543175"/>
                  </a:lnTo>
                  <a:lnTo>
                    <a:pt x="0" y="2543175"/>
                  </a:ln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8105776" y="4410076"/>
              <a:ext cx="4086227" cy="2447925"/>
            </a:xfrm>
            <a:custGeom>
              <a:avLst/>
              <a:gdLst>
                <a:gd name="connsiteX0" fmla="*/ 0 w 4086227"/>
                <a:gd name="connsiteY0" fmla="*/ 0 h 2447925"/>
                <a:gd name="connsiteX1" fmla="*/ 4086227 w 4086227"/>
                <a:gd name="connsiteY1" fmla="*/ 0 h 2447925"/>
                <a:gd name="connsiteX2" fmla="*/ 4086227 w 4086227"/>
                <a:gd name="connsiteY2" fmla="*/ 2447925 h 2447925"/>
                <a:gd name="connsiteX3" fmla="*/ 0 w 4086227"/>
                <a:gd name="connsiteY3" fmla="*/ 2447925 h 244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6227" h="2447925">
                  <a:moveTo>
                    <a:pt x="0" y="0"/>
                  </a:moveTo>
                  <a:lnTo>
                    <a:pt x="4086227" y="0"/>
                  </a:lnTo>
                  <a:lnTo>
                    <a:pt x="4086227" y="2447925"/>
                  </a:lnTo>
                  <a:lnTo>
                    <a:pt x="0" y="2447925"/>
                  </a:lnTo>
                  <a:close/>
                </a:path>
              </a:pathLst>
            </a:cu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3876676" y="1"/>
              <a:ext cx="4076700" cy="1028699"/>
            </a:xfrm>
            <a:custGeom>
              <a:avLst/>
              <a:gdLst>
                <a:gd name="connsiteX0" fmla="*/ 0 w 2847975"/>
                <a:gd name="connsiteY0" fmla="*/ 0 h 1028699"/>
                <a:gd name="connsiteX1" fmla="*/ 2847975 w 2847975"/>
                <a:gd name="connsiteY1" fmla="*/ 0 h 1028699"/>
                <a:gd name="connsiteX2" fmla="*/ 2847975 w 2847975"/>
                <a:gd name="connsiteY2" fmla="*/ 1028699 h 1028699"/>
                <a:gd name="connsiteX3" fmla="*/ 0 w 2847975"/>
                <a:gd name="connsiteY3" fmla="*/ 1028699 h 102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7975" h="1028699">
                  <a:moveTo>
                    <a:pt x="0" y="0"/>
                  </a:moveTo>
                  <a:lnTo>
                    <a:pt x="2847975" y="0"/>
                  </a:lnTo>
                  <a:lnTo>
                    <a:pt x="2847975" y="1028699"/>
                  </a:lnTo>
                  <a:lnTo>
                    <a:pt x="0" y="1028699"/>
                  </a:lnTo>
                  <a:close/>
                </a:path>
              </a:pathLst>
            </a:custGeom>
          </p:spPr>
        </p:pic>
        <p:pic>
          <p:nvPicPr>
            <p:cNvPr id="10" name="图片 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4029075" y="6067425"/>
              <a:ext cx="4086227" cy="790574"/>
            </a:xfrm>
            <a:custGeom>
              <a:avLst/>
              <a:gdLst>
                <a:gd name="connsiteX0" fmla="*/ 0 w 2933700"/>
                <a:gd name="connsiteY0" fmla="*/ 0 h 790574"/>
                <a:gd name="connsiteX1" fmla="*/ 2933700 w 2933700"/>
                <a:gd name="connsiteY1" fmla="*/ 0 h 790574"/>
                <a:gd name="connsiteX2" fmla="*/ 2933700 w 2933700"/>
                <a:gd name="connsiteY2" fmla="*/ 790574 h 790574"/>
                <a:gd name="connsiteX3" fmla="*/ 0 w 2933700"/>
                <a:gd name="connsiteY3" fmla="*/ 790574 h 79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3700" h="790574">
                  <a:moveTo>
                    <a:pt x="0" y="0"/>
                  </a:moveTo>
                  <a:lnTo>
                    <a:pt x="2933700" y="0"/>
                  </a:lnTo>
                  <a:lnTo>
                    <a:pt x="2933700" y="790574"/>
                  </a:lnTo>
                  <a:lnTo>
                    <a:pt x="0" y="790574"/>
                  </a:lnTo>
                  <a:close/>
                </a:path>
              </a:pathLst>
            </a:custGeom>
          </p:spPr>
        </p:pic>
        <p:pic>
          <p:nvPicPr>
            <p:cNvPr id="11" name="图片 10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0" y="2543176"/>
              <a:ext cx="1800225" cy="1866900"/>
            </a:xfrm>
            <a:custGeom>
              <a:avLst/>
              <a:gdLst>
                <a:gd name="connsiteX0" fmla="*/ 0 w 1800225"/>
                <a:gd name="connsiteY0" fmla="*/ 0 h 1524001"/>
                <a:gd name="connsiteX1" fmla="*/ 1800225 w 1800225"/>
                <a:gd name="connsiteY1" fmla="*/ 0 h 1524001"/>
                <a:gd name="connsiteX2" fmla="*/ 1800225 w 1800225"/>
                <a:gd name="connsiteY2" fmla="*/ 1524001 h 1524001"/>
                <a:gd name="connsiteX3" fmla="*/ 0 w 1800225"/>
                <a:gd name="connsiteY3" fmla="*/ 1524001 h 152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225" h="1524001">
                  <a:moveTo>
                    <a:pt x="0" y="0"/>
                  </a:moveTo>
                  <a:lnTo>
                    <a:pt x="1800225" y="0"/>
                  </a:lnTo>
                  <a:lnTo>
                    <a:pt x="1800225" y="1524001"/>
                  </a:lnTo>
                  <a:lnTo>
                    <a:pt x="0" y="1524001"/>
                  </a:lnTo>
                  <a:close/>
                </a:path>
              </a:pathLst>
            </a:custGeom>
          </p:spPr>
        </p:pic>
        <p:pic>
          <p:nvPicPr>
            <p:cNvPr id="12" name="图片 11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1077575" y="2543176"/>
              <a:ext cx="1114424" cy="2009773"/>
            </a:xfrm>
            <a:custGeom>
              <a:avLst/>
              <a:gdLst>
                <a:gd name="connsiteX0" fmla="*/ 0 w 1114424"/>
                <a:gd name="connsiteY0" fmla="*/ 0 h 1447799"/>
                <a:gd name="connsiteX1" fmla="*/ 1114424 w 1114424"/>
                <a:gd name="connsiteY1" fmla="*/ 0 h 1447799"/>
                <a:gd name="connsiteX2" fmla="*/ 1114424 w 1114424"/>
                <a:gd name="connsiteY2" fmla="*/ 1447799 h 1447799"/>
                <a:gd name="connsiteX3" fmla="*/ 0 w 1114424"/>
                <a:gd name="connsiteY3" fmla="*/ 1447799 h 144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4424" h="1447799">
                  <a:moveTo>
                    <a:pt x="0" y="0"/>
                  </a:moveTo>
                  <a:lnTo>
                    <a:pt x="1114424" y="0"/>
                  </a:lnTo>
                  <a:lnTo>
                    <a:pt x="1114424" y="1447799"/>
                  </a:lnTo>
                  <a:lnTo>
                    <a:pt x="0" y="1447799"/>
                  </a:lnTo>
                  <a:close/>
                </a:path>
              </a:pathLst>
            </a:custGeom>
          </p:spPr>
        </p:pic>
      </p:grpSp>
      <p:sp>
        <p:nvSpPr>
          <p:cNvPr id="3" name="文本框 2"/>
          <p:cNvSpPr txBox="1"/>
          <p:nvPr>
            <p:custDataLst>
              <p:tags r:id="rId18"/>
            </p:custDataLst>
          </p:nvPr>
        </p:nvSpPr>
        <p:spPr>
          <a:xfrm>
            <a:off x="2209165" y="131318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19"/>
            </p:custDataLst>
          </p:nvPr>
        </p:nvSpPr>
        <p:spPr>
          <a:xfrm>
            <a:off x="0" y="261257"/>
            <a:ext cx="1190171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457200" algn="ctr"/>
            <a:r>
              <a:rPr lang="zh-CN" altLang="en-US" sz="3200" b="1" smtClean="0"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小说常考</a:t>
            </a:r>
            <a:r>
              <a:rPr sz="32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：</a:t>
            </a:r>
            <a:r>
              <a:rPr lang="zh-CN" altLang="en-US" sz="32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人物、情节、主题、环境、作用</a:t>
            </a:r>
            <a:endParaRPr lang="zh-CN" altLang="en-US" sz="3200" b="1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20"/>
            </p:custDataLst>
          </p:nvPr>
        </p:nvSpPr>
        <p:spPr>
          <a:xfrm>
            <a:off x="319315" y="1379764"/>
            <a:ext cx="11625942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altLang="zh-CN" sz="3600" b="1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600" b="1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、全部要围绕“</a:t>
            </a:r>
            <a:r>
              <a:rPr lang="zh-CN" altLang="en-US" sz="3600" b="1" smtClean="0"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人物、情节、主题、环境</a:t>
            </a:r>
            <a:r>
              <a:rPr lang="zh-CN" altLang="en-US" sz="3600" b="1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”展开，并以此为抓手做题。</a:t>
            </a:r>
            <a:endParaRPr lang="en-US" altLang="zh-CN" sz="3600" b="1" smtClean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 algn="just"/>
            <a:r>
              <a:rPr lang="en-US" altLang="zh-CN" sz="36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6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、构建知识网络，明确答题要素和规范。</a:t>
            </a:r>
            <a:endParaRPr lang="en-US" altLang="zh-CN" sz="3600" b="1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 algn="just"/>
            <a:r>
              <a:rPr lang="en-US" altLang="zh-CN" sz="3600" b="1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600" b="1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、回归阅读，程序化，定点思考，明确方向。</a:t>
            </a:r>
            <a:endParaRPr lang="en-US" altLang="zh-CN" sz="3600" b="1" smtClean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 algn="just"/>
            <a:r>
              <a:rPr lang="en-US" altLang="zh-CN" sz="36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36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、常规题规范答，变式题根据题干确定方向，同时联系常规题。</a:t>
            </a:r>
            <a:endParaRPr lang="en-US" altLang="zh-CN" sz="3600" b="1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 algn="just"/>
            <a:r>
              <a:rPr lang="en-US" altLang="zh-CN" sz="3600" b="1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3600" b="1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、定向赏析题，明确解读方向，从文中寻找证明。</a:t>
            </a:r>
            <a:endParaRPr lang="zh-CN" altLang="en-US" sz="36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3795" y="174540"/>
            <a:ext cx="112776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7970" algn="just">
              <a:spcAft>
                <a:spcPts val="0"/>
              </a:spcAft>
            </a:pPr>
            <a:r>
              <a:rPr lang="en-US" altLang="zh-CN" sz="21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zh-CN" sz="21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13449"/>
          <a:stretch>
            <a:fillRect/>
          </a:stretch>
        </p:blipFill>
        <p:spPr>
          <a:xfrm>
            <a:off x="250190" y="800735"/>
            <a:ext cx="11859895" cy="62706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9555" y="339090"/>
            <a:ext cx="190944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356870" algn="just">
              <a:spcAft>
                <a:spcPts val="0"/>
              </a:spcAft>
              <a:tabLst>
                <a:tab pos="2628900" algn="l"/>
              </a:tabLst>
            </a:pPr>
            <a:r>
              <a:rPr lang="zh-CN" altLang="zh-CN" sz="3200" b="1" kern="1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宋体" panose="02010600030101010101" pitchFamily="2" charset="-122"/>
                <a:sym typeface="+mn-ea"/>
              </a:rPr>
              <a:t>主观题</a:t>
            </a:r>
            <a:endParaRPr lang="zh-CN" altLang="zh-CN" sz="3200" b="1" kern="1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81697" y="32880"/>
            <a:ext cx="8229171" cy="1142940"/>
          </a:xfrm>
        </p:spPr>
        <p:txBody>
          <a:bodyPr/>
          <a:lstStyle/>
          <a:p>
            <a:pPr fontAlgn="base"/>
            <a:r>
              <a:rPr lang="zh-CN" altLang="en-US" sz="6000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琥珀" panose="02010800040101010101" charset="-122"/>
                <a:ea typeface="华文琥珀" panose="02010800040101010101" charset="-122"/>
              </a:rPr>
              <a:t>总 体 要 求</a:t>
            </a:r>
            <a:endParaRPr lang="zh-CN" altLang="en-US" sz="6000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48310" y="988060"/>
            <a:ext cx="11743690" cy="5486400"/>
          </a:xfrm>
        </p:spPr>
        <p:txBody>
          <a:bodyPr>
            <a:normAutofit fontScale="90000" lnSpcReduction="10000"/>
          </a:bodyPr>
          <a:lstStyle/>
          <a:p>
            <a:pPr marL="0" indent="0" fontAlgn="base" latinLnBrk="0">
              <a:spcBef>
                <a:spcPts val="2400"/>
              </a:spcBef>
              <a:buNone/>
            </a:pPr>
            <a:r>
              <a:rPr lang="en-US" altLang="zh-CN" sz="4400" strike="noStrike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1.</a:t>
            </a:r>
            <a:r>
              <a:rPr lang="zh-CN" altLang="en-US" sz="4400" strike="noStrike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作文完篇；</a:t>
            </a:r>
            <a:endParaRPr lang="zh-CN" altLang="en-US" sz="4400" strike="noStrike" noProof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marL="0" indent="0" fontAlgn="base" latinLnBrk="0">
              <a:spcBef>
                <a:spcPts val="2400"/>
              </a:spcBef>
              <a:buNone/>
            </a:pPr>
            <a:r>
              <a:rPr lang="zh-CN" altLang="en-US" sz="4400" strike="noStrike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  （</a:t>
            </a:r>
            <a:r>
              <a:rPr lang="en-US" altLang="zh-CN" sz="4400" u="sng" strike="noStrike" noProof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800</a:t>
            </a:r>
            <a:r>
              <a:rPr lang="zh-CN" altLang="en-US" sz="4400" u="sng" strike="noStrike" noProof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字是底线，</a:t>
            </a:r>
            <a:r>
              <a:rPr lang="en-US" altLang="zh-CN" sz="4400" u="sng" strike="noStrike" noProof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850—880</a:t>
            </a:r>
            <a:r>
              <a:rPr lang="zh-CN" altLang="en-US" sz="4400" u="sng" strike="noStrike" noProof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字是标准</a:t>
            </a:r>
            <a:r>
              <a:rPr lang="zh-CN" altLang="en-US" sz="4400" strike="noStrike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）</a:t>
            </a:r>
            <a:endParaRPr lang="zh-CN" altLang="en-US" sz="4400" strike="noStrike" noProof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marL="0" indent="0" fontAlgn="base" latinLnBrk="0">
              <a:spcBef>
                <a:spcPts val="2400"/>
              </a:spcBef>
              <a:buNone/>
            </a:pPr>
            <a:r>
              <a:rPr lang="en-US" altLang="zh-CN" sz="4400" strike="noStrike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2.</a:t>
            </a:r>
            <a:r>
              <a:rPr lang="zh-CN" altLang="en-US" sz="4400" strike="noStrike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默写满分（</a:t>
            </a:r>
            <a:r>
              <a:rPr lang="en-US" altLang="zh-CN" sz="4400" u="sng" strike="noStrike" noProof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底线4分</a:t>
            </a:r>
            <a:r>
              <a:rPr lang="zh-CN" altLang="en-US" sz="4400" strike="noStrike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）；</a:t>
            </a:r>
            <a:endParaRPr lang="zh-CN" altLang="en-US" sz="4400" strike="noStrike" noProof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marL="0" indent="0" fontAlgn="base" latinLnBrk="0">
              <a:spcBef>
                <a:spcPts val="2400"/>
              </a:spcBef>
              <a:buNone/>
            </a:pPr>
            <a:r>
              <a:rPr lang="en-US" altLang="zh-CN" sz="4400" strike="noStrike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3.</a:t>
            </a:r>
            <a:r>
              <a:rPr lang="zh-CN" altLang="en-US" sz="4400" strike="noStrike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写满答卷（</a:t>
            </a:r>
            <a:r>
              <a:rPr lang="en-US" altLang="zh-CN" sz="4400" u="sng" strike="noStrike" noProof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不留空白</a:t>
            </a:r>
            <a:r>
              <a:rPr lang="zh-CN" altLang="en-US" sz="4400" strike="noStrike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）；</a:t>
            </a:r>
            <a:endParaRPr lang="zh-CN" altLang="en-US" sz="4400" strike="noStrike" noProof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marL="0" indent="0" fontAlgn="base" latinLnBrk="0">
              <a:spcBef>
                <a:spcPts val="2400"/>
              </a:spcBef>
              <a:buNone/>
            </a:pPr>
            <a:r>
              <a:rPr lang="en-US" altLang="zh-CN" sz="4400" strike="noStrike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4.</a:t>
            </a:r>
            <a:r>
              <a:rPr lang="zh-CN" altLang="en-US" sz="4400" strike="noStrike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卷面整洁（</a:t>
            </a:r>
            <a:r>
              <a:rPr lang="en-US" altLang="zh-CN" sz="4400" u="sng" strike="noStrike" noProof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不急不躁</a:t>
            </a:r>
            <a:r>
              <a:rPr lang="zh-CN" altLang="en-US" sz="4400" strike="noStrike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）。</a:t>
            </a:r>
            <a:endParaRPr lang="zh-CN" altLang="en-US" sz="4400" strike="noStrike" noProof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54479" y="212380"/>
            <a:ext cx="5607685" cy="675640"/>
          </a:xfrm>
        </p:spPr>
        <p:txBody>
          <a:bodyPr/>
          <a:lstStyle/>
          <a:p>
            <a:r>
              <a:rPr lang="zh-CN" altLang="en-US" sz="4000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迷你简稚艺" panose="03000509000000000000" pitchFamily="65" charset="-122"/>
                <a:ea typeface="迷你简稚艺" panose="03000509000000000000" pitchFamily="65" charset="-122"/>
                <a:cs typeface="+mn-cs"/>
              </a:rPr>
              <a:t>02.文学类文本备考策略</a:t>
            </a:r>
            <a:endParaRPr lang="zh-CN" altLang="en-US" sz="3200" b="1"/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536761" y="986790"/>
            <a:ext cx="6025403" cy="657093"/>
          </a:xfrm>
          <a:prstGeom prst="rect">
            <a:avLst/>
          </a:prstGeom>
          <a:noFill/>
          <a:ln w="60325" cmpd="dbl">
            <a:solidFill>
              <a:schemeClr val="accent2"/>
            </a:solidFill>
            <a:prstDash val="solid"/>
          </a:ln>
        </p:spPr>
        <p:txBody>
          <a:bodyPr wrap="square" lIns="91368" tIns="45683" rIns="91368" bIns="4568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9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sz="2900" err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通读全文</a:t>
            </a:r>
            <a:r>
              <a:rPr lang="zh-CN" altLang="en-US" sz="29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</a:t>
            </a:r>
            <a:r>
              <a:rPr sz="2900" err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思考下面</a:t>
            </a:r>
            <a:r>
              <a:rPr lang="zh-CN" altLang="en-US" sz="29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五</a:t>
            </a:r>
            <a:r>
              <a:rPr sz="29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个</a:t>
            </a:r>
            <a:r>
              <a:rPr lang="zh-CN" altLang="en-US" sz="29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基本</a:t>
            </a:r>
            <a:r>
              <a:rPr sz="2900" err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问题</a:t>
            </a:r>
            <a:endParaRPr lang="en-US" sz="29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graphicFrame>
        <p:nvGraphicFramePr>
          <p:cNvPr id="5" name="图示 4"/>
          <p:cNvGraphicFramePr/>
          <p:nvPr>
            <p:custDataLst>
              <p:tags r:id="rId3"/>
            </p:custDataLst>
          </p:nvPr>
        </p:nvGraphicFramePr>
        <p:xfrm>
          <a:off x="1476866" y="1819832"/>
          <a:ext cx="9639368" cy="4263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69925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6137275"/>
            <a:ext cx="720090" cy="72009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 idx="4294967295"/>
            <p:custDataLst>
              <p:tags r:id="rId8"/>
            </p:custDataLst>
          </p:nvPr>
        </p:nvSpPr>
        <p:spPr>
          <a:xfrm>
            <a:off x="720090" y="0"/>
            <a:ext cx="10515600" cy="890905"/>
          </a:xfrm>
        </p:spPr>
        <p:txBody>
          <a:bodyPr vert="horz" lIns="101600" tIns="38100" rIns="76200" bIns="381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mtClean="0">
                <a:solidFill>
                  <a:schemeClr val="dk1">
                    <a:lumMod val="95000"/>
                    <a:lumOff val="5000"/>
                  </a:schemeClr>
                </a:solidFill>
                <a:latin typeface="汉仪乐喵体W" panose="00020600040101010101" charset="-122"/>
                <a:ea typeface="汉仪乐喵体W" panose="00020600040101010101" charset="-122"/>
                <a:sym typeface="+mn-ea"/>
              </a:rPr>
              <a:t>常考题型注意要点一：叙述方面的艺术特色</a:t>
            </a:r>
            <a:endParaRPr lang="zh-CN" altLang="en-US" smtClean="0">
              <a:solidFill>
                <a:schemeClr val="dk1">
                  <a:lumMod val="95000"/>
                  <a:lumOff val="5000"/>
                </a:schemeClr>
              </a:solidFill>
              <a:latin typeface="汉仪乐喵体W" panose="00020600040101010101" charset="-122"/>
              <a:ea typeface="汉仪乐喵体W" panose="00020600040101010101" charset="-122"/>
              <a:sym typeface="+mn-ea"/>
            </a:endParaRPr>
          </a:p>
        </p:txBody>
      </p:sp>
      <p:pic>
        <p:nvPicPr>
          <p:cNvPr id="6" name="图片 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70180" y="798830"/>
            <a:ext cx="11749405" cy="598297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412240" y="1757045"/>
            <a:ext cx="821944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266700" algn="just">
              <a:spcAft>
                <a:spcPts val="0"/>
              </a:spcAft>
            </a:pPr>
            <a:r>
              <a:rPr lang="zh-CN" altLang="zh-CN" sz="40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叙事视角（有限视角和全知视角度，成人视角与儿童视角，是仰视与还是俯视；主视角与副视角，视角转换，有主也有副。） </a:t>
            </a:r>
            <a:endParaRPr lang="zh-CN" altLang="zh-CN" sz="4000" kern="1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reeform 148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3595108" y="4848511"/>
            <a:ext cx="301625" cy="385762"/>
          </a:xfrm>
          <a:custGeom>
            <a:avLst/>
            <a:gdLst>
              <a:gd name="T0" fmla="*/ 83 w 97"/>
              <a:gd name="T1" fmla="*/ 44 h 123"/>
              <a:gd name="T2" fmla="*/ 83 w 97"/>
              <a:gd name="T3" fmla="*/ 35 h 123"/>
              <a:gd name="T4" fmla="*/ 48 w 97"/>
              <a:gd name="T5" fmla="*/ 0 h 123"/>
              <a:gd name="T6" fmla="*/ 14 w 97"/>
              <a:gd name="T7" fmla="*/ 35 h 123"/>
              <a:gd name="T8" fmla="*/ 14 w 97"/>
              <a:gd name="T9" fmla="*/ 44 h 123"/>
              <a:gd name="T10" fmla="*/ 0 w 97"/>
              <a:gd name="T11" fmla="*/ 64 h 123"/>
              <a:gd name="T12" fmla="*/ 0 w 97"/>
              <a:gd name="T13" fmla="*/ 103 h 123"/>
              <a:gd name="T14" fmla="*/ 21 w 97"/>
              <a:gd name="T15" fmla="*/ 123 h 123"/>
              <a:gd name="T16" fmla="*/ 76 w 97"/>
              <a:gd name="T17" fmla="*/ 123 h 123"/>
              <a:gd name="T18" fmla="*/ 97 w 97"/>
              <a:gd name="T19" fmla="*/ 103 h 123"/>
              <a:gd name="T20" fmla="*/ 97 w 97"/>
              <a:gd name="T21" fmla="*/ 64 h 123"/>
              <a:gd name="T22" fmla="*/ 83 w 97"/>
              <a:gd name="T23" fmla="*/ 44 h 123"/>
              <a:gd name="T24" fmla="*/ 48 w 97"/>
              <a:gd name="T25" fmla="*/ 14 h 123"/>
              <a:gd name="T26" fmla="*/ 69 w 97"/>
              <a:gd name="T27" fmla="*/ 35 h 123"/>
              <a:gd name="T28" fmla="*/ 69 w 97"/>
              <a:gd name="T29" fmla="*/ 43 h 123"/>
              <a:gd name="T30" fmla="*/ 28 w 97"/>
              <a:gd name="T31" fmla="*/ 43 h 123"/>
              <a:gd name="T32" fmla="*/ 28 w 97"/>
              <a:gd name="T33" fmla="*/ 35 h 123"/>
              <a:gd name="T34" fmla="*/ 48 w 97"/>
              <a:gd name="T35" fmla="*/ 14 h 123"/>
              <a:gd name="T36" fmla="*/ 55 w 97"/>
              <a:gd name="T37" fmla="*/ 87 h 123"/>
              <a:gd name="T38" fmla="*/ 55 w 97"/>
              <a:gd name="T39" fmla="*/ 95 h 123"/>
              <a:gd name="T40" fmla="*/ 48 w 97"/>
              <a:gd name="T41" fmla="*/ 102 h 123"/>
              <a:gd name="T42" fmla="*/ 42 w 97"/>
              <a:gd name="T43" fmla="*/ 95 h 123"/>
              <a:gd name="T44" fmla="*/ 42 w 97"/>
              <a:gd name="T45" fmla="*/ 87 h 123"/>
              <a:gd name="T46" fmla="*/ 36 w 97"/>
              <a:gd name="T47" fmla="*/ 77 h 123"/>
              <a:gd name="T48" fmla="*/ 48 w 97"/>
              <a:gd name="T49" fmla="*/ 65 h 123"/>
              <a:gd name="T50" fmla="*/ 61 w 97"/>
              <a:gd name="T51" fmla="*/ 77 h 123"/>
              <a:gd name="T52" fmla="*/ 55 w 97"/>
              <a:gd name="T53" fmla="*/ 87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7" h="123">
                <a:moveTo>
                  <a:pt x="83" y="44"/>
                </a:moveTo>
                <a:cubicBezTo>
                  <a:pt x="83" y="35"/>
                  <a:pt x="83" y="35"/>
                  <a:pt x="83" y="35"/>
                </a:cubicBezTo>
                <a:cubicBezTo>
                  <a:pt x="83" y="16"/>
                  <a:pt x="67" y="0"/>
                  <a:pt x="48" y="0"/>
                </a:cubicBezTo>
                <a:cubicBezTo>
                  <a:pt x="29" y="0"/>
                  <a:pt x="14" y="16"/>
                  <a:pt x="14" y="35"/>
                </a:cubicBezTo>
                <a:cubicBezTo>
                  <a:pt x="14" y="44"/>
                  <a:pt x="14" y="44"/>
                  <a:pt x="14" y="44"/>
                </a:cubicBezTo>
                <a:cubicBezTo>
                  <a:pt x="6" y="47"/>
                  <a:pt x="0" y="55"/>
                  <a:pt x="0" y="64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14"/>
                  <a:pt x="9" y="123"/>
                  <a:pt x="21" y="123"/>
                </a:cubicBezTo>
                <a:cubicBezTo>
                  <a:pt x="76" y="123"/>
                  <a:pt x="76" y="123"/>
                  <a:pt x="76" y="123"/>
                </a:cubicBezTo>
                <a:cubicBezTo>
                  <a:pt x="88" y="123"/>
                  <a:pt x="97" y="114"/>
                  <a:pt x="97" y="103"/>
                </a:cubicBezTo>
                <a:cubicBezTo>
                  <a:pt x="97" y="64"/>
                  <a:pt x="97" y="64"/>
                  <a:pt x="97" y="64"/>
                </a:cubicBezTo>
                <a:cubicBezTo>
                  <a:pt x="97" y="55"/>
                  <a:pt x="91" y="47"/>
                  <a:pt x="83" y="44"/>
                </a:cubicBezTo>
                <a:close/>
                <a:moveTo>
                  <a:pt x="48" y="14"/>
                </a:moveTo>
                <a:cubicBezTo>
                  <a:pt x="60" y="14"/>
                  <a:pt x="69" y="23"/>
                  <a:pt x="69" y="35"/>
                </a:cubicBezTo>
                <a:cubicBezTo>
                  <a:pt x="69" y="43"/>
                  <a:pt x="69" y="43"/>
                  <a:pt x="69" y="43"/>
                </a:cubicBezTo>
                <a:cubicBezTo>
                  <a:pt x="28" y="43"/>
                  <a:pt x="28" y="43"/>
                  <a:pt x="28" y="43"/>
                </a:cubicBezTo>
                <a:cubicBezTo>
                  <a:pt x="28" y="35"/>
                  <a:pt x="28" y="35"/>
                  <a:pt x="28" y="35"/>
                </a:cubicBezTo>
                <a:cubicBezTo>
                  <a:pt x="28" y="23"/>
                  <a:pt x="37" y="14"/>
                  <a:pt x="48" y="14"/>
                </a:cubicBezTo>
                <a:close/>
                <a:moveTo>
                  <a:pt x="55" y="87"/>
                </a:moveTo>
                <a:cubicBezTo>
                  <a:pt x="55" y="95"/>
                  <a:pt x="55" y="95"/>
                  <a:pt x="55" y="95"/>
                </a:cubicBezTo>
                <a:cubicBezTo>
                  <a:pt x="55" y="99"/>
                  <a:pt x="52" y="102"/>
                  <a:pt x="48" y="102"/>
                </a:cubicBezTo>
                <a:cubicBezTo>
                  <a:pt x="45" y="102"/>
                  <a:pt x="42" y="99"/>
                  <a:pt x="42" y="95"/>
                </a:cubicBezTo>
                <a:cubicBezTo>
                  <a:pt x="42" y="87"/>
                  <a:pt x="42" y="87"/>
                  <a:pt x="42" y="87"/>
                </a:cubicBezTo>
                <a:cubicBezTo>
                  <a:pt x="38" y="85"/>
                  <a:pt x="36" y="81"/>
                  <a:pt x="36" y="77"/>
                </a:cubicBezTo>
                <a:cubicBezTo>
                  <a:pt x="36" y="70"/>
                  <a:pt x="42" y="65"/>
                  <a:pt x="48" y="65"/>
                </a:cubicBezTo>
                <a:cubicBezTo>
                  <a:pt x="55" y="65"/>
                  <a:pt x="61" y="70"/>
                  <a:pt x="61" y="77"/>
                </a:cubicBezTo>
                <a:cubicBezTo>
                  <a:pt x="61" y="81"/>
                  <a:pt x="58" y="85"/>
                  <a:pt x="55" y="8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pPr eaLnBrk="1" hangingPunct="1">
              <a:lnSpc>
                <a:spcPct val="120000"/>
              </a:lnSpc>
            </a:pPr>
            <a:endParaRPr lang="id-ID" sz="1800" kern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9" name="settings_320253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3552747" y="2344045"/>
            <a:ext cx="386346" cy="385762"/>
          </a:xfrm>
          <a:custGeom>
            <a:avLst/>
            <a:gdLst>
              <a:gd name="connsiteX0" fmla="*/ 303820 w 607639"/>
              <a:gd name="connsiteY0" fmla="*/ 278099 h 606722"/>
              <a:gd name="connsiteX1" fmla="*/ 329118 w 607639"/>
              <a:gd name="connsiteY1" fmla="*/ 303362 h 606722"/>
              <a:gd name="connsiteX2" fmla="*/ 303820 w 607639"/>
              <a:gd name="connsiteY2" fmla="*/ 328625 h 606722"/>
              <a:gd name="connsiteX3" fmla="*/ 278522 w 607639"/>
              <a:gd name="connsiteY3" fmla="*/ 303362 h 606722"/>
              <a:gd name="connsiteX4" fmla="*/ 303820 w 607639"/>
              <a:gd name="connsiteY4" fmla="*/ 278099 h 606722"/>
              <a:gd name="connsiteX5" fmla="*/ 303775 w 607639"/>
              <a:gd name="connsiteY5" fmla="*/ 252735 h 606722"/>
              <a:gd name="connsiteX6" fmla="*/ 253140 w 607639"/>
              <a:gd name="connsiteY6" fmla="*/ 303317 h 606722"/>
              <a:gd name="connsiteX7" fmla="*/ 303775 w 607639"/>
              <a:gd name="connsiteY7" fmla="*/ 353900 h 606722"/>
              <a:gd name="connsiteX8" fmla="*/ 354410 w 607639"/>
              <a:gd name="connsiteY8" fmla="*/ 303317 h 606722"/>
              <a:gd name="connsiteX9" fmla="*/ 303775 w 607639"/>
              <a:gd name="connsiteY9" fmla="*/ 252735 h 606722"/>
              <a:gd name="connsiteX10" fmla="*/ 303775 w 607639"/>
              <a:gd name="connsiteY10" fmla="*/ 202241 h 606722"/>
              <a:gd name="connsiteX11" fmla="*/ 405045 w 607639"/>
              <a:gd name="connsiteY11" fmla="*/ 303317 h 606722"/>
              <a:gd name="connsiteX12" fmla="*/ 303775 w 607639"/>
              <a:gd name="connsiteY12" fmla="*/ 404482 h 606722"/>
              <a:gd name="connsiteX13" fmla="*/ 202593 w 607639"/>
              <a:gd name="connsiteY13" fmla="*/ 303317 h 606722"/>
              <a:gd name="connsiteX14" fmla="*/ 303775 w 607639"/>
              <a:gd name="connsiteY14" fmla="*/ 202241 h 606722"/>
              <a:gd name="connsiteX15" fmla="*/ 303775 w 607639"/>
              <a:gd name="connsiteY15" fmla="*/ 151703 h 606722"/>
              <a:gd name="connsiteX16" fmla="*/ 151932 w 607639"/>
              <a:gd name="connsiteY16" fmla="*/ 303317 h 606722"/>
              <a:gd name="connsiteX17" fmla="*/ 303775 w 607639"/>
              <a:gd name="connsiteY17" fmla="*/ 455019 h 606722"/>
              <a:gd name="connsiteX18" fmla="*/ 455707 w 607639"/>
              <a:gd name="connsiteY18" fmla="*/ 303317 h 606722"/>
              <a:gd name="connsiteX19" fmla="*/ 303775 w 607639"/>
              <a:gd name="connsiteY19" fmla="*/ 151703 h 606722"/>
              <a:gd name="connsiteX20" fmla="*/ 253131 w 607639"/>
              <a:gd name="connsiteY20" fmla="*/ 0 h 606722"/>
              <a:gd name="connsiteX21" fmla="*/ 354419 w 607639"/>
              <a:gd name="connsiteY21" fmla="*/ 0 h 606722"/>
              <a:gd name="connsiteX22" fmla="*/ 379786 w 607639"/>
              <a:gd name="connsiteY22" fmla="*/ 25239 h 606722"/>
              <a:gd name="connsiteX23" fmla="*/ 379786 w 607639"/>
              <a:gd name="connsiteY23" fmla="*/ 62387 h 606722"/>
              <a:gd name="connsiteX24" fmla="*/ 420639 w 607639"/>
              <a:gd name="connsiteY24" fmla="*/ 79451 h 606722"/>
              <a:gd name="connsiteX25" fmla="*/ 446985 w 607639"/>
              <a:gd name="connsiteY25" fmla="*/ 53145 h 606722"/>
              <a:gd name="connsiteX26" fmla="*/ 482854 w 607639"/>
              <a:gd name="connsiteY26" fmla="*/ 53145 h 606722"/>
              <a:gd name="connsiteX27" fmla="*/ 554414 w 607639"/>
              <a:gd name="connsiteY27" fmla="*/ 124597 h 606722"/>
              <a:gd name="connsiteX28" fmla="*/ 554414 w 607639"/>
              <a:gd name="connsiteY28" fmla="*/ 160323 h 606722"/>
              <a:gd name="connsiteX29" fmla="*/ 528069 w 607639"/>
              <a:gd name="connsiteY29" fmla="*/ 186629 h 606722"/>
              <a:gd name="connsiteX30" fmla="*/ 545158 w 607639"/>
              <a:gd name="connsiteY30" fmla="*/ 227510 h 606722"/>
              <a:gd name="connsiteX31" fmla="*/ 582273 w 607639"/>
              <a:gd name="connsiteY31" fmla="*/ 227510 h 606722"/>
              <a:gd name="connsiteX32" fmla="*/ 607639 w 607639"/>
              <a:gd name="connsiteY32" fmla="*/ 252749 h 606722"/>
              <a:gd name="connsiteX33" fmla="*/ 607639 w 607639"/>
              <a:gd name="connsiteY33" fmla="*/ 353884 h 606722"/>
              <a:gd name="connsiteX34" fmla="*/ 582273 w 607639"/>
              <a:gd name="connsiteY34" fmla="*/ 379212 h 606722"/>
              <a:gd name="connsiteX35" fmla="*/ 545158 w 607639"/>
              <a:gd name="connsiteY35" fmla="*/ 379212 h 606722"/>
              <a:gd name="connsiteX36" fmla="*/ 528069 w 607639"/>
              <a:gd name="connsiteY36" fmla="*/ 420004 h 606722"/>
              <a:gd name="connsiteX37" fmla="*/ 554414 w 607639"/>
              <a:gd name="connsiteY37" fmla="*/ 446310 h 606722"/>
              <a:gd name="connsiteX38" fmla="*/ 554414 w 607639"/>
              <a:gd name="connsiteY38" fmla="*/ 482125 h 606722"/>
              <a:gd name="connsiteX39" fmla="*/ 482854 w 607639"/>
              <a:gd name="connsiteY39" fmla="*/ 553577 h 606722"/>
              <a:gd name="connsiteX40" fmla="*/ 446985 w 607639"/>
              <a:gd name="connsiteY40" fmla="*/ 553577 h 606722"/>
              <a:gd name="connsiteX41" fmla="*/ 420639 w 607639"/>
              <a:gd name="connsiteY41" fmla="*/ 527271 h 606722"/>
              <a:gd name="connsiteX42" fmla="*/ 379786 w 607639"/>
              <a:gd name="connsiteY42" fmla="*/ 544246 h 606722"/>
              <a:gd name="connsiteX43" fmla="*/ 379786 w 607639"/>
              <a:gd name="connsiteY43" fmla="*/ 581394 h 606722"/>
              <a:gd name="connsiteX44" fmla="*/ 354419 w 607639"/>
              <a:gd name="connsiteY44" fmla="*/ 606722 h 606722"/>
              <a:gd name="connsiteX45" fmla="*/ 253131 w 607639"/>
              <a:gd name="connsiteY45" fmla="*/ 606722 h 606722"/>
              <a:gd name="connsiteX46" fmla="*/ 227854 w 607639"/>
              <a:gd name="connsiteY46" fmla="*/ 581394 h 606722"/>
              <a:gd name="connsiteX47" fmla="*/ 227854 w 607639"/>
              <a:gd name="connsiteY47" fmla="*/ 544246 h 606722"/>
              <a:gd name="connsiteX48" fmla="*/ 186911 w 607639"/>
              <a:gd name="connsiteY48" fmla="*/ 527271 h 606722"/>
              <a:gd name="connsiteX49" fmla="*/ 160566 w 607639"/>
              <a:gd name="connsiteY49" fmla="*/ 553577 h 606722"/>
              <a:gd name="connsiteX50" fmla="*/ 124786 w 607639"/>
              <a:gd name="connsiteY50" fmla="*/ 553577 h 606722"/>
              <a:gd name="connsiteX51" fmla="*/ 53225 w 607639"/>
              <a:gd name="connsiteY51" fmla="*/ 482125 h 606722"/>
              <a:gd name="connsiteX52" fmla="*/ 53225 w 607639"/>
              <a:gd name="connsiteY52" fmla="*/ 446310 h 606722"/>
              <a:gd name="connsiteX53" fmla="*/ 79482 w 607639"/>
              <a:gd name="connsiteY53" fmla="*/ 420004 h 606722"/>
              <a:gd name="connsiteX54" fmla="*/ 62482 w 607639"/>
              <a:gd name="connsiteY54" fmla="*/ 379212 h 606722"/>
              <a:gd name="connsiteX55" fmla="*/ 25278 w 607639"/>
              <a:gd name="connsiteY55" fmla="*/ 379212 h 606722"/>
              <a:gd name="connsiteX56" fmla="*/ 0 w 607639"/>
              <a:gd name="connsiteY56" fmla="*/ 353884 h 606722"/>
              <a:gd name="connsiteX57" fmla="*/ 0 w 607639"/>
              <a:gd name="connsiteY57" fmla="*/ 252749 h 606722"/>
              <a:gd name="connsiteX58" fmla="*/ 25278 w 607639"/>
              <a:gd name="connsiteY58" fmla="*/ 227510 h 606722"/>
              <a:gd name="connsiteX59" fmla="*/ 62482 w 607639"/>
              <a:gd name="connsiteY59" fmla="*/ 227510 h 606722"/>
              <a:gd name="connsiteX60" fmla="*/ 79482 w 607639"/>
              <a:gd name="connsiteY60" fmla="*/ 186629 h 606722"/>
              <a:gd name="connsiteX61" fmla="*/ 53225 w 607639"/>
              <a:gd name="connsiteY61" fmla="*/ 160323 h 606722"/>
              <a:gd name="connsiteX62" fmla="*/ 53225 w 607639"/>
              <a:gd name="connsiteY62" fmla="*/ 124597 h 606722"/>
              <a:gd name="connsiteX63" fmla="*/ 124786 w 607639"/>
              <a:gd name="connsiteY63" fmla="*/ 53145 h 606722"/>
              <a:gd name="connsiteX64" fmla="*/ 160566 w 607639"/>
              <a:gd name="connsiteY64" fmla="*/ 53145 h 606722"/>
              <a:gd name="connsiteX65" fmla="*/ 186911 w 607639"/>
              <a:gd name="connsiteY65" fmla="*/ 79451 h 606722"/>
              <a:gd name="connsiteX66" fmla="*/ 227854 w 607639"/>
              <a:gd name="connsiteY66" fmla="*/ 62387 h 606722"/>
              <a:gd name="connsiteX67" fmla="*/ 227854 w 607639"/>
              <a:gd name="connsiteY67" fmla="*/ 25239 h 606722"/>
              <a:gd name="connsiteX68" fmla="*/ 253131 w 607639"/>
              <a:gd name="connsiteY68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606722">
                <a:moveTo>
                  <a:pt x="303820" y="278099"/>
                </a:moveTo>
                <a:cubicBezTo>
                  <a:pt x="317792" y="278099"/>
                  <a:pt x="329118" y="289410"/>
                  <a:pt x="329118" y="303362"/>
                </a:cubicBezTo>
                <a:cubicBezTo>
                  <a:pt x="329118" y="317314"/>
                  <a:pt x="317792" y="328625"/>
                  <a:pt x="303820" y="328625"/>
                </a:cubicBezTo>
                <a:cubicBezTo>
                  <a:pt x="289848" y="328625"/>
                  <a:pt x="278522" y="317314"/>
                  <a:pt x="278522" y="303362"/>
                </a:cubicBezTo>
                <a:cubicBezTo>
                  <a:pt x="278522" y="289410"/>
                  <a:pt x="289848" y="278099"/>
                  <a:pt x="303820" y="278099"/>
                </a:cubicBezTo>
                <a:close/>
                <a:moveTo>
                  <a:pt x="303775" y="252735"/>
                </a:moveTo>
                <a:cubicBezTo>
                  <a:pt x="275921" y="252735"/>
                  <a:pt x="253140" y="275492"/>
                  <a:pt x="253140" y="303317"/>
                </a:cubicBezTo>
                <a:cubicBezTo>
                  <a:pt x="253140" y="331231"/>
                  <a:pt x="275921" y="353900"/>
                  <a:pt x="303775" y="353900"/>
                </a:cubicBezTo>
                <a:cubicBezTo>
                  <a:pt x="331718" y="353900"/>
                  <a:pt x="354410" y="331231"/>
                  <a:pt x="354410" y="303317"/>
                </a:cubicBezTo>
                <a:cubicBezTo>
                  <a:pt x="354410" y="275492"/>
                  <a:pt x="331718" y="252735"/>
                  <a:pt x="303775" y="252735"/>
                </a:cubicBezTo>
                <a:close/>
                <a:moveTo>
                  <a:pt x="303775" y="202241"/>
                </a:moveTo>
                <a:cubicBezTo>
                  <a:pt x="359660" y="202241"/>
                  <a:pt x="405045" y="247579"/>
                  <a:pt x="405045" y="303317"/>
                </a:cubicBezTo>
                <a:cubicBezTo>
                  <a:pt x="405045" y="359144"/>
                  <a:pt x="359660" y="404482"/>
                  <a:pt x="303775" y="404482"/>
                </a:cubicBezTo>
                <a:cubicBezTo>
                  <a:pt x="247978" y="404482"/>
                  <a:pt x="202593" y="359144"/>
                  <a:pt x="202593" y="303317"/>
                </a:cubicBezTo>
                <a:cubicBezTo>
                  <a:pt x="202593" y="247579"/>
                  <a:pt x="247978" y="202241"/>
                  <a:pt x="303775" y="202241"/>
                </a:cubicBezTo>
                <a:close/>
                <a:moveTo>
                  <a:pt x="303775" y="151703"/>
                </a:moveTo>
                <a:cubicBezTo>
                  <a:pt x="220021" y="151703"/>
                  <a:pt x="151932" y="219689"/>
                  <a:pt x="151932" y="303317"/>
                </a:cubicBezTo>
                <a:cubicBezTo>
                  <a:pt x="151932" y="387033"/>
                  <a:pt x="220021" y="455019"/>
                  <a:pt x="303775" y="455019"/>
                </a:cubicBezTo>
                <a:cubicBezTo>
                  <a:pt x="387618" y="455019"/>
                  <a:pt x="455707" y="387033"/>
                  <a:pt x="455707" y="303317"/>
                </a:cubicBezTo>
                <a:cubicBezTo>
                  <a:pt x="455707" y="219689"/>
                  <a:pt x="387618" y="151703"/>
                  <a:pt x="303775" y="151703"/>
                </a:cubicBezTo>
                <a:close/>
                <a:moveTo>
                  <a:pt x="253131" y="0"/>
                </a:moveTo>
                <a:lnTo>
                  <a:pt x="354419" y="0"/>
                </a:lnTo>
                <a:cubicBezTo>
                  <a:pt x="368482" y="0"/>
                  <a:pt x="379786" y="11287"/>
                  <a:pt x="379786" y="25239"/>
                </a:cubicBezTo>
                <a:lnTo>
                  <a:pt x="379786" y="62387"/>
                </a:lnTo>
                <a:cubicBezTo>
                  <a:pt x="393849" y="66831"/>
                  <a:pt x="407555" y="72519"/>
                  <a:pt x="420639" y="79451"/>
                </a:cubicBezTo>
                <a:lnTo>
                  <a:pt x="446985" y="53145"/>
                </a:lnTo>
                <a:cubicBezTo>
                  <a:pt x="456953" y="43191"/>
                  <a:pt x="472974" y="43191"/>
                  <a:pt x="482854" y="53145"/>
                </a:cubicBezTo>
                <a:lnTo>
                  <a:pt x="554414" y="124597"/>
                </a:lnTo>
                <a:cubicBezTo>
                  <a:pt x="564294" y="134462"/>
                  <a:pt x="564294" y="150459"/>
                  <a:pt x="554414" y="160323"/>
                </a:cubicBezTo>
                <a:lnTo>
                  <a:pt x="528069" y="186629"/>
                </a:lnTo>
                <a:cubicBezTo>
                  <a:pt x="535011" y="199782"/>
                  <a:pt x="540707" y="213468"/>
                  <a:pt x="545158" y="227510"/>
                </a:cubicBezTo>
                <a:lnTo>
                  <a:pt x="582273" y="227510"/>
                </a:lnTo>
                <a:cubicBezTo>
                  <a:pt x="596336" y="227510"/>
                  <a:pt x="607639" y="238796"/>
                  <a:pt x="607639" y="252749"/>
                </a:cubicBezTo>
                <a:lnTo>
                  <a:pt x="607639" y="353884"/>
                </a:lnTo>
                <a:cubicBezTo>
                  <a:pt x="607639" y="367926"/>
                  <a:pt x="596247" y="379212"/>
                  <a:pt x="582273" y="379212"/>
                </a:cubicBezTo>
                <a:lnTo>
                  <a:pt x="545158" y="379212"/>
                </a:lnTo>
                <a:cubicBezTo>
                  <a:pt x="540707" y="393254"/>
                  <a:pt x="535011" y="406940"/>
                  <a:pt x="528069" y="420004"/>
                </a:cubicBezTo>
                <a:lnTo>
                  <a:pt x="554414" y="446310"/>
                </a:lnTo>
                <a:cubicBezTo>
                  <a:pt x="564294" y="456263"/>
                  <a:pt x="564294" y="472260"/>
                  <a:pt x="554414" y="482125"/>
                </a:cubicBezTo>
                <a:lnTo>
                  <a:pt x="482854" y="553577"/>
                </a:lnTo>
                <a:cubicBezTo>
                  <a:pt x="472974" y="563442"/>
                  <a:pt x="456953" y="563442"/>
                  <a:pt x="446985" y="553577"/>
                </a:cubicBezTo>
                <a:lnTo>
                  <a:pt x="420639" y="527271"/>
                </a:lnTo>
                <a:cubicBezTo>
                  <a:pt x="407555" y="534203"/>
                  <a:pt x="393849" y="539802"/>
                  <a:pt x="379786" y="544246"/>
                </a:cubicBezTo>
                <a:lnTo>
                  <a:pt x="379786" y="581394"/>
                </a:lnTo>
                <a:cubicBezTo>
                  <a:pt x="379786" y="595435"/>
                  <a:pt x="368393" y="606722"/>
                  <a:pt x="354419" y="606722"/>
                </a:cubicBezTo>
                <a:lnTo>
                  <a:pt x="253131" y="606722"/>
                </a:lnTo>
                <a:cubicBezTo>
                  <a:pt x="239157" y="606722"/>
                  <a:pt x="227854" y="595435"/>
                  <a:pt x="227854" y="581394"/>
                </a:cubicBezTo>
                <a:lnTo>
                  <a:pt x="227854" y="544246"/>
                </a:lnTo>
                <a:cubicBezTo>
                  <a:pt x="213791" y="539802"/>
                  <a:pt x="200084" y="534203"/>
                  <a:pt x="186911" y="527271"/>
                </a:cubicBezTo>
                <a:lnTo>
                  <a:pt x="160566" y="553577"/>
                </a:lnTo>
                <a:cubicBezTo>
                  <a:pt x="150686" y="563442"/>
                  <a:pt x="134665" y="563442"/>
                  <a:pt x="124786" y="553577"/>
                </a:cubicBezTo>
                <a:lnTo>
                  <a:pt x="53225" y="482125"/>
                </a:lnTo>
                <a:cubicBezTo>
                  <a:pt x="43257" y="472260"/>
                  <a:pt x="43257" y="456263"/>
                  <a:pt x="53225" y="446310"/>
                </a:cubicBezTo>
                <a:lnTo>
                  <a:pt x="79482" y="420004"/>
                </a:lnTo>
                <a:cubicBezTo>
                  <a:pt x="72629" y="406940"/>
                  <a:pt x="66932" y="393254"/>
                  <a:pt x="62482" y="379212"/>
                </a:cubicBezTo>
                <a:lnTo>
                  <a:pt x="25278" y="379212"/>
                </a:lnTo>
                <a:cubicBezTo>
                  <a:pt x="11304" y="379212"/>
                  <a:pt x="0" y="367926"/>
                  <a:pt x="0" y="353884"/>
                </a:cubicBezTo>
                <a:lnTo>
                  <a:pt x="0" y="252749"/>
                </a:lnTo>
                <a:cubicBezTo>
                  <a:pt x="0" y="238796"/>
                  <a:pt x="11304" y="227510"/>
                  <a:pt x="25278" y="227510"/>
                </a:cubicBezTo>
                <a:lnTo>
                  <a:pt x="62482" y="227510"/>
                </a:lnTo>
                <a:cubicBezTo>
                  <a:pt x="66932" y="213468"/>
                  <a:pt x="72629" y="199782"/>
                  <a:pt x="79482" y="186629"/>
                </a:cubicBezTo>
                <a:lnTo>
                  <a:pt x="53225" y="160323"/>
                </a:lnTo>
                <a:cubicBezTo>
                  <a:pt x="43257" y="150459"/>
                  <a:pt x="43257" y="134462"/>
                  <a:pt x="53225" y="124597"/>
                </a:cubicBezTo>
                <a:lnTo>
                  <a:pt x="124786" y="53145"/>
                </a:lnTo>
                <a:cubicBezTo>
                  <a:pt x="134665" y="43191"/>
                  <a:pt x="150686" y="43191"/>
                  <a:pt x="160566" y="53145"/>
                </a:cubicBezTo>
                <a:lnTo>
                  <a:pt x="186911" y="79451"/>
                </a:lnTo>
                <a:cubicBezTo>
                  <a:pt x="200084" y="72519"/>
                  <a:pt x="213791" y="66831"/>
                  <a:pt x="227854" y="62387"/>
                </a:cubicBezTo>
                <a:lnTo>
                  <a:pt x="227854" y="25239"/>
                </a:lnTo>
                <a:cubicBezTo>
                  <a:pt x="227854" y="11287"/>
                  <a:pt x="239157" y="0"/>
                  <a:pt x="2531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dk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0" name="placeholder_286118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4352883" y="3551713"/>
            <a:ext cx="328826" cy="385762"/>
          </a:xfrm>
          <a:custGeom>
            <a:avLst/>
            <a:gdLst>
              <a:gd name="T0" fmla="*/ 4448 w 5811"/>
              <a:gd name="T1" fmla="*/ 4374 h 6827"/>
              <a:gd name="T2" fmla="*/ 4640 w 5811"/>
              <a:gd name="T3" fmla="*/ 4074 h 6827"/>
              <a:gd name="T4" fmla="*/ 5160 w 5811"/>
              <a:gd name="T5" fmla="*/ 2255 h 6827"/>
              <a:gd name="T6" fmla="*/ 2905 w 5811"/>
              <a:gd name="T7" fmla="*/ 0 h 6827"/>
              <a:gd name="T8" fmla="*/ 650 w 5811"/>
              <a:gd name="T9" fmla="*/ 2255 h 6827"/>
              <a:gd name="T10" fmla="*/ 1363 w 5811"/>
              <a:gd name="T11" fmla="*/ 4373 h 6827"/>
              <a:gd name="T12" fmla="*/ 0 w 5811"/>
              <a:gd name="T13" fmla="*/ 5506 h 6827"/>
              <a:gd name="T14" fmla="*/ 939 w 5811"/>
              <a:gd name="T15" fmla="*/ 6498 h 6827"/>
              <a:gd name="T16" fmla="*/ 2905 w 5811"/>
              <a:gd name="T17" fmla="*/ 6827 h 6827"/>
              <a:gd name="T18" fmla="*/ 4871 w 5811"/>
              <a:gd name="T19" fmla="*/ 6498 h 6827"/>
              <a:gd name="T20" fmla="*/ 5811 w 5811"/>
              <a:gd name="T21" fmla="*/ 5506 h 6827"/>
              <a:gd name="T22" fmla="*/ 4448 w 5811"/>
              <a:gd name="T23" fmla="*/ 4374 h 6827"/>
              <a:gd name="T24" fmla="*/ 2905 w 5811"/>
              <a:gd name="T25" fmla="*/ 1551 h 6827"/>
              <a:gd name="T26" fmla="*/ 3610 w 5811"/>
              <a:gd name="T27" fmla="*/ 2255 h 6827"/>
              <a:gd name="T28" fmla="*/ 2905 w 5811"/>
              <a:gd name="T29" fmla="*/ 2960 h 6827"/>
              <a:gd name="T30" fmla="*/ 2201 w 5811"/>
              <a:gd name="T31" fmla="*/ 2255 h 6827"/>
              <a:gd name="T32" fmla="*/ 2905 w 5811"/>
              <a:gd name="T33" fmla="*/ 1551 h 6827"/>
              <a:gd name="T34" fmla="*/ 4675 w 5811"/>
              <a:gd name="T35" fmla="*/ 6008 h 6827"/>
              <a:gd name="T36" fmla="*/ 2905 w 5811"/>
              <a:gd name="T37" fmla="*/ 6298 h 6827"/>
              <a:gd name="T38" fmla="*/ 1136 w 5811"/>
              <a:gd name="T39" fmla="*/ 6008 h 6827"/>
              <a:gd name="T40" fmla="*/ 528 w 5811"/>
              <a:gd name="T41" fmla="*/ 5506 h 6827"/>
              <a:gd name="T42" fmla="*/ 1719 w 5811"/>
              <a:gd name="T43" fmla="*/ 4831 h 6827"/>
              <a:gd name="T44" fmla="*/ 2761 w 5811"/>
              <a:gd name="T45" fmla="*/ 5768 h 6827"/>
              <a:gd name="T46" fmla="*/ 2905 w 5811"/>
              <a:gd name="T47" fmla="*/ 5812 h 6827"/>
              <a:gd name="T48" fmla="*/ 3050 w 5811"/>
              <a:gd name="T49" fmla="*/ 5768 h 6827"/>
              <a:gd name="T50" fmla="*/ 3666 w 5811"/>
              <a:gd name="T51" fmla="*/ 5270 h 6827"/>
              <a:gd name="T52" fmla="*/ 4092 w 5811"/>
              <a:gd name="T53" fmla="*/ 4831 h 6827"/>
              <a:gd name="T54" fmla="*/ 5283 w 5811"/>
              <a:gd name="T55" fmla="*/ 5506 h 6827"/>
              <a:gd name="T56" fmla="*/ 4675 w 5811"/>
              <a:gd name="T57" fmla="*/ 600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11" h="6825">
                <a:moveTo>
                  <a:pt x="4448" y="4374"/>
                </a:moveTo>
                <a:cubicBezTo>
                  <a:pt x="4517" y="4275"/>
                  <a:pt x="4581" y="4175"/>
                  <a:pt x="4640" y="4074"/>
                </a:cubicBezTo>
                <a:cubicBezTo>
                  <a:pt x="4985" y="3483"/>
                  <a:pt x="5160" y="2871"/>
                  <a:pt x="5160" y="2255"/>
                </a:cubicBezTo>
                <a:cubicBezTo>
                  <a:pt x="5160" y="1012"/>
                  <a:pt x="4149" y="0"/>
                  <a:pt x="2905" y="0"/>
                </a:cubicBezTo>
                <a:cubicBezTo>
                  <a:pt x="1662" y="0"/>
                  <a:pt x="650" y="1012"/>
                  <a:pt x="650" y="2255"/>
                </a:cubicBezTo>
                <a:cubicBezTo>
                  <a:pt x="650" y="2973"/>
                  <a:pt x="895" y="3696"/>
                  <a:pt x="1363" y="4373"/>
                </a:cubicBezTo>
                <a:cubicBezTo>
                  <a:pt x="501" y="4604"/>
                  <a:pt x="0" y="5014"/>
                  <a:pt x="0" y="5506"/>
                </a:cubicBezTo>
                <a:cubicBezTo>
                  <a:pt x="0" y="5903"/>
                  <a:pt x="333" y="6256"/>
                  <a:pt x="939" y="6498"/>
                </a:cubicBezTo>
                <a:cubicBezTo>
                  <a:pt x="1469" y="6710"/>
                  <a:pt x="2167" y="6827"/>
                  <a:pt x="2905" y="6827"/>
                </a:cubicBezTo>
                <a:cubicBezTo>
                  <a:pt x="3644" y="6827"/>
                  <a:pt x="4342" y="6710"/>
                  <a:pt x="4871" y="6498"/>
                </a:cubicBezTo>
                <a:cubicBezTo>
                  <a:pt x="5477" y="6256"/>
                  <a:pt x="5811" y="5903"/>
                  <a:pt x="5811" y="5506"/>
                </a:cubicBezTo>
                <a:cubicBezTo>
                  <a:pt x="5811" y="5014"/>
                  <a:pt x="5310" y="4604"/>
                  <a:pt x="4448" y="4374"/>
                </a:cubicBezTo>
                <a:close/>
                <a:moveTo>
                  <a:pt x="2905" y="1551"/>
                </a:moveTo>
                <a:cubicBezTo>
                  <a:pt x="3294" y="1551"/>
                  <a:pt x="3610" y="1866"/>
                  <a:pt x="3610" y="2255"/>
                </a:cubicBezTo>
                <a:cubicBezTo>
                  <a:pt x="3610" y="2644"/>
                  <a:pt x="3294" y="2960"/>
                  <a:pt x="2905" y="2960"/>
                </a:cubicBezTo>
                <a:cubicBezTo>
                  <a:pt x="2516" y="2960"/>
                  <a:pt x="2201" y="2644"/>
                  <a:pt x="2201" y="2255"/>
                </a:cubicBezTo>
                <a:cubicBezTo>
                  <a:pt x="2201" y="1866"/>
                  <a:pt x="2516" y="1551"/>
                  <a:pt x="2905" y="1551"/>
                </a:cubicBezTo>
                <a:close/>
                <a:moveTo>
                  <a:pt x="4675" y="6008"/>
                </a:moveTo>
                <a:cubicBezTo>
                  <a:pt x="4207" y="6195"/>
                  <a:pt x="3578" y="6298"/>
                  <a:pt x="2905" y="6298"/>
                </a:cubicBezTo>
                <a:cubicBezTo>
                  <a:pt x="2233" y="6298"/>
                  <a:pt x="1604" y="6195"/>
                  <a:pt x="1136" y="6008"/>
                </a:cubicBezTo>
                <a:cubicBezTo>
                  <a:pt x="766" y="5860"/>
                  <a:pt x="528" y="5663"/>
                  <a:pt x="528" y="5506"/>
                </a:cubicBezTo>
                <a:cubicBezTo>
                  <a:pt x="528" y="5295"/>
                  <a:pt x="944" y="4996"/>
                  <a:pt x="1719" y="4831"/>
                </a:cubicBezTo>
                <a:cubicBezTo>
                  <a:pt x="2232" y="5420"/>
                  <a:pt x="2739" y="5754"/>
                  <a:pt x="2761" y="5768"/>
                </a:cubicBezTo>
                <a:cubicBezTo>
                  <a:pt x="2805" y="5797"/>
                  <a:pt x="2855" y="5812"/>
                  <a:pt x="2905" y="5812"/>
                </a:cubicBezTo>
                <a:cubicBezTo>
                  <a:pt x="2956" y="5812"/>
                  <a:pt x="3006" y="5797"/>
                  <a:pt x="3050" y="5768"/>
                </a:cubicBezTo>
                <a:cubicBezTo>
                  <a:pt x="3061" y="5761"/>
                  <a:pt x="3327" y="5586"/>
                  <a:pt x="3666" y="5270"/>
                </a:cubicBezTo>
                <a:cubicBezTo>
                  <a:pt x="3819" y="5128"/>
                  <a:pt x="3961" y="4982"/>
                  <a:pt x="4092" y="4831"/>
                </a:cubicBezTo>
                <a:cubicBezTo>
                  <a:pt x="4866" y="4997"/>
                  <a:pt x="5283" y="5295"/>
                  <a:pt x="5283" y="5506"/>
                </a:cubicBezTo>
                <a:cubicBezTo>
                  <a:pt x="5283" y="5663"/>
                  <a:pt x="5044" y="5860"/>
                  <a:pt x="4675" y="600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dk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1" name="statistical-chart_64023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2033818" y="4749920"/>
            <a:ext cx="343872" cy="385762"/>
          </a:xfrm>
          <a:custGeom>
            <a:avLst/>
            <a:gdLst>
              <a:gd name="connsiteX0" fmla="*/ 16193 w 538132"/>
              <a:gd name="connsiteY0" fmla="*/ 302232 h 603687"/>
              <a:gd name="connsiteX1" fmla="*/ 132346 w 538132"/>
              <a:gd name="connsiteY1" fmla="*/ 302232 h 603687"/>
              <a:gd name="connsiteX2" fmla="*/ 148540 w 538132"/>
              <a:gd name="connsiteY2" fmla="*/ 318399 h 603687"/>
              <a:gd name="connsiteX3" fmla="*/ 148540 w 538132"/>
              <a:gd name="connsiteY3" fmla="*/ 587520 h 603687"/>
              <a:gd name="connsiteX4" fmla="*/ 132346 w 538132"/>
              <a:gd name="connsiteY4" fmla="*/ 603687 h 603687"/>
              <a:gd name="connsiteX5" fmla="*/ 16193 w 538132"/>
              <a:gd name="connsiteY5" fmla="*/ 603687 h 603687"/>
              <a:gd name="connsiteX6" fmla="*/ 0 w 538132"/>
              <a:gd name="connsiteY6" fmla="*/ 587520 h 603687"/>
              <a:gd name="connsiteX7" fmla="*/ 0 w 538132"/>
              <a:gd name="connsiteY7" fmla="*/ 318399 h 603687"/>
              <a:gd name="connsiteX8" fmla="*/ 16193 w 538132"/>
              <a:gd name="connsiteY8" fmla="*/ 302232 h 603687"/>
              <a:gd name="connsiteX9" fmla="*/ 405786 w 538132"/>
              <a:gd name="connsiteY9" fmla="*/ 186857 h 603687"/>
              <a:gd name="connsiteX10" fmla="*/ 521939 w 538132"/>
              <a:gd name="connsiteY10" fmla="*/ 186857 h 603687"/>
              <a:gd name="connsiteX11" fmla="*/ 538132 w 538132"/>
              <a:gd name="connsiteY11" fmla="*/ 203025 h 603687"/>
              <a:gd name="connsiteX12" fmla="*/ 538132 w 538132"/>
              <a:gd name="connsiteY12" fmla="*/ 587520 h 603687"/>
              <a:gd name="connsiteX13" fmla="*/ 521939 w 538132"/>
              <a:gd name="connsiteY13" fmla="*/ 603687 h 603687"/>
              <a:gd name="connsiteX14" fmla="*/ 405786 w 538132"/>
              <a:gd name="connsiteY14" fmla="*/ 603687 h 603687"/>
              <a:gd name="connsiteX15" fmla="*/ 389592 w 538132"/>
              <a:gd name="connsiteY15" fmla="*/ 587520 h 603687"/>
              <a:gd name="connsiteX16" fmla="*/ 389592 w 538132"/>
              <a:gd name="connsiteY16" fmla="*/ 203025 h 603687"/>
              <a:gd name="connsiteX17" fmla="*/ 405786 w 538132"/>
              <a:gd name="connsiteY17" fmla="*/ 186857 h 603687"/>
              <a:gd name="connsiteX18" fmla="*/ 211024 w 538132"/>
              <a:gd name="connsiteY18" fmla="*/ 0 h 603687"/>
              <a:gd name="connsiteX19" fmla="*/ 327177 w 538132"/>
              <a:gd name="connsiteY19" fmla="*/ 0 h 603687"/>
              <a:gd name="connsiteX20" fmla="*/ 343371 w 538132"/>
              <a:gd name="connsiteY20" fmla="*/ 16168 h 603687"/>
              <a:gd name="connsiteX21" fmla="*/ 343371 w 538132"/>
              <a:gd name="connsiteY21" fmla="*/ 587519 h 603687"/>
              <a:gd name="connsiteX22" fmla="*/ 327177 w 538132"/>
              <a:gd name="connsiteY22" fmla="*/ 603687 h 603687"/>
              <a:gd name="connsiteX23" fmla="*/ 211024 w 538132"/>
              <a:gd name="connsiteY23" fmla="*/ 603687 h 603687"/>
              <a:gd name="connsiteX24" fmla="*/ 194831 w 538132"/>
              <a:gd name="connsiteY24" fmla="*/ 587519 h 603687"/>
              <a:gd name="connsiteX25" fmla="*/ 194831 w 538132"/>
              <a:gd name="connsiteY25" fmla="*/ 16168 h 603687"/>
              <a:gd name="connsiteX26" fmla="*/ 211024 w 538132"/>
              <a:gd name="connsiteY26" fmla="*/ 0 h 60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8132" h="603687">
                <a:moveTo>
                  <a:pt x="16193" y="302232"/>
                </a:moveTo>
                <a:lnTo>
                  <a:pt x="132346" y="302232"/>
                </a:lnTo>
                <a:cubicBezTo>
                  <a:pt x="141235" y="302232"/>
                  <a:pt x="148540" y="309525"/>
                  <a:pt x="148540" y="318399"/>
                </a:cubicBezTo>
                <a:lnTo>
                  <a:pt x="148540" y="587520"/>
                </a:lnTo>
                <a:cubicBezTo>
                  <a:pt x="148540" y="596394"/>
                  <a:pt x="141235" y="603687"/>
                  <a:pt x="132346" y="603687"/>
                </a:cubicBezTo>
                <a:lnTo>
                  <a:pt x="16193" y="603687"/>
                </a:lnTo>
                <a:cubicBezTo>
                  <a:pt x="7305" y="603687"/>
                  <a:pt x="0" y="596394"/>
                  <a:pt x="0" y="587520"/>
                </a:cubicBezTo>
                <a:lnTo>
                  <a:pt x="0" y="318399"/>
                </a:lnTo>
                <a:cubicBezTo>
                  <a:pt x="0" y="309525"/>
                  <a:pt x="7305" y="302232"/>
                  <a:pt x="16193" y="302232"/>
                </a:cubicBezTo>
                <a:close/>
                <a:moveTo>
                  <a:pt x="405786" y="186857"/>
                </a:moveTo>
                <a:lnTo>
                  <a:pt x="521939" y="186857"/>
                </a:lnTo>
                <a:cubicBezTo>
                  <a:pt x="530827" y="186857"/>
                  <a:pt x="538132" y="194029"/>
                  <a:pt x="538132" y="203025"/>
                </a:cubicBezTo>
                <a:lnTo>
                  <a:pt x="538132" y="587520"/>
                </a:lnTo>
                <a:cubicBezTo>
                  <a:pt x="538132" y="596393"/>
                  <a:pt x="530827" y="603687"/>
                  <a:pt x="521939" y="603687"/>
                </a:cubicBezTo>
                <a:lnTo>
                  <a:pt x="405786" y="603687"/>
                </a:lnTo>
                <a:cubicBezTo>
                  <a:pt x="396897" y="603687"/>
                  <a:pt x="389592" y="596393"/>
                  <a:pt x="389592" y="587520"/>
                </a:cubicBezTo>
                <a:lnTo>
                  <a:pt x="389592" y="203025"/>
                </a:lnTo>
                <a:cubicBezTo>
                  <a:pt x="389592" y="194029"/>
                  <a:pt x="396897" y="186857"/>
                  <a:pt x="405786" y="186857"/>
                </a:cubicBezTo>
                <a:close/>
                <a:moveTo>
                  <a:pt x="211024" y="0"/>
                </a:moveTo>
                <a:lnTo>
                  <a:pt x="327177" y="0"/>
                </a:lnTo>
                <a:cubicBezTo>
                  <a:pt x="336066" y="0"/>
                  <a:pt x="343371" y="7294"/>
                  <a:pt x="343371" y="16168"/>
                </a:cubicBezTo>
                <a:lnTo>
                  <a:pt x="343371" y="587519"/>
                </a:lnTo>
                <a:cubicBezTo>
                  <a:pt x="343371" y="596393"/>
                  <a:pt x="336066" y="603687"/>
                  <a:pt x="327177" y="603687"/>
                </a:cubicBezTo>
                <a:lnTo>
                  <a:pt x="211024" y="603687"/>
                </a:lnTo>
                <a:cubicBezTo>
                  <a:pt x="202136" y="603687"/>
                  <a:pt x="194831" y="596393"/>
                  <a:pt x="194831" y="587519"/>
                </a:cubicBezTo>
                <a:lnTo>
                  <a:pt x="194831" y="16168"/>
                </a:lnTo>
                <a:cubicBezTo>
                  <a:pt x="194831" y="7294"/>
                  <a:pt x="202136" y="0"/>
                  <a:pt x="2110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dk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3" name="two-coin-stacks_72132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2072320" y="2344045"/>
            <a:ext cx="391296" cy="385762"/>
          </a:xfrm>
          <a:custGeom>
            <a:avLst/>
            <a:gdLst>
              <a:gd name="connsiteX0" fmla="*/ 261001 w 608698"/>
              <a:gd name="connsiteY0" fmla="*/ 479068 h 600088"/>
              <a:gd name="connsiteX1" fmla="*/ 432425 w 608698"/>
              <a:gd name="connsiteY1" fmla="*/ 554184 h 600088"/>
              <a:gd name="connsiteX2" fmla="*/ 603774 w 608698"/>
              <a:gd name="connsiteY2" fmla="*/ 479068 h 600088"/>
              <a:gd name="connsiteX3" fmla="*/ 608697 w 608698"/>
              <a:gd name="connsiteY3" fmla="*/ 502020 h 600088"/>
              <a:gd name="connsiteX4" fmla="*/ 432425 w 608698"/>
              <a:gd name="connsiteY4" fmla="*/ 600088 h 600088"/>
              <a:gd name="connsiteX5" fmla="*/ 256152 w 608698"/>
              <a:gd name="connsiteY5" fmla="*/ 502020 h 600088"/>
              <a:gd name="connsiteX6" fmla="*/ 261001 w 608698"/>
              <a:gd name="connsiteY6" fmla="*/ 479068 h 600088"/>
              <a:gd name="connsiteX7" fmla="*/ 4924 w 608698"/>
              <a:gd name="connsiteY7" fmla="*/ 382605 h 600088"/>
              <a:gd name="connsiteX8" fmla="*/ 176285 w 608698"/>
              <a:gd name="connsiteY8" fmla="*/ 457793 h 600088"/>
              <a:gd name="connsiteX9" fmla="*/ 236041 w 608698"/>
              <a:gd name="connsiteY9" fmla="*/ 451980 h 600088"/>
              <a:gd name="connsiteX10" fmla="*/ 231640 w 608698"/>
              <a:gd name="connsiteY10" fmla="*/ 462264 h 600088"/>
              <a:gd name="connsiteX11" fmla="*/ 225000 w 608698"/>
              <a:gd name="connsiteY11" fmla="*/ 493412 h 600088"/>
              <a:gd name="connsiteX12" fmla="*/ 225298 w 608698"/>
              <a:gd name="connsiteY12" fmla="*/ 499820 h 600088"/>
              <a:gd name="connsiteX13" fmla="*/ 176285 w 608698"/>
              <a:gd name="connsiteY13" fmla="*/ 503695 h 600088"/>
              <a:gd name="connsiteX14" fmla="*/ 0 w 608698"/>
              <a:gd name="connsiteY14" fmla="*/ 405556 h 600088"/>
              <a:gd name="connsiteX15" fmla="*/ 4924 w 608698"/>
              <a:gd name="connsiteY15" fmla="*/ 382605 h 600088"/>
              <a:gd name="connsiteX16" fmla="*/ 261001 w 608698"/>
              <a:gd name="connsiteY16" fmla="*/ 375478 h 600088"/>
              <a:gd name="connsiteX17" fmla="*/ 432425 w 608698"/>
              <a:gd name="connsiteY17" fmla="*/ 450622 h 600088"/>
              <a:gd name="connsiteX18" fmla="*/ 603774 w 608698"/>
              <a:gd name="connsiteY18" fmla="*/ 375478 h 600088"/>
              <a:gd name="connsiteX19" fmla="*/ 608697 w 608698"/>
              <a:gd name="connsiteY19" fmla="*/ 398416 h 600088"/>
              <a:gd name="connsiteX20" fmla="*/ 432425 w 608698"/>
              <a:gd name="connsiteY20" fmla="*/ 496498 h 600088"/>
              <a:gd name="connsiteX21" fmla="*/ 256152 w 608698"/>
              <a:gd name="connsiteY21" fmla="*/ 398416 h 600088"/>
              <a:gd name="connsiteX22" fmla="*/ 261001 w 608698"/>
              <a:gd name="connsiteY22" fmla="*/ 375478 h 600088"/>
              <a:gd name="connsiteX23" fmla="*/ 4924 w 608698"/>
              <a:gd name="connsiteY23" fmla="*/ 279086 h 600088"/>
              <a:gd name="connsiteX24" fmla="*/ 176285 w 608698"/>
              <a:gd name="connsiteY24" fmla="*/ 354274 h 600088"/>
              <a:gd name="connsiteX25" fmla="*/ 236041 w 608698"/>
              <a:gd name="connsiteY25" fmla="*/ 348461 h 600088"/>
              <a:gd name="connsiteX26" fmla="*/ 231640 w 608698"/>
              <a:gd name="connsiteY26" fmla="*/ 358745 h 600088"/>
              <a:gd name="connsiteX27" fmla="*/ 225000 w 608698"/>
              <a:gd name="connsiteY27" fmla="*/ 389818 h 600088"/>
              <a:gd name="connsiteX28" fmla="*/ 225298 w 608698"/>
              <a:gd name="connsiteY28" fmla="*/ 396301 h 600088"/>
              <a:gd name="connsiteX29" fmla="*/ 176285 w 608698"/>
              <a:gd name="connsiteY29" fmla="*/ 400176 h 600088"/>
              <a:gd name="connsiteX30" fmla="*/ 0 w 608698"/>
              <a:gd name="connsiteY30" fmla="*/ 302037 h 600088"/>
              <a:gd name="connsiteX31" fmla="*/ 4924 w 608698"/>
              <a:gd name="connsiteY31" fmla="*/ 279086 h 600088"/>
              <a:gd name="connsiteX32" fmla="*/ 261001 w 608698"/>
              <a:gd name="connsiteY32" fmla="*/ 271959 h 600088"/>
              <a:gd name="connsiteX33" fmla="*/ 432425 w 608698"/>
              <a:gd name="connsiteY33" fmla="*/ 347103 h 600088"/>
              <a:gd name="connsiteX34" fmla="*/ 603774 w 608698"/>
              <a:gd name="connsiteY34" fmla="*/ 271959 h 600088"/>
              <a:gd name="connsiteX35" fmla="*/ 608697 w 608698"/>
              <a:gd name="connsiteY35" fmla="*/ 294897 h 600088"/>
              <a:gd name="connsiteX36" fmla="*/ 432425 w 608698"/>
              <a:gd name="connsiteY36" fmla="*/ 392979 h 600088"/>
              <a:gd name="connsiteX37" fmla="*/ 256152 w 608698"/>
              <a:gd name="connsiteY37" fmla="*/ 294897 h 600088"/>
              <a:gd name="connsiteX38" fmla="*/ 261001 w 608698"/>
              <a:gd name="connsiteY38" fmla="*/ 271959 h 600088"/>
              <a:gd name="connsiteX39" fmla="*/ 4924 w 608698"/>
              <a:gd name="connsiteY39" fmla="*/ 175567 h 600088"/>
              <a:gd name="connsiteX40" fmla="*/ 176285 w 608698"/>
              <a:gd name="connsiteY40" fmla="*/ 250713 h 600088"/>
              <a:gd name="connsiteX41" fmla="*/ 236041 w 608698"/>
              <a:gd name="connsiteY41" fmla="*/ 244904 h 600088"/>
              <a:gd name="connsiteX42" fmla="*/ 231640 w 608698"/>
              <a:gd name="connsiteY42" fmla="*/ 255182 h 600088"/>
              <a:gd name="connsiteX43" fmla="*/ 225000 w 608698"/>
              <a:gd name="connsiteY43" fmla="*/ 286238 h 600088"/>
              <a:gd name="connsiteX44" fmla="*/ 225298 w 608698"/>
              <a:gd name="connsiteY44" fmla="*/ 292718 h 600088"/>
              <a:gd name="connsiteX45" fmla="*/ 176285 w 608698"/>
              <a:gd name="connsiteY45" fmla="*/ 296516 h 600088"/>
              <a:gd name="connsiteX46" fmla="*/ 0 w 608698"/>
              <a:gd name="connsiteY46" fmla="*/ 198506 h 600088"/>
              <a:gd name="connsiteX47" fmla="*/ 4924 w 608698"/>
              <a:gd name="connsiteY47" fmla="*/ 175567 h 600088"/>
              <a:gd name="connsiteX48" fmla="*/ 432425 w 608698"/>
              <a:gd name="connsiteY48" fmla="*/ 96392 h 600088"/>
              <a:gd name="connsiteX49" fmla="*/ 608698 w 608698"/>
              <a:gd name="connsiteY49" fmla="*/ 194443 h 600088"/>
              <a:gd name="connsiteX50" fmla="*/ 432425 w 608698"/>
              <a:gd name="connsiteY50" fmla="*/ 292494 h 600088"/>
              <a:gd name="connsiteX51" fmla="*/ 256152 w 608698"/>
              <a:gd name="connsiteY51" fmla="*/ 194443 h 600088"/>
              <a:gd name="connsiteX52" fmla="*/ 432425 w 608698"/>
              <a:gd name="connsiteY52" fmla="*/ 96392 h 600088"/>
              <a:gd name="connsiteX53" fmla="*/ 176258 w 608698"/>
              <a:gd name="connsiteY53" fmla="*/ 0 h 600088"/>
              <a:gd name="connsiteX54" fmla="*/ 347817 w 608698"/>
              <a:gd name="connsiteY54" fmla="*/ 75446 h 600088"/>
              <a:gd name="connsiteX55" fmla="*/ 224966 w 608698"/>
              <a:gd name="connsiteY55" fmla="*/ 185823 h 600088"/>
              <a:gd name="connsiteX56" fmla="*/ 225264 w 608698"/>
              <a:gd name="connsiteY56" fmla="*/ 192228 h 600088"/>
              <a:gd name="connsiteX57" fmla="*/ 176258 w 608698"/>
              <a:gd name="connsiteY57" fmla="*/ 196101 h 600088"/>
              <a:gd name="connsiteX58" fmla="*/ 0 w 608698"/>
              <a:gd name="connsiteY58" fmla="*/ 98013 h 600088"/>
              <a:gd name="connsiteX59" fmla="*/ 176258 w 608698"/>
              <a:gd name="connsiteY59" fmla="*/ 0 h 60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8698" h="600088">
                <a:moveTo>
                  <a:pt x="261001" y="479068"/>
                </a:moveTo>
                <a:cubicBezTo>
                  <a:pt x="279575" y="522140"/>
                  <a:pt x="349249" y="554184"/>
                  <a:pt x="432425" y="554184"/>
                </a:cubicBezTo>
                <a:cubicBezTo>
                  <a:pt x="515600" y="554184"/>
                  <a:pt x="585199" y="522140"/>
                  <a:pt x="603774" y="479068"/>
                </a:cubicBezTo>
                <a:cubicBezTo>
                  <a:pt x="606981" y="486371"/>
                  <a:pt x="608697" y="494046"/>
                  <a:pt x="608697" y="502020"/>
                </a:cubicBezTo>
                <a:cubicBezTo>
                  <a:pt x="608697" y="556196"/>
                  <a:pt x="529774" y="600088"/>
                  <a:pt x="432425" y="600088"/>
                </a:cubicBezTo>
                <a:cubicBezTo>
                  <a:pt x="335076" y="600088"/>
                  <a:pt x="256152" y="556196"/>
                  <a:pt x="256152" y="502020"/>
                </a:cubicBezTo>
                <a:cubicBezTo>
                  <a:pt x="256152" y="494046"/>
                  <a:pt x="257868" y="486371"/>
                  <a:pt x="261001" y="479068"/>
                </a:cubicBezTo>
                <a:close/>
                <a:moveTo>
                  <a:pt x="4924" y="382605"/>
                </a:moveTo>
                <a:cubicBezTo>
                  <a:pt x="23425" y="425750"/>
                  <a:pt x="93103" y="457793"/>
                  <a:pt x="176285" y="457793"/>
                </a:cubicBezTo>
                <a:cubicBezTo>
                  <a:pt x="197248" y="457793"/>
                  <a:pt x="217391" y="455781"/>
                  <a:pt x="236041" y="451980"/>
                </a:cubicBezTo>
                <a:lnTo>
                  <a:pt x="231640" y="462264"/>
                </a:lnTo>
                <a:cubicBezTo>
                  <a:pt x="227238" y="472398"/>
                  <a:pt x="225000" y="482905"/>
                  <a:pt x="225000" y="493412"/>
                </a:cubicBezTo>
                <a:cubicBezTo>
                  <a:pt x="225000" y="495573"/>
                  <a:pt x="225149" y="497734"/>
                  <a:pt x="225298" y="499820"/>
                </a:cubicBezTo>
                <a:cubicBezTo>
                  <a:pt x="209781" y="502354"/>
                  <a:pt x="193294" y="503695"/>
                  <a:pt x="176285" y="503695"/>
                </a:cubicBezTo>
                <a:cubicBezTo>
                  <a:pt x="78929" y="503695"/>
                  <a:pt x="0" y="459730"/>
                  <a:pt x="0" y="405556"/>
                </a:cubicBezTo>
                <a:cubicBezTo>
                  <a:pt x="0" y="397657"/>
                  <a:pt x="1716" y="389982"/>
                  <a:pt x="4924" y="382605"/>
                </a:cubicBezTo>
                <a:close/>
                <a:moveTo>
                  <a:pt x="261001" y="375478"/>
                </a:moveTo>
                <a:cubicBezTo>
                  <a:pt x="279575" y="418598"/>
                  <a:pt x="349249" y="450622"/>
                  <a:pt x="432425" y="450622"/>
                </a:cubicBezTo>
                <a:cubicBezTo>
                  <a:pt x="515600" y="450622"/>
                  <a:pt x="585199" y="418598"/>
                  <a:pt x="603774" y="375478"/>
                </a:cubicBezTo>
                <a:cubicBezTo>
                  <a:pt x="606981" y="382851"/>
                  <a:pt x="608697" y="390522"/>
                  <a:pt x="608697" y="398416"/>
                </a:cubicBezTo>
                <a:cubicBezTo>
                  <a:pt x="608697" y="452558"/>
                  <a:pt x="529774" y="496498"/>
                  <a:pt x="432425" y="496498"/>
                </a:cubicBezTo>
                <a:cubicBezTo>
                  <a:pt x="335076" y="496498"/>
                  <a:pt x="256152" y="452558"/>
                  <a:pt x="256152" y="398416"/>
                </a:cubicBezTo>
                <a:cubicBezTo>
                  <a:pt x="256152" y="390522"/>
                  <a:pt x="257868" y="382851"/>
                  <a:pt x="261001" y="375478"/>
                </a:cubicBezTo>
                <a:close/>
                <a:moveTo>
                  <a:pt x="4924" y="279086"/>
                </a:moveTo>
                <a:cubicBezTo>
                  <a:pt x="23425" y="322231"/>
                  <a:pt x="93103" y="354274"/>
                  <a:pt x="176285" y="354274"/>
                </a:cubicBezTo>
                <a:cubicBezTo>
                  <a:pt x="197248" y="354274"/>
                  <a:pt x="217391" y="352187"/>
                  <a:pt x="236041" y="348461"/>
                </a:cubicBezTo>
                <a:lnTo>
                  <a:pt x="231640" y="358745"/>
                </a:lnTo>
                <a:cubicBezTo>
                  <a:pt x="227238" y="368879"/>
                  <a:pt x="225000" y="379311"/>
                  <a:pt x="225000" y="389818"/>
                </a:cubicBezTo>
                <a:cubicBezTo>
                  <a:pt x="225000" y="392054"/>
                  <a:pt x="225149" y="394140"/>
                  <a:pt x="225298" y="396301"/>
                </a:cubicBezTo>
                <a:cubicBezTo>
                  <a:pt x="209781" y="398835"/>
                  <a:pt x="193294" y="400176"/>
                  <a:pt x="176285" y="400176"/>
                </a:cubicBezTo>
                <a:cubicBezTo>
                  <a:pt x="78929" y="400176"/>
                  <a:pt x="0" y="356211"/>
                  <a:pt x="0" y="302037"/>
                </a:cubicBezTo>
                <a:cubicBezTo>
                  <a:pt x="0" y="294138"/>
                  <a:pt x="1716" y="286463"/>
                  <a:pt x="4924" y="279086"/>
                </a:cubicBezTo>
                <a:close/>
                <a:moveTo>
                  <a:pt x="261001" y="271959"/>
                </a:moveTo>
                <a:cubicBezTo>
                  <a:pt x="279575" y="315079"/>
                  <a:pt x="349249" y="347103"/>
                  <a:pt x="432425" y="347103"/>
                </a:cubicBezTo>
                <a:cubicBezTo>
                  <a:pt x="515600" y="347103"/>
                  <a:pt x="585199" y="315079"/>
                  <a:pt x="603774" y="271959"/>
                </a:cubicBezTo>
                <a:cubicBezTo>
                  <a:pt x="606981" y="279332"/>
                  <a:pt x="608697" y="287003"/>
                  <a:pt x="608697" y="294897"/>
                </a:cubicBezTo>
                <a:cubicBezTo>
                  <a:pt x="608697" y="349039"/>
                  <a:pt x="529774" y="392979"/>
                  <a:pt x="432425" y="392979"/>
                </a:cubicBezTo>
                <a:cubicBezTo>
                  <a:pt x="335076" y="392979"/>
                  <a:pt x="256152" y="349039"/>
                  <a:pt x="256152" y="294897"/>
                </a:cubicBezTo>
                <a:cubicBezTo>
                  <a:pt x="256152" y="287003"/>
                  <a:pt x="257868" y="279332"/>
                  <a:pt x="261001" y="271959"/>
                </a:cubicBezTo>
                <a:close/>
                <a:moveTo>
                  <a:pt x="4924" y="175567"/>
                </a:moveTo>
                <a:cubicBezTo>
                  <a:pt x="23425" y="218689"/>
                  <a:pt x="93103" y="250713"/>
                  <a:pt x="176285" y="250713"/>
                </a:cubicBezTo>
                <a:cubicBezTo>
                  <a:pt x="197248" y="250713"/>
                  <a:pt x="217391" y="248628"/>
                  <a:pt x="236041" y="244904"/>
                </a:cubicBezTo>
                <a:lnTo>
                  <a:pt x="231640" y="255182"/>
                </a:lnTo>
                <a:cubicBezTo>
                  <a:pt x="227238" y="265311"/>
                  <a:pt x="225000" y="275737"/>
                  <a:pt x="225000" y="286238"/>
                </a:cubicBezTo>
                <a:cubicBezTo>
                  <a:pt x="225000" y="288398"/>
                  <a:pt x="225149" y="290558"/>
                  <a:pt x="225298" y="292718"/>
                </a:cubicBezTo>
                <a:cubicBezTo>
                  <a:pt x="209781" y="295175"/>
                  <a:pt x="193294" y="296516"/>
                  <a:pt x="176285" y="296516"/>
                </a:cubicBezTo>
                <a:cubicBezTo>
                  <a:pt x="78929" y="296516"/>
                  <a:pt x="0" y="252650"/>
                  <a:pt x="0" y="198506"/>
                </a:cubicBezTo>
                <a:cubicBezTo>
                  <a:pt x="0" y="190611"/>
                  <a:pt x="1716" y="182940"/>
                  <a:pt x="4924" y="175567"/>
                </a:cubicBezTo>
                <a:close/>
                <a:moveTo>
                  <a:pt x="432425" y="96392"/>
                </a:moveTo>
                <a:cubicBezTo>
                  <a:pt x="529778" y="96392"/>
                  <a:pt x="608698" y="140291"/>
                  <a:pt x="608698" y="194443"/>
                </a:cubicBezTo>
                <a:cubicBezTo>
                  <a:pt x="608698" y="248595"/>
                  <a:pt x="529778" y="292494"/>
                  <a:pt x="432425" y="292494"/>
                </a:cubicBezTo>
                <a:cubicBezTo>
                  <a:pt x="335072" y="292494"/>
                  <a:pt x="256152" y="248595"/>
                  <a:pt x="256152" y="194443"/>
                </a:cubicBezTo>
                <a:cubicBezTo>
                  <a:pt x="256152" y="140291"/>
                  <a:pt x="335072" y="96392"/>
                  <a:pt x="432425" y="96392"/>
                </a:cubicBezTo>
                <a:close/>
                <a:moveTo>
                  <a:pt x="176258" y="0"/>
                </a:moveTo>
                <a:cubicBezTo>
                  <a:pt x="259651" y="0"/>
                  <a:pt x="329542" y="32175"/>
                  <a:pt x="347817" y="75446"/>
                </a:cubicBezTo>
                <a:cubicBezTo>
                  <a:pt x="275166" y="92800"/>
                  <a:pt x="224966" y="135103"/>
                  <a:pt x="224966" y="185823"/>
                </a:cubicBezTo>
                <a:cubicBezTo>
                  <a:pt x="224966" y="187983"/>
                  <a:pt x="225115" y="190143"/>
                  <a:pt x="225264" y="192228"/>
                </a:cubicBezTo>
                <a:cubicBezTo>
                  <a:pt x="209749" y="194760"/>
                  <a:pt x="193265" y="196101"/>
                  <a:pt x="176258" y="196101"/>
                </a:cubicBezTo>
                <a:cubicBezTo>
                  <a:pt x="78917" y="196101"/>
                  <a:pt x="0" y="152159"/>
                  <a:pt x="0" y="98013"/>
                </a:cubicBezTo>
                <a:cubicBezTo>
                  <a:pt x="0" y="43868"/>
                  <a:pt x="78917" y="0"/>
                  <a:pt x="1762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dk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0" name="文本框 169"/>
          <p:cNvSpPr txBox="1"/>
          <p:nvPr>
            <p:custDataLst>
              <p:tags r:id="rId6"/>
            </p:custDataLst>
          </p:nvPr>
        </p:nvSpPr>
        <p:spPr>
          <a:xfrm>
            <a:off x="611359" y="1530111"/>
            <a:ext cx="4070350" cy="4730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>
                <a:solidFill>
                  <a:schemeClr val="bg1"/>
                </a:solidFill>
                <a:latin typeface="汉仪颜楷简" panose="00020600040101010101" charset="-122"/>
                <a:ea typeface="汉仪颜楷简" panose="00020600040101010101" charset="-122"/>
                <a:sym typeface="+mn-ea"/>
              </a:rPr>
              <a:t>选择题</a:t>
            </a:r>
            <a:endParaRPr lang="zh-CN" altLang="en-US" sz="3600" b="1" spc="300">
              <a:solidFill>
                <a:schemeClr val="bg1"/>
              </a:solidFill>
              <a:latin typeface="汉仪颜楷简" panose="00020600040101010101" charset="-122"/>
              <a:ea typeface="汉仪颜楷简" panose="0002060004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1136198" y="232641"/>
            <a:ext cx="4833098" cy="551815"/>
          </a:xfrm>
          <a:prstGeom prst="rect">
            <a:avLst/>
          </a:prstGeom>
          <a:noFill/>
          <a:ln w="60325" cmpd="dbl">
            <a:solidFill>
              <a:schemeClr val="accent2"/>
            </a:solidFill>
            <a:prstDash val="solid"/>
          </a:ln>
        </p:spPr>
        <p:txBody>
          <a:bodyPr wrap="square" lIns="91368" tIns="45683" rIns="91368" bIns="45683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altLang="zh-CN" sz="29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29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选择题常见设误角度</a:t>
            </a:r>
            <a:endParaRPr lang="en-US" sz="29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graphicFrame>
        <p:nvGraphicFramePr>
          <p:cNvPr id="21" name="图示 20"/>
          <p:cNvGraphicFramePr/>
          <p:nvPr>
            <p:custDataLst>
              <p:tags r:id="rId8"/>
            </p:custDataLst>
          </p:nvPr>
        </p:nvGraphicFramePr>
        <p:xfrm>
          <a:off x="186690" y="883285"/>
          <a:ext cx="11732260" cy="5861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reeform 148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3595108" y="4848511"/>
            <a:ext cx="301625" cy="385762"/>
          </a:xfrm>
          <a:custGeom>
            <a:avLst/>
            <a:gdLst>
              <a:gd name="T0" fmla="*/ 83 w 97"/>
              <a:gd name="T1" fmla="*/ 44 h 123"/>
              <a:gd name="T2" fmla="*/ 83 w 97"/>
              <a:gd name="T3" fmla="*/ 35 h 123"/>
              <a:gd name="T4" fmla="*/ 48 w 97"/>
              <a:gd name="T5" fmla="*/ 0 h 123"/>
              <a:gd name="T6" fmla="*/ 14 w 97"/>
              <a:gd name="T7" fmla="*/ 35 h 123"/>
              <a:gd name="T8" fmla="*/ 14 w 97"/>
              <a:gd name="T9" fmla="*/ 44 h 123"/>
              <a:gd name="T10" fmla="*/ 0 w 97"/>
              <a:gd name="T11" fmla="*/ 64 h 123"/>
              <a:gd name="T12" fmla="*/ 0 w 97"/>
              <a:gd name="T13" fmla="*/ 103 h 123"/>
              <a:gd name="T14" fmla="*/ 21 w 97"/>
              <a:gd name="T15" fmla="*/ 123 h 123"/>
              <a:gd name="T16" fmla="*/ 76 w 97"/>
              <a:gd name="T17" fmla="*/ 123 h 123"/>
              <a:gd name="T18" fmla="*/ 97 w 97"/>
              <a:gd name="T19" fmla="*/ 103 h 123"/>
              <a:gd name="T20" fmla="*/ 97 w 97"/>
              <a:gd name="T21" fmla="*/ 64 h 123"/>
              <a:gd name="T22" fmla="*/ 83 w 97"/>
              <a:gd name="T23" fmla="*/ 44 h 123"/>
              <a:gd name="T24" fmla="*/ 48 w 97"/>
              <a:gd name="T25" fmla="*/ 14 h 123"/>
              <a:gd name="T26" fmla="*/ 69 w 97"/>
              <a:gd name="T27" fmla="*/ 35 h 123"/>
              <a:gd name="T28" fmla="*/ 69 w 97"/>
              <a:gd name="T29" fmla="*/ 43 h 123"/>
              <a:gd name="T30" fmla="*/ 28 w 97"/>
              <a:gd name="T31" fmla="*/ 43 h 123"/>
              <a:gd name="T32" fmla="*/ 28 w 97"/>
              <a:gd name="T33" fmla="*/ 35 h 123"/>
              <a:gd name="T34" fmla="*/ 48 w 97"/>
              <a:gd name="T35" fmla="*/ 14 h 123"/>
              <a:gd name="T36" fmla="*/ 55 w 97"/>
              <a:gd name="T37" fmla="*/ 87 h 123"/>
              <a:gd name="T38" fmla="*/ 55 w 97"/>
              <a:gd name="T39" fmla="*/ 95 h 123"/>
              <a:gd name="T40" fmla="*/ 48 w 97"/>
              <a:gd name="T41" fmla="*/ 102 h 123"/>
              <a:gd name="T42" fmla="*/ 42 w 97"/>
              <a:gd name="T43" fmla="*/ 95 h 123"/>
              <a:gd name="T44" fmla="*/ 42 w 97"/>
              <a:gd name="T45" fmla="*/ 87 h 123"/>
              <a:gd name="T46" fmla="*/ 36 w 97"/>
              <a:gd name="T47" fmla="*/ 77 h 123"/>
              <a:gd name="T48" fmla="*/ 48 w 97"/>
              <a:gd name="T49" fmla="*/ 65 h 123"/>
              <a:gd name="T50" fmla="*/ 61 w 97"/>
              <a:gd name="T51" fmla="*/ 77 h 123"/>
              <a:gd name="T52" fmla="*/ 55 w 97"/>
              <a:gd name="T53" fmla="*/ 87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7" h="123">
                <a:moveTo>
                  <a:pt x="83" y="44"/>
                </a:moveTo>
                <a:cubicBezTo>
                  <a:pt x="83" y="35"/>
                  <a:pt x="83" y="35"/>
                  <a:pt x="83" y="35"/>
                </a:cubicBezTo>
                <a:cubicBezTo>
                  <a:pt x="83" y="16"/>
                  <a:pt x="67" y="0"/>
                  <a:pt x="48" y="0"/>
                </a:cubicBezTo>
                <a:cubicBezTo>
                  <a:pt x="29" y="0"/>
                  <a:pt x="14" y="16"/>
                  <a:pt x="14" y="35"/>
                </a:cubicBezTo>
                <a:cubicBezTo>
                  <a:pt x="14" y="44"/>
                  <a:pt x="14" y="44"/>
                  <a:pt x="14" y="44"/>
                </a:cubicBezTo>
                <a:cubicBezTo>
                  <a:pt x="6" y="47"/>
                  <a:pt x="0" y="55"/>
                  <a:pt x="0" y="64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14"/>
                  <a:pt x="9" y="123"/>
                  <a:pt x="21" y="123"/>
                </a:cubicBezTo>
                <a:cubicBezTo>
                  <a:pt x="76" y="123"/>
                  <a:pt x="76" y="123"/>
                  <a:pt x="76" y="123"/>
                </a:cubicBezTo>
                <a:cubicBezTo>
                  <a:pt x="88" y="123"/>
                  <a:pt x="97" y="114"/>
                  <a:pt x="97" y="103"/>
                </a:cubicBezTo>
                <a:cubicBezTo>
                  <a:pt x="97" y="64"/>
                  <a:pt x="97" y="64"/>
                  <a:pt x="97" y="64"/>
                </a:cubicBezTo>
                <a:cubicBezTo>
                  <a:pt x="97" y="55"/>
                  <a:pt x="91" y="47"/>
                  <a:pt x="83" y="44"/>
                </a:cubicBezTo>
                <a:close/>
                <a:moveTo>
                  <a:pt x="48" y="14"/>
                </a:moveTo>
                <a:cubicBezTo>
                  <a:pt x="60" y="14"/>
                  <a:pt x="69" y="23"/>
                  <a:pt x="69" y="35"/>
                </a:cubicBezTo>
                <a:cubicBezTo>
                  <a:pt x="69" y="43"/>
                  <a:pt x="69" y="43"/>
                  <a:pt x="69" y="43"/>
                </a:cubicBezTo>
                <a:cubicBezTo>
                  <a:pt x="28" y="43"/>
                  <a:pt x="28" y="43"/>
                  <a:pt x="28" y="43"/>
                </a:cubicBezTo>
                <a:cubicBezTo>
                  <a:pt x="28" y="35"/>
                  <a:pt x="28" y="35"/>
                  <a:pt x="28" y="35"/>
                </a:cubicBezTo>
                <a:cubicBezTo>
                  <a:pt x="28" y="23"/>
                  <a:pt x="37" y="14"/>
                  <a:pt x="48" y="14"/>
                </a:cubicBezTo>
                <a:close/>
                <a:moveTo>
                  <a:pt x="55" y="87"/>
                </a:moveTo>
                <a:cubicBezTo>
                  <a:pt x="55" y="95"/>
                  <a:pt x="55" y="95"/>
                  <a:pt x="55" y="95"/>
                </a:cubicBezTo>
                <a:cubicBezTo>
                  <a:pt x="55" y="99"/>
                  <a:pt x="52" y="102"/>
                  <a:pt x="48" y="102"/>
                </a:cubicBezTo>
                <a:cubicBezTo>
                  <a:pt x="45" y="102"/>
                  <a:pt x="42" y="99"/>
                  <a:pt x="42" y="95"/>
                </a:cubicBezTo>
                <a:cubicBezTo>
                  <a:pt x="42" y="87"/>
                  <a:pt x="42" y="87"/>
                  <a:pt x="42" y="87"/>
                </a:cubicBezTo>
                <a:cubicBezTo>
                  <a:pt x="38" y="85"/>
                  <a:pt x="36" y="81"/>
                  <a:pt x="36" y="77"/>
                </a:cubicBezTo>
                <a:cubicBezTo>
                  <a:pt x="36" y="70"/>
                  <a:pt x="42" y="65"/>
                  <a:pt x="48" y="65"/>
                </a:cubicBezTo>
                <a:cubicBezTo>
                  <a:pt x="55" y="65"/>
                  <a:pt x="61" y="70"/>
                  <a:pt x="61" y="77"/>
                </a:cubicBezTo>
                <a:cubicBezTo>
                  <a:pt x="61" y="81"/>
                  <a:pt x="58" y="85"/>
                  <a:pt x="55" y="8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pPr eaLnBrk="1" hangingPunct="1">
              <a:lnSpc>
                <a:spcPct val="120000"/>
              </a:lnSpc>
            </a:pPr>
            <a:endParaRPr lang="id-ID" sz="1800" kern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9" name="settings_320253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3552747" y="2344045"/>
            <a:ext cx="386346" cy="385762"/>
          </a:xfrm>
          <a:custGeom>
            <a:avLst/>
            <a:gdLst>
              <a:gd name="connsiteX0" fmla="*/ 303820 w 607639"/>
              <a:gd name="connsiteY0" fmla="*/ 278099 h 606722"/>
              <a:gd name="connsiteX1" fmla="*/ 329118 w 607639"/>
              <a:gd name="connsiteY1" fmla="*/ 303362 h 606722"/>
              <a:gd name="connsiteX2" fmla="*/ 303820 w 607639"/>
              <a:gd name="connsiteY2" fmla="*/ 328625 h 606722"/>
              <a:gd name="connsiteX3" fmla="*/ 278522 w 607639"/>
              <a:gd name="connsiteY3" fmla="*/ 303362 h 606722"/>
              <a:gd name="connsiteX4" fmla="*/ 303820 w 607639"/>
              <a:gd name="connsiteY4" fmla="*/ 278099 h 606722"/>
              <a:gd name="connsiteX5" fmla="*/ 303775 w 607639"/>
              <a:gd name="connsiteY5" fmla="*/ 252735 h 606722"/>
              <a:gd name="connsiteX6" fmla="*/ 253140 w 607639"/>
              <a:gd name="connsiteY6" fmla="*/ 303317 h 606722"/>
              <a:gd name="connsiteX7" fmla="*/ 303775 w 607639"/>
              <a:gd name="connsiteY7" fmla="*/ 353900 h 606722"/>
              <a:gd name="connsiteX8" fmla="*/ 354410 w 607639"/>
              <a:gd name="connsiteY8" fmla="*/ 303317 h 606722"/>
              <a:gd name="connsiteX9" fmla="*/ 303775 w 607639"/>
              <a:gd name="connsiteY9" fmla="*/ 252735 h 606722"/>
              <a:gd name="connsiteX10" fmla="*/ 303775 w 607639"/>
              <a:gd name="connsiteY10" fmla="*/ 202241 h 606722"/>
              <a:gd name="connsiteX11" fmla="*/ 405045 w 607639"/>
              <a:gd name="connsiteY11" fmla="*/ 303317 h 606722"/>
              <a:gd name="connsiteX12" fmla="*/ 303775 w 607639"/>
              <a:gd name="connsiteY12" fmla="*/ 404482 h 606722"/>
              <a:gd name="connsiteX13" fmla="*/ 202593 w 607639"/>
              <a:gd name="connsiteY13" fmla="*/ 303317 h 606722"/>
              <a:gd name="connsiteX14" fmla="*/ 303775 w 607639"/>
              <a:gd name="connsiteY14" fmla="*/ 202241 h 606722"/>
              <a:gd name="connsiteX15" fmla="*/ 303775 w 607639"/>
              <a:gd name="connsiteY15" fmla="*/ 151703 h 606722"/>
              <a:gd name="connsiteX16" fmla="*/ 151932 w 607639"/>
              <a:gd name="connsiteY16" fmla="*/ 303317 h 606722"/>
              <a:gd name="connsiteX17" fmla="*/ 303775 w 607639"/>
              <a:gd name="connsiteY17" fmla="*/ 455019 h 606722"/>
              <a:gd name="connsiteX18" fmla="*/ 455707 w 607639"/>
              <a:gd name="connsiteY18" fmla="*/ 303317 h 606722"/>
              <a:gd name="connsiteX19" fmla="*/ 303775 w 607639"/>
              <a:gd name="connsiteY19" fmla="*/ 151703 h 606722"/>
              <a:gd name="connsiteX20" fmla="*/ 253131 w 607639"/>
              <a:gd name="connsiteY20" fmla="*/ 0 h 606722"/>
              <a:gd name="connsiteX21" fmla="*/ 354419 w 607639"/>
              <a:gd name="connsiteY21" fmla="*/ 0 h 606722"/>
              <a:gd name="connsiteX22" fmla="*/ 379786 w 607639"/>
              <a:gd name="connsiteY22" fmla="*/ 25239 h 606722"/>
              <a:gd name="connsiteX23" fmla="*/ 379786 w 607639"/>
              <a:gd name="connsiteY23" fmla="*/ 62387 h 606722"/>
              <a:gd name="connsiteX24" fmla="*/ 420639 w 607639"/>
              <a:gd name="connsiteY24" fmla="*/ 79451 h 606722"/>
              <a:gd name="connsiteX25" fmla="*/ 446985 w 607639"/>
              <a:gd name="connsiteY25" fmla="*/ 53145 h 606722"/>
              <a:gd name="connsiteX26" fmla="*/ 482854 w 607639"/>
              <a:gd name="connsiteY26" fmla="*/ 53145 h 606722"/>
              <a:gd name="connsiteX27" fmla="*/ 554414 w 607639"/>
              <a:gd name="connsiteY27" fmla="*/ 124597 h 606722"/>
              <a:gd name="connsiteX28" fmla="*/ 554414 w 607639"/>
              <a:gd name="connsiteY28" fmla="*/ 160323 h 606722"/>
              <a:gd name="connsiteX29" fmla="*/ 528069 w 607639"/>
              <a:gd name="connsiteY29" fmla="*/ 186629 h 606722"/>
              <a:gd name="connsiteX30" fmla="*/ 545158 w 607639"/>
              <a:gd name="connsiteY30" fmla="*/ 227510 h 606722"/>
              <a:gd name="connsiteX31" fmla="*/ 582273 w 607639"/>
              <a:gd name="connsiteY31" fmla="*/ 227510 h 606722"/>
              <a:gd name="connsiteX32" fmla="*/ 607639 w 607639"/>
              <a:gd name="connsiteY32" fmla="*/ 252749 h 606722"/>
              <a:gd name="connsiteX33" fmla="*/ 607639 w 607639"/>
              <a:gd name="connsiteY33" fmla="*/ 353884 h 606722"/>
              <a:gd name="connsiteX34" fmla="*/ 582273 w 607639"/>
              <a:gd name="connsiteY34" fmla="*/ 379212 h 606722"/>
              <a:gd name="connsiteX35" fmla="*/ 545158 w 607639"/>
              <a:gd name="connsiteY35" fmla="*/ 379212 h 606722"/>
              <a:gd name="connsiteX36" fmla="*/ 528069 w 607639"/>
              <a:gd name="connsiteY36" fmla="*/ 420004 h 606722"/>
              <a:gd name="connsiteX37" fmla="*/ 554414 w 607639"/>
              <a:gd name="connsiteY37" fmla="*/ 446310 h 606722"/>
              <a:gd name="connsiteX38" fmla="*/ 554414 w 607639"/>
              <a:gd name="connsiteY38" fmla="*/ 482125 h 606722"/>
              <a:gd name="connsiteX39" fmla="*/ 482854 w 607639"/>
              <a:gd name="connsiteY39" fmla="*/ 553577 h 606722"/>
              <a:gd name="connsiteX40" fmla="*/ 446985 w 607639"/>
              <a:gd name="connsiteY40" fmla="*/ 553577 h 606722"/>
              <a:gd name="connsiteX41" fmla="*/ 420639 w 607639"/>
              <a:gd name="connsiteY41" fmla="*/ 527271 h 606722"/>
              <a:gd name="connsiteX42" fmla="*/ 379786 w 607639"/>
              <a:gd name="connsiteY42" fmla="*/ 544246 h 606722"/>
              <a:gd name="connsiteX43" fmla="*/ 379786 w 607639"/>
              <a:gd name="connsiteY43" fmla="*/ 581394 h 606722"/>
              <a:gd name="connsiteX44" fmla="*/ 354419 w 607639"/>
              <a:gd name="connsiteY44" fmla="*/ 606722 h 606722"/>
              <a:gd name="connsiteX45" fmla="*/ 253131 w 607639"/>
              <a:gd name="connsiteY45" fmla="*/ 606722 h 606722"/>
              <a:gd name="connsiteX46" fmla="*/ 227854 w 607639"/>
              <a:gd name="connsiteY46" fmla="*/ 581394 h 606722"/>
              <a:gd name="connsiteX47" fmla="*/ 227854 w 607639"/>
              <a:gd name="connsiteY47" fmla="*/ 544246 h 606722"/>
              <a:gd name="connsiteX48" fmla="*/ 186911 w 607639"/>
              <a:gd name="connsiteY48" fmla="*/ 527271 h 606722"/>
              <a:gd name="connsiteX49" fmla="*/ 160566 w 607639"/>
              <a:gd name="connsiteY49" fmla="*/ 553577 h 606722"/>
              <a:gd name="connsiteX50" fmla="*/ 124786 w 607639"/>
              <a:gd name="connsiteY50" fmla="*/ 553577 h 606722"/>
              <a:gd name="connsiteX51" fmla="*/ 53225 w 607639"/>
              <a:gd name="connsiteY51" fmla="*/ 482125 h 606722"/>
              <a:gd name="connsiteX52" fmla="*/ 53225 w 607639"/>
              <a:gd name="connsiteY52" fmla="*/ 446310 h 606722"/>
              <a:gd name="connsiteX53" fmla="*/ 79482 w 607639"/>
              <a:gd name="connsiteY53" fmla="*/ 420004 h 606722"/>
              <a:gd name="connsiteX54" fmla="*/ 62482 w 607639"/>
              <a:gd name="connsiteY54" fmla="*/ 379212 h 606722"/>
              <a:gd name="connsiteX55" fmla="*/ 25278 w 607639"/>
              <a:gd name="connsiteY55" fmla="*/ 379212 h 606722"/>
              <a:gd name="connsiteX56" fmla="*/ 0 w 607639"/>
              <a:gd name="connsiteY56" fmla="*/ 353884 h 606722"/>
              <a:gd name="connsiteX57" fmla="*/ 0 w 607639"/>
              <a:gd name="connsiteY57" fmla="*/ 252749 h 606722"/>
              <a:gd name="connsiteX58" fmla="*/ 25278 w 607639"/>
              <a:gd name="connsiteY58" fmla="*/ 227510 h 606722"/>
              <a:gd name="connsiteX59" fmla="*/ 62482 w 607639"/>
              <a:gd name="connsiteY59" fmla="*/ 227510 h 606722"/>
              <a:gd name="connsiteX60" fmla="*/ 79482 w 607639"/>
              <a:gd name="connsiteY60" fmla="*/ 186629 h 606722"/>
              <a:gd name="connsiteX61" fmla="*/ 53225 w 607639"/>
              <a:gd name="connsiteY61" fmla="*/ 160323 h 606722"/>
              <a:gd name="connsiteX62" fmla="*/ 53225 w 607639"/>
              <a:gd name="connsiteY62" fmla="*/ 124597 h 606722"/>
              <a:gd name="connsiteX63" fmla="*/ 124786 w 607639"/>
              <a:gd name="connsiteY63" fmla="*/ 53145 h 606722"/>
              <a:gd name="connsiteX64" fmla="*/ 160566 w 607639"/>
              <a:gd name="connsiteY64" fmla="*/ 53145 h 606722"/>
              <a:gd name="connsiteX65" fmla="*/ 186911 w 607639"/>
              <a:gd name="connsiteY65" fmla="*/ 79451 h 606722"/>
              <a:gd name="connsiteX66" fmla="*/ 227854 w 607639"/>
              <a:gd name="connsiteY66" fmla="*/ 62387 h 606722"/>
              <a:gd name="connsiteX67" fmla="*/ 227854 w 607639"/>
              <a:gd name="connsiteY67" fmla="*/ 25239 h 606722"/>
              <a:gd name="connsiteX68" fmla="*/ 253131 w 607639"/>
              <a:gd name="connsiteY68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606722">
                <a:moveTo>
                  <a:pt x="303820" y="278099"/>
                </a:moveTo>
                <a:cubicBezTo>
                  <a:pt x="317792" y="278099"/>
                  <a:pt x="329118" y="289410"/>
                  <a:pt x="329118" y="303362"/>
                </a:cubicBezTo>
                <a:cubicBezTo>
                  <a:pt x="329118" y="317314"/>
                  <a:pt x="317792" y="328625"/>
                  <a:pt x="303820" y="328625"/>
                </a:cubicBezTo>
                <a:cubicBezTo>
                  <a:pt x="289848" y="328625"/>
                  <a:pt x="278522" y="317314"/>
                  <a:pt x="278522" y="303362"/>
                </a:cubicBezTo>
                <a:cubicBezTo>
                  <a:pt x="278522" y="289410"/>
                  <a:pt x="289848" y="278099"/>
                  <a:pt x="303820" y="278099"/>
                </a:cubicBezTo>
                <a:close/>
                <a:moveTo>
                  <a:pt x="303775" y="252735"/>
                </a:moveTo>
                <a:cubicBezTo>
                  <a:pt x="275921" y="252735"/>
                  <a:pt x="253140" y="275492"/>
                  <a:pt x="253140" y="303317"/>
                </a:cubicBezTo>
                <a:cubicBezTo>
                  <a:pt x="253140" y="331231"/>
                  <a:pt x="275921" y="353900"/>
                  <a:pt x="303775" y="353900"/>
                </a:cubicBezTo>
                <a:cubicBezTo>
                  <a:pt x="331718" y="353900"/>
                  <a:pt x="354410" y="331231"/>
                  <a:pt x="354410" y="303317"/>
                </a:cubicBezTo>
                <a:cubicBezTo>
                  <a:pt x="354410" y="275492"/>
                  <a:pt x="331718" y="252735"/>
                  <a:pt x="303775" y="252735"/>
                </a:cubicBezTo>
                <a:close/>
                <a:moveTo>
                  <a:pt x="303775" y="202241"/>
                </a:moveTo>
                <a:cubicBezTo>
                  <a:pt x="359660" y="202241"/>
                  <a:pt x="405045" y="247579"/>
                  <a:pt x="405045" y="303317"/>
                </a:cubicBezTo>
                <a:cubicBezTo>
                  <a:pt x="405045" y="359144"/>
                  <a:pt x="359660" y="404482"/>
                  <a:pt x="303775" y="404482"/>
                </a:cubicBezTo>
                <a:cubicBezTo>
                  <a:pt x="247978" y="404482"/>
                  <a:pt x="202593" y="359144"/>
                  <a:pt x="202593" y="303317"/>
                </a:cubicBezTo>
                <a:cubicBezTo>
                  <a:pt x="202593" y="247579"/>
                  <a:pt x="247978" y="202241"/>
                  <a:pt x="303775" y="202241"/>
                </a:cubicBezTo>
                <a:close/>
                <a:moveTo>
                  <a:pt x="303775" y="151703"/>
                </a:moveTo>
                <a:cubicBezTo>
                  <a:pt x="220021" y="151703"/>
                  <a:pt x="151932" y="219689"/>
                  <a:pt x="151932" y="303317"/>
                </a:cubicBezTo>
                <a:cubicBezTo>
                  <a:pt x="151932" y="387033"/>
                  <a:pt x="220021" y="455019"/>
                  <a:pt x="303775" y="455019"/>
                </a:cubicBezTo>
                <a:cubicBezTo>
                  <a:pt x="387618" y="455019"/>
                  <a:pt x="455707" y="387033"/>
                  <a:pt x="455707" y="303317"/>
                </a:cubicBezTo>
                <a:cubicBezTo>
                  <a:pt x="455707" y="219689"/>
                  <a:pt x="387618" y="151703"/>
                  <a:pt x="303775" y="151703"/>
                </a:cubicBezTo>
                <a:close/>
                <a:moveTo>
                  <a:pt x="253131" y="0"/>
                </a:moveTo>
                <a:lnTo>
                  <a:pt x="354419" y="0"/>
                </a:lnTo>
                <a:cubicBezTo>
                  <a:pt x="368482" y="0"/>
                  <a:pt x="379786" y="11287"/>
                  <a:pt x="379786" y="25239"/>
                </a:cubicBezTo>
                <a:lnTo>
                  <a:pt x="379786" y="62387"/>
                </a:lnTo>
                <a:cubicBezTo>
                  <a:pt x="393849" y="66831"/>
                  <a:pt x="407555" y="72519"/>
                  <a:pt x="420639" y="79451"/>
                </a:cubicBezTo>
                <a:lnTo>
                  <a:pt x="446985" y="53145"/>
                </a:lnTo>
                <a:cubicBezTo>
                  <a:pt x="456953" y="43191"/>
                  <a:pt x="472974" y="43191"/>
                  <a:pt x="482854" y="53145"/>
                </a:cubicBezTo>
                <a:lnTo>
                  <a:pt x="554414" y="124597"/>
                </a:lnTo>
                <a:cubicBezTo>
                  <a:pt x="564294" y="134462"/>
                  <a:pt x="564294" y="150459"/>
                  <a:pt x="554414" y="160323"/>
                </a:cubicBezTo>
                <a:lnTo>
                  <a:pt x="528069" y="186629"/>
                </a:lnTo>
                <a:cubicBezTo>
                  <a:pt x="535011" y="199782"/>
                  <a:pt x="540707" y="213468"/>
                  <a:pt x="545158" y="227510"/>
                </a:cubicBezTo>
                <a:lnTo>
                  <a:pt x="582273" y="227510"/>
                </a:lnTo>
                <a:cubicBezTo>
                  <a:pt x="596336" y="227510"/>
                  <a:pt x="607639" y="238796"/>
                  <a:pt x="607639" y="252749"/>
                </a:cubicBezTo>
                <a:lnTo>
                  <a:pt x="607639" y="353884"/>
                </a:lnTo>
                <a:cubicBezTo>
                  <a:pt x="607639" y="367926"/>
                  <a:pt x="596247" y="379212"/>
                  <a:pt x="582273" y="379212"/>
                </a:cubicBezTo>
                <a:lnTo>
                  <a:pt x="545158" y="379212"/>
                </a:lnTo>
                <a:cubicBezTo>
                  <a:pt x="540707" y="393254"/>
                  <a:pt x="535011" y="406940"/>
                  <a:pt x="528069" y="420004"/>
                </a:cubicBezTo>
                <a:lnTo>
                  <a:pt x="554414" y="446310"/>
                </a:lnTo>
                <a:cubicBezTo>
                  <a:pt x="564294" y="456263"/>
                  <a:pt x="564294" y="472260"/>
                  <a:pt x="554414" y="482125"/>
                </a:cubicBezTo>
                <a:lnTo>
                  <a:pt x="482854" y="553577"/>
                </a:lnTo>
                <a:cubicBezTo>
                  <a:pt x="472974" y="563442"/>
                  <a:pt x="456953" y="563442"/>
                  <a:pt x="446985" y="553577"/>
                </a:cubicBezTo>
                <a:lnTo>
                  <a:pt x="420639" y="527271"/>
                </a:lnTo>
                <a:cubicBezTo>
                  <a:pt x="407555" y="534203"/>
                  <a:pt x="393849" y="539802"/>
                  <a:pt x="379786" y="544246"/>
                </a:cubicBezTo>
                <a:lnTo>
                  <a:pt x="379786" y="581394"/>
                </a:lnTo>
                <a:cubicBezTo>
                  <a:pt x="379786" y="595435"/>
                  <a:pt x="368393" y="606722"/>
                  <a:pt x="354419" y="606722"/>
                </a:cubicBezTo>
                <a:lnTo>
                  <a:pt x="253131" y="606722"/>
                </a:lnTo>
                <a:cubicBezTo>
                  <a:pt x="239157" y="606722"/>
                  <a:pt x="227854" y="595435"/>
                  <a:pt x="227854" y="581394"/>
                </a:cubicBezTo>
                <a:lnTo>
                  <a:pt x="227854" y="544246"/>
                </a:lnTo>
                <a:cubicBezTo>
                  <a:pt x="213791" y="539802"/>
                  <a:pt x="200084" y="534203"/>
                  <a:pt x="186911" y="527271"/>
                </a:cubicBezTo>
                <a:lnTo>
                  <a:pt x="160566" y="553577"/>
                </a:lnTo>
                <a:cubicBezTo>
                  <a:pt x="150686" y="563442"/>
                  <a:pt x="134665" y="563442"/>
                  <a:pt x="124786" y="553577"/>
                </a:cubicBezTo>
                <a:lnTo>
                  <a:pt x="53225" y="482125"/>
                </a:lnTo>
                <a:cubicBezTo>
                  <a:pt x="43257" y="472260"/>
                  <a:pt x="43257" y="456263"/>
                  <a:pt x="53225" y="446310"/>
                </a:cubicBezTo>
                <a:lnTo>
                  <a:pt x="79482" y="420004"/>
                </a:lnTo>
                <a:cubicBezTo>
                  <a:pt x="72629" y="406940"/>
                  <a:pt x="66932" y="393254"/>
                  <a:pt x="62482" y="379212"/>
                </a:cubicBezTo>
                <a:lnTo>
                  <a:pt x="25278" y="379212"/>
                </a:lnTo>
                <a:cubicBezTo>
                  <a:pt x="11304" y="379212"/>
                  <a:pt x="0" y="367926"/>
                  <a:pt x="0" y="353884"/>
                </a:cubicBezTo>
                <a:lnTo>
                  <a:pt x="0" y="252749"/>
                </a:lnTo>
                <a:cubicBezTo>
                  <a:pt x="0" y="238796"/>
                  <a:pt x="11304" y="227510"/>
                  <a:pt x="25278" y="227510"/>
                </a:cubicBezTo>
                <a:lnTo>
                  <a:pt x="62482" y="227510"/>
                </a:lnTo>
                <a:cubicBezTo>
                  <a:pt x="66932" y="213468"/>
                  <a:pt x="72629" y="199782"/>
                  <a:pt x="79482" y="186629"/>
                </a:cubicBezTo>
                <a:lnTo>
                  <a:pt x="53225" y="160323"/>
                </a:lnTo>
                <a:cubicBezTo>
                  <a:pt x="43257" y="150459"/>
                  <a:pt x="43257" y="134462"/>
                  <a:pt x="53225" y="124597"/>
                </a:cubicBezTo>
                <a:lnTo>
                  <a:pt x="124786" y="53145"/>
                </a:lnTo>
                <a:cubicBezTo>
                  <a:pt x="134665" y="43191"/>
                  <a:pt x="150686" y="43191"/>
                  <a:pt x="160566" y="53145"/>
                </a:cubicBezTo>
                <a:lnTo>
                  <a:pt x="186911" y="79451"/>
                </a:lnTo>
                <a:cubicBezTo>
                  <a:pt x="200084" y="72519"/>
                  <a:pt x="213791" y="66831"/>
                  <a:pt x="227854" y="62387"/>
                </a:cubicBezTo>
                <a:lnTo>
                  <a:pt x="227854" y="25239"/>
                </a:lnTo>
                <a:cubicBezTo>
                  <a:pt x="227854" y="11287"/>
                  <a:pt x="239157" y="0"/>
                  <a:pt x="2531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dk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0" name="placeholder_286118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4352883" y="3551713"/>
            <a:ext cx="328826" cy="385762"/>
          </a:xfrm>
          <a:custGeom>
            <a:avLst/>
            <a:gdLst>
              <a:gd name="T0" fmla="*/ 4448 w 5811"/>
              <a:gd name="T1" fmla="*/ 4374 h 6827"/>
              <a:gd name="T2" fmla="*/ 4640 w 5811"/>
              <a:gd name="T3" fmla="*/ 4074 h 6827"/>
              <a:gd name="T4" fmla="*/ 5160 w 5811"/>
              <a:gd name="T5" fmla="*/ 2255 h 6827"/>
              <a:gd name="T6" fmla="*/ 2905 w 5811"/>
              <a:gd name="T7" fmla="*/ 0 h 6827"/>
              <a:gd name="T8" fmla="*/ 650 w 5811"/>
              <a:gd name="T9" fmla="*/ 2255 h 6827"/>
              <a:gd name="T10" fmla="*/ 1363 w 5811"/>
              <a:gd name="T11" fmla="*/ 4373 h 6827"/>
              <a:gd name="T12" fmla="*/ 0 w 5811"/>
              <a:gd name="T13" fmla="*/ 5506 h 6827"/>
              <a:gd name="T14" fmla="*/ 939 w 5811"/>
              <a:gd name="T15" fmla="*/ 6498 h 6827"/>
              <a:gd name="T16" fmla="*/ 2905 w 5811"/>
              <a:gd name="T17" fmla="*/ 6827 h 6827"/>
              <a:gd name="T18" fmla="*/ 4871 w 5811"/>
              <a:gd name="T19" fmla="*/ 6498 h 6827"/>
              <a:gd name="T20" fmla="*/ 5811 w 5811"/>
              <a:gd name="T21" fmla="*/ 5506 h 6827"/>
              <a:gd name="T22" fmla="*/ 4448 w 5811"/>
              <a:gd name="T23" fmla="*/ 4374 h 6827"/>
              <a:gd name="T24" fmla="*/ 2905 w 5811"/>
              <a:gd name="T25" fmla="*/ 1551 h 6827"/>
              <a:gd name="T26" fmla="*/ 3610 w 5811"/>
              <a:gd name="T27" fmla="*/ 2255 h 6827"/>
              <a:gd name="T28" fmla="*/ 2905 w 5811"/>
              <a:gd name="T29" fmla="*/ 2960 h 6827"/>
              <a:gd name="T30" fmla="*/ 2201 w 5811"/>
              <a:gd name="T31" fmla="*/ 2255 h 6827"/>
              <a:gd name="T32" fmla="*/ 2905 w 5811"/>
              <a:gd name="T33" fmla="*/ 1551 h 6827"/>
              <a:gd name="T34" fmla="*/ 4675 w 5811"/>
              <a:gd name="T35" fmla="*/ 6008 h 6827"/>
              <a:gd name="T36" fmla="*/ 2905 w 5811"/>
              <a:gd name="T37" fmla="*/ 6298 h 6827"/>
              <a:gd name="T38" fmla="*/ 1136 w 5811"/>
              <a:gd name="T39" fmla="*/ 6008 h 6827"/>
              <a:gd name="T40" fmla="*/ 528 w 5811"/>
              <a:gd name="T41" fmla="*/ 5506 h 6827"/>
              <a:gd name="T42" fmla="*/ 1719 w 5811"/>
              <a:gd name="T43" fmla="*/ 4831 h 6827"/>
              <a:gd name="T44" fmla="*/ 2761 w 5811"/>
              <a:gd name="T45" fmla="*/ 5768 h 6827"/>
              <a:gd name="T46" fmla="*/ 2905 w 5811"/>
              <a:gd name="T47" fmla="*/ 5812 h 6827"/>
              <a:gd name="T48" fmla="*/ 3050 w 5811"/>
              <a:gd name="T49" fmla="*/ 5768 h 6827"/>
              <a:gd name="T50" fmla="*/ 3666 w 5811"/>
              <a:gd name="T51" fmla="*/ 5270 h 6827"/>
              <a:gd name="T52" fmla="*/ 4092 w 5811"/>
              <a:gd name="T53" fmla="*/ 4831 h 6827"/>
              <a:gd name="T54" fmla="*/ 5283 w 5811"/>
              <a:gd name="T55" fmla="*/ 5506 h 6827"/>
              <a:gd name="T56" fmla="*/ 4675 w 5811"/>
              <a:gd name="T57" fmla="*/ 600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11" h="6825">
                <a:moveTo>
                  <a:pt x="4448" y="4374"/>
                </a:moveTo>
                <a:cubicBezTo>
                  <a:pt x="4517" y="4275"/>
                  <a:pt x="4581" y="4175"/>
                  <a:pt x="4640" y="4074"/>
                </a:cubicBezTo>
                <a:cubicBezTo>
                  <a:pt x="4985" y="3483"/>
                  <a:pt x="5160" y="2871"/>
                  <a:pt x="5160" y="2255"/>
                </a:cubicBezTo>
                <a:cubicBezTo>
                  <a:pt x="5160" y="1012"/>
                  <a:pt x="4149" y="0"/>
                  <a:pt x="2905" y="0"/>
                </a:cubicBezTo>
                <a:cubicBezTo>
                  <a:pt x="1662" y="0"/>
                  <a:pt x="650" y="1012"/>
                  <a:pt x="650" y="2255"/>
                </a:cubicBezTo>
                <a:cubicBezTo>
                  <a:pt x="650" y="2973"/>
                  <a:pt x="895" y="3696"/>
                  <a:pt x="1363" y="4373"/>
                </a:cubicBezTo>
                <a:cubicBezTo>
                  <a:pt x="501" y="4604"/>
                  <a:pt x="0" y="5014"/>
                  <a:pt x="0" y="5506"/>
                </a:cubicBezTo>
                <a:cubicBezTo>
                  <a:pt x="0" y="5903"/>
                  <a:pt x="333" y="6256"/>
                  <a:pt x="939" y="6498"/>
                </a:cubicBezTo>
                <a:cubicBezTo>
                  <a:pt x="1469" y="6710"/>
                  <a:pt x="2167" y="6827"/>
                  <a:pt x="2905" y="6827"/>
                </a:cubicBezTo>
                <a:cubicBezTo>
                  <a:pt x="3644" y="6827"/>
                  <a:pt x="4342" y="6710"/>
                  <a:pt x="4871" y="6498"/>
                </a:cubicBezTo>
                <a:cubicBezTo>
                  <a:pt x="5477" y="6256"/>
                  <a:pt x="5811" y="5903"/>
                  <a:pt x="5811" y="5506"/>
                </a:cubicBezTo>
                <a:cubicBezTo>
                  <a:pt x="5811" y="5014"/>
                  <a:pt x="5310" y="4604"/>
                  <a:pt x="4448" y="4374"/>
                </a:cubicBezTo>
                <a:close/>
                <a:moveTo>
                  <a:pt x="2905" y="1551"/>
                </a:moveTo>
                <a:cubicBezTo>
                  <a:pt x="3294" y="1551"/>
                  <a:pt x="3610" y="1866"/>
                  <a:pt x="3610" y="2255"/>
                </a:cubicBezTo>
                <a:cubicBezTo>
                  <a:pt x="3610" y="2644"/>
                  <a:pt x="3294" y="2960"/>
                  <a:pt x="2905" y="2960"/>
                </a:cubicBezTo>
                <a:cubicBezTo>
                  <a:pt x="2516" y="2960"/>
                  <a:pt x="2201" y="2644"/>
                  <a:pt x="2201" y="2255"/>
                </a:cubicBezTo>
                <a:cubicBezTo>
                  <a:pt x="2201" y="1866"/>
                  <a:pt x="2516" y="1551"/>
                  <a:pt x="2905" y="1551"/>
                </a:cubicBezTo>
                <a:close/>
                <a:moveTo>
                  <a:pt x="4675" y="6008"/>
                </a:moveTo>
                <a:cubicBezTo>
                  <a:pt x="4207" y="6195"/>
                  <a:pt x="3578" y="6298"/>
                  <a:pt x="2905" y="6298"/>
                </a:cubicBezTo>
                <a:cubicBezTo>
                  <a:pt x="2233" y="6298"/>
                  <a:pt x="1604" y="6195"/>
                  <a:pt x="1136" y="6008"/>
                </a:cubicBezTo>
                <a:cubicBezTo>
                  <a:pt x="766" y="5860"/>
                  <a:pt x="528" y="5663"/>
                  <a:pt x="528" y="5506"/>
                </a:cubicBezTo>
                <a:cubicBezTo>
                  <a:pt x="528" y="5295"/>
                  <a:pt x="944" y="4996"/>
                  <a:pt x="1719" y="4831"/>
                </a:cubicBezTo>
                <a:cubicBezTo>
                  <a:pt x="2232" y="5420"/>
                  <a:pt x="2739" y="5754"/>
                  <a:pt x="2761" y="5768"/>
                </a:cubicBezTo>
                <a:cubicBezTo>
                  <a:pt x="2805" y="5797"/>
                  <a:pt x="2855" y="5812"/>
                  <a:pt x="2905" y="5812"/>
                </a:cubicBezTo>
                <a:cubicBezTo>
                  <a:pt x="2956" y="5812"/>
                  <a:pt x="3006" y="5797"/>
                  <a:pt x="3050" y="5768"/>
                </a:cubicBezTo>
                <a:cubicBezTo>
                  <a:pt x="3061" y="5761"/>
                  <a:pt x="3327" y="5586"/>
                  <a:pt x="3666" y="5270"/>
                </a:cubicBezTo>
                <a:cubicBezTo>
                  <a:pt x="3819" y="5128"/>
                  <a:pt x="3961" y="4982"/>
                  <a:pt x="4092" y="4831"/>
                </a:cubicBezTo>
                <a:cubicBezTo>
                  <a:pt x="4866" y="4997"/>
                  <a:pt x="5283" y="5295"/>
                  <a:pt x="5283" y="5506"/>
                </a:cubicBezTo>
                <a:cubicBezTo>
                  <a:pt x="5283" y="5663"/>
                  <a:pt x="5044" y="5860"/>
                  <a:pt x="4675" y="600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dk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1" name="statistical-chart_64023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2033818" y="4749920"/>
            <a:ext cx="343872" cy="385762"/>
          </a:xfrm>
          <a:custGeom>
            <a:avLst/>
            <a:gdLst>
              <a:gd name="connsiteX0" fmla="*/ 16193 w 538132"/>
              <a:gd name="connsiteY0" fmla="*/ 302232 h 603687"/>
              <a:gd name="connsiteX1" fmla="*/ 132346 w 538132"/>
              <a:gd name="connsiteY1" fmla="*/ 302232 h 603687"/>
              <a:gd name="connsiteX2" fmla="*/ 148540 w 538132"/>
              <a:gd name="connsiteY2" fmla="*/ 318399 h 603687"/>
              <a:gd name="connsiteX3" fmla="*/ 148540 w 538132"/>
              <a:gd name="connsiteY3" fmla="*/ 587520 h 603687"/>
              <a:gd name="connsiteX4" fmla="*/ 132346 w 538132"/>
              <a:gd name="connsiteY4" fmla="*/ 603687 h 603687"/>
              <a:gd name="connsiteX5" fmla="*/ 16193 w 538132"/>
              <a:gd name="connsiteY5" fmla="*/ 603687 h 603687"/>
              <a:gd name="connsiteX6" fmla="*/ 0 w 538132"/>
              <a:gd name="connsiteY6" fmla="*/ 587520 h 603687"/>
              <a:gd name="connsiteX7" fmla="*/ 0 w 538132"/>
              <a:gd name="connsiteY7" fmla="*/ 318399 h 603687"/>
              <a:gd name="connsiteX8" fmla="*/ 16193 w 538132"/>
              <a:gd name="connsiteY8" fmla="*/ 302232 h 603687"/>
              <a:gd name="connsiteX9" fmla="*/ 405786 w 538132"/>
              <a:gd name="connsiteY9" fmla="*/ 186857 h 603687"/>
              <a:gd name="connsiteX10" fmla="*/ 521939 w 538132"/>
              <a:gd name="connsiteY10" fmla="*/ 186857 h 603687"/>
              <a:gd name="connsiteX11" fmla="*/ 538132 w 538132"/>
              <a:gd name="connsiteY11" fmla="*/ 203025 h 603687"/>
              <a:gd name="connsiteX12" fmla="*/ 538132 w 538132"/>
              <a:gd name="connsiteY12" fmla="*/ 587520 h 603687"/>
              <a:gd name="connsiteX13" fmla="*/ 521939 w 538132"/>
              <a:gd name="connsiteY13" fmla="*/ 603687 h 603687"/>
              <a:gd name="connsiteX14" fmla="*/ 405786 w 538132"/>
              <a:gd name="connsiteY14" fmla="*/ 603687 h 603687"/>
              <a:gd name="connsiteX15" fmla="*/ 389592 w 538132"/>
              <a:gd name="connsiteY15" fmla="*/ 587520 h 603687"/>
              <a:gd name="connsiteX16" fmla="*/ 389592 w 538132"/>
              <a:gd name="connsiteY16" fmla="*/ 203025 h 603687"/>
              <a:gd name="connsiteX17" fmla="*/ 405786 w 538132"/>
              <a:gd name="connsiteY17" fmla="*/ 186857 h 603687"/>
              <a:gd name="connsiteX18" fmla="*/ 211024 w 538132"/>
              <a:gd name="connsiteY18" fmla="*/ 0 h 603687"/>
              <a:gd name="connsiteX19" fmla="*/ 327177 w 538132"/>
              <a:gd name="connsiteY19" fmla="*/ 0 h 603687"/>
              <a:gd name="connsiteX20" fmla="*/ 343371 w 538132"/>
              <a:gd name="connsiteY20" fmla="*/ 16168 h 603687"/>
              <a:gd name="connsiteX21" fmla="*/ 343371 w 538132"/>
              <a:gd name="connsiteY21" fmla="*/ 587519 h 603687"/>
              <a:gd name="connsiteX22" fmla="*/ 327177 w 538132"/>
              <a:gd name="connsiteY22" fmla="*/ 603687 h 603687"/>
              <a:gd name="connsiteX23" fmla="*/ 211024 w 538132"/>
              <a:gd name="connsiteY23" fmla="*/ 603687 h 603687"/>
              <a:gd name="connsiteX24" fmla="*/ 194831 w 538132"/>
              <a:gd name="connsiteY24" fmla="*/ 587519 h 603687"/>
              <a:gd name="connsiteX25" fmla="*/ 194831 w 538132"/>
              <a:gd name="connsiteY25" fmla="*/ 16168 h 603687"/>
              <a:gd name="connsiteX26" fmla="*/ 211024 w 538132"/>
              <a:gd name="connsiteY26" fmla="*/ 0 h 60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8132" h="603687">
                <a:moveTo>
                  <a:pt x="16193" y="302232"/>
                </a:moveTo>
                <a:lnTo>
                  <a:pt x="132346" y="302232"/>
                </a:lnTo>
                <a:cubicBezTo>
                  <a:pt x="141235" y="302232"/>
                  <a:pt x="148540" y="309525"/>
                  <a:pt x="148540" y="318399"/>
                </a:cubicBezTo>
                <a:lnTo>
                  <a:pt x="148540" y="587520"/>
                </a:lnTo>
                <a:cubicBezTo>
                  <a:pt x="148540" y="596394"/>
                  <a:pt x="141235" y="603687"/>
                  <a:pt x="132346" y="603687"/>
                </a:cubicBezTo>
                <a:lnTo>
                  <a:pt x="16193" y="603687"/>
                </a:lnTo>
                <a:cubicBezTo>
                  <a:pt x="7305" y="603687"/>
                  <a:pt x="0" y="596394"/>
                  <a:pt x="0" y="587520"/>
                </a:cubicBezTo>
                <a:lnTo>
                  <a:pt x="0" y="318399"/>
                </a:lnTo>
                <a:cubicBezTo>
                  <a:pt x="0" y="309525"/>
                  <a:pt x="7305" y="302232"/>
                  <a:pt x="16193" y="302232"/>
                </a:cubicBezTo>
                <a:close/>
                <a:moveTo>
                  <a:pt x="405786" y="186857"/>
                </a:moveTo>
                <a:lnTo>
                  <a:pt x="521939" y="186857"/>
                </a:lnTo>
                <a:cubicBezTo>
                  <a:pt x="530827" y="186857"/>
                  <a:pt x="538132" y="194029"/>
                  <a:pt x="538132" y="203025"/>
                </a:cubicBezTo>
                <a:lnTo>
                  <a:pt x="538132" y="587520"/>
                </a:lnTo>
                <a:cubicBezTo>
                  <a:pt x="538132" y="596393"/>
                  <a:pt x="530827" y="603687"/>
                  <a:pt x="521939" y="603687"/>
                </a:cubicBezTo>
                <a:lnTo>
                  <a:pt x="405786" y="603687"/>
                </a:lnTo>
                <a:cubicBezTo>
                  <a:pt x="396897" y="603687"/>
                  <a:pt x="389592" y="596393"/>
                  <a:pt x="389592" y="587520"/>
                </a:cubicBezTo>
                <a:lnTo>
                  <a:pt x="389592" y="203025"/>
                </a:lnTo>
                <a:cubicBezTo>
                  <a:pt x="389592" y="194029"/>
                  <a:pt x="396897" y="186857"/>
                  <a:pt x="405786" y="186857"/>
                </a:cubicBezTo>
                <a:close/>
                <a:moveTo>
                  <a:pt x="211024" y="0"/>
                </a:moveTo>
                <a:lnTo>
                  <a:pt x="327177" y="0"/>
                </a:lnTo>
                <a:cubicBezTo>
                  <a:pt x="336066" y="0"/>
                  <a:pt x="343371" y="7294"/>
                  <a:pt x="343371" y="16168"/>
                </a:cubicBezTo>
                <a:lnTo>
                  <a:pt x="343371" y="587519"/>
                </a:lnTo>
                <a:cubicBezTo>
                  <a:pt x="343371" y="596393"/>
                  <a:pt x="336066" y="603687"/>
                  <a:pt x="327177" y="603687"/>
                </a:cubicBezTo>
                <a:lnTo>
                  <a:pt x="211024" y="603687"/>
                </a:lnTo>
                <a:cubicBezTo>
                  <a:pt x="202136" y="603687"/>
                  <a:pt x="194831" y="596393"/>
                  <a:pt x="194831" y="587519"/>
                </a:cubicBezTo>
                <a:lnTo>
                  <a:pt x="194831" y="16168"/>
                </a:lnTo>
                <a:cubicBezTo>
                  <a:pt x="194831" y="7294"/>
                  <a:pt x="202136" y="0"/>
                  <a:pt x="2110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dk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3" name="two-coin-stacks_72132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2072320" y="2344045"/>
            <a:ext cx="391296" cy="385762"/>
          </a:xfrm>
          <a:custGeom>
            <a:avLst/>
            <a:gdLst>
              <a:gd name="connsiteX0" fmla="*/ 261001 w 608698"/>
              <a:gd name="connsiteY0" fmla="*/ 479068 h 600088"/>
              <a:gd name="connsiteX1" fmla="*/ 432425 w 608698"/>
              <a:gd name="connsiteY1" fmla="*/ 554184 h 600088"/>
              <a:gd name="connsiteX2" fmla="*/ 603774 w 608698"/>
              <a:gd name="connsiteY2" fmla="*/ 479068 h 600088"/>
              <a:gd name="connsiteX3" fmla="*/ 608697 w 608698"/>
              <a:gd name="connsiteY3" fmla="*/ 502020 h 600088"/>
              <a:gd name="connsiteX4" fmla="*/ 432425 w 608698"/>
              <a:gd name="connsiteY4" fmla="*/ 600088 h 600088"/>
              <a:gd name="connsiteX5" fmla="*/ 256152 w 608698"/>
              <a:gd name="connsiteY5" fmla="*/ 502020 h 600088"/>
              <a:gd name="connsiteX6" fmla="*/ 261001 w 608698"/>
              <a:gd name="connsiteY6" fmla="*/ 479068 h 600088"/>
              <a:gd name="connsiteX7" fmla="*/ 4924 w 608698"/>
              <a:gd name="connsiteY7" fmla="*/ 382605 h 600088"/>
              <a:gd name="connsiteX8" fmla="*/ 176285 w 608698"/>
              <a:gd name="connsiteY8" fmla="*/ 457793 h 600088"/>
              <a:gd name="connsiteX9" fmla="*/ 236041 w 608698"/>
              <a:gd name="connsiteY9" fmla="*/ 451980 h 600088"/>
              <a:gd name="connsiteX10" fmla="*/ 231640 w 608698"/>
              <a:gd name="connsiteY10" fmla="*/ 462264 h 600088"/>
              <a:gd name="connsiteX11" fmla="*/ 225000 w 608698"/>
              <a:gd name="connsiteY11" fmla="*/ 493412 h 600088"/>
              <a:gd name="connsiteX12" fmla="*/ 225298 w 608698"/>
              <a:gd name="connsiteY12" fmla="*/ 499820 h 600088"/>
              <a:gd name="connsiteX13" fmla="*/ 176285 w 608698"/>
              <a:gd name="connsiteY13" fmla="*/ 503695 h 600088"/>
              <a:gd name="connsiteX14" fmla="*/ 0 w 608698"/>
              <a:gd name="connsiteY14" fmla="*/ 405556 h 600088"/>
              <a:gd name="connsiteX15" fmla="*/ 4924 w 608698"/>
              <a:gd name="connsiteY15" fmla="*/ 382605 h 600088"/>
              <a:gd name="connsiteX16" fmla="*/ 261001 w 608698"/>
              <a:gd name="connsiteY16" fmla="*/ 375478 h 600088"/>
              <a:gd name="connsiteX17" fmla="*/ 432425 w 608698"/>
              <a:gd name="connsiteY17" fmla="*/ 450622 h 600088"/>
              <a:gd name="connsiteX18" fmla="*/ 603774 w 608698"/>
              <a:gd name="connsiteY18" fmla="*/ 375478 h 600088"/>
              <a:gd name="connsiteX19" fmla="*/ 608697 w 608698"/>
              <a:gd name="connsiteY19" fmla="*/ 398416 h 600088"/>
              <a:gd name="connsiteX20" fmla="*/ 432425 w 608698"/>
              <a:gd name="connsiteY20" fmla="*/ 496498 h 600088"/>
              <a:gd name="connsiteX21" fmla="*/ 256152 w 608698"/>
              <a:gd name="connsiteY21" fmla="*/ 398416 h 600088"/>
              <a:gd name="connsiteX22" fmla="*/ 261001 w 608698"/>
              <a:gd name="connsiteY22" fmla="*/ 375478 h 600088"/>
              <a:gd name="connsiteX23" fmla="*/ 4924 w 608698"/>
              <a:gd name="connsiteY23" fmla="*/ 279086 h 600088"/>
              <a:gd name="connsiteX24" fmla="*/ 176285 w 608698"/>
              <a:gd name="connsiteY24" fmla="*/ 354274 h 600088"/>
              <a:gd name="connsiteX25" fmla="*/ 236041 w 608698"/>
              <a:gd name="connsiteY25" fmla="*/ 348461 h 600088"/>
              <a:gd name="connsiteX26" fmla="*/ 231640 w 608698"/>
              <a:gd name="connsiteY26" fmla="*/ 358745 h 600088"/>
              <a:gd name="connsiteX27" fmla="*/ 225000 w 608698"/>
              <a:gd name="connsiteY27" fmla="*/ 389818 h 600088"/>
              <a:gd name="connsiteX28" fmla="*/ 225298 w 608698"/>
              <a:gd name="connsiteY28" fmla="*/ 396301 h 600088"/>
              <a:gd name="connsiteX29" fmla="*/ 176285 w 608698"/>
              <a:gd name="connsiteY29" fmla="*/ 400176 h 600088"/>
              <a:gd name="connsiteX30" fmla="*/ 0 w 608698"/>
              <a:gd name="connsiteY30" fmla="*/ 302037 h 600088"/>
              <a:gd name="connsiteX31" fmla="*/ 4924 w 608698"/>
              <a:gd name="connsiteY31" fmla="*/ 279086 h 600088"/>
              <a:gd name="connsiteX32" fmla="*/ 261001 w 608698"/>
              <a:gd name="connsiteY32" fmla="*/ 271959 h 600088"/>
              <a:gd name="connsiteX33" fmla="*/ 432425 w 608698"/>
              <a:gd name="connsiteY33" fmla="*/ 347103 h 600088"/>
              <a:gd name="connsiteX34" fmla="*/ 603774 w 608698"/>
              <a:gd name="connsiteY34" fmla="*/ 271959 h 600088"/>
              <a:gd name="connsiteX35" fmla="*/ 608697 w 608698"/>
              <a:gd name="connsiteY35" fmla="*/ 294897 h 600088"/>
              <a:gd name="connsiteX36" fmla="*/ 432425 w 608698"/>
              <a:gd name="connsiteY36" fmla="*/ 392979 h 600088"/>
              <a:gd name="connsiteX37" fmla="*/ 256152 w 608698"/>
              <a:gd name="connsiteY37" fmla="*/ 294897 h 600088"/>
              <a:gd name="connsiteX38" fmla="*/ 261001 w 608698"/>
              <a:gd name="connsiteY38" fmla="*/ 271959 h 600088"/>
              <a:gd name="connsiteX39" fmla="*/ 4924 w 608698"/>
              <a:gd name="connsiteY39" fmla="*/ 175567 h 600088"/>
              <a:gd name="connsiteX40" fmla="*/ 176285 w 608698"/>
              <a:gd name="connsiteY40" fmla="*/ 250713 h 600088"/>
              <a:gd name="connsiteX41" fmla="*/ 236041 w 608698"/>
              <a:gd name="connsiteY41" fmla="*/ 244904 h 600088"/>
              <a:gd name="connsiteX42" fmla="*/ 231640 w 608698"/>
              <a:gd name="connsiteY42" fmla="*/ 255182 h 600088"/>
              <a:gd name="connsiteX43" fmla="*/ 225000 w 608698"/>
              <a:gd name="connsiteY43" fmla="*/ 286238 h 600088"/>
              <a:gd name="connsiteX44" fmla="*/ 225298 w 608698"/>
              <a:gd name="connsiteY44" fmla="*/ 292718 h 600088"/>
              <a:gd name="connsiteX45" fmla="*/ 176285 w 608698"/>
              <a:gd name="connsiteY45" fmla="*/ 296516 h 600088"/>
              <a:gd name="connsiteX46" fmla="*/ 0 w 608698"/>
              <a:gd name="connsiteY46" fmla="*/ 198506 h 600088"/>
              <a:gd name="connsiteX47" fmla="*/ 4924 w 608698"/>
              <a:gd name="connsiteY47" fmla="*/ 175567 h 600088"/>
              <a:gd name="connsiteX48" fmla="*/ 432425 w 608698"/>
              <a:gd name="connsiteY48" fmla="*/ 96392 h 600088"/>
              <a:gd name="connsiteX49" fmla="*/ 608698 w 608698"/>
              <a:gd name="connsiteY49" fmla="*/ 194443 h 600088"/>
              <a:gd name="connsiteX50" fmla="*/ 432425 w 608698"/>
              <a:gd name="connsiteY50" fmla="*/ 292494 h 600088"/>
              <a:gd name="connsiteX51" fmla="*/ 256152 w 608698"/>
              <a:gd name="connsiteY51" fmla="*/ 194443 h 600088"/>
              <a:gd name="connsiteX52" fmla="*/ 432425 w 608698"/>
              <a:gd name="connsiteY52" fmla="*/ 96392 h 600088"/>
              <a:gd name="connsiteX53" fmla="*/ 176258 w 608698"/>
              <a:gd name="connsiteY53" fmla="*/ 0 h 600088"/>
              <a:gd name="connsiteX54" fmla="*/ 347817 w 608698"/>
              <a:gd name="connsiteY54" fmla="*/ 75446 h 600088"/>
              <a:gd name="connsiteX55" fmla="*/ 224966 w 608698"/>
              <a:gd name="connsiteY55" fmla="*/ 185823 h 600088"/>
              <a:gd name="connsiteX56" fmla="*/ 225264 w 608698"/>
              <a:gd name="connsiteY56" fmla="*/ 192228 h 600088"/>
              <a:gd name="connsiteX57" fmla="*/ 176258 w 608698"/>
              <a:gd name="connsiteY57" fmla="*/ 196101 h 600088"/>
              <a:gd name="connsiteX58" fmla="*/ 0 w 608698"/>
              <a:gd name="connsiteY58" fmla="*/ 98013 h 600088"/>
              <a:gd name="connsiteX59" fmla="*/ 176258 w 608698"/>
              <a:gd name="connsiteY59" fmla="*/ 0 h 60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8698" h="600088">
                <a:moveTo>
                  <a:pt x="261001" y="479068"/>
                </a:moveTo>
                <a:cubicBezTo>
                  <a:pt x="279575" y="522140"/>
                  <a:pt x="349249" y="554184"/>
                  <a:pt x="432425" y="554184"/>
                </a:cubicBezTo>
                <a:cubicBezTo>
                  <a:pt x="515600" y="554184"/>
                  <a:pt x="585199" y="522140"/>
                  <a:pt x="603774" y="479068"/>
                </a:cubicBezTo>
                <a:cubicBezTo>
                  <a:pt x="606981" y="486371"/>
                  <a:pt x="608697" y="494046"/>
                  <a:pt x="608697" y="502020"/>
                </a:cubicBezTo>
                <a:cubicBezTo>
                  <a:pt x="608697" y="556196"/>
                  <a:pt x="529774" y="600088"/>
                  <a:pt x="432425" y="600088"/>
                </a:cubicBezTo>
                <a:cubicBezTo>
                  <a:pt x="335076" y="600088"/>
                  <a:pt x="256152" y="556196"/>
                  <a:pt x="256152" y="502020"/>
                </a:cubicBezTo>
                <a:cubicBezTo>
                  <a:pt x="256152" y="494046"/>
                  <a:pt x="257868" y="486371"/>
                  <a:pt x="261001" y="479068"/>
                </a:cubicBezTo>
                <a:close/>
                <a:moveTo>
                  <a:pt x="4924" y="382605"/>
                </a:moveTo>
                <a:cubicBezTo>
                  <a:pt x="23425" y="425750"/>
                  <a:pt x="93103" y="457793"/>
                  <a:pt x="176285" y="457793"/>
                </a:cubicBezTo>
                <a:cubicBezTo>
                  <a:pt x="197248" y="457793"/>
                  <a:pt x="217391" y="455781"/>
                  <a:pt x="236041" y="451980"/>
                </a:cubicBezTo>
                <a:lnTo>
                  <a:pt x="231640" y="462264"/>
                </a:lnTo>
                <a:cubicBezTo>
                  <a:pt x="227238" y="472398"/>
                  <a:pt x="225000" y="482905"/>
                  <a:pt x="225000" y="493412"/>
                </a:cubicBezTo>
                <a:cubicBezTo>
                  <a:pt x="225000" y="495573"/>
                  <a:pt x="225149" y="497734"/>
                  <a:pt x="225298" y="499820"/>
                </a:cubicBezTo>
                <a:cubicBezTo>
                  <a:pt x="209781" y="502354"/>
                  <a:pt x="193294" y="503695"/>
                  <a:pt x="176285" y="503695"/>
                </a:cubicBezTo>
                <a:cubicBezTo>
                  <a:pt x="78929" y="503695"/>
                  <a:pt x="0" y="459730"/>
                  <a:pt x="0" y="405556"/>
                </a:cubicBezTo>
                <a:cubicBezTo>
                  <a:pt x="0" y="397657"/>
                  <a:pt x="1716" y="389982"/>
                  <a:pt x="4924" y="382605"/>
                </a:cubicBezTo>
                <a:close/>
                <a:moveTo>
                  <a:pt x="261001" y="375478"/>
                </a:moveTo>
                <a:cubicBezTo>
                  <a:pt x="279575" y="418598"/>
                  <a:pt x="349249" y="450622"/>
                  <a:pt x="432425" y="450622"/>
                </a:cubicBezTo>
                <a:cubicBezTo>
                  <a:pt x="515600" y="450622"/>
                  <a:pt x="585199" y="418598"/>
                  <a:pt x="603774" y="375478"/>
                </a:cubicBezTo>
                <a:cubicBezTo>
                  <a:pt x="606981" y="382851"/>
                  <a:pt x="608697" y="390522"/>
                  <a:pt x="608697" y="398416"/>
                </a:cubicBezTo>
                <a:cubicBezTo>
                  <a:pt x="608697" y="452558"/>
                  <a:pt x="529774" y="496498"/>
                  <a:pt x="432425" y="496498"/>
                </a:cubicBezTo>
                <a:cubicBezTo>
                  <a:pt x="335076" y="496498"/>
                  <a:pt x="256152" y="452558"/>
                  <a:pt x="256152" y="398416"/>
                </a:cubicBezTo>
                <a:cubicBezTo>
                  <a:pt x="256152" y="390522"/>
                  <a:pt x="257868" y="382851"/>
                  <a:pt x="261001" y="375478"/>
                </a:cubicBezTo>
                <a:close/>
                <a:moveTo>
                  <a:pt x="4924" y="279086"/>
                </a:moveTo>
                <a:cubicBezTo>
                  <a:pt x="23425" y="322231"/>
                  <a:pt x="93103" y="354274"/>
                  <a:pt x="176285" y="354274"/>
                </a:cubicBezTo>
                <a:cubicBezTo>
                  <a:pt x="197248" y="354274"/>
                  <a:pt x="217391" y="352187"/>
                  <a:pt x="236041" y="348461"/>
                </a:cubicBezTo>
                <a:lnTo>
                  <a:pt x="231640" y="358745"/>
                </a:lnTo>
                <a:cubicBezTo>
                  <a:pt x="227238" y="368879"/>
                  <a:pt x="225000" y="379311"/>
                  <a:pt x="225000" y="389818"/>
                </a:cubicBezTo>
                <a:cubicBezTo>
                  <a:pt x="225000" y="392054"/>
                  <a:pt x="225149" y="394140"/>
                  <a:pt x="225298" y="396301"/>
                </a:cubicBezTo>
                <a:cubicBezTo>
                  <a:pt x="209781" y="398835"/>
                  <a:pt x="193294" y="400176"/>
                  <a:pt x="176285" y="400176"/>
                </a:cubicBezTo>
                <a:cubicBezTo>
                  <a:pt x="78929" y="400176"/>
                  <a:pt x="0" y="356211"/>
                  <a:pt x="0" y="302037"/>
                </a:cubicBezTo>
                <a:cubicBezTo>
                  <a:pt x="0" y="294138"/>
                  <a:pt x="1716" y="286463"/>
                  <a:pt x="4924" y="279086"/>
                </a:cubicBezTo>
                <a:close/>
                <a:moveTo>
                  <a:pt x="261001" y="271959"/>
                </a:moveTo>
                <a:cubicBezTo>
                  <a:pt x="279575" y="315079"/>
                  <a:pt x="349249" y="347103"/>
                  <a:pt x="432425" y="347103"/>
                </a:cubicBezTo>
                <a:cubicBezTo>
                  <a:pt x="515600" y="347103"/>
                  <a:pt x="585199" y="315079"/>
                  <a:pt x="603774" y="271959"/>
                </a:cubicBezTo>
                <a:cubicBezTo>
                  <a:pt x="606981" y="279332"/>
                  <a:pt x="608697" y="287003"/>
                  <a:pt x="608697" y="294897"/>
                </a:cubicBezTo>
                <a:cubicBezTo>
                  <a:pt x="608697" y="349039"/>
                  <a:pt x="529774" y="392979"/>
                  <a:pt x="432425" y="392979"/>
                </a:cubicBezTo>
                <a:cubicBezTo>
                  <a:pt x="335076" y="392979"/>
                  <a:pt x="256152" y="349039"/>
                  <a:pt x="256152" y="294897"/>
                </a:cubicBezTo>
                <a:cubicBezTo>
                  <a:pt x="256152" y="287003"/>
                  <a:pt x="257868" y="279332"/>
                  <a:pt x="261001" y="271959"/>
                </a:cubicBezTo>
                <a:close/>
                <a:moveTo>
                  <a:pt x="4924" y="175567"/>
                </a:moveTo>
                <a:cubicBezTo>
                  <a:pt x="23425" y="218689"/>
                  <a:pt x="93103" y="250713"/>
                  <a:pt x="176285" y="250713"/>
                </a:cubicBezTo>
                <a:cubicBezTo>
                  <a:pt x="197248" y="250713"/>
                  <a:pt x="217391" y="248628"/>
                  <a:pt x="236041" y="244904"/>
                </a:cubicBezTo>
                <a:lnTo>
                  <a:pt x="231640" y="255182"/>
                </a:lnTo>
                <a:cubicBezTo>
                  <a:pt x="227238" y="265311"/>
                  <a:pt x="225000" y="275737"/>
                  <a:pt x="225000" y="286238"/>
                </a:cubicBezTo>
                <a:cubicBezTo>
                  <a:pt x="225000" y="288398"/>
                  <a:pt x="225149" y="290558"/>
                  <a:pt x="225298" y="292718"/>
                </a:cubicBezTo>
                <a:cubicBezTo>
                  <a:pt x="209781" y="295175"/>
                  <a:pt x="193294" y="296516"/>
                  <a:pt x="176285" y="296516"/>
                </a:cubicBezTo>
                <a:cubicBezTo>
                  <a:pt x="78929" y="296516"/>
                  <a:pt x="0" y="252650"/>
                  <a:pt x="0" y="198506"/>
                </a:cubicBezTo>
                <a:cubicBezTo>
                  <a:pt x="0" y="190611"/>
                  <a:pt x="1716" y="182940"/>
                  <a:pt x="4924" y="175567"/>
                </a:cubicBezTo>
                <a:close/>
                <a:moveTo>
                  <a:pt x="432425" y="96392"/>
                </a:moveTo>
                <a:cubicBezTo>
                  <a:pt x="529778" y="96392"/>
                  <a:pt x="608698" y="140291"/>
                  <a:pt x="608698" y="194443"/>
                </a:cubicBezTo>
                <a:cubicBezTo>
                  <a:pt x="608698" y="248595"/>
                  <a:pt x="529778" y="292494"/>
                  <a:pt x="432425" y="292494"/>
                </a:cubicBezTo>
                <a:cubicBezTo>
                  <a:pt x="335072" y="292494"/>
                  <a:pt x="256152" y="248595"/>
                  <a:pt x="256152" y="194443"/>
                </a:cubicBezTo>
                <a:cubicBezTo>
                  <a:pt x="256152" y="140291"/>
                  <a:pt x="335072" y="96392"/>
                  <a:pt x="432425" y="96392"/>
                </a:cubicBezTo>
                <a:close/>
                <a:moveTo>
                  <a:pt x="176258" y="0"/>
                </a:moveTo>
                <a:cubicBezTo>
                  <a:pt x="259651" y="0"/>
                  <a:pt x="329542" y="32175"/>
                  <a:pt x="347817" y="75446"/>
                </a:cubicBezTo>
                <a:cubicBezTo>
                  <a:pt x="275166" y="92800"/>
                  <a:pt x="224966" y="135103"/>
                  <a:pt x="224966" y="185823"/>
                </a:cubicBezTo>
                <a:cubicBezTo>
                  <a:pt x="224966" y="187983"/>
                  <a:pt x="225115" y="190143"/>
                  <a:pt x="225264" y="192228"/>
                </a:cubicBezTo>
                <a:cubicBezTo>
                  <a:pt x="209749" y="194760"/>
                  <a:pt x="193265" y="196101"/>
                  <a:pt x="176258" y="196101"/>
                </a:cubicBezTo>
                <a:cubicBezTo>
                  <a:pt x="78917" y="196101"/>
                  <a:pt x="0" y="152159"/>
                  <a:pt x="0" y="98013"/>
                </a:cubicBezTo>
                <a:cubicBezTo>
                  <a:pt x="0" y="43868"/>
                  <a:pt x="78917" y="0"/>
                  <a:pt x="1762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dk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0" name="文本框 169"/>
          <p:cNvSpPr txBox="1"/>
          <p:nvPr>
            <p:custDataLst>
              <p:tags r:id="rId6"/>
            </p:custDataLst>
          </p:nvPr>
        </p:nvSpPr>
        <p:spPr>
          <a:xfrm>
            <a:off x="611359" y="1530111"/>
            <a:ext cx="4070350" cy="4730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>
                <a:solidFill>
                  <a:schemeClr val="bg1"/>
                </a:solidFill>
                <a:latin typeface="汉仪颜楷简" panose="00020600040101010101" charset="-122"/>
                <a:ea typeface="汉仪颜楷简" panose="00020600040101010101" charset="-122"/>
                <a:sym typeface="+mn-ea"/>
              </a:rPr>
              <a:t>选择题</a:t>
            </a:r>
            <a:endParaRPr lang="zh-CN" altLang="en-US" sz="3600" b="1" spc="300">
              <a:solidFill>
                <a:schemeClr val="bg1"/>
              </a:solidFill>
              <a:latin typeface="汉仪颜楷简" panose="00020600040101010101" charset="-122"/>
              <a:ea typeface="汉仪颜楷简" panose="0002060004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1136198" y="225341"/>
            <a:ext cx="4833098" cy="501281"/>
          </a:xfrm>
          <a:prstGeom prst="rect">
            <a:avLst/>
          </a:prstGeom>
          <a:noFill/>
          <a:ln w="60325" cmpd="dbl">
            <a:solidFill>
              <a:schemeClr val="accent2"/>
            </a:solidFill>
            <a:prstDash val="solid"/>
          </a:ln>
        </p:spPr>
        <p:txBody>
          <a:bodyPr wrap="square" lIns="91368" tIns="45683" rIns="91368" bIns="45683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altLang="zh-CN" sz="29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29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关注主观题常见命题角度</a:t>
            </a:r>
            <a:endParaRPr lang="en-US" sz="29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graphicFrame>
        <p:nvGraphicFramePr>
          <p:cNvPr id="11" name="图示 10"/>
          <p:cNvGraphicFramePr/>
          <p:nvPr>
            <p:custDataLst>
              <p:tags r:id="rId8"/>
            </p:custDataLst>
          </p:nvPr>
        </p:nvGraphicFramePr>
        <p:xfrm>
          <a:off x="2033818" y="1227730"/>
          <a:ext cx="9026304" cy="5033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0" y="11430"/>
            <a:ext cx="12273280" cy="6978650"/>
            <a:chOff x="0" y="1"/>
            <a:chExt cx="12192003" cy="6858000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" y="1"/>
              <a:ext cx="3876675" cy="2543175"/>
            </a:xfrm>
            <a:custGeom>
              <a:avLst/>
              <a:gdLst>
                <a:gd name="connsiteX0" fmla="*/ 0 w 3876675"/>
                <a:gd name="connsiteY0" fmla="*/ 0 h 2543175"/>
                <a:gd name="connsiteX1" fmla="*/ 3876675 w 3876675"/>
                <a:gd name="connsiteY1" fmla="*/ 0 h 2543175"/>
                <a:gd name="connsiteX2" fmla="*/ 3876675 w 3876675"/>
                <a:gd name="connsiteY2" fmla="*/ 2543175 h 2543175"/>
                <a:gd name="connsiteX3" fmla="*/ 0 w 3876675"/>
                <a:gd name="connsiteY3" fmla="*/ 2543175 h 254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6675" h="2543175">
                  <a:moveTo>
                    <a:pt x="0" y="0"/>
                  </a:moveTo>
                  <a:lnTo>
                    <a:pt x="3876675" y="0"/>
                  </a:lnTo>
                  <a:lnTo>
                    <a:pt x="3876675" y="2543175"/>
                  </a:lnTo>
                  <a:lnTo>
                    <a:pt x="0" y="2543175"/>
                  </a:lnTo>
                  <a:close/>
                </a:path>
              </a:pathLst>
            </a:custGeom>
          </p:spPr>
        </p:pic>
        <p:pic>
          <p:nvPicPr>
            <p:cNvPr id="6" name="图片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" y="4410076"/>
              <a:ext cx="4029075" cy="2447925"/>
            </a:xfrm>
            <a:custGeom>
              <a:avLst/>
              <a:gdLst>
                <a:gd name="connsiteX0" fmla="*/ 0 w 4029075"/>
                <a:gd name="connsiteY0" fmla="*/ 0 h 2447925"/>
                <a:gd name="connsiteX1" fmla="*/ 4029075 w 4029075"/>
                <a:gd name="connsiteY1" fmla="*/ 0 h 2447925"/>
                <a:gd name="connsiteX2" fmla="*/ 4029075 w 4029075"/>
                <a:gd name="connsiteY2" fmla="*/ 2447925 h 2447925"/>
                <a:gd name="connsiteX3" fmla="*/ 0 w 4029075"/>
                <a:gd name="connsiteY3" fmla="*/ 2447925 h 244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9075" h="2447925">
                  <a:moveTo>
                    <a:pt x="0" y="0"/>
                  </a:moveTo>
                  <a:lnTo>
                    <a:pt x="4029075" y="0"/>
                  </a:lnTo>
                  <a:lnTo>
                    <a:pt x="4029075" y="2447925"/>
                  </a:lnTo>
                  <a:lnTo>
                    <a:pt x="0" y="2447925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7953376" y="1"/>
              <a:ext cx="4238627" cy="2543175"/>
            </a:xfrm>
            <a:custGeom>
              <a:avLst/>
              <a:gdLst>
                <a:gd name="connsiteX0" fmla="*/ 0 w 4238627"/>
                <a:gd name="connsiteY0" fmla="*/ 0 h 2543175"/>
                <a:gd name="connsiteX1" fmla="*/ 4238627 w 4238627"/>
                <a:gd name="connsiteY1" fmla="*/ 0 h 2543175"/>
                <a:gd name="connsiteX2" fmla="*/ 4238627 w 4238627"/>
                <a:gd name="connsiteY2" fmla="*/ 2543175 h 2543175"/>
                <a:gd name="connsiteX3" fmla="*/ 0 w 4238627"/>
                <a:gd name="connsiteY3" fmla="*/ 2543175 h 254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627" h="2543175">
                  <a:moveTo>
                    <a:pt x="0" y="0"/>
                  </a:moveTo>
                  <a:lnTo>
                    <a:pt x="4238627" y="0"/>
                  </a:lnTo>
                  <a:lnTo>
                    <a:pt x="4238627" y="2543175"/>
                  </a:lnTo>
                  <a:lnTo>
                    <a:pt x="0" y="2543175"/>
                  </a:ln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8105776" y="4410076"/>
              <a:ext cx="4086227" cy="2447925"/>
            </a:xfrm>
            <a:custGeom>
              <a:avLst/>
              <a:gdLst>
                <a:gd name="connsiteX0" fmla="*/ 0 w 4086227"/>
                <a:gd name="connsiteY0" fmla="*/ 0 h 2447925"/>
                <a:gd name="connsiteX1" fmla="*/ 4086227 w 4086227"/>
                <a:gd name="connsiteY1" fmla="*/ 0 h 2447925"/>
                <a:gd name="connsiteX2" fmla="*/ 4086227 w 4086227"/>
                <a:gd name="connsiteY2" fmla="*/ 2447925 h 2447925"/>
                <a:gd name="connsiteX3" fmla="*/ 0 w 4086227"/>
                <a:gd name="connsiteY3" fmla="*/ 2447925 h 244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6227" h="2447925">
                  <a:moveTo>
                    <a:pt x="0" y="0"/>
                  </a:moveTo>
                  <a:lnTo>
                    <a:pt x="4086227" y="0"/>
                  </a:lnTo>
                  <a:lnTo>
                    <a:pt x="4086227" y="2447925"/>
                  </a:lnTo>
                  <a:lnTo>
                    <a:pt x="0" y="2447925"/>
                  </a:lnTo>
                  <a:close/>
                </a:path>
              </a:pathLst>
            </a:cu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3876676" y="1"/>
              <a:ext cx="4076700" cy="1028699"/>
            </a:xfrm>
            <a:custGeom>
              <a:avLst/>
              <a:gdLst>
                <a:gd name="connsiteX0" fmla="*/ 0 w 2847975"/>
                <a:gd name="connsiteY0" fmla="*/ 0 h 1028699"/>
                <a:gd name="connsiteX1" fmla="*/ 2847975 w 2847975"/>
                <a:gd name="connsiteY1" fmla="*/ 0 h 1028699"/>
                <a:gd name="connsiteX2" fmla="*/ 2847975 w 2847975"/>
                <a:gd name="connsiteY2" fmla="*/ 1028699 h 1028699"/>
                <a:gd name="connsiteX3" fmla="*/ 0 w 2847975"/>
                <a:gd name="connsiteY3" fmla="*/ 1028699 h 102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7975" h="1028699">
                  <a:moveTo>
                    <a:pt x="0" y="0"/>
                  </a:moveTo>
                  <a:lnTo>
                    <a:pt x="2847975" y="0"/>
                  </a:lnTo>
                  <a:lnTo>
                    <a:pt x="2847975" y="1028699"/>
                  </a:lnTo>
                  <a:lnTo>
                    <a:pt x="0" y="1028699"/>
                  </a:lnTo>
                  <a:close/>
                </a:path>
              </a:pathLst>
            </a:custGeom>
          </p:spPr>
        </p:pic>
        <p:pic>
          <p:nvPicPr>
            <p:cNvPr id="10" name="图片 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4029075" y="6067425"/>
              <a:ext cx="4086227" cy="790574"/>
            </a:xfrm>
            <a:custGeom>
              <a:avLst/>
              <a:gdLst>
                <a:gd name="connsiteX0" fmla="*/ 0 w 2933700"/>
                <a:gd name="connsiteY0" fmla="*/ 0 h 790574"/>
                <a:gd name="connsiteX1" fmla="*/ 2933700 w 2933700"/>
                <a:gd name="connsiteY1" fmla="*/ 0 h 790574"/>
                <a:gd name="connsiteX2" fmla="*/ 2933700 w 2933700"/>
                <a:gd name="connsiteY2" fmla="*/ 790574 h 790574"/>
                <a:gd name="connsiteX3" fmla="*/ 0 w 2933700"/>
                <a:gd name="connsiteY3" fmla="*/ 790574 h 79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3700" h="790574">
                  <a:moveTo>
                    <a:pt x="0" y="0"/>
                  </a:moveTo>
                  <a:lnTo>
                    <a:pt x="2933700" y="0"/>
                  </a:lnTo>
                  <a:lnTo>
                    <a:pt x="2933700" y="790574"/>
                  </a:lnTo>
                  <a:lnTo>
                    <a:pt x="0" y="790574"/>
                  </a:lnTo>
                  <a:close/>
                </a:path>
              </a:pathLst>
            </a:custGeom>
          </p:spPr>
        </p:pic>
        <p:pic>
          <p:nvPicPr>
            <p:cNvPr id="11" name="图片 10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0" y="2543176"/>
              <a:ext cx="1800225" cy="1866900"/>
            </a:xfrm>
            <a:custGeom>
              <a:avLst/>
              <a:gdLst>
                <a:gd name="connsiteX0" fmla="*/ 0 w 1800225"/>
                <a:gd name="connsiteY0" fmla="*/ 0 h 1524001"/>
                <a:gd name="connsiteX1" fmla="*/ 1800225 w 1800225"/>
                <a:gd name="connsiteY1" fmla="*/ 0 h 1524001"/>
                <a:gd name="connsiteX2" fmla="*/ 1800225 w 1800225"/>
                <a:gd name="connsiteY2" fmla="*/ 1524001 h 1524001"/>
                <a:gd name="connsiteX3" fmla="*/ 0 w 1800225"/>
                <a:gd name="connsiteY3" fmla="*/ 1524001 h 152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225" h="1524001">
                  <a:moveTo>
                    <a:pt x="0" y="0"/>
                  </a:moveTo>
                  <a:lnTo>
                    <a:pt x="1800225" y="0"/>
                  </a:lnTo>
                  <a:lnTo>
                    <a:pt x="1800225" y="1524001"/>
                  </a:lnTo>
                  <a:lnTo>
                    <a:pt x="0" y="1524001"/>
                  </a:lnTo>
                  <a:close/>
                </a:path>
              </a:pathLst>
            </a:custGeom>
          </p:spPr>
        </p:pic>
        <p:pic>
          <p:nvPicPr>
            <p:cNvPr id="12" name="图片 11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1077575" y="2543176"/>
              <a:ext cx="1114424" cy="2009773"/>
            </a:xfrm>
            <a:custGeom>
              <a:avLst/>
              <a:gdLst>
                <a:gd name="connsiteX0" fmla="*/ 0 w 1114424"/>
                <a:gd name="connsiteY0" fmla="*/ 0 h 1447799"/>
                <a:gd name="connsiteX1" fmla="*/ 1114424 w 1114424"/>
                <a:gd name="connsiteY1" fmla="*/ 0 h 1447799"/>
                <a:gd name="connsiteX2" fmla="*/ 1114424 w 1114424"/>
                <a:gd name="connsiteY2" fmla="*/ 1447799 h 1447799"/>
                <a:gd name="connsiteX3" fmla="*/ 0 w 1114424"/>
                <a:gd name="connsiteY3" fmla="*/ 1447799 h 144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4424" h="1447799">
                  <a:moveTo>
                    <a:pt x="0" y="0"/>
                  </a:moveTo>
                  <a:lnTo>
                    <a:pt x="1114424" y="0"/>
                  </a:lnTo>
                  <a:lnTo>
                    <a:pt x="1114424" y="1447799"/>
                  </a:lnTo>
                  <a:lnTo>
                    <a:pt x="0" y="1447799"/>
                  </a:lnTo>
                  <a:close/>
                </a:path>
              </a:pathLst>
            </a:custGeom>
          </p:spPr>
        </p:pic>
      </p:grpSp>
      <p:sp>
        <p:nvSpPr>
          <p:cNvPr id="3" name="文本框 2"/>
          <p:cNvSpPr txBox="1"/>
          <p:nvPr>
            <p:custDataLst>
              <p:tags r:id="rId18"/>
            </p:custDataLst>
          </p:nvPr>
        </p:nvSpPr>
        <p:spPr>
          <a:xfrm>
            <a:off x="2209165" y="131318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2" name="文本框 5"/>
          <p:cNvSpPr txBox="1"/>
          <p:nvPr>
            <p:custDataLst>
              <p:tags r:id="rId19"/>
            </p:custDataLst>
          </p:nvPr>
        </p:nvSpPr>
        <p:spPr>
          <a:xfrm>
            <a:off x="229553" y="228600"/>
            <a:ext cx="11729085" cy="24149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2800" b="1">
                <a:solidFill>
                  <a:srgbClr val="FF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诗化小说</a:t>
            </a:r>
            <a:endParaRPr lang="zh-CN" altLang="en-US" sz="2800" b="1">
              <a:solidFill>
                <a:srgbClr val="FF0000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90000"/>
              </a:lnSpc>
            </a:pPr>
            <a:r>
              <a:rPr lang="zh-CN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诗化小说：一种追求诗美效果的小说。具有诗的审美目标，它或表现为整体构思上寓于诗情，或表现为局部的描写充满诗意。它是作家经过精心提炼而创造的某个独特形象、细节、特定氛围、场景的描写，充满浓郁的抒情气息，凝聚丰蕴的哲理意味。这类小说不注重叙事功能，不以情节冲突来塑造人物性格，而是重视创造意境。</a:t>
            </a:r>
            <a:endParaRPr lang="zh-CN" altLang="en-US" sz="28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242" name="文本框 5"/>
          <p:cNvSpPr txBox="1"/>
          <p:nvPr>
            <p:custDataLst>
              <p:tags r:id="rId20"/>
            </p:custDataLst>
          </p:nvPr>
        </p:nvSpPr>
        <p:spPr>
          <a:xfrm>
            <a:off x="327978" y="2997835"/>
            <a:ext cx="11630660" cy="30803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zh-CN" alt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highlight>
                  <a:srgbClr val="FFFF00"/>
                </a:highlight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以孙犁的代表作品《荷花淀》为例：</a:t>
            </a:r>
            <a:br>
              <a:rPr lang="zh-CN" alt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r>
              <a:rPr lang="zh-CN" altLang="en-US" sz="2400" b="1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①以家乡白洋淀的革命现实为背景，融入展现了强烈的浪漫主义色彩</a:t>
            </a:r>
            <a:endParaRPr lang="zh-CN" altLang="en-US" sz="2400" b="1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90000"/>
              </a:lnSpc>
            </a:pPr>
            <a:r>
              <a:rPr lang="zh-CN" altLang="en-US" sz="2400" b="1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②诗歌的意境美，荷花淀的纯洁之美、朦胧之美，创造出了美的意境，具有强烈的画面感。</a:t>
            </a:r>
            <a:endParaRPr lang="zh-CN" altLang="en-US" sz="2400" b="1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90000"/>
              </a:lnSpc>
            </a:pPr>
            <a:r>
              <a:rPr lang="zh-CN" altLang="en-US" sz="2400" b="1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③诗歌的抒情美，对战火硝烟中夫妻之情、家国之美、纯洁的人性的歌颂，富有强烈的革命色彩和抒情性。</a:t>
            </a:r>
            <a:endParaRPr lang="zh-CN" altLang="en-US" sz="2400" b="1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90000"/>
              </a:lnSpc>
            </a:pPr>
            <a:r>
              <a:rPr lang="zh-CN" altLang="en-US" sz="2400" b="1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④诗歌的语言美，质朴简明内涵丰富富有节奏感、音乐美</a:t>
            </a:r>
            <a:endParaRPr lang="zh-CN" altLang="en-US" sz="2400" b="1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90000"/>
              </a:lnSpc>
            </a:pPr>
            <a:r>
              <a:rPr lang="zh-CN" altLang="en-US" sz="2400" b="1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⑤诗歌的结构美即建筑美，既有小说的完整情节结构，更不缺乏叙事诗歌情节结构的洗练，详略得当，具有一种诗的节奏美。</a:t>
            </a:r>
            <a:endParaRPr lang="zh-CN" altLang="en-US" sz="2400" b="1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示 2"/>
          <p:cNvGraphicFramePr/>
          <p:nvPr>
            <p:custDataLst>
              <p:tags r:id="rId1"/>
            </p:custDataLst>
          </p:nvPr>
        </p:nvGraphicFramePr>
        <p:xfrm>
          <a:off x="175260" y="153670"/>
          <a:ext cx="11725275" cy="6368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>
            <p:custDataLst>
              <p:tags r:id="rId1"/>
            </p:custDataLst>
          </p:nvPr>
        </p:nvGraphicFramePr>
        <p:xfrm>
          <a:off x="175033" y="434566"/>
          <a:ext cx="10870195" cy="582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071100" y="5712875"/>
            <a:ext cx="2120900" cy="1145124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61041" y="248458"/>
          <a:ext cx="11525061" cy="64008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506733"/>
                <a:gridCol w="9018328"/>
              </a:tblGrid>
              <a:tr h="359725">
                <a:tc>
                  <a:txBody>
                    <a:bodyPr wrap="square"/>
                    <a:lstStyle/>
                    <a:p>
                      <a:pPr algn="ctr">
                        <a:lnSpc>
                          <a:spcPts val="3600"/>
                        </a:lnSpc>
                        <a:spcAft>
                          <a:spcPct val="0"/>
                        </a:spcAft>
                      </a:pPr>
                      <a:r>
                        <a:rPr lang="zh-CN" sz="2200" b="1" kern="10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微软雅黑" panose="020B0503020204020204" charset="-122"/>
                          <a:ea typeface="微软雅黑" panose="020B0503020204020204" charset="-122"/>
                        </a:rPr>
                        <a:t>文本元素</a:t>
                      </a:r>
                      <a:endParaRPr lang="zh-CN" sz="2200" b="1" kern="100">
                        <a:solidFill>
                          <a:srgbClr val="C00000"/>
                        </a:solidFill>
                        <a:effectLst/>
                        <a:highlight>
                          <a:srgbClr val="FFFF00"/>
                        </a:highlight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ts val="3600"/>
                        </a:lnSpc>
                        <a:spcAft>
                          <a:spcPct val="0"/>
                        </a:spcAft>
                      </a:pPr>
                      <a:r>
                        <a:rPr lang="zh-CN" sz="2200" b="1" kern="10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微软雅黑" panose="020B0503020204020204" charset="-122"/>
                          <a:ea typeface="微软雅黑" panose="020B0503020204020204" charset="-122"/>
                        </a:rPr>
                        <a:t>解读</a:t>
                      </a:r>
                      <a:endParaRPr lang="zh-CN" sz="2200" b="1" kern="100">
                        <a:solidFill>
                          <a:srgbClr val="C00000"/>
                        </a:solidFill>
                        <a:effectLst/>
                        <a:highlight>
                          <a:srgbClr val="FFFF00"/>
                        </a:highlight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/>
                </a:tc>
              </a:tr>
              <a:tr h="1371600">
                <a:tc>
                  <a:txBody>
                    <a:bodyPr wrap="square"/>
                    <a:lstStyle/>
                    <a:p>
                      <a:pPr algn="l">
                        <a:lnSpc>
                          <a:spcPts val="3600"/>
                        </a:lnSpc>
                        <a:spcAft>
                          <a:spcPct val="0"/>
                        </a:spcAft>
                      </a:pPr>
                      <a:r>
                        <a:rPr lang="zh-CN" sz="2200" b="1" kern="10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故事与新编</a:t>
                      </a:r>
                      <a:r>
                        <a:rPr lang="en-US" sz="2200" b="1" kern="10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lang="zh-CN" sz="2200" b="1" kern="10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历史与虚构</a:t>
                      </a:r>
                      <a:r>
                        <a:rPr lang="en-US" sz="2200" b="1" kern="10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zh-CN" sz="2200" b="1" kern="100"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/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ts val="3600"/>
                        </a:lnSpc>
                        <a:spcAft>
                          <a:spcPct val="0"/>
                        </a:spcAft>
                      </a:pPr>
                      <a:r>
                        <a:rPr lang="zh-CN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关系：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故事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历史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)”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是基础，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新编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虚构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)”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是创新。</a:t>
                      </a:r>
                      <a:endParaRPr lang="zh-CN" sz="22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>
                        <a:lnSpc>
                          <a:spcPts val="3600"/>
                        </a:lnSpc>
                        <a:spcAft>
                          <a:spcPct val="0"/>
                        </a:spcAft>
                      </a:pPr>
                      <a:r>
                        <a:rPr lang="zh-CN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效果：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①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历史韵味、传奇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神话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色彩或浪漫色彩等；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②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想象力、创造性，现实意义和深刻内涵。</a:t>
                      </a:r>
                      <a:endParaRPr lang="zh-CN" sz="22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/>
                </a:tc>
              </a:tr>
              <a:tr h="1747678">
                <a:tc>
                  <a:txBody>
                    <a:bodyPr wrap="square"/>
                    <a:lstStyle/>
                    <a:p>
                      <a:pPr algn="l">
                        <a:lnSpc>
                          <a:spcPts val="36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2200" b="1" kern="10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虚（</a:t>
                      </a:r>
                      <a:r>
                        <a:rPr lang="zh-CN" altLang="zh-CN" sz="2200" b="1" kern="10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历史</a:t>
                      </a:r>
                      <a:r>
                        <a:rPr lang="zh-CN" altLang="en-US" sz="2200" b="1" kern="10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lang="zh-CN" altLang="zh-CN" sz="2200" b="1" kern="10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往事、回忆</a:t>
                      </a:r>
                      <a:r>
                        <a:rPr lang="zh-CN" altLang="en-US" sz="2200" b="1" kern="10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、想象</a:t>
                      </a:r>
                      <a:r>
                        <a:rPr lang="en-US" sz="2200" b="1" kern="10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r>
                        <a:rPr lang="zh-CN" sz="2200" b="1" kern="10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与实</a:t>
                      </a:r>
                      <a:endParaRPr lang="zh-CN" sz="2200" b="1" kern="100"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/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ts val="3600"/>
                        </a:lnSpc>
                        <a:spcAft>
                          <a:spcPct val="0"/>
                        </a:spcAft>
                      </a:pPr>
                      <a:r>
                        <a:rPr lang="zh-CN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关系：一主一辅；两个时空形成对接或穿插。</a:t>
                      </a:r>
                      <a:endParaRPr lang="en-US" altLang="zh-CN" sz="22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>
                        <a:lnSpc>
                          <a:spcPts val="3600"/>
                        </a:lnSpc>
                        <a:spcAft>
                          <a:spcPct val="0"/>
                        </a:spcAft>
                      </a:pPr>
                      <a:r>
                        <a:rPr lang="zh-CN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效果：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①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拓展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补充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情节，丰富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完善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内容；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②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结构灵活，避免平铺直叙；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③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多角度展现人物形象；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④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烘托现实情怀，深化主题；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⑤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拉近历史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等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与现实的距离，使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历史等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故事更具艺术真实， 故事更具张力。</a:t>
                      </a:r>
                      <a:endParaRPr lang="zh-CN" sz="22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/>
                </a:tc>
              </a:tr>
              <a:tr h="1079175">
                <a:tc>
                  <a:txBody>
                    <a:bodyPr wrap="square"/>
                    <a:lstStyle/>
                    <a:p>
                      <a:pPr marL="0" algn="l" defTabSz="914400" rtl="0" eaLnBrk="1" latinLnBrk="0" hangingPunct="1">
                        <a:lnSpc>
                          <a:spcPts val="36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2200" b="1" kern="10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科学与幻想</a:t>
                      </a:r>
                      <a:endParaRPr lang="zh-CN" altLang="en-US" sz="2200" b="1" kern="100"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68580" marR="68580" marT="0" marB="0" vert="horz" anchor="ctr"/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ts val="3600"/>
                        </a:lnSpc>
                        <a:spcAft>
                          <a:spcPct val="0"/>
                        </a:spcAft>
                      </a:pPr>
                      <a:r>
                        <a:rPr lang="zh-CN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关系：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科学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是基础；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幻想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是突破。</a:t>
                      </a:r>
                      <a:endParaRPr lang="en-US" altLang="zh-CN" sz="22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>
                        <a:lnSpc>
                          <a:spcPts val="3600"/>
                        </a:lnSpc>
                        <a:spcAft>
                          <a:spcPct val="0"/>
                        </a:spcAft>
                      </a:pPr>
                      <a:r>
                        <a:rPr lang="zh-CN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效果：富有科学的真实性、科技的预见性和科幻的神奇性；体现作者的人文关怀与思考。</a:t>
                      </a:r>
                      <a:endParaRPr lang="en-US" altLang="zh-CN" sz="22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/>
                </a:tc>
              </a:tr>
              <a:tr h="899313">
                <a:tc>
                  <a:txBody>
                    <a:bodyPr wrap="square"/>
                    <a:lstStyle/>
                    <a:p>
                      <a:pPr marL="0" algn="l" defTabSz="914400" rtl="0" eaLnBrk="1" latinLnBrk="0" hangingPunct="1">
                        <a:lnSpc>
                          <a:spcPts val="36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2200" b="1" kern="10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英雄主义与浪漫主义</a:t>
                      </a:r>
                      <a:endParaRPr lang="zh-CN" altLang="en-US" sz="2200" b="1" kern="100"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59100" marR="59100" marT="0" marB="0" vert="horz" anchor="ctr"/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ts val="3600"/>
                        </a:lnSpc>
                        <a:spcAft>
                          <a:spcPct val="0"/>
                        </a:spcAft>
                      </a:pPr>
                      <a:r>
                        <a:rPr lang="zh-CN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关系：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英雄主义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是信念坚定、行为英勇，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浪漫主义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是情怀美好、格调高雅</a:t>
                      </a:r>
                      <a:r>
                        <a:rPr lang="zh-CN" altLang="en-US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lang="en-US" altLang="zh-CN" sz="22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>
                        <a:lnSpc>
                          <a:spcPts val="3600"/>
                        </a:lnSpc>
                        <a:spcAft>
                          <a:spcPct val="0"/>
                        </a:spcAft>
                      </a:pPr>
                      <a:r>
                        <a:rPr lang="zh-CN" sz="22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效果：生动感人，传奇色彩；人物形象完美高大；鼓舞人心，深化主题。</a:t>
                      </a:r>
                      <a:endParaRPr lang="zh-CN" sz="22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9100" marR="59100" marT="0" marB="0" vert="horz" anchor="ctr"/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p:transition spd="slow">
    <p:cover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92728" y="285950"/>
          <a:ext cx="11606543" cy="6223515"/>
        </p:xfrm>
        <a:graphic>
          <a:graphicData uri="http://schemas.openxmlformats.org/drawingml/2006/table">
            <a:tbl>
              <a:tblPr/>
              <a:tblGrid>
                <a:gridCol w="2524456"/>
                <a:gridCol w="9082087"/>
              </a:tblGrid>
              <a:tr h="1651515">
                <a:tc>
                  <a:txBody>
                    <a:bodyPr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ts val="4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2200" b="1" kern="10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cs typeface="+mn-cs"/>
                        </a:rPr>
                        <a:t>荒诞与真实</a:t>
                      </a:r>
                      <a:endParaRPr lang="zh-CN" altLang="en-US" sz="2200" b="1" kern="100"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cs typeface="+mn-cs"/>
                      </a:endParaRPr>
                    </a:p>
                  </a:txBody>
                  <a:tcPr marL="59100" marR="59100" marT="0" marB="0" vert="horz" anchor="ctr">
                    <a:lnL w="12700" cmpd="sng">
                      <a:solidFill>
                        <a:srgbClr val="ACC4B3"/>
                      </a:solidFill>
                    </a:lnL>
                    <a:lnR w="12700" cmpd="sng">
                      <a:solidFill>
                        <a:srgbClr val="ACC4B3"/>
                      </a:solidFill>
                    </a:lnR>
                    <a:lnT w="12700" cmpd="sng">
                      <a:solidFill>
                        <a:srgbClr val="ACC4B3"/>
                      </a:solidFill>
                    </a:lnT>
                    <a:lnB w="12700" cmpd="sng">
                      <a:solidFill>
                        <a:srgbClr val="ACC4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4B3">
                        <a:tint val="2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algn="l">
                        <a:lnSpc>
                          <a:spcPts val="4000"/>
                        </a:lnSpc>
                        <a:spcAft>
                          <a:spcPct val="0"/>
                        </a:spcAft>
                      </a:pPr>
                      <a:r>
                        <a:rPr lang="zh-CN" sz="2200" b="1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关系：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“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真实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是基础，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“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荒诞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是突破。</a:t>
                      </a:r>
                      <a:endParaRPr lang="zh-CN" sz="2200" b="1" kern="100">
                        <a:effectLst/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>
                        <a:lnSpc>
                          <a:spcPts val="4000"/>
                        </a:lnSpc>
                        <a:spcAft>
                          <a:spcPct val="0"/>
                        </a:spcAft>
                      </a:pPr>
                      <a:r>
                        <a:rPr lang="zh-CN" sz="2200" b="1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效果：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①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题材</a:t>
                      </a:r>
                      <a:r>
                        <a:rPr lang="zh-CN" sz="2200" b="1" u="none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内容荒诞不经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②</a:t>
                      </a:r>
                      <a:r>
                        <a:rPr lang="zh-CN" sz="2200" b="1" u="none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情节荒诞、离奇</a:t>
                      </a:r>
                      <a:r>
                        <a:rPr lang="zh-CN" altLang="en-US" sz="2200" b="1" u="none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具有深刻的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人性或社会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批判意义，深化主题。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③</a:t>
                      </a:r>
                      <a:r>
                        <a:rPr lang="zh-CN" sz="2200" b="1" u="none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笔法荒诞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④</a:t>
                      </a:r>
                      <a:r>
                        <a:rPr lang="zh-CN" sz="2200" b="1" u="none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魔幻是现实的变形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lang="zh-CN" sz="2200" b="1" kern="100">
                        <a:effectLst/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9100" marR="59100" marT="0" marB="0" vert="horz" anchor="ctr">
                    <a:lnL w="12700" cmpd="sng">
                      <a:solidFill>
                        <a:srgbClr val="ACC4B3"/>
                      </a:solidFill>
                    </a:lnL>
                    <a:lnR w="12700" cmpd="sng">
                      <a:solidFill>
                        <a:srgbClr val="ACC4B3"/>
                      </a:solidFill>
                    </a:lnR>
                    <a:lnT w="12700" cmpd="sng">
                      <a:solidFill>
                        <a:srgbClr val="ACC4B3"/>
                      </a:solidFill>
                    </a:lnT>
                    <a:lnB w="12700" cmpd="sng">
                      <a:solidFill>
                        <a:srgbClr val="ACC4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4B3">
                        <a:tint val="20000"/>
                      </a:srgbClr>
                    </a:solidFill>
                  </a:tcPr>
                </a:tc>
              </a:tr>
              <a:tr h="1284512">
                <a:tc>
                  <a:txBody>
                    <a:bodyPr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ts val="4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2200" b="1" kern="10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cs typeface="+mn-cs"/>
                        </a:rPr>
                        <a:t>虚构与真实</a:t>
                      </a:r>
                      <a:endParaRPr lang="zh-CN" altLang="en-US" sz="2200" b="1" kern="100"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cs typeface="+mn-cs"/>
                      </a:endParaRPr>
                    </a:p>
                  </a:txBody>
                  <a:tcPr marL="59100" marR="59100" marT="0" marB="0" vert="horz" anchor="ctr">
                    <a:lnL w="12700" cmpd="sng">
                      <a:solidFill>
                        <a:srgbClr val="ACC4B3"/>
                      </a:solidFill>
                    </a:lnL>
                    <a:lnR w="12700" cmpd="sng">
                      <a:solidFill>
                        <a:srgbClr val="ACC4B3"/>
                      </a:solidFill>
                    </a:lnR>
                    <a:lnT w="12700" cmpd="sng">
                      <a:solidFill>
                        <a:srgbClr val="ACC4B3"/>
                      </a:solidFill>
                    </a:lnT>
                    <a:lnB w="12700" cmpd="sng">
                      <a:solidFill>
                        <a:srgbClr val="ACC4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4B3">
                        <a:tint val="2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algn="l">
                        <a:lnSpc>
                          <a:spcPts val="4000"/>
                        </a:lnSpc>
                        <a:spcAft>
                          <a:spcPct val="0"/>
                        </a:spcAft>
                      </a:pPr>
                      <a:r>
                        <a:rPr lang="zh-CN" sz="2200" b="1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关系：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“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虚构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体现在典型形象的塑造、情节的编排、环境的描写或叙述方式上，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“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真实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”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体现在人物类型、故事类型、环境类型或叙述方式上。</a:t>
                      </a:r>
                      <a:endParaRPr lang="zh-CN" sz="2200" b="1" kern="100">
                        <a:effectLst/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>
                        <a:lnSpc>
                          <a:spcPts val="4000"/>
                        </a:lnSpc>
                        <a:spcAft>
                          <a:spcPct val="0"/>
                        </a:spcAft>
                      </a:pPr>
                      <a:r>
                        <a:rPr lang="zh-CN" sz="2200" b="1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效果：前者富有文学的艺术性，后者富有文学的真实性。</a:t>
                      </a:r>
                      <a:endParaRPr lang="zh-CN" sz="2200" b="1" kern="100">
                        <a:effectLst/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9100" marR="59100" marT="0" marB="0" vert="horz" anchor="ctr">
                    <a:lnL w="12700" cmpd="sng">
                      <a:solidFill>
                        <a:srgbClr val="ACC4B3"/>
                      </a:solidFill>
                    </a:lnL>
                    <a:lnR w="12700" cmpd="sng">
                      <a:solidFill>
                        <a:srgbClr val="ACC4B3"/>
                      </a:solidFill>
                    </a:lnR>
                    <a:lnT w="12700" cmpd="sng">
                      <a:solidFill>
                        <a:srgbClr val="ACC4B3"/>
                      </a:solidFill>
                    </a:lnT>
                    <a:lnB w="12700" cmpd="sng">
                      <a:solidFill>
                        <a:srgbClr val="ACC4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4B3">
                        <a:tint val="20000"/>
                      </a:srgbClr>
                    </a:solidFill>
                  </a:tcPr>
                </a:tc>
              </a:tr>
              <a:tr h="811191">
                <a:tc>
                  <a:txBody>
                    <a:bodyPr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ts val="4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2200" b="1" kern="10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cs typeface="+mn-cs"/>
                        </a:rPr>
                        <a:t>散文化</a:t>
                      </a:r>
                      <a:endParaRPr lang="zh-CN" altLang="en-US" sz="2200" b="1" kern="100"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cs typeface="+mn-cs"/>
                      </a:endParaRPr>
                    </a:p>
                  </a:txBody>
                  <a:tcPr marL="59100" marR="59100" marT="0" marB="0" vert="horz" anchor="ctr">
                    <a:lnL w="12700" cmpd="sng">
                      <a:solidFill>
                        <a:srgbClr val="ACC4B3"/>
                      </a:solidFill>
                    </a:lnL>
                    <a:lnR w="12700" cmpd="sng">
                      <a:solidFill>
                        <a:srgbClr val="ACC4B3"/>
                      </a:solidFill>
                    </a:lnR>
                    <a:lnT w="12700" cmpd="sng">
                      <a:solidFill>
                        <a:srgbClr val="ACC4B3"/>
                      </a:solidFill>
                    </a:lnT>
                    <a:lnB w="12700" cmpd="sng">
                      <a:solidFill>
                        <a:srgbClr val="ACC4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4B3">
                        <a:tint val="2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algn="l">
                        <a:lnSpc>
                          <a:spcPts val="4000"/>
                        </a:lnSpc>
                        <a:spcAft>
                          <a:spcPct val="0"/>
                        </a:spcAft>
                      </a:pPr>
                      <a:r>
                        <a:rPr lang="zh-CN" sz="2200" b="1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表现：淡化情节，虚化人物，营造意境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参考古诗意境，如清新淡雅、迷离梦幻、幽伤沉郁等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，语言抒情化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有诗情画意的韵味</a:t>
                      </a:r>
                      <a:r>
                        <a:rPr lang="en-US" sz="2200" b="1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r>
                        <a:rPr lang="zh-CN" sz="2200" b="1" kern="100">
                          <a:effectLst/>
                          <a:latin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lang="zh-CN" sz="2200" b="1" kern="100">
                        <a:effectLst/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9100" marR="59100" marT="0" marB="0" vert="horz" anchor="ctr">
                    <a:lnL w="12700" cmpd="sng">
                      <a:solidFill>
                        <a:srgbClr val="ACC4B3"/>
                      </a:solidFill>
                    </a:lnL>
                    <a:lnR w="12700" cmpd="sng">
                      <a:solidFill>
                        <a:srgbClr val="ACC4B3"/>
                      </a:solidFill>
                    </a:lnR>
                    <a:lnT w="12700" cmpd="sng">
                      <a:solidFill>
                        <a:srgbClr val="ACC4B3"/>
                      </a:solidFill>
                    </a:lnT>
                    <a:lnB w="12700" cmpd="sng">
                      <a:solidFill>
                        <a:srgbClr val="ACC4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4B3">
                        <a:tint val="20000"/>
                      </a:srgbClr>
                    </a:solidFill>
                  </a:tcPr>
                </a:tc>
              </a:tr>
              <a:tr h="405595">
                <a:tc>
                  <a:txBody>
                    <a:bodyPr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ts val="4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2200" b="1" kern="10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cs typeface="+mn-cs"/>
                        </a:rPr>
                        <a:t>传奇性</a:t>
                      </a:r>
                      <a:endParaRPr lang="zh-CN" altLang="en-US" sz="2200" b="1" kern="100"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cs typeface="+mn-cs"/>
                      </a:endParaRPr>
                    </a:p>
                  </a:txBody>
                  <a:tcPr marL="59100" marR="59100" marT="0" marB="0" vert="horz" anchor="ctr">
                    <a:lnL w="12700" cmpd="sng">
                      <a:solidFill>
                        <a:srgbClr val="ACC4B3"/>
                      </a:solidFill>
                    </a:lnL>
                    <a:lnR w="12700" cmpd="sng">
                      <a:solidFill>
                        <a:srgbClr val="ACC4B3"/>
                      </a:solidFill>
                    </a:lnR>
                    <a:lnT w="12700" cmpd="sng">
                      <a:solidFill>
                        <a:srgbClr val="ACC4B3"/>
                      </a:solidFill>
                    </a:lnT>
                    <a:lnB w="12700" cmpd="sng">
                      <a:solidFill>
                        <a:srgbClr val="ACC4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4B3">
                        <a:tint val="2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algn="l">
                        <a:lnSpc>
                          <a:spcPts val="4000"/>
                        </a:lnSpc>
                        <a:spcAft>
                          <a:spcPct val="0"/>
                        </a:spcAft>
                      </a:pPr>
                      <a:r>
                        <a:rPr lang="zh-CN" sz="2200" b="1" kern="100">
                          <a:effectLst/>
                          <a:latin typeface="微软雅黑" panose="020B0503020204020204" charset="-122"/>
                        </a:rPr>
                        <a:t>表现：传奇人物、传奇情节和传奇环境。</a:t>
                      </a:r>
                      <a:endParaRPr lang="zh-CN" sz="2200" b="1" kern="100">
                        <a:effectLst/>
                        <a:latin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59100" marR="59100" marT="0" marB="0" vert="horz" anchor="ctr">
                    <a:lnL w="12700" cmpd="sng">
                      <a:solidFill>
                        <a:srgbClr val="ACC4B3"/>
                      </a:solidFill>
                    </a:lnL>
                    <a:lnR w="12700" cmpd="sng">
                      <a:solidFill>
                        <a:srgbClr val="ACC4B3"/>
                      </a:solidFill>
                    </a:lnR>
                    <a:lnT w="12700" cmpd="sng">
                      <a:solidFill>
                        <a:srgbClr val="ACC4B3"/>
                      </a:solidFill>
                    </a:lnT>
                    <a:lnB w="12700" cmpd="sng">
                      <a:solidFill>
                        <a:srgbClr val="ACC4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4B3">
                        <a:tint val="20000"/>
                      </a:srgbClr>
                    </a:solidFill>
                  </a:tcPr>
                </a:tc>
              </a:tr>
              <a:tr h="811191">
                <a:tc>
                  <a:txBody>
                    <a:bodyPr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ts val="4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2200" b="1" kern="10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cs typeface="+mn-cs"/>
                        </a:rPr>
                        <a:t>档案材料、新闻报道、地方志或访谈的穿插</a:t>
                      </a:r>
                      <a:endParaRPr lang="zh-CN" altLang="en-US" sz="2200" b="1" kern="100"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cs typeface="+mn-cs"/>
                      </a:endParaRPr>
                    </a:p>
                  </a:txBody>
                  <a:tcPr marL="59100" marR="59100" marT="0" marB="0" vert="horz" anchor="ctr">
                    <a:lnL w="12700" cmpd="sng">
                      <a:solidFill>
                        <a:srgbClr val="ACC4B3"/>
                      </a:solidFill>
                    </a:lnL>
                    <a:lnR w="12700" cmpd="sng">
                      <a:solidFill>
                        <a:srgbClr val="ACC4B3"/>
                      </a:solidFill>
                    </a:lnR>
                    <a:lnT w="12700" cmpd="sng">
                      <a:solidFill>
                        <a:srgbClr val="ACC4B3"/>
                      </a:solidFill>
                    </a:lnT>
                    <a:lnB w="12700" cmpd="sng">
                      <a:solidFill>
                        <a:srgbClr val="ACC4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4B3">
                        <a:tint val="2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algn="l">
                        <a:lnSpc>
                          <a:spcPts val="4000"/>
                        </a:lnSpc>
                        <a:spcAft>
                          <a:spcPct val="0"/>
                        </a:spcAft>
                      </a:pPr>
                      <a:r>
                        <a:rPr lang="zh-CN" sz="2200" b="1" kern="100">
                          <a:effectLst/>
                          <a:latin typeface="微软雅黑" panose="020B0503020204020204" charset="-122"/>
                        </a:rPr>
                        <a:t>效果：补充情节，使故事更加完整和真实，人物形象更加丰满立体；展现宏大的社会背景，升华主题。</a:t>
                      </a:r>
                      <a:endParaRPr lang="zh-CN" sz="2200" b="1" kern="100">
                        <a:effectLst/>
                        <a:latin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59100" marR="59100" marT="0" marB="0" vert="horz" anchor="ctr">
                    <a:lnL w="12700" cmpd="sng">
                      <a:solidFill>
                        <a:srgbClr val="ACC4B3"/>
                      </a:solidFill>
                    </a:lnL>
                    <a:lnR w="12700" cmpd="sng">
                      <a:solidFill>
                        <a:srgbClr val="ACC4B3"/>
                      </a:solidFill>
                    </a:lnR>
                    <a:lnT w="12700" cmpd="sng">
                      <a:solidFill>
                        <a:srgbClr val="ACC4B3"/>
                      </a:solidFill>
                    </a:lnT>
                    <a:lnB w="12700" cmpd="sng">
                      <a:solidFill>
                        <a:srgbClr val="ACC4B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4B3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084" t="38510" r="2652" b="4924"/>
          <a:stretch>
            <a:fillRect/>
          </a:stretch>
        </p:blipFill>
        <p:spPr>
          <a:xfrm>
            <a:off x="7750175" y="1393190"/>
            <a:ext cx="4244975" cy="378206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71170" y="1393190"/>
            <a:ext cx="7218045" cy="378206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noAutofit/>
          </a:bodyPr>
          <a:lstStyle/>
          <a:p>
            <a:endParaRPr lang="zh-CN" altLang="en-US" sz="3200">
              <a:solidFill>
                <a:srgbClr val="C00000"/>
              </a:solidFill>
              <a:latin typeface="方正公文小标宋" panose="02000500000000000000" charset="-122"/>
              <a:ea typeface="方正公文小标宋" panose="02000500000000000000" charset="-122"/>
            </a:endParaRPr>
          </a:p>
          <a:p>
            <a:r>
              <a:rPr lang="zh-CN" altLang="en-US" sz="3200">
                <a:solidFill>
                  <a:srgbClr val="C00000"/>
                </a:solidFill>
                <a:latin typeface="方正公文小标宋" panose="02000500000000000000" charset="-122"/>
                <a:ea typeface="方正公文小标宋" panose="02000500000000000000" charset="-122"/>
              </a:rPr>
              <a:t>建议时间分配：</a:t>
            </a:r>
            <a:endParaRPr lang="zh-CN" altLang="en-US"/>
          </a:p>
          <a:p>
            <a:pPr indent="457200" algn="l" fontAlgn="auto">
              <a:lnSpc>
                <a:spcPts val="5000"/>
              </a:lnSpc>
            </a:pP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语文每个题块基本多少分，就用多少时间，选择题余出的时间可以用在问答题上，</a:t>
            </a:r>
            <a:r>
              <a:rPr sz="3200" b="1" u="sng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不要在审题上省时间！</a:t>
            </a:r>
            <a:endParaRPr sz="2800" b="1">
              <a:solidFill>
                <a:srgbClr val="C00000"/>
              </a:solidFill>
              <a:highlight>
                <a:srgbClr val="FFFF00"/>
              </a:highligh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800" b="1">
              <a:solidFill>
                <a:srgbClr val="C00000"/>
              </a:solidFill>
              <a:highlight>
                <a:srgbClr val="FFFF00"/>
              </a:highligh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>
            <p:custDataLst>
              <p:tags r:id="rId1"/>
            </p:custDataLst>
          </p:nvPr>
        </p:nvGraphicFramePr>
        <p:xfrm>
          <a:off x="0" y="1147483"/>
          <a:ext cx="5836377" cy="4241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图示 2"/>
          <p:cNvGraphicFramePr/>
          <p:nvPr>
            <p:custDataLst>
              <p:tags r:id="rId7"/>
            </p:custDataLst>
          </p:nvPr>
        </p:nvGraphicFramePr>
        <p:xfrm>
          <a:off x="6176330" y="1668433"/>
          <a:ext cx="5683800" cy="3199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示 2"/>
          <p:cNvGraphicFramePr/>
          <p:nvPr>
            <p:custDataLst>
              <p:tags r:id="rId1"/>
            </p:custDataLst>
          </p:nvPr>
        </p:nvGraphicFramePr>
        <p:xfrm>
          <a:off x="1294646" y="380246"/>
          <a:ext cx="9415604" cy="5760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15925" y="347980"/>
            <a:ext cx="11585575" cy="375475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noAutofit/>
          </a:bodyPr>
          <a:lstStyle/>
          <a:p>
            <a:pPr indent="457200" fontAlgn="auto">
              <a:lnSpc>
                <a:spcPts val="5000"/>
              </a:lnSpc>
            </a:pPr>
            <a:r>
              <a:rPr lang="zh-CN" altLang="en-US" sz="2800">
                <a:solidFill>
                  <a:srgbClr val="C0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特别提醒：</a:t>
            </a:r>
            <a:endParaRPr lang="zh-CN" altLang="en-US" sz="2800">
              <a:solidFill>
                <a:srgbClr val="C0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fontAlgn="auto">
              <a:lnSpc>
                <a:spcPts val="5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小说答题看要素【人物、情节、环境、主题、读者】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fontAlgn="auto">
              <a:lnSpc>
                <a:spcPts val="5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散文关注作者写了哪些【人、事（物）、景、情、理】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fontAlgn="auto">
              <a:lnSpc>
                <a:spcPts val="5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选择题，常识判断与文本分析相结合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fontAlgn="auto">
              <a:lnSpc>
                <a:spcPts val="5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主观题，充分审题，</a:t>
            </a:r>
            <a:r>
              <a:rPr lang="zh-CN" altLang="en-US" sz="2800">
                <a:solidFill>
                  <a:srgbClr val="C0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题干中包含着重要信息。以</a:t>
            </a:r>
            <a:r>
              <a:rPr lang="en-US" altLang="zh-CN" sz="2800">
                <a:solidFill>
                  <a:srgbClr val="C0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2022</a:t>
            </a:r>
            <a:r>
              <a:rPr lang="zh-CN" altLang="en-US" sz="2800">
                <a:solidFill>
                  <a:srgbClr val="C0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年《江上》第</a:t>
            </a:r>
            <a:r>
              <a:rPr lang="en-US" altLang="zh-CN" sz="2800">
                <a:solidFill>
                  <a:srgbClr val="C0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zh-CN" altLang="en-US" sz="2800">
                <a:solidFill>
                  <a:srgbClr val="C0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题为例：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fontAlgn="auto">
              <a:lnSpc>
                <a:spcPts val="5000"/>
              </a:lnSpc>
            </a:pP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56235" y="4361815"/>
            <a:ext cx="11645265" cy="224155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no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9.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渔夫拒剑是一段广为流传的历史故事，渔夫是一位义士，明知伍子胥身份而冒死救他渡江，拒剑之后，更为了消除伍子胥的疑虑而自尽。</a:t>
            </a:r>
            <a:r>
              <a:rPr lang="zh-CN" altLang="en-US" sz="24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本文将渔夫</a:t>
            </a:r>
            <a:r>
              <a:rPr lang="zh-CN" altLang="en-US" sz="2400" b="1" u="sng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改写为一个普通渔人</a:t>
            </a:r>
            <a:r>
              <a:rPr lang="zh-CN" altLang="en-US" sz="24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2400" u="sng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这一改写带来了怎样的文学效果？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谈谈你的理解。【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2022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年新高考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卷《江上》】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1110" y="372916"/>
            <a:ext cx="11533240" cy="538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3200" b="1" dirty="0">
                <a:solidFill>
                  <a:srgbClr val="C00000"/>
                </a:solidFill>
              </a:rPr>
              <a:t>主观简答题</a:t>
            </a:r>
            <a:endParaRPr lang="zh-CN" altLang="en-US" sz="3200" b="1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 smtClean="0"/>
              <a:t>文</a:t>
            </a:r>
            <a:r>
              <a:rPr lang="zh-CN" altLang="en-US" sz="2800" b="1" dirty="0"/>
              <a:t>料互证</a:t>
            </a:r>
            <a:r>
              <a:rPr lang="zh-CN" altLang="en-US" sz="2800" b="1" dirty="0" smtClean="0"/>
              <a:t>题的答题本质：</a:t>
            </a:r>
            <a:r>
              <a:rPr lang="zh-CN" altLang="en-US" sz="2800" b="1" dirty="0" smtClean="0">
                <a:solidFill>
                  <a:srgbClr val="FFC000"/>
                </a:solidFill>
              </a:rPr>
              <a:t>以文本观点解读题目情境内容。</a:t>
            </a:r>
            <a:endParaRPr lang="en-US" altLang="zh-CN" sz="2800" b="1" dirty="0" smtClean="0">
              <a:solidFill>
                <a:srgbClr val="FFC00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答题重点：</a:t>
            </a:r>
            <a:r>
              <a:rPr lang="zh-CN" altLang="en-US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文本观点</a:t>
            </a:r>
            <a:r>
              <a:rPr lang="en-US" altLang="zh-CN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zh-CN" altLang="en-US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情境分析</a:t>
            </a:r>
            <a:endParaRPr lang="en-US" altLang="zh-CN" sz="2800" b="1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zh-CN" alt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答题意识：</a:t>
            </a:r>
            <a:r>
              <a:rPr lang="zh-CN" altLang="en-US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定点意识</a:t>
            </a:r>
            <a:endParaRPr lang="en-US" altLang="zh-CN" sz="2800" b="1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zh-CN" altLang="en-US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审题定点（确认题干关键词） 细读定点（其找到相应文本材料）</a:t>
            </a:r>
            <a:endParaRPr lang="en-US" altLang="zh-CN" sz="28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zh-CN" altLang="en-US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勾连定点（再者两者结合分析）答案定点（确定最终答案）</a:t>
            </a:r>
            <a:endParaRPr lang="zh-CN" altLang="en-US" sz="28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3795" y="174540"/>
            <a:ext cx="112776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7970" algn="just">
              <a:spcAft>
                <a:spcPts val="0"/>
              </a:spcAft>
            </a:pPr>
            <a:r>
              <a:rPr lang="en-US" altLang="zh-CN" sz="21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zh-CN" sz="21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t="6846"/>
          <a:stretch>
            <a:fillRect/>
          </a:stretch>
        </p:blipFill>
        <p:spPr>
          <a:xfrm>
            <a:off x="363855" y="904240"/>
            <a:ext cx="11277600" cy="54952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97535" y="355600"/>
            <a:ext cx="31616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266700" algn="just">
              <a:spcAft>
                <a:spcPts val="0"/>
              </a:spcAft>
            </a:pPr>
            <a:r>
              <a:rPr lang="zh-CN" altLang="zh-CN" sz="2400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  <a:sym typeface="+mn-ea"/>
              </a:rPr>
              <a:t>考点四：分析物象</a:t>
            </a:r>
            <a:endParaRPr lang="zh-CN" altLang="zh-CN" sz="2400" kern="1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3795" y="174540"/>
            <a:ext cx="112776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7970" algn="just">
              <a:spcAft>
                <a:spcPts val="0"/>
              </a:spcAft>
            </a:pPr>
            <a:r>
              <a:rPr lang="en-US" altLang="zh-CN" sz="21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zh-CN" sz="21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3675" y="589915"/>
            <a:ext cx="11843385" cy="627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zh-CN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zh-CN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charset="-122"/>
                <a:cs typeface="黑体" panose="02010609060101010101" charset="-122"/>
              </a:rPr>
              <a:t>一）理解重要语句的含意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266700" algn="just">
              <a:spcAft>
                <a:spcPts val="0"/>
              </a:spcAft>
              <a:tabLst>
                <a:tab pos="2733675" algn="l"/>
              </a:tabLst>
            </a:pP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理解重要语句的含意，首先要理解语句的表层意义，即字面意义；其次要理解句子的语境义，即在一定的语境中语句的临时意义；再次要理解语句的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“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言外之意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”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，如反语、双关、婉曲等，表达的往往是言外之意。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304800" algn="just">
              <a:spcAft>
                <a:spcPts val="0"/>
              </a:spcAft>
            </a:pPr>
            <a:r>
              <a:rPr lang="zh-CN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charset="-122"/>
                <a:cs typeface="黑体" panose="02010609060101010101" charset="-122"/>
              </a:rPr>
              <a:t>（二）品味语言表达的艺术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266700" algn="just">
              <a:spcAft>
                <a:spcPts val="0"/>
              </a:spcAft>
              <a:tabLst>
                <a:tab pos="2733675" algn="l"/>
              </a:tabLst>
            </a:pP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鉴赏小说的语言有两层含意：一是鉴赏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小说中人物的个性化语言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，二是鉴赏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小说作者的语言风格。</a:t>
            </a:r>
            <a:endParaRPr lang="zh-CN" altLang="zh-CN" sz="280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266700" algn="just">
              <a:lnSpc>
                <a:spcPct val="105000"/>
              </a:lnSpc>
            </a:pP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小说的语言有什么特色？请结合作品简要赏析。</a:t>
            </a:r>
            <a:endParaRPr lang="zh-CN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66700" algn="just">
              <a:lnSpc>
                <a:spcPct val="105000"/>
              </a:lnSpc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从语言的个性化和特色性角度赏析：（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）地域特色：某地方言、农村乡土气息、城市（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）时代特色：符合时代特点（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）生活特色：职业、身份、生活环境、个人性格等</a:t>
            </a:r>
            <a:endParaRPr lang="zh-CN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66700" algn="just">
              <a:lnSpc>
                <a:spcPct val="105000"/>
              </a:lnSpc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从语言的语体来角度赏析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：（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）口语：通俗易懂、质朴平实、生动活泼（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）书面语：庄重典雅、准确精当（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）文言和白话</a:t>
            </a:r>
            <a:endParaRPr lang="zh-CN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66700" algn="just">
              <a:lnSpc>
                <a:spcPct val="105000"/>
              </a:lnSpc>
            </a:pPr>
            <a:endParaRPr lang="zh-CN" altLang="zh-CN" sz="28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1805" y="129540"/>
            <a:ext cx="44024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266700" algn="just">
              <a:spcAft>
                <a:spcPts val="0"/>
              </a:spcAft>
            </a:pPr>
            <a:r>
              <a:rPr lang="zh-CN" altLang="zh-CN" sz="2400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  <a:sym typeface="+mn-ea"/>
              </a:rPr>
              <a:t>考点五：分析语言表达特色</a:t>
            </a:r>
            <a:endParaRPr lang="zh-CN" altLang="zh-CN" sz="2400" kern="1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3310" y="492180"/>
            <a:ext cx="10969200" cy="4759200"/>
          </a:xfrm>
        </p:spPr>
        <p:txBody>
          <a:bodyPr>
            <a:noAutofit/>
          </a:bodyPr>
          <a:p>
            <a:pPr indent="0" algn="just">
              <a:lnSpc>
                <a:spcPct val="105000"/>
              </a:lnSpc>
              <a:buNone/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．从语言的句式来角度赏析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 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：整散结合、长短交错、倒装句式</a:t>
            </a:r>
            <a:endParaRPr lang="zh-CN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algn="just">
              <a:lnSpc>
                <a:spcPct val="105000"/>
              </a:lnSpc>
              <a:buNone/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4.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从语言的修辞来角度赏析：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）善用修辞（比喻、比拟、借代、夸张、对偶、排比、反复、设问、反问、对比、衬托、象征）（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）好处：生动形象、含蓄隽永、诙谐幽默、辛辣讽刺、清新华丽、婉约明快</a:t>
            </a:r>
            <a:endParaRPr lang="zh-CN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algn="just">
              <a:lnSpc>
                <a:spcPct val="105000"/>
              </a:lnSpc>
              <a:buNone/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5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．从词语的角度赏析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：叠词、拟声词、动词、形容词、语气词</a:t>
            </a:r>
            <a:endParaRPr lang="zh-CN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algn="just">
              <a:lnSpc>
                <a:spcPct val="105000"/>
              </a:lnSpc>
              <a:buNone/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6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、常见的语言风格：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善用叠词、整散结合、长短交错、富有地方特色、善用口语、文白夹杂、含蓄深沉、幽默风趣、简洁明快、寓庄于谐、清新华丽、质朴平实。</a:t>
            </a:r>
            <a:endParaRPr lang="zh-CN" altLang="zh-CN" sz="28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zh-CN" sz="28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"/>
          <a:stretch>
            <a:fillRect/>
          </a:stretch>
        </p:blipFill>
        <p:spPr>
          <a:xfrm>
            <a:off x="0" y="630872"/>
            <a:ext cx="12192000" cy="62307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" b="92371"/>
          <a:stretch>
            <a:fillRect/>
          </a:stretch>
        </p:blipFill>
        <p:spPr>
          <a:xfrm flipV="1">
            <a:off x="0" y="-1"/>
            <a:ext cx="12192000" cy="475343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1677859" y="2225575"/>
            <a:ext cx="9875323" cy="2802812"/>
            <a:chOff x="1643270" y="2027594"/>
            <a:chExt cx="9875323" cy="2802812"/>
          </a:xfrm>
        </p:grpSpPr>
        <p:sp>
          <p:nvSpPr>
            <p:cNvPr id="22" name="矩形 21"/>
            <p:cNvSpPr/>
            <p:nvPr/>
          </p:nvSpPr>
          <p:spPr>
            <a:xfrm flipH="1">
              <a:off x="1643270" y="2027594"/>
              <a:ext cx="1603748" cy="2802812"/>
            </a:xfrm>
            <a:prstGeom prst="rect">
              <a:avLst/>
            </a:prstGeom>
            <a:solidFill>
              <a:srgbClr val="AF2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542993" y="2491775"/>
              <a:ext cx="7975600" cy="1442083"/>
              <a:chOff x="3064868" y="2317105"/>
              <a:chExt cx="7975600" cy="1442083"/>
            </a:xfrm>
          </p:grpSpPr>
          <p:sp>
            <p:nvSpPr>
              <p:cNvPr id="28" name="TextBox 7"/>
              <p:cNvSpPr>
                <a:spLocks noChangeArrowheads="1"/>
              </p:cNvSpPr>
              <p:nvPr/>
            </p:nvSpPr>
            <p:spPr bwMode="auto">
              <a:xfrm>
                <a:off x="3064868" y="2317105"/>
                <a:ext cx="7975600" cy="13538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8800" dirty="0">
                    <a:solidFill>
                      <a:schemeClr val="bg2">
                        <a:lumMod val="25000"/>
                      </a:schemeClr>
                    </a:solidFill>
                    <a:latin typeface="汉仪铁线黑-65简" panose="00020600040101010101" pitchFamily="18" charset="-122"/>
                    <a:ea typeface="汉仪铁线黑-65简" panose="00020600040101010101" pitchFamily="18" charset="-122"/>
                    <a:sym typeface="+mn-ea"/>
                  </a:rPr>
                  <a:t>散文文本阅读</a:t>
                </a:r>
                <a:endParaRPr lang="zh-CN" altLang="en-US" sz="8800" b="1" dirty="0">
                  <a:solidFill>
                    <a:schemeClr val="bg2">
                      <a:lumMod val="25000"/>
                    </a:schemeClr>
                  </a:solidFill>
                  <a:latin typeface="汉仪铁线黑-65简" panose="00020600040101010101" pitchFamily="18" charset="-122"/>
                  <a:ea typeface="思源宋体 CN" panose="02020700000000000000"/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3388469" y="3759188"/>
                <a:ext cx="6749444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/>
            <p:cNvGrpSpPr/>
            <p:nvPr/>
          </p:nvGrpSpPr>
          <p:grpSpPr>
            <a:xfrm>
              <a:off x="1646458" y="2386206"/>
              <a:ext cx="1464450" cy="2137405"/>
              <a:chOff x="1597036" y="2311053"/>
              <a:chExt cx="1464450" cy="2137405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1597036" y="3341653"/>
                <a:ext cx="1464450" cy="1106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altLang="zh-CN" sz="6600" b="1" i="1" dirty="0">
                    <a:solidFill>
                      <a:schemeClr val="bg1"/>
                    </a:solidFill>
                    <a:latin typeface="汉仪雅酷黑 85W" panose="020B0904020202020204" pitchFamily="34" charset="-122"/>
                    <a:ea typeface="汉仪雅酷黑 85W" panose="020B0904020202020204" pitchFamily="34" charset="-122"/>
                  </a:rPr>
                  <a:t>03</a:t>
                </a:r>
                <a:endParaRPr lang="zh-CN" altLang="en-US" sz="6600" b="1" i="1" dirty="0">
                  <a:solidFill>
                    <a:schemeClr val="bg1"/>
                  </a:solidFill>
                  <a:latin typeface="汉仪雅酷黑 85W" panose="020B0904020202020204" pitchFamily="34" charset="-122"/>
                  <a:ea typeface="汉仪雅酷黑 85W" panose="020B0904020202020204" pitchFamily="34" charset="-122"/>
                </a:endParaRP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1915057" y="3218542"/>
                <a:ext cx="106017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iconfont-1187-868615"/>
              <p:cNvSpPr>
                <a:spLocks noChangeAspect="1"/>
              </p:cNvSpPr>
              <p:nvPr/>
            </p:nvSpPr>
            <p:spPr bwMode="auto">
              <a:xfrm>
                <a:off x="2140947" y="2311053"/>
                <a:ext cx="608391" cy="609685"/>
              </a:xfrm>
              <a:custGeom>
                <a:avLst/>
                <a:gdLst>
                  <a:gd name="T0" fmla="*/ 12123 w 12728"/>
                  <a:gd name="T1" fmla="*/ 2794 h 12755"/>
                  <a:gd name="T2" fmla="*/ 11574 w 12728"/>
                  <a:gd name="T3" fmla="*/ 3342 h 12755"/>
                  <a:gd name="T4" fmla="*/ 9386 w 12728"/>
                  <a:gd name="T5" fmla="*/ 1151 h 12755"/>
                  <a:gd name="T6" fmla="*/ 9932 w 12728"/>
                  <a:gd name="T7" fmla="*/ 605 h 12755"/>
                  <a:gd name="T8" fmla="*/ 12123 w 12728"/>
                  <a:gd name="T9" fmla="*/ 605 h 12755"/>
                  <a:gd name="T10" fmla="*/ 12123 w 12728"/>
                  <a:gd name="T11" fmla="*/ 2794 h 12755"/>
                  <a:gd name="T12" fmla="*/ 10479 w 12728"/>
                  <a:gd name="T13" fmla="*/ 4436 h 12755"/>
                  <a:gd name="T14" fmla="*/ 7742 w 12728"/>
                  <a:gd name="T15" fmla="*/ 7169 h 12755"/>
                  <a:gd name="T16" fmla="*/ 3926 w 12728"/>
                  <a:gd name="T17" fmla="*/ 8827 h 12755"/>
                  <a:gd name="T18" fmla="*/ 5551 w 12728"/>
                  <a:gd name="T19" fmla="*/ 4980 h 12755"/>
                  <a:gd name="T20" fmla="*/ 8290 w 12728"/>
                  <a:gd name="T21" fmla="*/ 2245 h 12755"/>
                  <a:gd name="T22" fmla="*/ 10479 w 12728"/>
                  <a:gd name="T23" fmla="*/ 4436 h 12755"/>
                  <a:gd name="T24" fmla="*/ 4711 w 12728"/>
                  <a:gd name="T25" fmla="*/ 1735 h 12755"/>
                  <a:gd name="T26" fmla="*/ 2356 w 12728"/>
                  <a:gd name="T27" fmla="*/ 1735 h 12755"/>
                  <a:gd name="T28" fmla="*/ 1570 w 12728"/>
                  <a:gd name="T29" fmla="*/ 2522 h 12755"/>
                  <a:gd name="T30" fmla="*/ 1570 w 12728"/>
                  <a:gd name="T31" fmla="*/ 10392 h 12755"/>
                  <a:gd name="T32" fmla="*/ 2356 w 12728"/>
                  <a:gd name="T33" fmla="*/ 11179 h 12755"/>
                  <a:gd name="T34" fmla="*/ 10210 w 12728"/>
                  <a:gd name="T35" fmla="*/ 11179 h 12755"/>
                  <a:gd name="T36" fmla="*/ 10995 w 12728"/>
                  <a:gd name="T37" fmla="*/ 10392 h 12755"/>
                  <a:gd name="T38" fmla="*/ 10995 w 12728"/>
                  <a:gd name="T39" fmla="*/ 7245 h 12755"/>
                  <a:gd name="T40" fmla="*/ 11780 w 12728"/>
                  <a:gd name="T41" fmla="*/ 6458 h 12755"/>
                  <a:gd name="T42" fmla="*/ 12565 w 12728"/>
                  <a:gd name="T43" fmla="*/ 7245 h 12755"/>
                  <a:gd name="T44" fmla="*/ 12565 w 12728"/>
                  <a:gd name="T45" fmla="*/ 11181 h 12755"/>
                  <a:gd name="T46" fmla="*/ 10995 w 12728"/>
                  <a:gd name="T47" fmla="*/ 12755 h 12755"/>
                  <a:gd name="T48" fmla="*/ 1570 w 12728"/>
                  <a:gd name="T49" fmla="*/ 12755 h 12755"/>
                  <a:gd name="T50" fmla="*/ 0 w 12728"/>
                  <a:gd name="T51" fmla="*/ 11181 h 12755"/>
                  <a:gd name="T52" fmla="*/ 0 w 12728"/>
                  <a:gd name="T53" fmla="*/ 1735 h 12755"/>
                  <a:gd name="T54" fmla="*/ 1570 w 12728"/>
                  <a:gd name="T55" fmla="*/ 161 h 12755"/>
                  <a:gd name="T56" fmla="*/ 4711 w 12728"/>
                  <a:gd name="T57" fmla="*/ 161 h 12755"/>
                  <a:gd name="T58" fmla="*/ 5496 w 12728"/>
                  <a:gd name="T59" fmla="*/ 948 h 12755"/>
                  <a:gd name="T60" fmla="*/ 4711 w 12728"/>
                  <a:gd name="T61" fmla="*/ 1735 h 12755"/>
                  <a:gd name="T62" fmla="*/ 4711 w 12728"/>
                  <a:gd name="T63" fmla="*/ 1735 h 12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728" h="12755">
                    <a:moveTo>
                      <a:pt x="12123" y="2794"/>
                    </a:moveTo>
                    <a:lnTo>
                      <a:pt x="11574" y="3342"/>
                    </a:lnTo>
                    <a:lnTo>
                      <a:pt x="9386" y="1151"/>
                    </a:lnTo>
                    <a:lnTo>
                      <a:pt x="9932" y="605"/>
                    </a:lnTo>
                    <a:cubicBezTo>
                      <a:pt x="10537" y="0"/>
                      <a:pt x="11518" y="0"/>
                      <a:pt x="12123" y="605"/>
                    </a:cubicBezTo>
                    <a:cubicBezTo>
                      <a:pt x="12728" y="1208"/>
                      <a:pt x="12728" y="2189"/>
                      <a:pt x="12123" y="2794"/>
                    </a:cubicBezTo>
                    <a:close/>
                    <a:moveTo>
                      <a:pt x="10479" y="4436"/>
                    </a:moveTo>
                    <a:lnTo>
                      <a:pt x="7742" y="7169"/>
                    </a:lnTo>
                    <a:lnTo>
                      <a:pt x="3926" y="8827"/>
                    </a:lnTo>
                    <a:lnTo>
                      <a:pt x="5551" y="4980"/>
                    </a:lnTo>
                    <a:lnTo>
                      <a:pt x="8290" y="2245"/>
                    </a:lnTo>
                    <a:lnTo>
                      <a:pt x="10479" y="4436"/>
                    </a:lnTo>
                    <a:close/>
                    <a:moveTo>
                      <a:pt x="4711" y="1735"/>
                    </a:moveTo>
                    <a:lnTo>
                      <a:pt x="2356" y="1735"/>
                    </a:lnTo>
                    <a:cubicBezTo>
                      <a:pt x="1921" y="1735"/>
                      <a:pt x="1570" y="2088"/>
                      <a:pt x="1570" y="2522"/>
                    </a:cubicBezTo>
                    <a:lnTo>
                      <a:pt x="1570" y="10392"/>
                    </a:lnTo>
                    <a:cubicBezTo>
                      <a:pt x="1570" y="10826"/>
                      <a:pt x="1921" y="11179"/>
                      <a:pt x="2356" y="11179"/>
                    </a:cubicBezTo>
                    <a:lnTo>
                      <a:pt x="10210" y="11179"/>
                    </a:lnTo>
                    <a:cubicBezTo>
                      <a:pt x="10644" y="11179"/>
                      <a:pt x="10995" y="10826"/>
                      <a:pt x="10995" y="10392"/>
                    </a:cubicBezTo>
                    <a:lnTo>
                      <a:pt x="10995" y="7245"/>
                    </a:lnTo>
                    <a:cubicBezTo>
                      <a:pt x="10995" y="6811"/>
                      <a:pt x="11346" y="6458"/>
                      <a:pt x="11780" y="6458"/>
                    </a:cubicBezTo>
                    <a:cubicBezTo>
                      <a:pt x="12214" y="6458"/>
                      <a:pt x="12565" y="6811"/>
                      <a:pt x="12565" y="7245"/>
                    </a:cubicBezTo>
                    <a:lnTo>
                      <a:pt x="12565" y="11181"/>
                    </a:lnTo>
                    <a:cubicBezTo>
                      <a:pt x="12565" y="12049"/>
                      <a:pt x="11861" y="12755"/>
                      <a:pt x="10995" y="12755"/>
                    </a:cubicBezTo>
                    <a:lnTo>
                      <a:pt x="1570" y="12755"/>
                    </a:lnTo>
                    <a:cubicBezTo>
                      <a:pt x="704" y="12755"/>
                      <a:pt x="0" y="12051"/>
                      <a:pt x="0" y="11181"/>
                    </a:cubicBezTo>
                    <a:lnTo>
                      <a:pt x="0" y="1735"/>
                    </a:lnTo>
                    <a:cubicBezTo>
                      <a:pt x="0" y="866"/>
                      <a:pt x="704" y="161"/>
                      <a:pt x="1570" y="161"/>
                    </a:cubicBezTo>
                    <a:lnTo>
                      <a:pt x="4711" y="161"/>
                    </a:lnTo>
                    <a:cubicBezTo>
                      <a:pt x="5145" y="161"/>
                      <a:pt x="5496" y="514"/>
                      <a:pt x="5496" y="948"/>
                    </a:cubicBezTo>
                    <a:cubicBezTo>
                      <a:pt x="5496" y="1384"/>
                      <a:pt x="5145" y="1735"/>
                      <a:pt x="4711" y="1735"/>
                    </a:cubicBezTo>
                    <a:close/>
                    <a:moveTo>
                      <a:pt x="4711" y="1735"/>
                    </a:move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</p:sp>
        </p:grp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5730" y="625475"/>
            <a:ext cx="1193228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0" y="260985"/>
            <a:ext cx="11901805" cy="640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indent="457200" algn="ctr"/>
            <a:r>
              <a:rPr lang="zh-CN" altLang="en-US" sz="32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散文常考</a:t>
            </a:r>
            <a:r>
              <a:rPr sz="32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：</a:t>
            </a:r>
            <a:r>
              <a:rPr lang="zh-CN" altLang="en-US" sz="32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主旨、内容、语言含义与技巧</a:t>
            </a:r>
            <a:endParaRPr lang="zh-CN" sz="3200" b="1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indent="457200" algn="ctr"/>
            <a:endParaRPr lang="zh-CN" altLang="en-US" sz="3200" b="1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217714" y="1161143"/>
            <a:ext cx="114082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altLang="zh-CN" sz="3600" b="1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600" b="1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、形散而神不散，明确散文的“形”与“神”，清楚二者之间的关系；</a:t>
            </a:r>
            <a:endParaRPr lang="en-US" altLang="zh-CN" sz="3600" b="1" smtClean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 algn="just"/>
            <a:r>
              <a:rPr lang="en-US" altLang="zh-CN" sz="36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6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、思考的抓手是内容上、主题上、结构上和阅读效果上。</a:t>
            </a:r>
            <a:endParaRPr lang="en-US" altLang="zh-CN" sz="3600" b="1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 algn="just"/>
            <a:r>
              <a:rPr lang="en-US" altLang="zh-CN" sz="3600" b="1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600" b="1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、关注词、句、题目的含义，表层解读，深层关注主题和情感。</a:t>
            </a:r>
            <a:endParaRPr lang="en-US" altLang="zh-CN" sz="3600" b="1" smtClean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 algn="just"/>
            <a:r>
              <a:rPr lang="en-US" altLang="zh-CN" sz="36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36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、关注语言，注意遣词造句、修辞、语言风格等。</a:t>
            </a:r>
            <a:endParaRPr lang="en-US" altLang="zh-CN" sz="3600" b="1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 algn="just"/>
            <a:r>
              <a:rPr lang="en-US" altLang="zh-CN" sz="36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36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3600" b="1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定向赏析题，明确解读方向，从文中寻找证明。</a:t>
            </a:r>
            <a:endParaRPr lang="zh-CN" altLang="en-US" sz="3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782955" y="1238885"/>
          <a:ext cx="10626725" cy="4802505"/>
        </p:xfrm>
        <a:graphic>
          <a:graphicData uri="http://schemas.openxmlformats.org/drawingml/2006/table">
            <a:tbl>
              <a:tblPr/>
              <a:tblGrid>
                <a:gridCol w="872490"/>
                <a:gridCol w="1299845"/>
                <a:gridCol w="3329940"/>
                <a:gridCol w="1845310"/>
                <a:gridCol w="3279140"/>
              </a:tblGrid>
              <a:tr h="398780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散文类别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内容特色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艺术手法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代表作品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245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写景状物散文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写景散文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描绘景物特征，表现作者内心情感、人生理想和生活情趣。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借景抒情</a:t>
                      </a:r>
                      <a:endParaRPr 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寓情于景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《荷塘月色》《故都的秋》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297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状物散文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描摹刻画具体物件，托物寄情，托物寓理，托物言志。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托物言志</a:t>
                      </a:r>
                      <a:endParaRPr 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象征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《白杨礼赞》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8570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★写人叙事散文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选取一个侧面或片段记人叙事。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记叙、描写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《我与地坛(节选)》《记念刘和珍君》《为了忘却的记念》《秦腔》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议论说理散文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以议论为主，文笔灵活，寓哲理于形象。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议论、象征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《人是一根能思想的苇草》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285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★文化游记散文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以中国传统文化为写作对象。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记叙、描写</a:t>
                      </a:r>
                      <a:endParaRPr 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抒情、议论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《一个消逝了的山村》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570865" y="332105"/>
            <a:ext cx="2266315" cy="64516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必备知识</a:t>
            </a:r>
            <a:endParaRPr lang="zh-CN" altLang="en-US" sz="36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1430"/>
            <a:ext cx="12273280" cy="6978650"/>
            <a:chOff x="0" y="1"/>
            <a:chExt cx="12192003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" y="1"/>
              <a:ext cx="3876675" cy="2543175"/>
            </a:xfrm>
            <a:custGeom>
              <a:avLst/>
              <a:gdLst>
                <a:gd name="connsiteX0" fmla="*/ 0 w 3876675"/>
                <a:gd name="connsiteY0" fmla="*/ 0 h 2543175"/>
                <a:gd name="connsiteX1" fmla="*/ 3876675 w 3876675"/>
                <a:gd name="connsiteY1" fmla="*/ 0 h 2543175"/>
                <a:gd name="connsiteX2" fmla="*/ 3876675 w 3876675"/>
                <a:gd name="connsiteY2" fmla="*/ 2543175 h 2543175"/>
                <a:gd name="connsiteX3" fmla="*/ 0 w 3876675"/>
                <a:gd name="connsiteY3" fmla="*/ 2543175 h 254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6675" h="2543175">
                  <a:moveTo>
                    <a:pt x="0" y="0"/>
                  </a:moveTo>
                  <a:lnTo>
                    <a:pt x="3876675" y="0"/>
                  </a:lnTo>
                  <a:lnTo>
                    <a:pt x="3876675" y="2543175"/>
                  </a:lnTo>
                  <a:lnTo>
                    <a:pt x="0" y="2543175"/>
                  </a:lnTo>
                  <a:close/>
                </a:path>
              </a:pathLst>
            </a:cu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4410076"/>
              <a:ext cx="4029075" cy="2447925"/>
            </a:xfrm>
            <a:custGeom>
              <a:avLst/>
              <a:gdLst>
                <a:gd name="connsiteX0" fmla="*/ 0 w 4029075"/>
                <a:gd name="connsiteY0" fmla="*/ 0 h 2447925"/>
                <a:gd name="connsiteX1" fmla="*/ 4029075 w 4029075"/>
                <a:gd name="connsiteY1" fmla="*/ 0 h 2447925"/>
                <a:gd name="connsiteX2" fmla="*/ 4029075 w 4029075"/>
                <a:gd name="connsiteY2" fmla="*/ 2447925 h 2447925"/>
                <a:gd name="connsiteX3" fmla="*/ 0 w 4029075"/>
                <a:gd name="connsiteY3" fmla="*/ 2447925 h 244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9075" h="2447925">
                  <a:moveTo>
                    <a:pt x="0" y="0"/>
                  </a:moveTo>
                  <a:lnTo>
                    <a:pt x="4029075" y="0"/>
                  </a:lnTo>
                  <a:lnTo>
                    <a:pt x="4029075" y="2447925"/>
                  </a:lnTo>
                  <a:lnTo>
                    <a:pt x="0" y="2447925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53376" y="1"/>
              <a:ext cx="4238627" cy="2543175"/>
            </a:xfrm>
            <a:custGeom>
              <a:avLst/>
              <a:gdLst>
                <a:gd name="connsiteX0" fmla="*/ 0 w 4238627"/>
                <a:gd name="connsiteY0" fmla="*/ 0 h 2543175"/>
                <a:gd name="connsiteX1" fmla="*/ 4238627 w 4238627"/>
                <a:gd name="connsiteY1" fmla="*/ 0 h 2543175"/>
                <a:gd name="connsiteX2" fmla="*/ 4238627 w 4238627"/>
                <a:gd name="connsiteY2" fmla="*/ 2543175 h 2543175"/>
                <a:gd name="connsiteX3" fmla="*/ 0 w 4238627"/>
                <a:gd name="connsiteY3" fmla="*/ 2543175 h 254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627" h="2543175">
                  <a:moveTo>
                    <a:pt x="0" y="0"/>
                  </a:moveTo>
                  <a:lnTo>
                    <a:pt x="4238627" y="0"/>
                  </a:lnTo>
                  <a:lnTo>
                    <a:pt x="4238627" y="2543175"/>
                  </a:lnTo>
                  <a:lnTo>
                    <a:pt x="0" y="2543175"/>
                  </a:ln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5776" y="4410076"/>
              <a:ext cx="4086227" cy="2447925"/>
            </a:xfrm>
            <a:custGeom>
              <a:avLst/>
              <a:gdLst>
                <a:gd name="connsiteX0" fmla="*/ 0 w 4086227"/>
                <a:gd name="connsiteY0" fmla="*/ 0 h 2447925"/>
                <a:gd name="connsiteX1" fmla="*/ 4086227 w 4086227"/>
                <a:gd name="connsiteY1" fmla="*/ 0 h 2447925"/>
                <a:gd name="connsiteX2" fmla="*/ 4086227 w 4086227"/>
                <a:gd name="connsiteY2" fmla="*/ 2447925 h 2447925"/>
                <a:gd name="connsiteX3" fmla="*/ 0 w 4086227"/>
                <a:gd name="connsiteY3" fmla="*/ 2447925 h 244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6227" h="2447925">
                  <a:moveTo>
                    <a:pt x="0" y="0"/>
                  </a:moveTo>
                  <a:lnTo>
                    <a:pt x="4086227" y="0"/>
                  </a:lnTo>
                  <a:lnTo>
                    <a:pt x="4086227" y="2447925"/>
                  </a:lnTo>
                  <a:lnTo>
                    <a:pt x="0" y="2447925"/>
                  </a:lnTo>
                  <a:close/>
                </a:path>
              </a:pathLst>
            </a:cu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76676" y="1"/>
              <a:ext cx="4076700" cy="1028699"/>
            </a:xfrm>
            <a:custGeom>
              <a:avLst/>
              <a:gdLst>
                <a:gd name="connsiteX0" fmla="*/ 0 w 2847975"/>
                <a:gd name="connsiteY0" fmla="*/ 0 h 1028699"/>
                <a:gd name="connsiteX1" fmla="*/ 2847975 w 2847975"/>
                <a:gd name="connsiteY1" fmla="*/ 0 h 1028699"/>
                <a:gd name="connsiteX2" fmla="*/ 2847975 w 2847975"/>
                <a:gd name="connsiteY2" fmla="*/ 1028699 h 1028699"/>
                <a:gd name="connsiteX3" fmla="*/ 0 w 2847975"/>
                <a:gd name="connsiteY3" fmla="*/ 1028699 h 102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7975" h="1028699">
                  <a:moveTo>
                    <a:pt x="0" y="0"/>
                  </a:moveTo>
                  <a:lnTo>
                    <a:pt x="2847975" y="0"/>
                  </a:lnTo>
                  <a:lnTo>
                    <a:pt x="2847975" y="1028699"/>
                  </a:lnTo>
                  <a:lnTo>
                    <a:pt x="0" y="1028699"/>
                  </a:lnTo>
                  <a:close/>
                </a:path>
              </a:pathLst>
            </a:cu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29075" y="6067425"/>
              <a:ext cx="4086227" cy="790574"/>
            </a:xfrm>
            <a:custGeom>
              <a:avLst/>
              <a:gdLst>
                <a:gd name="connsiteX0" fmla="*/ 0 w 2933700"/>
                <a:gd name="connsiteY0" fmla="*/ 0 h 790574"/>
                <a:gd name="connsiteX1" fmla="*/ 2933700 w 2933700"/>
                <a:gd name="connsiteY1" fmla="*/ 0 h 790574"/>
                <a:gd name="connsiteX2" fmla="*/ 2933700 w 2933700"/>
                <a:gd name="connsiteY2" fmla="*/ 790574 h 790574"/>
                <a:gd name="connsiteX3" fmla="*/ 0 w 2933700"/>
                <a:gd name="connsiteY3" fmla="*/ 790574 h 79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3700" h="790574">
                  <a:moveTo>
                    <a:pt x="0" y="0"/>
                  </a:moveTo>
                  <a:lnTo>
                    <a:pt x="2933700" y="0"/>
                  </a:lnTo>
                  <a:lnTo>
                    <a:pt x="2933700" y="790574"/>
                  </a:lnTo>
                  <a:lnTo>
                    <a:pt x="0" y="790574"/>
                  </a:lnTo>
                  <a:close/>
                </a:path>
              </a:pathLst>
            </a:cu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2543176"/>
              <a:ext cx="1800225" cy="1866900"/>
            </a:xfrm>
            <a:custGeom>
              <a:avLst/>
              <a:gdLst>
                <a:gd name="connsiteX0" fmla="*/ 0 w 1800225"/>
                <a:gd name="connsiteY0" fmla="*/ 0 h 1524001"/>
                <a:gd name="connsiteX1" fmla="*/ 1800225 w 1800225"/>
                <a:gd name="connsiteY1" fmla="*/ 0 h 1524001"/>
                <a:gd name="connsiteX2" fmla="*/ 1800225 w 1800225"/>
                <a:gd name="connsiteY2" fmla="*/ 1524001 h 1524001"/>
                <a:gd name="connsiteX3" fmla="*/ 0 w 1800225"/>
                <a:gd name="connsiteY3" fmla="*/ 1524001 h 152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225" h="1524001">
                  <a:moveTo>
                    <a:pt x="0" y="0"/>
                  </a:moveTo>
                  <a:lnTo>
                    <a:pt x="1800225" y="0"/>
                  </a:lnTo>
                  <a:lnTo>
                    <a:pt x="1800225" y="1524001"/>
                  </a:lnTo>
                  <a:lnTo>
                    <a:pt x="0" y="1524001"/>
                  </a:lnTo>
                  <a:close/>
                </a:path>
              </a:pathLst>
            </a:cu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077575" y="2543176"/>
              <a:ext cx="1114424" cy="2009773"/>
            </a:xfrm>
            <a:custGeom>
              <a:avLst/>
              <a:gdLst>
                <a:gd name="connsiteX0" fmla="*/ 0 w 1114424"/>
                <a:gd name="connsiteY0" fmla="*/ 0 h 1447799"/>
                <a:gd name="connsiteX1" fmla="*/ 1114424 w 1114424"/>
                <a:gd name="connsiteY1" fmla="*/ 0 h 1447799"/>
                <a:gd name="connsiteX2" fmla="*/ 1114424 w 1114424"/>
                <a:gd name="connsiteY2" fmla="*/ 1447799 h 1447799"/>
                <a:gd name="connsiteX3" fmla="*/ 0 w 1114424"/>
                <a:gd name="connsiteY3" fmla="*/ 1447799 h 144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4424" h="1447799">
                  <a:moveTo>
                    <a:pt x="0" y="0"/>
                  </a:moveTo>
                  <a:lnTo>
                    <a:pt x="1114424" y="0"/>
                  </a:lnTo>
                  <a:lnTo>
                    <a:pt x="1114424" y="1447799"/>
                  </a:lnTo>
                  <a:lnTo>
                    <a:pt x="0" y="1447799"/>
                  </a:lnTo>
                  <a:close/>
                </a:path>
              </a:pathLst>
            </a:custGeom>
          </p:spPr>
        </p:pic>
      </p:grpSp>
      <p:sp>
        <p:nvSpPr>
          <p:cNvPr id="3" name="文本框 2"/>
          <p:cNvSpPr txBox="1"/>
          <p:nvPr/>
        </p:nvSpPr>
        <p:spPr>
          <a:xfrm>
            <a:off x="294640" y="685165"/>
            <a:ext cx="11555095" cy="5205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99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答题关注点</a:t>
            </a:r>
            <a:endParaRPr lang="zh-CN" altLang="en-US" sz="2800" b="1">
              <a:solidFill>
                <a:srgbClr val="99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审准题目：选择题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+mn-ea"/>
              </a:rPr>
              <a:t>拿笔</a:t>
            </a:r>
            <a:r>
              <a:rPr lang="zh-CN" altLang="en-US" sz="2800" b="1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圈画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+mn-ea"/>
              </a:rPr>
              <a:t>（</a:t>
            </a:r>
            <a:r>
              <a:rPr lang="zh-CN" altLang="en-US" sz="2800" b="1">
                <a:latin typeface="Arial" panose="020B0604020202020204" pitchFamily="34" charset="0"/>
                <a:ea typeface="黑体" panose="02010609060101010101" charset="-122"/>
                <a:sym typeface="+mn-ea"/>
              </a:rPr>
              <a:t>“正确”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+mn-ea"/>
              </a:rPr>
              <a:t>与</a:t>
            </a:r>
            <a:r>
              <a:rPr lang="zh-CN" altLang="en-US" sz="2800" b="1">
                <a:latin typeface="Arial" panose="020B0604020202020204" pitchFamily="34" charset="0"/>
                <a:ea typeface="黑体" panose="02010609060101010101" charset="-122"/>
                <a:sym typeface="+mn-ea"/>
              </a:rPr>
              <a:t>“不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+mn-ea"/>
              </a:rPr>
              <a:t>正确</a:t>
            </a:r>
            <a:r>
              <a:rPr lang="zh-CN" altLang="en-US" sz="2800" b="1">
                <a:latin typeface="Arial" panose="020B0604020202020204" pitchFamily="34" charset="0"/>
                <a:ea typeface="黑体" panose="02010609060101010101" charset="-122"/>
                <a:sym typeface="+mn-ea"/>
              </a:rPr>
              <a:t>”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+mn-ea"/>
              </a:rPr>
              <a:t>、</a:t>
            </a:r>
            <a:r>
              <a:rPr lang="zh-CN" altLang="en-US" sz="2800" b="1">
                <a:latin typeface="Arial" panose="020B0604020202020204" pitchFamily="34" charset="0"/>
                <a:ea typeface="黑体" panose="02010609060101010101" charset="-122"/>
                <a:sym typeface="+mn-ea"/>
              </a:rPr>
              <a:t>“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+mn-ea"/>
              </a:rPr>
              <a:t>最恰当</a:t>
            </a:r>
            <a:r>
              <a:rPr lang="zh-CN" altLang="en-US" sz="2800" b="1">
                <a:latin typeface="Arial" panose="020B0604020202020204" pitchFamily="34" charset="0"/>
                <a:ea typeface="黑体" panose="02010609060101010101" charset="-122"/>
                <a:sym typeface="+mn-ea"/>
              </a:rPr>
              <a:t>”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+mn-ea"/>
              </a:rPr>
              <a:t>与</a:t>
            </a:r>
            <a:r>
              <a:rPr lang="zh-CN" altLang="en-US" sz="2800" b="1">
                <a:latin typeface="Arial" panose="020B0604020202020204" pitchFamily="34" charset="0"/>
                <a:ea typeface="黑体" panose="02010609060101010101" charset="-122"/>
                <a:sym typeface="+mn-ea"/>
              </a:rPr>
              <a:t>“最不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+mn-ea"/>
              </a:rPr>
              <a:t>恰当</a:t>
            </a:r>
            <a:r>
              <a:rPr lang="zh-CN" altLang="en-US" sz="2800" b="1">
                <a:latin typeface="Arial" panose="020B0604020202020204" pitchFamily="34" charset="0"/>
                <a:ea typeface="黑体" panose="02010609060101010101" charset="-122"/>
                <a:sym typeface="+mn-ea"/>
              </a:rPr>
              <a:t>”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+mn-ea"/>
              </a:rPr>
              <a:t>等），主观题圈画关键词，答题方向、</a:t>
            </a:r>
            <a:r>
              <a:rPr lang="zh-CN" altLang="en-US" sz="2800" b="1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确定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+mn-ea"/>
              </a:rPr>
              <a:t>从几个方面答题。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sym typeface="+mn-ea"/>
              </a:rPr>
              <a:t>   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规范答题：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+mn-ea"/>
              </a:rPr>
              <a:t>先观点后理由、几问则几答、分条作答标出①②③。（层次清晰）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把握时间：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+mn-ea"/>
              </a:rPr>
              <a:t>不可放弃任何一道题，也不在某题上耗费太多时间。（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作文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55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分钟左右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+mn-ea"/>
              </a:rPr>
              <a:t>）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注意书写：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+mn-ea"/>
              </a:rPr>
              <a:t>名句默写字迹潦草看不清楚不得分、作文书写随意潦草等</a:t>
            </a:r>
            <a:r>
              <a:rPr lang="zh-CN" sz="2800" b="1">
                <a:latin typeface="黑体" panose="02010609060101010101" charset="-122"/>
                <a:ea typeface="黑体" panose="02010609060101010101" charset="-122"/>
                <a:sym typeface="+mn-ea"/>
              </a:rPr>
              <a:t>降低等级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+mn-ea"/>
              </a:rPr>
              <a:t>。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3865" y="1152525"/>
            <a:ext cx="11037570" cy="5795010"/>
          </a:xfrm>
        </p:spPr>
        <p:txBody>
          <a:bodyPr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zh-CN" altLang="en-US" sz="2300" b="1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一、客观题</a:t>
            </a:r>
            <a:endParaRPr lang="zh-CN" altLang="en-US" sz="2300" b="1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3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3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散文的选择题命题着重考查对</a:t>
            </a:r>
            <a:r>
              <a:rPr lang="zh-CN" altLang="en-US" sz="23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散文内容(景、情、意)的把握、对主题的把握和对艺术特色的分析</a:t>
            </a:r>
            <a:r>
              <a:rPr lang="zh-CN" altLang="en-US" sz="23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三方面。</a:t>
            </a:r>
            <a:endParaRPr lang="zh-CN" altLang="en-US" sz="23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3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3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明了设误点：这些设误点，是判断的敏感点，要圈画出来。</a:t>
            </a:r>
            <a:endParaRPr lang="zh-CN" altLang="en-US" sz="23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3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3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解题技法： </a:t>
            </a:r>
            <a:r>
              <a:rPr lang="zh-CN" altLang="en-US" sz="23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一标二找三比较，快速判断对与错</a:t>
            </a:r>
            <a:endParaRPr lang="zh-CN" altLang="en-US" sz="23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3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3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3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一标：</a:t>
            </a:r>
            <a:r>
              <a:rPr lang="zh-CN" altLang="en-US" sz="23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①</a:t>
            </a:r>
            <a:r>
              <a:rPr lang="en-US" altLang="zh-CN" sz="23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标注选项中表示内容方面(写什么、为何写)、艺术手法方面(怎样写)的词语</a:t>
            </a:r>
            <a:r>
              <a:rPr lang="zh-CN" altLang="en-US" sz="23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r>
              <a:rPr lang="zh-CN" altLang="en-US" sz="23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②</a:t>
            </a:r>
            <a:r>
              <a:rPr lang="en-US" altLang="zh-CN" sz="23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标注选项中的程度词、关联词、范围词等</a:t>
            </a:r>
            <a:r>
              <a:rPr lang="zh-CN" altLang="en-US" sz="23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3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3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3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二找：</a:t>
            </a:r>
            <a:r>
              <a:rPr lang="zh-CN" altLang="en-US" sz="23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根据选项关键词的提示，找寻原文中的对应句子和段落，确定答题区间</a:t>
            </a:r>
            <a:endParaRPr lang="zh-CN" altLang="en-US" sz="23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3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</a:t>
            </a:r>
            <a:r>
              <a:rPr lang="zh-CN" altLang="en-US" sz="23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三比较</a:t>
            </a:r>
            <a:r>
              <a:rPr lang="zh-CN" altLang="en-US" sz="23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3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①比较选项内容概括、手法判定是否与原文一致；②分析选项对语段内涵、主旨、创作意图等的理解是否符合原文本意。</a:t>
            </a:r>
            <a:endParaRPr lang="zh-CN" altLang="en-US" sz="23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0865" y="332105"/>
            <a:ext cx="2266315" cy="64516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核心考点</a:t>
            </a:r>
            <a:endParaRPr lang="zh-CN" altLang="en-US" sz="36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4995" y="925830"/>
            <a:ext cx="11019790" cy="5558155"/>
          </a:xfrm>
        </p:spPr>
        <p:txBody>
          <a:bodyPr>
            <a:noAutofit/>
          </a:bodyPr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sz="2800" b="1" spc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六、分析句段作用类</a:t>
            </a:r>
            <a:endParaRPr lang="zh-CN" sz="2800" b="1" spc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 b="1" spc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  </a:t>
            </a:r>
            <a:r>
              <a:rPr lang="zh-CN" sz="2800" b="1" spc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解答句段作用题均应从</a:t>
            </a:r>
            <a:r>
              <a:rPr lang="zh-CN" sz="2800" b="1" spc="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内容、结构、表达技巧和读者</a:t>
            </a:r>
            <a:r>
              <a:rPr lang="zh-CN" sz="2800" b="1" spc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几方面入手：</a:t>
            </a:r>
            <a:endParaRPr lang="zh-CN" sz="2800" b="1" spc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spc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    </a:t>
            </a:r>
            <a:r>
              <a:rPr lang="zh-CN" sz="2400" b="1" spc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⑴结构上的作用：①开门见山，总领下文。②引起下文：为下文写…埋下伏笔；为下文写…张本；呼应下文…；奠定了文章的感情基调；为…做铺垫；与下文…形成对比(反衬)，使文章有波澜等。③承上启下：既承接了上文…，又引起了下文…；由…过渡到…；由…转而写到…等。④总结上文：呼应上文…；点明了全文…的主旨，并进一步…；卒章显志，表达了…等。⑤线索：是贯穿全文的线索，在文中…次出现，…，层层递进；逐层深入，把…的感情推向了高潮等。</a:t>
            </a:r>
            <a:endParaRPr lang="zh-CN" sz="2400" b="1" spc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spc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   </a:t>
            </a:r>
            <a:r>
              <a:rPr lang="zh-CN" sz="2400" b="1" spc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⑵内容上的作用：是为了写(或为了说明)…(主要内容或主题)，抒发了作者……感情，营造了…的氛围，奠定了…的感情基调等。</a:t>
            </a:r>
            <a:endParaRPr lang="zh-CN" sz="2400" b="1" spc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spc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   </a:t>
            </a:r>
            <a:r>
              <a:rPr lang="zh-CN" sz="2400" b="1" spc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⑶情感主旨类：抒发了…情感，深化了…主旨。</a:t>
            </a:r>
            <a:endParaRPr lang="zh-CN" sz="2400" b="1" spc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spc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   </a:t>
            </a:r>
            <a:r>
              <a:rPr lang="zh-CN" sz="2400" b="1" spc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⑷表达效果类：设置…悬念，吸引读者；产生共鸣，强化读者印象；给读者留下思考、回味的空间。</a:t>
            </a:r>
            <a:endParaRPr lang="zh-CN" sz="2400" b="1" spc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9420" y="80645"/>
            <a:ext cx="1707515" cy="64516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主观题</a:t>
            </a:r>
            <a:endParaRPr lang="zh-CN" altLang="en-US" sz="36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4995" y="925830"/>
            <a:ext cx="11019790" cy="5558155"/>
          </a:xfrm>
        </p:spPr>
        <p:txBody>
          <a:bodyPr>
            <a:noAutofit/>
          </a:bodyPr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sz="2400" b="1" spc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六、分析句段作用类</a:t>
            </a:r>
            <a:endParaRPr lang="zh-CN" sz="2400" b="1" spc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spc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  </a:t>
            </a:r>
            <a:endParaRPr lang="zh-CN" sz="2400" b="1" spc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308100" y="144462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2400" b="1">
                <a:solidFill>
                  <a:srgbClr val="FF0000"/>
                </a:solidFill>
                <a:ea typeface="黑体" panose="02010609060101010101" charset="-122"/>
              </a:rPr>
              <a:t>区分术语</a:t>
            </a:r>
            <a:endParaRPr lang="zh-CN" altLang="en-US" sz="2400" b="1">
              <a:solidFill>
                <a:srgbClr val="FF0000"/>
              </a:solidFill>
              <a:ea typeface="黑体" panose="02010609060101010101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795020" y="2077085"/>
          <a:ext cx="10370820" cy="3946525"/>
        </p:xfrm>
        <a:graphic>
          <a:graphicData uri="http://schemas.openxmlformats.org/drawingml/2006/table">
            <a:tbl>
              <a:tblPr/>
              <a:tblGrid>
                <a:gridCol w="1358265"/>
                <a:gridCol w="770255"/>
                <a:gridCol w="8242300"/>
              </a:tblGrid>
              <a:tr h="731520">
                <a:tc row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结构与内容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结构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“引出下文”“为…作铺垫”“总结全文”“承上启下”“伏笔”“照应”等。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52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内容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“写出…内容”“交代…背景(原因)”“抒发…情感”“营造…氛围”等。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2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总领与引出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总领下文也是一种“引出下文”。只不过，这段内容是全文内容的总写，才叫“总领下文(全文)”，否则只能算“引出下文”。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 row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照应与过渡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照应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是上下文内容上的呼应与联系，前有交代，后有应接，距离较远。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68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过渡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句段之间必须同时含有紧承上文的内容和开启下文的文字。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439420" y="80645"/>
            <a:ext cx="1707515" cy="64516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主观题</a:t>
            </a:r>
            <a:endParaRPr lang="zh-CN" altLang="en-US" sz="36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4995" y="925830"/>
            <a:ext cx="11019790" cy="5558155"/>
          </a:xfrm>
        </p:spPr>
        <p:txBody>
          <a:bodyPr>
            <a:noAutofit/>
          </a:bodyPr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sz="2800" b="1" spc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七、形象等概括类</a:t>
            </a:r>
            <a:endParaRPr lang="zh-CN" sz="2800" b="1" spc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sz="2800">
                <a:solidFill>
                  <a:srgbClr val="FF0000"/>
                </a:solidFill>
                <a:ea typeface="黑体" panose="02010609060101010101" charset="-122"/>
                <a:sym typeface="+mn-ea"/>
              </a:rPr>
              <a:t>1.人物形象类</a:t>
            </a:r>
            <a:r>
              <a:rPr 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三角度</a:t>
            </a:r>
            <a:r>
              <a:rPr 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”“</a:t>
            </a:r>
            <a:r>
              <a:rPr 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两结合</a:t>
            </a:r>
            <a:r>
              <a:rPr 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概括分析人物形象特点</a:t>
            </a:r>
            <a:endParaRPr lang="zh-CN" altLang="en-US" sz="2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zh-CN" sz="2800" b="1" spc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zh-CN" sz="2800" b="1" spc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784225" y="2186940"/>
          <a:ext cx="10309860" cy="4023360"/>
        </p:xfrm>
        <a:graphic>
          <a:graphicData uri="http://schemas.openxmlformats.org/drawingml/2006/table">
            <a:tbl>
              <a:tblPr/>
              <a:tblGrid>
                <a:gridCol w="1007110"/>
                <a:gridCol w="1683385"/>
                <a:gridCol w="7619365"/>
              </a:tblGrid>
              <a:tr h="731520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三角度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 u="sng">
                          <a:highlight>
                            <a:srgbClr val="FFFF00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事件</a:t>
                      </a: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角度</a:t>
                      </a:r>
                      <a:endParaRPr lang="en-US" altLang="en-US" sz="2400" b="1" u="sng">
                        <a:highlight>
                          <a:srgbClr val="FFFF00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从记叙的事件中概括分析特点，这一点与概括小说形象特点需要从情节入手是一个道理。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791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 u="sng">
                          <a:highlight>
                            <a:srgbClr val="FFFF00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描写</a:t>
                      </a: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角度</a:t>
                      </a:r>
                      <a:endParaRPr lang="en-US" altLang="en-US" sz="2400" b="1" u="sng">
                        <a:highlight>
                          <a:srgbClr val="FFFF00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从描写中概括分析特点，对于文中的动作、语言、心理等的细节描写要重点关注，这些描写均可提炼出形象特点。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28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 u="sng">
                          <a:highlight>
                            <a:srgbClr val="FFFF00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抒情议论</a:t>
                      </a: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角度</a:t>
                      </a:r>
                      <a:endParaRPr lang="en-US" altLang="en-US" sz="2400" b="1" u="sng">
                        <a:highlight>
                          <a:srgbClr val="FFFF00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从抒情议论中概括分析特点，文中抒情议论的语句，特别是对形象的评价性语句，往往直接点明形象特点，概括分析时不可忽视。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2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两结合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 u="sng">
                          <a:highlight>
                            <a:srgbClr val="FFFF00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主题、时代背景</a:t>
                      </a:r>
                      <a:endParaRPr lang="en-US" altLang="en-US" sz="2400" b="1" u="sng">
                        <a:highlight>
                          <a:srgbClr val="FFFF00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文章在一定的时代背景下描写刻画人物形象，是为了表现某个主题，因此，要准确概括分析形象特点，还需结合主题和时代背景。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439420" y="80645"/>
            <a:ext cx="1707515" cy="64516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主观题</a:t>
            </a:r>
            <a:endParaRPr lang="zh-CN" altLang="en-US" sz="36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4995" y="925830"/>
            <a:ext cx="11019790" cy="5558155"/>
          </a:xfrm>
        </p:spPr>
        <p:txBody>
          <a:bodyPr>
            <a:noAutofit/>
          </a:bodyPr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sz="2800" b="1" spc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七、形象等概括类</a:t>
            </a:r>
            <a:endParaRPr lang="zh-CN" sz="2800" b="1" spc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>
                <a:solidFill>
                  <a:srgbClr val="FF0000"/>
                </a:solidFill>
                <a:ea typeface="黑体" panose="02010609060101010101" charset="-122"/>
                <a:sym typeface="+mn-ea"/>
              </a:rPr>
              <a:t> </a:t>
            </a:r>
            <a:r>
              <a:rPr lang="zh-CN" sz="2800">
                <a:solidFill>
                  <a:srgbClr val="FF0000"/>
                </a:solidFill>
                <a:ea typeface="黑体" panose="02010609060101010101" charset="-122"/>
                <a:sym typeface="+mn-ea"/>
              </a:rPr>
              <a:t>2.物象类 </a:t>
            </a:r>
            <a:endParaRPr lang="zh-CN" sz="2800" b="1" spc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zh-CN" sz="2800" b="1" spc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556000" y="2205355"/>
            <a:ext cx="50800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1200" b="0">
                <a:solidFill>
                  <a:srgbClr val="FF0000"/>
                </a:solidFill>
                <a:ea typeface="黑体" panose="02010609060101010101" charset="-122"/>
              </a:rPr>
              <a:t> </a:t>
            </a:r>
            <a:endParaRPr lang="zh-CN" altLang="en-US"/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594995" y="2205355"/>
          <a:ext cx="10901680" cy="4028440"/>
        </p:xfrm>
        <a:graphic>
          <a:graphicData uri="http://schemas.openxmlformats.org/drawingml/2006/table">
            <a:tbl>
              <a:tblPr/>
              <a:tblGrid>
                <a:gridCol w="988060"/>
                <a:gridCol w="1153795"/>
                <a:gridCol w="8759825"/>
              </a:tblGrid>
              <a:tr h="619760">
                <a:tc row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分析物象的特点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设问方式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本文倒数第三段描写了哪些赏梅的情境？作者借此写出了梅花怎样的品质与格调？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88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审题指津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题干中有文中的某事物或景物以及“特点”之类的文字。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76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分析思路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①分析外在特征（形状、声音、色彩、气味等）；②分析内在特征；③分析蕴含的情感。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88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答题模板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外在特征+内在特征+思想感情。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916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分析思路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析主要物象作用主要物象和作者的感情有直接关联，或贯串全文，或直接点明中心。1.线索作用：把众多材料组织在一起。2.象征作用：它象征某种意蕴，隐含主旨。3.衬托作用：在写人散文中借物写人，衬托人物形象。4.寄托作者感情。分析次要物象作用1.结构角度：开头结尾的策划，详略主次的安排，行文线索的贯串，过渡照应的勾连，伏笔悬念的设置。2.内容角度：充实内容，升华深化主旨，寄托作者感情。3.主体形象角度：对比、衬托、类比、虚实相生，使主体形象更加鲜明突出。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439420" y="80645"/>
            <a:ext cx="1707515" cy="64516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主观题</a:t>
            </a:r>
            <a:endParaRPr lang="zh-CN" altLang="en-US" sz="36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5630" y="868680"/>
            <a:ext cx="11019790" cy="5558155"/>
          </a:xfrm>
        </p:spPr>
        <p:txBody>
          <a:bodyPr>
            <a:noAutofit/>
          </a:bodyPr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sz="2400" b="1" spc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八、表达技巧类</a:t>
            </a:r>
            <a:endParaRPr lang="zh-CN" sz="2400" b="1" spc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2.赏析语言艺术</a:t>
            </a:r>
            <a:endParaRPr lang="en-US" altLang="zh-CN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通常情况下，鉴赏散文的语言特色应从以下四个角度思考：</a:t>
            </a:r>
            <a:endParaRPr lang="en-US" altLang="zh-CN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角度一　用词之美</a:t>
            </a:r>
            <a:endParaRPr lang="en-US" altLang="zh-CN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1.动词、形容词。①准确；②精练；③生动、形象、传神。</a:t>
            </a:r>
            <a:endParaRPr lang="en-US" altLang="zh-CN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叠字、叠词。①增强语言的生动性、形象性，使语言具有绘画美；②韵律铿锵悦耳，使语言富有音乐美；③叠字可以组成整齐的句式，使语言具有建筑美；④叠字能使意思强化，起到强调作用；⑤叠字能使上下文联系紧密，使人有一气呵成之感。</a:t>
            </a:r>
            <a:endParaRPr lang="en-US" altLang="zh-CN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3.反复。突出某种思想，强调某种情感，具有强烈的抒情性和感染力。</a:t>
            </a:r>
            <a:endParaRPr lang="en-US" altLang="zh-CN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4.化用成语或古语。富有文采，典雅优美。</a:t>
            </a:r>
            <a:endParaRPr lang="en-US" altLang="zh-CN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角度二　句式之美</a:t>
            </a:r>
            <a:endParaRPr lang="en-US" altLang="zh-CN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1.长句短句结合。行文错落有致，生动活泼，富于变化。</a:t>
            </a:r>
            <a:endParaRPr lang="en-US" altLang="zh-CN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2.整句散句结合。句式参差，错落有致，节奏顿挫，音韵和谐。</a:t>
            </a:r>
            <a:endParaRPr lang="en-US" altLang="zh-CN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zh-CN" sz="2400" b="1" spc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9420" y="80645"/>
            <a:ext cx="1707515" cy="64516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主观题</a:t>
            </a:r>
            <a:endParaRPr lang="zh-CN" altLang="en-US" sz="36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5630" y="868680"/>
            <a:ext cx="11216005" cy="5558155"/>
          </a:xfrm>
        </p:spPr>
        <p:txBody>
          <a:bodyPr>
            <a:noAutofit/>
          </a:bodyPr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sz="2400" b="1" spc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八、表达技巧类</a:t>
            </a:r>
            <a:endParaRPr lang="zh-CN" sz="2400" b="1" spc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2.赏析语言艺术</a:t>
            </a:r>
            <a:endParaRPr lang="en-US" altLang="zh-CN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角度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三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　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风格之美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spc="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en-US" altLang="zh-CN" sz="2400" b="1" spc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豪放与柔婉</a:t>
            </a:r>
            <a:r>
              <a:rPr lang="zh-CN" altLang="en-US" sz="2400" b="1" spc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altLang="zh-CN" sz="2400" b="1" spc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直露与含蓄</a:t>
            </a:r>
            <a:r>
              <a:rPr lang="zh-CN" altLang="en-US" sz="2400" b="1" spc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altLang="zh-CN" sz="2400" b="1" spc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质朴与华丽</a:t>
            </a:r>
            <a:r>
              <a:rPr lang="zh-CN" altLang="en-US" sz="2400" b="1" spc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altLang="zh-CN" sz="2400" b="1" spc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庄重与诙谐</a:t>
            </a:r>
            <a:r>
              <a:rPr lang="zh-CN" altLang="en-US" sz="2400" b="1" spc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altLang="zh-CN" sz="2400" b="1" spc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简洁与细腻</a:t>
            </a:r>
            <a:r>
              <a:rPr lang="zh-CN" altLang="en-US" sz="2400" b="1" spc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、地方方言、书面语与口语</a:t>
            </a:r>
            <a:endParaRPr lang="zh-CN" altLang="en-US" sz="2400" b="1" spc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spc="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角度四　手法之美</a:t>
            </a:r>
            <a:endParaRPr lang="zh-CN" altLang="en-US" sz="2400" b="1" spc="0">
              <a:solidFill>
                <a:srgbClr val="FF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spc="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400" b="1" spc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1.修辞之美。如比喻句、排比句、拟人句、对偶句、反问句等。修辞方式是指修饰文字词句，运用各种方法，使语言表达得准确、鲜明而生动有力，情感真挚、强烈而又引人入胜。</a:t>
            </a:r>
            <a:endParaRPr lang="zh-CN" altLang="en-US" sz="2400" b="1" spc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spc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400" b="1" spc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2.描写之美。如白描，细描，动静结合(以动衬静)，视、嗅、听结合(有色有声)，对比衬托，铺陈渲染，等等，使描写细致生动，形象鲜明。</a:t>
            </a:r>
            <a:endParaRPr lang="zh-CN" altLang="en-US" sz="2400" b="1" spc="0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9420" y="80645"/>
            <a:ext cx="1707515" cy="64516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主观题</a:t>
            </a:r>
            <a:endParaRPr lang="zh-CN" altLang="en-US" sz="36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"/>
          <a:stretch>
            <a:fillRect/>
          </a:stretch>
        </p:blipFill>
        <p:spPr>
          <a:xfrm>
            <a:off x="0" y="630872"/>
            <a:ext cx="12192000" cy="62307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" b="92371"/>
          <a:stretch>
            <a:fillRect/>
          </a:stretch>
        </p:blipFill>
        <p:spPr>
          <a:xfrm flipV="1">
            <a:off x="0" y="-1"/>
            <a:ext cx="12192000" cy="475343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1677859" y="2225575"/>
            <a:ext cx="8972768" cy="2802812"/>
            <a:chOff x="1643270" y="2027594"/>
            <a:chExt cx="8972768" cy="2802812"/>
          </a:xfrm>
        </p:grpSpPr>
        <p:sp>
          <p:nvSpPr>
            <p:cNvPr id="22" name="矩形 21"/>
            <p:cNvSpPr/>
            <p:nvPr/>
          </p:nvSpPr>
          <p:spPr>
            <a:xfrm flipH="1">
              <a:off x="1643270" y="2027594"/>
              <a:ext cx="1603748" cy="2802812"/>
            </a:xfrm>
            <a:prstGeom prst="rect">
              <a:avLst/>
            </a:prstGeom>
            <a:solidFill>
              <a:srgbClr val="AF2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866594" y="2491775"/>
              <a:ext cx="6749444" cy="1442083"/>
              <a:chOff x="3388469" y="2317105"/>
              <a:chExt cx="6749444" cy="1442083"/>
            </a:xfrm>
          </p:grpSpPr>
          <p:sp>
            <p:nvSpPr>
              <p:cNvPr id="28" name="TextBox 7"/>
              <p:cNvSpPr>
                <a:spLocks noChangeArrowheads="1"/>
              </p:cNvSpPr>
              <p:nvPr/>
            </p:nvSpPr>
            <p:spPr bwMode="auto">
              <a:xfrm>
                <a:off x="3685263" y="2317105"/>
                <a:ext cx="5904230" cy="13538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8800" dirty="0">
                    <a:solidFill>
                      <a:schemeClr val="bg2">
                        <a:lumMod val="25000"/>
                      </a:schemeClr>
                    </a:solidFill>
                    <a:latin typeface="汉仪铁线黑-65简" panose="00020600040101010101" pitchFamily="18" charset="-122"/>
                    <a:ea typeface="汉仪铁线黑-65简" panose="00020600040101010101" pitchFamily="18" charset="-122"/>
                    <a:sym typeface="+mn-ea"/>
                  </a:rPr>
                  <a:t>文言文阅读</a:t>
                </a:r>
                <a:endParaRPr lang="zh-CN" altLang="en-US" sz="8800" b="1" dirty="0">
                  <a:solidFill>
                    <a:schemeClr val="bg2">
                      <a:lumMod val="25000"/>
                    </a:schemeClr>
                  </a:solidFill>
                  <a:latin typeface="汉仪铁线黑-65简" panose="00020600040101010101" pitchFamily="18" charset="-122"/>
                  <a:ea typeface="思源宋体 CN" panose="02020700000000000000"/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3388469" y="3759188"/>
                <a:ext cx="6749444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/>
            <p:cNvGrpSpPr/>
            <p:nvPr/>
          </p:nvGrpSpPr>
          <p:grpSpPr>
            <a:xfrm>
              <a:off x="1646458" y="2386206"/>
              <a:ext cx="1464450" cy="2137405"/>
              <a:chOff x="1597036" y="2311053"/>
              <a:chExt cx="1464450" cy="2137405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1597036" y="3341653"/>
                <a:ext cx="1464450" cy="1106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altLang="zh-CN" sz="6600" b="1" i="1" dirty="0">
                    <a:solidFill>
                      <a:schemeClr val="bg1"/>
                    </a:solidFill>
                    <a:latin typeface="汉仪雅酷黑 85W" panose="020B0904020202020204" pitchFamily="34" charset="-122"/>
                    <a:ea typeface="汉仪雅酷黑 85W" panose="020B0904020202020204" pitchFamily="34" charset="-122"/>
                  </a:rPr>
                  <a:t>04</a:t>
                </a:r>
                <a:endParaRPr lang="zh-CN" altLang="en-US" sz="6600" b="1" i="1" dirty="0">
                  <a:solidFill>
                    <a:schemeClr val="bg1"/>
                  </a:solidFill>
                  <a:latin typeface="汉仪雅酷黑 85W" panose="020B0904020202020204" pitchFamily="34" charset="-122"/>
                  <a:ea typeface="汉仪雅酷黑 85W" panose="020B0904020202020204" pitchFamily="34" charset="-122"/>
                </a:endParaRP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1915057" y="3218542"/>
                <a:ext cx="106017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iconfont-1187-868615"/>
              <p:cNvSpPr>
                <a:spLocks noChangeAspect="1"/>
              </p:cNvSpPr>
              <p:nvPr/>
            </p:nvSpPr>
            <p:spPr bwMode="auto">
              <a:xfrm>
                <a:off x="2140947" y="2311053"/>
                <a:ext cx="608391" cy="609685"/>
              </a:xfrm>
              <a:custGeom>
                <a:avLst/>
                <a:gdLst>
                  <a:gd name="T0" fmla="*/ 12123 w 12728"/>
                  <a:gd name="T1" fmla="*/ 2794 h 12755"/>
                  <a:gd name="T2" fmla="*/ 11574 w 12728"/>
                  <a:gd name="T3" fmla="*/ 3342 h 12755"/>
                  <a:gd name="T4" fmla="*/ 9386 w 12728"/>
                  <a:gd name="T5" fmla="*/ 1151 h 12755"/>
                  <a:gd name="T6" fmla="*/ 9932 w 12728"/>
                  <a:gd name="T7" fmla="*/ 605 h 12755"/>
                  <a:gd name="T8" fmla="*/ 12123 w 12728"/>
                  <a:gd name="T9" fmla="*/ 605 h 12755"/>
                  <a:gd name="T10" fmla="*/ 12123 w 12728"/>
                  <a:gd name="T11" fmla="*/ 2794 h 12755"/>
                  <a:gd name="T12" fmla="*/ 10479 w 12728"/>
                  <a:gd name="T13" fmla="*/ 4436 h 12755"/>
                  <a:gd name="T14" fmla="*/ 7742 w 12728"/>
                  <a:gd name="T15" fmla="*/ 7169 h 12755"/>
                  <a:gd name="T16" fmla="*/ 3926 w 12728"/>
                  <a:gd name="T17" fmla="*/ 8827 h 12755"/>
                  <a:gd name="T18" fmla="*/ 5551 w 12728"/>
                  <a:gd name="T19" fmla="*/ 4980 h 12755"/>
                  <a:gd name="T20" fmla="*/ 8290 w 12728"/>
                  <a:gd name="T21" fmla="*/ 2245 h 12755"/>
                  <a:gd name="T22" fmla="*/ 10479 w 12728"/>
                  <a:gd name="T23" fmla="*/ 4436 h 12755"/>
                  <a:gd name="T24" fmla="*/ 4711 w 12728"/>
                  <a:gd name="T25" fmla="*/ 1735 h 12755"/>
                  <a:gd name="T26" fmla="*/ 2356 w 12728"/>
                  <a:gd name="T27" fmla="*/ 1735 h 12755"/>
                  <a:gd name="T28" fmla="*/ 1570 w 12728"/>
                  <a:gd name="T29" fmla="*/ 2522 h 12755"/>
                  <a:gd name="T30" fmla="*/ 1570 w 12728"/>
                  <a:gd name="T31" fmla="*/ 10392 h 12755"/>
                  <a:gd name="T32" fmla="*/ 2356 w 12728"/>
                  <a:gd name="T33" fmla="*/ 11179 h 12755"/>
                  <a:gd name="T34" fmla="*/ 10210 w 12728"/>
                  <a:gd name="T35" fmla="*/ 11179 h 12755"/>
                  <a:gd name="T36" fmla="*/ 10995 w 12728"/>
                  <a:gd name="T37" fmla="*/ 10392 h 12755"/>
                  <a:gd name="T38" fmla="*/ 10995 w 12728"/>
                  <a:gd name="T39" fmla="*/ 7245 h 12755"/>
                  <a:gd name="T40" fmla="*/ 11780 w 12728"/>
                  <a:gd name="T41" fmla="*/ 6458 h 12755"/>
                  <a:gd name="T42" fmla="*/ 12565 w 12728"/>
                  <a:gd name="T43" fmla="*/ 7245 h 12755"/>
                  <a:gd name="T44" fmla="*/ 12565 w 12728"/>
                  <a:gd name="T45" fmla="*/ 11181 h 12755"/>
                  <a:gd name="T46" fmla="*/ 10995 w 12728"/>
                  <a:gd name="T47" fmla="*/ 12755 h 12755"/>
                  <a:gd name="T48" fmla="*/ 1570 w 12728"/>
                  <a:gd name="T49" fmla="*/ 12755 h 12755"/>
                  <a:gd name="T50" fmla="*/ 0 w 12728"/>
                  <a:gd name="T51" fmla="*/ 11181 h 12755"/>
                  <a:gd name="T52" fmla="*/ 0 w 12728"/>
                  <a:gd name="T53" fmla="*/ 1735 h 12755"/>
                  <a:gd name="T54" fmla="*/ 1570 w 12728"/>
                  <a:gd name="T55" fmla="*/ 161 h 12755"/>
                  <a:gd name="T56" fmla="*/ 4711 w 12728"/>
                  <a:gd name="T57" fmla="*/ 161 h 12755"/>
                  <a:gd name="T58" fmla="*/ 5496 w 12728"/>
                  <a:gd name="T59" fmla="*/ 948 h 12755"/>
                  <a:gd name="T60" fmla="*/ 4711 w 12728"/>
                  <a:gd name="T61" fmla="*/ 1735 h 12755"/>
                  <a:gd name="T62" fmla="*/ 4711 w 12728"/>
                  <a:gd name="T63" fmla="*/ 1735 h 12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728" h="12755">
                    <a:moveTo>
                      <a:pt x="12123" y="2794"/>
                    </a:moveTo>
                    <a:lnTo>
                      <a:pt x="11574" y="3342"/>
                    </a:lnTo>
                    <a:lnTo>
                      <a:pt x="9386" y="1151"/>
                    </a:lnTo>
                    <a:lnTo>
                      <a:pt x="9932" y="605"/>
                    </a:lnTo>
                    <a:cubicBezTo>
                      <a:pt x="10537" y="0"/>
                      <a:pt x="11518" y="0"/>
                      <a:pt x="12123" y="605"/>
                    </a:cubicBezTo>
                    <a:cubicBezTo>
                      <a:pt x="12728" y="1208"/>
                      <a:pt x="12728" y="2189"/>
                      <a:pt x="12123" y="2794"/>
                    </a:cubicBezTo>
                    <a:close/>
                    <a:moveTo>
                      <a:pt x="10479" y="4436"/>
                    </a:moveTo>
                    <a:lnTo>
                      <a:pt x="7742" y="7169"/>
                    </a:lnTo>
                    <a:lnTo>
                      <a:pt x="3926" y="8827"/>
                    </a:lnTo>
                    <a:lnTo>
                      <a:pt x="5551" y="4980"/>
                    </a:lnTo>
                    <a:lnTo>
                      <a:pt x="8290" y="2245"/>
                    </a:lnTo>
                    <a:lnTo>
                      <a:pt x="10479" y="4436"/>
                    </a:lnTo>
                    <a:close/>
                    <a:moveTo>
                      <a:pt x="4711" y="1735"/>
                    </a:moveTo>
                    <a:lnTo>
                      <a:pt x="2356" y="1735"/>
                    </a:lnTo>
                    <a:cubicBezTo>
                      <a:pt x="1921" y="1735"/>
                      <a:pt x="1570" y="2088"/>
                      <a:pt x="1570" y="2522"/>
                    </a:cubicBezTo>
                    <a:lnTo>
                      <a:pt x="1570" y="10392"/>
                    </a:lnTo>
                    <a:cubicBezTo>
                      <a:pt x="1570" y="10826"/>
                      <a:pt x="1921" y="11179"/>
                      <a:pt x="2356" y="11179"/>
                    </a:cubicBezTo>
                    <a:lnTo>
                      <a:pt x="10210" y="11179"/>
                    </a:lnTo>
                    <a:cubicBezTo>
                      <a:pt x="10644" y="11179"/>
                      <a:pt x="10995" y="10826"/>
                      <a:pt x="10995" y="10392"/>
                    </a:cubicBezTo>
                    <a:lnTo>
                      <a:pt x="10995" y="7245"/>
                    </a:lnTo>
                    <a:cubicBezTo>
                      <a:pt x="10995" y="6811"/>
                      <a:pt x="11346" y="6458"/>
                      <a:pt x="11780" y="6458"/>
                    </a:cubicBezTo>
                    <a:cubicBezTo>
                      <a:pt x="12214" y="6458"/>
                      <a:pt x="12565" y="6811"/>
                      <a:pt x="12565" y="7245"/>
                    </a:cubicBezTo>
                    <a:lnTo>
                      <a:pt x="12565" y="11181"/>
                    </a:lnTo>
                    <a:cubicBezTo>
                      <a:pt x="12565" y="12049"/>
                      <a:pt x="11861" y="12755"/>
                      <a:pt x="10995" y="12755"/>
                    </a:cubicBezTo>
                    <a:lnTo>
                      <a:pt x="1570" y="12755"/>
                    </a:lnTo>
                    <a:cubicBezTo>
                      <a:pt x="704" y="12755"/>
                      <a:pt x="0" y="12051"/>
                      <a:pt x="0" y="11181"/>
                    </a:cubicBezTo>
                    <a:lnTo>
                      <a:pt x="0" y="1735"/>
                    </a:lnTo>
                    <a:cubicBezTo>
                      <a:pt x="0" y="866"/>
                      <a:pt x="704" y="161"/>
                      <a:pt x="1570" y="161"/>
                    </a:cubicBezTo>
                    <a:lnTo>
                      <a:pt x="4711" y="161"/>
                    </a:lnTo>
                    <a:cubicBezTo>
                      <a:pt x="5145" y="161"/>
                      <a:pt x="5496" y="514"/>
                      <a:pt x="5496" y="948"/>
                    </a:cubicBezTo>
                    <a:cubicBezTo>
                      <a:pt x="5496" y="1384"/>
                      <a:pt x="5145" y="1735"/>
                      <a:pt x="4711" y="1735"/>
                    </a:cubicBezTo>
                    <a:close/>
                    <a:moveTo>
                      <a:pt x="4711" y="1735"/>
                    </a:move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</p:sp>
        </p:grp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3995" y="463550"/>
            <a:ext cx="11790680" cy="4746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3660"/>
              </a:lnSpc>
            </a:pPr>
            <a:r>
              <a:rPr lang="en-US" altLang="zh-CN" sz="2800"/>
              <a:t>        </a:t>
            </a:r>
            <a:r>
              <a:rPr lang="zh-CN" altLang="en-US" sz="2800">
                <a:solidFill>
                  <a:schemeClr val="accent6">
                    <a:lumMod val="75000"/>
                  </a:schemeClr>
                </a:solidFill>
              </a:rPr>
              <a:t>重温</a:t>
            </a:r>
            <a:r>
              <a:rPr lang="en-US" altLang="zh-CN" sz="2800">
                <a:solidFill>
                  <a:schemeClr val="accent6">
                    <a:lumMod val="75000"/>
                  </a:schemeClr>
                </a:solidFill>
              </a:rPr>
              <a:t>2023</a:t>
            </a:r>
            <a:r>
              <a:rPr lang="zh-CN" altLang="en-US" sz="2800">
                <a:solidFill>
                  <a:schemeClr val="accent6">
                    <a:lumMod val="75000"/>
                  </a:schemeClr>
                </a:solidFill>
              </a:rPr>
              <a:t>新高考Ⅰ卷Ⅱ卷文言文阅读试题，梳理行文脉络，明确考查要点，自我反思如何精准答题。</a:t>
            </a:r>
            <a:endParaRPr lang="zh-CN" altLang="en-US" sz="2800">
              <a:solidFill>
                <a:schemeClr val="accent6">
                  <a:lumMod val="75000"/>
                </a:schemeClr>
              </a:solidFill>
            </a:endParaRPr>
          </a:p>
          <a:p>
            <a:pPr fontAlgn="auto">
              <a:lnSpc>
                <a:spcPts val="3660"/>
              </a:lnSpc>
            </a:pPr>
            <a:r>
              <a:rPr lang="zh-CN" altLang="en-US" sz="2800">
                <a:solidFill>
                  <a:schemeClr val="accent6">
                    <a:lumMod val="75000"/>
                  </a:schemeClr>
                </a:solidFill>
              </a:rPr>
              <a:t>答题时间：</a:t>
            </a:r>
            <a:r>
              <a:rPr lang="en-US" altLang="zh-CN" sz="2800">
                <a:solidFill>
                  <a:schemeClr val="accent6">
                    <a:lumMod val="75000"/>
                  </a:schemeClr>
                </a:solidFill>
              </a:rPr>
              <a:t>20</a:t>
            </a:r>
            <a:r>
              <a:rPr lang="zh-CN" altLang="en-US" sz="2800">
                <a:solidFill>
                  <a:schemeClr val="accent6">
                    <a:lumMod val="75000"/>
                  </a:schemeClr>
                </a:solidFill>
              </a:rPr>
              <a:t>分钟。</a:t>
            </a:r>
            <a:endParaRPr lang="zh-CN" altLang="en-US" sz="2800">
              <a:solidFill>
                <a:schemeClr val="accent6">
                  <a:lumMod val="75000"/>
                </a:schemeClr>
              </a:solidFill>
            </a:endParaRPr>
          </a:p>
          <a:p>
            <a:pPr fontAlgn="auto">
              <a:lnSpc>
                <a:spcPts val="3660"/>
              </a:lnSpc>
            </a:pPr>
            <a:endParaRPr lang="zh-CN" altLang="en-US" sz="2800"/>
          </a:p>
          <a:p>
            <a:pPr fontAlgn="auto">
              <a:lnSpc>
                <a:spcPts val="3660"/>
              </a:lnSpc>
            </a:pP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</a:rPr>
              <a:t>温馨提示：</a:t>
            </a:r>
            <a:endParaRPr lang="zh-CN" altLang="en-US" sz="2800" b="1">
              <a:solidFill>
                <a:schemeClr val="accent6">
                  <a:lumMod val="75000"/>
                </a:schemeClr>
              </a:solidFill>
            </a:endParaRPr>
          </a:p>
          <a:p>
            <a:pPr lvl="0" indent="363855" defTabSz="914400" fontAlgn="auto">
              <a:lnSpc>
                <a:spcPts val="3660"/>
              </a:lnSpc>
              <a:buClr>
                <a:srgbClr val="A6B727"/>
              </a:buClr>
              <a:buSzPct val="80000"/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1.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心态平和，一定有读不懂的语句，但不妨碍做题。如果不理解语句在题干中出现，就要回归原文，联系</a:t>
            </a:r>
            <a:r>
              <a:rPr lang="zh-CN" altLang="en-US" sz="28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语境推断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lvl="0" indent="363855" defTabSz="914400" fontAlgn="auto">
              <a:lnSpc>
                <a:spcPts val="3660"/>
              </a:lnSpc>
              <a:buClr>
                <a:srgbClr val="A6B727"/>
              </a:buClr>
              <a:buSzPct val="80000"/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整体把握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——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以</a:t>
            </a:r>
            <a:r>
              <a:rPr lang="zh-CN" altLang="en-US" sz="28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12题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为切入点理解全文</a:t>
            </a:r>
            <a:r>
              <a:rPr lang="zh-CN" altLang="en-US" sz="28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圈点勾画</a:t>
            </a:r>
            <a:r>
              <a:rPr lang="zh-CN" altLang="en-US" sz="28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相关信息，并进行</a:t>
            </a:r>
            <a:r>
              <a:rPr lang="zh-CN" altLang="en-US" sz="28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信息比对。</a:t>
            </a:r>
            <a:endParaRPr lang="zh-CN" altLang="en-US" sz="2800" b="1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marL="0" indent="0" algn="l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黑体" panose="02010609060101010101" charset="-122"/>
                <a:ea typeface="黑体" panose="02010609060101010101" charset="-122"/>
                <a:cs typeface="等线" panose="02010600030101010101" pitchFamily="2" charset="-122"/>
                <a:sym typeface="+mn-ea"/>
              </a:rPr>
              <a:t>  </a:t>
            </a:r>
            <a:r>
              <a:rPr 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每一个题每一个选项都要读完再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定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答案。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0" y="11430"/>
            <a:ext cx="12273280" cy="6978650"/>
            <a:chOff x="0" y="1"/>
            <a:chExt cx="12192003" cy="6858000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" y="1"/>
              <a:ext cx="3876675" cy="2543175"/>
            </a:xfrm>
            <a:custGeom>
              <a:avLst/>
              <a:gdLst>
                <a:gd name="connsiteX0" fmla="*/ 0 w 3876675"/>
                <a:gd name="connsiteY0" fmla="*/ 0 h 2543175"/>
                <a:gd name="connsiteX1" fmla="*/ 3876675 w 3876675"/>
                <a:gd name="connsiteY1" fmla="*/ 0 h 2543175"/>
                <a:gd name="connsiteX2" fmla="*/ 3876675 w 3876675"/>
                <a:gd name="connsiteY2" fmla="*/ 2543175 h 2543175"/>
                <a:gd name="connsiteX3" fmla="*/ 0 w 3876675"/>
                <a:gd name="connsiteY3" fmla="*/ 2543175 h 254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6675" h="2543175">
                  <a:moveTo>
                    <a:pt x="0" y="0"/>
                  </a:moveTo>
                  <a:lnTo>
                    <a:pt x="3876675" y="0"/>
                  </a:lnTo>
                  <a:lnTo>
                    <a:pt x="3876675" y="2543175"/>
                  </a:lnTo>
                  <a:lnTo>
                    <a:pt x="0" y="2543175"/>
                  </a:lnTo>
                  <a:close/>
                </a:path>
              </a:pathLst>
            </a:custGeom>
          </p:spPr>
        </p:pic>
        <p:pic>
          <p:nvPicPr>
            <p:cNvPr id="6" name="图片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" y="4410076"/>
              <a:ext cx="4029075" cy="2447925"/>
            </a:xfrm>
            <a:custGeom>
              <a:avLst/>
              <a:gdLst>
                <a:gd name="connsiteX0" fmla="*/ 0 w 4029075"/>
                <a:gd name="connsiteY0" fmla="*/ 0 h 2447925"/>
                <a:gd name="connsiteX1" fmla="*/ 4029075 w 4029075"/>
                <a:gd name="connsiteY1" fmla="*/ 0 h 2447925"/>
                <a:gd name="connsiteX2" fmla="*/ 4029075 w 4029075"/>
                <a:gd name="connsiteY2" fmla="*/ 2447925 h 2447925"/>
                <a:gd name="connsiteX3" fmla="*/ 0 w 4029075"/>
                <a:gd name="connsiteY3" fmla="*/ 2447925 h 244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9075" h="2447925">
                  <a:moveTo>
                    <a:pt x="0" y="0"/>
                  </a:moveTo>
                  <a:lnTo>
                    <a:pt x="4029075" y="0"/>
                  </a:lnTo>
                  <a:lnTo>
                    <a:pt x="4029075" y="2447925"/>
                  </a:lnTo>
                  <a:lnTo>
                    <a:pt x="0" y="2447925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7953376" y="1"/>
              <a:ext cx="4238627" cy="2543175"/>
            </a:xfrm>
            <a:custGeom>
              <a:avLst/>
              <a:gdLst>
                <a:gd name="connsiteX0" fmla="*/ 0 w 4238627"/>
                <a:gd name="connsiteY0" fmla="*/ 0 h 2543175"/>
                <a:gd name="connsiteX1" fmla="*/ 4238627 w 4238627"/>
                <a:gd name="connsiteY1" fmla="*/ 0 h 2543175"/>
                <a:gd name="connsiteX2" fmla="*/ 4238627 w 4238627"/>
                <a:gd name="connsiteY2" fmla="*/ 2543175 h 2543175"/>
                <a:gd name="connsiteX3" fmla="*/ 0 w 4238627"/>
                <a:gd name="connsiteY3" fmla="*/ 2543175 h 254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627" h="2543175">
                  <a:moveTo>
                    <a:pt x="0" y="0"/>
                  </a:moveTo>
                  <a:lnTo>
                    <a:pt x="4238627" y="0"/>
                  </a:lnTo>
                  <a:lnTo>
                    <a:pt x="4238627" y="2543175"/>
                  </a:lnTo>
                  <a:lnTo>
                    <a:pt x="0" y="2543175"/>
                  </a:ln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8105776" y="4410076"/>
              <a:ext cx="4086227" cy="2447925"/>
            </a:xfrm>
            <a:custGeom>
              <a:avLst/>
              <a:gdLst>
                <a:gd name="connsiteX0" fmla="*/ 0 w 4086227"/>
                <a:gd name="connsiteY0" fmla="*/ 0 h 2447925"/>
                <a:gd name="connsiteX1" fmla="*/ 4086227 w 4086227"/>
                <a:gd name="connsiteY1" fmla="*/ 0 h 2447925"/>
                <a:gd name="connsiteX2" fmla="*/ 4086227 w 4086227"/>
                <a:gd name="connsiteY2" fmla="*/ 2447925 h 2447925"/>
                <a:gd name="connsiteX3" fmla="*/ 0 w 4086227"/>
                <a:gd name="connsiteY3" fmla="*/ 2447925 h 244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6227" h="2447925">
                  <a:moveTo>
                    <a:pt x="0" y="0"/>
                  </a:moveTo>
                  <a:lnTo>
                    <a:pt x="4086227" y="0"/>
                  </a:lnTo>
                  <a:lnTo>
                    <a:pt x="4086227" y="2447925"/>
                  </a:lnTo>
                  <a:lnTo>
                    <a:pt x="0" y="2447925"/>
                  </a:lnTo>
                  <a:close/>
                </a:path>
              </a:pathLst>
            </a:cu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3876676" y="1"/>
              <a:ext cx="4076700" cy="1028699"/>
            </a:xfrm>
            <a:custGeom>
              <a:avLst/>
              <a:gdLst>
                <a:gd name="connsiteX0" fmla="*/ 0 w 2847975"/>
                <a:gd name="connsiteY0" fmla="*/ 0 h 1028699"/>
                <a:gd name="connsiteX1" fmla="*/ 2847975 w 2847975"/>
                <a:gd name="connsiteY1" fmla="*/ 0 h 1028699"/>
                <a:gd name="connsiteX2" fmla="*/ 2847975 w 2847975"/>
                <a:gd name="connsiteY2" fmla="*/ 1028699 h 1028699"/>
                <a:gd name="connsiteX3" fmla="*/ 0 w 2847975"/>
                <a:gd name="connsiteY3" fmla="*/ 1028699 h 102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7975" h="1028699">
                  <a:moveTo>
                    <a:pt x="0" y="0"/>
                  </a:moveTo>
                  <a:lnTo>
                    <a:pt x="2847975" y="0"/>
                  </a:lnTo>
                  <a:lnTo>
                    <a:pt x="2847975" y="1028699"/>
                  </a:lnTo>
                  <a:lnTo>
                    <a:pt x="0" y="1028699"/>
                  </a:lnTo>
                  <a:close/>
                </a:path>
              </a:pathLst>
            </a:custGeom>
          </p:spPr>
        </p:pic>
        <p:pic>
          <p:nvPicPr>
            <p:cNvPr id="10" name="图片 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4029075" y="6067425"/>
              <a:ext cx="4086227" cy="790574"/>
            </a:xfrm>
            <a:custGeom>
              <a:avLst/>
              <a:gdLst>
                <a:gd name="connsiteX0" fmla="*/ 0 w 2933700"/>
                <a:gd name="connsiteY0" fmla="*/ 0 h 790574"/>
                <a:gd name="connsiteX1" fmla="*/ 2933700 w 2933700"/>
                <a:gd name="connsiteY1" fmla="*/ 0 h 790574"/>
                <a:gd name="connsiteX2" fmla="*/ 2933700 w 2933700"/>
                <a:gd name="connsiteY2" fmla="*/ 790574 h 790574"/>
                <a:gd name="connsiteX3" fmla="*/ 0 w 2933700"/>
                <a:gd name="connsiteY3" fmla="*/ 790574 h 79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3700" h="790574">
                  <a:moveTo>
                    <a:pt x="0" y="0"/>
                  </a:moveTo>
                  <a:lnTo>
                    <a:pt x="2933700" y="0"/>
                  </a:lnTo>
                  <a:lnTo>
                    <a:pt x="2933700" y="790574"/>
                  </a:lnTo>
                  <a:lnTo>
                    <a:pt x="0" y="790574"/>
                  </a:lnTo>
                  <a:close/>
                </a:path>
              </a:pathLst>
            </a:custGeom>
          </p:spPr>
        </p:pic>
        <p:pic>
          <p:nvPicPr>
            <p:cNvPr id="11" name="图片 10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0" y="2543176"/>
              <a:ext cx="1800225" cy="1866900"/>
            </a:xfrm>
            <a:custGeom>
              <a:avLst/>
              <a:gdLst>
                <a:gd name="connsiteX0" fmla="*/ 0 w 1800225"/>
                <a:gd name="connsiteY0" fmla="*/ 0 h 1524001"/>
                <a:gd name="connsiteX1" fmla="*/ 1800225 w 1800225"/>
                <a:gd name="connsiteY1" fmla="*/ 0 h 1524001"/>
                <a:gd name="connsiteX2" fmla="*/ 1800225 w 1800225"/>
                <a:gd name="connsiteY2" fmla="*/ 1524001 h 1524001"/>
                <a:gd name="connsiteX3" fmla="*/ 0 w 1800225"/>
                <a:gd name="connsiteY3" fmla="*/ 1524001 h 152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225" h="1524001">
                  <a:moveTo>
                    <a:pt x="0" y="0"/>
                  </a:moveTo>
                  <a:lnTo>
                    <a:pt x="1800225" y="0"/>
                  </a:lnTo>
                  <a:lnTo>
                    <a:pt x="1800225" y="1524001"/>
                  </a:lnTo>
                  <a:lnTo>
                    <a:pt x="0" y="1524001"/>
                  </a:lnTo>
                  <a:close/>
                </a:path>
              </a:pathLst>
            </a:custGeom>
          </p:spPr>
        </p:pic>
        <p:pic>
          <p:nvPicPr>
            <p:cNvPr id="12" name="图片 11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1077575" y="2543176"/>
              <a:ext cx="1114424" cy="2009773"/>
            </a:xfrm>
            <a:custGeom>
              <a:avLst/>
              <a:gdLst>
                <a:gd name="connsiteX0" fmla="*/ 0 w 1114424"/>
                <a:gd name="connsiteY0" fmla="*/ 0 h 1447799"/>
                <a:gd name="connsiteX1" fmla="*/ 1114424 w 1114424"/>
                <a:gd name="connsiteY1" fmla="*/ 0 h 1447799"/>
                <a:gd name="connsiteX2" fmla="*/ 1114424 w 1114424"/>
                <a:gd name="connsiteY2" fmla="*/ 1447799 h 1447799"/>
                <a:gd name="connsiteX3" fmla="*/ 0 w 1114424"/>
                <a:gd name="connsiteY3" fmla="*/ 1447799 h 144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4424" h="1447799">
                  <a:moveTo>
                    <a:pt x="0" y="0"/>
                  </a:moveTo>
                  <a:lnTo>
                    <a:pt x="1114424" y="0"/>
                  </a:lnTo>
                  <a:lnTo>
                    <a:pt x="1114424" y="1447799"/>
                  </a:lnTo>
                  <a:lnTo>
                    <a:pt x="0" y="1447799"/>
                  </a:lnTo>
                  <a:close/>
                </a:path>
              </a:pathLst>
            </a:custGeom>
          </p:spPr>
        </p:pic>
      </p:grpSp>
      <p:sp>
        <p:nvSpPr>
          <p:cNvPr id="3" name="文本框 2"/>
          <p:cNvSpPr txBox="1"/>
          <p:nvPr>
            <p:custDataLst>
              <p:tags r:id="rId18"/>
            </p:custDataLst>
          </p:nvPr>
        </p:nvSpPr>
        <p:spPr>
          <a:xfrm>
            <a:off x="2209165" y="131318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14338" name="Text Box 2"/>
          <p:cNvSpPr/>
          <p:nvPr>
            <p:custDataLst>
              <p:tags r:id="rId19"/>
            </p:custDataLst>
          </p:nvPr>
        </p:nvSpPr>
        <p:spPr>
          <a:xfrm>
            <a:off x="227013" y="333375"/>
            <a:ext cx="11785600" cy="6013450"/>
          </a:xfrm>
          <a:prstGeom prst="rect">
            <a:avLst/>
          </a:prstGeom>
          <a:noFill/>
          <a:ln>
            <a:solidFill>
              <a:srgbClr val="CC0000"/>
            </a:solidFill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ru-RU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ru-RU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ru-RU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4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三、文言文阅读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  <a:p>
            <a:pPr marL="0" lvl="0" indent="0" eaLnBrk="1" hangingPunct="1">
              <a:lnSpc>
                <a:spcPts val="2500"/>
              </a:lnSpc>
              <a:spcBef>
                <a:spcPct val="0"/>
              </a:spcBef>
              <a:buNone/>
            </a:pPr>
            <a:endParaRPr lang="en-US" altLang="zh-CN" sz="3600" b="1">
              <a:latin typeface="黑体" panose="02010609060101010101" charset="-122"/>
              <a:ea typeface="黑体" panose="02010609060101010101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阅读提醒：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3600" b="1"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）浏览全篇（注意</a:t>
            </a:r>
            <a:r>
              <a:rPr lang="zh-CN" altLang="en-US" sz="36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题目、出处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），</a:t>
            </a:r>
            <a:r>
              <a:rPr lang="zh-CN" altLang="en-US" sz="36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弄清文体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（人物传记、游记散文、议论文等）。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3600" b="1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）据文体带问题读文章（记叙类注意</a:t>
            </a:r>
            <a:r>
              <a:rPr lang="zh-CN" altLang="en-US" sz="36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人物和情节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，说理类注意作者</a:t>
            </a:r>
            <a:r>
              <a:rPr lang="zh-CN" altLang="en-US" sz="36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观点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及具体</a:t>
            </a:r>
            <a:r>
              <a:rPr lang="zh-CN" altLang="en-US" sz="36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论述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过程。）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3600" b="1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）不可能句句都理解，但题目可以全做对。遇到实在不懂的字词，用记号标注，先读下文，</a:t>
            </a:r>
            <a:r>
              <a:rPr lang="zh-CN" altLang="en-US" sz="36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联系语境推断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，也可到题目中找答案。</a:t>
            </a:r>
            <a:endParaRPr lang="en-US" altLang="zh-CN" sz="3600" b="1">
              <a:latin typeface="黑体" panose="02010609060101010101" charset="-122"/>
              <a:ea typeface="黑体" panose="02010609060101010101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3600" b="1"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）</a:t>
            </a:r>
            <a:r>
              <a:rPr lang="zh-CN" altLang="en-US" sz="36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一定要读完每个选项再做题。</a:t>
            </a:r>
            <a:endParaRPr lang="zh-CN" altLang="en-US" sz="3600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7065" y="156210"/>
            <a:ext cx="11065510" cy="34658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</a:rPr>
              <a:t>高考语文考前自主复习梳理，知识回眸</a:t>
            </a:r>
            <a:endParaRPr lang="zh-CN" altLang="en-US" sz="3200" b="1" dirty="0" smtClean="0">
              <a:solidFill>
                <a:srgbClr val="C00000"/>
              </a:solidFill>
            </a:endParaRPr>
          </a:p>
          <a:p>
            <a:pPr>
              <a:lnSpc>
                <a:spcPct val="250000"/>
              </a:lnSpc>
            </a:pPr>
            <a:r>
              <a:rPr lang="zh-CN" altLang="zh-CN" sz="2400" b="1" kern="0" spc="30" dirty="0">
                <a:solidFill>
                  <a:srgbClr val="C00000"/>
                </a:solidFill>
                <a:latin typeface="宋体" panose="02010600030101010101" pitchFamily="2" charset="-122"/>
                <a:ea typeface="Microsoft YaHei UI" panose="020B0503020204020204" pitchFamily="34" charset="-122"/>
                <a:cs typeface="宋体" panose="02010600030101010101" pitchFamily="2" charset="-122"/>
              </a:rPr>
              <a:t>自主复习</a:t>
            </a:r>
            <a:r>
              <a:rPr lang="zh-CN" altLang="zh-CN" sz="2400" b="1" kern="0" spc="40" dirty="0">
                <a:solidFill>
                  <a:srgbClr val="C00000"/>
                </a:solidFill>
                <a:latin typeface="宋体" panose="02010600030101010101" pitchFamily="2" charset="-122"/>
                <a:ea typeface="Microsoft YaHei UI" panose="020B0503020204020204" pitchFamily="34" charset="-122"/>
                <a:cs typeface="宋体" panose="02010600030101010101" pitchFamily="2" charset="-122"/>
              </a:rPr>
              <a:t>的意义：</a:t>
            </a:r>
            <a:r>
              <a:rPr lang="en-US" altLang="zh-CN" sz="2400" b="1" kern="0" spc="40" dirty="0">
                <a:solidFill>
                  <a:srgbClr val="C00000"/>
                </a:solidFill>
                <a:latin typeface="宋体" panose="02010600030101010101" pitchFamily="2" charset="-122"/>
                <a:ea typeface="Microsoft YaHei UI" panose="020B0503020204020204" pitchFamily="34" charset="-122"/>
                <a:cs typeface="宋体" panose="02010600030101010101" pitchFamily="2" charset="-122"/>
              </a:rPr>
              <a:t>1.</a:t>
            </a:r>
            <a:r>
              <a:rPr lang="zh-CN" altLang="zh-CN" sz="2400" b="1" kern="0" spc="40" dirty="0">
                <a:latin typeface="宋体" panose="02010600030101010101" pitchFamily="2" charset="-122"/>
                <a:ea typeface="Microsoft YaHei UI" panose="020B0503020204020204" pitchFamily="34" charset="-122"/>
                <a:cs typeface="宋体" panose="02010600030101010101" pitchFamily="2" charset="-122"/>
              </a:rPr>
              <a:t>回归教材，夯实基础；合理规划，提分最快 ；归纳整理，效益最高；精心复习，练就沉稳；目标明确，高考大吉！</a:t>
            </a:r>
            <a:r>
              <a:rPr lang="en-US" altLang="zh-CN" sz="2400" b="1" kern="0" spc="40" dirty="0">
                <a:latin typeface="Microsoft YaHei UI Western"/>
                <a:ea typeface="Microsoft YaHei UI" panose="020B0503020204020204" pitchFamily="34" charset="-122"/>
                <a:cs typeface="宋体" panose="02010600030101010101" pitchFamily="2" charset="-122"/>
              </a:rPr>
              <a:t>  </a:t>
            </a:r>
            <a:endParaRPr lang="en-US" altLang="zh-CN" sz="2400" b="1" kern="0" spc="40" dirty="0">
              <a:latin typeface="Microsoft YaHei UI Western"/>
              <a:ea typeface="Microsoft YaHei U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2400" b="1" kern="0" spc="40" dirty="0">
                <a:latin typeface="Microsoft YaHei UI Western"/>
                <a:ea typeface="Microsoft YaHei UI" panose="020B0503020204020204" pitchFamily="34" charset="-122"/>
                <a:cs typeface="宋体" panose="02010600030101010101" pitchFamily="2" charset="-122"/>
              </a:rPr>
              <a:t>2.</a:t>
            </a:r>
            <a:r>
              <a:rPr lang="zh-CN" altLang="en-US" sz="2400" b="1" kern="0" spc="40" dirty="0">
                <a:latin typeface="Microsoft YaHei UI Western"/>
                <a:ea typeface="Microsoft YaHei UI" panose="020B0503020204020204" pitchFamily="34" charset="-122"/>
                <a:cs typeface="宋体" panose="02010600030101010101" pitchFamily="2" charset="-122"/>
              </a:rPr>
              <a:t>坚持每天做几道题目，保持手感。</a:t>
            </a:r>
            <a:endParaRPr lang="zh-CN" altLang="en-US" sz="2400" b="1" kern="0" spc="40" dirty="0">
              <a:latin typeface="Microsoft YaHei UI Western"/>
              <a:ea typeface="Microsoft YaHei U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2400" b="1" kern="0" spc="40" dirty="0">
                <a:latin typeface="Microsoft YaHei UI Western"/>
                <a:ea typeface="Microsoft YaHei UI" panose="020B0503020204020204" pitchFamily="34" charset="-122"/>
                <a:cs typeface="宋体" panose="02010600030101010101" pitchFamily="2" charset="-122"/>
              </a:rPr>
              <a:t>3.</a:t>
            </a:r>
            <a:r>
              <a:rPr lang="zh-CN" altLang="en-US" sz="2400" b="1" kern="0" spc="40" dirty="0">
                <a:latin typeface="Microsoft YaHei UI Western"/>
                <a:ea typeface="Microsoft YaHei UI" panose="020B0503020204020204" pitchFamily="34" charset="-122"/>
                <a:cs typeface="宋体" panose="02010600030101010101" pitchFamily="2" charset="-122"/>
              </a:rPr>
              <a:t>拟写作文结构提纲，</a:t>
            </a:r>
            <a:r>
              <a:rPr lang="en-US" altLang="zh-CN" sz="2400" b="1" kern="0" spc="40" dirty="0">
                <a:latin typeface="Microsoft YaHei UI Western"/>
                <a:ea typeface="Microsoft YaHei UI" panose="020B0503020204020204" pitchFamily="34" charset="-122"/>
                <a:cs typeface="宋体" panose="02010600030101010101" pitchFamily="2" charset="-122"/>
              </a:rPr>
              <a:t> </a:t>
            </a:r>
            <a:r>
              <a:rPr lang="zh-CN" altLang="en-US" sz="2400" b="1" kern="0" spc="40" dirty="0">
                <a:latin typeface="Microsoft YaHei UI Western"/>
                <a:ea typeface="Microsoft YaHei UI" panose="020B0503020204020204" pitchFamily="34" charset="-122"/>
                <a:cs typeface="宋体" panose="02010600030101010101" pitchFamily="2" charset="-122"/>
              </a:rPr>
              <a:t>提炼中心句（分论点），段落间的过渡句，最重要的是练习开头和结尾。</a:t>
            </a:r>
            <a:endParaRPr lang="zh-CN" altLang="zh-CN" sz="2400" b="1" kern="2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250000"/>
              </a:lnSpc>
            </a:pPr>
            <a:endParaRPr lang="zh-CN" altLang="zh-CN" sz="2400" b="1" kern="2200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316865" y="1680845"/>
            <a:ext cx="6345555" cy="360743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>
            <a:noAutofit/>
          </a:bodyPr>
          <a:lstStyle/>
          <a:p>
            <a:pPr lvl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第一步：通读全文，弄懂大意。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第二步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: 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通读选项，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竖着比，找不同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第三步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: 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循序渐进，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先易后难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第四步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: 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借助“特征”“方法”，巧妙断句。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78045" y="501583"/>
            <a:ext cx="2691731" cy="759460"/>
          </a:xfrm>
          <a:prstGeom prst="rect">
            <a:avLst/>
          </a:prstGeom>
          <a:noFill/>
          <a:ln w="60325" cmpd="dbl">
            <a:solidFill>
              <a:schemeClr val="accent2"/>
            </a:solidFill>
            <a:prstDash val="solid"/>
          </a:ln>
        </p:spPr>
        <p:txBody>
          <a:bodyPr wrap="square" lIns="91368" tIns="45683" rIns="91368" bIns="4568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9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29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文言断句题</a:t>
            </a:r>
            <a:endParaRPr lang="en-US" sz="29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20162" name="Rectangle 2"/>
          <p:cNvSpPr>
            <a:spLocks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7094220" y="1680845"/>
            <a:ext cx="4589780" cy="3606800"/>
          </a:xfr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en-US" altLang="zh-CN" sz="60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anose="02010609030101010101" charset="-122"/>
                <a:ea typeface="楷体_GB2312" panose="02010609030101010101" charset="-122"/>
                <a:cs typeface="+mj-cs"/>
              </a:rPr>
            </a:br>
            <a:r>
              <a:rPr kumimoji="0" lang="zh-CN" altLang="en-US" sz="3600" b="1" i="0" u="none" strike="noStrike" cap="none" spc="0" normalizeH="0" baseline="0">
                <a:latin typeface="微软雅黑" panose="020B0503020204020204" charset="-122"/>
                <a:ea typeface="微软雅黑" panose="020B0503020204020204" charset="-122"/>
                <a:cs typeface="+mn-cs"/>
              </a:rPr>
              <a:t>1.找</a:t>
            </a:r>
            <a:r>
              <a:rPr kumimoji="0" lang="zh-CN" altLang="en-US" sz="3600" b="1" i="0" u="none" strike="noStrike" cap="none" spc="0" normalizeH="0" baseline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名</a:t>
            </a:r>
            <a:r>
              <a:rPr kumimoji="0" lang="zh-CN" altLang="en-US" sz="3600" b="1" i="0" u="none" strike="noStrike" cap="none" spc="0" normalizeH="0" baseline="0">
                <a:latin typeface="微软雅黑" panose="020B0503020204020204" charset="-122"/>
                <a:ea typeface="微软雅黑" panose="020B0503020204020204" charset="-122"/>
                <a:cs typeface="+mn-cs"/>
              </a:rPr>
              <a:t>词</a:t>
            </a:r>
            <a:br>
              <a:rPr kumimoji="0" lang="zh-CN" altLang="en-US" sz="3600" b="1" i="0" u="none" strike="noStrike" cap="none" spc="0" normalizeH="0" baseline="0">
                <a:latin typeface="微软雅黑" panose="020B0503020204020204" charset="-122"/>
                <a:ea typeface="微软雅黑" panose="020B0503020204020204" charset="-122"/>
                <a:cs typeface="+mn-cs"/>
              </a:rPr>
            </a:br>
            <a:r>
              <a:rPr kumimoji="0" lang="zh-CN" altLang="en-US" sz="3600" b="1" i="0" u="none" strike="noStrike" cap="none" spc="0" normalizeH="0" baseline="0">
                <a:latin typeface="微软雅黑" panose="020B0503020204020204" charset="-122"/>
                <a:ea typeface="微软雅黑" panose="020B0503020204020204" charset="-122"/>
                <a:cs typeface="+mn-cs"/>
              </a:rPr>
              <a:t>（或代词）</a:t>
            </a:r>
            <a:br>
              <a:rPr kumimoji="0" lang="zh-CN" altLang="en-US" sz="3600" b="1" i="0" u="none" strike="noStrike" cap="none" spc="0" normalizeH="0" baseline="0">
                <a:latin typeface="微软雅黑" panose="020B0503020204020204" charset="-122"/>
                <a:ea typeface="微软雅黑" panose="020B0503020204020204" charset="-122"/>
                <a:cs typeface="+mn-cs"/>
              </a:rPr>
            </a:b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2.找</a:t>
            </a:r>
            <a:r>
              <a:rPr lang="zh-CN" altLang="en-US" sz="36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虚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词</a:t>
            </a:r>
            <a:b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</a:b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3.察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对话</a:t>
            </a:r>
            <a:b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</a:b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4.依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修辞</a:t>
            </a:r>
            <a:b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</a:b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5.借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句式</a:t>
            </a:r>
            <a:br>
              <a:rPr lang="zh-CN" altLang="en-US" b="1" kern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anose="02010609030101010101" charset="-122"/>
                <a:ea typeface="楷体_GB2312" panose="02010609030101010101" charset="-122"/>
                <a:sym typeface="+mn-ea"/>
              </a:rPr>
            </a:br>
            <a:br>
              <a:rPr kumimoji="0" lang="zh-CN" alt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anose="02010609030101010101" charset="-122"/>
                <a:ea typeface="楷体_GB2312" panose="02010609030101010101" charset="-122"/>
                <a:cs typeface="+mj-cs"/>
              </a:rPr>
            </a:br>
            <a:endParaRPr kumimoji="0" lang="zh-CN" altLang="en-US" sz="4400" b="1" i="0" u="none" strike="noStrike" kern="0" cap="none" spc="0" normalizeH="0" baseline="0" noProof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anose="02010609030101010101" charset="-122"/>
              <a:ea typeface="楷体_GB2312" panose="02010609030101010101" charset="-122"/>
              <a:cs typeface="+mj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 bldLvl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914400" y="1680210"/>
            <a:ext cx="5280025" cy="299466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>
            <a:noAutofit/>
          </a:bodyPr>
          <a:lstStyle/>
          <a:p>
            <a:pPr lvl="0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调动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积累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，直接判断；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剖析词语，巧做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推断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；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结合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语境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，深度审读。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914400" y="600194"/>
            <a:ext cx="3991614" cy="501281"/>
          </a:xfrm>
          <a:prstGeom prst="rect">
            <a:avLst/>
          </a:prstGeom>
          <a:noFill/>
          <a:ln w="60325" cmpd="dbl">
            <a:solidFill>
              <a:schemeClr val="accent2"/>
            </a:solidFill>
            <a:prstDash val="solid"/>
          </a:ln>
        </p:spPr>
        <p:txBody>
          <a:bodyPr wrap="square" lIns="91368" tIns="45683" rIns="91368" bIns="45683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zh-CN" altLang="en-US" sz="29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文化常识、文言实词题</a:t>
            </a:r>
            <a:endParaRPr lang="en-US" sz="29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6584950" y="2440305"/>
            <a:ext cx="5066030" cy="82994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zh-CN" altLang="en-US" sz="4800">
                <a:solidFill>
                  <a:srgbClr val="C00000"/>
                </a:solidFill>
                <a:highlight>
                  <a:srgbClr val="FFFF00"/>
                </a:highlight>
                <a:latin typeface="方正公文小标宋" panose="02000500000000000000" charset="-122"/>
                <a:ea typeface="方正公文小标宋" panose="02000500000000000000" charset="-122"/>
              </a:rPr>
              <a:t>考前充分回归教材</a:t>
            </a:r>
            <a:endParaRPr lang="zh-CN" altLang="en-US" sz="4800">
              <a:solidFill>
                <a:srgbClr val="C00000"/>
              </a:solidFill>
              <a:highlight>
                <a:srgbClr val="FFFF00"/>
              </a:highlight>
              <a:latin typeface="方正公文小标宋" panose="02000500000000000000" charset="-122"/>
              <a:ea typeface="方正公文小标宋" panose="02000500000000000000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842645" y="1536700"/>
            <a:ext cx="11082020" cy="325945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误点设置：顺序颠倒、无中生有、张冠李戴，事件时间，因果关系等。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解题方法：回归原文，找准对应语句，仔细比对。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难度不高，心细胆大，“视力” 要够好！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42682" y="600194"/>
            <a:ext cx="3048000" cy="501281"/>
          </a:xfrm>
          <a:prstGeom prst="rect">
            <a:avLst/>
          </a:prstGeom>
          <a:noFill/>
          <a:ln w="60325" cmpd="dbl">
            <a:solidFill>
              <a:schemeClr val="accent2"/>
            </a:solidFill>
            <a:prstDash val="solid"/>
          </a:ln>
        </p:spPr>
        <p:txBody>
          <a:bodyPr wrap="square" lIns="91368" tIns="45683" rIns="91368" bIns="45683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zh-CN" altLang="en-US" sz="29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内容概括和分析</a:t>
            </a:r>
            <a:endParaRPr lang="en-US" sz="29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0" y="11430"/>
            <a:ext cx="12273280" cy="6978650"/>
            <a:chOff x="0" y="1"/>
            <a:chExt cx="12192003" cy="6858000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" y="1"/>
              <a:ext cx="3876675" cy="2543175"/>
            </a:xfrm>
            <a:custGeom>
              <a:avLst/>
              <a:gdLst>
                <a:gd name="connsiteX0" fmla="*/ 0 w 3876675"/>
                <a:gd name="connsiteY0" fmla="*/ 0 h 2543175"/>
                <a:gd name="connsiteX1" fmla="*/ 3876675 w 3876675"/>
                <a:gd name="connsiteY1" fmla="*/ 0 h 2543175"/>
                <a:gd name="connsiteX2" fmla="*/ 3876675 w 3876675"/>
                <a:gd name="connsiteY2" fmla="*/ 2543175 h 2543175"/>
                <a:gd name="connsiteX3" fmla="*/ 0 w 3876675"/>
                <a:gd name="connsiteY3" fmla="*/ 2543175 h 254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6675" h="2543175">
                  <a:moveTo>
                    <a:pt x="0" y="0"/>
                  </a:moveTo>
                  <a:lnTo>
                    <a:pt x="3876675" y="0"/>
                  </a:lnTo>
                  <a:lnTo>
                    <a:pt x="3876675" y="2543175"/>
                  </a:lnTo>
                  <a:lnTo>
                    <a:pt x="0" y="2543175"/>
                  </a:lnTo>
                  <a:close/>
                </a:path>
              </a:pathLst>
            </a:custGeom>
          </p:spPr>
        </p:pic>
        <p:pic>
          <p:nvPicPr>
            <p:cNvPr id="6" name="图片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" y="4410076"/>
              <a:ext cx="4029075" cy="2447925"/>
            </a:xfrm>
            <a:custGeom>
              <a:avLst/>
              <a:gdLst>
                <a:gd name="connsiteX0" fmla="*/ 0 w 4029075"/>
                <a:gd name="connsiteY0" fmla="*/ 0 h 2447925"/>
                <a:gd name="connsiteX1" fmla="*/ 4029075 w 4029075"/>
                <a:gd name="connsiteY1" fmla="*/ 0 h 2447925"/>
                <a:gd name="connsiteX2" fmla="*/ 4029075 w 4029075"/>
                <a:gd name="connsiteY2" fmla="*/ 2447925 h 2447925"/>
                <a:gd name="connsiteX3" fmla="*/ 0 w 4029075"/>
                <a:gd name="connsiteY3" fmla="*/ 2447925 h 244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9075" h="2447925">
                  <a:moveTo>
                    <a:pt x="0" y="0"/>
                  </a:moveTo>
                  <a:lnTo>
                    <a:pt x="4029075" y="0"/>
                  </a:lnTo>
                  <a:lnTo>
                    <a:pt x="4029075" y="2447925"/>
                  </a:lnTo>
                  <a:lnTo>
                    <a:pt x="0" y="2447925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7953376" y="1"/>
              <a:ext cx="4238627" cy="2543175"/>
            </a:xfrm>
            <a:custGeom>
              <a:avLst/>
              <a:gdLst>
                <a:gd name="connsiteX0" fmla="*/ 0 w 4238627"/>
                <a:gd name="connsiteY0" fmla="*/ 0 h 2543175"/>
                <a:gd name="connsiteX1" fmla="*/ 4238627 w 4238627"/>
                <a:gd name="connsiteY1" fmla="*/ 0 h 2543175"/>
                <a:gd name="connsiteX2" fmla="*/ 4238627 w 4238627"/>
                <a:gd name="connsiteY2" fmla="*/ 2543175 h 2543175"/>
                <a:gd name="connsiteX3" fmla="*/ 0 w 4238627"/>
                <a:gd name="connsiteY3" fmla="*/ 2543175 h 254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627" h="2543175">
                  <a:moveTo>
                    <a:pt x="0" y="0"/>
                  </a:moveTo>
                  <a:lnTo>
                    <a:pt x="4238627" y="0"/>
                  </a:lnTo>
                  <a:lnTo>
                    <a:pt x="4238627" y="2543175"/>
                  </a:lnTo>
                  <a:lnTo>
                    <a:pt x="0" y="2543175"/>
                  </a:ln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8105776" y="4410076"/>
              <a:ext cx="4086227" cy="2447925"/>
            </a:xfrm>
            <a:custGeom>
              <a:avLst/>
              <a:gdLst>
                <a:gd name="connsiteX0" fmla="*/ 0 w 4086227"/>
                <a:gd name="connsiteY0" fmla="*/ 0 h 2447925"/>
                <a:gd name="connsiteX1" fmla="*/ 4086227 w 4086227"/>
                <a:gd name="connsiteY1" fmla="*/ 0 h 2447925"/>
                <a:gd name="connsiteX2" fmla="*/ 4086227 w 4086227"/>
                <a:gd name="connsiteY2" fmla="*/ 2447925 h 2447925"/>
                <a:gd name="connsiteX3" fmla="*/ 0 w 4086227"/>
                <a:gd name="connsiteY3" fmla="*/ 2447925 h 244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6227" h="2447925">
                  <a:moveTo>
                    <a:pt x="0" y="0"/>
                  </a:moveTo>
                  <a:lnTo>
                    <a:pt x="4086227" y="0"/>
                  </a:lnTo>
                  <a:lnTo>
                    <a:pt x="4086227" y="2447925"/>
                  </a:lnTo>
                  <a:lnTo>
                    <a:pt x="0" y="2447925"/>
                  </a:lnTo>
                  <a:close/>
                </a:path>
              </a:pathLst>
            </a:cu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3876676" y="1"/>
              <a:ext cx="4076700" cy="1028699"/>
            </a:xfrm>
            <a:custGeom>
              <a:avLst/>
              <a:gdLst>
                <a:gd name="connsiteX0" fmla="*/ 0 w 2847975"/>
                <a:gd name="connsiteY0" fmla="*/ 0 h 1028699"/>
                <a:gd name="connsiteX1" fmla="*/ 2847975 w 2847975"/>
                <a:gd name="connsiteY1" fmla="*/ 0 h 1028699"/>
                <a:gd name="connsiteX2" fmla="*/ 2847975 w 2847975"/>
                <a:gd name="connsiteY2" fmla="*/ 1028699 h 1028699"/>
                <a:gd name="connsiteX3" fmla="*/ 0 w 2847975"/>
                <a:gd name="connsiteY3" fmla="*/ 1028699 h 102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7975" h="1028699">
                  <a:moveTo>
                    <a:pt x="0" y="0"/>
                  </a:moveTo>
                  <a:lnTo>
                    <a:pt x="2847975" y="0"/>
                  </a:lnTo>
                  <a:lnTo>
                    <a:pt x="2847975" y="1028699"/>
                  </a:lnTo>
                  <a:lnTo>
                    <a:pt x="0" y="1028699"/>
                  </a:lnTo>
                  <a:close/>
                </a:path>
              </a:pathLst>
            </a:custGeom>
          </p:spPr>
        </p:pic>
        <p:pic>
          <p:nvPicPr>
            <p:cNvPr id="10" name="图片 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4029075" y="6067425"/>
              <a:ext cx="4086227" cy="790574"/>
            </a:xfrm>
            <a:custGeom>
              <a:avLst/>
              <a:gdLst>
                <a:gd name="connsiteX0" fmla="*/ 0 w 2933700"/>
                <a:gd name="connsiteY0" fmla="*/ 0 h 790574"/>
                <a:gd name="connsiteX1" fmla="*/ 2933700 w 2933700"/>
                <a:gd name="connsiteY1" fmla="*/ 0 h 790574"/>
                <a:gd name="connsiteX2" fmla="*/ 2933700 w 2933700"/>
                <a:gd name="connsiteY2" fmla="*/ 790574 h 790574"/>
                <a:gd name="connsiteX3" fmla="*/ 0 w 2933700"/>
                <a:gd name="connsiteY3" fmla="*/ 790574 h 79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3700" h="790574">
                  <a:moveTo>
                    <a:pt x="0" y="0"/>
                  </a:moveTo>
                  <a:lnTo>
                    <a:pt x="2933700" y="0"/>
                  </a:lnTo>
                  <a:lnTo>
                    <a:pt x="2933700" y="790574"/>
                  </a:lnTo>
                  <a:lnTo>
                    <a:pt x="0" y="790574"/>
                  </a:lnTo>
                  <a:close/>
                </a:path>
              </a:pathLst>
            </a:custGeom>
          </p:spPr>
        </p:pic>
        <p:pic>
          <p:nvPicPr>
            <p:cNvPr id="11" name="图片 10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0" y="2543176"/>
              <a:ext cx="1800225" cy="1866900"/>
            </a:xfrm>
            <a:custGeom>
              <a:avLst/>
              <a:gdLst>
                <a:gd name="connsiteX0" fmla="*/ 0 w 1800225"/>
                <a:gd name="connsiteY0" fmla="*/ 0 h 1524001"/>
                <a:gd name="connsiteX1" fmla="*/ 1800225 w 1800225"/>
                <a:gd name="connsiteY1" fmla="*/ 0 h 1524001"/>
                <a:gd name="connsiteX2" fmla="*/ 1800225 w 1800225"/>
                <a:gd name="connsiteY2" fmla="*/ 1524001 h 1524001"/>
                <a:gd name="connsiteX3" fmla="*/ 0 w 1800225"/>
                <a:gd name="connsiteY3" fmla="*/ 1524001 h 152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225" h="1524001">
                  <a:moveTo>
                    <a:pt x="0" y="0"/>
                  </a:moveTo>
                  <a:lnTo>
                    <a:pt x="1800225" y="0"/>
                  </a:lnTo>
                  <a:lnTo>
                    <a:pt x="1800225" y="1524001"/>
                  </a:lnTo>
                  <a:lnTo>
                    <a:pt x="0" y="1524001"/>
                  </a:lnTo>
                  <a:close/>
                </a:path>
              </a:pathLst>
            </a:custGeom>
          </p:spPr>
        </p:pic>
        <p:pic>
          <p:nvPicPr>
            <p:cNvPr id="12" name="图片 11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1077575" y="2543176"/>
              <a:ext cx="1114424" cy="2009773"/>
            </a:xfrm>
            <a:custGeom>
              <a:avLst/>
              <a:gdLst>
                <a:gd name="connsiteX0" fmla="*/ 0 w 1114424"/>
                <a:gd name="connsiteY0" fmla="*/ 0 h 1447799"/>
                <a:gd name="connsiteX1" fmla="*/ 1114424 w 1114424"/>
                <a:gd name="connsiteY1" fmla="*/ 0 h 1447799"/>
                <a:gd name="connsiteX2" fmla="*/ 1114424 w 1114424"/>
                <a:gd name="connsiteY2" fmla="*/ 1447799 h 1447799"/>
                <a:gd name="connsiteX3" fmla="*/ 0 w 1114424"/>
                <a:gd name="connsiteY3" fmla="*/ 1447799 h 144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4424" h="1447799">
                  <a:moveTo>
                    <a:pt x="0" y="0"/>
                  </a:moveTo>
                  <a:lnTo>
                    <a:pt x="1114424" y="0"/>
                  </a:lnTo>
                  <a:lnTo>
                    <a:pt x="1114424" y="1447799"/>
                  </a:lnTo>
                  <a:lnTo>
                    <a:pt x="0" y="1447799"/>
                  </a:lnTo>
                  <a:close/>
                </a:path>
              </a:pathLst>
            </a:custGeom>
          </p:spPr>
        </p:pic>
      </p:grpSp>
      <p:sp>
        <p:nvSpPr>
          <p:cNvPr id="3" name="文本框 2"/>
          <p:cNvSpPr txBox="1"/>
          <p:nvPr>
            <p:custDataLst>
              <p:tags r:id="rId18"/>
            </p:custDataLst>
          </p:nvPr>
        </p:nvSpPr>
        <p:spPr>
          <a:xfrm>
            <a:off x="2209165" y="131318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2" name="Rectangle 2"/>
          <p:cNvSpPr txBox="1">
            <a:spLocks noChangeArrowheads="1"/>
          </p:cNvSpPr>
          <p:nvPr>
            <p:custDataLst>
              <p:tags r:id="rId19"/>
            </p:custDataLst>
          </p:nvPr>
        </p:nvSpPr>
        <p:spPr>
          <a:xfrm>
            <a:off x="509270" y="431800"/>
            <a:ext cx="11259820" cy="6178550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翻译的小技巧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457200" algn="just" defTabSz="914400" rtl="0" eaLnBrk="1" fontAlgn="auto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１、对句子在原有断句的基础进一步断句，主要是划分出尽可能完整而且小的语义关系。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457200" algn="just" defTabSz="914400" rtl="0" eaLnBrk="1" fontAlgn="auto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２、划分句子成分，尽可能落实处每个词语的成分。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457200" algn="just" defTabSz="914400" rtl="0" eaLnBrk="1" fontAlgn="auto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３、对句子中的词进行分类，如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一般实词，通假字、词类活用、同义复词、偏义复词、专有名词、习惯用语、固定句式或特殊句式等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。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457200" algn="just" defTabSz="914400" rtl="0" eaLnBrk="1" fontAlgn="auto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４、 针对不同类型的词语或者句式采取适合的方式进行翻译。 </a:t>
            </a:r>
            <a:endParaRPr kumimoji="0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457200" algn="just" defTabSz="914400" rtl="0" eaLnBrk="1" fontAlgn="auto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５、对文句中一些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特殊情况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(如各种修辞、文化常识、典故)的处理。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457200" algn="just" defTabSz="914400" rtl="0" eaLnBrk="1" fontAlgn="auto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6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、根据字字落实的原则，将文言句子准确表达出来。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457200" algn="just" defTabSz="914400" rtl="0" eaLnBrk="1" fontAlgn="auto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7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、按照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现代汉语的规范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查对字词的落实，对有问题的进行二次可能性分析。直至得出自己认可的最佳翻译。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896471" y="1115405"/>
            <a:ext cx="10694894" cy="420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第一步：审题干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6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      认真审读题干，抓住问题的关键词，看清楚题干问的是什么，</a:t>
            </a:r>
            <a:r>
              <a:rPr lang="zh-CN" altLang="en-US" sz="2400" b="1">
                <a:solidFill>
                  <a:srgbClr val="C0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是人物、事物特点还是原因、比较分析。</a:t>
            </a:r>
            <a:endParaRPr lang="zh-CN" altLang="en-US" sz="2400" b="1">
              <a:solidFill>
                <a:srgbClr val="C0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600"/>
              </a:lnSpc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第二步：定范围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6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       明确题干要求之后，回到原文中找到答题的范围，提炼关键词，要找全面，不要遗漏信息。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600"/>
              </a:lnSpc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第三步：整合归纳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6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       整理自己找好的关键词句，忠于原文，用自己的话分点作答（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如果没有明确提出用原文回答不要抄原文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）。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064481" y="501583"/>
            <a:ext cx="2485544" cy="501281"/>
          </a:xfrm>
          <a:prstGeom prst="rect">
            <a:avLst/>
          </a:prstGeom>
          <a:noFill/>
          <a:ln w="60325" cmpd="dbl">
            <a:solidFill>
              <a:schemeClr val="accent2"/>
            </a:solidFill>
            <a:prstDash val="solid"/>
          </a:ln>
        </p:spPr>
        <p:txBody>
          <a:bodyPr wrap="square" lIns="91368" tIns="45683" rIns="91368" bIns="45683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zh-CN" altLang="en-US" sz="29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简答题</a:t>
            </a:r>
            <a:endParaRPr lang="en-US" sz="29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slow">
    <p:wedg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"/>
          <a:stretch>
            <a:fillRect/>
          </a:stretch>
        </p:blipFill>
        <p:spPr>
          <a:xfrm>
            <a:off x="0" y="630872"/>
            <a:ext cx="12192000" cy="62307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" b="92371"/>
          <a:stretch>
            <a:fillRect/>
          </a:stretch>
        </p:blipFill>
        <p:spPr>
          <a:xfrm flipV="1">
            <a:off x="0" y="-1"/>
            <a:ext cx="12192000" cy="475343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1677859" y="2225575"/>
            <a:ext cx="9260643" cy="2802812"/>
            <a:chOff x="1643270" y="2027594"/>
            <a:chExt cx="9260643" cy="2802812"/>
          </a:xfrm>
        </p:grpSpPr>
        <p:sp>
          <p:nvSpPr>
            <p:cNvPr id="22" name="矩形 21"/>
            <p:cNvSpPr/>
            <p:nvPr/>
          </p:nvSpPr>
          <p:spPr>
            <a:xfrm flipH="1">
              <a:off x="1643270" y="2027594"/>
              <a:ext cx="1603748" cy="2802812"/>
            </a:xfrm>
            <a:prstGeom prst="rect">
              <a:avLst/>
            </a:prstGeom>
            <a:solidFill>
              <a:srgbClr val="AF2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748098" y="2491775"/>
              <a:ext cx="7155815" cy="1442083"/>
              <a:chOff x="3269973" y="2317105"/>
              <a:chExt cx="7155815" cy="1442083"/>
            </a:xfrm>
          </p:grpSpPr>
          <p:sp>
            <p:nvSpPr>
              <p:cNvPr id="28" name="TextBox 7"/>
              <p:cNvSpPr>
                <a:spLocks noChangeArrowheads="1"/>
              </p:cNvSpPr>
              <p:nvPr/>
            </p:nvSpPr>
            <p:spPr bwMode="auto">
              <a:xfrm>
                <a:off x="3269973" y="2317105"/>
                <a:ext cx="7155815" cy="13538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8800" dirty="0">
                    <a:solidFill>
                      <a:schemeClr val="bg2">
                        <a:lumMod val="25000"/>
                      </a:schemeClr>
                    </a:solidFill>
                    <a:latin typeface="汉仪铁线黑-65简" panose="00020600040101010101" pitchFamily="18" charset="-122"/>
                    <a:ea typeface="汉仪铁线黑-65简" panose="00020600040101010101" pitchFamily="18" charset="-122"/>
                    <a:sym typeface="+mn-ea"/>
                  </a:rPr>
                  <a:t>古代诗歌阅读</a:t>
                </a:r>
                <a:endParaRPr lang="zh-CN" altLang="en-US" sz="8800" b="1" dirty="0">
                  <a:solidFill>
                    <a:schemeClr val="bg2">
                      <a:lumMod val="25000"/>
                    </a:schemeClr>
                  </a:solidFill>
                  <a:latin typeface="汉仪铁线黑-65简" panose="00020600040101010101" pitchFamily="18" charset="-122"/>
                  <a:ea typeface="思源宋体 CN" panose="02020700000000000000"/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3388469" y="3759188"/>
                <a:ext cx="6749444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/>
            <p:cNvGrpSpPr/>
            <p:nvPr/>
          </p:nvGrpSpPr>
          <p:grpSpPr>
            <a:xfrm>
              <a:off x="1646458" y="2386206"/>
              <a:ext cx="1464450" cy="2137405"/>
              <a:chOff x="1597036" y="2311053"/>
              <a:chExt cx="1464450" cy="2137405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1597036" y="3341653"/>
                <a:ext cx="1464450" cy="1106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altLang="zh-CN" sz="6600" b="1" i="1" dirty="0">
                    <a:solidFill>
                      <a:schemeClr val="bg1"/>
                    </a:solidFill>
                    <a:latin typeface="汉仪雅酷黑 85W" panose="020B0904020202020204" pitchFamily="34" charset="-122"/>
                    <a:ea typeface="汉仪雅酷黑 85W" panose="020B0904020202020204" pitchFamily="34" charset="-122"/>
                  </a:rPr>
                  <a:t>05</a:t>
                </a:r>
                <a:endParaRPr lang="zh-CN" altLang="en-US" sz="6600" b="1" i="1" dirty="0">
                  <a:solidFill>
                    <a:schemeClr val="bg1"/>
                  </a:solidFill>
                  <a:latin typeface="汉仪雅酷黑 85W" panose="020B0904020202020204" pitchFamily="34" charset="-122"/>
                  <a:ea typeface="汉仪雅酷黑 85W" panose="020B0904020202020204" pitchFamily="34" charset="-122"/>
                </a:endParaRP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1915057" y="3218542"/>
                <a:ext cx="106017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iconfont-1187-868615"/>
              <p:cNvSpPr>
                <a:spLocks noChangeAspect="1"/>
              </p:cNvSpPr>
              <p:nvPr/>
            </p:nvSpPr>
            <p:spPr bwMode="auto">
              <a:xfrm>
                <a:off x="2140947" y="2311053"/>
                <a:ext cx="608391" cy="609685"/>
              </a:xfrm>
              <a:custGeom>
                <a:avLst/>
                <a:gdLst>
                  <a:gd name="T0" fmla="*/ 12123 w 12728"/>
                  <a:gd name="T1" fmla="*/ 2794 h 12755"/>
                  <a:gd name="T2" fmla="*/ 11574 w 12728"/>
                  <a:gd name="T3" fmla="*/ 3342 h 12755"/>
                  <a:gd name="T4" fmla="*/ 9386 w 12728"/>
                  <a:gd name="T5" fmla="*/ 1151 h 12755"/>
                  <a:gd name="T6" fmla="*/ 9932 w 12728"/>
                  <a:gd name="T7" fmla="*/ 605 h 12755"/>
                  <a:gd name="T8" fmla="*/ 12123 w 12728"/>
                  <a:gd name="T9" fmla="*/ 605 h 12755"/>
                  <a:gd name="T10" fmla="*/ 12123 w 12728"/>
                  <a:gd name="T11" fmla="*/ 2794 h 12755"/>
                  <a:gd name="T12" fmla="*/ 10479 w 12728"/>
                  <a:gd name="T13" fmla="*/ 4436 h 12755"/>
                  <a:gd name="T14" fmla="*/ 7742 w 12728"/>
                  <a:gd name="T15" fmla="*/ 7169 h 12755"/>
                  <a:gd name="T16" fmla="*/ 3926 w 12728"/>
                  <a:gd name="T17" fmla="*/ 8827 h 12755"/>
                  <a:gd name="T18" fmla="*/ 5551 w 12728"/>
                  <a:gd name="T19" fmla="*/ 4980 h 12755"/>
                  <a:gd name="T20" fmla="*/ 8290 w 12728"/>
                  <a:gd name="T21" fmla="*/ 2245 h 12755"/>
                  <a:gd name="T22" fmla="*/ 10479 w 12728"/>
                  <a:gd name="T23" fmla="*/ 4436 h 12755"/>
                  <a:gd name="T24" fmla="*/ 4711 w 12728"/>
                  <a:gd name="T25" fmla="*/ 1735 h 12755"/>
                  <a:gd name="T26" fmla="*/ 2356 w 12728"/>
                  <a:gd name="T27" fmla="*/ 1735 h 12755"/>
                  <a:gd name="T28" fmla="*/ 1570 w 12728"/>
                  <a:gd name="T29" fmla="*/ 2522 h 12755"/>
                  <a:gd name="T30" fmla="*/ 1570 w 12728"/>
                  <a:gd name="T31" fmla="*/ 10392 h 12755"/>
                  <a:gd name="T32" fmla="*/ 2356 w 12728"/>
                  <a:gd name="T33" fmla="*/ 11179 h 12755"/>
                  <a:gd name="T34" fmla="*/ 10210 w 12728"/>
                  <a:gd name="T35" fmla="*/ 11179 h 12755"/>
                  <a:gd name="T36" fmla="*/ 10995 w 12728"/>
                  <a:gd name="T37" fmla="*/ 10392 h 12755"/>
                  <a:gd name="T38" fmla="*/ 10995 w 12728"/>
                  <a:gd name="T39" fmla="*/ 7245 h 12755"/>
                  <a:gd name="T40" fmla="*/ 11780 w 12728"/>
                  <a:gd name="T41" fmla="*/ 6458 h 12755"/>
                  <a:gd name="T42" fmla="*/ 12565 w 12728"/>
                  <a:gd name="T43" fmla="*/ 7245 h 12755"/>
                  <a:gd name="T44" fmla="*/ 12565 w 12728"/>
                  <a:gd name="T45" fmla="*/ 11181 h 12755"/>
                  <a:gd name="T46" fmla="*/ 10995 w 12728"/>
                  <a:gd name="T47" fmla="*/ 12755 h 12755"/>
                  <a:gd name="T48" fmla="*/ 1570 w 12728"/>
                  <a:gd name="T49" fmla="*/ 12755 h 12755"/>
                  <a:gd name="T50" fmla="*/ 0 w 12728"/>
                  <a:gd name="T51" fmla="*/ 11181 h 12755"/>
                  <a:gd name="T52" fmla="*/ 0 w 12728"/>
                  <a:gd name="T53" fmla="*/ 1735 h 12755"/>
                  <a:gd name="T54" fmla="*/ 1570 w 12728"/>
                  <a:gd name="T55" fmla="*/ 161 h 12755"/>
                  <a:gd name="T56" fmla="*/ 4711 w 12728"/>
                  <a:gd name="T57" fmla="*/ 161 h 12755"/>
                  <a:gd name="T58" fmla="*/ 5496 w 12728"/>
                  <a:gd name="T59" fmla="*/ 948 h 12755"/>
                  <a:gd name="T60" fmla="*/ 4711 w 12728"/>
                  <a:gd name="T61" fmla="*/ 1735 h 12755"/>
                  <a:gd name="T62" fmla="*/ 4711 w 12728"/>
                  <a:gd name="T63" fmla="*/ 1735 h 12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728" h="12755">
                    <a:moveTo>
                      <a:pt x="12123" y="2794"/>
                    </a:moveTo>
                    <a:lnTo>
                      <a:pt x="11574" y="3342"/>
                    </a:lnTo>
                    <a:lnTo>
                      <a:pt x="9386" y="1151"/>
                    </a:lnTo>
                    <a:lnTo>
                      <a:pt x="9932" y="605"/>
                    </a:lnTo>
                    <a:cubicBezTo>
                      <a:pt x="10537" y="0"/>
                      <a:pt x="11518" y="0"/>
                      <a:pt x="12123" y="605"/>
                    </a:cubicBezTo>
                    <a:cubicBezTo>
                      <a:pt x="12728" y="1208"/>
                      <a:pt x="12728" y="2189"/>
                      <a:pt x="12123" y="2794"/>
                    </a:cubicBezTo>
                    <a:close/>
                    <a:moveTo>
                      <a:pt x="10479" y="4436"/>
                    </a:moveTo>
                    <a:lnTo>
                      <a:pt x="7742" y="7169"/>
                    </a:lnTo>
                    <a:lnTo>
                      <a:pt x="3926" y="8827"/>
                    </a:lnTo>
                    <a:lnTo>
                      <a:pt x="5551" y="4980"/>
                    </a:lnTo>
                    <a:lnTo>
                      <a:pt x="8290" y="2245"/>
                    </a:lnTo>
                    <a:lnTo>
                      <a:pt x="10479" y="4436"/>
                    </a:lnTo>
                    <a:close/>
                    <a:moveTo>
                      <a:pt x="4711" y="1735"/>
                    </a:moveTo>
                    <a:lnTo>
                      <a:pt x="2356" y="1735"/>
                    </a:lnTo>
                    <a:cubicBezTo>
                      <a:pt x="1921" y="1735"/>
                      <a:pt x="1570" y="2088"/>
                      <a:pt x="1570" y="2522"/>
                    </a:cubicBezTo>
                    <a:lnTo>
                      <a:pt x="1570" y="10392"/>
                    </a:lnTo>
                    <a:cubicBezTo>
                      <a:pt x="1570" y="10826"/>
                      <a:pt x="1921" y="11179"/>
                      <a:pt x="2356" y="11179"/>
                    </a:cubicBezTo>
                    <a:lnTo>
                      <a:pt x="10210" y="11179"/>
                    </a:lnTo>
                    <a:cubicBezTo>
                      <a:pt x="10644" y="11179"/>
                      <a:pt x="10995" y="10826"/>
                      <a:pt x="10995" y="10392"/>
                    </a:cubicBezTo>
                    <a:lnTo>
                      <a:pt x="10995" y="7245"/>
                    </a:lnTo>
                    <a:cubicBezTo>
                      <a:pt x="10995" y="6811"/>
                      <a:pt x="11346" y="6458"/>
                      <a:pt x="11780" y="6458"/>
                    </a:cubicBezTo>
                    <a:cubicBezTo>
                      <a:pt x="12214" y="6458"/>
                      <a:pt x="12565" y="6811"/>
                      <a:pt x="12565" y="7245"/>
                    </a:cubicBezTo>
                    <a:lnTo>
                      <a:pt x="12565" y="11181"/>
                    </a:lnTo>
                    <a:cubicBezTo>
                      <a:pt x="12565" y="12049"/>
                      <a:pt x="11861" y="12755"/>
                      <a:pt x="10995" y="12755"/>
                    </a:cubicBezTo>
                    <a:lnTo>
                      <a:pt x="1570" y="12755"/>
                    </a:lnTo>
                    <a:cubicBezTo>
                      <a:pt x="704" y="12755"/>
                      <a:pt x="0" y="12051"/>
                      <a:pt x="0" y="11181"/>
                    </a:cubicBezTo>
                    <a:lnTo>
                      <a:pt x="0" y="1735"/>
                    </a:lnTo>
                    <a:cubicBezTo>
                      <a:pt x="0" y="866"/>
                      <a:pt x="704" y="161"/>
                      <a:pt x="1570" y="161"/>
                    </a:cubicBezTo>
                    <a:lnTo>
                      <a:pt x="4711" y="161"/>
                    </a:lnTo>
                    <a:cubicBezTo>
                      <a:pt x="5145" y="161"/>
                      <a:pt x="5496" y="514"/>
                      <a:pt x="5496" y="948"/>
                    </a:cubicBezTo>
                    <a:cubicBezTo>
                      <a:pt x="5496" y="1384"/>
                      <a:pt x="5145" y="1735"/>
                      <a:pt x="4711" y="1735"/>
                    </a:cubicBezTo>
                    <a:close/>
                    <a:moveTo>
                      <a:pt x="4711" y="1735"/>
                    </a:move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</p:sp>
        </p:grpSp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1430"/>
            <a:ext cx="12273280" cy="6978650"/>
            <a:chOff x="0" y="1"/>
            <a:chExt cx="12192003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" y="1"/>
              <a:ext cx="3876675" cy="2543175"/>
            </a:xfrm>
            <a:custGeom>
              <a:avLst/>
              <a:gdLst>
                <a:gd name="connsiteX0" fmla="*/ 0 w 3876675"/>
                <a:gd name="connsiteY0" fmla="*/ 0 h 2543175"/>
                <a:gd name="connsiteX1" fmla="*/ 3876675 w 3876675"/>
                <a:gd name="connsiteY1" fmla="*/ 0 h 2543175"/>
                <a:gd name="connsiteX2" fmla="*/ 3876675 w 3876675"/>
                <a:gd name="connsiteY2" fmla="*/ 2543175 h 2543175"/>
                <a:gd name="connsiteX3" fmla="*/ 0 w 3876675"/>
                <a:gd name="connsiteY3" fmla="*/ 2543175 h 254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6675" h="2543175">
                  <a:moveTo>
                    <a:pt x="0" y="0"/>
                  </a:moveTo>
                  <a:lnTo>
                    <a:pt x="3876675" y="0"/>
                  </a:lnTo>
                  <a:lnTo>
                    <a:pt x="3876675" y="2543175"/>
                  </a:lnTo>
                  <a:lnTo>
                    <a:pt x="0" y="2543175"/>
                  </a:lnTo>
                  <a:close/>
                </a:path>
              </a:pathLst>
            </a:cu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4410076"/>
              <a:ext cx="4029075" cy="2447925"/>
            </a:xfrm>
            <a:custGeom>
              <a:avLst/>
              <a:gdLst>
                <a:gd name="connsiteX0" fmla="*/ 0 w 4029075"/>
                <a:gd name="connsiteY0" fmla="*/ 0 h 2447925"/>
                <a:gd name="connsiteX1" fmla="*/ 4029075 w 4029075"/>
                <a:gd name="connsiteY1" fmla="*/ 0 h 2447925"/>
                <a:gd name="connsiteX2" fmla="*/ 4029075 w 4029075"/>
                <a:gd name="connsiteY2" fmla="*/ 2447925 h 2447925"/>
                <a:gd name="connsiteX3" fmla="*/ 0 w 4029075"/>
                <a:gd name="connsiteY3" fmla="*/ 2447925 h 244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9075" h="2447925">
                  <a:moveTo>
                    <a:pt x="0" y="0"/>
                  </a:moveTo>
                  <a:lnTo>
                    <a:pt x="4029075" y="0"/>
                  </a:lnTo>
                  <a:lnTo>
                    <a:pt x="4029075" y="2447925"/>
                  </a:lnTo>
                  <a:lnTo>
                    <a:pt x="0" y="2447925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53376" y="1"/>
              <a:ext cx="4238627" cy="2543175"/>
            </a:xfrm>
            <a:custGeom>
              <a:avLst/>
              <a:gdLst>
                <a:gd name="connsiteX0" fmla="*/ 0 w 4238627"/>
                <a:gd name="connsiteY0" fmla="*/ 0 h 2543175"/>
                <a:gd name="connsiteX1" fmla="*/ 4238627 w 4238627"/>
                <a:gd name="connsiteY1" fmla="*/ 0 h 2543175"/>
                <a:gd name="connsiteX2" fmla="*/ 4238627 w 4238627"/>
                <a:gd name="connsiteY2" fmla="*/ 2543175 h 2543175"/>
                <a:gd name="connsiteX3" fmla="*/ 0 w 4238627"/>
                <a:gd name="connsiteY3" fmla="*/ 2543175 h 254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627" h="2543175">
                  <a:moveTo>
                    <a:pt x="0" y="0"/>
                  </a:moveTo>
                  <a:lnTo>
                    <a:pt x="4238627" y="0"/>
                  </a:lnTo>
                  <a:lnTo>
                    <a:pt x="4238627" y="2543175"/>
                  </a:lnTo>
                  <a:lnTo>
                    <a:pt x="0" y="2543175"/>
                  </a:ln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5776" y="4410076"/>
              <a:ext cx="4086227" cy="2447925"/>
            </a:xfrm>
            <a:custGeom>
              <a:avLst/>
              <a:gdLst>
                <a:gd name="connsiteX0" fmla="*/ 0 w 4086227"/>
                <a:gd name="connsiteY0" fmla="*/ 0 h 2447925"/>
                <a:gd name="connsiteX1" fmla="*/ 4086227 w 4086227"/>
                <a:gd name="connsiteY1" fmla="*/ 0 h 2447925"/>
                <a:gd name="connsiteX2" fmla="*/ 4086227 w 4086227"/>
                <a:gd name="connsiteY2" fmla="*/ 2447925 h 2447925"/>
                <a:gd name="connsiteX3" fmla="*/ 0 w 4086227"/>
                <a:gd name="connsiteY3" fmla="*/ 2447925 h 244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6227" h="2447925">
                  <a:moveTo>
                    <a:pt x="0" y="0"/>
                  </a:moveTo>
                  <a:lnTo>
                    <a:pt x="4086227" y="0"/>
                  </a:lnTo>
                  <a:lnTo>
                    <a:pt x="4086227" y="2447925"/>
                  </a:lnTo>
                  <a:lnTo>
                    <a:pt x="0" y="2447925"/>
                  </a:lnTo>
                  <a:close/>
                </a:path>
              </a:pathLst>
            </a:cu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76676" y="1"/>
              <a:ext cx="4076700" cy="1028699"/>
            </a:xfrm>
            <a:custGeom>
              <a:avLst/>
              <a:gdLst>
                <a:gd name="connsiteX0" fmla="*/ 0 w 2847975"/>
                <a:gd name="connsiteY0" fmla="*/ 0 h 1028699"/>
                <a:gd name="connsiteX1" fmla="*/ 2847975 w 2847975"/>
                <a:gd name="connsiteY1" fmla="*/ 0 h 1028699"/>
                <a:gd name="connsiteX2" fmla="*/ 2847975 w 2847975"/>
                <a:gd name="connsiteY2" fmla="*/ 1028699 h 1028699"/>
                <a:gd name="connsiteX3" fmla="*/ 0 w 2847975"/>
                <a:gd name="connsiteY3" fmla="*/ 1028699 h 102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7975" h="1028699">
                  <a:moveTo>
                    <a:pt x="0" y="0"/>
                  </a:moveTo>
                  <a:lnTo>
                    <a:pt x="2847975" y="0"/>
                  </a:lnTo>
                  <a:lnTo>
                    <a:pt x="2847975" y="1028699"/>
                  </a:lnTo>
                  <a:lnTo>
                    <a:pt x="0" y="1028699"/>
                  </a:lnTo>
                  <a:close/>
                </a:path>
              </a:pathLst>
            </a:cu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29075" y="6067425"/>
              <a:ext cx="4086227" cy="790574"/>
            </a:xfrm>
            <a:custGeom>
              <a:avLst/>
              <a:gdLst>
                <a:gd name="connsiteX0" fmla="*/ 0 w 2933700"/>
                <a:gd name="connsiteY0" fmla="*/ 0 h 790574"/>
                <a:gd name="connsiteX1" fmla="*/ 2933700 w 2933700"/>
                <a:gd name="connsiteY1" fmla="*/ 0 h 790574"/>
                <a:gd name="connsiteX2" fmla="*/ 2933700 w 2933700"/>
                <a:gd name="connsiteY2" fmla="*/ 790574 h 790574"/>
                <a:gd name="connsiteX3" fmla="*/ 0 w 2933700"/>
                <a:gd name="connsiteY3" fmla="*/ 790574 h 79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3700" h="790574">
                  <a:moveTo>
                    <a:pt x="0" y="0"/>
                  </a:moveTo>
                  <a:lnTo>
                    <a:pt x="2933700" y="0"/>
                  </a:lnTo>
                  <a:lnTo>
                    <a:pt x="2933700" y="790574"/>
                  </a:lnTo>
                  <a:lnTo>
                    <a:pt x="0" y="790574"/>
                  </a:lnTo>
                  <a:close/>
                </a:path>
              </a:pathLst>
            </a:cu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2543176"/>
              <a:ext cx="1800225" cy="1866900"/>
            </a:xfrm>
            <a:custGeom>
              <a:avLst/>
              <a:gdLst>
                <a:gd name="connsiteX0" fmla="*/ 0 w 1800225"/>
                <a:gd name="connsiteY0" fmla="*/ 0 h 1524001"/>
                <a:gd name="connsiteX1" fmla="*/ 1800225 w 1800225"/>
                <a:gd name="connsiteY1" fmla="*/ 0 h 1524001"/>
                <a:gd name="connsiteX2" fmla="*/ 1800225 w 1800225"/>
                <a:gd name="connsiteY2" fmla="*/ 1524001 h 1524001"/>
                <a:gd name="connsiteX3" fmla="*/ 0 w 1800225"/>
                <a:gd name="connsiteY3" fmla="*/ 1524001 h 152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225" h="1524001">
                  <a:moveTo>
                    <a:pt x="0" y="0"/>
                  </a:moveTo>
                  <a:lnTo>
                    <a:pt x="1800225" y="0"/>
                  </a:lnTo>
                  <a:lnTo>
                    <a:pt x="1800225" y="1524001"/>
                  </a:lnTo>
                  <a:lnTo>
                    <a:pt x="0" y="1524001"/>
                  </a:lnTo>
                  <a:close/>
                </a:path>
              </a:pathLst>
            </a:cu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077575" y="2543176"/>
              <a:ext cx="1114424" cy="2009773"/>
            </a:xfrm>
            <a:custGeom>
              <a:avLst/>
              <a:gdLst>
                <a:gd name="connsiteX0" fmla="*/ 0 w 1114424"/>
                <a:gd name="connsiteY0" fmla="*/ 0 h 1447799"/>
                <a:gd name="connsiteX1" fmla="*/ 1114424 w 1114424"/>
                <a:gd name="connsiteY1" fmla="*/ 0 h 1447799"/>
                <a:gd name="connsiteX2" fmla="*/ 1114424 w 1114424"/>
                <a:gd name="connsiteY2" fmla="*/ 1447799 h 1447799"/>
                <a:gd name="connsiteX3" fmla="*/ 0 w 1114424"/>
                <a:gd name="connsiteY3" fmla="*/ 1447799 h 144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4424" h="1447799">
                  <a:moveTo>
                    <a:pt x="0" y="0"/>
                  </a:moveTo>
                  <a:lnTo>
                    <a:pt x="1114424" y="0"/>
                  </a:lnTo>
                  <a:lnTo>
                    <a:pt x="1114424" y="1447799"/>
                  </a:lnTo>
                  <a:lnTo>
                    <a:pt x="0" y="1447799"/>
                  </a:lnTo>
                  <a:close/>
                </a:path>
              </a:pathLst>
            </a:custGeom>
          </p:spPr>
        </p:pic>
      </p:grpSp>
      <p:sp>
        <p:nvSpPr>
          <p:cNvPr id="3" name="文本框 2"/>
          <p:cNvSpPr txBox="1"/>
          <p:nvPr/>
        </p:nvSpPr>
        <p:spPr>
          <a:xfrm>
            <a:off x="2209165" y="131318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10242" name="文本框 5"/>
          <p:cNvSpPr txBox="1"/>
          <p:nvPr/>
        </p:nvSpPr>
        <p:spPr>
          <a:xfrm>
            <a:off x="441643" y="96520"/>
            <a:ext cx="11407140" cy="66776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读懂古诗词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一、注意诗词的题目</a:t>
            </a:r>
            <a:endParaRPr lang="zh-CN" altLang="en-US" sz="2800" b="1" noProof="1">
              <a:solidFill>
                <a:srgbClr val="FF0000"/>
              </a:solidFill>
              <a:highlight>
                <a:srgbClr val="00FFFF"/>
              </a:highligh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指示内容</a:t>
            </a:r>
            <a:endParaRPr lang="zh-CN" altLang="en-US" sz="2800" b="1" noProof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理解诗句</a:t>
            </a:r>
            <a:endParaRPr lang="zh-CN" altLang="en-US" sz="2800" b="1" noProof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提示体裁</a:t>
            </a:r>
            <a:endParaRPr lang="zh-CN" altLang="en-US" sz="2800" b="1" noProof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二、注意作者身世及所处的朝代（题干/注释）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三、注意诗的语言特点：凝练性、跳跃性、出现倒装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2800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四、注意诗歌重点词语：</a:t>
            </a:r>
            <a:endParaRPr lang="zh-CN" altLang="en-US" sz="2800" b="1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28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1.直接表现感情的词语</a:t>
            </a:r>
            <a:endParaRPr lang="zh-CN" altLang="en-US" sz="2800" b="1" noProof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28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2.有双关意味的词语</a:t>
            </a:r>
            <a:endParaRPr lang="zh-CN" altLang="en-US" sz="2800" b="1" noProof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五、注意诗中的意象</a:t>
            </a:r>
            <a:endParaRPr lang="zh-CN" altLang="en-US" sz="2800" b="1" noProof="1">
              <a:solidFill>
                <a:srgbClr val="FF0000"/>
              </a:solidFill>
              <a:highlight>
                <a:srgbClr val="00FFFF"/>
              </a:highligh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1、一般意象看修饰</a:t>
            </a:r>
            <a:endParaRPr lang="zh-CN" altLang="en-US" sz="2800" b="1" noProof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2、典型意象看内涵</a:t>
            </a:r>
            <a:endParaRPr lang="zh-CN" altLang="en-US" sz="2800" b="1" noProof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六、注意诗的最后两句（卒章显志，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以景结情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</a:t>
            </a:r>
            <a:endParaRPr lang="zh-CN" altLang="en-US" sz="2800" b="1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七、注意诗中的比喻（一般没有比喻词）</a:t>
            </a:r>
            <a:endParaRPr lang="zh-CN" altLang="en-US" sz="2800" b="1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1430"/>
            <a:ext cx="12273280" cy="6978650"/>
            <a:chOff x="0" y="1"/>
            <a:chExt cx="12192003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" y="1"/>
              <a:ext cx="3876675" cy="2543175"/>
            </a:xfrm>
            <a:custGeom>
              <a:avLst/>
              <a:gdLst>
                <a:gd name="connsiteX0" fmla="*/ 0 w 3876675"/>
                <a:gd name="connsiteY0" fmla="*/ 0 h 2543175"/>
                <a:gd name="connsiteX1" fmla="*/ 3876675 w 3876675"/>
                <a:gd name="connsiteY1" fmla="*/ 0 h 2543175"/>
                <a:gd name="connsiteX2" fmla="*/ 3876675 w 3876675"/>
                <a:gd name="connsiteY2" fmla="*/ 2543175 h 2543175"/>
                <a:gd name="connsiteX3" fmla="*/ 0 w 3876675"/>
                <a:gd name="connsiteY3" fmla="*/ 2543175 h 254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6675" h="2543175">
                  <a:moveTo>
                    <a:pt x="0" y="0"/>
                  </a:moveTo>
                  <a:lnTo>
                    <a:pt x="3876675" y="0"/>
                  </a:lnTo>
                  <a:lnTo>
                    <a:pt x="3876675" y="2543175"/>
                  </a:lnTo>
                  <a:lnTo>
                    <a:pt x="0" y="2543175"/>
                  </a:lnTo>
                  <a:close/>
                </a:path>
              </a:pathLst>
            </a:cu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4410076"/>
              <a:ext cx="4029075" cy="2447925"/>
            </a:xfrm>
            <a:custGeom>
              <a:avLst/>
              <a:gdLst>
                <a:gd name="connsiteX0" fmla="*/ 0 w 4029075"/>
                <a:gd name="connsiteY0" fmla="*/ 0 h 2447925"/>
                <a:gd name="connsiteX1" fmla="*/ 4029075 w 4029075"/>
                <a:gd name="connsiteY1" fmla="*/ 0 h 2447925"/>
                <a:gd name="connsiteX2" fmla="*/ 4029075 w 4029075"/>
                <a:gd name="connsiteY2" fmla="*/ 2447925 h 2447925"/>
                <a:gd name="connsiteX3" fmla="*/ 0 w 4029075"/>
                <a:gd name="connsiteY3" fmla="*/ 2447925 h 244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9075" h="2447925">
                  <a:moveTo>
                    <a:pt x="0" y="0"/>
                  </a:moveTo>
                  <a:lnTo>
                    <a:pt x="4029075" y="0"/>
                  </a:lnTo>
                  <a:lnTo>
                    <a:pt x="4029075" y="2447925"/>
                  </a:lnTo>
                  <a:lnTo>
                    <a:pt x="0" y="2447925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53376" y="1"/>
              <a:ext cx="4238627" cy="2543175"/>
            </a:xfrm>
            <a:custGeom>
              <a:avLst/>
              <a:gdLst>
                <a:gd name="connsiteX0" fmla="*/ 0 w 4238627"/>
                <a:gd name="connsiteY0" fmla="*/ 0 h 2543175"/>
                <a:gd name="connsiteX1" fmla="*/ 4238627 w 4238627"/>
                <a:gd name="connsiteY1" fmla="*/ 0 h 2543175"/>
                <a:gd name="connsiteX2" fmla="*/ 4238627 w 4238627"/>
                <a:gd name="connsiteY2" fmla="*/ 2543175 h 2543175"/>
                <a:gd name="connsiteX3" fmla="*/ 0 w 4238627"/>
                <a:gd name="connsiteY3" fmla="*/ 2543175 h 254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627" h="2543175">
                  <a:moveTo>
                    <a:pt x="0" y="0"/>
                  </a:moveTo>
                  <a:lnTo>
                    <a:pt x="4238627" y="0"/>
                  </a:lnTo>
                  <a:lnTo>
                    <a:pt x="4238627" y="2543175"/>
                  </a:lnTo>
                  <a:lnTo>
                    <a:pt x="0" y="2543175"/>
                  </a:ln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5776" y="4410076"/>
              <a:ext cx="4086227" cy="2447925"/>
            </a:xfrm>
            <a:custGeom>
              <a:avLst/>
              <a:gdLst>
                <a:gd name="connsiteX0" fmla="*/ 0 w 4086227"/>
                <a:gd name="connsiteY0" fmla="*/ 0 h 2447925"/>
                <a:gd name="connsiteX1" fmla="*/ 4086227 w 4086227"/>
                <a:gd name="connsiteY1" fmla="*/ 0 h 2447925"/>
                <a:gd name="connsiteX2" fmla="*/ 4086227 w 4086227"/>
                <a:gd name="connsiteY2" fmla="*/ 2447925 h 2447925"/>
                <a:gd name="connsiteX3" fmla="*/ 0 w 4086227"/>
                <a:gd name="connsiteY3" fmla="*/ 2447925 h 244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6227" h="2447925">
                  <a:moveTo>
                    <a:pt x="0" y="0"/>
                  </a:moveTo>
                  <a:lnTo>
                    <a:pt x="4086227" y="0"/>
                  </a:lnTo>
                  <a:lnTo>
                    <a:pt x="4086227" y="2447925"/>
                  </a:lnTo>
                  <a:lnTo>
                    <a:pt x="0" y="2447925"/>
                  </a:lnTo>
                  <a:close/>
                </a:path>
              </a:pathLst>
            </a:cu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76676" y="1"/>
              <a:ext cx="4076700" cy="1028699"/>
            </a:xfrm>
            <a:custGeom>
              <a:avLst/>
              <a:gdLst>
                <a:gd name="connsiteX0" fmla="*/ 0 w 2847975"/>
                <a:gd name="connsiteY0" fmla="*/ 0 h 1028699"/>
                <a:gd name="connsiteX1" fmla="*/ 2847975 w 2847975"/>
                <a:gd name="connsiteY1" fmla="*/ 0 h 1028699"/>
                <a:gd name="connsiteX2" fmla="*/ 2847975 w 2847975"/>
                <a:gd name="connsiteY2" fmla="*/ 1028699 h 1028699"/>
                <a:gd name="connsiteX3" fmla="*/ 0 w 2847975"/>
                <a:gd name="connsiteY3" fmla="*/ 1028699 h 102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7975" h="1028699">
                  <a:moveTo>
                    <a:pt x="0" y="0"/>
                  </a:moveTo>
                  <a:lnTo>
                    <a:pt x="2847975" y="0"/>
                  </a:lnTo>
                  <a:lnTo>
                    <a:pt x="2847975" y="1028699"/>
                  </a:lnTo>
                  <a:lnTo>
                    <a:pt x="0" y="1028699"/>
                  </a:lnTo>
                  <a:close/>
                </a:path>
              </a:pathLst>
            </a:cu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29075" y="6067425"/>
              <a:ext cx="4086227" cy="790574"/>
            </a:xfrm>
            <a:custGeom>
              <a:avLst/>
              <a:gdLst>
                <a:gd name="connsiteX0" fmla="*/ 0 w 2933700"/>
                <a:gd name="connsiteY0" fmla="*/ 0 h 790574"/>
                <a:gd name="connsiteX1" fmla="*/ 2933700 w 2933700"/>
                <a:gd name="connsiteY1" fmla="*/ 0 h 790574"/>
                <a:gd name="connsiteX2" fmla="*/ 2933700 w 2933700"/>
                <a:gd name="connsiteY2" fmla="*/ 790574 h 790574"/>
                <a:gd name="connsiteX3" fmla="*/ 0 w 2933700"/>
                <a:gd name="connsiteY3" fmla="*/ 790574 h 79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3700" h="790574">
                  <a:moveTo>
                    <a:pt x="0" y="0"/>
                  </a:moveTo>
                  <a:lnTo>
                    <a:pt x="2933700" y="0"/>
                  </a:lnTo>
                  <a:lnTo>
                    <a:pt x="2933700" y="790574"/>
                  </a:lnTo>
                  <a:lnTo>
                    <a:pt x="0" y="790574"/>
                  </a:lnTo>
                  <a:close/>
                </a:path>
              </a:pathLst>
            </a:cu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2543176"/>
              <a:ext cx="1800225" cy="1866900"/>
            </a:xfrm>
            <a:custGeom>
              <a:avLst/>
              <a:gdLst>
                <a:gd name="connsiteX0" fmla="*/ 0 w 1800225"/>
                <a:gd name="connsiteY0" fmla="*/ 0 h 1524001"/>
                <a:gd name="connsiteX1" fmla="*/ 1800225 w 1800225"/>
                <a:gd name="connsiteY1" fmla="*/ 0 h 1524001"/>
                <a:gd name="connsiteX2" fmla="*/ 1800225 w 1800225"/>
                <a:gd name="connsiteY2" fmla="*/ 1524001 h 1524001"/>
                <a:gd name="connsiteX3" fmla="*/ 0 w 1800225"/>
                <a:gd name="connsiteY3" fmla="*/ 1524001 h 152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225" h="1524001">
                  <a:moveTo>
                    <a:pt x="0" y="0"/>
                  </a:moveTo>
                  <a:lnTo>
                    <a:pt x="1800225" y="0"/>
                  </a:lnTo>
                  <a:lnTo>
                    <a:pt x="1800225" y="1524001"/>
                  </a:lnTo>
                  <a:lnTo>
                    <a:pt x="0" y="1524001"/>
                  </a:lnTo>
                  <a:close/>
                </a:path>
              </a:pathLst>
            </a:cu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077575" y="2543176"/>
              <a:ext cx="1114424" cy="2009773"/>
            </a:xfrm>
            <a:custGeom>
              <a:avLst/>
              <a:gdLst>
                <a:gd name="connsiteX0" fmla="*/ 0 w 1114424"/>
                <a:gd name="connsiteY0" fmla="*/ 0 h 1447799"/>
                <a:gd name="connsiteX1" fmla="*/ 1114424 w 1114424"/>
                <a:gd name="connsiteY1" fmla="*/ 0 h 1447799"/>
                <a:gd name="connsiteX2" fmla="*/ 1114424 w 1114424"/>
                <a:gd name="connsiteY2" fmla="*/ 1447799 h 1447799"/>
                <a:gd name="connsiteX3" fmla="*/ 0 w 1114424"/>
                <a:gd name="connsiteY3" fmla="*/ 1447799 h 144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4424" h="1447799">
                  <a:moveTo>
                    <a:pt x="0" y="0"/>
                  </a:moveTo>
                  <a:lnTo>
                    <a:pt x="1114424" y="0"/>
                  </a:lnTo>
                  <a:lnTo>
                    <a:pt x="1114424" y="1447799"/>
                  </a:lnTo>
                  <a:lnTo>
                    <a:pt x="0" y="1447799"/>
                  </a:lnTo>
                  <a:close/>
                </a:path>
              </a:pathLst>
            </a:custGeom>
          </p:spPr>
        </p:pic>
      </p:grpSp>
      <p:sp>
        <p:nvSpPr>
          <p:cNvPr id="3" name="文本框 2"/>
          <p:cNvSpPr txBox="1"/>
          <p:nvPr/>
        </p:nvSpPr>
        <p:spPr>
          <a:xfrm>
            <a:off x="2209165" y="131318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5122" name="文本框 5"/>
          <p:cNvSpPr txBox="1"/>
          <p:nvPr>
            <p:custDataLst>
              <p:tags r:id="rId9"/>
            </p:custDataLst>
          </p:nvPr>
        </p:nvSpPr>
        <p:spPr>
          <a:xfrm>
            <a:off x="80645" y="332740"/>
            <a:ext cx="12002770" cy="55079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spAutoFit/>
          </a:bodyPr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咏史怀古诗的典故</a:t>
            </a:r>
            <a:endParaRPr lang="en-US" altLang="zh-CN" sz="32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式微：</a:t>
            </a:r>
            <a:r>
              <a:rPr lang="zh-CN" alt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表示国势或门庭衰落，或政治上不得意，打算归隐田园。</a:t>
            </a:r>
            <a:endParaRPr lang="zh-CN" altLang="en-US" sz="32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不系舟</a:t>
            </a:r>
            <a:r>
              <a:rPr lang="zh-CN" alt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：比喻自由不羁的思想或生活，也可比喻漂泊不定的生活；（心似已灰之木，身如不系之舟。）</a:t>
            </a:r>
            <a:endParaRPr lang="zh-CN" altLang="en-US" sz="32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“新亭泪”“新亭风景”</a:t>
            </a:r>
            <a:r>
              <a:rPr lang="zh-CN" alt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：表示对国势衰微、山河变色的感伤。</a:t>
            </a:r>
            <a:endParaRPr lang="zh-CN" altLang="en-US" sz="32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天狼</a:t>
            </a:r>
            <a:r>
              <a:rPr lang="zh-CN" alt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：表示敌人、战事；</a:t>
            </a:r>
            <a:endParaRPr lang="zh-CN" altLang="en-US" sz="32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烂柯</a:t>
            </a:r>
            <a:r>
              <a:rPr lang="zh-CN" alt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：表示离家日久,世事变迁人物非昔的情景（怀旧空吟闻笛赋，到乡翻似烂柯人）</a:t>
            </a:r>
            <a:endParaRPr lang="zh-CN" altLang="en-US" sz="32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南冠、楚囚</a:t>
            </a:r>
            <a:r>
              <a:rPr lang="zh-CN" alt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：指被羁的正义之士，或诗人自己身陷囹圄。</a:t>
            </a:r>
            <a:endParaRPr lang="zh-CN" altLang="en-US" sz="32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台城</a:t>
            </a:r>
            <a:r>
              <a:rPr lang="zh-CN" alt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：指六朝时的禁城（宫城），又称“苑城”，是当时的皇帝用于办公居住的场所。既是政治中枢，又是帝王荒淫享乐的场所。</a:t>
            </a:r>
            <a:endParaRPr lang="zh-CN" altLang="en-US" sz="32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1430"/>
            <a:ext cx="12273280" cy="6978650"/>
            <a:chOff x="0" y="1"/>
            <a:chExt cx="12192003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" y="1"/>
              <a:ext cx="3876675" cy="2543175"/>
            </a:xfrm>
            <a:custGeom>
              <a:avLst/>
              <a:gdLst>
                <a:gd name="connsiteX0" fmla="*/ 0 w 3876675"/>
                <a:gd name="connsiteY0" fmla="*/ 0 h 2543175"/>
                <a:gd name="connsiteX1" fmla="*/ 3876675 w 3876675"/>
                <a:gd name="connsiteY1" fmla="*/ 0 h 2543175"/>
                <a:gd name="connsiteX2" fmla="*/ 3876675 w 3876675"/>
                <a:gd name="connsiteY2" fmla="*/ 2543175 h 2543175"/>
                <a:gd name="connsiteX3" fmla="*/ 0 w 3876675"/>
                <a:gd name="connsiteY3" fmla="*/ 2543175 h 254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6675" h="2543175">
                  <a:moveTo>
                    <a:pt x="0" y="0"/>
                  </a:moveTo>
                  <a:lnTo>
                    <a:pt x="3876675" y="0"/>
                  </a:lnTo>
                  <a:lnTo>
                    <a:pt x="3876675" y="2543175"/>
                  </a:lnTo>
                  <a:lnTo>
                    <a:pt x="0" y="2543175"/>
                  </a:lnTo>
                  <a:close/>
                </a:path>
              </a:pathLst>
            </a:cu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4410076"/>
              <a:ext cx="4029075" cy="2447925"/>
            </a:xfrm>
            <a:custGeom>
              <a:avLst/>
              <a:gdLst>
                <a:gd name="connsiteX0" fmla="*/ 0 w 4029075"/>
                <a:gd name="connsiteY0" fmla="*/ 0 h 2447925"/>
                <a:gd name="connsiteX1" fmla="*/ 4029075 w 4029075"/>
                <a:gd name="connsiteY1" fmla="*/ 0 h 2447925"/>
                <a:gd name="connsiteX2" fmla="*/ 4029075 w 4029075"/>
                <a:gd name="connsiteY2" fmla="*/ 2447925 h 2447925"/>
                <a:gd name="connsiteX3" fmla="*/ 0 w 4029075"/>
                <a:gd name="connsiteY3" fmla="*/ 2447925 h 244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9075" h="2447925">
                  <a:moveTo>
                    <a:pt x="0" y="0"/>
                  </a:moveTo>
                  <a:lnTo>
                    <a:pt x="4029075" y="0"/>
                  </a:lnTo>
                  <a:lnTo>
                    <a:pt x="4029075" y="2447925"/>
                  </a:lnTo>
                  <a:lnTo>
                    <a:pt x="0" y="2447925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53376" y="1"/>
              <a:ext cx="4238627" cy="2543175"/>
            </a:xfrm>
            <a:custGeom>
              <a:avLst/>
              <a:gdLst>
                <a:gd name="connsiteX0" fmla="*/ 0 w 4238627"/>
                <a:gd name="connsiteY0" fmla="*/ 0 h 2543175"/>
                <a:gd name="connsiteX1" fmla="*/ 4238627 w 4238627"/>
                <a:gd name="connsiteY1" fmla="*/ 0 h 2543175"/>
                <a:gd name="connsiteX2" fmla="*/ 4238627 w 4238627"/>
                <a:gd name="connsiteY2" fmla="*/ 2543175 h 2543175"/>
                <a:gd name="connsiteX3" fmla="*/ 0 w 4238627"/>
                <a:gd name="connsiteY3" fmla="*/ 2543175 h 254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627" h="2543175">
                  <a:moveTo>
                    <a:pt x="0" y="0"/>
                  </a:moveTo>
                  <a:lnTo>
                    <a:pt x="4238627" y="0"/>
                  </a:lnTo>
                  <a:lnTo>
                    <a:pt x="4238627" y="2543175"/>
                  </a:lnTo>
                  <a:lnTo>
                    <a:pt x="0" y="2543175"/>
                  </a:ln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5776" y="4410076"/>
              <a:ext cx="4086227" cy="2447925"/>
            </a:xfrm>
            <a:custGeom>
              <a:avLst/>
              <a:gdLst>
                <a:gd name="connsiteX0" fmla="*/ 0 w 4086227"/>
                <a:gd name="connsiteY0" fmla="*/ 0 h 2447925"/>
                <a:gd name="connsiteX1" fmla="*/ 4086227 w 4086227"/>
                <a:gd name="connsiteY1" fmla="*/ 0 h 2447925"/>
                <a:gd name="connsiteX2" fmla="*/ 4086227 w 4086227"/>
                <a:gd name="connsiteY2" fmla="*/ 2447925 h 2447925"/>
                <a:gd name="connsiteX3" fmla="*/ 0 w 4086227"/>
                <a:gd name="connsiteY3" fmla="*/ 2447925 h 244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6227" h="2447925">
                  <a:moveTo>
                    <a:pt x="0" y="0"/>
                  </a:moveTo>
                  <a:lnTo>
                    <a:pt x="4086227" y="0"/>
                  </a:lnTo>
                  <a:lnTo>
                    <a:pt x="4086227" y="2447925"/>
                  </a:lnTo>
                  <a:lnTo>
                    <a:pt x="0" y="2447925"/>
                  </a:lnTo>
                  <a:close/>
                </a:path>
              </a:pathLst>
            </a:cu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76676" y="1"/>
              <a:ext cx="4076700" cy="1028699"/>
            </a:xfrm>
            <a:custGeom>
              <a:avLst/>
              <a:gdLst>
                <a:gd name="connsiteX0" fmla="*/ 0 w 2847975"/>
                <a:gd name="connsiteY0" fmla="*/ 0 h 1028699"/>
                <a:gd name="connsiteX1" fmla="*/ 2847975 w 2847975"/>
                <a:gd name="connsiteY1" fmla="*/ 0 h 1028699"/>
                <a:gd name="connsiteX2" fmla="*/ 2847975 w 2847975"/>
                <a:gd name="connsiteY2" fmla="*/ 1028699 h 1028699"/>
                <a:gd name="connsiteX3" fmla="*/ 0 w 2847975"/>
                <a:gd name="connsiteY3" fmla="*/ 1028699 h 102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7975" h="1028699">
                  <a:moveTo>
                    <a:pt x="0" y="0"/>
                  </a:moveTo>
                  <a:lnTo>
                    <a:pt x="2847975" y="0"/>
                  </a:lnTo>
                  <a:lnTo>
                    <a:pt x="2847975" y="1028699"/>
                  </a:lnTo>
                  <a:lnTo>
                    <a:pt x="0" y="1028699"/>
                  </a:lnTo>
                  <a:close/>
                </a:path>
              </a:pathLst>
            </a:cu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29075" y="6067425"/>
              <a:ext cx="4086227" cy="790574"/>
            </a:xfrm>
            <a:custGeom>
              <a:avLst/>
              <a:gdLst>
                <a:gd name="connsiteX0" fmla="*/ 0 w 2933700"/>
                <a:gd name="connsiteY0" fmla="*/ 0 h 790574"/>
                <a:gd name="connsiteX1" fmla="*/ 2933700 w 2933700"/>
                <a:gd name="connsiteY1" fmla="*/ 0 h 790574"/>
                <a:gd name="connsiteX2" fmla="*/ 2933700 w 2933700"/>
                <a:gd name="connsiteY2" fmla="*/ 790574 h 790574"/>
                <a:gd name="connsiteX3" fmla="*/ 0 w 2933700"/>
                <a:gd name="connsiteY3" fmla="*/ 790574 h 79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3700" h="790574">
                  <a:moveTo>
                    <a:pt x="0" y="0"/>
                  </a:moveTo>
                  <a:lnTo>
                    <a:pt x="2933700" y="0"/>
                  </a:lnTo>
                  <a:lnTo>
                    <a:pt x="2933700" y="790574"/>
                  </a:lnTo>
                  <a:lnTo>
                    <a:pt x="0" y="790574"/>
                  </a:lnTo>
                  <a:close/>
                </a:path>
              </a:pathLst>
            </a:cu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2543176"/>
              <a:ext cx="1800225" cy="1866900"/>
            </a:xfrm>
            <a:custGeom>
              <a:avLst/>
              <a:gdLst>
                <a:gd name="connsiteX0" fmla="*/ 0 w 1800225"/>
                <a:gd name="connsiteY0" fmla="*/ 0 h 1524001"/>
                <a:gd name="connsiteX1" fmla="*/ 1800225 w 1800225"/>
                <a:gd name="connsiteY1" fmla="*/ 0 h 1524001"/>
                <a:gd name="connsiteX2" fmla="*/ 1800225 w 1800225"/>
                <a:gd name="connsiteY2" fmla="*/ 1524001 h 1524001"/>
                <a:gd name="connsiteX3" fmla="*/ 0 w 1800225"/>
                <a:gd name="connsiteY3" fmla="*/ 1524001 h 152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225" h="1524001">
                  <a:moveTo>
                    <a:pt x="0" y="0"/>
                  </a:moveTo>
                  <a:lnTo>
                    <a:pt x="1800225" y="0"/>
                  </a:lnTo>
                  <a:lnTo>
                    <a:pt x="1800225" y="1524001"/>
                  </a:lnTo>
                  <a:lnTo>
                    <a:pt x="0" y="1524001"/>
                  </a:lnTo>
                  <a:close/>
                </a:path>
              </a:pathLst>
            </a:cu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077575" y="2543176"/>
              <a:ext cx="1114424" cy="2009773"/>
            </a:xfrm>
            <a:custGeom>
              <a:avLst/>
              <a:gdLst>
                <a:gd name="connsiteX0" fmla="*/ 0 w 1114424"/>
                <a:gd name="connsiteY0" fmla="*/ 0 h 1447799"/>
                <a:gd name="connsiteX1" fmla="*/ 1114424 w 1114424"/>
                <a:gd name="connsiteY1" fmla="*/ 0 h 1447799"/>
                <a:gd name="connsiteX2" fmla="*/ 1114424 w 1114424"/>
                <a:gd name="connsiteY2" fmla="*/ 1447799 h 1447799"/>
                <a:gd name="connsiteX3" fmla="*/ 0 w 1114424"/>
                <a:gd name="connsiteY3" fmla="*/ 1447799 h 144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4424" h="1447799">
                  <a:moveTo>
                    <a:pt x="0" y="0"/>
                  </a:moveTo>
                  <a:lnTo>
                    <a:pt x="1114424" y="0"/>
                  </a:lnTo>
                  <a:lnTo>
                    <a:pt x="1114424" y="1447799"/>
                  </a:lnTo>
                  <a:lnTo>
                    <a:pt x="0" y="1447799"/>
                  </a:lnTo>
                  <a:close/>
                </a:path>
              </a:pathLst>
            </a:custGeom>
          </p:spPr>
        </p:pic>
      </p:grpSp>
      <p:sp>
        <p:nvSpPr>
          <p:cNvPr id="3" name="文本框 2"/>
          <p:cNvSpPr txBox="1"/>
          <p:nvPr/>
        </p:nvSpPr>
        <p:spPr>
          <a:xfrm>
            <a:off x="2209165" y="131318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5122" name="文本框 5"/>
          <p:cNvSpPr txBox="1"/>
          <p:nvPr>
            <p:custDataLst>
              <p:tags r:id="rId9"/>
            </p:custDataLst>
          </p:nvPr>
        </p:nvSpPr>
        <p:spPr>
          <a:xfrm>
            <a:off x="321310" y="76200"/>
            <a:ext cx="11649710" cy="65544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咏史怀古诗的典故</a:t>
            </a:r>
            <a:endParaRPr lang="en-US" altLang="zh-CN" sz="28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《后庭》遗曲</a:t>
            </a:r>
            <a:r>
              <a:rPr lang="en-US" altLang="zh-CN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：指陈后主所作《玉树后庭遗曲》，后人都视为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亡国之音</a:t>
            </a:r>
            <a:r>
              <a:rPr lang="en-US" altLang="zh-CN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。后以此为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不顾国家存亡而醉生梦死</a:t>
            </a:r>
            <a:r>
              <a:rPr lang="en-US" altLang="zh-CN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的典故。</a:t>
            </a:r>
            <a:endParaRPr lang="en-US" altLang="zh-CN" sz="28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《黍离》之悲</a:t>
            </a:r>
            <a:r>
              <a:rPr lang="en-US" altLang="zh-CN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：表示对国家残破，今不如昔的痛惜伤感之情。</a:t>
            </a:r>
            <a:endParaRPr lang="en-US" altLang="zh-CN" sz="28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封狼居胥</a:t>
            </a:r>
            <a:r>
              <a:rPr lang="zh-CN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：常来形容建功立业。</a:t>
            </a:r>
            <a:endParaRPr lang="zh-CN" altLang="en-US" sz="28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燕然勒石</a:t>
            </a:r>
            <a:r>
              <a:rPr lang="zh-CN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：常来形容建功立业。燕然未勒是说没有建立破敌的大功。</a:t>
            </a:r>
            <a:endParaRPr lang="zh-CN" altLang="en-US" sz="28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新丰客</a:t>
            </a:r>
            <a:r>
              <a:rPr lang="zh-CN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：抒发怀才不遇的感喟，希冀能被明主所用。（吾闻马周昔作新丰客，天荒地老无人识。）</a:t>
            </a:r>
            <a:br>
              <a:rPr lang="zh-CN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</a:b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封侯</a:t>
            </a:r>
            <a:r>
              <a:rPr lang="zh-CN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：表示报效国家、立功边疆的豪情壮志。</a:t>
            </a:r>
            <a:endParaRPr lang="zh-CN" altLang="en-US" sz="28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“楚狂”、“接舆”</a:t>
            </a:r>
            <a:r>
              <a:rPr lang="zh-CN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：指代不满现实、佯狂处世的隐士</a:t>
            </a:r>
            <a:endParaRPr lang="zh-CN" altLang="en-US" sz="28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27355" y="298450"/>
            <a:ext cx="4874260" cy="52197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近两年诗歌主观题常考关键点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63015" y="1734820"/>
            <a:ext cx="95326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</a:t>
            </a:r>
            <a:r>
              <a:rPr lang="zh-CN" altLang="en-US" sz="3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、内容、主旨情感的理解</a:t>
            </a:r>
            <a:endParaRPr lang="zh-CN" altLang="en-US" sz="3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3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</a:t>
            </a:r>
            <a:r>
              <a:rPr lang="zh-CN" altLang="en-US" sz="3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、诗歌技巧尤其抒情手法的运用</a:t>
            </a:r>
            <a:endParaRPr lang="zh-CN" altLang="en-US" sz="3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3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3</a:t>
            </a:r>
            <a:r>
              <a:rPr lang="zh-CN" altLang="en-US" sz="3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、诗歌形象的理解及作用</a:t>
            </a:r>
            <a:endParaRPr lang="zh-CN" altLang="en-US" sz="3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sz="3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"/>
          <a:stretch>
            <a:fillRect/>
          </a:stretch>
        </p:blipFill>
        <p:spPr>
          <a:xfrm>
            <a:off x="0" y="630872"/>
            <a:ext cx="12192000" cy="62307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" b="92371"/>
          <a:stretch>
            <a:fillRect/>
          </a:stretch>
        </p:blipFill>
        <p:spPr>
          <a:xfrm flipV="1">
            <a:off x="0" y="-1"/>
            <a:ext cx="12192000" cy="475343"/>
          </a:xfrm>
          <a:prstGeom prst="rect">
            <a:avLst/>
          </a:prstGeom>
        </p:spPr>
      </p:pic>
      <p:grpSp>
        <p:nvGrpSpPr>
          <p:cNvPr id="21" name="组合 20"/>
          <p:cNvGrpSpPr/>
          <p:nvPr>
            <p:custDataLst>
              <p:tags r:id="rId2"/>
            </p:custDataLst>
          </p:nvPr>
        </p:nvGrpSpPr>
        <p:grpSpPr>
          <a:xfrm>
            <a:off x="1009760" y="2341297"/>
            <a:ext cx="7710805" cy="1472596"/>
            <a:chOff x="3551720" y="2066592"/>
            <a:chExt cx="7710805" cy="1472596"/>
          </a:xfrm>
        </p:grpSpPr>
        <p:grpSp>
          <p:nvGrpSpPr>
            <p:cNvPr id="22" name="组合 21"/>
            <p:cNvGrpSpPr/>
            <p:nvPr/>
          </p:nvGrpSpPr>
          <p:grpSpPr>
            <a:xfrm>
              <a:off x="3551720" y="2066592"/>
              <a:ext cx="3662045" cy="1472596"/>
              <a:chOff x="2877810" y="2066592"/>
              <a:chExt cx="3662045" cy="1472596"/>
            </a:xfrm>
          </p:grpSpPr>
          <p:sp>
            <p:nvSpPr>
              <p:cNvPr id="37" name="文本框 3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3832215" y="2066592"/>
                <a:ext cx="2707640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chemeClr val="bg2">
                        <a:lumMod val="25000"/>
                      </a:schemeClr>
                    </a:solidFill>
                    <a:latin typeface="汉仪铁线黑-65简" panose="00020600040101010101" pitchFamily="18" charset="-122"/>
                    <a:ea typeface="汉仪铁线黑-65简" panose="00020600040101010101" pitchFamily="18" charset="-122"/>
                  </a:rPr>
                  <a:t>信息类文本阅读</a:t>
                </a:r>
                <a:endPara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汉仪铁线黑-65简" panose="00020600040101010101" pitchFamily="18" charset="-122"/>
                  <a:ea typeface="汉仪铁线黑-65简" panose="00020600040101010101" pitchFamily="18" charset="-122"/>
                </a:endParaRPr>
              </a:p>
            </p:txBody>
          </p:sp>
          <p:sp>
            <p:nvSpPr>
              <p:cNvPr id="32" name="矩形 31"/>
              <p:cNvSpPr/>
              <p:nvPr>
                <p:custDataLst>
                  <p:tags r:id="rId4"/>
                </p:custDataLst>
              </p:nvPr>
            </p:nvSpPr>
            <p:spPr>
              <a:xfrm>
                <a:off x="2989570" y="2109006"/>
                <a:ext cx="95415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altLang="zh-CN" sz="3600" b="1" i="1" dirty="0">
                    <a:solidFill>
                      <a:srgbClr val="AF2735"/>
                    </a:solidFill>
                    <a:latin typeface="汉仪雅酷黑 85W" panose="020B0904020202020204" pitchFamily="34" charset="-122"/>
                    <a:ea typeface="汉仪雅酷黑 85W" panose="020B0904020202020204" pitchFamily="34" charset="-122"/>
                  </a:rPr>
                  <a:t>01.</a:t>
                </a:r>
                <a:endParaRPr lang="zh-CN" altLang="en-US" sz="3600" b="1" i="1" dirty="0">
                  <a:solidFill>
                    <a:srgbClr val="AF2735"/>
                  </a:solidFill>
                  <a:latin typeface="汉仪雅酷黑 85W" panose="020B0904020202020204" pitchFamily="34" charset="-122"/>
                  <a:ea typeface="汉仪雅酷黑 85W" panose="020B0904020202020204" pitchFamily="34" charset="-122"/>
                </a:endParaRPr>
              </a:p>
            </p:txBody>
          </p:sp>
          <p:sp>
            <p:nvSpPr>
              <p:cNvPr id="35" name="文本框 34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3943920" y="2850443"/>
                <a:ext cx="2484212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chemeClr val="bg2">
                        <a:lumMod val="25000"/>
                      </a:schemeClr>
                    </a:solidFill>
                    <a:latin typeface="汉仪铁线黑-65简" panose="00020600040101010101" pitchFamily="18" charset="-122"/>
                    <a:ea typeface="汉仪铁线黑-65简" panose="00020600040101010101" pitchFamily="18" charset="-122"/>
                  </a:rPr>
                  <a:t>散文文本阅读</a:t>
                </a:r>
                <a:endPara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汉仪铁线黑-65简" panose="00020600040101010101" pitchFamily="18" charset="-122"/>
                  <a:ea typeface="汉仪铁线黑-65简" panose="00020600040101010101" pitchFamily="18" charset="-122"/>
                </a:endParaRPr>
              </a:p>
            </p:txBody>
          </p:sp>
          <p:sp>
            <p:nvSpPr>
              <p:cNvPr id="34" name="矩形 33"/>
              <p:cNvSpPr/>
              <p:nvPr>
                <p:custDataLst>
                  <p:tags r:id="rId6"/>
                </p:custDataLst>
              </p:nvPr>
            </p:nvSpPr>
            <p:spPr>
              <a:xfrm>
                <a:off x="2877810" y="2892857"/>
                <a:ext cx="95415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altLang="zh-CN" sz="3600" b="1" i="1" dirty="0">
                    <a:solidFill>
                      <a:srgbClr val="AF2735"/>
                    </a:solidFill>
                    <a:latin typeface="汉仪雅酷黑 85W" panose="020B0904020202020204" pitchFamily="34" charset="-122"/>
                    <a:ea typeface="汉仪雅酷黑 85W" panose="020B0904020202020204" pitchFamily="34" charset="-122"/>
                  </a:rPr>
                  <a:t>03.</a:t>
                </a:r>
                <a:endParaRPr lang="zh-CN" altLang="en-US" sz="3600" b="1" i="1" dirty="0">
                  <a:solidFill>
                    <a:srgbClr val="AF2735"/>
                  </a:solidFill>
                  <a:latin typeface="汉仪雅酷黑 85W" panose="020B0904020202020204" pitchFamily="34" charset="-122"/>
                  <a:ea typeface="汉仪雅酷黑 85W" panose="020B0904020202020204" pitchFamily="34" charset="-122"/>
                </a:endParaRPr>
              </a:p>
            </p:txBody>
          </p:sp>
        </p:grpSp>
        <p:sp>
          <p:nvSpPr>
            <p:cNvPr id="29" name="文本框 28"/>
            <p:cNvSpPr txBox="1"/>
            <p:nvPr>
              <p:custDataLst>
                <p:tags r:id="rId7"/>
              </p:custDataLst>
            </p:nvPr>
          </p:nvSpPr>
          <p:spPr>
            <a:xfrm>
              <a:off x="8679917" y="2066592"/>
              <a:ext cx="2484212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汉仪铁线黑-65简" panose="00020600040101010101" pitchFamily="18" charset="-122"/>
                  <a:ea typeface="汉仪铁线黑-65简" panose="00020600040101010101" pitchFamily="18" charset="-122"/>
                </a:rPr>
                <a:t>小说文本阅读</a:t>
              </a:r>
              <a:endParaRPr lang="zh-CN" altLang="en-US" sz="2800" dirty="0">
                <a:solidFill>
                  <a:schemeClr val="bg2">
                    <a:lumMod val="25000"/>
                  </a:schemeClr>
                </a:solidFill>
                <a:latin typeface="汉仪铁线黑-65简" panose="00020600040101010101" pitchFamily="18" charset="-122"/>
                <a:ea typeface="汉仪铁线黑-65简" panose="00020600040101010101" pitchFamily="18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8"/>
              </p:custDataLst>
            </p:nvPr>
          </p:nvSpPr>
          <p:spPr>
            <a:xfrm>
              <a:off x="7613807" y="2109006"/>
              <a:ext cx="95415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zh-CN" sz="3600" b="1" i="1" dirty="0">
                  <a:solidFill>
                    <a:srgbClr val="AF2735"/>
                  </a:solidFill>
                  <a:latin typeface="汉仪雅酷黑 85W" panose="020B0904020202020204" pitchFamily="34" charset="-122"/>
                  <a:ea typeface="汉仪雅酷黑 85W" panose="020B0904020202020204" pitchFamily="34" charset="-122"/>
                </a:rPr>
                <a:t>02.</a:t>
              </a:r>
              <a:endParaRPr lang="zh-CN" altLang="en-US" sz="3600" b="1" i="1" dirty="0">
                <a:solidFill>
                  <a:srgbClr val="AF2735"/>
                </a:solidFill>
                <a:latin typeface="汉仪雅酷黑 85W" panose="020B0904020202020204" pitchFamily="34" charset="-122"/>
                <a:ea typeface="汉仪雅酷黑 85W" panose="020B0904020202020204" pitchFamily="34" charset="-122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9"/>
              </p:custDataLst>
            </p:nvPr>
          </p:nvSpPr>
          <p:spPr>
            <a:xfrm>
              <a:off x="8568220" y="2850182"/>
              <a:ext cx="269430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汉仪铁线黑-65简" panose="00020600040101010101" pitchFamily="18" charset="-122"/>
                  <a:ea typeface="汉仪铁线黑-65简" panose="00020600040101010101" pitchFamily="18" charset="-122"/>
                </a:rPr>
                <a:t>文言文阅读</a:t>
              </a:r>
              <a:endParaRPr lang="zh-CN" altLang="en-US" sz="2800" dirty="0">
                <a:solidFill>
                  <a:schemeClr val="bg2">
                    <a:lumMod val="25000"/>
                  </a:schemeClr>
                </a:solidFill>
                <a:latin typeface="汉仪铁线黑-65简" panose="00020600040101010101" pitchFamily="18" charset="-122"/>
                <a:ea typeface="汉仪铁线黑-65简" panose="00020600040101010101" pitchFamily="18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10"/>
              </p:custDataLst>
            </p:nvPr>
          </p:nvSpPr>
          <p:spPr>
            <a:xfrm>
              <a:off x="7502047" y="2892857"/>
              <a:ext cx="95415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zh-CN" sz="3600" b="1" i="1" dirty="0">
                  <a:solidFill>
                    <a:srgbClr val="AF2735"/>
                  </a:solidFill>
                  <a:latin typeface="汉仪雅酷黑 85W" panose="020B0904020202020204" pitchFamily="34" charset="-122"/>
                  <a:ea typeface="汉仪雅酷黑 85W" panose="020B0904020202020204" pitchFamily="34" charset="-122"/>
                </a:rPr>
                <a:t>04.</a:t>
              </a:r>
              <a:endParaRPr lang="zh-CN" altLang="en-US" sz="3600" b="1" i="1" dirty="0">
                <a:solidFill>
                  <a:srgbClr val="AF2735"/>
                </a:solidFill>
                <a:latin typeface="汉仪雅酷黑 85W" panose="020B0904020202020204" pitchFamily="34" charset="-122"/>
                <a:ea typeface="汉仪雅酷黑 85W" panose="020B0904020202020204" pitchFamily="34" charset="-122"/>
              </a:endParaRPr>
            </a:p>
          </p:txBody>
        </p:sp>
      </p:grpSp>
      <p:sp>
        <p:nvSpPr>
          <p:cNvPr id="39" name="椭圆 38"/>
          <p:cNvSpPr/>
          <p:nvPr/>
        </p:nvSpPr>
        <p:spPr>
          <a:xfrm flipH="1">
            <a:off x="8978441" y="2469935"/>
            <a:ext cx="2552630" cy="2552630"/>
          </a:xfrm>
          <a:prstGeom prst="ellipse">
            <a:avLst/>
          </a:prstGeom>
          <a:solidFill>
            <a:srgbClr val="AF2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8831809" y="2967869"/>
            <a:ext cx="2845894" cy="1556761"/>
            <a:chOff x="1324379" y="2473429"/>
            <a:chExt cx="2845894" cy="1556761"/>
          </a:xfrm>
        </p:grpSpPr>
        <p:sp>
          <p:nvSpPr>
            <p:cNvPr id="41" name="文本框 40"/>
            <p:cNvSpPr txBox="1"/>
            <p:nvPr/>
          </p:nvSpPr>
          <p:spPr>
            <a:xfrm>
              <a:off x="1324379" y="3660858"/>
              <a:ext cx="2845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CONTENT</a:t>
              </a:r>
              <a:endParaRPr kumimoji="0" lang="zh-CN" altLang="en-US" b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731663" y="2473429"/>
              <a:ext cx="203132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zh-CN" altLang="en-US" sz="7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目录</a:t>
              </a:r>
              <a:endParaRPr lang="zh-CN" altLang="en-US" sz="7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11"/>
            </p:custDataLst>
          </p:nvPr>
        </p:nvSpPr>
        <p:spPr>
          <a:xfrm>
            <a:off x="2086665" y="3951283"/>
            <a:ext cx="248421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汉仪铁线黑-65简" panose="00020600040101010101" pitchFamily="18" charset="-122"/>
                <a:ea typeface="汉仪铁线黑-65简" panose="00020600040101010101" pitchFamily="18" charset="-122"/>
              </a:rPr>
              <a:t>古代诗歌阅读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latin typeface="汉仪铁线黑-65简" panose="00020600040101010101" pitchFamily="18" charset="-122"/>
              <a:ea typeface="汉仪铁线黑-65简" panose="00020600040101010101" pitchFamily="18" charset="-122"/>
            </a:endParaRPr>
          </a:p>
        </p:txBody>
      </p:sp>
      <p:sp>
        <p:nvSpPr>
          <p:cNvPr id="3" name="矩形 2"/>
          <p:cNvSpPr/>
          <p:nvPr>
            <p:custDataLst>
              <p:tags r:id="rId12"/>
            </p:custDataLst>
          </p:nvPr>
        </p:nvSpPr>
        <p:spPr>
          <a:xfrm>
            <a:off x="1009760" y="3951152"/>
            <a:ext cx="954157" cy="64516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zh-CN" sz="3600" b="1" i="1" dirty="0">
                <a:solidFill>
                  <a:srgbClr val="AF2735"/>
                </a:solidFill>
                <a:latin typeface="汉仪雅酷黑 85W" panose="020B0904020202020204" pitchFamily="34" charset="-122"/>
                <a:ea typeface="汉仪雅酷黑 85W" panose="020B0904020202020204" pitchFamily="34" charset="-122"/>
              </a:rPr>
              <a:t>05.</a:t>
            </a:r>
            <a:endParaRPr lang="zh-CN" altLang="en-US" sz="3600" b="1" i="1" dirty="0">
              <a:solidFill>
                <a:srgbClr val="AF2735"/>
              </a:solidFill>
              <a:latin typeface="汉仪雅酷黑 85W" panose="020B0904020202020204" pitchFamily="34" charset="-122"/>
              <a:ea typeface="汉仪雅酷黑 85W" panose="020B0904020202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3"/>
            </p:custDataLst>
          </p:nvPr>
        </p:nvSpPr>
        <p:spPr>
          <a:xfrm>
            <a:off x="6036992" y="3951283"/>
            <a:ext cx="248421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汉仪铁线黑-65简" panose="00020600040101010101" pitchFamily="18" charset="-122"/>
                <a:ea typeface="汉仪铁线黑-65简" panose="00020600040101010101" pitchFamily="18" charset="-122"/>
              </a:rPr>
              <a:t>名篇名句默写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latin typeface="汉仪铁线黑-65简" panose="00020600040101010101" pitchFamily="18" charset="-122"/>
              <a:ea typeface="汉仪铁线黑-65简" panose="00020600040101010101" pitchFamily="18" charset="-122"/>
            </a:endParaRPr>
          </a:p>
        </p:txBody>
      </p:sp>
      <p:sp>
        <p:nvSpPr>
          <p:cNvPr id="6" name="矩形 5"/>
          <p:cNvSpPr/>
          <p:nvPr>
            <p:custDataLst>
              <p:tags r:id="rId14"/>
            </p:custDataLst>
          </p:nvPr>
        </p:nvSpPr>
        <p:spPr>
          <a:xfrm>
            <a:off x="4960087" y="3951152"/>
            <a:ext cx="954157" cy="64516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zh-CN" sz="3600" b="1" i="1" dirty="0">
                <a:solidFill>
                  <a:srgbClr val="AF2735"/>
                </a:solidFill>
                <a:latin typeface="汉仪雅酷黑 85W" panose="020B0904020202020204" pitchFamily="34" charset="-122"/>
                <a:ea typeface="汉仪雅酷黑 85W" panose="020B0904020202020204" pitchFamily="34" charset="-122"/>
              </a:rPr>
              <a:t>06.</a:t>
            </a:r>
            <a:endParaRPr lang="zh-CN" altLang="en-US" sz="3600" b="1" i="1" dirty="0">
              <a:solidFill>
                <a:srgbClr val="AF2735"/>
              </a:solidFill>
              <a:latin typeface="汉仪雅酷黑 85W" panose="020B0904020202020204" pitchFamily="34" charset="-122"/>
              <a:ea typeface="汉仪雅酷黑 85W" panose="020B0904020202020204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5"/>
            </p:custDataLst>
          </p:nvPr>
        </p:nvSpPr>
        <p:spPr>
          <a:xfrm>
            <a:off x="2086665" y="4734873"/>
            <a:ext cx="248421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汉仪铁线黑-65简" panose="00020600040101010101" pitchFamily="18" charset="-122"/>
                <a:ea typeface="汉仪铁线黑-65简" panose="00020600040101010101" pitchFamily="18" charset="-122"/>
              </a:rPr>
              <a:t>语言文字运用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latin typeface="汉仪铁线黑-65简" panose="00020600040101010101" pitchFamily="18" charset="-122"/>
              <a:ea typeface="汉仪铁线黑-65简" panose="00020600040101010101" pitchFamily="18" charset="-122"/>
            </a:endParaRPr>
          </a:p>
        </p:txBody>
      </p:sp>
      <p:sp>
        <p:nvSpPr>
          <p:cNvPr id="9" name="矩形 8"/>
          <p:cNvSpPr/>
          <p:nvPr>
            <p:custDataLst>
              <p:tags r:id="rId16"/>
            </p:custDataLst>
          </p:nvPr>
        </p:nvSpPr>
        <p:spPr>
          <a:xfrm>
            <a:off x="1009760" y="4734742"/>
            <a:ext cx="954157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600" b="1" i="1" dirty="0">
                <a:solidFill>
                  <a:srgbClr val="AF2735"/>
                </a:solidFill>
                <a:latin typeface="汉仪雅酷黑 85W" panose="020B0904020202020204" pitchFamily="34" charset="-122"/>
                <a:ea typeface="汉仪雅酷黑 85W" panose="020B0904020202020204" pitchFamily="34" charset="-122"/>
              </a:rPr>
              <a:t>07.</a:t>
            </a:r>
            <a:endParaRPr lang="zh-CN" altLang="en-US" sz="3600" b="1" i="1" dirty="0">
              <a:solidFill>
                <a:srgbClr val="AF2735"/>
              </a:solidFill>
              <a:latin typeface="汉仪雅酷黑 85W" panose="020B0904020202020204" pitchFamily="34" charset="-122"/>
              <a:ea typeface="汉仪雅酷黑 85W" panose="020B0904020202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7"/>
            </p:custDataLst>
          </p:nvPr>
        </p:nvSpPr>
        <p:spPr>
          <a:xfrm>
            <a:off x="6036992" y="4734873"/>
            <a:ext cx="248421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汉仪铁线黑-65简" panose="00020600040101010101" pitchFamily="18" charset="-122"/>
                <a:ea typeface="汉仪铁线黑-65简" panose="00020600040101010101" pitchFamily="18" charset="-122"/>
              </a:rPr>
              <a:t>作文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latin typeface="汉仪铁线黑-65简" panose="00020600040101010101" pitchFamily="18" charset="-122"/>
              <a:ea typeface="汉仪铁线黑-65简" panose="00020600040101010101" pitchFamily="18" charset="-122"/>
            </a:endParaRPr>
          </a:p>
        </p:txBody>
      </p:sp>
      <p:sp>
        <p:nvSpPr>
          <p:cNvPr id="11" name="矩形 10"/>
          <p:cNvSpPr/>
          <p:nvPr>
            <p:custDataLst>
              <p:tags r:id="rId18"/>
            </p:custDataLst>
          </p:nvPr>
        </p:nvSpPr>
        <p:spPr>
          <a:xfrm>
            <a:off x="4960087" y="4734742"/>
            <a:ext cx="954157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600" b="1" i="1" dirty="0">
                <a:solidFill>
                  <a:srgbClr val="AF2735"/>
                </a:solidFill>
                <a:latin typeface="汉仪雅酷黑 85W" panose="020B0904020202020204" pitchFamily="34" charset="-122"/>
                <a:ea typeface="汉仪雅酷黑 85W" panose="020B0904020202020204" pitchFamily="34" charset="-122"/>
              </a:rPr>
              <a:t>08.</a:t>
            </a:r>
            <a:endParaRPr lang="zh-CN" altLang="en-US" sz="3600" b="1" i="1" dirty="0">
              <a:solidFill>
                <a:srgbClr val="AF2735"/>
              </a:solidFill>
              <a:latin typeface="汉仪雅酷黑 85W" panose="020B0904020202020204" pitchFamily="34" charset="-122"/>
              <a:ea typeface="汉仪雅酷黑 85W" panose="020B0904020202020204" pitchFamily="34" charset="-122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993255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275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6137275"/>
            <a:ext cx="720090" cy="720090"/>
          </a:xfrm>
          <a:prstGeom prst="rect">
            <a:avLst/>
          </a:prstGeom>
        </p:spPr>
      </p:pic>
      <p:sp>
        <p:nvSpPr>
          <p:cNvPr id="4" name="文本框 1"/>
          <p:cNvSpPr txBox="1"/>
          <p:nvPr>
            <p:custDataLst>
              <p:tags r:id="rId8"/>
            </p:custDataLst>
          </p:nvPr>
        </p:nvSpPr>
        <p:spPr>
          <a:xfrm>
            <a:off x="719994" y="720053"/>
            <a:ext cx="10290412" cy="4204335"/>
          </a:xfrm>
          <a:prstGeom prst="rect">
            <a:avLst/>
          </a:prstGeom>
          <a:noFill/>
          <a:ln w="9525"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</a:ln>
        </p:spPr>
        <p:txBody>
          <a:bodyPr wrap="square">
            <a:spAutoFit/>
          </a:bodyPr>
          <a:lstStyle/>
          <a:p>
            <a:pPr marL="400050" lvl="0" indent="-400050" fontAlgn="ctr">
              <a:lnSpc>
                <a:spcPct val="130000"/>
              </a:lnSpc>
              <a:spcBef>
                <a:spcPts val="1000"/>
              </a:spcBef>
              <a:buSzTx/>
              <a:buFont typeface="+mj-ea"/>
              <a:buAutoNum type="ea1JpnChsDbPeriod"/>
            </a:pPr>
            <a:r>
              <a:rPr lang="en-US" altLang="zh-CN" sz="3600" b="1" err="1" smtClean="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</a:rPr>
              <a:t>意象意境分析不当</a:t>
            </a:r>
            <a:r>
              <a:rPr lang="zh-CN" altLang="en-US" sz="3600" b="1" smtClean="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</a:rPr>
              <a:t>。</a:t>
            </a:r>
            <a:endParaRPr lang="en-US" altLang="zh-CN" sz="3600" b="1" smtClean="0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</a:endParaRPr>
          </a:p>
          <a:p>
            <a:pPr marL="400050" lvl="0" indent="-400050" fontAlgn="ctr">
              <a:lnSpc>
                <a:spcPct val="130000"/>
              </a:lnSpc>
              <a:spcBef>
                <a:spcPts val="1000"/>
              </a:spcBef>
              <a:buSzTx/>
              <a:buFont typeface="+mj-ea"/>
              <a:buAutoNum type="ea1JpnChsDbPeriod"/>
            </a:pPr>
            <a:r>
              <a:rPr lang="en-US" altLang="zh-CN" sz="3600" b="1" err="1" smtClean="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</a:rPr>
              <a:t>词句解说曲解原意</a:t>
            </a:r>
            <a:r>
              <a:rPr lang="zh-CN" altLang="en-US" sz="3600" b="1" smtClean="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</a:rPr>
              <a:t>。</a:t>
            </a:r>
            <a:endParaRPr lang="en-US" altLang="zh-CN" sz="3600" b="1" smtClean="0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</a:endParaRPr>
          </a:p>
          <a:p>
            <a:pPr marL="400050" lvl="0" indent="-400050" fontAlgn="ctr">
              <a:lnSpc>
                <a:spcPct val="130000"/>
              </a:lnSpc>
              <a:spcBef>
                <a:spcPts val="1000"/>
              </a:spcBef>
              <a:buSzTx/>
              <a:buFont typeface="+mj-ea"/>
              <a:buAutoNum type="ea1JpnChsDbPeriod"/>
            </a:pPr>
            <a:r>
              <a:rPr lang="en-US" altLang="zh-CN" sz="3600" b="1" err="1" smtClean="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</a:rPr>
              <a:t>主题情感分析不当</a:t>
            </a:r>
            <a:r>
              <a:rPr lang="zh-CN" altLang="en-US" sz="3600" b="1" smtClean="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</a:rPr>
              <a:t>。</a:t>
            </a:r>
            <a:endParaRPr lang="en-US" altLang="zh-CN" sz="3600" b="1" smtClean="0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</a:endParaRPr>
          </a:p>
          <a:p>
            <a:pPr marL="400050" lvl="0" indent="-400050" fontAlgn="ctr">
              <a:lnSpc>
                <a:spcPct val="130000"/>
              </a:lnSpc>
              <a:spcBef>
                <a:spcPts val="1000"/>
              </a:spcBef>
              <a:buSzTx/>
              <a:buFont typeface="+mj-ea"/>
              <a:buAutoNum type="ea1JpnChsDbPeriod"/>
            </a:pPr>
            <a:r>
              <a:rPr lang="en-US" altLang="zh-CN" sz="3600" b="1" err="1" smtClean="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</a:rPr>
              <a:t>手法分析张冠李戴。</a:t>
            </a:r>
            <a:endParaRPr lang="en-US" altLang="zh-CN" sz="3600" b="1" err="1" smtClean="0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</a:endParaRPr>
          </a:p>
          <a:p>
            <a:pPr marL="400050" lvl="0" indent="-400050" fontAlgn="ctr">
              <a:lnSpc>
                <a:spcPct val="130000"/>
              </a:lnSpc>
              <a:spcBef>
                <a:spcPts val="1000"/>
              </a:spcBef>
              <a:buSzTx/>
              <a:buFont typeface="+mj-ea"/>
              <a:buAutoNum type="ea1JpnChsDbPeriod"/>
            </a:pPr>
            <a:r>
              <a:rPr lang="zh-CN" altLang="en-US" sz="3600" b="1" err="1" smtClean="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</a:rPr>
              <a:t>语言风格不合理。</a:t>
            </a:r>
            <a:endParaRPr lang="zh-CN" altLang="en-US" sz="3600" b="1" err="1" smtClean="0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 idx="4294967295"/>
            <p:custDataLst>
              <p:tags r:id="rId9"/>
            </p:custDataLst>
          </p:nvPr>
        </p:nvSpPr>
        <p:spPr>
          <a:xfrm>
            <a:off x="831140" y="-115873"/>
            <a:ext cx="10515600" cy="1325563"/>
          </a:xfrm>
        </p:spPr>
        <p:txBody>
          <a:bodyPr vert="horz" lIns="101600" tIns="38100" rIns="76200" bIns="381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charset="-122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mtClean="0">
                <a:solidFill>
                  <a:schemeClr val="accent1">
                    <a:lumMod val="75000"/>
                  </a:schemeClr>
                </a:solidFill>
                <a:latin typeface="汉仪乐喵体W" panose="00020600040101010101" charset="-122"/>
                <a:ea typeface="汉仪乐喵体W" panose="00020600040101010101" charset="-122"/>
                <a:sym typeface="+mn-ea"/>
              </a:rPr>
              <a:t>常考题型注意要点一：选择题设误陷阱归纳</a:t>
            </a:r>
            <a:endParaRPr lang="zh-CN" altLang="en-US" smtClean="0">
              <a:solidFill>
                <a:schemeClr val="accent1">
                  <a:lumMod val="75000"/>
                </a:schemeClr>
              </a:solidFill>
              <a:latin typeface="汉仪乐喵体W" panose="00020600040101010101" charset="-122"/>
              <a:ea typeface="汉仪乐喵体W" panose="000206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9575" y="5109845"/>
            <a:ext cx="1084707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zh-CN" altLang="en-US" sz="2800" dirty="0">
                <a:solidFill>
                  <a:srgbClr val="0000FF"/>
                </a:solidFill>
                <a:sym typeface="+mn-ea"/>
              </a:rPr>
              <a:t>选择题，一般是按照顺序翻译原诗，</a:t>
            </a:r>
            <a:r>
              <a:rPr lang="zh-CN" altLang="en-US" sz="2800" dirty="0">
                <a:solidFill>
                  <a:srgbClr val="0000FF"/>
                </a:solidFill>
                <a:sym typeface="+mn-ea"/>
              </a:rPr>
              <a:t>能帮助理解诗意</a:t>
            </a:r>
            <a:r>
              <a:rPr lang="zh-CN" altLang="en-US" sz="2800" dirty="0">
                <a:solidFill>
                  <a:srgbClr val="0000FF"/>
                </a:solidFill>
                <a:sym typeface="+mn-ea"/>
              </a:rPr>
              <a:t>。你就逐项比</a:t>
            </a:r>
            <a:r>
              <a:rPr lang="zh-CN" altLang="en-US" sz="2800" dirty="0" smtClean="0">
                <a:solidFill>
                  <a:srgbClr val="0000FF"/>
                </a:solidFill>
                <a:sym typeface="+mn-ea"/>
              </a:rPr>
              <a:t>对（内容、手法、情感），</a:t>
            </a:r>
            <a:r>
              <a:rPr lang="zh-CN" altLang="en-US" sz="2800" dirty="0">
                <a:solidFill>
                  <a:srgbClr val="0000FF"/>
                </a:solidFill>
                <a:sym typeface="+mn-ea"/>
              </a:rPr>
              <a:t>只要证明它是正确的就行。</a:t>
            </a:r>
            <a:endParaRPr lang="zh-CN" altLang="en-US" sz="2800" dirty="0">
              <a:solidFill>
                <a:srgbClr val="0000FF"/>
              </a:solidFill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"/>
          <a:stretch>
            <a:fillRect/>
          </a:stretch>
        </p:blipFill>
        <p:spPr>
          <a:xfrm>
            <a:off x="0" y="630872"/>
            <a:ext cx="12192000" cy="62307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" b="92371"/>
          <a:stretch>
            <a:fillRect/>
          </a:stretch>
        </p:blipFill>
        <p:spPr>
          <a:xfrm flipV="1">
            <a:off x="0" y="-1"/>
            <a:ext cx="12192000" cy="475343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1677859" y="2225575"/>
            <a:ext cx="9260643" cy="2802812"/>
            <a:chOff x="1643270" y="2027594"/>
            <a:chExt cx="9260643" cy="2802812"/>
          </a:xfrm>
        </p:grpSpPr>
        <p:sp>
          <p:nvSpPr>
            <p:cNvPr id="22" name="矩形 21"/>
            <p:cNvSpPr/>
            <p:nvPr/>
          </p:nvSpPr>
          <p:spPr>
            <a:xfrm flipH="1">
              <a:off x="1643270" y="2027594"/>
              <a:ext cx="1603748" cy="2802812"/>
            </a:xfrm>
            <a:prstGeom prst="rect">
              <a:avLst/>
            </a:prstGeom>
            <a:solidFill>
              <a:srgbClr val="AF2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748098" y="2491775"/>
              <a:ext cx="7155815" cy="1442083"/>
              <a:chOff x="3269973" y="2317105"/>
              <a:chExt cx="7155815" cy="1442083"/>
            </a:xfrm>
          </p:grpSpPr>
          <p:sp>
            <p:nvSpPr>
              <p:cNvPr id="28" name="TextBox 7"/>
              <p:cNvSpPr>
                <a:spLocks noChangeArrowheads="1"/>
              </p:cNvSpPr>
              <p:nvPr/>
            </p:nvSpPr>
            <p:spPr bwMode="auto">
              <a:xfrm>
                <a:off x="3269973" y="2317105"/>
                <a:ext cx="7155815" cy="13538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8800" dirty="0">
                    <a:solidFill>
                      <a:schemeClr val="bg2">
                        <a:lumMod val="25000"/>
                      </a:schemeClr>
                    </a:solidFill>
                    <a:latin typeface="汉仪铁线黑-65简" panose="00020600040101010101" pitchFamily="18" charset="-122"/>
                    <a:ea typeface="汉仪铁线黑-65简" panose="00020600040101010101" pitchFamily="18" charset="-122"/>
                    <a:sym typeface="+mn-ea"/>
                  </a:rPr>
                  <a:t>名篇名句默写</a:t>
                </a:r>
                <a:endParaRPr lang="zh-CN" altLang="en-US" sz="8800" b="1" dirty="0">
                  <a:solidFill>
                    <a:schemeClr val="bg2">
                      <a:lumMod val="25000"/>
                    </a:schemeClr>
                  </a:solidFill>
                  <a:latin typeface="汉仪铁线黑-65简" panose="00020600040101010101" pitchFamily="18" charset="-122"/>
                  <a:ea typeface="思源宋体 CN" panose="02020700000000000000"/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3388469" y="3759188"/>
                <a:ext cx="6749444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/>
            <p:cNvGrpSpPr/>
            <p:nvPr/>
          </p:nvGrpSpPr>
          <p:grpSpPr>
            <a:xfrm>
              <a:off x="1646458" y="2386206"/>
              <a:ext cx="1464450" cy="2137405"/>
              <a:chOff x="1597036" y="2311053"/>
              <a:chExt cx="1464450" cy="2137405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1597036" y="3341653"/>
                <a:ext cx="1464450" cy="1106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altLang="zh-CN" sz="6600" b="1" i="1" dirty="0">
                    <a:solidFill>
                      <a:schemeClr val="bg1"/>
                    </a:solidFill>
                    <a:latin typeface="汉仪雅酷黑 85W" panose="020B0904020202020204" pitchFamily="34" charset="-122"/>
                    <a:ea typeface="汉仪雅酷黑 85W" panose="020B0904020202020204" pitchFamily="34" charset="-122"/>
                  </a:rPr>
                  <a:t>06</a:t>
                </a:r>
                <a:endParaRPr lang="zh-CN" altLang="en-US" sz="6600" b="1" i="1" dirty="0">
                  <a:solidFill>
                    <a:schemeClr val="bg1"/>
                  </a:solidFill>
                  <a:latin typeface="汉仪雅酷黑 85W" panose="020B0904020202020204" pitchFamily="34" charset="-122"/>
                  <a:ea typeface="汉仪雅酷黑 85W" panose="020B0904020202020204" pitchFamily="34" charset="-122"/>
                </a:endParaRP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1915057" y="3218542"/>
                <a:ext cx="106017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iconfont-1187-868615"/>
              <p:cNvSpPr>
                <a:spLocks noChangeAspect="1"/>
              </p:cNvSpPr>
              <p:nvPr/>
            </p:nvSpPr>
            <p:spPr bwMode="auto">
              <a:xfrm>
                <a:off x="2140947" y="2311053"/>
                <a:ext cx="608391" cy="609685"/>
              </a:xfrm>
              <a:custGeom>
                <a:avLst/>
                <a:gdLst>
                  <a:gd name="T0" fmla="*/ 12123 w 12728"/>
                  <a:gd name="T1" fmla="*/ 2794 h 12755"/>
                  <a:gd name="T2" fmla="*/ 11574 w 12728"/>
                  <a:gd name="T3" fmla="*/ 3342 h 12755"/>
                  <a:gd name="T4" fmla="*/ 9386 w 12728"/>
                  <a:gd name="T5" fmla="*/ 1151 h 12755"/>
                  <a:gd name="T6" fmla="*/ 9932 w 12728"/>
                  <a:gd name="T7" fmla="*/ 605 h 12755"/>
                  <a:gd name="T8" fmla="*/ 12123 w 12728"/>
                  <a:gd name="T9" fmla="*/ 605 h 12755"/>
                  <a:gd name="T10" fmla="*/ 12123 w 12728"/>
                  <a:gd name="T11" fmla="*/ 2794 h 12755"/>
                  <a:gd name="T12" fmla="*/ 10479 w 12728"/>
                  <a:gd name="T13" fmla="*/ 4436 h 12755"/>
                  <a:gd name="T14" fmla="*/ 7742 w 12728"/>
                  <a:gd name="T15" fmla="*/ 7169 h 12755"/>
                  <a:gd name="T16" fmla="*/ 3926 w 12728"/>
                  <a:gd name="T17" fmla="*/ 8827 h 12755"/>
                  <a:gd name="T18" fmla="*/ 5551 w 12728"/>
                  <a:gd name="T19" fmla="*/ 4980 h 12755"/>
                  <a:gd name="T20" fmla="*/ 8290 w 12728"/>
                  <a:gd name="T21" fmla="*/ 2245 h 12755"/>
                  <a:gd name="T22" fmla="*/ 10479 w 12728"/>
                  <a:gd name="T23" fmla="*/ 4436 h 12755"/>
                  <a:gd name="T24" fmla="*/ 4711 w 12728"/>
                  <a:gd name="T25" fmla="*/ 1735 h 12755"/>
                  <a:gd name="T26" fmla="*/ 2356 w 12728"/>
                  <a:gd name="T27" fmla="*/ 1735 h 12755"/>
                  <a:gd name="T28" fmla="*/ 1570 w 12728"/>
                  <a:gd name="T29" fmla="*/ 2522 h 12755"/>
                  <a:gd name="T30" fmla="*/ 1570 w 12728"/>
                  <a:gd name="T31" fmla="*/ 10392 h 12755"/>
                  <a:gd name="T32" fmla="*/ 2356 w 12728"/>
                  <a:gd name="T33" fmla="*/ 11179 h 12755"/>
                  <a:gd name="T34" fmla="*/ 10210 w 12728"/>
                  <a:gd name="T35" fmla="*/ 11179 h 12755"/>
                  <a:gd name="T36" fmla="*/ 10995 w 12728"/>
                  <a:gd name="T37" fmla="*/ 10392 h 12755"/>
                  <a:gd name="T38" fmla="*/ 10995 w 12728"/>
                  <a:gd name="T39" fmla="*/ 7245 h 12755"/>
                  <a:gd name="T40" fmla="*/ 11780 w 12728"/>
                  <a:gd name="T41" fmla="*/ 6458 h 12755"/>
                  <a:gd name="T42" fmla="*/ 12565 w 12728"/>
                  <a:gd name="T43" fmla="*/ 7245 h 12755"/>
                  <a:gd name="T44" fmla="*/ 12565 w 12728"/>
                  <a:gd name="T45" fmla="*/ 11181 h 12755"/>
                  <a:gd name="T46" fmla="*/ 10995 w 12728"/>
                  <a:gd name="T47" fmla="*/ 12755 h 12755"/>
                  <a:gd name="T48" fmla="*/ 1570 w 12728"/>
                  <a:gd name="T49" fmla="*/ 12755 h 12755"/>
                  <a:gd name="T50" fmla="*/ 0 w 12728"/>
                  <a:gd name="T51" fmla="*/ 11181 h 12755"/>
                  <a:gd name="T52" fmla="*/ 0 w 12728"/>
                  <a:gd name="T53" fmla="*/ 1735 h 12755"/>
                  <a:gd name="T54" fmla="*/ 1570 w 12728"/>
                  <a:gd name="T55" fmla="*/ 161 h 12755"/>
                  <a:gd name="T56" fmla="*/ 4711 w 12728"/>
                  <a:gd name="T57" fmla="*/ 161 h 12755"/>
                  <a:gd name="T58" fmla="*/ 5496 w 12728"/>
                  <a:gd name="T59" fmla="*/ 948 h 12755"/>
                  <a:gd name="T60" fmla="*/ 4711 w 12728"/>
                  <a:gd name="T61" fmla="*/ 1735 h 12755"/>
                  <a:gd name="T62" fmla="*/ 4711 w 12728"/>
                  <a:gd name="T63" fmla="*/ 1735 h 12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728" h="12755">
                    <a:moveTo>
                      <a:pt x="12123" y="2794"/>
                    </a:moveTo>
                    <a:lnTo>
                      <a:pt x="11574" y="3342"/>
                    </a:lnTo>
                    <a:lnTo>
                      <a:pt x="9386" y="1151"/>
                    </a:lnTo>
                    <a:lnTo>
                      <a:pt x="9932" y="605"/>
                    </a:lnTo>
                    <a:cubicBezTo>
                      <a:pt x="10537" y="0"/>
                      <a:pt x="11518" y="0"/>
                      <a:pt x="12123" y="605"/>
                    </a:cubicBezTo>
                    <a:cubicBezTo>
                      <a:pt x="12728" y="1208"/>
                      <a:pt x="12728" y="2189"/>
                      <a:pt x="12123" y="2794"/>
                    </a:cubicBezTo>
                    <a:close/>
                    <a:moveTo>
                      <a:pt x="10479" y="4436"/>
                    </a:moveTo>
                    <a:lnTo>
                      <a:pt x="7742" y="7169"/>
                    </a:lnTo>
                    <a:lnTo>
                      <a:pt x="3926" y="8827"/>
                    </a:lnTo>
                    <a:lnTo>
                      <a:pt x="5551" y="4980"/>
                    </a:lnTo>
                    <a:lnTo>
                      <a:pt x="8290" y="2245"/>
                    </a:lnTo>
                    <a:lnTo>
                      <a:pt x="10479" y="4436"/>
                    </a:lnTo>
                    <a:close/>
                    <a:moveTo>
                      <a:pt x="4711" y="1735"/>
                    </a:moveTo>
                    <a:lnTo>
                      <a:pt x="2356" y="1735"/>
                    </a:lnTo>
                    <a:cubicBezTo>
                      <a:pt x="1921" y="1735"/>
                      <a:pt x="1570" y="2088"/>
                      <a:pt x="1570" y="2522"/>
                    </a:cubicBezTo>
                    <a:lnTo>
                      <a:pt x="1570" y="10392"/>
                    </a:lnTo>
                    <a:cubicBezTo>
                      <a:pt x="1570" y="10826"/>
                      <a:pt x="1921" y="11179"/>
                      <a:pt x="2356" y="11179"/>
                    </a:cubicBezTo>
                    <a:lnTo>
                      <a:pt x="10210" y="11179"/>
                    </a:lnTo>
                    <a:cubicBezTo>
                      <a:pt x="10644" y="11179"/>
                      <a:pt x="10995" y="10826"/>
                      <a:pt x="10995" y="10392"/>
                    </a:cubicBezTo>
                    <a:lnTo>
                      <a:pt x="10995" y="7245"/>
                    </a:lnTo>
                    <a:cubicBezTo>
                      <a:pt x="10995" y="6811"/>
                      <a:pt x="11346" y="6458"/>
                      <a:pt x="11780" y="6458"/>
                    </a:cubicBezTo>
                    <a:cubicBezTo>
                      <a:pt x="12214" y="6458"/>
                      <a:pt x="12565" y="6811"/>
                      <a:pt x="12565" y="7245"/>
                    </a:cubicBezTo>
                    <a:lnTo>
                      <a:pt x="12565" y="11181"/>
                    </a:lnTo>
                    <a:cubicBezTo>
                      <a:pt x="12565" y="12049"/>
                      <a:pt x="11861" y="12755"/>
                      <a:pt x="10995" y="12755"/>
                    </a:cubicBezTo>
                    <a:lnTo>
                      <a:pt x="1570" y="12755"/>
                    </a:lnTo>
                    <a:cubicBezTo>
                      <a:pt x="704" y="12755"/>
                      <a:pt x="0" y="12051"/>
                      <a:pt x="0" y="11181"/>
                    </a:cubicBezTo>
                    <a:lnTo>
                      <a:pt x="0" y="1735"/>
                    </a:lnTo>
                    <a:cubicBezTo>
                      <a:pt x="0" y="866"/>
                      <a:pt x="704" y="161"/>
                      <a:pt x="1570" y="161"/>
                    </a:cubicBezTo>
                    <a:lnTo>
                      <a:pt x="4711" y="161"/>
                    </a:lnTo>
                    <a:cubicBezTo>
                      <a:pt x="5145" y="161"/>
                      <a:pt x="5496" y="514"/>
                      <a:pt x="5496" y="948"/>
                    </a:cubicBezTo>
                    <a:cubicBezTo>
                      <a:pt x="5496" y="1384"/>
                      <a:pt x="5145" y="1735"/>
                      <a:pt x="4711" y="1735"/>
                    </a:cubicBezTo>
                    <a:close/>
                    <a:moveTo>
                      <a:pt x="4711" y="1735"/>
                    </a:move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</p:sp>
        </p:grpSp>
      </p:grp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4670" y="696595"/>
            <a:ext cx="3286760" cy="5835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p>
            <a:r>
              <a:rPr lang="en-US" altLang="zh-CN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zh-CN" altLang="en-US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一、</a:t>
            </a:r>
            <a:r>
              <a:rPr lang="en-US" altLang="zh-CN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zh-CN" altLang="en-US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高考回顾</a:t>
            </a:r>
            <a:endParaRPr lang="zh-CN" altLang="en-US" sz="32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9000" y="1566545"/>
            <a:ext cx="978852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1.</a:t>
            </a:r>
            <a:r>
              <a:rPr lang="zh-CN" altLang="en-US" sz="28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考察内容：</a:t>
            </a:r>
            <a:endParaRPr lang="zh-CN" altLang="en-US" sz="2800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基本上</a:t>
            </a:r>
            <a:r>
              <a:rPr lang="zh-CN" altLang="en-US" sz="28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诗词文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兼顾，主要是富有教育意义和警策作用的哲理句，还有主旨句、关键句、精彩句等，兼具思想性、哲理性和审美性。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48690" y="3502660"/>
            <a:ext cx="990727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</a:rPr>
              <a:t> 2.</a:t>
            </a:r>
            <a:r>
              <a:rPr lang="zh-CN" altLang="en-US" sz="28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</a:rPr>
              <a:t>考察形式：</a:t>
            </a:r>
            <a:endParaRPr lang="zh-CN" altLang="en-US" sz="2800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采用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三题两空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形式，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两空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可能是一篇里连续的上下句，也可能是两篇里的单句，也可能是答案不唯一的开放句。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34670" y="696595"/>
            <a:ext cx="3337560" cy="5835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p>
            <a:r>
              <a:rPr lang="en-US" altLang="zh-CN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zh-CN" altLang="en-US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二、</a:t>
            </a:r>
            <a:r>
              <a:rPr lang="zh-CN" altLang="en-US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设题类型</a:t>
            </a:r>
            <a:endParaRPr lang="zh-CN" altLang="en-US" sz="32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15" name="组合 14"/>
          <p:cNvGrpSpPr/>
          <p:nvPr>
            <p:custDataLst>
              <p:tags r:id="rId1"/>
            </p:custDataLst>
          </p:nvPr>
        </p:nvGrpSpPr>
        <p:grpSpPr>
          <a:xfrm>
            <a:off x="1772920" y="1858010"/>
            <a:ext cx="9137015" cy="2954655"/>
            <a:chOff x="1068" y="3716"/>
            <a:chExt cx="14389" cy="4653"/>
          </a:xfrm>
        </p:grpSpPr>
        <p:sp>
          <p:nvSpPr>
            <p:cNvPr id="1048593" name="六边形 5"/>
            <p:cNvSpPr/>
            <p:nvPr>
              <p:custDataLst>
                <p:tags r:id="rId2"/>
              </p:custDataLst>
            </p:nvPr>
          </p:nvSpPr>
          <p:spPr>
            <a:xfrm>
              <a:off x="1068" y="3794"/>
              <a:ext cx="4168" cy="1235"/>
            </a:xfrm>
            <a:prstGeom prst="hexagon">
              <a:avLst/>
            </a:prstGeom>
            <a:solidFill>
              <a:srgbClr val="C00000"/>
            </a:solidFill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p>
              <a:pPr algn="ctr"/>
              <a:r>
                <a:rPr lang="zh-CN" altLang="en-US" sz="3000" b="1" kern="0" smtClean="0">
                  <a:solidFill>
                    <a:sysClr val="window" lastClr="FFFFFF"/>
                  </a:solidFill>
                  <a:latin typeface="华文中宋" panose="02010600040101010101" charset="-122"/>
                  <a:ea typeface="华文中宋" panose="02010600040101010101" charset="-122"/>
                  <a:cs typeface="+mn-ea"/>
                  <a:sym typeface="Arial" panose="020B0604020202020204" pitchFamily="34" charset="0"/>
                </a:rPr>
                <a:t>句</a:t>
              </a:r>
              <a:r>
                <a:rPr lang="en-US" altLang="zh-CN" sz="3000" b="1" kern="0" smtClean="0">
                  <a:solidFill>
                    <a:sysClr val="window" lastClr="FFFFFF"/>
                  </a:solidFill>
                  <a:latin typeface="华文中宋" panose="02010600040101010101" charset="-122"/>
                  <a:ea typeface="华文中宋" panose="02010600040101010101" charset="-122"/>
                  <a:cs typeface="+mn-ea"/>
                  <a:sym typeface="Arial" panose="020B0604020202020204" pitchFamily="34" charset="0"/>
                </a:rPr>
                <a:t>意阐释型</a:t>
              </a:r>
              <a:endParaRPr lang="en-US" altLang="zh-CN" sz="3000" b="1" kern="0" smtClean="0">
                <a:solidFill>
                  <a:sysClr val="window" lastClr="FFFFFF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534" y="3716"/>
              <a:ext cx="13923" cy="4653"/>
              <a:chOff x="1314" y="2852"/>
              <a:chExt cx="13923" cy="4653"/>
            </a:xfrm>
          </p:grpSpPr>
          <p:sp>
            <p:nvSpPr>
              <p:cNvPr id="1048597" name="六边形 21"/>
              <p:cNvSpPr/>
              <p:nvPr>
                <p:custDataLst>
                  <p:tags r:id="rId3"/>
                </p:custDataLst>
              </p:nvPr>
            </p:nvSpPr>
            <p:spPr>
              <a:xfrm>
                <a:off x="10457" y="2852"/>
                <a:ext cx="4168" cy="1235"/>
              </a:xfrm>
              <a:prstGeom prst="hexagon">
                <a:avLst/>
              </a:prstGeom>
              <a:solidFill>
                <a:srgbClr val="C00000"/>
              </a:solidFill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p>
                <a:pPr algn="ctr"/>
                <a:r>
                  <a:rPr lang="zh-CN" altLang="en-US" sz="3000" b="1" kern="0" smtClean="0">
                    <a:solidFill>
                      <a:schemeClr val="bg1"/>
                    </a:solidFill>
                    <a:latin typeface="华文中宋" panose="02010600040101010101" charset="-122"/>
                    <a:ea typeface="华文中宋" panose="02010600040101010101" charset="-122"/>
                    <a:cs typeface="+mn-ea"/>
                    <a:sym typeface="Arial" panose="020B0604020202020204" pitchFamily="34" charset="0"/>
                  </a:rPr>
                  <a:t>手法鉴赏</a:t>
                </a:r>
                <a:r>
                  <a:rPr lang="en-US" altLang="zh-CN" sz="3000" b="1" kern="0" smtClean="0">
                    <a:solidFill>
                      <a:schemeClr val="bg1"/>
                    </a:solidFill>
                    <a:latin typeface="华文中宋" panose="02010600040101010101" charset="-122"/>
                    <a:ea typeface="华文中宋" panose="02010600040101010101" charset="-122"/>
                    <a:cs typeface="+mn-ea"/>
                    <a:sym typeface="Arial" panose="020B0604020202020204" pitchFamily="34" charset="0"/>
                  </a:rPr>
                  <a:t>型</a:t>
                </a:r>
                <a:endParaRPr lang="en-US" altLang="zh-CN" sz="3000" b="1" kern="0" smtClean="0">
                  <a:solidFill>
                    <a:schemeClr val="bg1"/>
                  </a:solidFill>
                  <a:latin typeface="华文中宋" panose="02010600040101010101" charset="-122"/>
                  <a:ea typeface="华文中宋" panose="02010600040101010101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" name="六边形 21"/>
              <p:cNvSpPr/>
              <p:nvPr>
                <p:custDataLst>
                  <p:tags r:id="rId4"/>
                </p:custDataLst>
              </p:nvPr>
            </p:nvSpPr>
            <p:spPr>
              <a:xfrm>
                <a:off x="1314" y="6128"/>
                <a:ext cx="4168" cy="1235"/>
              </a:xfrm>
              <a:prstGeom prst="hexagon">
                <a:avLst/>
              </a:prstGeom>
              <a:solidFill>
                <a:srgbClr val="C00000"/>
              </a:solidFill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p>
                <a:pPr algn="ctr"/>
                <a:r>
                  <a:rPr lang="en-US" altLang="zh-CN" sz="3000" b="1" kern="0" smtClean="0">
                    <a:solidFill>
                      <a:schemeClr val="bg1"/>
                    </a:solidFill>
                    <a:latin typeface="华文中宋" panose="02010600040101010101" charset="-122"/>
                    <a:ea typeface="华文中宋" panose="02010600040101010101" charset="-122"/>
                    <a:cs typeface="+mn-ea"/>
                    <a:sym typeface="Arial" panose="020B0604020202020204" pitchFamily="34" charset="0"/>
                  </a:rPr>
                  <a:t>意象特指型</a:t>
                </a:r>
                <a:endParaRPr lang="en-US" altLang="zh-CN" sz="3000" b="1" kern="0" smtClean="0">
                  <a:solidFill>
                    <a:schemeClr val="bg1"/>
                  </a:solidFill>
                  <a:latin typeface="华文中宋" panose="02010600040101010101" charset="-122"/>
                  <a:ea typeface="华文中宋" panose="02010600040101010101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" name="六边形 21"/>
              <p:cNvSpPr/>
              <p:nvPr>
                <p:custDataLst>
                  <p:tags r:id="rId5"/>
                </p:custDataLst>
              </p:nvPr>
            </p:nvSpPr>
            <p:spPr>
              <a:xfrm>
                <a:off x="9845" y="6270"/>
                <a:ext cx="5392" cy="1235"/>
              </a:xfrm>
              <a:prstGeom prst="hexagon">
                <a:avLst/>
              </a:prstGeom>
              <a:solidFill>
                <a:srgbClr val="C00000"/>
              </a:solidFill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p>
                <a:pPr algn="ctr"/>
                <a:r>
                  <a:rPr lang="zh-CN" altLang="en-US" sz="3000" b="1" kern="0" smtClean="0">
                    <a:solidFill>
                      <a:schemeClr val="bg1"/>
                    </a:solidFill>
                    <a:latin typeface="华文中宋" panose="02010600040101010101" charset="-122"/>
                    <a:ea typeface="华文中宋" panose="02010600040101010101" charset="-122"/>
                    <a:cs typeface="+mn-ea"/>
                    <a:sym typeface="Arial" panose="020B0604020202020204" pitchFamily="34" charset="0"/>
                  </a:rPr>
                  <a:t>诗句引用开放</a:t>
                </a:r>
                <a:r>
                  <a:rPr lang="en-US" altLang="zh-CN" sz="3000" b="1" kern="0" smtClean="0">
                    <a:solidFill>
                      <a:schemeClr val="bg1"/>
                    </a:solidFill>
                    <a:latin typeface="华文中宋" panose="02010600040101010101" charset="-122"/>
                    <a:ea typeface="华文中宋" panose="02010600040101010101" charset="-122"/>
                    <a:cs typeface="+mn-ea"/>
                    <a:sym typeface="Arial" panose="020B0604020202020204" pitchFamily="34" charset="0"/>
                  </a:rPr>
                  <a:t>型</a:t>
                </a:r>
                <a:endParaRPr lang="en-US" altLang="zh-CN" sz="3000" b="1" kern="0" smtClean="0">
                  <a:solidFill>
                    <a:schemeClr val="bg1"/>
                  </a:solidFill>
                  <a:latin typeface="华文中宋" panose="02010600040101010101" charset="-122"/>
                  <a:ea typeface="华文中宋" panose="02010600040101010101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6283" y="4056"/>
                <a:ext cx="2811" cy="19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2000" b="1"/>
                  <a:t>主要类型</a:t>
                </a:r>
                <a:endParaRPr lang="zh-CN" altLang="en-US" sz="2000" b="1"/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 flipV="1">
                <a:off x="8624" y="4055"/>
                <a:ext cx="2137" cy="7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 flipV="1">
                <a:off x="4178" y="4165"/>
                <a:ext cx="2184" cy="6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>
                <a:stCxn id="5" idx="5"/>
                <a:endCxn id="7" idx="3"/>
              </p:cNvCxnSpPr>
              <p:nvPr/>
            </p:nvCxnSpPr>
            <p:spPr>
              <a:xfrm flipV="1">
                <a:off x="5173" y="5691"/>
                <a:ext cx="1522" cy="4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>
                <a:stCxn id="6" idx="4"/>
                <a:endCxn id="7" idx="5"/>
              </p:cNvCxnSpPr>
              <p:nvPr/>
            </p:nvCxnSpPr>
            <p:spPr>
              <a:xfrm flipH="1" flipV="1">
                <a:off x="8682" y="5691"/>
                <a:ext cx="1472" cy="5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8593" name="六边形 5"/>
          <p:cNvSpPr/>
          <p:nvPr>
            <p:custDataLst>
              <p:tags r:id="rId1"/>
            </p:custDataLst>
          </p:nvPr>
        </p:nvSpPr>
        <p:spPr>
          <a:xfrm>
            <a:off x="497840" y="273685"/>
            <a:ext cx="3114675" cy="784225"/>
          </a:xfrm>
          <a:prstGeom prst="hexagon">
            <a:avLst/>
          </a:prstGeom>
          <a:solidFill>
            <a:srgbClr val="C00000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algn="ctr"/>
            <a:r>
              <a:rPr lang="en-US" altLang="zh-CN" sz="3000" b="1" kern="0" smtClean="0">
                <a:solidFill>
                  <a:sysClr val="window" lastClr="FFFFFF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Arial" panose="020B0604020202020204" pitchFamily="34" charset="0"/>
              </a:rPr>
              <a:t>1.</a:t>
            </a:r>
            <a:r>
              <a:rPr lang="zh-CN" altLang="en-US" sz="3000" b="1" kern="0" smtClean="0">
                <a:solidFill>
                  <a:sysClr val="window" lastClr="FFFFFF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Arial" panose="020B0604020202020204" pitchFamily="34" charset="0"/>
              </a:rPr>
              <a:t>句</a:t>
            </a:r>
            <a:r>
              <a:rPr lang="en-US" altLang="zh-CN" sz="3000" b="1" kern="0" smtClean="0">
                <a:solidFill>
                  <a:sysClr val="window" lastClr="FFFFFF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Arial" panose="020B0604020202020204" pitchFamily="34" charset="0"/>
              </a:rPr>
              <a:t>意阐释型</a:t>
            </a:r>
            <a:endParaRPr lang="en-US" altLang="zh-CN" sz="3000" b="1" kern="0" smtClean="0">
              <a:solidFill>
                <a:sysClr val="window" lastClr="FFFFFF"/>
              </a:solidFill>
              <a:latin typeface="华文中宋" panose="02010600040101010101" charset="-122"/>
              <a:ea typeface="华文中宋" panose="0201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4480" y="1027430"/>
            <a:ext cx="1171829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</a:rPr>
              <a:t>【</a:t>
            </a:r>
            <a:r>
              <a:rPr lang="zh-CN" altLang="en-US" sz="2400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2023·山东济南一模</a:t>
            </a:r>
            <a:r>
              <a:rPr lang="zh-CN" altLang="en-US" sz="2400" b="1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</a:rPr>
              <a:t>】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《礼记·礼运》中，“____________，___________”两句旨在说明理想社会要能够推举贤能，讲求诚信，崇尚和睦。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/>
          </a:p>
          <a:p>
            <a:r>
              <a:rPr lang="en-US" altLang="zh-CN" sz="2400" b="1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【</a:t>
            </a:r>
            <a:r>
              <a:rPr lang="zh-CN" altLang="en-US" sz="2400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2023·山西联考</a:t>
            </a:r>
            <a:r>
              <a:rPr lang="zh-CN" altLang="en-US" sz="2400" b="1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】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时代青年要勇担重任，志向高远，努力实现祖国复兴的远大目标，这可用《论语》中曾子的“______________，______________”这两句话来表达。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六边形 5"/>
          <p:cNvSpPr/>
          <p:nvPr>
            <p:custDataLst>
              <p:tags r:id="rId2"/>
            </p:custDataLst>
          </p:nvPr>
        </p:nvSpPr>
        <p:spPr>
          <a:xfrm>
            <a:off x="412750" y="3124835"/>
            <a:ext cx="3114675" cy="784225"/>
          </a:xfrm>
          <a:prstGeom prst="hexagon">
            <a:avLst/>
          </a:prstGeom>
          <a:solidFill>
            <a:srgbClr val="C00000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algn="ctr"/>
            <a:r>
              <a:rPr lang="en-US" altLang="zh-CN" sz="3000" b="1" kern="0" smtClean="0">
                <a:solidFill>
                  <a:sysClr val="window" lastClr="FFFFFF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Arial" panose="020B0604020202020204" pitchFamily="34" charset="0"/>
              </a:rPr>
              <a:t>2.</a:t>
            </a:r>
            <a:r>
              <a:rPr lang="zh-CN" altLang="en-US" sz="3000" b="1" kern="0" smtClean="0">
                <a:solidFill>
                  <a:sysClr val="window" lastClr="FFFFFF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Arial" panose="020B0604020202020204" pitchFamily="34" charset="0"/>
              </a:rPr>
              <a:t>手法鉴赏</a:t>
            </a:r>
            <a:r>
              <a:rPr lang="en-US" altLang="zh-CN" sz="3000" b="1" kern="0" smtClean="0">
                <a:solidFill>
                  <a:sysClr val="window" lastClr="FFFFFF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Arial" panose="020B0604020202020204" pitchFamily="34" charset="0"/>
              </a:rPr>
              <a:t>型</a:t>
            </a:r>
            <a:endParaRPr lang="en-US" altLang="zh-CN" sz="3000" b="1" kern="0" smtClean="0">
              <a:solidFill>
                <a:sysClr val="window" lastClr="FFFFFF"/>
              </a:solidFill>
              <a:latin typeface="华文中宋" panose="02010600040101010101" charset="-122"/>
              <a:ea typeface="华文中宋" panose="0201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2750" y="3815080"/>
            <a:ext cx="11687810" cy="28225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ct val="180000"/>
              </a:lnSpc>
            </a:pPr>
            <a:r>
              <a:rPr lang="en-US" altLang="zh-CN" sz="2400" b="1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【</a:t>
            </a:r>
            <a:r>
              <a:rPr lang="zh-CN" altLang="en-US" sz="2400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2022·全国高考甲卷</a:t>
            </a:r>
            <a:r>
              <a:rPr lang="zh-CN" altLang="en-US" sz="2400" b="1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】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杜甫《登高》中“______________，_____________”两句都使用了</a:t>
            </a:r>
            <a:r>
              <a:rPr sz="2400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叠字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，从</a:t>
            </a:r>
            <a:r>
              <a:rPr sz="2400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听觉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sz="2400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视觉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上突出了对景伤怀的感受。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90000"/>
              </a:lnSpc>
            </a:pPr>
            <a:r>
              <a:rPr lang="en-US" altLang="zh-CN" sz="2400" b="1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【</a:t>
            </a:r>
            <a:r>
              <a:rPr lang="zh-CN" altLang="en-US" sz="2400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2021·新高考卷Ⅱ</a:t>
            </a:r>
            <a:r>
              <a:rPr lang="zh-CN" altLang="en-US" sz="2400" b="1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】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陶渊明《归园田居》(其一)中“____________，____________”两句，采用</a:t>
            </a:r>
            <a:r>
              <a:rPr sz="2400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对仗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句式，连用两个</a:t>
            </a:r>
            <a:r>
              <a:rPr sz="2400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比喻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，表达诗人对官场的厌倦以及对田园的向往。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3" grpId="0" bldLvl="0" animBg="1"/>
      <p:bldP spid="6" grpId="0"/>
      <p:bldP spid="7" grpId="0" bldLvl="0" animBg="1"/>
      <p:bldP spid="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六边形 5"/>
          <p:cNvSpPr/>
          <p:nvPr>
            <p:custDataLst>
              <p:tags r:id="rId1"/>
            </p:custDataLst>
          </p:nvPr>
        </p:nvSpPr>
        <p:spPr>
          <a:xfrm>
            <a:off x="225425" y="3007360"/>
            <a:ext cx="3804920" cy="784225"/>
          </a:xfrm>
          <a:prstGeom prst="hexagon">
            <a:avLst/>
          </a:prstGeom>
          <a:solidFill>
            <a:srgbClr val="C00000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algn="ctr"/>
            <a:r>
              <a:rPr lang="en-US" altLang="zh-CN" sz="3000" b="1" kern="0" smtClean="0">
                <a:solidFill>
                  <a:sysClr val="window" lastClr="FFFFFF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Arial" panose="020B0604020202020204" pitchFamily="34" charset="0"/>
              </a:rPr>
              <a:t>4.</a:t>
            </a:r>
            <a:r>
              <a:rPr lang="zh-CN" altLang="en-US" sz="3000" b="1" kern="0" smtClean="0">
                <a:solidFill>
                  <a:sysClr val="window" lastClr="FFFFFF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Arial" panose="020B0604020202020204" pitchFamily="34" charset="0"/>
              </a:rPr>
              <a:t>诗句引用开放</a:t>
            </a:r>
            <a:r>
              <a:rPr lang="en-US" altLang="zh-CN" sz="3000" b="1" kern="0" smtClean="0">
                <a:solidFill>
                  <a:sysClr val="window" lastClr="FFFFFF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Arial" panose="020B0604020202020204" pitchFamily="34" charset="0"/>
              </a:rPr>
              <a:t>型</a:t>
            </a:r>
            <a:endParaRPr lang="en-US" altLang="zh-CN" sz="3000" b="1" kern="0" smtClean="0">
              <a:solidFill>
                <a:sysClr val="window" lastClr="FFFFFF"/>
              </a:solidFill>
              <a:latin typeface="华文中宋" panose="02010600040101010101" charset="-122"/>
              <a:ea typeface="华文中宋" panose="0201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六边形 5"/>
          <p:cNvSpPr/>
          <p:nvPr>
            <p:custDataLst>
              <p:tags r:id="rId2"/>
            </p:custDataLst>
          </p:nvPr>
        </p:nvSpPr>
        <p:spPr>
          <a:xfrm>
            <a:off x="225425" y="139065"/>
            <a:ext cx="3114675" cy="784225"/>
          </a:xfrm>
          <a:prstGeom prst="hexagon">
            <a:avLst/>
          </a:prstGeom>
          <a:solidFill>
            <a:srgbClr val="C00000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algn="ctr"/>
            <a:r>
              <a:rPr lang="en-US" altLang="zh-CN" sz="3000" b="1" kern="0" smtClean="0">
                <a:solidFill>
                  <a:sysClr val="window" lastClr="FFFFFF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Arial" panose="020B0604020202020204" pitchFamily="34" charset="0"/>
              </a:rPr>
              <a:t>3.</a:t>
            </a:r>
            <a:r>
              <a:rPr lang="zh-CN" altLang="en-US" sz="3000" b="1" kern="0" smtClean="0">
                <a:solidFill>
                  <a:sysClr val="window" lastClr="FFFFFF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Arial" panose="020B0604020202020204" pitchFamily="34" charset="0"/>
              </a:rPr>
              <a:t>意象特指</a:t>
            </a:r>
            <a:r>
              <a:rPr lang="en-US" altLang="zh-CN" sz="3000" b="1" kern="0" smtClean="0">
                <a:solidFill>
                  <a:sysClr val="window" lastClr="FFFFFF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Arial" panose="020B0604020202020204" pitchFamily="34" charset="0"/>
              </a:rPr>
              <a:t>型</a:t>
            </a:r>
            <a:endParaRPr lang="en-US" altLang="zh-CN" sz="3000" b="1" kern="0" smtClean="0">
              <a:solidFill>
                <a:sysClr val="window" lastClr="FFFFFF"/>
              </a:solidFill>
              <a:latin typeface="华文中宋" panose="02010600040101010101" charset="-122"/>
              <a:ea typeface="华文中宋" panose="0201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5425" y="806450"/>
            <a:ext cx="11756390" cy="2084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ct val="180000"/>
              </a:lnSpc>
            </a:pPr>
            <a:r>
              <a:rPr lang="en-US" altLang="zh-CN" sz="2400" b="1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【</a:t>
            </a:r>
            <a:r>
              <a:rPr lang="zh-CN" altLang="en-US" sz="2400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2022·新高考Ⅰ卷</a:t>
            </a:r>
            <a:r>
              <a:rPr lang="zh-CN" altLang="en-US" sz="2400" b="1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】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李白常常称谢灵运为谢公，比如在“____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，____”诗句中。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>
              <a:lnSpc>
                <a:spcPct val="180000"/>
              </a:lnSpc>
            </a:pPr>
            <a:r>
              <a:rPr lang="en-US" altLang="zh-CN" sz="2400" b="1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【</a:t>
            </a:r>
            <a:r>
              <a:rPr lang="zh-CN" altLang="en-US" sz="2400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2023·济南二模</a:t>
            </a:r>
            <a:r>
              <a:rPr lang="zh-CN" altLang="en-US" sz="2400" b="1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】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“澄江”,清澈的江水,古人经常把它写入诗词，比如“_____，______”就含有“澄江”这一意象,并且辅之以山的背景,描摹出一幅优美山川图。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1470" y="5571490"/>
            <a:ext cx="11860530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【</a:t>
            </a:r>
            <a:r>
              <a:rPr lang="zh-CN" altLang="en-US" sz="2400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2024九省联考</a:t>
            </a:r>
            <a:r>
              <a:rPr lang="zh-CN" altLang="en-US" sz="2400" b="1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】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在学习交流会上，杨书记引用古人的名句“_________，_________”，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阐述了要保持国家的长治久安，必须遏制骄奢淫逸风气的道理。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9265" y="3955415"/>
            <a:ext cx="1151318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【</a:t>
            </a:r>
            <a:r>
              <a:rPr lang="zh-CN" altLang="en-US" sz="2400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2023全国乙卷</a:t>
            </a:r>
            <a:r>
              <a:rPr lang="zh-CN" altLang="en-US" sz="2400" b="1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】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小刚因病不能参加比赛，汪教练给他发了一条信息，写道：“人生中的机遇绝非只有一次，古诗云：‘_____________，_____________。’我对你永远充满信心！”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/>
      <p:bldP spid="7" grpId="0" bldLvl="0" animBg="1"/>
      <p:bldP spid="5" grpId="0"/>
      <p:bldP spid="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57200" y="325120"/>
            <a:ext cx="3337560" cy="5835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p>
            <a:r>
              <a:rPr lang="en-US" altLang="zh-CN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zh-CN" altLang="en-US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三</a:t>
            </a:r>
            <a:r>
              <a:rPr lang="zh-CN" altLang="en-US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、增分策略</a:t>
            </a:r>
            <a:endParaRPr lang="zh-CN" altLang="en-US" sz="32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同侧圆角矩形 4"/>
          <p:cNvSpPr/>
          <p:nvPr/>
        </p:nvSpPr>
        <p:spPr>
          <a:xfrm>
            <a:off x="602615" y="1132205"/>
            <a:ext cx="2064385" cy="499110"/>
          </a:xfrm>
          <a:prstGeom prst="round2Same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抓关键词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0820" y="1631315"/>
            <a:ext cx="11770360" cy="4407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（2022·全国高考乙卷）李商隐《锦瑟》“ ______________，________________”两句中的</a:t>
            </a:r>
            <a:r>
              <a:rPr sz="2400" b="1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数字</a:t>
            </a: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，引发了后世读者的多种解读。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（2021·新高考卷Ⅰ） 《楚辞 · 招隐士》中有“王孙游兮不归，春草生兮萋萋”的经典句子。从此之后，将</a:t>
            </a:r>
            <a:r>
              <a:rPr sz="2400" b="1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“王孙”与青草</a:t>
            </a: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一起吟咏，成了古典诗词中表现</a:t>
            </a:r>
            <a:r>
              <a:rPr sz="2400" b="1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隐逸、离别</a:t>
            </a: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等情感的一个传统，如“______________，______________”。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（2022·新高考Ⅱ卷·海南辽宁）古代京城百业兴旺，精英荟萃，又被称为“京华”，这一美称，在</a:t>
            </a:r>
            <a:r>
              <a:rPr sz="2400" b="1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唐宋诗词</a:t>
            </a: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里经常出现，如</a:t>
            </a: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“____________，_____________”。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>
                <a:ea typeface="宋体" panose="02010600030101010101" pitchFamily="2" charset="-122"/>
                <a:sym typeface="+mn-ea"/>
              </a:rPr>
              <a:t>（2023广东揭阳期末）韩愈《师说》中“_______________，______________”两句，是他认为学生不一定不如老师，老师不一定比学生贤能的</a:t>
            </a:r>
            <a:r>
              <a:rPr sz="2400" b="1">
                <a:solidFill>
                  <a:srgbClr val="FF0000"/>
                </a:solidFill>
                <a:highlight>
                  <a:srgbClr val="FFFF00"/>
                </a:highlight>
                <a:ea typeface="宋体" panose="02010600030101010101" pitchFamily="2" charset="-122"/>
                <a:sym typeface="+mn-ea"/>
              </a:rPr>
              <a:t>原因</a:t>
            </a:r>
            <a:r>
              <a:rPr sz="2400" b="1">
                <a:ea typeface="宋体" panose="02010600030101010101" pitchFamily="2" charset="-122"/>
                <a:sym typeface="+mn-ea"/>
              </a:rPr>
              <a:t>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同侧圆角矩形 5"/>
          <p:cNvSpPr/>
          <p:nvPr/>
        </p:nvSpPr>
        <p:spPr>
          <a:xfrm>
            <a:off x="386715" y="113665"/>
            <a:ext cx="1924685" cy="499110"/>
          </a:xfrm>
          <a:prstGeom prst="round2Same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写准字句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6865" y="612775"/>
            <a:ext cx="11558270" cy="48926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zh-CN" altLang="en-US" sz="2400"/>
              <a:t>（</a:t>
            </a:r>
            <a:r>
              <a:rPr lang="en-US" altLang="zh-CN" sz="2400"/>
              <a:t>1</a:t>
            </a:r>
            <a:r>
              <a:rPr lang="zh-CN" altLang="en-US" sz="2400"/>
              <a:t>）</a:t>
            </a:r>
            <a:r>
              <a:rPr lang="zh-CN" altLang="en-US" sz="2400"/>
              <a:t>难写字</a:t>
            </a:r>
            <a:endParaRPr lang="zh-CN" altLang="en-US" sz="2400"/>
          </a:p>
          <a:p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（2023·福建泉州二模）《短歌行》中，曹操感叹贤者如月，不知“</a:t>
            </a:r>
            <a:r>
              <a:rPr sz="240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”，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内心惆怅，接着想象老朋友远道来访，众人“</a:t>
            </a:r>
            <a:r>
              <a:rPr sz="240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  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”，重温往日恩情。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/>
          </a:p>
          <a:p>
            <a:r>
              <a:rPr lang="zh-CN" altLang="en-US" sz="2400"/>
              <a:t>（</a:t>
            </a:r>
            <a:r>
              <a:rPr lang="en-US" altLang="zh-CN" sz="2400"/>
              <a:t>2</a:t>
            </a:r>
            <a:r>
              <a:rPr lang="zh-CN" altLang="en-US" sz="2400"/>
              <a:t>）形近字</a:t>
            </a:r>
            <a:endParaRPr lang="zh-CN" altLang="en-US" sz="2400"/>
          </a:p>
          <a:p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（2022·全国高考甲卷）杜甫《登高》中“ </a:t>
            </a:r>
            <a:r>
              <a:rPr sz="240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 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_，</a:t>
            </a:r>
            <a:r>
              <a:rPr sz="240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”两句都使用了叠字，从听觉、视觉上突出了对景伤怀的感受。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zh-CN" altLang="en-US" sz="2400"/>
          </a:p>
          <a:p>
            <a:r>
              <a:rPr lang="zh-CN" altLang="en-US" sz="2400"/>
              <a:t>（</a:t>
            </a:r>
            <a:r>
              <a:rPr lang="en-US" altLang="zh-CN" sz="2400"/>
              <a:t>3</a:t>
            </a:r>
            <a:r>
              <a:rPr lang="zh-CN" altLang="en-US" sz="2400"/>
              <a:t>）通假字</a:t>
            </a:r>
            <a:endParaRPr lang="zh-CN" altLang="en-US" sz="2400"/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荀子在《劝学》中用“</a:t>
            </a:r>
            <a:r>
              <a:rPr lang="zh-CN" altLang="en-US" sz="240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en-US" sz="240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”两句阐释人与人之间并没有什么不同，有成就的人只不过是善于借助外物力量的道理。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/>
              <a:t>（</a:t>
            </a:r>
            <a:r>
              <a:rPr lang="en-US" altLang="zh-CN" sz="2400"/>
              <a:t>4</a:t>
            </a:r>
            <a:r>
              <a:rPr lang="zh-CN" altLang="en-US" sz="2400"/>
              <a:t>）同音字</a:t>
            </a:r>
            <a:endParaRPr lang="zh-CN" altLang="en-US" sz="2400"/>
          </a:p>
        </p:txBody>
      </p:sp>
      <p:sp>
        <p:nvSpPr>
          <p:cNvPr id="1048686" name="文本框 5"/>
          <p:cNvSpPr txBox="1"/>
          <p:nvPr>
            <p:custDataLst>
              <p:tags r:id="rId1"/>
            </p:custDataLst>
          </p:nvPr>
        </p:nvSpPr>
        <p:spPr>
          <a:xfrm>
            <a:off x="9615170" y="869315"/>
            <a:ext cx="1743075" cy="570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30000"/>
              </a:lnSpc>
            </a:pPr>
            <a:r>
              <a:rPr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何时可</a:t>
            </a:r>
            <a:r>
              <a:rPr sz="2400" b="1" u="sng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掇</a:t>
            </a:r>
            <a:endParaRPr sz="2400" b="1" u="sng">
              <a:solidFill>
                <a:srgbClr val="FF0000"/>
              </a:solidFill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5"/>
          <p:cNvSpPr txBox="1"/>
          <p:nvPr>
            <p:custDataLst>
              <p:tags r:id="rId2"/>
            </p:custDataLst>
          </p:nvPr>
        </p:nvSpPr>
        <p:spPr>
          <a:xfrm>
            <a:off x="7189470" y="1272540"/>
            <a:ext cx="1743075" cy="570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30000"/>
              </a:lnSpc>
            </a:pPr>
            <a:r>
              <a:rPr 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契阔谈宴</a:t>
            </a:r>
            <a:endParaRPr lang="zh-CN" sz="2400" b="1" u="sng">
              <a:solidFill>
                <a:srgbClr val="FF0000"/>
              </a:solidFill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8694" name="文本框 6"/>
          <p:cNvSpPr txBox="1"/>
          <p:nvPr>
            <p:custDataLst>
              <p:tags r:id="rId3"/>
            </p:custDataLst>
          </p:nvPr>
        </p:nvSpPr>
        <p:spPr>
          <a:xfrm>
            <a:off x="6312535" y="2717165"/>
            <a:ext cx="61677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无边落木</a:t>
            </a:r>
            <a:r>
              <a:rPr sz="2400" b="1" u="sng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萧萧</a:t>
            </a:r>
            <a:r>
              <a:rPr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  不尽长江滚滚来</a:t>
            </a:r>
            <a:endParaRPr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48698" name="文本框 11"/>
          <p:cNvSpPr txBox="1"/>
          <p:nvPr>
            <p:custDataLst>
              <p:tags r:id="rId4"/>
            </p:custDataLst>
          </p:nvPr>
        </p:nvSpPr>
        <p:spPr>
          <a:xfrm>
            <a:off x="3785870" y="4178935"/>
            <a:ext cx="46202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君子</a:t>
            </a:r>
            <a:r>
              <a:rPr sz="2400" b="1" u="sng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生</a:t>
            </a:r>
            <a:r>
              <a:rPr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非异也 </a:t>
            </a:r>
            <a:r>
              <a:rPr 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善假于物也</a:t>
            </a:r>
            <a:endParaRPr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6865" y="5365750"/>
            <a:ext cx="113480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（2021·全国乙卷）乐曲演奏过程中的停顿也有情感表达作用。白居易《琵琶行》中对此进行说明的诗句是：“</a:t>
            </a:r>
            <a:r>
              <a:rPr lang="zh-CN" altLang="en-US" sz="240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en-US" sz="240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。”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48687" name="文本框 1"/>
          <p:cNvSpPr txBox="1"/>
          <p:nvPr>
            <p:custDataLst>
              <p:tags r:id="rId5"/>
            </p:custDataLst>
          </p:nvPr>
        </p:nvSpPr>
        <p:spPr>
          <a:xfrm>
            <a:off x="4386580" y="5640705"/>
            <a:ext cx="6302375" cy="570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30000"/>
              </a:lnSpc>
            </a:pPr>
            <a:r>
              <a:rPr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别有</a:t>
            </a:r>
            <a:r>
              <a:rPr sz="2400" b="1" u="sng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幽</a:t>
            </a:r>
            <a:r>
              <a:rPr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愁暗恨生  </a:t>
            </a:r>
            <a:r>
              <a:rPr 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此时无声胜有声</a:t>
            </a:r>
            <a:endParaRPr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4" grpId="0"/>
      <p:bldP spid="10" grpId="0"/>
      <p:bldP spid="1048686" grpId="0"/>
      <p:bldP spid="5" grpId="0"/>
      <p:bldP spid="1048694" grpId="0"/>
      <p:bldP spid="1048698" grpId="0"/>
      <p:bldP spid="104868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"/>
          <a:stretch>
            <a:fillRect/>
          </a:stretch>
        </p:blipFill>
        <p:spPr>
          <a:xfrm>
            <a:off x="0" y="630872"/>
            <a:ext cx="12192000" cy="62307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" b="92371"/>
          <a:stretch>
            <a:fillRect/>
          </a:stretch>
        </p:blipFill>
        <p:spPr>
          <a:xfrm flipV="1">
            <a:off x="0" y="-1"/>
            <a:ext cx="12192000" cy="475343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1677859" y="2225575"/>
            <a:ext cx="9260643" cy="2802812"/>
            <a:chOff x="1643270" y="2027594"/>
            <a:chExt cx="9260643" cy="2802812"/>
          </a:xfrm>
        </p:grpSpPr>
        <p:sp>
          <p:nvSpPr>
            <p:cNvPr id="22" name="矩形 21"/>
            <p:cNvSpPr/>
            <p:nvPr/>
          </p:nvSpPr>
          <p:spPr>
            <a:xfrm flipH="1">
              <a:off x="1643270" y="2027594"/>
              <a:ext cx="1603748" cy="2802812"/>
            </a:xfrm>
            <a:prstGeom prst="rect">
              <a:avLst/>
            </a:prstGeom>
            <a:solidFill>
              <a:srgbClr val="AF2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748098" y="2491775"/>
              <a:ext cx="7155815" cy="1442083"/>
              <a:chOff x="3269973" y="2317105"/>
              <a:chExt cx="7155815" cy="1442083"/>
            </a:xfrm>
          </p:grpSpPr>
          <p:sp>
            <p:nvSpPr>
              <p:cNvPr id="28" name="TextBox 7"/>
              <p:cNvSpPr>
                <a:spLocks noChangeArrowheads="1"/>
              </p:cNvSpPr>
              <p:nvPr/>
            </p:nvSpPr>
            <p:spPr bwMode="auto">
              <a:xfrm>
                <a:off x="3269973" y="2317105"/>
                <a:ext cx="7155815" cy="13538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8800" dirty="0">
                    <a:solidFill>
                      <a:schemeClr val="bg2">
                        <a:lumMod val="25000"/>
                      </a:schemeClr>
                    </a:solidFill>
                    <a:latin typeface="汉仪铁线黑-65简" panose="00020600040101010101" pitchFamily="18" charset="-122"/>
                    <a:ea typeface="汉仪铁线黑-65简" panose="00020600040101010101" pitchFamily="18" charset="-122"/>
                    <a:sym typeface="+mn-ea"/>
                  </a:rPr>
                  <a:t>语言文字运用</a:t>
                </a:r>
                <a:endParaRPr lang="zh-CN" altLang="en-US" sz="8800" b="1" dirty="0">
                  <a:solidFill>
                    <a:schemeClr val="bg2">
                      <a:lumMod val="25000"/>
                    </a:schemeClr>
                  </a:solidFill>
                  <a:latin typeface="汉仪铁线黑-65简" panose="00020600040101010101" pitchFamily="18" charset="-122"/>
                  <a:ea typeface="思源宋体 CN" panose="02020700000000000000"/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3388469" y="3759188"/>
                <a:ext cx="6749444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/>
            <p:cNvGrpSpPr/>
            <p:nvPr/>
          </p:nvGrpSpPr>
          <p:grpSpPr>
            <a:xfrm>
              <a:off x="1646458" y="2386206"/>
              <a:ext cx="1464450" cy="2137405"/>
              <a:chOff x="1597036" y="2311053"/>
              <a:chExt cx="1464450" cy="2137405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1597036" y="3341653"/>
                <a:ext cx="1464450" cy="1106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altLang="zh-CN" sz="6600" b="1" i="1" dirty="0">
                    <a:solidFill>
                      <a:schemeClr val="bg1"/>
                    </a:solidFill>
                    <a:latin typeface="汉仪雅酷黑 85W" panose="020B0904020202020204" pitchFamily="34" charset="-122"/>
                    <a:ea typeface="汉仪雅酷黑 85W" panose="020B0904020202020204" pitchFamily="34" charset="-122"/>
                  </a:rPr>
                  <a:t>07</a:t>
                </a:r>
                <a:endParaRPr lang="zh-CN" altLang="en-US" sz="6600" b="1" i="1" dirty="0">
                  <a:solidFill>
                    <a:schemeClr val="bg1"/>
                  </a:solidFill>
                  <a:latin typeface="汉仪雅酷黑 85W" panose="020B0904020202020204" pitchFamily="34" charset="-122"/>
                  <a:ea typeface="汉仪雅酷黑 85W" panose="020B0904020202020204" pitchFamily="34" charset="-122"/>
                </a:endParaRP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1915057" y="3218542"/>
                <a:ext cx="106017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iconfont-1187-868615"/>
              <p:cNvSpPr>
                <a:spLocks noChangeAspect="1"/>
              </p:cNvSpPr>
              <p:nvPr/>
            </p:nvSpPr>
            <p:spPr bwMode="auto">
              <a:xfrm>
                <a:off x="2140947" y="2311053"/>
                <a:ext cx="608391" cy="609685"/>
              </a:xfrm>
              <a:custGeom>
                <a:avLst/>
                <a:gdLst>
                  <a:gd name="T0" fmla="*/ 12123 w 12728"/>
                  <a:gd name="T1" fmla="*/ 2794 h 12755"/>
                  <a:gd name="T2" fmla="*/ 11574 w 12728"/>
                  <a:gd name="T3" fmla="*/ 3342 h 12755"/>
                  <a:gd name="T4" fmla="*/ 9386 w 12728"/>
                  <a:gd name="T5" fmla="*/ 1151 h 12755"/>
                  <a:gd name="T6" fmla="*/ 9932 w 12728"/>
                  <a:gd name="T7" fmla="*/ 605 h 12755"/>
                  <a:gd name="T8" fmla="*/ 12123 w 12728"/>
                  <a:gd name="T9" fmla="*/ 605 h 12755"/>
                  <a:gd name="T10" fmla="*/ 12123 w 12728"/>
                  <a:gd name="T11" fmla="*/ 2794 h 12755"/>
                  <a:gd name="T12" fmla="*/ 10479 w 12728"/>
                  <a:gd name="T13" fmla="*/ 4436 h 12755"/>
                  <a:gd name="T14" fmla="*/ 7742 w 12728"/>
                  <a:gd name="T15" fmla="*/ 7169 h 12755"/>
                  <a:gd name="T16" fmla="*/ 3926 w 12728"/>
                  <a:gd name="T17" fmla="*/ 8827 h 12755"/>
                  <a:gd name="T18" fmla="*/ 5551 w 12728"/>
                  <a:gd name="T19" fmla="*/ 4980 h 12755"/>
                  <a:gd name="T20" fmla="*/ 8290 w 12728"/>
                  <a:gd name="T21" fmla="*/ 2245 h 12755"/>
                  <a:gd name="T22" fmla="*/ 10479 w 12728"/>
                  <a:gd name="T23" fmla="*/ 4436 h 12755"/>
                  <a:gd name="T24" fmla="*/ 4711 w 12728"/>
                  <a:gd name="T25" fmla="*/ 1735 h 12755"/>
                  <a:gd name="T26" fmla="*/ 2356 w 12728"/>
                  <a:gd name="T27" fmla="*/ 1735 h 12755"/>
                  <a:gd name="T28" fmla="*/ 1570 w 12728"/>
                  <a:gd name="T29" fmla="*/ 2522 h 12755"/>
                  <a:gd name="T30" fmla="*/ 1570 w 12728"/>
                  <a:gd name="T31" fmla="*/ 10392 h 12755"/>
                  <a:gd name="T32" fmla="*/ 2356 w 12728"/>
                  <a:gd name="T33" fmla="*/ 11179 h 12755"/>
                  <a:gd name="T34" fmla="*/ 10210 w 12728"/>
                  <a:gd name="T35" fmla="*/ 11179 h 12755"/>
                  <a:gd name="T36" fmla="*/ 10995 w 12728"/>
                  <a:gd name="T37" fmla="*/ 10392 h 12755"/>
                  <a:gd name="T38" fmla="*/ 10995 w 12728"/>
                  <a:gd name="T39" fmla="*/ 7245 h 12755"/>
                  <a:gd name="T40" fmla="*/ 11780 w 12728"/>
                  <a:gd name="T41" fmla="*/ 6458 h 12755"/>
                  <a:gd name="T42" fmla="*/ 12565 w 12728"/>
                  <a:gd name="T43" fmla="*/ 7245 h 12755"/>
                  <a:gd name="T44" fmla="*/ 12565 w 12728"/>
                  <a:gd name="T45" fmla="*/ 11181 h 12755"/>
                  <a:gd name="T46" fmla="*/ 10995 w 12728"/>
                  <a:gd name="T47" fmla="*/ 12755 h 12755"/>
                  <a:gd name="T48" fmla="*/ 1570 w 12728"/>
                  <a:gd name="T49" fmla="*/ 12755 h 12755"/>
                  <a:gd name="T50" fmla="*/ 0 w 12728"/>
                  <a:gd name="T51" fmla="*/ 11181 h 12755"/>
                  <a:gd name="T52" fmla="*/ 0 w 12728"/>
                  <a:gd name="T53" fmla="*/ 1735 h 12755"/>
                  <a:gd name="T54" fmla="*/ 1570 w 12728"/>
                  <a:gd name="T55" fmla="*/ 161 h 12755"/>
                  <a:gd name="T56" fmla="*/ 4711 w 12728"/>
                  <a:gd name="T57" fmla="*/ 161 h 12755"/>
                  <a:gd name="T58" fmla="*/ 5496 w 12728"/>
                  <a:gd name="T59" fmla="*/ 948 h 12755"/>
                  <a:gd name="T60" fmla="*/ 4711 w 12728"/>
                  <a:gd name="T61" fmla="*/ 1735 h 12755"/>
                  <a:gd name="T62" fmla="*/ 4711 w 12728"/>
                  <a:gd name="T63" fmla="*/ 1735 h 12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728" h="12755">
                    <a:moveTo>
                      <a:pt x="12123" y="2794"/>
                    </a:moveTo>
                    <a:lnTo>
                      <a:pt x="11574" y="3342"/>
                    </a:lnTo>
                    <a:lnTo>
                      <a:pt x="9386" y="1151"/>
                    </a:lnTo>
                    <a:lnTo>
                      <a:pt x="9932" y="605"/>
                    </a:lnTo>
                    <a:cubicBezTo>
                      <a:pt x="10537" y="0"/>
                      <a:pt x="11518" y="0"/>
                      <a:pt x="12123" y="605"/>
                    </a:cubicBezTo>
                    <a:cubicBezTo>
                      <a:pt x="12728" y="1208"/>
                      <a:pt x="12728" y="2189"/>
                      <a:pt x="12123" y="2794"/>
                    </a:cubicBezTo>
                    <a:close/>
                    <a:moveTo>
                      <a:pt x="10479" y="4436"/>
                    </a:moveTo>
                    <a:lnTo>
                      <a:pt x="7742" y="7169"/>
                    </a:lnTo>
                    <a:lnTo>
                      <a:pt x="3926" y="8827"/>
                    </a:lnTo>
                    <a:lnTo>
                      <a:pt x="5551" y="4980"/>
                    </a:lnTo>
                    <a:lnTo>
                      <a:pt x="8290" y="2245"/>
                    </a:lnTo>
                    <a:lnTo>
                      <a:pt x="10479" y="4436"/>
                    </a:lnTo>
                    <a:close/>
                    <a:moveTo>
                      <a:pt x="4711" y="1735"/>
                    </a:moveTo>
                    <a:lnTo>
                      <a:pt x="2356" y="1735"/>
                    </a:lnTo>
                    <a:cubicBezTo>
                      <a:pt x="1921" y="1735"/>
                      <a:pt x="1570" y="2088"/>
                      <a:pt x="1570" y="2522"/>
                    </a:cubicBezTo>
                    <a:lnTo>
                      <a:pt x="1570" y="10392"/>
                    </a:lnTo>
                    <a:cubicBezTo>
                      <a:pt x="1570" y="10826"/>
                      <a:pt x="1921" y="11179"/>
                      <a:pt x="2356" y="11179"/>
                    </a:cubicBezTo>
                    <a:lnTo>
                      <a:pt x="10210" y="11179"/>
                    </a:lnTo>
                    <a:cubicBezTo>
                      <a:pt x="10644" y="11179"/>
                      <a:pt x="10995" y="10826"/>
                      <a:pt x="10995" y="10392"/>
                    </a:cubicBezTo>
                    <a:lnTo>
                      <a:pt x="10995" y="7245"/>
                    </a:lnTo>
                    <a:cubicBezTo>
                      <a:pt x="10995" y="6811"/>
                      <a:pt x="11346" y="6458"/>
                      <a:pt x="11780" y="6458"/>
                    </a:cubicBezTo>
                    <a:cubicBezTo>
                      <a:pt x="12214" y="6458"/>
                      <a:pt x="12565" y="6811"/>
                      <a:pt x="12565" y="7245"/>
                    </a:cubicBezTo>
                    <a:lnTo>
                      <a:pt x="12565" y="11181"/>
                    </a:lnTo>
                    <a:cubicBezTo>
                      <a:pt x="12565" y="12049"/>
                      <a:pt x="11861" y="12755"/>
                      <a:pt x="10995" y="12755"/>
                    </a:cubicBezTo>
                    <a:lnTo>
                      <a:pt x="1570" y="12755"/>
                    </a:lnTo>
                    <a:cubicBezTo>
                      <a:pt x="704" y="12755"/>
                      <a:pt x="0" y="12051"/>
                      <a:pt x="0" y="11181"/>
                    </a:cubicBezTo>
                    <a:lnTo>
                      <a:pt x="0" y="1735"/>
                    </a:lnTo>
                    <a:cubicBezTo>
                      <a:pt x="0" y="866"/>
                      <a:pt x="704" y="161"/>
                      <a:pt x="1570" y="161"/>
                    </a:cubicBezTo>
                    <a:lnTo>
                      <a:pt x="4711" y="161"/>
                    </a:lnTo>
                    <a:cubicBezTo>
                      <a:pt x="5145" y="161"/>
                      <a:pt x="5496" y="514"/>
                      <a:pt x="5496" y="948"/>
                    </a:cubicBezTo>
                    <a:cubicBezTo>
                      <a:pt x="5496" y="1384"/>
                      <a:pt x="5145" y="1735"/>
                      <a:pt x="4711" y="1735"/>
                    </a:cubicBezTo>
                    <a:close/>
                    <a:moveTo>
                      <a:pt x="4711" y="1735"/>
                    </a:move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</p:sp>
        </p:grpSp>
      </p:grp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1430"/>
            <a:ext cx="12273280" cy="6978650"/>
            <a:chOff x="0" y="1"/>
            <a:chExt cx="12192003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" y="1"/>
              <a:ext cx="3876675" cy="2543175"/>
            </a:xfrm>
            <a:custGeom>
              <a:avLst/>
              <a:gdLst>
                <a:gd name="connsiteX0" fmla="*/ 0 w 3876675"/>
                <a:gd name="connsiteY0" fmla="*/ 0 h 2543175"/>
                <a:gd name="connsiteX1" fmla="*/ 3876675 w 3876675"/>
                <a:gd name="connsiteY1" fmla="*/ 0 h 2543175"/>
                <a:gd name="connsiteX2" fmla="*/ 3876675 w 3876675"/>
                <a:gd name="connsiteY2" fmla="*/ 2543175 h 2543175"/>
                <a:gd name="connsiteX3" fmla="*/ 0 w 3876675"/>
                <a:gd name="connsiteY3" fmla="*/ 2543175 h 254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6675" h="2543175">
                  <a:moveTo>
                    <a:pt x="0" y="0"/>
                  </a:moveTo>
                  <a:lnTo>
                    <a:pt x="3876675" y="0"/>
                  </a:lnTo>
                  <a:lnTo>
                    <a:pt x="3876675" y="2543175"/>
                  </a:lnTo>
                  <a:lnTo>
                    <a:pt x="0" y="2543175"/>
                  </a:lnTo>
                  <a:close/>
                </a:path>
              </a:pathLst>
            </a:cu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4410076"/>
              <a:ext cx="4029075" cy="2447925"/>
            </a:xfrm>
            <a:custGeom>
              <a:avLst/>
              <a:gdLst>
                <a:gd name="connsiteX0" fmla="*/ 0 w 4029075"/>
                <a:gd name="connsiteY0" fmla="*/ 0 h 2447925"/>
                <a:gd name="connsiteX1" fmla="*/ 4029075 w 4029075"/>
                <a:gd name="connsiteY1" fmla="*/ 0 h 2447925"/>
                <a:gd name="connsiteX2" fmla="*/ 4029075 w 4029075"/>
                <a:gd name="connsiteY2" fmla="*/ 2447925 h 2447925"/>
                <a:gd name="connsiteX3" fmla="*/ 0 w 4029075"/>
                <a:gd name="connsiteY3" fmla="*/ 2447925 h 244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9075" h="2447925">
                  <a:moveTo>
                    <a:pt x="0" y="0"/>
                  </a:moveTo>
                  <a:lnTo>
                    <a:pt x="4029075" y="0"/>
                  </a:lnTo>
                  <a:lnTo>
                    <a:pt x="4029075" y="2447925"/>
                  </a:lnTo>
                  <a:lnTo>
                    <a:pt x="0" y="2447925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53376" y="1"/>
              <a:ext cx="4238627" cy="2543175"/>
            </a:xfrm>
            <a:custGeom>
              <a:avLst/>
              <a:gdLst>
                <a:gd name="connsiteX0" fmla="*/ 0 w 4238627"/>
                <a:gd name="connsiteY0" fmla="*/ 0 h 2543175"/>
                <a:gd name="connsiteX1" fmla="*/ 4238627 w 4238627"/>
                <a:gd name="connsiteY1" fmla="*/ 0 h 2543175"/>
                <a:gd name="connsiteX2" fmla="*/ 4238627 w 4238627"/>
                <a:gd name="connsiteY2" fmla="*/ 2543175 h 2543175"/>
                <a:gd name="connsiteX3" fmla="*/ 0 w 4238627"/>
                <a:gd name="connsiteY3" fmla="*/ 2543175 h 254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627" h="2543175">
                  <a:moveTo>
                    <a:pt x="0" y="0"/>
                  </a:moveTo>
                  <a:lnTo>
                    <a:pt x="4238627" y="0"/>
                  </a:lnTo>
                  <a:lnTo>
                    <a:pt x="4238627" y="2543175"/>
                  </a:lnTo>
                  <a:lnTo>
                    <a:pt x="0" y="2543175"/>
                  </a:ln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5776" y="4410076"/>
              <a:ext cx="4086227" cy="2447925"/>
            </a:xfrm>
            <a:custGeom>
              <a:avLst/>
              <a:gdLst>
                <a:gd name="connsiteX0" fmla="*/ 0 w 4086227"/>
                <a:gd name="connsiteY0" fmla="*/ 0 h 2447925"/>
                <a:gd name="connsiteX1" fmla="*/ 4086227 w 4086227"/>
                <a:gd name="connsiteY1" fmla="*/ 0 h 2447925"/>
                <a:gd name="connsiteX2" fmla="*/ 4086227 w 4086227"/>
                <a:gd name="connsiteY2" fmla="*/ 2447925 h 2447925"/>
                <a:gd name="connsiteX3" fmla="*/ 0 w 4086227"/>
                <a:gd name="connsiteY3" fmla="*/ 2447925 h 244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6227" h="2447925">
                  <a:moveTo>
                    <a:pt x="0" y="0"/>
                  </a:moveTo>
                  <a:lnTo>
                    <a:pt x="4086227" y="0"/>
                  </a:lnTo>
                  <a:lnTo>
                    <a:pt x="4086227" y="2447925"/>
                  </a:lnTo>
                  <a:lnTo>
                    <a:pt x="0" y="2447925"/>
                  </a:lnTo>
                  <a:close/>
                </a:path>
              </a:pathLst>
            </a:cu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76676" y="1"/>
              <a:ext cx="4076700" cy="1028699"/>
            </a:xfrm>
            <a:custGeom>
              <a:avLst/>
              <a:gdLst>
                <a:gd name="connsiteX0" fmla="*/ 0 w 2847975"/>
                <a:gd name="connsiteY0" fmla="*/ 0 h 1028699"/>
                <a:gd name="connsiteX1" fmla="*/ 2847975 w 2847975"/>
                <a:gd name="connsiteY1" fmla="*/ 0 h 1028699"/>
                <a:gd name="connsiteX2" fmla="*/ 2847975 w 2847975"/>
                <a:gd name="connsiteY2" fmla="*/ 1028699 h 1028699"/>
                <a:gd name="connsiteX3" fmla="*/ 0 w 2847975"/>
                <a:gd name="connsiteY3" fmla="*/ 1028699 h 102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7975" h="1028699">
                  <a:moveTo>
                    <a:pt x="0" y="0"/>
                  </a:moveTo>
                  <a:lnTo>
                    <a:pt x="2847975" y="0"/>
                  </a:lnTo>
                  <a:lnTo>
                    <a:pt x="2847975" y="1028699"/>
                  </a:lnTo>
                  <a:lnTo>
                    <a:pt x="0" y="1028699"/>
                  </a:lnTo>
                  <a:close/>
                </a:path>
              </a:pathLst>
            </a:cu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29075" y="6067425"/>
              <a:ext cx="4086227" cy="790574"/>
            </a:xfrm>
            <a:custGeom>
              <a:avLst/>
              <a:gdLst>
                <a:gd name="connsiteX0" fmla="*/ 0 w 2933700"/>
                <a:gd name="connsiteY0" fmla="*/ 0 h 790574"/>
                <a:gd name="connsiteX1" fmla="*/ 2933700 w 2933700"/>
                <a:gd name="connsiteY1" fmla="*/ 0 h 790574"/>
                <a:gd name="connsiteX2" fmla="*/ 2933700 w 2933700"/>
                <a:gd name="connsiteY2" fmla="*/ 790574 h 790574"/>
                <a:gd name="connsiteX3" fmla="*/ 0 w 2933700"/>
                <a:gd name="connsiteY3" fmla="*/ 790574 h 79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3700" h="790574">
                  <a:moveTo>
                    <a:pt x="0" y="0"/>
                  </a:moveTo>
                  <a:lnTo>
                    <a:pt x="2933700" y="0"/>
                  </a:lnTo>
                  <a:lnTo>
                    <a:pt x="2933700" y="790574"/>
                  </a:lnTo>
                  <a:lnTo>
                    <a:pt x="0" y="790574"/>
                  </a:lnTo>
                  <a:close/>
                </a:path>
              </a:pathLst>
            </a:cu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2543176"/>
              <a:ext cx="1800225" cy="1866900"/>
            </a:xfrm>
            <a:custGeom>
              <a:avLst/>
              <a:gdLst>
                <a:gd name="connsiteX0" fmla="*/ 0 w 1800225"/>
                <a:gd name="connsiteY0" fmla="*/ 0 h 1524001"/>
                <a:gd name="connsiteX1" fmla="*/ 1800225 w 1800225"/>
                <a:gd name="connsiteY1" fmla="*/ 0 h 1524001"/>
                <a:gd name="connsiteX2" fmla="*/ 1800225 w 1800225"/>
                <a:gd name="connsiteY2" fmla="*/ 1524001 h 1524001"/>
                <a:gd name="connsiteX3" fmla="*/ 0 w 1800225"/>
                <a:gd name="connsiteY3" fmla="*/ 1524001 h 152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225" h="1524001">
                  <a:moveTo>
                    <a:pt x="0" y="0"/>
                  </a:moveTo>
                  <a:lnTo>
                    <a:pt x="1800225" y="0"/>
                  </a:lnTo>
                  <a:lnTo>
                    <a:pt x="1800225" y="1524001"/>
                  </a:lnTo>
                  <a:lnTo>
                    <a:pt x="0" y="1524001"/>
                  </a:lnTo>
                  <a:close/>
                </a:path>
              </a:pathLst>
            </a:cu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077575" y="2543176"/>
              <a:ext cx="1114424" cy="2009773"/>
            </a:xfrm>
            <a:custGeom>
              <a:avLst/>
              <a:gdLst>
                <a:gd name="connsiteX0" fmla="*/ 0 w 1114424"/>
                <a:gd name="connsiteY0" fmla="*/ 0 h 1447799"/>
                <a:gd name="connsiteX1" fmla="*/ 1114424 w 1114424"/>
                <a:gd name="connsiteY1" fmla="*/ 0 h 1447799"/>
                <a:gd name="connsiteX2" fmla="*/ 1114424 w 1114424"/>
                <a:gd name="connsiteY2" fmla="*/ 1447799 h 1447799"/>
                <a:gd name="connsiteX3" fmla="*/ 0 w 1114424"/>
                <a:gd name="connsiteY3" fmla="*/ 1447799 h 144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4424" h="1447799">
                  <a:moveTo>
                    <a:pt x="0" y="0"/>
                  </a:moveTo>
                  <a:lnTo>
                    <a:pt x="1114424" y="0"/>
                  </a:lnTo>
                  <a:lnTo>
                    <a:pt x="1114424" y="1447799"/>
                  </a:lnTo>
                  <a:lnTo>
                    <a:pt x="0" y="1447799"/>
                  </a:lnTo>
                  <a:close/>
                </a:path>
              </a:pathLst>
            </a:custGeom>
          </p:spPr>
        </p:pic>
      </p:grpSp>
      <p:sp>
        <p:nvSpPr>
          <p:cNvPr id="3" name="文本框 2"/>
          <p:cNvSpPr txBox="1"/>
          <p:nvPr/>
        </p:nvSpPr>
        <p:spPr>
          <a:xfrm>
            <a:off x="2209165" y="131318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37889" name="文本占位符 22530"/>
          <p:cNvSpPr>
            <a:spLocks noGrp="1"/>
          </p:cNvSpPr>
          <p:nvPr>
            <p:ph idx="4294967295"/>
            <p:custDataLst>
              <p:tags r:id="rId9"/>
            </p:custDataLst>
          </p:nvPr>
        </p:nvSpPr>
        <p:spPr>
          <a:xfrm>
            <a:off x="527685" y="711835"/>
            <a:ext cx="11128375" cy="5605145"/>
          </a:xfrm>
          <a:prstGeom prst="rect">
            <a:avLst/>
          </a:prstGeom>
          <a:noFill/>
          <a:ln>
            <a:solidFill>
              <a:prstClr val="black"/>
            </a:solidFill>
            <a:miter lim="800000"/>
          </a:ln>
        </p:spPr>
        <p:txBody>
          <a:bodyPr anchor="t" anchorCtr="0"/>
          <a:lstStyle>
            <a:lvl1pPr marL="342900" indent="-3429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914400" lvl="2" indent="0">
              <a:buNone/>
            </a:pPr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语言文字运用（</a:t>
            </a:r>
            <a:r>
              <a:rPr lang="en-US" altLang="zh-C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18-22</a:t>
            </a:r>
            <a:r>
              <a:rPr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题）</a:t>
            </a:r>
            <a:endParaRPr lang="zh-CN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lvl="0"/>
            <a:r>
              <a:rPr lang="en-US" altLang="zh-CN" sz="2800" b="1">
                <a:solidFill>
                  <a:schemeClr val="tx1"/>
                </a:solidFill>
              </a:rPr>
              <a:t>       </a:t>
            </a:r>
            <a:r>
              <a:rPr sz="2800" b="1">
                <a:solidFill>
                  <a:schemeClr val="tx1"/>
                </a:solidFill>
              </a:rPr>
              <a:t>语言文字运用是高考的</a:t>
            </a:r>
            <a:r>
              <a:rPr lang="en-US" altLang="zh-CN" sz="2800" b="1">
                <a:solidFill>
                  <a:schemeClr val="tx1"/>
                </a:solidFill>
              </a:rPr>
              <a:t>“</a:t>
            </a:r>
            <a:r>
              <a:rPr sz="2800" b="1">
                <a:solidFill>
                  <a:schemeClr val="tx1"/>
                </a:solidFill>
              </a:rPr>
              <a:t>试验田</a:t>
            </a:r>
            <a:r>
              <a:rPr lang="en-US" altLang="zh-CN" sz="2800" b="1">
                <a:solidFill>
                  <a:schemeClr val="tx1"/>
                </a:solidFill>
              </a:rPr>
              <a:t>”</a:t>
            </a:r>
            <a:r>
              <a:rPr sz="2800" b="1">
                <a:solidFill>
                  <a:schemeClr val="tx1"/>
                </a:solidFill>
              </a:rPr>
              <a:t>，每年都会有新题型出现。新课标要求</a:t>
            </a:r>
            <a:r>
              <a:rPr lang="en-US" altLang="zh-CN" sz="2800" b="1">
                <a:solidFill>
                  <a:schemeClr val="tx1"/>
                </a:solidFill>
              </a:rPr>
              <a:t>“</a:t>
            </a:r>
            <a:r>
              <a:rPr sz="2800" b="1">
                <a:solidFill>
                  <a:schemeClr val="tx1"/>
                </a:solidFill>
              </a:rPr>
              <a:t>在具体语言情境中正确有效地运用祖国文字进行交流沟通的能力</a:t>
            </a:r>
            <a:r>
              <a:rPr lang="en-US" altLang="zh-CN" sz="2800" b="1">
                <a:solidFill>
                  <a:schemeClr val="tx1"/>
                </a:solidFill>
              </a:rPr>
              <a:t>”</a:t>
            </a:r>
            <a:r>
              <a:rPr sz="2800" b="1">
                <a:solidFill>
                  <a:schemeClr val="tx1"/>
                </a:solidFill>
              </a:rPr>
              <a:t>，</a:t>
            </a:r>
            <a:r>
              <a:rPr lang="en-US" altLang="zh-CN" sz="2800" b="1">
                <a:solidFill>
                  <a:schemeClr val="tx1"/>
                </a:solidFill>
              </a:rPr>
              <a:t>2023</a:t>
            </a:r>
            <a:r>
              <a:rPr sz="2800" b="1">
                <a:solidFill>
                  <a:schemeClr val="tx1"/>
                </a:solidFill>
              </a:rPr>
              <a:t>届模考，把语用知识都放在了具体情境中考查。</a:t>
            </a:r>
            <a:endParaRPr sz="2800" b="1">
              <a:solidFill>
                <a:schemeClr val="tx1"/>
              </a:solidFill>
            </a:endParaRPr>
          </a:p>
          <a:p>
            <a:pPr lvl="0"/>
            <a:r>
              <a:rPr sz="2800" b="1">
                <a:solidFill>
                  <a:schemeClr val="tx1"/>
                </a:solidFill>
              </a:rPr>
              <a:t>语言文字运用有</a:t>
            </a:r>
            <a:r>
              <a:rPr lang="en-US" altLang="zh-CN" sz="2800" b="1">
                <a:solidFill>
                  <a:schemeClr val="tx1"/>
                </a:solidFill>
              </a:rPr>
              <a:t>11</a:t>
            </a:r>
            <a:r>
              <a:rPr sz="2800" b="1">
                <a:solidFill>
                  <a:schemeClr val="tx1"/>
                </a:solidFill>
              </a:rPr>
              <a:t>个考点，</a:t>
            </a:r>
            <a:r>
              <a:rPr sz="2800" b="1">
                <a:solidFill>
                  <a:srgbClr val="FF0000"/>
                </a:solidFill>
              </a:rPr>
              <a:t>在复习中都不能忽视。</a:t>
            </a:r>
            <a:endParaRPr sz="2800" b="1">
              <a:solidFill>
                <a:srgbClr val="FF0000"/>
              </a:solidFill>
            </a:endParaRPr>
          </a:p>
          <a:p>
            <a:pPr lvl="0"/>
            <a:r>
              <a:rPr sz="2800" b="1">
                <a:solidFill>
                  <a:srgbClr val="FF0000"/>
                </a:solidFill>
              </a:rPr>
              <a:t>一类：语病</a:t>
            </a:r>
            <a:r>
              <a:rPr lang="en-US" altLang="zh-CN" sz="2800" b="1">
                <a:solidFill>
                  <a:srgbClr val="FF0000"/>
                </a:solidFill>
              </a:rPr>
              <a:t>  </a:t>
            </a:r>
            <a:r>
              <a:rPr sz="2800" b="1">
                <a:solidFill>
                  <a:srgbClr val="FF0000"/>
                </a:solidFill>
              </a:rPr>
              <a:t>修辞</a:t>
            </a:r>
            <a:r>
              <a:rPr lang="en-US" altLang="zh-CN" sz="2800" b="1">
                <a:solidFill>
                  <a:srgbClr val="FF0000"/>
                </a:solidFill>
              </a:rPr>
              <a:t>   </a:t>
            </a:r>
            <a:r>
              <a:rPr sz="2800" b="1">
                <a:solidFill>
                  <a:srgbClr val="FF0000"/>
                </a:solidFill>
              </a:rPr>
              <a:t>连贯</a:t>
            </a:r>
            <a:r>
              <a:rPr lang="en-US" altLang="zh-CN" sz="2800" b="1">
                <a:solidFill>
                  <a:srgbClr val="FF0000"/>
                </a:solidFill>
              </a:rPr>
              <a:t>   </a:t>
            </a:r>
            <a:r>
              <a:rPr sz="2800" b="1">
                <a:solidFill>
                  <a:srgbClr val="FF0000"/>
                </a:solidFill>
              </a:rPr>
              <a:t>得体</a:t>
            </a:r>
            <a:r>
              <a:rPr lang="en-US" altLang="zh-CN" sz="2800" b="1">
                <a:solidFill>
                  <a:srgbClr val="FF0000"/>
                </a:solidFill>
              </a:rPr>
              <a:t>   </a:t>
            </a:r>
            <a:r>
              <a:rPr sz="2800" b="1">
                <a:solidFill>
                  <a:srgbClr val="FF0000"/>
                </a:solidFill>
              </a:rPr>
              <a:t>压缩概括</a:t>
            </a:r>
            <a:endParaRPr sz="2800" b="1">
              <a:solidFill>
                <a:srgbClr val="FF0000"/>
              </a:solidFill>
            </a:endParaRPr>
          </a:p>
          <a:p>
            <a:pPr lvl="0"/>
            <a:r>
              <a:rPr sz="2800" b="1">
                <a:solidFill>
                  <a:srgbClr val="FF0000"/>
                </a:solidFill>
              </a:rPr>
              <a:t>二类：词语</a:t>
            </a:r>
            <a:r>
              <a:rPr lang="en-US" altLang="zh-CN" sz="2800" b="1">
                <a:solidFill>
                  <a:srgbClr val="FF0000"/>
                </a:solidFill>
              </a:rPr>
              <a:t>  </a:t>
            </a:r>
            <a:r>
              <a:rPr sz="2800" b="1">
                <a:solidFill>
                  <a:srgbClr val="FF0000"/>
                </a:solidFill>
              </a:rPr>
              <a:t>标点</a:t>
            </a:r>
            <a:r>
              <a:rPr lang="en-US" altLang="zh-CN" sz="2800" b="1">
                <a:solidFill>
                  <a:srgbClr val="FF0000"/>
                </a:solidFill>
              </a:rPr>
              <a:t>   </a:t>
            </a:r>
            <a:r>
              <a:rPr sz="2800" b="1">
                <a:solidFill>
                  <a:srgbClr val="FF0000"/>
                </a:solidFill>
              </a:rPr>
              <a:t>简明</a:t>
            </a:r>
            <a:r>
              <a:rPr lang="en-US" altLang="zh-CN" sz="2800" b="1">
                <a:solidFill>
                  <a:srgbClr val="FF0000"/>
                </a:solidFill>
              </a:rPr>
              <a:t>    </a:t>
            </a:r>
            <a:r>
              <a:rPr sz="2800" b="1">
                <a:solidFill>
                  <a:srgbClr val="FF0000"/>
                </a:solidFill>
              </a:rPr>
              <a:t>句式变换</a:t>
            </a:r>
            <a:r>
              <a:rPr lang="en-US" altLang="zh-CN" sz="2800" b="1">
                <a:solidFill>
                  <a:srgbClr val="FF0000"/>
                </a:solidFill>
              </a:rPr>
              <a:t> </a:t>
            </a:r>
            <a:endParaRPr lang="en-US" altLang="zh-CN" sz="2800" b="1">
              <a:solidFill>
                <a:srgbClr val="FF0000"/>
              </a:solidFill>
            </a:endParaRPr>
          </a:p>
          <a:p>
            <a:pPr lvl="0"/>
            <a:r>
              <a:rPr sz="2800" b="1">
                <a:solidFill>
                  <a:srgbClr val="FF0000"/>
                </a:solidFill>
              </a:rPr>
              <a:t>三类：扩展</a:t>
            </a:r>
            <a:r>
              <a:rPr lang="en-US" altLang="zh-CN" sz="2800" b="1">
                <a:solidFill>
                  <a:srgbClr val="FF0000"/>
                </a:solidFill>
              </a:rPr>
              <a:t>  </a:t>
            </a:r>
            <a:r>
              <a:rPr sz="2800" b="1">
                <a:solidFill>
                  <a:srgbClr val="FF0000"/>
                </a:solidFill>
              </a:rPr>
              <a:t>图文转换</a:t>
            </a:r>
            <a:endParaRPr sz="2800" b="1">
              <a:solidFill>
                <a:srgbClr val="FF0000"/>
              </a:solidFill>
            </a:endParaRPr>
          </a:p>
          <a:p>
            <a:pPr lvl="0"/>
            <a:r>
              <a:rPr lang="en-US" altLang="zh-CN" sz="2800" b="1">
                <a:solidFill>
                  <a:srgbClr val="FF0000"/>
                </a:solidFill>
              </a:rPr>
              <a:t>       </a:t>
            </a:r>
            <a:r>
              <a:rPr sz="2800" b="1">
                <a:solidFill>
                  <a:srgbClr val="FF0000"/>
                </a:solidFill>
              </a:rPr>
              <a:t>特别注意语病题由辨析到修改，增加了难度。在复习备考中要加强训练。</a:t>
            </a:r>
            <a:endParaRPr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"/>
          <a:stretch>
            <a:fillRect/>
          </a:stretch>
        </p:blipFill>
        <p:spPr>
          <a:xfrm>
            <a:off x="0" y="630872"/>
            <a:ext cx="12192000" cy="62307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" b="92371"/>
          <a:stretch>
            <a:fillRect/>
          </a:stretch>
        </p:blipFill>
        <p:spPr>
          <a:xfrm flipV="1">
            <a:off x="0" y="-1"/>
            <a:ext cx="12192000" cy="475343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1677859" y="2225575"/>
            <a:ext cx="9875323" cy="2802812"/>
            <a:chOff x="1643270" y="2027594"/>
            <a:chExt cx="9875323" cy="2802812"/>
          </a:xfrm>
        </p:grpSpPr>
        <p:sp>
          <p:nvSpPr>
            <p:cNvPr id="22" name="矩形 21"/>
            <p:cNvSpPr/>
            <p:nvPr/>
          </p:nvSpPr>
          <p:spPr>
            <a:xfrm flipH="1">
              <a:off x="1643270" y="2027594"/>
              <a:ext cx="1603748" cy="2802812"/>
            </a:xfrm>
            <a:prstGeom prst="rect">
              <a:avLst/>
            </a:prstGeom>
            <a:solidFill>
              <a:srgbClr val="AF2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542993" y="2491775"/>
              <a:ext cx="7975600" cy="1442083"/>
              <a:chOff x="3064868" y="2317105"/>
              <a:chExt cx="7975600" cy="1442083"/>
            </a:xfrm>
          </p:grpSpPr>
          <p:sp>
            <p:nvSpPr>
              <p:cNvPr id="28" name="TextBox 7"/>
              <p:cNvSpPr>
                <a:spLocks noChangeArrowheads="1"/>
              </p:cNvSpPr>
              <p:nvPr/>
            </p:nvSpPr>
            <p:spPr bwMode="auto">
              <a:xfrm>
                <a:off x="3064868" y="2317105"/>
                <a:ext cx="7975600" cy="13538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8800" dirty="0">
                    <a:solidFill>
                      <a:schemeClr val="bg2">
                        <a:lumMod val="25000"/>
                      </a:schemeClr>
                    </a:solidFill>
                    <a:latin typeface="汉仪铁线黑-65简" panose="00020600040101010101" pitchFamily="18" charset="-122"/>
                    <a:ea typeface="汉仪铁线黑-65简" panose="00020600040101010101" pitchFamily="18" charset="-122"/>
                    <a:sym typeface="+mn-ea"/>
                  </a:rPr>
                  <a:t>信息类文本阅读</a:t>
                </a:r>
                <a:endParaRPr lang="zh-CN" altLang="en-US" sz="8800" b="1" dirty="0">
                  <a:solidFill>
                    <a:schemeClr val="bg2">
                      <a:lumMod val="25000"/>
                    </a:schemeClr>
                  </a:solidFill>
                  <a:latin typeface="汉仪铁线黑-65简" panose="00020600040101010101" pitchFamily="18" charset="-122"/>
                  <a:ea typeface="思源宋体 CN" panose="02020700000000000000"/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3388469" y="3759188"/>
                <a:ext cx="6749444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/>
            <p:cNvGrpSpPr/>
            <p:nvPr/>
          </p:nvGrpSpPr>
          <p:grpSpPr>
            <a:xfrm>
              <a:off x="1646458" y="2386206"/>
              <a:ext cx="1464450" cy="2138596"/>
              <a:chOff x="1597036" y="2311053"/>
              <a:chExt cx="1464450" cy="2138596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1597036" y="3341653"/>
                <a:ext cx="1464450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altLang="zh-CN" sz="6600" b="1" i="1" dirty="0">
                    <a:solidFill>
                      <a:schemeClr val="bg1"/>
                    </a:solidFill>
                    <a:latin typeface="汉仪雅酷黑 85W" panose="020B0904020202020204" pitchFamily="34" charset="-122"/>
                    <a:ea typeface="汉仪雅酷黑 85W" panose="020B0904020202020204" pitchFamily="34" charset="-122"/>
                  </a:rPr>
                  <a:t>01</a:t>
                </a:r>
                <a:endParaRPr lang="zh-CN" altLang="en-US" sz="6600" b="1" i="1" dirty="0">
                  <a:solidFill>
                    <a:schemeClr val="bg1"/>
                  </a:solidFill>
                  <a:latin typeface="汉仪雅酷黑 85W" panose="020B0904020202020204" pitchFamily="34" charset="-122"/>
                  <a:ea typeface="汉仪雅酷黑 85W" panose="020B0904020202020204" pitchFamily="34" charset="-122"/>
                </a:endParaRP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1915057" y="3218542"/>
                <a:ext cx="106017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iconfont-1187-868615"/>
              <p:cNvSpPr>
                <a:spLocks noChangeAspect="1"/>
              </p:cNvSpPr>
              <p:nvPr/>
            </p:nvSpPr>
            <p:spPr bwMode="auto">
              <a:xfrm>
                <a:off x="2140947" y="2311053"/>
                <a:ext cx="608391" cy="609685"/>
              </a:xfrm>
              <a:custGeom>
                <a:avLst/>
                <a:gdLst>
                  <a:gd name="T0" fmla="*/ 12123 w 12728"/>
                  <a:gd name="T1" fmla="*/ 2794 h 12755"/>
                  <a:gd name="T2" fmla="*/ 11574 w 12728"/>
                  <a:gd name="T3" fmla="*/ 3342 h 12755"/>
                  <a:gd name="T4" fmla="*/ 9386 w 12728"/>
                  <a:gd name="T5" fmla="*/ 1151 h 12755"/>
                  <a:gd name="T6" fmla="*/ 9932 w 12728"/>
                  <a:gd name="T7" fmla="*/ 605 h 12755"/>
                  <a:gd name="T8" fmla="*/ 12123 w 12728"/>
                  <a:gd name="T9" fmla="*/ 605 h 12755"/>
                  <a:gd name="T10" fmla="*/ 12123 w 12728"/>
                  <a:gd name="T11" fmla="*/ 2794 h 12755"/>
                  <a:gd name="T12" fmla="*/ 10479 w 12728"/>
                  <a:gd name="T13" fmla="*/ 4436 h 12755"/>
                  <a:gd name="T14" fmla="*/ 7742 w 12728"/>
                  <a:gd name="T15" fmla="*/ 7169 h 12755"/>
                  <a:gd name="T16" fmla="*/ 3926 w 12728"/>
                  <a:gd name="T17" fmla="*/ 8827 h 12755"/>
                  <a:gd name="T18" fmla="*/ 5551 w 12728"/>
                  <a:gd name="T19" fmla="*/ 4980 h 12755"/>
                  <a:gd name="T20" fmla="*/ 8290 w 12728"/>
                  <a:gd name="T21" fmla="*/ 2245 h 12755"/>
                  <a:gd name="T22" fmla="*/ 10479 w 12728"/>
                  <a:gd name="T23" fmla="*/ 4436 h 12755"/>
                  <a:gd name="T24" fmla="*/ 4711 w 12728"/>
                  <a:gd name="T25" fmla="*/ 1735 h 12755"/>
                  <a:gd name="T26" fmla="*/ 2356 w 12728"/>
                  <a:gd name="T27" fmla="*/ 1735 h 12755"/>
                  <a:gd name="T28" fmla="*/ 1570 w 12728"/>
                  <a:gd name="T29" fmla="*/ 2522 h 12755"/>
                  <a:gd name="T30" fmla="*/ 1570 w 12728"/>
                  <a:gd name="T31" fmla="*/ 10392 h 12755"/>
                  <a:gd name="T32" fmla="*/ 2356 w 12728"/>
                  <a:gd name="T33" fmla="*/ 11179 h 12755"/>
                  <a:gd name="T34" fmla="*/ 10210 w 12728"/>
                  <a:gd name="T35" fmla="*/ 11179 h 12755"/>
                  <a:gd name="T36" fmla="*/ 10995 w 12728"/>
                  <a:gd name="T37" fmla="*/ 10392 h 12755"/>
                  <a:gd name="T38" fmla="*/ 10995 w 12728"/>
                  <a:gd name="T39" fmla="*/ 7245 h 12755"/>
                  <a:gd name="T40" fmla="*/ 11780 w 12728"/>
                  <a:gd name="T41" fmla="*/ 6458 h 12755"/>
                  <a:gd name="T42" fmla="*/ 12565 w 12728"/>
                  <a:gd name="T43" fmla="*/ 7245 h 12755"/>
                  <a:gd name="T44" fmla="*/ 12565 w 12728"/>
                  <a:gd name="T45" fmla="*/ 11181 h 12755"/>
                  <a:gd name="T46" fmla="*/ 10995 w 12728"/>
                  <a:gd name="T47" fmla="*/ 12755 h 12755"/>
                  <a:gd name="T48" fmla="*/ 1570 w 12728"/>
                  <a:gd name="T49" fmla="*/ 12755 h 12755"/>
                  <a:gd name="T50" fmla="*/ 0 w 12728"/>
                  <a:gd name="T51" fmla="*/ 11181 h 12755"/>
                  <a:gd name="T52" fmla="*/ 0 w 12728"/>
                  <a:gd name="T53" fmla="*/ 1735 h 12755"/>
                  <a:gd name="T54" fmla="*/ 1570 w 12728"/>
                  <a:gd name="T55" fmla="*/ 161 h 12755"/>
                  <a:gd name="T56" fmla="*/ 4711 w 12728"/>
                  <a:gd name="T57" fmla="*/ 161 h 12755"/>
                  <a:gd name="T58" fmla="*/ 5496 w 12728"/>
                  <a:gd name="T59" fmla="*/ 948 h 12755"/>
                  <a:gd name="T60" fmla="*/ 4711 w 12728"/>
                  <a:gd name="T61" fmla="*/ 1735 h 12755"/>
                  <a:gd name="T62" fmla="*/ 4711 w 12728"/>
                  <a:gd name="T63" fmla="*/ 1735 h 12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728" h="12755">
                    <a:moveTo>
                      <a:pt x="12123" y="2794"/>
                    </a:moveTo>
                    <a:lnTo>
                      <a:pt x="11574" y="3342"/>
                    </a:lnTo>
                    <a:lnTo>
                      <a:pt x="9386" y="1151"/>
                    </a:lnTo>
                    <a:lnTo>
                      <a:pt x="9932" y="605"/>
                    </a:lnTo>
                    <a:cubicBezTo>
                      <a:pt x="10537" y="0"/>
                      <a:pt x="11518" y="0"/>
                      <a:pt x="12123" y="605"/>
                    </a:cubicBezTo>
                    <a:cubicBezTo>
                      <a:pt x="12728" y="1208"/>
                      <a:pt x="12728" y="2189"/>
                      <a:pt x="12123" y="2794"/>
                    </a:cubicBezTo>
                    <a:close/>
                    <a:moveTo>
                      <a:pt x="10479" y="4436"/>
                    </a:moveTo>
                    <a:lnTo>
                      <a:pt x="7742" y="7169"/>
                    </a:lnTo>
                    <a:lnTo>
                      <a:pt x="3926" y="8827"/>
                    </a:lnTo>
                    <a:lnTo>
                      <a:pt x="5551" y="4980"/>
                    </a:lnTo>
                    <a:lnTo>
                      <a:pt x="8290" y="2245"/>
                    </a:lnTo>
                    <a:lnTo>
                      <a:pt x="10479" y="4436"/>
                    </a:lnTo>
                    <a:close/>
                    <a:moveTo>
                      <a:pt x="4711" y="1735"/>
                    </a:moveTo>
                    <a:lnTo>
                      <a:pt x="2356" y="1735"/>
                    </a:lnTo>
                    <a:cubicBezTo>
                      <a:pt x="1921" y="1735"/>
                      <a:pt x="1570" y="2088"/>
                      <a:pt x="1570" y="2522"/>
                    </a:cubicBezTo>
                    <a:lnTo>
                      <a:pt x="1570" y="10392"/>
                    </a:lnTo>
                    <a:cubicBezTo>
                      <a:pt x="1570" y="10826"/>
                      <a:pt x="1921" y="11179"/>
                      <a:pt x="2356" y="11179"/>
                    </a:cubicBezTo>
                    <a:lnTo>
                      <a:pt x="10210" y="11179"/>
                    </a:lnTo>
                    <a:cubicBezTo>
                      <a:pt x="10644" y="11179"/>
                      <a:pt x="10995" y="10826"/>
                      <a:pt x="10995" y="10392"/>
                    </a:cubicBezTo>
                    <a:lnTo>
                      <a:pt x="10995" y="7245"/>
                    </a:lnTo>
                    <a:cubicBezTo>
                      <a:pt x="10995" y="6811"/>
                      <a:pt x="11346" y="6458"/>
                      <a:pt x="11780" y="6458"/>
                    </a:cubicBezTo>
                    <a:cubicBezTo>
                      <a:pt x="12214" y="6458"/>
                      <a:pt x="12565" y="6811"/>
                      <a:pt x="12565" y="7245"/>
                    </a:cubicBezTo>
                    <a:lnTo>
                      <a:pt x="12565" y="11181"/>
                    </a:lnTo>
                    <a:cubicBezTo>
                      <a:pt x="12565" y="12049"/>
                      <a:pt x="11861" y="12755"/>
                      <a:pt x="10995" y="12755"/>
                    </a:cubicBezTo>
                    <a:lnTo>
                      <a:pt x="1570" y="12755"/>
                    </a:lnTo>
                    <a:cubicBezTo>
                      <a:pt x="704" y="12755"/>
                      <a:pt x="0" y="12051"/>
                      <a:pt x="0" y="11181"/>
                    </a:cubicBezTo>
                    <a:lnTo>
                      <a:pt x="0" y="1735"/>
                    </a:lnTo>
                    <a:cubicBezTo>
                      <a:pt x="0" y="866"/>
                      <a:pt x="704" y="161"/>
                      <a:pt x="1570" y="161"/>
                    </a:cubicBezTo>
                    <a:lnTo>
                      <a:pt x="4711" y="161"/>
                    </a:lnTo>
                    <a:cubicBezTo>
                      <a:pt x="5145" y="161"/>
                      <a:pt x="5496" y="514"/>
                      <a:pt x="5496" y="948"/>
                    </a:cubicBezTo>
                    <a:cubicBezTo>
                      <a:pt x="5496" y="1384"/>
                      <a:pt x="5145" y="1735"/>
                      <a:pt x="4711" y="1735"/>
                    </a:cubicBezTo>
                    <a:close/>
                    <a:moveTo>
                      <a:pt x="4711" y="1735"/>
                    </a:move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</p:sp>
        </p:grpSp>
      </p:grp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0830" y="583565"/>
            <a:ext cx="11532235" cy="602742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t">
            <a:noAutofit/>
          </a:bodyPr>
          <a:p>
            <a:pPr indent="0" algn="l" fontAlgn="auto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【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考情分析</a:t>
            </a:r>
            <a:r>
              <a:rPr lang="en-US" altLang="zh-CN" sz="2800" b="1">
                <a:solidFill>
                  <a:srgbClr val="FF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】</a:t>
            </a:r>
            <a:endParaRPr lang="en-US" altLang="zh-CN" sz="2800" b="1">
              <a:solidFill>
                <a:srgbClr val="FF0000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l" fontAlgn="auto">
              <a:lnSpc>
                <a:spcPct val="100000"/>
              </a:lnSpc>
            </a:pPr>
            <a:r>
              <a:rPr lang="en-US" altLang="zh-CN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en-US" altLang="zh-CN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全国卷从2016年开始，语言文字部分就没有再考过图文转换，但是作为2010～2016的高频考点，复习的时候还是要过一遍，查漏补缺。</a:t>
            </a:r>
            <a:endParaRPr lang="en-US" altLang="zh-CN" sz="28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2800" b="1">
                <a:solidFill>
                  <a:srgbClr val="FF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【解题指导】</a:t>
            </a:r>
            <a:endParaRPr lang="en-US" altLang="zh-CN" sz="2800" b="1">
              <a:solidFill>
                <a:srgbClr val="FF0000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l" fontAlgn="auto">
              <a:lnSpc>
                <a:spcPct val="100000"/>
              </a:lnSpc>
            </a:pPr>
            <a:r>
              <a:rPr lang="en-US" altLang="zh-CN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图文转换类简要指导</a:t>
            </a:r>
            <a:r>
              <a:rPr lang="zh-CN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endParaRPr lang="en-US" altLang="zh-CN" sz="28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l" fontAlgn="auto">
              <a:lnSpc>
                <a:spcPct val="100000"/>
              </a:lnSpc>
            </a:pPr>
            <a:r>
              <a:rPr lang="en-US" altLang="zh-CN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注意图（表）的头、脚处文字表述，观察图（表）的画图或者框架构成，找准构图关系，不遗漏，不添加。</a:t>
            </a:r>
            <a:endParaRPr lang="en-US" altLang="zh-CN" sz="28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l" fontAlgn="auto">
              <a:lnSpc>
                <a:spcPct val="100000"/>
              </a:lnSpc>
            </a:pPr>
            <a:r>
              <a:rPr lang="en-US" altLang="zh-CN" sz="2800" b="1">
                <a:solidFill>
                  <a:srgbClr val="FF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总体原则</a:t>
            </a:r>
            <a:r>
              <a:rPr lang="en-US" altLang="zh-CN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—— 观察主图，深思细节，探究图意，寻找逻辑，明晓主旨，巧妙转化</a:t>
            </a:r>
            <a:endParaRPr lang="en-US" altLang="zh-CN" sz="28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l" fontAlgn="auto">
              <a:lnSpc>
                <a:spcPct val="100000"/>
              </a:lnSpc>
            </a:pPr>
            <a:r>
              <a:rPr lang="en-US" altLang="zh-CN" sz="2800" b="1">
                <a:solidFill>
                  <a:srgbClr val="FF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三个维度</a:t>
            </a:r>
            <a:r>
              <a:rPr lang="en-US" altLang="zh-CN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—— 横向角度、纵向角度、斜向角度(主要是数据变化)。</a:t>
            </a:r>
            <a:endParaRPr lang="en-US" altLang="zh-CN" sz="28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2560" y="0"/>
            <a:ext cx="1176337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spc="200">
                <a:solidFill>
                  <a:srgbClr val="2F5597"/>
                </a:solidFill>
                <a:latin typeface="汉仪乐喵体W" panose="00020600040101010101" charset="-122"/>
                <a:ea typeface="汉仪乐喵体W" panose="00020600040101010101" charset="-122"/>
                <a:cs typeface="等线 Light" panose="02010600030101010101" charset="-122"/>
                <a:sym typeface="等线" panose="02010600030101010101" pitchFamily="2" charset="-122"/>
              </a:rPr>
              <a:t>                  </a:t>
            </a:r>
            <a:endParaRPr lang="zh-CN" altLang="en-US" sz="3200" b="1" spc="200">
              <a:solidFill>
                <a:schemeClr val="accent6">
                  <a:lumMod val="75000"/>
                </a:schemeClr>
              </a:solidFill>
              <a:latin typeface="汉仪乐喵体W" panose="00020600040101010101" charset="-122"/>
              <a:ea typeface="汉仪乐喵体W" panose="00020600040101010101" charset="-122"/>
              <a:cs typeface="等线 Light" panose="02010600030101010101" charset="-122"/>
              <a:sym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7" name="表格 16"/>
          <p:cNvGraphicFramePr/>
          <p:nvPr>
            <p:custDataLst>
              <p:tags r:id="rId1"/>
            </p:custDataLst>
          </p:nvPr>
        </p:nvGraphicFramePr>
        <p:xfrm>
          <a:off x="118745" y="257810"/>
          <a:ext cx="11788775" cy="63131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5990"/>
                <a:gridCol w="724535"/>
                <a:gridCol w="1898015"/>
                <a:gridCol w="2463800"/>
                <a:gridCol w="5766435"/>
              </a:tblGrid>
              <a:tr h="951230">
                <a:tc rowSpan="7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4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图文转换</a:t>
                      </a:r>
                      <a:endParaRPr lang="zh-CN" altLang="en-US" sz="4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4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4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4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流程图</a:t>
                      </a:r>
                      <a:endParaRPr lang="zh-CN" altLang="en-US" sz="4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 gridSpan="2">
                  <a:txBody>
                    <a:bodyPr/>
                    <a:p>
                      <a:pPr algn="l">
                        <a:lnSpc>
                          <a:spcPct val="110000"/>
                        </a:lnSpc>
                        <a:buNone/>
                      </a:pPr>
                      <a:r>
                        <a:rPr lang="zh-CN" sz="36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看陈述对象</a:t>
                      </a:r>
                      <a:r>
                        <a:rPr lang="en-US" altLang="zh-CN" sz="36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+</a:t>
                      </a:r>
                      <a:r>
                        <a:rPr lang="zh-CN" altLang="en-US" sz="36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看逻辑关系</a:t>
                      </a:r>
                      <a:r>
                        <a:rPr lang="en-US" altLang="zh-CN" sz="36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+</a:t>
                      </a:r>
                      <a:r>
                        <a:rPr lang="zh-CN" altLang="en-US" sz="36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重顺序</a:t>
                      </a:r>
                      <a:endParaRPr lang="zh-CN" altLang="en-US" sz="3600" b="1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 anchor="ctr" anchorCtr="0"/>
                </a:tc>
                <a:tc hMerge="1">
                  <a:tcPr anchor="ctr" anchorCtr="0"/>
                </a:tc>
              </a:tr>
              <a:tr h="800735">
                <a:tc vMerge="1"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4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</a:t>
                      </a:r>
                      <a:endParaRPr lang="en-US" altLang="zh-CN" sz="4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sz="4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徽</a:t>
                      </a:r>
                      <a:r>
                        <a:rPr lang="en-US" altLang="zh-CN" sz="4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</a:t>
                      </a:r>
                      <a:r>
                        <a:rPr lang="zh-CN" sz="4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标</a:t>
                      </a:r>
                      <a:endParaRPr lang="zh-CN" altLang="en-US" sz="4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 anchorCtr="0"/>
                </a:tc>
                <a:tc gridSpan="2">
                  <a:txBody>
                    <a:bodyPr/>
                    <a:p>
                      <a:pPr algn="l">
                        <a:lnSpc>
                          <a:spcPct val="110000"/>
                        </a:lnSpc>
                        <a:buNone/>
                      </a:pPr>
                      <a:r>
                        <a:rPr lang="zh-CN" sz="36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名称+形状+寓意+构成顺序</a:t>
                      </a:r>
                      <a:endParaRPr lang="zh-CN" altLang="en-US" sz="4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 hMerge="1">
                  <a:tcPr anchor="ctr" anchorCtr="0"/>
                </a:tc>
              </a:tr>
              <a:tr h="951230">
                <a:tc vMerge="1">
                  <a:tcPr anchor="ctr" anchorCtr="0"/>
                </a:tc>
                <a:tc rowSpan="4"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4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3</a:t>
                      </a:r>
                      <a:endParaRPr lang="en-US" altLang="zh-CN" sz="40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 anchorCtr="0"/>
                </a:tc>
                <a:tc rowSpan="4"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sz="4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图</a:t>
                      </a:r>
                      <a:r>
                        <a:rPr lang="en-US" altLang="zh-CN" sz="4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</a:t>
                      </a:r>
                      <a:r>
                        <a:rPr lang="zh-CN" sz="4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表</a:t>
                      </a:r>
                      <a:endParaRPr lang="zh-CN" altLang="en-US" sz="40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4000" b="1">
                          <a:solidFill>
                            <a:srgbClr val="1F11E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曲线图</a:t>
                      </a:r>
                      <a:endParaRPr lang="zh-CN" altLang="en-US" sz="4000" b="1">
                        <a:solidFill>
                          <a:srgbClr val="1F11E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 rowSpan="4">
                  <a:txBody>
                    <a:bodyPr/>
                    <a:p>
                      <a:pPr marL="516890" indent="-339090" algn="l">
                        <a:lnSpc>
                          <a:spcPct val="170000"/>
                        </a:lnSpc>
                        <a:buFont typeface="+mj-ea"/>
                        <a:buAutoNum type="circleNumDbPlain"/>
                      </a:pPr>
                      <a:r>
                        <a:rPr lang="zh-CN" altLang="en-US" sz="3500" b="1">
                          <a:latin typeface="楷体" panose="02010609060101010101" charset="-122"/>
                          <a:ea typeface="楷体" panose="02010609060101010101" charset="-122"/>
                        </a:rPr>
                        <a:t>审读表头和表脚</a:t>
                      </a:r>
                      <a:endParaRPr lang="zh-CN" altLang="en-US" sz="35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marL="516890" indent="-339090" algn="l">
                        <a:lnSpc>
                          <a:spcPct val="170000"/>
                        </a:lnSpc>
                        <a:buFont typeface="+mj-ea"/>
                        <a:buAutoNum type="circleNumDbPlain"/>
                      </a:pPr>
                      <a:r>
                        <a:rPr lang="zh-CN" altLang="en-US" sz="3500" b="1">
                          <a:latin typeface="楷体" panose="02010609060101010101" charset="-122"/>
                          <a:ea typeface="楷体" panose="02010609060101010101" charset="-122"/>
                        </a:rPr>
                        <a:t>最大值、最小值和拐点</a:t>
                      </a:r>
                      <a:endParaRPr lang="zh-CN" altLang="en-US" sz="35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marL="516890" indent="-339090" algn="l">
                        <a:lnSpc>
                          <a:spcPct val="170000"/>
                        </a:lnSpc>
                        <a:buFont typeface="+mj-ea"/>
                        <a:buAutoNum type="circleNumDbPlain"/>
                      </a:pPr>
                      <a:r>
                        <a:rPr lang="zh-CN" altLang="en-US" sz="3500" b="1">
                          <a:latin typeface="楷体" panose="02010609060101010101" charset="-122"/>
                          <a:ea typeface="楷体" panose="02010609060101010101" charset="-122"/>
                        </a:rPr>
                        <a:t>数据变化背后的意义</a:t>
                      </a:r>
                      <a:endParaRPr lang="zh-CN" altLang="en-US" sz="35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</a:tr>
              <a:tr h="950595">
                <a:tc vMerge="1">
                  <a:tcPr anchor="ctr" anchorCtr="0"/>
                </a:tc>
                <a:tc vMerge="1">
                  <a:tcPr anchor="ctr" anchorCtr="0"/>
                </a:tc>
                <a:tc vMerge="1"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4000" b="1">
                          <a:solidFill>
                            <a:srgbClr val="1F11E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饼状图</a:t>
                      </a:r>
                      <a:endParaRPr lang="zh-CN" altLang="en-US" sz="4000" b="1">
                        <a:solidFill>
                          <a:srgbClr val="1F11E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 vMerge="1">
                  <a:tcPr anchor="ctr" anchorCtr="0"/>
                </a:tc>
              </a:tr>
              <a:tr h="939800">
                <a:tc vMerge="1">
                  <a:tcPr anchor="ctr" anchorCtr="0"/>
                </a:tc>
                <a:tc vMerge="1">
                  <a:tcPr anchor="ctr" anchorCtr="0"/>
                </a:tc>
                <a:tc vMerge="1"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4000" b="1">
                          <a:solidFill>
                            <a:srgbClr val="1F11E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柱状图</a:t>
                      </a:r>
                      <a:endParaRPr lang="zh-CN" altLang="en-US" sz="4000" b="1">
                        <a:solidFill>
                          <a:srgbClr val="1F11E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 vMerge="1">
                  <a:tcPr anchor="ctr" anchorCtr="0"/>
                </a:tc>
              </a:tr>
              <a:tr h="801370">
                <a:tc vMerge="1">
                  <a:tcPr anchor="ctr" anchorCtr="0"/>
                </a:tc>
                <a:tc vMerge="1">
                  <a:tcPr anchor="ctr" anchorCtr="0"/>
                </a:tc>
                <a:tc vMerge="1"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4000" b="1">
                          <a:solidFill>
                            <a:srgbClr val="1F11E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表格</a:t>
                      </a:r>
                      <a:endParaRPr lang="zh-CN" altLang="en-US" sz="4000" b="1">
                        <a:solidFill>
                          <a:srgbClr val="1F11E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 vMerge="1">
                  <a:tcPr anchor="ctr" anchorCtr="0"/>
                </a:tc>
              </a:tr>
              <a:tr h="918210">
                <a:tc vMerge="1"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4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zh-CN" sz="4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4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漫</a:t>
                      </a:r>
                      <a:r>
                        <a:rPr lang="en-US" altLang="zh-CN" sz="4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4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画</a:t>
                      </a:r>
                      <a:endParaRPr lang="zh-CN" altLang="en-US" sz="4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 gridSpan="2">
                  <a:txBody>
                    <a:bodyPr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sz="32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看标题+抓构图要素+寓意</a:t>
                      </a:r>
                      <a:r>
                        <a:rPr lang="zh-CN" sz="28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（透过现象看本质</a:t>
                      </a:r>
                      <a:endParaRPr lang="zh-CN" sz="2800" b="1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sz="28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）</a:t>
                      </a:r>
                      <a:endParaRPr lang="zh-CN" altLang="en-US" sz="2800" b="1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anchor="ctr" anchorCtr="0"/>
                </a:tc>
                <a:tc hMerge="1"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5095" y="391795"/>
            <a:ext cx="11936095" cy="60750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86da753f19d079403edef76f19be784b_26fbcf1243e34374bd92362431256b9e_th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22210" y="381000"/>
            <a:ext cx="4462145" cy="6096000"/>
          </a:xfrm>
          <a:prstGeom prst="rect">
            <a:avLst/>
          </a:prstGeom>
        </p:spPr>
      </p:pic>
      <p:pic>
        <p:nvPicPr>
          <p:cNvPr id="5" name="图片 4" descr="1-1F603094P1-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320"/>
            <a:ext cx="7265035" cy="63303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1-1501120PK0-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75" y="0"/>
            <a:ext cx="11951335" cy="68567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7755" y="0"/>
            <a:ext cx="11149781" cy="624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</a:rPr>
              <a:t>信息类文本</a:t>
            </a:r>
            <a:r>
              <a:rPr lang="zh-CN" altLang="zh-CN" sz="3200" b="1" dirty="0" smtClean="0">
                <a:solidFill>
                  <a:srgbClr val="C00000"/>
                </a:solidFill>
              </a:rPr>
              <a:t>客观选择题</a:t>
            </a:r>
            <a:endParaRPr lang="zh-CN" altLang="zh-CN" sz="2800" b="1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zh-CN" sz="2400" b="1" dirty="0">
                <a:solidFill>
                  <a:srgbClr val="C00000"/>
                </a:solidFill>
              </a:rPr>
              <a:t>一、树立一种概念</a:t>
            </a:r>
            <a:endParaRPr lang="zh-CN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zh-CN" sz="2400" dirty="0"/>
              <a:t>虽然高考试题中的论述类文章，内容涉及广泛，思想容量大，有的文章专业性很强，但毕竟</a:t>
            </a:r>
            <a:r>
              <a:rPr lang="zh-CN" altLang="zh-CN" sz="2400" b="1" u="sng" dirty="0">
                <a:solidFill>
                  <a:srgbClr val="FF0000"/>
                </a:solidFill>
              </a:rPr>
              <a:t>考查的是阅读能力，而不是要求考生全面、系统、透彻地弄懂相关的知识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。</a:t>
            </a:r>
            <a:r>
              <a:rPr lang="zh-CN" altLang="zh-CN" sz="2400" dirty="0" smtClean="0"/>
              <a:t>基于</a:t>
            </a:r>
            <a:r>
              <a:rPr lang="zh-CN" altLang="zh-CN" sz="2400" dirty="0"/>
              <a:t>这一认识，我们在此类文章阅读试题时</a:t>
            </a:r>
            <a:r>
              <a:rPr lang="zh-CN" altLang="en-US" sz="2400" dirty="0"/>
              <a:t>，</a:t>
            </a:r>
            <a:r>
              <a:rPr lang="zh-CN" altLang="zh-CN" sz="2400" dirty="0"/>
              <a:t>要牢固树立</a:t>
            </a:r>
            <a:r>
              <a:rPr lang="zh-CN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“答案就在原文中”</a:t>
            </a:r>
            <a:r>
              <a:rPr lang="zh-CN" altLang="zh-CN" sz="2400" dirty="0"/>
              <a:t>的观念。如“理解重要词语、句子在文中的含义”中的“文中”即指具体的语境，有两种含义：一是对文章全局的整体把握，一是指具体词句的上下文。即使</a:t>
            </a:r>
            <a:r>
              <a:rPr lang="zh-CN" altLang="zh-CN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“推断和想象”</a:t>
            </a:r>
            <a:r>
              <a:rPr lang="zh-CN" altLang="zh-CN" sz="2400" dirty="0"/>
              <a:t>试题的答案也同样在原文中。</a:t>
            </a:r>
            <a:endParaRPr lang="zh-CN" altLang="zh-C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DIAGRAM_VIRTUALLY_FRAME" val="{&quot;height&quot;:214.55244094488188,&quot;left&quot;:80.3586614173228,&quot;top&quot;:187.70409448818899,&quot;width&quot;:607.15}"/>
</p:tagLst>
</file>

<file path=ppt/tags/tag101.xml><?xml version="1.0" encoding="utf-8"?>
<p:tagLst xmlns:p="http://schemas.openxmlformats.org/presentationml/2006/main">
  <p:tag name="KSO_WM_DIAGRAM_VIRTUALLY_FRAME" val="{&quot;height&quot;:214.55244094488188,&quot;left&quot;:80.3586614173228,&quot;top&quot;:187.70409448818899,&quot;width&quot;:607.15}"/>
</p:tagLst>
</file>

<file path=ppt/tags/tag102.xml><?xml version="1.0" encoding="utf-8"?>
<p:tagLst xmlns:p="http://schemas.openxmlformats.org/presentationml/2006/main">
  <p:tag name="KSO_WM_DIAGRAM_VIRTUALLY_FRAME" val="{&quot;height&quot;:214.55244094488188,&quot;left&quot;:80.3586614173228,&quot;top&quot;:187.70409448818899,&quot;width&quot;:607.15}"/>
</p:tagLst>
</file>

<file path=ppt/tags/tag103.xml><?xml version="1.0" encoding="utf-8"?>
<p:tagLst xmlns:p="http://schemas.openxmlformats.org/presentationml/2006/main">
  <p:tag name="KSO_WM_DIAGRAM_VIRTUALLY_FRAME" val="{&quot;height&quot;:214.55244094488188,&quot;left&quot;:80.3586614173228,&quot;top&quot;:187.70409448818899,&quot;width&quot;:607.15}"/>
</p:tagLst>
</file>

<file path=ppt/tags/tag104.xml><?xml version="1.0" encoding="utf-8"?>
<p:tagLst xmlns:p="http://schemas.openxmlformats.org/presentationml/2006/main">
  <p:tag name="KSO_WM_DIAGRAM_VIRTUALLY_FRAME" val="{&quot;height&quot;:214.55244094488188,&quot;left&quot;:80.3586614173228,&quot;top&quot;:187.70409448818899,&quot;width&quot;:607.15}"/>
</p:tagLst>
</file>

<file path=ppt/tags/tag105.xml><?xml version="1.0" encoding="utf-8"?>
<p:tagLst xmlns:p="http://schemas.openxmlformats.org/presentationml/2006/main">
  <p:tag name="KSO_WM_DIAGRAM_VIRTUALLY_FRAME" val="{&quot;height&quot;:214.55244094488188,&quot;left&quot;:80.3586614173228,&quot;top&quot;:187.70409448818899,&quot;width&quot;:607.15}"/>
</p:tagLst>
</file>

<file path=ppt/tags/tag106.xml><?xml version="1.0" encoding="utf-8"?>
<p:tagLst xmlns:p="http://schemas.openxmlformats.org/presentationml/2006/main">
  <p:tag name="KSO_WM_DIAGRAM_VIRTUALLY_FRAME" val="{&quot;height&quot;:214.55244094488188,&quot;left&quot;:80.3586614173228,&quot;top&quot;:187.70409448818899,&quot;width&quot;:607.15}"/>
</p:tagLst>
</file>

<file path=ppt/tags/tag107.xml><?xml version="1.0" encoding="utf-8"?>
<p:tagLst xmlns:p="http://schemas.openxmlformats.org/presentationml/2006/main">
  <p:tag name="KSO_WM_DIAGRAM_VIRTUALLY_FRAME" val="{&quot;height&quot;:214.55244094488188,&quot;left&quot;:80.3586614173228,&quot;top&quot;:187.70409448818899,&quot;width&quot;:607.15}"/>
</p:tagLst>
</file>

<file path=ppt/tags/tag108.xml><?xml version="1.0" encoding="utf-8"?>
<p:tagLst xmlns:p="http://schemas.openxmlformats.org/presentationml/2006/main">
  <p:tag name="KSO_WM_DIAGRAM_VIRTUALLY_FRAME" val="{&quot;height&quot;:214.55244094488188,&quot;left&quot;:80.3586614173228,&quot;top&quot;:187.70409448818899,&quot;width&quot;:599.402283464567}"/>
</p:tagLst>
</file>

<file path=ppt/tags/tag109.xml><?xml version="1.0" encoding="utf-8"?>
<p:tagLst xmlns:p="http://schemas.openxmlformats.org/presentationml/2006/main">
  <p:tag name="KSO_WM_DIAGRAM_VIRTUALLY_FRAME" val="{&quot;height&quot;:214.55244094488188,&quot;left&quot;:80.3586614173228,&quot;top&quot;:187.70409448818899,&quot;width&quot;:599.402283464567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DIAGRAM_VIRTUALLY_FRAME" val="{&quot;height&quot;:214.55244094488188,&quot;left&quot;:80.3586614173228,&quot;top&quot;:187.70409448818899,&quot;width&quot;:599.402283464567}"/>
</p:tagLst>
</file>

<file path=ppt/tags/tag111.xml><?xml version="1.0" encoding="utf-8"?>
<p:tagLst xmlns:p="http://schemas.openxmlformats.org/presentationml/2006/main">
  <p:tag name="KSO_WM_DIAGRAM_VIRTUALLY_FRAME" val="{&quot;height&quot;:214.55244094488188,&quot;left&quot;:80.3586614173228,&quot;top&quot;:187.70409448818899,&quot;width&quot;:599.402283464567}"/>
</p:tagLst>
</file>

<file path=ppt/tags/tag112.xml><?xml version="1.0" encoding="utf-8"?>
<p:tagLst xmlns:p="http://schemas.openxmlformats.org/presentationml/2006/main">
  <p:tag name="KSO_WM_DIAGRAM_VIRTUALLY_FRAME" val="{&quot;height&quot;:214.55244094488188,&quot;left&quot;:80.3586614173228,&quot;top&quot;:187.70409448818899,&quot;width&quot;:599.402283464567}"/>
</p:tagLst>
</file>

<file path=ppt/tags/tag113.xml><?xml version="1.0" encoding="utf-8"?>
<p:tagLst xmlns:p="http://schemas.openxmlformats.org/presentationml/2006/main">
  <p:tag name="KSO_WM_DIAGRAM_VIRTUALLY_FRAME" val="{&quot;height&quot;:214.55244094488188,&quot;left&quot;:80.3586614173228,&quot;top&quot;:187.70409448818899,&quot;width&quot;:599.402283464567}"/>
</p:tagLst>
</file>

<file path=ppt/tags/tag114.xml><?xml version="1.0" encoding="utf-8"?>
<p:tagLst xmlns:p="http://schemas.openxmlformats.org/presentationml/2006/main">
  <p:tag name="KSO_WM_DIAGRAM_VIRTUALLY_FRAME" val="{&quot;height&quot;:214.55244094488188,&quot;left&quot;:80.3586614173228,&quot;top&quot;:187.70409448818899,&quot;width&quot;:599.402283464567}"/>
</p:tagLst>
</file>

<file path=ppt/tags/tag115.xml><?xml version="1.0" encoding="utf-8"?>
<p:tagLst xmlns:p="http://schemas.openxmlformats.org/presentationml/2006/main">
  <p:tag name="KSO_WM_DIAGRAM_VIRTUALLY_FRAME" val="{&quot;height&quot;:214.55244094488188,&quot;left&quot;:80.3586614173228,&quot;top&quot;:187.70409448818899,&quot;width&quot;:599.402283464567}"/>
</p:tagLst>
</file>

<file path=ppt/tags/tag116.xml><?xml version="1.0" encoding="utf-8"?>
<p:tagLst xmlns:p="http://schemas.openxmlformats.org/presentationml/2006/main">
  <p:tag name="AS_UNIQUEID" val="1162"/>
</p:tagLst>
</file>

<file path=ppt/tags/tag117.xml><?xml version="1.0" encoding="utf-8"?>
<p:tagLst xmlns:p="http://schemas.openxmlformats.org/presentationml/2006/main">
  <p:tag name="AS_UNIQUEID" val="1163"/>
</p:tagLst>
</file>

<file path=ppt/tags/tag118.xml><?xml version="1.0" encoding="utf-8"?>
<p:tagLst xmlns:p="http://schemas.openxmlformats.org/presentationml/2006/main">
  <p:tag name="AS_UNIQUEID" val="1164"/>
</p:tagLst>
</file>

<file path=ppt/tags/tag119.xml><?xml version="1.0" encoding="utf-8"?>
<p:tagLst xmlns:p="http://schemas.openxmlformats.org/presentationml/2006/main">
  <p:tag name="AS_UNIQUEID" val="1165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AS_UNIQUEID" val="1166"/>
</p:tagLst>
</file>

<file path=ppt/tags/tag121.xml><?xml version="1.0" encoding="utf-8"?>
<p:tagLst xmlns:p="http://schemas.openxmlformats.org/presentationml/2006/main">
  <p:tag name="AS_UNIQUEID" val="1167"/>
</p:tagLst>
</file>

<file path=ppt/tags/tag122.xml><?xml version="1.0" encoding="utf-8"?>
<p:tagLst xmlns:p="http://schemas.openxmlformats.org/presentationml/2006/main">
  <p:tag name="AS_UNIQUEID" val="1168"/>
</p:tagLst>
</file>

<file path=ppt/tags/tag123.xml><?xml version="1.0" encoding="utf-8"?>
<p:tagLst xmlns:p="http://schemas.openxmlformats.org/presentationml/2006/main">
  <p:tag name="AS_UNIQUEID" val="1169"/>
</p:tagLst>
</file>

<file path=ppt/tags/tag124.xml><?xml version="1.0" encoding="utf-8"?>
<p:tagLst xmlns:p="http://schemas.openxmlformats.org/presentationml/2006/main">
  <p:tag name="AS_UNIQUEID" val="1170"/>
</p:tagLst>
</file>

<file path=ppt/tags/tag125.xml><?xml version="1.0" encoding="utf-8"?>
<p:tagLst xmlns:p="http://schemas.openxmlformats.org/presentationml/2006/main">
  <p:tag name="AS_UNIQUEID" val="1171"/>
</p:tagLst>
</file>

<file path=ppt/tags/tag126.xml><?xml version="1.0" encoding="utf-8"?>
<p:tagLst xmlns:p="http://schemas.openxmlformats.org/presentationml/2006/main">
  <p:tag name="AS_UNIQUEID" val="1172"/>
  <p:tag name="KSO_WM_BEAUTIFY_FLAG" val=""/>
</p:tagLst>
</file>

<file path=ppt/tags/tag127.xml><?xml version="1.0" encoding="utf-8"?>
<p:tagLst xmlns:p="http://schemas.openxmlformats.org/presentationml/2006/main">
  <p:tag name="AS_UNIQUEID" val="1173"/>
  <p:tag name="KSO_WM_BEAUTIFY_FLAG" val=""/>
</p:tagLst>
</file>

<file path=ppt/tags/tag128.xml><?xml version="1.0" encoding="utf-8"?>
<p:tagLst xmlns:p="http://schemas.openxmlformats.org/presentationml/2006/main">
  <p:tag name="AS_UNIQUEID" val="2136"/>
</p:tagLst>
</file>

<file path=ppt/tags/tag129.xml><?xml version="1.0" encoding="utf-8"?>
<p:tagLst xmlns:p="http://schemas.openxmlformats.org/presentationml/2006/main">
  <p:tag name="AS_UNIQUEID" val="2137"/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AS_UNIQUEID" val="2139"/>
  <p:tag name="KSO_WM_BEAUTIFY_FLAG" val=""/>
</p:tagLst>
</file>

<file path=ppt/tags/tag131.xml><?xml version="1.0" encoding="utf-8"?>
<p:tagLst xmlns:p="http://schemas.openxmlformats.org/presentationml/2006/main">
  <p:tag name="AS_UNIQUEID" val="1175"/>
</p:tagLst>
</file>

<file path=ppt/tags/tag132.xml><?xml version="1.0" encoding="utf-8"?>
<p:tagLst xmlns:p="http://schemas.openxmlformats.org/presentationml/2006/main">
  <p:tag name="AS_UNIQUEID" val="1176"/>
</p:tagLst>
</file>

<file path=ppt/tags/tag133.xml><?xml version="1.0" encoding="utf-8"?>
<p:tagLst xmlns:p="http://schemas.openxmlformats.org/presentationml/2006/main">
  <p:tag name="AS_UNIQUEID" val="1177"/>
</p:tagLst>
</file>

<file path=ppt/tags/tag134.xml><?xml version="1.0" encoding="utf-8"?>
<p:tagLst xmlns:p="http://schemas.openxmlformats.org/presentationml/2006/main">
  <p:tag name="AS_UNIQUEID" val="1178"/>
</p:tagLst>
</file>

<file path=ppt/tags/tag135.xml><?xml version="1.0" encoding="utf-8"?>
<p:tagLst xmlns:p="http://schemas.openxmlformats.org/presentationml/2006/main">
  <p:tag name="AS_UNIQUEID" val="1179"/>
</p:tagLst>
</file>

<file path=ppt/tags/tag136.xml><?xml version="1.0" encoding="utf-8"?>
<p:tagLst xmlns:p="http://schemas.openxmlformats.org/presentationml/2006/main">
  <p:tag name="AS_UNIQUEID" val="1180"/>
</p:tagLst>
</file>

<file path=ppt/tags/tag137.xml><?xml version="1.0" encoding="utf-8"?>
<p:tagLst xmlns:p="http://schemas.openxmlformats.org/presentationml/2006/main">
  <p:tag name="AS_UNIQUEID" val="1181"/>
</p:tagLst>
</file>

<file path=ppt/tags/tag138.xml><?xml version="1.0" encoding="utf-8"?>
<p:tagLst xmlns:p="http://schemas.openxmlformats.org/presentationml/2006/main">
  <p:tag name="AS_UNIQUEID" val="1182"/>
</p:tagLst>
</file>

<file path=ppt/tags/tag139.xml><?xml version="1.0" encoding="utf-8"?>
<p:tagLst xmlns:p="http://schemas.openxmlformats.org/presentationml/2006/main">
  <p:tag name="AS_UNIQUEID" val="1183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AS_UNIQUEID" val="1184"/>
</p:tagLst>
</file>

<file path=ppt/tags/tag141.xml><?xml version="1.0" encoding="utf-8"?>
<p:tagLst xmlns:p="http://schemas.openxmlformats.org/presentationml/2006/main">
  <p:tag name="AS_UNIQUEID" val="1185"/>
  <p:tag name="KSO_WM_BEAUTIFY_FLAG" val=""/>
</p:tagLst>
</file>

<file path=ppt/tags/tag142.xml><?xml version="1.0" encoding="utf-8"?>
<p:tagLst xmlns:p="http://schemas.openxmlformats.org/presentationml/2006/main">
  <p:tag name="AS_UNIQUEID" val="1186"/>
  <p:tag name="KSO_WM_BEAUTIFY_FLAG" val="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4.xml><?xml version="1.0" encoding="utf-8"?>
<p:tagLst xmlns:p="http://schemas.openxmlformats.org/presentationml/2006/main">
  <p:tag name="AS_UNIQUEID" val="1263"/>
</p:tagLst>
</file>

<file path=ppt/tags/tag145.xml><?xml version="1.0" encoding="utf-8"?>
<p:tagLst xmlns:p="http://schemas.openxmlformats.org/presentationml/2006/main">
  <p:tag name="AS_UNIQUEID" val="1264"/>
</p:tagLst>
</file>

<file path=ppt/tags/tag146.xml><?xml version="1.0" encoding="utf-8"?>
<p:tagLst xmlns:p="http://schemas.openxmlformats.org/presentationml/2006/main">
  <p:tag name="AS_UNIQUEID" val="1265"/>
</p:tagLst>
</file>

<file path=ppt/tags/tag147.xml><?xml version="1.0" encoding="utf-8"?>
<p:tagLst xmlns:p="http://schemas.openxmlformats.org/presentationml/2006/main">
  <p:tag name="AS_UNIQUEID" val="1266"/>
</p:tagLst>
</file>

<file path=ppt/tags/tag148.xml><?xml version="1.0" encoding="utf-8"?>
<p:tagLst xmlns:p="http://schemas.openxmlformats.org/presentationml/2006/main">
  <p:tag name="AS_UNIQUEID" val="1267"/>
</p:tagLst>
</file>

<file path=ppt/tags/tag149.xml><?xml version="1.0" encoding="utf-8"?>
<p:tagLst xmlns:p="http://schemas.openxmlformats.org/presentationml/2006/main">
  <p:tag name="AS_UNIQUEID" val="1268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AS_UNIQUEID" val="1269"/>
</p:tagLst>
</file>

<file path=ppt/tags/tag151.xml><?xml version="1.0" encoding="utf-8"?>
<p:tagLst xmlns:p="http://schemas.openxmlformats.org/presentationml/2006/main">
  <p:tag name="AS_UNIQUEID" val="1270"/>
</p:tagLst>
</file>

<file path=ppt/tags/tag152.xml><?xml version="1.0" encoding="utf-8"?>
<p:tagLst xmlns:p="http://schemas.openxmlformats.org/presentationml/2006/main">
  <p:tag name="AS_UNIQUEID" val="1271"/>
</p:tagLst>
</file>

<file path=ppt/tags/tag153.xml><?xml version="1.0" encoding="utf-8"?>
<p:tagLst xmlns:p="http://schemas.openxmlformats.org/presentationml/2006/main">
  <p:tag name="AS_UNIQUEID" val="1272"/>
</p:tagLst>
</file>

<file path=ppt/tags/tag154.xml><?xml version="1.0" encoding="utf-8"?>
<p:tagLst xmlns:p="http://schemas.openxmlformats.org/presentationml/2006/main">
  <p:tag name="AS_UNIQUEID" val="1273"/>
  <p:tag name="KSO_WM_BEAUTIFY_FLAG" val=""/>
</p:tagLst>
</file>

<file path=ppt/tags/tag155.xml><?xml version="1.0" encoding="utf-8"?>
<p:tagLst xmlns:p="http://schemas.openxmlformats.org/presentationml/2006/main">
  <p:tag name="AS_UNIQUEID" val="1274"/>
  <p:tag name="KSO_WM_BEAUTIFY_FLAG" val=""/>
</p:tagLst>
</file>

<file path=ppt/tags/tag156.xml><?xml version="1.0" encoding="utf-8"?>
<p:tagLst xmlns:p="http://schemas.openxmlformats.org/presentationml/2006/main">
  <p:tag name="AS_UNIQUEID" val="2190"/>
</p:tagLst>
</file>

<file path=ppt/tags/tag157.xml><?xml version="1.0" encoding="utf-8"?>
<p:tagLst xmlns:p="http://schemas.openxmlformats.org/presentationml/2006/main">
  <p:tag name="AS_UNIQUEID" val="2191"/>
</p:tagLst>
</file>

<file path=ppt/tags/tag158.xml><?xml version="1.0" encoding="utf-8"?>
<p:tagLst xmlns:p="http://schemas.openxmlformats.org/presentationml/2006/main">
  <p:tag name="AS_UNIQUEID" val="2192"/>
</p:tagLst>
</file>

<file path=ppt/tags/tag159.xml><?xml version="1.0" encoding="utf-8"?>
<p:tagLst xmlns:p="http://schemas.openxmlformats.org/presentationml/2006/main">
  <p:tag name="AS_UNIQUEID" val="2512"/>
  <p:tag name="KSO_WM_SLIDE_BACKGROUND_TYPE" val="general"/>
  <p:tag name="KSO_WM_UNIT_TYPE" val="i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AS_UNIQUEID" val="2513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61.xml><?xml version="1.0" encoding="utf-8"?>
<p:tagLst xmlns:p="http://schemas.openxmlformats.org/presentationml/2006/main">
  <p:tag name="AS_UNIQUEID" val="2514"/>
  <p:tag name="KSO_WM_SLIDE_BACKGROUND_TYPE" val="general"/>
  <p:tag name="KSO_WM_UNIT_TYPE" val="i"/>
</p:tagLst>
</file>

<file path=ppt/tags/tag162.xml><?xml version="1.0" encoding="utf-8"?>
<p:tagLst xmlns:p="http://schemas.openxmlformats.org/presentationml/2006/main">
  <p:tag name="AS_UNIQUEID" val="2515"/>
  <p:tag name="KSO_WM_SLIDE_BACKGROUND_TYPE" val="general"/>
  <p:tag name="KSO_WM_UNIT_TYPE" val="i"/>
</p:tagLst>
</file>

<file path=ppt/tags/tag163.xml><?xml version="1.0" encoding="utf-8"?>
<p:tagLst xmlns:p="http://schemas.openxmlformats.org/presentationml/2006/main">
  <p:tag name="AS_UNIQUEID" val="2516"/>
  <p:tag name="KSO_WM_UNIT_TEXT_FILL_FORE_SCHEMECOLOR_INDEX" val="13"/>
  <p:tag name="KSO_WM_UNIT_TEXT_FILL_FORE_SCHEMECOLOR_INDEX_BRIGHTNESS" val="0.05"/>
  <p:tag name="KSO_WM_UNIT_TEXT_FILL_TYPE" val="1"/>
</p:tagLst>
</file>

<file path=ppt/tags/tag164.xml><?xml version="1.0" encoding="utf-8"?>
<p:tagLst xmlns:p="http://schemas.openxmlformats.org/presentationml/2006/main">
  <p:tag name="AS_UNIQUEID" val="2517"/>
</p:tagLst>
</file>

<file path=ppt/tags/tag165.xml><?xml version="1.0" encoding="utf-8"?>
<p:tagLst xmlns:p="http://schemas.openxmlformats.org/presentationml/2006/main">
  <p:tag name="KSO_WM_SLIDE_BACKGROUND_TYPE" val="general"/>
</p:tagLst>
</file>

<file path=ppt/tags/tag166.xml><?xml version="1.0" encoding="utf-8"?>
<p:tagLst xmlns:p="http://schemas.openxmlformats.org/presentationml/2006/main">
  <p:tag name="AS_UNIQUEID" val="2194"/>
  <p:tag name="KSO_WM_BEAUTIFY_FLAG" val="#wm#"/>
  <p:tag name="KSO_WM_DIAGRAM_GROUP_CODE" val="l1-1"/>
  <p:tag name="KSO_WM_TAG_VERSION" val="1.0"/>
  <p:tag name="KSO_WM_TEMPLATE_CATEGORY" val="diagram"/>
  <p:tag name="KSO_WM_TEMPLATE_INDEX" val="20168787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168787_2*l_x*1_3"/>
  <p:tag name="KSO_WM_UNIT_INDEX" val="1_3"/>
  <p:tag name="KSO_WM_UNIT_LAYERLEVEL" val="1_1"/>
  <p:tag name="KSO_WM_UNIT_TEXT_FILL_FORE_SCHEMECOLOR_INDEX" val="14"/>
  <p:tag name="KSO_WM_UNIT_TEXT_FILL_FORE_SCHEMECOLOR_INDEX_BRIGHTNESS" val="0"/>
  <p:tag name="KSO_WM_UNIT_TEXT_FILL_TYPE" val="1"/>
  <p:tag name="KSO_WM_UNIT_TYPE" val="l_x"/>
  <p:tag name="KSO_WM_UNIT_USESOURCEFORMAT_APPLY" val="1"/>
  <p:tag name="KSO_WM_UNIT_VALUE" val="107*84"/>
</p:tagLst>
</file>

<file path=ppt/tags/tag167.xml><?xml version="1.0" encoding="utf-8"?>
<p:tagLst xmlns:p="http://schemas.openxmlformats.org/presentationml/2006/main">
  <p:tag name="AS_UNIQUEID" val="2195"/>
  <p:tag name="KSO_WM_BEAUTIFY_FLAG" val="#wm#"/>
  <p:tag name="KSO_WM_DIAGRAM_GROUP_CODE" val="l1-1"/>
  <p:tag name="KSO_WM_TAG_VERSION" val="1.0"/>
  <p:tag name="KSO_WM_TEMPLATE_CATEGORY" val="diagram"/>
  <p:tag name="KSO_WM_TEMPLATE_INDEX" val="20168787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168787_2*l_h_x*1_2_1"/>
  <p:tag name="KSO_WM_UNIT_INDEX" val="1_2_1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l_h_x"/>
  <p:tag name="KSO_WM_UNIT_USESOURCEFORMAT_APPLY" val="1"/>
  <p:tag name="KSO_WM_UNIT_VALUE" val="107*107"/>
</p:tagLst>
</file>

<file path=ppt/tags/tag168.xml><?xml version="1.0" encoding="utf-8"?>
<p:tagLst xmlns:p="http://schemas.openxmlformats.org/presentationml/2006/main">
  <p:tag name="AS_UNIQUEID" val="2196"/>
  <p:tag name="KSO_WM_BEAUTIFY_FLAG" val="#wm#"/>
  <p:tag name="KSO_WM_DIAGRAM_GROUP_CODE" val="l1-1"/>
  <p:tag name="KSO_WM_TAG_VERSION" val="1.0"/>
  <p:tag name="KSO_WM_TEMPLATE_CATEGORY" val="diagram"/>
  <p:tag name="KSO_WM_TEMPLATE_INDEX" val="20168787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168787_2*l_x*1_5"/>
  <p:tag name="KSO_WM_UNIT_INDEX" val="1_5"/>
  <p:tag name="KSO_WM_UNIT_LAYERLEVEL" val="1_1"/>
  <p:tag name="KSO_WM_UNIT_TEXT_FILL_FORE_SCHEMECOLOR_INDEX" val="13"/>
  <p:tag name="KSO_WM_UNIT_TEXT_FILL_FORE_SCHEMECOLOR_INDEX_BRIGHTNESS" val="0"/>
  <p:tag name="KSO_WM_UNIT_TEXT_FILL_TYPE" val="1"/>
  <p:tag name="KSO_WM_UNIT_TYPE" val="l_x"/>
  <p:tag name="KSO_WM_UNIT_USESOURCEFORMAT_APPLY" val="1"/>
  <p:tag name="KSO_WM_UNIT_VALUE" val="107*91"/>
</p:tagLst>
</file>

<file path=ppt/tags/tag169.xml><?xml version="1.0" encoding="utf-8"?>
<p:tagLst xmlns:p="http://schemas.openxmlformats.org/presentationml/2006/main">
  <p:tag name="AS_UNIQUEID" val="2197"/>
  <p:tag name="KSO_WM_BEAUTIFY_FLAG" val="#wm#"/>
  <p:tag name="KSO_WM_DIAGRAM_GROUP_CODE" val="l1-1"/>
  <p:tag name="KSO_WM_TAG_VERSION" val="1.0"/>
  <p:tag name="KSO_WM_TEMPLATE_CATEGORY" val="diagram"/>
  <p:tag name="KSO_WM_TEMPLATE_INDEX" val="20168787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168787_2*l_x*1_1"/>
  <p:tag name="KSO_WM_UNIT_INDEX" val="1_1"/>
  <p:tag name="KSO_WM_UNIT_LAYERLEVEL" val="1_1"/>
  <p:tag name="KSO_WM_UNIT_TEXT_FILL_FORE_SCHEMECOLOR_INDEX" val="13"/>
  <p:tag name="KSO_WM_UNIT_TEXT_FILL_FORE_SCHEMECOLOR_INDEX_BRIGHTNESS" val="0"/>
  <p:tag name="KSO_WM_UNIT_TEXT_FILL_TYPE" val="1"/>
  <p:tag name="KSO_WM_UNIT_TYPE" val="l_x"/>
  <p:tag name="KSO_WM_UNIT_USESOURCEFORMAT_APPLY" val="1"/>
  <p:tag name="KSO_WM_UNIT_VALUE" val="107*95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AS_UNIQUEID" val="2198"/>
  <p:tag name="KSO_WM_BEAUTIFY_FLAG" val="#wm#"/>
  <p:tag name="KSO_WM_DIAGRAM_GROUP_CODE" val="l1-1"/>
  <p:tag name="KSO_WM_TAG_VERSION" val="1.0"/>
  <p:tag name="KSO_WM_TEMPLATE_CATEGORY" val="diagram"/>
  <p:tag name="KSO_WM_TEMPLATE_INDEX" val="20168787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168787_2*l_h_x*1_1_1"/>
  <p:tag name="KSO_WM_UNIT_INDEX" val="1_1_1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l_h_x"/>
  <p:tag name="KSO_WM_UNIT_USESOURCEFORMAT_APPLY" val="1"/>
  <p:tag name="KSO_WM_UNIT_VALUE" val="107*109"/>
</p:tagLst>
</file>

<file path=ppt/tags/tag171.xml><?xml version="1.0" encoding="utf-8"?>
<p:tagLst xmlns:p="http://schemas.openxmlformats.org/presentationml/2006/main">
  <p:tag name="AS_UNIQUEID" val="2199"/>
  <p:tag name="KSO_WM_BEAUTIFY_FLAG" val="#wm#"/>
  <p:tag name="KSO_WM_DIAGRAM_GROUP_CODE" val="l1-1"/>
  <p:tag name="KSO_WM_TAG_VERSION" val="1.0"/>
  <p:tag name="KSO_WM_TEMPLATE_CATEGORY" val="diagram"/>
  <p:tag name="KSO_WM_TEMPLATE_INDEX" val="20168787"/>
  <p:tag name="KSO_WM_UNIT_COMPATIBLE" val="0"/>
  <p:tag name="KSO_WM_UNIT_DIAGRAM_ISNUMVISUAL" val="0"/>
  <p:tag name="KSO_WM_UNIT_DIAGRAM_ISREFERUNIT" val="0"/>
  <p:tag name="KSO_WM_UNIT_HIGHLIGHT" val="0"/>
  <p:tag name="KSO_WM_UNIT_ID" val="diagram20168787_2*l_h_a*1_2_1"/>
  <p:tag name="KSO_WM_UNIT_INDEX" val="1_2_1"/>
  <p:tag name="KSO_WM_UNIT_ISCONTENTSTITLE" val="0"/>
  <p:tag name="KSO_WM_UNIT_ISNUMDGMTITLE" val="0"/>
  <p:tag name="KSO_WM_UNIT_LAYERLEVEL" val="1_1_1"/>
  <p:tag name="KSO_WM_UNIT_NOCLEAR" val="0"/>
  <p:tag name="KSO_WM_UNIT_PRESET_TEXT" val="添加标题"/>
  <p:tag name="KSO_WM_UNIT_TEXT_FILL_FORE_SCHEMECOLOR_INDEX" val="14"/>
  <p:tag name="KSO_WM_UNIT_TEXT_FILL_FORE_SCHEMECOLOR_INDEX_BRIGHTNESS" val="0"/>
  <p:tag name="KSO_WM_UNIT_TEXT_FILL_TYPE" val="1"/>
  <p:tag name="KSO_WM_UNIT_TYPE" val="l_h_a"/>
  <p:tag name="KSO_WM_UNIT_USESOURCEFORMAT_APPLY" val="1"/>
  <p:tag name="KSO_WM_UNIT_VALUE" val="7"/>
</p:tagLst>
</file>

<file path=ppt/tags/tag172.xml><?xml version="1.0" encoding="utf-8"?>
<p:tagLst xmlns:p="http://schemas.openxmlformats.org/presentationml/2006/main">
  <p:tag name="AS_UNIQUEID" val="2200"/>
</p:tagLst>
</file>

<file path=ppt/tags/tag173.xml><?xml version="1.0" encoding="utf-8"?>
<p:tagLst xmlns:p="http://schemas.openxmlformats.org/presentationml/2006/main">
  <p:tag name="AS_UNIQUEID" val="2201"/>
</p:tagLst>
</file>

<file path=ppt/tags/tag174.xml><?xml version="1.0" encoding="utf-8"?>
<p:tagLst xmlns:p="http://schemas.openxmlformats.org/presentationml/2006/main">
  <p:tag name="KSO_WM_SLIDE_ITEM_CNT" val="2"/>
</p:tagLst>
</file>

<file path=ppt/tags/tag175.xml><?xml version="1.0" encoding="utf-8"?>
<p:tagLst xmlns:p="http://schemas.openxmlformats.org/presentationml/2006/main">
  <p:tag name="AS_UNIQUEID" val="2203"/>
  <p:tag name="KSO_WM_BEAUTIFY_FLAG" val="#wm#"/>
  <p:tag name="KSO_WM_DIAGRAM_GROUP_CODE" val="l1-1"/>
  <p:tag name="KSO_WM_TAG_VERSION" val="1.0"/>
  <p:tag name="KSO_WM_TEMPLATE_CATEGORY" val="diagram"/>
  <p:tag name="KSO_WM_TEMPLATE_INDEX" val="20168787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168787_2*l_x*1_3"/>
  <p:tag name="KSO_WM_UNIT_INDEX" val="1_3"/>
  <p:tag name="KSO_WM_UNIT_LAYERLEVEL" val="1_1"/>
  <p:tag name="KSO_WM_UNIT_TEXT_FILL_FORE_SCHEMECOLOR_INDEX" val="14"/>
  <p:tag name="KSO_WM_UNIT_TEXT_FILL_FORE_SCHEMECOLOR_INDEX_BRIGHTNESS" val="0"/>
  <p:tag name="KSO_WM_UNIT_TEXT_FILL_TYPE" val="1"/>
  <p:tag name="KSO_WM_UNIT_TYPE" val="l_x"/>
  <p:tag name="KSO_WM_UNIT_USESOURCEFORMAT_APPLY" val="1"/>
  <p:tag name="KSO_WM_UNIT_VALUE" val="107*84"/>
</p:tagLst>
</file>

<file path=ppt/tags/tag176.xml><?xml version="1.0" encoding="utf-8"?>
<p:tagLst xmlns:p="http://schemas.openxmlformats.org/presentationml/2006/main">
  <p:tag name="AS_UNIQUEID" val="2204"/>
  <p:tag name="KSO_WM_BEAUTIFY_FLAG" val="#wm#"/>
  <p:tag name="KSO_WM_DIAGRAM_GROUP_CODE" val="l1-1"/>
  <p:tag name="KSO_WM_TAG_VERSION" val="1.0"/>
  <p:tag name="KSO_WM_TEMPLATE_CATEGORY" val="diagram"/>
  <p:tag name="KSO_WM_TEMPLATE_INDEX" val="20168787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168787_2*l_h_x*1_2_1"/>
  <p:tag name="KSO_WM_UNIT_INDEX" val="1_2_1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l_h_x"/>
  <p:tag name="KSO_WM_UNIT_USESOURCEFORMAT_APPLY" val="1"/>
  <p:tag name="KSO_WM_UNIT_VALUE" val="107*107"/>
</p:tagLst>
</file>

<file path=ppt/tags/tag177.xml><?xml version="1.0" encoding="utf-8"?>
<p:tagLst xmlns:p="http://schemas.openxmlformats.org/presentationml/2006/main">
  <p:tag name="AS_UNIQUEID" val="2205"/>
  <p:tag name="KSO_WM_BEAUTIFY_FLAG" val="#wm#"/>
  <p:tag name="KSO_WM_DIAGRAM_GROUP_CODE" val="l1-1"/>
  <p:tag name="KSO_WM_TAG_VERSION" val="1.0"/>
  <p:tag name="KSO_WM_TEMPLATE_CATEGORY" val="diagram"/>
  <p:tag name="KSO_WM_TEMPLATE_INDEX" val="20168787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168787_2*l_x*1_5"/>
  <p:tag name="KSO_WM_UNIT_INDEX" val="1_5"/>
  <p:tag name="KSO_WM_UNIT_LAYERLEVEL" val="1_1"/>
  <p:tag name="KSO_WM_UNIT_TEXT_FILL_FORE_SCHEMECOLOR_INDEX" val="13"/>
  <p:tag name="KSO_WM_UNIT_TEXT_FILL_FORE_SCHEMECOLOR_INDEX_BRIGHTNESS" val="0"/>
  <p:tag name="KSO_WM_UNIT_TEXT_FILL_TYPE" val="1"/>
  <p:tag name="KSO_WM_UNIT_TYPE" val="l_x"/>
  <p:tag name="KSO_WM_UNIT_USESOURCEFORMAT_APPLY" val="1"/>
  <p:tag name="KSO_WM_UNIT_VALUE" val="107*91"/>
</p:tagLst>
</file>

<file path=ppt/tags/tag178.xml><?xml version="1.0" encoding="utf-8"?>
<p:tagLst xmlns:p="http://schemas.openxmlformats.org/presentationml/2006/main">
  <p:tag name="AS_UNIQUEID" val="2206"/>
  <p:tag name="KSO_WM_BEAUTIFY_FLAG" val="#wm#"/>
  <p:tag name="KSO_WM_DIAGRAM_GROUP_CODE" val="l1-1"/>
  <p:tag name="KSO_WM_TAG_VERSION" val="1.0"/>
  <p:tag name="KSO_WM_TEMPLATE_CATEGORY" val="diagram"/>
  <p:tag name="KSO_WM_TEMPLATE_INDEX" val="20168787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168787_2*l_x*1_1"/>
  <p:tag name="KSO_WM_UNIT_INDEX" val="1_1"/>
  <p:tag name="KSO_WM_UNIT_LAYERLEVEL" val="1_1"/>
  <p:tag name="KSO_WM_UNIT_TEXT_FILL_FORE_SCHEMECOLOR_INDEX" val="13"/>
  <p:tag name="KSO_WM_UNIT_TEXT_FILL_FORE_SCHEMECOLOR_INDEX_BRIGHTNESS" val="0"/>
  <p:tag name="KSO_WM_UNIT_TEXT_FILL_TYPE" val="1"/>
  <p:tag name="KSO_WM_UNIT_TYPE" val="l_x"/>
  <p:tag name="KSO_WM_UNIT_USESOURCEFORMAT_APPLY" val="1"/>
  <p:tag name="KSO_WM_UNIT_VALUE" val="107*95"/>
</p:tagLst>
</file>

<file path=ppt/tags/tag179.xml><?xml version="1.0" encoding="utf-8"?>
<p:tagLst xmlns:p="http://schemas.openxmlformats.org/presentationml/2006/main">
  <p:tag name="AS_UNIQUEID" val="2207"/>
  <p:tag name="KSO_WM_BEAUTIFY_FLAG" val="#wm#"/>
  <p:tag name="KSO_WM_DIAGRAM_GROUP_CODE" val="l1-1"/>
  <p:tag name="KSO_WM_TAG_VERSION" val="1.0"/>
  <p:tag name="KSO_WM_TEMPLATE_CATEGORY" val="diagram"/>
  <p:tag name="KSO_WM_TEMPLATE_INDEX" val="20168787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168787_2*l_h_x*1_1_1"/>
  <p:tag name="KSO_WM_UNIT_INDEX" val="1_1_1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l_h_x"/>
  <p:tag name="KSO_WM_UNIT_USESOURCEFORMAT_APPLY" val="1"/>
  <p:tag name="KSO_WM_UNIT_VALUE" val="107*109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AS_UNIQUEID" val="2208"/>
  <p:tag name="KSO_WM_BEAUTIFY_FLAG" val="#wm#"/>
  <p:tag name="KSO_WM_DIAGRAM_GROUP_CODE" val="l1-1"/>
  <p:tag name="KSO_WM_TAG_VERSION" val="1.0"/>
  <p:tag name="KSO_WM_TEMPLATE_CATEGORY" val="diagram"/>
  <p:tag name="KSO_WM_TEMPLATE_INDEX" val="20168787"/>
  <p:tag name="KSO_WM_UNIT_COMPATIBLE" val="0"/>
  <p:tag name="KSO_WM_UNIT_DIAGRAM_ISNUMVISUAL" val="0"/>
  <p:tag name="KSO_WM_UNIT_DIAGRAM_ISREFERUNIT" val="0"/>
  <p:tag name="KSO_WM_UNIT_HIGHLIGHT" val="0"/>
  <p:tag name="KSO_WM_UNIT_ID" val="diagram20168787_2*l_h_a*1_2_1"/>
  <p:tag name="KSO_WM_UNIT_INDEX" val="1_2_1"/>
  <p:tag name="KSO_WM_UNIT_ISCONTENTSTITLE" val="0"/>
  <p:tag name="KSO_WM_UNIT_ISNUMDGMTITLE" val="0"/>
  <p:tag name="KSO_WM_UNIT_LAYERLEVEL" val="1_1_1"/>
  <p:tag name="KSO_WM_UNIT_NOCLEAR" val="0"/>
  <p:tag name="KSO_WM_UNIT_PRESET_TEXT" val="添加标题"/>
  <p:tag name="KSO_WM_UNIT_TEXT_FILL_FORE_SCHEMECOLOR_INDEX" val="14"/>
  <p:tag name="KSO_WM_UNIT_TEXT_FILL_FORE_SCHEMECOLOR_INDEX_BRIGHTNESS" val="0"/>
  <p:tag name="KSO_WM_UNIT_TEXT_FILL_TYPE" val="1"/>
  <p:tag name="KSO_WM_UNIT_TYPE" val="l_h_a"/>
  <p:tag name="KSO_WM_UNIT_USESOURCEFORMAT_APPLY" val="1"/>
  <p:tag name="KSO_WM_UNIT_VALUE" val="7"/>
</p:tagLst>
</file>

<file path=ppt/tags/tag181.xml><?xml version="1.0" encoding="utf-8"?>
<p:tagLst xmlns:p="http://schemas.openxmlformats.org/presentationml/2006/main">
  <p:tag name="AS_UNIQUEID" val="2209"/>
</p:tagLst>
</file>

<file path=ppt/tags/tag182.xml><?xml version="1.0" encoding="utf-8"?>
<p:tagLst xmlns:p="http://schemas.openxmlformats.org/presentationml/2006/main">
  <p:tag name="AS_UNIQUEID" val="2210"/>
</p:tagLst>
</file>

<file path=ppt/tags/tag183.xml><?xml version="1.0" encoding="utf-8"?>
<p:tagLst xmlns:p="http://schemas.openxmlformats.org/presentationml/2006/main">
  <p:tag name="KSO_WM_SLIDE_ITEM_CNT" val="2"/>
</p:tagLst>
</file>

<file path=ppt/tags/tag184.xml><?xml version="1.0" encoding="utf-8"?>
<p:tagLst xmlns:p="http://schemas.openxmlformats.org/presentationml/2006/main">
  <p:tag name="AS_UNIQUEID" val="1301"/>
</p:tagLst>
</file>

<file path=ppt/tags/tag185.xml><?xml version="1.0" encoding="utf-8"?>
<p:tagLst xmlns:p="http://schemas.openxmlformats.org/presentationml/2006/main">
  <p:tag name="AS_UNIQUEID" val="1302"/>
</p:tagLst>
</file>

<file path=ppt/tags/tag186.xml><?xml version="1.0" encoding="utf-8"?>
<p:tagLst xmlns:p="http://schemas.openxmlformats.org/presentationml/2006/main">
  <p:tag name="AS_UNIQUEID" val="1303"/>
</p:tagLst>
</file>

<file path=ppt/tags/tag187.xml><?xml version="1.0" encoding="utf-8"?>
<p:tagLst xmlns:p="http://schemas.openxmlformats.org/presentationml/2006/main">
  <p:tag name="AS_UNIQUEID" val="1304"/>
</p:tagLst>
</file>

<file path=ppt/tags/tag188.xml><?xml version="1.0" encoding="utf-8"?>
<p:tagLst xmlns:p="http://schemas.openxmlformats.org/presentationml/2006/main">
  <p:tag name="AS_UNIQUEID" val="1305"/>
</p:tagLst>
</file>

<file path=ppt/tags/tag189.xml><?xml version="1.0" encoding="utf-8"?>
<p:tagLst xmlns:p="http://schemas.openxmlformats.org/presentationml/2006/main">
  <p:tag name="AS_UNIQUEID" val="1306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AS_UNIQUEID" val="1307"/>
</p:tagLst>
</file>

<file path=ppt/tags/tag191.xml><?xml version="1.0" encoding="utf-8"?>
<p:tagLst xmlns:p="http://schemas.openxmlformats.org/presentationml/2006/main">
  <p:tag name="AS_UNIQUEID" val="1308"/>
</p:tagLst>
</file>

<file path=ppt/tags/tag192.xml><?xml version="1.0" encoding="utf-8"?>
<p:tagLst xmlns:p="http://schemas.openxmlformats.org/presentationml/2006/main">
  <p:tag name="AS_UNIQUEID" val="1309"/>
</p:tagLst>
</file>

<file path=ppt/tags/tag193.xml><?xml version="1.0" encoding="utf-8"?>
<p:tagLst xmlns:p="http://schemas.openxmlformats.org/presentationml/2006/main">
  <p:tag name="AS_UNIQUEID" val="1310"/>
</p:tagLst>
</file>

<file path=ppt/tags/tag194.xml><?xml version="1.0" encoding="utf-8"?>
<p:tagLst xmlns:p="http://schemas.openxmlformats.org/presentationml/2006/main">
  <p:tag name="AS_UNIQUEID" val="1311"/>
  <p:tag name="KSO_WM_BEAUTIFY_FLAG" val=""/>
</p:tagLst>
</file>

<file path=ppt/tags/tag195.xml><?xml version="1.0" encoding="utf-8"?>
<p:tagLst xmlns:p="http://schemas.openxmlformats.org/presentationml/2006/main">
  <p:tag name="AS_UNIQUEID" val="1312"/>
  <p:tag name="KSO_WM_BEAUTIFY_FLAG" val=""/>
</p:tagLst>
</file>

<file path=ppt/tags/tag196.xml><?xml version="1.0" encoding="utf-8"?>
<p:tagLst xmlns:p="http://schemas.openxmlformats.org/presentationml/2006/main">
  <p:tag name="AS_UNIQUEID" val="2263"/>
</p:tagLst>
</file>

<file path=ppt/tags/tag197.xml><?xml version="1.0" encoding="utf-8"?>
<p:tagLst xmlns:p="http://schemas.openxmlformats.org/presentationml/2006/main">
  <p:tag name="AS_UNIQUEID" val="2265"/>
</p:tagLst>
</file>

<file path=ppt/tags/tag198.xml><?xml version="1.0" encoding="utf-8"?>
<p:tagLst xmlns:p="http://schemas.openxmlformats.org/presentationml/2006/main">
  <p:tag name="AS_UNIQUEID" val="2271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4dc266d0-0c9f-4d46-8706-1d73f3fbd80d}"/>
</p:tagLst>
</file>

<file path=ppt/tags/tag199.xml><?xml version="1.0" encoding="utf-8"?>
<p:tagLst xmlns:p="http://schemas.openxmlformats.org/presentationml/2006/main">
  <p:tag name="AS_UNIQUEID" val="2272"/>
  <p:tag name="KSO_WM_UNIT_TABLE_BEAUTIFY" val="smartTable{d1e102e7-8694-4b51-9da6-d7cf7400ff66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201.xml><?xml version="1.0" encoding="utf-8"?>
<p:tagLst xmlns:p="http://schemas.openxmlformats.org/presentationml/2006/main">
  <p:tag name="AS_UNIQUEID" val="2274"/>
  <p:tag name="KSO_WM_UNIT_TABLE_BEAUTIFY" val="smartTable{1adc9a0e-c510-4a2a-9017-13b4ff42d6c1}"/>
</p:tagLst>
</file>

<file path=ppt/tags/tag202.xml><?xml version="1.0" encoding="utf-8"?>
<p:tagLst xmlns:p="http://schemas.openxmlformats.org/presentationml/2006/main">
  <p:tag name="AS_UNIQUEID" val="2276"/>
</p:tagLst>
</file>

<file path=ppt/tags/tag203.xml><?xml version="1.0" encoding="utf-8"?>
<p:tagLst xmlns:p="http://schemas.openxmlformats.org/presentationml/2006/main">
  <p:tag name="AS_UNIQUEID" val="2277"/>
</p:tagLst>
</file>

<file path=ppt/tags/tag204.xml><?xml version="1.0" encoding="utf-8"?>
<p:tagLst xmlns:p="http://schemas.openxmlformats.org/presentationml/2006/main">
  <p:tag name="AS_UNIQUEID" val="2279"/>
</p:tagLst>
</file>

<file path=ppt/tags/tag205.xml><?xml version="1.0" encoding="utf-8"?>
<p:tagLst xmlns:p="http://schemas.openxmlformats.org/presentationml/2006/main">
  <p:tag name="AS_UNIQUEID" val="2284"/>
</p:tagLst>
</file>

<file path=ppt/tags/tag206.xml><?xml version="1.0" encoding="utf-8"?>
<p:tagLst xmlns:p="http://schemas.openxmlformats.org/presentationml/2006/main">
  <p:tag name="AS_UNIQUEID" val="2285"/>
  <p:tag name="KSO_WM_BEAUTIFY_FLAG" val=""/>
</p:tagLst>
</file>

<file path=ppt/tags/tag207.xml><?xml version="1.0" encoding="utf-8"?>
<p:tagLst xmlns:p="http://schemas.openxmlformats.org/presentationml/2006/main">
  <p:tag name="AS_UNIQUEID" val="2281"/>
</p:tagLst>
</file>

<file path=ppt/tags/tag208.xml><?xml version="1.0" encoding="utf-8"?>
<p:tagLst xmlns:p="http://schemas.openxmlformats.org/presentationml/2006/main">
  <p:tag name="AS_UNIQUEID" val="2282"/>
</p:tagLst>
</file>

<file path=ppt/tags/tag209.xml><?xml version="1.0" encoding="utf-8"?>
<p:tagLst xmlns:p="http://schemas.openxmlformats.org/presentationml/2006/main">
  <p:tag name="AS_UNIQUEID" val="1314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AS_UNIQUEID" val="1315"/>
</p:tagLst>
</file>

<file path=ppt/tags/tag211.xml><?xml version="1.0" encoding="utf-8"?>
<p:tagLst xmlns:p="http://schemas.openxmlformats.org/presentationml/2006/main">
  <p:tag name="AS_UNIQUEID" val="1316"/>
  <p:tag name="KSO_WM_BEAUTIFY_FLAG" val=""/>
</p:tagLst>
</file>

<file path=ppt/tags/tag212.xml><?xml version="1.0" encoding="utf-8"?>
<p:tagLst xmlns:p="http://schemas.openxmlformats.org/presentationml/2006/main">
  <p:tag name="TABLE_ENDDRAG_ORIGIN_RECT" val="836*378"/>
  <p:tag name="TABLE_ENDDRAG_RECT" val="70*132*836*378"/>
</p:tagLst>
</file>

<file path=ppt/tags/tag213.xml><?xml version="1.0" encoding="utf-8"?>
<p:tagLst xmlns:p="http://schemas.openxmlformats.org/presentationml/2006/main">
  <p:tag name="TABLE_ENDDRAG_ORIGIN_RECT" val="816*310"/>
  <p:tag name="TABLE_ENDDRAG_RECT" val="62*163*816*310"/>
</p:tagLst>
</file>

<file path=ppt/tags/tag214.xml><?xml version="1.0" encoding="utf-8"?>
<p:tagLst xmlns:p="http://schemas.openxmlformats.org/presentationml/2006/main">
  <p:tag name="TABLE_ENDDRAG_ORIGIN_RECT" val="784*306"/>
  <p:tag name="TABLE_ENDDRAG_RECT" val="89*172*784*306"/>
</p:tagLst>
</file>

<file path=ppt/tags/tag215.xml><?xml version="1.0" encoding="utf-8"?>
<p:tagLst xmlns:p="http://schemas.openxmlformats.org/presentationml/2006/main">
  <p:tag name="TABLE_ENDDRAG_ORIGIN_RECT" val="858*317"/>
  <p:tag name="TABLE_ENDDRAG_RECT" val="46*173*858*317"/>
</p:tagLst>
</file>

<file path=ppt/tags/tag216.xml><?xml version="1.0" encoding="utf-8"?>
<p:tagLst xmlns:p="http://schemas.openxmlformats.org/presentationml/2006/main">
  <p:tag name="AS_UNIQUEID" val="1331"/>
</p:tagLst>
</file>

<file path=ppt/tags/tag217.xml><?xml version="1.0" encoding="utf-8"?>
<p:tagLst xmlns:p="http://schemas.openxmlformats.org/presentationml/2006/main">
  <p:tag name="AS_UNIQUEID" val="1332"/>
</p:tagLst>
</file>

<file path=ppt/tags/tag218.xml><?xml version="1.0" encoding="utf-8"?>
<p:tagLst xmlns:p="http://schemas.openxmlformats.org/presentationml/2006/main">
  <p:tag name="AS_UNIQUEID" val="1333"/>
</p:tagLst>
</file>

<file path=ppt/tags/tag219.xml><?xml version="1.0" encoding="utf-8"?>
<p:tagLst xmlns:p="http://schemas.openxmlformats.org/presentationml/2006/main">
  <p:tag name="AS_UNIQUEID" val="1334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AS_UNIQUEID" val="1335"/>
</p:tagLst>
</file>

<file path=ppt/tags/tag221.xml><?xml version="1.0" encoding="utf-8"?>
<p:tagLst xmlns:p="http://schemas.openxmlformats.org/presentationml/2006/main">
  <p:tag name="AS_UNIQUEID" val="1336"/>
</p:tagLst>
</file>

<file path=ppt/tags/tag222.xml><?xml version="1.0" encoding="utf-8"?>
<p:tagLst xmlns:p="http://schemas.openxmlformats.org/presentationml/2006/main">
  <p:tag name="AS_UNIQUEID" val="1337"/>
</p:tagLst>
</file>

<file path=ppt/tags/tag223.xml><?xml version="1.0" encoding="utf-8"?>
<p:tagLst xmlns:p="http://schemas.openxmlformats.org/presentationml/2006/main">
  <p:tag name="AS_UNIQUEID" val="1338"/>
</p:tagLst>
</file>

<file path=ppt/tags/tag224.xml><?xml version="1.0" encoding="utf-8"?>
<p:tagLst xmlns:p="http://schemas.openxmlformats.org/presentationml/2006/main">
  <p:tag name="AS_UNIQUEID" val="1339"/>
</p:tagLst>
</file>

<file path=ppt/tags/tag225.xml><?xml version="1.0" encoding="utf-8"?>
<p:tagLst xmlns:p="http://schemas.openxmlformats.org/presentationml/2006/main">
  <p:tag name="AS_UNIQUEID" val="1340"/>
</p:tagLst>
</file>

<file path=ppt/tags/tag226.xml><?xml version="1.0" encoding="utf-8"?>
<p:tagLst xmlns:p="http://schemas.openxmlformats.org/presentationml/2006/main">
  <p:tag name="AS_UNIQUEID" val="1341"/>
  <p:tag name="KSO_WM_BEAUTIFY_FLAG" val=""/>
</p:tagLst>
</file>

<file path=ppt/tags/tag227.xml><?xml version="1.0" encoding="utf-8"?>
<p:tagLst xmlns:p="http://schemas.openxmlformats.org/presentationml/2006/main">
  <p:tag name="AS_UNIQUEID" val="2310"/>
</p:tagLst>
</file>

<file path=ppt/tags/tag228.xml><?xml version="1.0" encoding="utf-8"?>
<p:tagLst xmlns:p="http://schemas.openxmlformats.org/presentationml/2006/main">
  <p:tag name="AS_UNIQUEID" val="2311"/>
</p:tagLst>
</file>

<file path=ppt/tags/tag229.xml><?xml version="1.0" encoding="utf-8"?>
<p:tagLst xmlns:p="http://schemas.openxmlformats.org/presentationml/2006/main">
  <p:tag name="AS_UNIQUEID" val="2312"/>
  <p:tag name="KSO_WM_BEAUTIFY_FLAG" val="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AS_UNIQUEID" val="2314"/>
</p:tagLst>
</file>

<file path=ppt/tags/tag231.xml><?xml version="1.0" encoding="utf-8"?>
<p:tagLst xmlns:p="http://schemas.openxmlformats.org/presentationml/2006/main">
  <p:tag name="AS_UNIQUEID" val="2315"/>
</p:tagLst>
</file>

<file path=ppt/tags/tag232.xml><?xml version="1.0" encoding="utf-8"?>
<p:tagLst xmlns:p="http://schemas.openxmlformats.org/presentationml/2006/main">
  <p:tag name="AS_UNIQUEID" val="2316"/>
</p:tagLst>
</file>

<file path=ppt/tags/tag233.xml><?xml version="1.0" encoding="utf-8"?>
<p:tagLst xmlns:p="http://schemas.openxmlformats.org/presentationml/2006/main">
  <p:tag name="AS_UNIQUEID" val="2318"/>
</p:tagLst>
</file>

<file path=ppt/tags/tag234.xml><?xml version="1.0" encoding="utf-8"?>
<p:tagLst xmlns:p="http://schemas.openxmlformats.org/presentationml/2006/main">
  <p:tag name="AS_UNIQUEID" val="2319"/>
</p:tagLst>
</file>

<file path=ppt/tags/tag235.xml><?xml version="1.0" encoding="utf-8"?>
<p:tagLst xmlns:p="http://schemas.openxmlformats.org/presentationml/2006/main">
  <p:tag name="AS_UNIQUEID" val="1367"/>
</p:tagLst>
</file>

<file path=ppt/tags/tag236.xml><?xml version="1.0" encoding="utf-8"?>
<p:tagLst xmlns:p="http://schemas.openxmlformats.org/presentationml/2006/main">
  <p:tag name="AS_UNIQUEID" val="1368"/>
</p:tagLst>
</file>

<file path=ppt/tags/tag237.xml><?xml version="1.0" encoding="utf-8"?>
<p:tagLst xmlns:p="http://schemas.openxmlformats.org/presentationml/2006/main">
  <p:tag name="AS_UNIQUEID" val="1369"/>
</p:tagLst>
</file>

<file path=ppt/tags/tag238.xml><?xml version="1.0" encoding="utf-8"?>
<p:tagLst xmlns:p="http://schemas.openxmlformats.org/presentationml/2006/main">
  <p:tag name="AS_UNIQUEID" val="1370"/>
</p:tagLst>
</file>

<file path=ppt/tags/tag239.xml><?xml version="1.0" encoding="utf-8"?>
<p:tagLst xmlns:p="http://schemas.openxmlformats.org/presentationml/2006/main">
  <p:tag name="AS_UNIQUEID" val="137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AS_UNIQUEID" val="1372"/>
</p:tagLst>
</file>

<file path=ppt/tags/tag241.xml><?xml version="1.0" encoding="utf-8"?>
<p:tagLst xmlns:p="http://schemas.openxmlformats.org/presentationml/2006/main">
  <p:tag name="AS_UNIQUEID" val="1373"/>
</p:tagLst>
</file>

<file path=ppt/tags/tag242.xml><?xml version="1.0" encoding="utf-8"?>
<p:tagLst xmlns:p="http://schemas.openxmlformats.org/presentationml/2006/main">
  <p:tag name="AS_UNIQUEID" val="1374"/>
</p:tagLst>
</file>

<file path=ppt/tags/tag243.xml><?xml version="1.0" encoding="utf-8"?>
<p:tagLst xmlns:p="http://schemas.openxmlformats.org/presentationml/2006/main">
  <p:tag name="AS_UNIQUEID" val="1375"/>
</p:tagLst>
</file>

<file path=ppt/tags/tag244.xml><?xml version="1.0" encoding="utf-8"?>
<p:tagLst xmlns:p="http://schemas.openxmlformats.org/presentationml/2006/main">
  <p:tag name="AS_UNIQUEID" val="1376"/>
</p:tagLst>
</file>

<file path=ppt/tags/tag245.xml><?xml version="1.0" encoding="utf-8"?>
<p:tagLst xmlns:p="http://schemas.openxmlformats.org/presentationml/2006/main">
  <p:tag name="AS_UNIQUEID" val="1377"/>
  <p:tag name="KSO_WM_BEAUTIFY_FLAG" val=""/>
</p:tagLst>
</file>

<file path=ppt/tags/tag246.xml><?xml version="1.0" encoding="utf-8"?>
<p:tagLst xmlns:p="http://schemas.openxmlformats.org/presentationml/2006/main">
  <p:tag name="AS_UNIQUEID" val="2347"/>
</p:tagLst>
</file>

<file path=ppt/tags/tag247.xml><?xml version="1.0" encoding="utf-8"?>
<p:tagLst xmlns:p="http://schemas.openxmlformats.org/presentationml/2006/main">
  <p:tag name="AS_UNIQUEID" val="2348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AS_UNIQUEID" val="2543"/>
  <p:tag name="KSO_WM_SLIDE_BACKGROUND_TYPE" val="general"/>
  <p:tag name="KSO_WM_UNIT_TYPE" val="i"/>
</p:tagLst>
</file>

<file path=ppt/tags/tag251.xml><?xml version="1.0" encoding="utf-8"?>
<p:tagLst xmlns:p="http://schemas.openxmlformats.org/presentationml/2006/main">
  <p:tag name="AS_UNIQUEID" val="2544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52.xml><?xml version="1.0" encoding="utf-8"?>
<p:tagLst xmlns:p="http://schemas.openxmlformats.org/presentationml/2006/main">
  <p:tag name="AS_UNIQUEID" val="2545"/>
  <p:tag name="KSO_WM_SLIDE_BACKGROUND_TYPE" val="general"/>
  <p:tag name="KSO_WM_UNIT_TYPE" val="i"/>
</p:tagLst>
</file>

<file path=ppt/tags/tag253.xml><?xml version="1.0" encoding="utf-8"?>
<p:tagLst xmlns:p="http://schemas.openxmlformats.org/presentationml/2006/main">
  <p:tag name="AS_UNIQUEID" val="2546"/>
  <p:tag name="KSO_WM_SLIDE_BACKGROUND_TYPE" val="general"/>
  <p:tag name="KSO_WM_UNIT_TYPE" val="i"/>
</p:tagLst>
</file>

<file path=ppt/tags/tag254.xml><?xml version="1.0" encoding="utf-8"?>
<p:tagLst xmlns:p="http://schemas.openxmlformats.org/presentationml/2006/main">
  <p:tag name="AS_UNIQUEID" val="2547"/>
  <p:tag name="KSO_WM_UNIT_TEXT_FILL_FORE_SCHEMECOLOR_INDEX" val="13"/>
  <p:tag name="KSO_WM_UNIT_TEXT_FILL_FORE_SCHEMECOLOR_INDEX_BRIGHTNESS" val="0"/>
  <p:tag name="KSO_WM_UNIT_TEXT_FILL_TYPE" val="1"/>
</p:tagLst>
</file>

<file path=ppt/tags/tag255.xml><?xml version="1.0" encoding="utf-8"?>
<p:tagLst xmlns:p="http://schemas.openxmlformats.org/presentationml/2006/main">
  <p:tag name="AS_UNIQUEID" val="2548"/>
  <p:tag name="KSO_WM_UNIT_TEXT_FILL_FORE_SCHEMECOLOR_INDEX" val="5"/>
  <p:tag name="KSO_WM_UNIT_TEXT_FILL_FORE_SCHEMECOLOR_INDEX_BRIGHTNESS" val="0"/>
  <p:tag name="KSO_WM_UNIT_TEXT_FILL_TYPE" val="1"/>
</p:tagLst>
</file>

<file path=ppt/tags/tag256.xml><?xml version="1.0" encoding="utf-8"?>
<p:tagLst xmlns:p="http://schemas.openxmlformats.org/presentationml/2006/main">
  <p:tag name="KSO_WM_SLIDE_BACKGROUND_TYPE" val="general"/>
</p:tagLst>
</file>

<file path=ppt/tags/tag257.xml><?xml version="1.0" encoding="utf-8"?>
<p:tagLst xmlns:p="http://schemas.openxmlformats.org/presentationml/2006/main">
  <p:tag name="KSO_WM_DIAGRAM_VIRTUALLY_FRAME" val="{&quot;height&quot;:232.65,&quot;left&quot;:170.2,&quot;top&quot;:130.55,&quot;width&quot;:719.45}"/>
</p:tagLst>
</file>

<file path=ppt/tags/tag258.xml><?xml version="1.0" encoding="utf-8"?>
<p:tagLst xmlns:p="http://schemas.openxmlformats.org/presentationml/2006/main">
  <p:tag name="KSO_WM_TAG_VERSION" val="1.0"/>
  <p:tag name="KSO_WM_BEAUTIFY_FLAG" val="#wm#"/>
  <p:tag name="KSO_WM_UNIT_ID" val="diagram160559_2*l_h_a*1_1_1"/>
  <p:tag name="KSO_WM_TEMPLATE_CATEGORY" val="diagram"/>
  <p:tag name="KSO_WM_TEMPLATE_INDEX" val="160559"/>
  <p:tag name="KSO_WM_UNIT_TYPE" val="l_h_a"/>
  <p:tag name="KSO_WM_UNIT_INDEX" val="1_1_1"/>
  <p:tag name="KSO_WM_UNIT_CLEAR" val="1"/>
  <p:tag name="KSO_WM_UNIT_LAYERLEVEL" val="1_1_1"/>
  <p:tag name="KSO_WM_UNIT_VALUE" val="48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  <p:tag name="KSO_WM_DIAGRAM_VIRTUALLY_FRAME" val="{&quot;height&quot;:232.65,&quot;left&quot;:170.2,&quot;top&quot;:130.55,&quot;width&quot;:719.45}"/>
</p:tagLst>
</file>

<file path=ppt/tags/tag259.xml><?xml version="1.0" encoding="utf-8"?>
<p:tagLst xmlns:p="http://schemas.openxmlformats.org/presentationml/2006/main">
  <p:tag name="KSO_WM_TAG_VERSION" val="1.0"/>
  <p:tag name="KSO_WM_BEAUTIFY_FLAG" val="#wm#"/>
  <p:tag name="KSO_WM_UNIT_ID" val="diagram160559_2*l_h_a*1_1_1"/>
  <p:tag name="KSO_WM_TEMPLATE_CATEGORY" val="diagram"/>
  <p:tag name="KSO_WM_TEMPLATE_INDEX" val="160559"/>
  <p:tag name="KSO_WM_UNIT_TYPE" val="l_h_a"/>
  <p:tag name="KSO_WM_UNIT_INDEX" val="1_1_1"/>
  <p:tag name="KSO_WM_UNIT_CLEAR" val="1"/>
  <p:tag name="KSO_WM_UNIT_LAYERLEVEL" val="1_1_1"/>
  <p:tag name="KSO_WM_UNIT_VALUE" val="48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  <p:tag name="KSO_WM_DIAGRAM_VIRTUALLY_FRAME" val="{&quot;height&quot;:232.65,&quot;left&quot;:170.2,&quot;top&quot;:130.55,&quot;width&quot;:719.45}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TAG_VERSION" val="1.0"/>
  <p:tag name="KSO_WM_BEAUTIFY_FLAG" val="#wm#"/>
  <p:tag name="KSO_WM_UNIT_ID" val="diagram160559_2*l_h_a*1_1_1"/>
  <p:tag name="KSO_WM_TEMPLATE_CATEGORY" val="diagram"/>
  <p:tag name="KSO_WM_TEMPLATE_INDEX" val="160559"/>
  <p:tag name="KSO_WM_UNIT_TYPE" val="l_h_a"/>
  <p:tag name="KSO_WM_UNIT_INDEX" val="1_1_1"/>
  <p:tag name="KSO_WM_UNIT_CLEAR" val="1"/>
  <p:tag name="KSO_WM_UNIT_LAYERLEVEL" val="1_1_1"/>
  <p:tag name="KSO_WM_UNIT_VALUE" val="48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  <p:tag name="KSO_WM_DIAGRAM_VIRTUALLY_FRAME" val="{&quot;height&quot;:232.65,&quot;left&quot;:170.2,&quot;top&quot;:130.55,&quot;width&quot;:719.45}"/>
</p:tagLst>
</file>

<file path=ppt/tags/tag261.xml><?xml version="1.0" encoding="utf-8"?>
<p:tagLst xmlns:p="http://schemas.openxmlformats.org/presentationml/2006/main">
  <p:tag name="KSO_WM_TAG_VERSION" val="1.0"/>
  <p:tag name="KSO_WM_BEAUTIFY_FLAG" val="#wm#"/>
  <p:tag name="KSO_WM_UNIT_ID" val="diagram160559_2*l_h_a*1_1_1"/>
  <p:tag name="KSO_WM_TEMPLATE_CATEGORY" val="diagram"/>
  <p:tag name="KSO_WM_TEMPLATE_INDEX" val="160559"/>
  <p:tag name="KSO_WM_UNIT_TYPE" val="l_h_a"/>
  <p:tag name="KSO_WM_UNIT_INDEX" val="1_1_1"/>
  <p:tag name="KSO_WM_UNIT_CLEAR" val="1"/>
  <p:tag name="KSO_WM_UNIT_LAYERLEVEL" val="1_1_1"/>
  <p:tag name="KSO_WM_UNIT_VALUE" val="48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  <p:tag name="KSO_WM_DIAGRAM_VIRTUALLY_FRAME" val="{&quot;height&quot;:232.65,&quot;left&quot;:170.2,&quot;top&quot;:130.55,&quot;width&quot;:719.45}"/>
</p:tagLst>
</file>

<file path=ppt/tags/tag262.xml><?xml version="1.0" encoding="utf-8"?>
<p:tagLst xmlns:p="http://schemas.openxmlformats.org/presentationml/2006/main">
  <p:tag name="KSO_WM_TAG_VERSION" val="1.0"/>
  <p:tag name="KSO_WM_BEAUTIFY_FLAG" val="#wm#"/>
  <p:tag name="KSO_WM_UNIT_ID" val="diagram160559_2*l_h_a*1_1_1"/>
  <p:tag name="KSO_WM_TEMPLATE_CATEGORY" val="diagram"/>
  <p:tag name="KSO_WM_TEMPLATE_INDEX" val="160559"/>
  <p:tag name="KSO_WM_UNIT_TYPE" val="l_h_a"/>
  <p:tag name="KSO_WM_UNIT_INDEX" val="1_1_1"/>
  <p:tag name="KSO_WM_UNIT_CLEAR" val="1"/>
  <p:tag name="KSO_WM_UNIT_LAYERLEVEL" val="1_1_1"/>
  <p:tag name="KSO_WM_UNIT_VALUE" val="48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  <p:tag name="KSO_WM_DIAGRAM_VIRTUALLY_FRAME" val="{&quot;height&quot;:302.75,&quot;left&quot;:32.5,&quot;top&quot;:21.55,&quot;width&quot;:251.95}"/>
</p:tagLst>
</file>

<file path=ppt/tags/tag263.xml><?xml version="1.0" encoding="utf-8"?>
<p:tagLst xmlns:p="http://schemas.openxmlformats.org/presentationml/2006/main">
  <p:tag name="KSO_WM_TAG_VERSION" val="1.0"/>
  <p:tag name="KSO_WM_BEAUTIFY_FLAG" val="#wm#"/>
  <p:tag name="KSO_WM_UNIT_ID" val="diagram160559_2*l_h_a*1_1_1"/>
  <p:tag name="KSO_WM_TEMPLATE_CATEGORY" val="diagram"/>
  <p:tag name="KSO_WM_TEMPLATE_INDEX" val="160559"/>
  <p:tag name="KSO_WM_UNIT_TYPE" val="l_h_a"/>
  <p:tag name="KSO_WM_UNIT_INDEX" val="1_1_1"/>
  <p:tag name="KSO_WM_UNIT_CLEAR" val="1"/>
  <p:tag name="KSO_WM_UNIT_LAYERLEVEL" val="1_1_1"/>
  <p:tag name="KSO_WM_UNIT_VALUE" val="48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  <p:tag name="KSO_WM_DIAGRAM_VIRTUALLY_FRAME" val="{&quot;height&quot;:302.75,&quot;left&quot;:32.5,&quot;top&quot;:21.55,&quot;width&quot;:251.95}"/>
</p:tagLst>
</file>

<file path=ppt/tags/tag264.xml><?xml version="1.0" encoding="utf-8"?>
<p:tagLst xmlns:p="http://schemas.openxmlformats.org/presentationml/2006/main">
  <p:tag name="KSO_WM_TAG_VERSION" val="1.0"/>
  <p:tag name="KSO_WM_BEAUTIFY_FLAG" val="#wm#"/>
  <p:tag name="KSO_WM_UNIT_ID" val="diagram160559_2*l_h_a*1_1_1"/>
  <p:tag name="KSO_WM_TEMPLATE_CATEGORY" val="diagram"/>
  <p:tag name="KSO_WM_TEMPLATE_INDEX" val="160559"/>
  <p:tag name="KSO_WM_UNIT_TYPE" val="l_h_a"/>
  <p:tag name="KSO_WM_UNIT_INDEX" val="1_1_1"/>
  <p:tag name="KSO_WM_UNIT_CLEAR" val="1"/>
  <p:tag name="KSO_WM_UNIT_LAYERLEVEL" val="1_1_1"/>
  <p:tag name="KSO_WM_UNIT_VALUE" val="48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  <p:tag name="KSO_WM_DIAGRAM_VIRTUALLY_FRAME" val="{&quot;height&quot;:322,&quot;left&quot;:17.75,&quot;top&quot;:10.95,&quot;width&quot;:299.6}"/>
</p:tagLst>
</file>

<file path=ppt/tags/tag265.xml><?xml version="1.0" encoding="utf-8"?>
<p:tagLst xmlns:p="http://schemas.openxmlformats.org/presentationml/2006/main">
  <p:tag name="KSO_WM_TAG_VERSION" val="1.0"/>
  <p:tag name="KSO_WM_BEAUTIFY_FLAG" val="#wm#"/>
  <p:tag name="KSO_WM_UNIT_ID" val="diagram160559_2*l_h_a*1_1_1"/>
  <p:tag name="KSO_WM_TEMPLATE_CATEGORY" val="diagram"/>
  <p:tag name="KSO_WM_TEMPLATE_INDEX" val="160559"/>
  <p:tag name="KSO_WM_UNIT_TYPE" val="l_h_a"/>
  <p:tag name="KSO_WM_UNIT_INDEX" val="1_1_1"/>
  <p:tag name="KSO_WM_UNIT_CLEAR" val="1"/>
  <p:tag name="KSO_WM_UNIT_LAYERLEVEL" val="1_1_1"/>
  <p:tag name="KSO_WM_UNIT_VALUE" val="48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  <p:tag name="KSO_WM_DIAGRAM_VIRTUALLY_FRAME" val="{&quot;height&quot;:322,&quot;left&quot;:17.75,&quot;top&quot;:10.95,&quot;width&quot;:299.6}"/>
</p:tagLst>
</file>

<file path=ppt/tags/tag266.xml><?xml version="1.0" encoding="utf-8"?>
<p:tagLst xmlns:p="http://schemas.openxmlformats.org/presentationml/2006/main">
  <p:tag name="KSO_WM_BEAUTIFY_FLAG" val=""/>
</p:tagLst>
</file>

<file path=ppt/tags/tag267.xml><?xml version="1.0" encoding="utf-8"?>
<p:tagLst xmlns:p="http://schemas.openxmlformats.org/presentationml/2006/main">
  <p:tag name="KSO_WM_BEAUTIFY_FLAG" val=""/>
</p:tagLst>
</file>

<file path=ppt/tags/tag268.xml><?xml version="1.0" encoding="utf-8"?>
<p:tagLst xmlns:p="http://schemas.openxmlformats.org/presentationml/2006/main">
  <p:tag name="KSO_WM_BEAUTIFY_FLAG" val="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BEAUTIFY_FLAG" val=""/>
</p:tagLst>
</file>

<file path=ppt/tags/tag272.xml><?xml version="1.0" encoding="utf-8"?>
<p:tagLst xmlns:p="http://schemas.openxmlformats.org/presentationml/2006/main">
  <p:tag name="TABLE_ENDDRAG_ORIGIN_RECT" val="913*497"/>
  <p:tag name="TABLE_ENDDRAG_RECT" val="23*20*914*497"/>
</p:tagLst>
</file>

<file path=ppt/tags/tag2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74.xml><?xml version="1.0" encoding="utf-8"?>
<p:tagLst xmlns:p="http://schemas.openxmlformats.org/presentationml/2006/main">
  <p:tag name="KSO_WM_UNIT_PLACING_PICTURE_USER_VIEWPORT" val="{&quot;height&quot;:9600,&quot;width&quot;:9600}"/>
</p:tagLst>
</file>

<file path=ppt/tags/tag2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77.xml><?xml version="1.0" encoding="utf-8"?>
<p:tagLst xmlns:p="http://schemas.openxmlformats.org/presentationml/2006/main">
  <p:tag name="commondata" val="eyJoZGlkIjoiNzQyMWE4ZjIyM2EzZTFlNmVjYWM5NjY5ZWY1NzdiNjAifQ==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AS_UNIQUEID" val="1997"/>
</p:tagLst>
</file>

<file path=ppt/tags/tag58.xml><?xml version="1.0" encoding="utf-8"?>
<p:tagLst xmlns:p="http://schemas.openxmlformats.org/presentationml/2006/main">
  <p:tag name="AS_UNIQUEID" val="1998"/>
</p:tagLst>
</file>

<file path=ppt/tags/tag59.xml><?xml version="1.0" encoding="utf-8"?>
<p:tagLst xmlns:p="http://schemas.openxmlformats.org/presentationml/2006/main">
  <p:tag name="AS_UNIQUEID" val="1999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AS_UNIQUEID" val="2000"/>
</p:tagLst>
</file>

<file path=ppt/tags/tag61.xml><?xml version="1.0" encoding="utf-8"?>
<p:tagLst xmlns:p="http://schemas.openxmlformats.org/presentationml/2006/main">
  <p:tag name="AS_UNIQUEID" val="200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8.xml><?xml version="1.0" encoding="utf-8"?>
<p:tagLst xmlns:p="http://schemas.openxmlformats.org/presentationml/2006/main">
  <p:tag name="PA" val="v5.2.10"/>
  <p:tag name="RESOURCELIBID_ANIM" val="438"/>
</p:tagLst>
</file>

<file path=ppt/tags/tag69.xml><?xml version="1.0" encoding="utf-8"?>
<p:tagLst xmlns:p="http://schemas.openxmlformats.org/presentationml/2006/main">
  <p:tag name="AS_UNIQUEID" val="204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AS_UNIQUEID" val="2043"/>
</p:tagLst>
</file>

<file path=ppt/tags/tag71.xml><?xml version="1.0" encoding="utf-8"?>
<p:tagLst xmlns:p="http://schemas.openxmlformats.org/presentationml/2006/main">
  <p:tag name="AS_UNIQUEID" val="2044"/>
</p:tagLst>
</file>

<file path=ppt/tags/tag72.xml><?xml version="1.0" encoding="utf-8"?>
<p:tagLst xmlns:p="http://schemas.openxmlformats.org/presentationml/2006/main">
  <p:tag name="AS_UNIQUEID" val="2045"/>
  <p:tag name="KSO_WM_BEAUTIFY_FLAG" val=""/>
</p:tagLst>
</file>

<file path=ppt/tags/tag73.xml><?xml version="1.0" encoding="utf-8"?>
<p:tagLst xmlns:p="http://schemas.openxmlformats.org/presentationml/2006/main">
  <p:tag name="AS_UNIQUEID" val="2046"/>
  <p:tag name="KSO_WM_BEAUTIFY_FLAG" val=""/>
</p:tagLst>
</file>

<file path=ppt/tags/tag74.xml><?xml version="1.0" encoding="utf-8"?>
<p:tagLst xmlns:p="http://schemas.openxmlformats.org/presentationml/2006/main">
  <p:tag name="AS_UNIQUEID" val="2047"/>
</p:tagLst>
</file>

<file path=ppt/tags/tag75.xml><?xml version="1.0" encoding="utf-8"?>
<p:tagLst xmlns:p="http://schemas.openxmlformats.org/presentationml/2006/main">
  <p:tag name="AS_UNIQUEID" val="2048"/>
</p:tagLst>
</file>

<file path=ppt/tags/tag76.xml><?xml version="1.0" encoding="utf-8"?>
<p:tagLst xmlns:p="http://schemas.openxmlformats.org/presentationml/2006/main">
  <p:tag name="AS_UNIQUEID" val="2049"/>
  <p:tag name="KSO_WM_BEAUTIFY_FLAG" val=""/>
</p:tagLst>
</file>

<file path=ppt/tags/tag77.xml><?xml version="1.0" encoding="utf-8"?>
<p:tagLst xmlns:p="http://schemas.openxmlformats.org/presentationml/2006/main">
  <p:tag name="AS_UNIQUEID" val="2050"/>
  <p:tag name="KSO_WM_BEAUTIFY_FLAG" val=""/>
</p:tagLst>
</file>

<file path=ppt/tags/tag78.xml><?xml version="1.0" encoding="utf-8"?>
<p:tagLst xmlns:p="http://schemas.openxmlformats.org/presentationml/2006/main">
  <p:tag name="AS_UNIQUEID" val="2051"/>
</p:tagLst>
</file>

<file path=ppt/tags/tag79.xml><?xml version="1.0" encoding="utf-8"?>
<p:tagLst xmlns:p="http://schemas.openxmlformats.org/presentationml/2006/main">
  <p:tag name="AS_UNIQUEID" val="2052"/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2053"/>
  <p:tag name="KSO_WM_BEAUTIFY_FLAG" val=""/>
</p:tagLst>
</file>

<file path=ppt/tags/tag81.xml><?xml version="1.0" encoding="utf-8"?>
<p:tagLst xmlns:p="http://schemas.openxmlformats.org/presentationml/2006/main">
  <p:tag name="AS_UNIQUEID" val="2054"/>
</p:tagLst>
</file>

<file path=ppt/tags/tag82.xml><?xml version="1.0" encoding="utf-8"?>
<p:tagLst xmlns:p="http://schemas.openxmlformats.org/presentationml/2006/main">
  <p:tag name="AS_UNIQUEID" val="2055"/>
  <p:tag name="KSO_WM_BEAUTIFY_FLAG" val=""/>
</p:tagLst>
</file>

<file path=ppt/tags/tag83.xml><?xml version="1.0" encoding="utf-8"?>
<p:tagLst xmlns:p="http://schemas.openxmlformats.org/presentationml/2006/main">
  <p:tag name="AS_UNIQUEID" val="2056"/>
  <p:tag name="KSO_WM_BEAUTIFY_FLAG" val=""/>
</p:tagLst>
</file>

<file path=ppt/tags/tag84.xml><?xml version="1.0" encoding="utf-8"?>
<p:tagLst xmlns:p="http://schemas.openxmlformats.org/presentationml/2006/main">
  <p:tag name="AS_UNIQUEID" val="2057"/>
</p:tagLst>
</file>

<file path=ppt/tags/tag85.xml><?xml version="1.0" encoding="utf-8"?>
<p:tagLst xmlns:p="http://schemas.openxmlformats.org/presentationml/2006/main">
  <p:tag name="AS_UNIQUEID" val="2058"/>
  <p:tag name="KSO_WM_BEAUTIFY_FLAG" val=""/>
</p:tagLst>
</file>

<file path=ppt/tags/tag86.xml><?xml version="1.0" encoding="utf-8"?>
<p:tagLst xmlns:p="http://schemas.openxmlformats.org/presentationml/2006/main">
  <p:tag name="AS_UNIQUEID" val="2059"/>
  <p:tag name="KSO_WM_BEAUTIFY_FLAG" val=""/>
</p:tagLst>
</file>

<file path=ppt/tags/tag87.xml><?xml version="1.0" encoding="utf-8"?>
<p:tagLst xmlns:p="http://schemas.openxmlformats.org/presentationml/2006/main">
  <p:tag name="AS_UNIQUEID" val="2060"/>
  <p:tag name="KSO_WM_BEAUTIFY_FLAG" val=""/>
</p:tagLst>
</file>

<file path=ppt/tags/tag88.xml><?xml version="1.0" encoding="utf-8"?>
<p:tagLst xmlns:p="http://schemas.openxmlformats.org/presentationml/2006/main">
  <p:tag name="AS_UNIQUEID" val="2061"/>
  <p:tag name="KSO_WM_BEAUTIFY_FLAG" val=""/>
</p:tagLst>
</file>

<file path=ppt/tags/tag89.xml><?xml version="1.0" encoding="utf-8"?>
<p:tagLst xmlns:p="http://schemas.openxmlformats.org/presentationml/2006/main">
  <p:tag name="AS_UNIQUEID" val="2062"/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AS_UNIQUEID" val="2063"/>
  <p:tag name="KSO_WM_BEAUTIFY_FLAG" val=""/>
</p:tagLst>
</file>

<file path=ppt/tags/tag91.xml><?xml version="1.0" encoding="utf-8"?>
<p:tagLst xmlns:p="http://schemas.openxmlformats.org/presentationml/2006/main">
  <p:tag name="AS_UNIQUEID" val="2064"/>
  <p:tag name="KSO_WM_BEAUTIFY_FLAG" val=""/>
</p:tagLst>
</file>

<file path=ppt/tags/tag92.xml><?xml version="1.0" encoding="utf-8"?>
<p:tagLst xmlns:p="http://schemas.openxmlformats.org/presentationml/2006/main">
  <p:tag name="AS_UNIQUEID" val="2065"/>
  <p:tag name="KSO_WM_BEAUTIFY_FLAG" val=""/>
</p:tagLst>
</file>

<file path=ppt/tags/tag93.xml><?xml version="1.0" encoding="utf-8"?>
<p:tagLst xmlns:p="http://schemas.openxmlformats.org/presentationml/2006/main">
  <p:tag name="AS_UNIQUEID" val="2433"/>
</p:tagLst>
</file>

<file path=ppt/tags/tag94.xml><?xml version="1.0" encoding="utf-8"?>
<p:tagLst xmlns:p="http://schemas.openxmlformats.org/presentationml/2006/main">
  <p:tag name="AS_UNIQUEID" val="2434"/>
</p:tagLst>
</file>

<file path=ppt/tags/tag95.xml><?xml version="1.0" encoding="utf-8"?>
<p:tagLst xmlns:p="http://schemas.openxmlformats.org/presentationml/2006/main">
  <p:tag name="AS_UNIQUEID" val="2430"/>
</p:tagLst>
</file>

<file path=ppt/tags/tag96.xml><?xml version="1.0" encoding="utf-8"?>
<p:tagLst xmlns:p="http://schemas.openxmlformats.org/presentationml/2006/main">
  <p:tag name="AS_UNIQUEID" val="2431"/>
</p:tagLst>
</file>

<file path=ppt/tags/tag97.xml><?xml version="1.0" encoding="utf-8"?>
<p:tagLst xmlns:p="http://schemas.openxmlformats.org/presentationml/2006/main">
  <p:tag name="AS_UNIQUEID" val="2071"/>
  <p:tag name="KSO_WM_BEAUTIFY_FLAG" val=""/>
</p:tagLst>
</file>

<file path=ppt/tags/tag98.xml><?xml version="1.0" encoding="utf-8"?>
<p:tagLst xmlns:p="http://schemas.openxmlformats.org/presentationml/2006/main">
  <p:tag name="AS_UNIQUEID" val="2072"/>
</p:tagLst>
</file>

<file path=ppt/tags/tag99.xml><?xml version="1.0" encoding="utf-8"?>
<p:tagLst xmlns:p="http://schemas.openxmlformats.org/presentationml/2006/main">
  <p:tag name="KSO_WM_DIAGRAM_VIRTUALLY_FRAME" val="{&quot;height&quot;:214.55244094488188,&quot;left&quot;:80.3586614173228,&quot;top&quot;:187.70409448818899,&quot;width&quot;:607.15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13218</Words>
  <Application>WPS 演示</Application>
  <PresentationFormat>宽屏</PresentationFormat>
  <Paragraphs>881</Paragraphs>
  <Slides>84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84</vt:i4>
      </vt:variant>
    </vt:vector>
  </HeadingPairs>
  <TitlesOfParts>
    <vt:vector size="122" baseType="lpstr">
      <vt:lpstr>Arial</vt:lpstr>
      <vt:lpstr>宋体</vt:lpstr>
      <vt:lpstr>Wingdings</vt:lpstr>
      <vt:lpstr>Wingdings</vt:lpstr>
      <vt:lpstr>黑体</vt:lpstr>
      <vt:lpstr>思源黑体 CN Bold</vt:lpstr>
      <vt:lpstr>苹方 中等</vt:lpstr>
      <vt:lpstr>迷你简稚艺</vt:lpstr>
      <vt:lpstr>思源黑体 CN Medium</vt:lpstr>
      <vt:lpstr>华文楷体</vt:lpstr>
      <vt:lpstr>华文琥珀</vt:lpstr>
      <vt:lpstr>方正粗黑宋简体</vt:lpstr>
      <vt:lpstr>方正公文小标宋</vt:lpstr>
      <vt:lpstr>楷体</vt:lpstr>
      <vt:lpstr>Microsoft YaHei UI</vt:lpstr>
      <vt:lpstr>Microsoft YaHei UI Western</vt:lpstr>
      <vt:lpstr>汉仪铁线黑-65简</vt:lpstr>
      <vt:lpstr>汉仪雅酷黑 85W</vt:lpstr>
      <vt:lpstr>微软雅黑</vt:lpstr>
      <vt:lpstr>思源宋体 CN</vt:lpstr>
      <vt:lpstr>Arial Unicode MS</vt:lpstr>
      <vt:lpstr>Calibri</vt:lpstr>
      <vt:lpstr>Times New Roman</vt:lpstr>
      <vt:lpstr>Courier New</vt:lpstr>
      <vt:lpstr>Arial</vt:lpstr>
      <vt:lpstr>幼圆</vt:lpstr>
      <vt:lpstr>隶书</vt:lpstr>
      <vt:lpstr>汉仪乐喵体W</vt:lpstr>
      <vt:lpstr>汉仪颜楷简</vt:lpstr>
      <vt:lpstr>仿宋</vt:lpstr>
      <vt:lpstr>等线</vt:lpstr>
      <vt:lpstr>楷体_GB2312</vt:lpstr>
      <vt:lpstr>新宋体</vt:lpstr>
      <vt:lpstr>Wingdings 2</vt:lpstr>
      <vt:lpstr>华文中宋</vt:lpstr>
      <vt:lpstr>等线 Light</vt:lpstr>
      <vt:lpstr>Segoe Print</vt:lpstr>
      <vt:lpstr>WPS</vt:lpstr>
      <vt:lpstr>PowerPoint 演示文稿</vt:lpstr>
      <vt:lpstr>PowerPoint 演示文稿</vt:lpstr>
      <vt:lpstr>总 体 要 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02.文学类文本备考策略</vt:lpstr>
      <vt:lpstr>常考题型注意要点一：叙述方面的艺术特色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1.找名词 （或代词） 2.找虚词 3.察对话 4.依修辞 5.借句式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常考题型注意要点一：选择题设误陷阱归纳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光阴荏苒</cp:lastModifiedBy>
  <cp:revision>190</cp:revision>
  <dcterms:created xsi:type="dcterms:W3CDTF">2019-06-19T02:08:00Z</dcterms:created>
  <dcterms:modified xsi:type="dcterms:W3CDTF">2024-06-05T11:35:39Z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732C70AE7D494EC9B4E03D304FC7CCDF_12</vt:lpwstr>
  </property>
</Properties>
</file>