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1" r:id="rId3"/>
  </p:sldMasterIdLst>
  <p:notesMasterIdLst>
    <p:notesMasterId r:id="rId22"/>
  </p:notesMasterIdLst>
  <p:sldIdLst>
    <p:sldId id="950" r:id="rId4"/>
    <p:sldId id="970" r:id="rId5"/>
    <p:sldId id="971" r:id="rId6"/>
    <p:sldId id="540" r:id="rId7"/>
    <p:sldId id="532" r:id="rId8"/>
    <p:sldId id="951" r:id="rId9"/>
    <p:sldId id="958" r:id="rId10"/>
    <p:sldId id="954" r:id="rId11"/>
    <p:sldId id="953" r:id="rId12"/>
    <p:sldId id="925" r:id="rId13"/>
    <p:sldId id="955" r:id="rId14"/>
    <p:sldId id="956" r:id="rId15"/>
    <p:sldId id="957" r:id="rId16"/>
    <p:sldId id="960" r:id="rId17"/>
    <p:sldId id="985" r:id="rId18"/>
    <p:sldId id="987" r:id="rId19"/>
    <p:sldId id="929" r:id="rId20"/>
    <p:sldId id="937" r:id="rId21"/>
  </p:sldIdLst>
  <p:sldSz cx="12192000" cy="6858000"/>
  <p:notesSz cx="6858000" cy="9144000"/>
  <p:embeddedFontLst>
    <p:embeddedFont>
      <p:font typeface="微软雅黑" panose="020B0503020204020204" charset="-122"/>
      <p:regular r:id="rId27"/>
    </p:embeddedFont>
    <p:embeddedFont>
      <p:font typeface="楷体" panose="02010609060101010101" charset="-122"/>
      <p:regular r:id="rId28"/>
    </p:embeddedFont>
    <p:embeddedFont>
      <p:font typeface="黑体" panose="02010609060101010101" pitchFamily="26" charset="-122"/>
      <p:regular r:id="rId29"/>
    </p:embeddedFont>
    <p:embeddedFont>
      <p:font typeface="极简楷宋" panose="02010600030101010101" charset="-122"/>
      <p:regular r:id="rId30"/>
    </p:embeddedFont>
    <p:embeddedFont>
      <p:font typeface="Calibri" panose="020F0502020204030204" charset="0"/>
      <p:regular r:id="rId31"/>
      <p:bold r:id="rId32"/>
      <p:italic r:id="rId33"/>
      <p:bold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一点 设计" initials="一点" lastIdx="0" clrIdx="0"/>
  <p:cmAuthor id="2" name="扬才君" initials="扬" lastIdx="0" clrIdx="1"/>
  <p:cmAuthor id="3" name="lynn" initials="l" lastIdx="1" clrIdx="0"/>
  <p:cmAuthor id="4" name="作者" initials="A" lastIdx="0" clrIdx="1"/>
  <p:cmAuthor id="5" name="hx" initials="h" lastIdx="2" clrIdx="8"/>
  <p:cmAuthor id="6" name="dell" initials="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8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243.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5" Type="http://schemas.microsoft.com/office/2007/relationships/hdphoto" Target="../media/image2.wdp"/><Relationship Id="rId4" Type="http://schemas.openxmlformats.org/officeDocument/2006/relationships/image" Target="../media/image1.pn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7.png"/><Relationship Id="rId7" Type="http://schemas.openxmlformats.org/officeDocument/2006/relationships/tags" Target="../tags/tag71.xml"/><Relationship Id="rId6" Type="http://schemas.openxmlformats.org/officeDocument/2006/relationships/image" Target="../media/image6.png"/><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5.png"/><Relationship Id="rId2" Type="http://schemas.openxmlformats.org/officeDocument/2006/relationships/tags" Target="../tags/tag6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media/image10.png"/><Relationship Id="rId7" Type="http://schemas.openxmlformats.org/officeDocument/2006/relationships/tags" Target="../tags/tag81.xml"/><Relationship Id="rId6" Type="http://schemas.openxmlformats.org/officeDocument/2006/relationships/image" Target="../media/image9.png"/><Relationship Id="rId5" Type="http://schemas.openxmlformats.org/officeDocument/2006/relationships/tags" Target="../tags/tag80.xml"/><Relationship Id="rId4" Type="http://schemas.openxmlformats.org/officeDocument/2006/relationships/image" Target="../media/image8.png"/><Relationship Id="rId3" Type="http://schemas.openxmlformats.org/officeDocument/2006/relationships/tags" Target="../tags/tag79.xml"/><Relationship Id="rId2" Type="http://schemas.openxmlformats.org/officeDocument/2006/relationships/tags" Target="../tags/tag7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media/image5.png"/><Relationship Id="rId3" Type="http://schemas.openxmlformats.org/officeDocument/2006/relationships/tags" Target="../tags/tag89.xml"/><Relationship Id="rId2" Type="http://schemas.openxmlformats.org/officeDocument/2006/relationships/tags" Target="../tags/tag88.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image" Target="../media/image8.png"/><Relationship Id="rId11" Type="http://schemas.openxmlformats.org/officeDocument/2006/relationships/tags" Target="../tags/tag95.xml"/><Relationship Id="rId10"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10.png"/><Relationship Id="rId3" Type="http://schemas.openxmlformats.org/officeDocument/2006/relationships/tags" Target="../tags/tag102.xml"/><Relationship Id="rId2" Type="http://schemas.openxmlformats.org/officeDocument/2006/relationships/tags" Target="../tags/tag101.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10.png"/><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12.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5.png"/><Relationship Id="rId2" Type="http://schemas.openxmlformats.org/officeDocument/2006/relationships/tags" Target="../tags/tag119.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10.png"/><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image" Target="../media/image10.png"/><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7.png"/><Relationship Id="rId7" Type="http://schemas.openxmlformats.org/officeDocument/2006/relationships/tags" Target="../tags/tag152.xml"/><Relationship Id="rId6" Type="http://schemas.openxmlformats.org/officeDocument/2006/relationships/image" Target="../media/image6.png"/><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image" Target="../media/image5.png"/><Relationship Id="rId2" Type="http://schemas.openxmlformats.org/officeDocument/2006/relationships/tags" Target="../tags/tag149.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image" Target="../media/image10.png"/><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tags" Target="../tags/tag199.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21615" y="202565"/>
            <a:ext cx="11761470" cy="6480175"/>
          </a:xfrm>
          <a:prstGeom prst="rect">
            <a:avLst/>
          </a:prstGeom>
          <a:noFill/>
          <a:ln w="47625" cmpd="dbl">
            <a:solidFill>
              <a:srgbClr val="7B6C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custDataLst>
              <p:tags r:id="rId3"/>
            </p:custDataLst>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9302246" y="0"/>
            <a:ext cx="2889754" cy="1664352"/>
          </a:xfrm>
          <a:prstGeom prst="rect">
            <a:avLst/>
          </a:prstGeom>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pic>
        <p:nvPicPr>
          <p:cNvPr id="10" name="图片 9" descr="花瓣元素白格子"/>
          <p:cNvPicPr>
            <a:picLocks noChangeAspect="1"/>
          </p:cNvPicPr>
          <p:nvPr>
            <p:custDataLst>
              <p:tags r:id="rId2"/>
            </p:custDataLst>
          </p:nvPr>
        </p:nvPicPr>
        <p:blipFill>
          <a:blip r:embed="rId3">
            <a:alphaModFix amt="5000"/>
          </a:blip>
          <a:srcRect/>
          <a:stretch>
            <a:fillRect/>
          </a:stretch>
        </p:blipFill>
        <p:spPr>
          <a:xfrm rot="5400000">
            <a:off x="2661920" y="-2671445"/>
            <a:ext cx="6867525" cy="12191365"/>
          </a:xfrm>
          <a:custGeom>
            <a:avLst/>
            <a:gdLst/>
            <a:ahLst/>
            <a:cxnLst>
              <a:cxn ang="3">
                <a:pos x="hc" y="t"/>
              </a:cxn>
              <a:cxn ang="cd2">
                <a:pos x="l" y="vc"/>
              </a:cxn>
              <a:cxn ang="cd4">
                <a:pos x="hc" y="b"/>
              </a:cxn>
              <a:cxn ang="0">
                <a:pos x="r" y="vc"/>
              </a:cxn>
            </a:cxnLst>
            <a:rect l="l" t="t" r="r" b="b"/>
            <a:pathLst>
              <a:path w="3620" h="6426">
                <a:moveTo>
                  <a:pt x="0" y="0"/>
                </a:moveTo>
                <a:lnTo>
                  <a:pt x="3620" y="0"/>
                </a:lnTo>
                <a:lnTo>
                  <a:pt x="3620" y="6426"/>
                </a:lnTo>
                <a:lnTo>
                  <a:pt x="0" y="6426"/>
                </a:lnTo>
                <a:lnTo>
                  <a:pt x="0" y="0"/>
                </a:lnTo>
                <a:close/>
              </a:path>
            </a:pathLst>
          </a:custGeom>
          <a:noFill/>
        </p:spPr>
      </p:pic>
      <p:sp>
        <p:nvSpPr>
          <p:cNvPr id="15" name="任意多边形: 形状 14"/>
          <p:cNvSpPr/>
          <p:nvPr>
            <p:custDataLst>
              <p:tags r:id="rId4"/>
            </p:custDataLst>
          </p:nvPr>
        </p:nvSpPr>
        <p:spPr>
          <a:xfrm>
            <a:off x="7379336" y="2026284"/>
            <a:ext cx="4812664" cy="4824233"/>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2664" h="4824233">
                <a:moveTo>
                  <a:pt x="4812664" y="4774197"/>
                </a:moveTo>
                <a:lnTo>
                  <a:pt x="4812664" y="4824233"/>
                </a:lnTo>
                <a:lnTo>
                  <a:pt x="4768382" y="4824233"/>
                </a:lnTo>
                <a:close/>
                <a:moveTo>
                  <a:pt x="3274582" y="0"/>
                </a:moveTo>
                <a:cubicBezTo>
                  <a:pt x="3726708" y="0"/>
                  <a:pt x="4157432" y="94102"/>
                  <a:pt x="4549197" y="264275"/>
                </a:cubicBezTo>
                <a:lnTo>
                  <a:pt x="4812664" y="394617"/>
                </a:lnTo>
                <a:lnTo>
                  <a:pt x="4812664" y="1951632"/>
                </a:lnTo>
                <a:lnTo>
                  <a:pt x="4734641" y="1863470"/>
                </a:lnTo>
                <a:cubicBezTo>
                  <a:pt x="4360980" y="1479728"/>
                  <a:pt x="3844771" y="1242379"/>
                  <a:pt x="3274582" y="1242379"/>
                </a:cubicBezTo>
                <a:cubicBezTo>
                  <a:pt x="2134205" y="1242379"/>
                  <a:pt x="1209746" y="2191775"/>
                  <a:pt x="1209746" y="3362914"/>
                </a:cubicBezTo>
                <a:cubicBezTo>
                  <a:pt x="1209746" y="3875288"/>
                  <a:pt x="1386693" y="4345218"/>
                  <a:pt x="1681254" y="4711771"/>
                </a:cubicBezTo>
                <a:lnTo>
                  <a:pt x="1780782" y="4824233"/>
                </a:lnTo>
                <a:lnTo>
                  <a:pt x="328782" y="4824233"/>
                </a:lnTo>
                <a:lnTo>
                  <a:pt x="257333" y="4671914"/>
                </a:lnTo>
                <a:cubicBezTo>
                  <a:pt x="91630" y="4269580"/>
                  <a:pt x="0" y="3827237"/>
                  <a:pt x="0" y="3362915"/>
                </a:cubicBezTo>
                <a:cubicBezTo>
                  <a:pt x="0" y="1505628"/>
                  <a:pt x="1466080" y="0"/>
                  <a:pt x="3274582"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29" name="图片 28" descr="xiezuo20230505-105707"/>
          <p:cNvPicPr>
            <a:picLocks noChangeAspect="1"/>
          </p:cNvPicPr>
          <p:nvPr>
            <p:custDataLst>
              <p:tags r:id="rId5"/>
            </p:custDataLst>
          </p:nvPr>
        </p:nvPicPr>
        <p:blipFill>
          <a:blip r:embed="rId6"/>
          <a:stretch>
            <a:fillRect/>
          </a:stretch>
        </p:blipFill>
        <p:spPr>
          <a:xfrm flipH="1">
            <a:off x="7001510" y="1156970"/>
            <a:ext cx="4286885" cy="4338955"/>
          </a:xfrm>
          <a:prstGeom prst="rect">
            <a:avLst/>
          </a:prstGeom>
        </p:spPr>
      </p:pic>
      <p:pic>
        <p:nvPicPr>
          <p:cNvPr id="34" name="图片 33"/>
          <p:cNvPicPr>
            <a:picLocks noChangeAspect="1"/>
          </p:cNvPicPr>
          <p:nvPr>
            <p:custDataLst>
              <p:tags r:id="rId7"/>
            </p:custDataLst>
          </p:nvPr>
        </p:nvPicPr>
        <p:blipFill>
          <a:blip r:embed="rId8">
            <a:lum contrast="6000"/>
          </a:blip>
          <a:stretch>
            <a:fillRect/>
          </a:stretch>
        </p:blipFill>
        <p:spPr>
          <a:xfrm>
            <a:off x="6305550" y="4939030"/>
            <a:ext cx="1906905" cy="1037590"/>
          </a:xfrm>
          <a:prstGeom prst="rect">
            <a:avLst/>
          </a:prstGeom>
        </p:spPr>
      </p:pic>
      <p:sp>
        <p:nvSpPr>
          <p:cNvPr id="9" name="署名"/>
          <p:cNvSpPr txBox="1"/>
          <p:nvPr>
            <p:ph type="body" idx="3" hasCustomPrompt="1"/>
            <p:custDataLst>
              <p:tags r:id="rId9"/>
            </p:custDataLst>
          </p:nvPr>
        </p:nvSpPr>
        <p:spPr>
          <a:xfrm>
            <a:off x="998220" y="4077970"/>
            <a:ext cx="2264410" cy="610870"/>
          </a:xfrm>
          <a:prstGeom prst="roundRect">
            <a:avLst>
              <a:gd name="adj" fmla="val 50000"/>
            </a:avLst>
          </a:prstGeom>
          <a:solidFill>
            <a:schemeClr val="accent6"/>
          </a:solidFill>
        </p:spPr>
        <p:txBody>
          <a:bodyPr wrap="square" lIns="0" tIns="0" rIns="0" bIns="0" rtlCol="0" anchor="ctr" anchorCtr="1">
            <a:normAutofit/>
          </a:bodyPr>
          <a:lstStyle>
            <a:lvl1pPr marL="0" marR="0" algn="ctr" defTabSz="914400" rtl="0" eaLnBrk="1" fontAlgn="ctr" latinLnBrk="0" hangingPunct="1">
              <a:lnSpc>
                <a:spcPct val="100000"/>
              </a:lnSpc>
              <a:spcBef>
                <a:spcPts val="0"/>
              </a:spcBef>
              <a:spcAft>
                <a:spcPts val="0"/>
              </a:spcAft>
              <a:buClrTx/>
              <a:buSzTx/>
              <a:buFontTx/>
              <a:buNone/>
              <a:defRPr kumimoji="0" lang="zh-CN" altLang="en-US" sz="1800" b="1" i="0" u="none" strike="noStrike" kern="1200" cap="none" spc="0" normalizeH="0" baseline="0" noProof="1" dirty="0">
                <a:solidFill>
                  <a:schemeClr val="bg1"/>
                </a:solidFill>
                <a:latin typeface="+mn-ea"/>
                <a:ea typeface="+mn-ea"/>
                <a:cs typeface="+mn-ea"/>
                <a:sym typeface="+mn-ea"/>
              </a:defRPr>
            </a:lvl1pPr>
          </a:lstStyle>
          <a:p>
            <a:pPr lvl="0" algn="ctr" fontAlgn="ctr">
              <a:lnSpc>
                <a:spcPct val="100000"/>
              </a:lnSpc>
              <a:spcBef>
                <a:spcPts val="0"/>
              </a:spcBef>
              <a:spcAft>
                <a:spcPts val="0"/>
              </a:spcAft>
            </a:pPr>
            <a:r>
              <a:rPr>
                <a:sym typeface="+mn-ea"/>
              </a:rPr>
              <a:t>单击此处编辑文本</a:t>
            </a:r>
            <a:endParaRPr>
              <a:sym typeface="+mn-ea"/>
            </a:endParaRPr>
          </a:p>
        </p:txBody>
      </p:sp>
      <p:sp>
        <p:nvSpPr>
          <p:cNvPr id="8" name="副标题"/>
          <p:cNvSpPr txBox="1"/>
          <p:nvPr>
            <p:ph type="body" idx="2" hasCustomPrompt="1"/>
            <p:custDataLst>
              <p:tags r:id="rId10"/>
            </p:custDataLst>
          </p:nvPr>
        </p:nvSpPr>
        <p:spPr>
          <a:xfrm>
            <a:off x="998220" y="1148080"/>
            <a:ext cx="5935345" cy="1206500"/>
          </a:xfrm>
          <a:prstGeom prst="rect">
            <a:avLst/>
          </a:prstGeom>
          <a:noFill/>
        </p:spPr>
        <p:txBody>
          <a:bodyPr wrap="square" lIns="144000" tIns="72000" rIns="0" bIns="0" rtlCol="0" anchor="b" anchorCtr="0">
            <a:normAutofit/>
          </a:bodyPr>
          <a:lstStyle>
            <a:lvl1pPr marL="0" marR="0" algn="l" defTabSz="914400" rtl="0" eaLnBrk="1" fontAlgn="auto" latinLnBrk="0" hangingPunct="1">
              <a:lnSpc>
                <a:spcPct val="110000"/>
              </a:lnSpc>
              <a:spcBef>
                <a:spcPts val="0"/>
              </a:spcBef>
              <a:spcAft>
                <a:spcPts val="0"/>
              </a:spcAft>
              <a:buClrTx/>
              <a:buSzTx/>
              <a:buFontTx/>
              <a:buNone/>
              <a:defRPr kumimoji="0" lang="zh-CN" altLang="en-US" sz="3600" b="1" i="0" u="none" strike="noStrike" kern="1200" cap="none" spc="0" normalizeH="0" baseline="0" noProof="1" dirty="0">
                <a:solidFill>
                  <a:schemeClr val="bg1"/>
                </a:solidFill>
                <a:latin typeface="+mj-ea"/>
                <a:ea typeface="+mj-ea"/>
                <a:cs typeface="微软雅黑" panose="020B0503020204020204" charset="-122"/>
                <a:sym typeface="+mn-ea"/>
              </a:defRPr>
            </a:lvl1pPr>
          </a:lstStyle>
          <a:p>
            <a:pPr lvl="0" algn="l">
              <a:lnSpc>
                <a:spcPct val="110000"/>
              </a:lnSpc>
              <a:spcBef>
                <a:spcPts val="0"/>
              </a:spcBef>
              <a:spcAft>
                <a:spcPts val="0"/>
              </a:spcAft>
            </a:pPr>
            <a:r>
              <a:rPr>
                <a:sym typeface="+mn-ea"/>
              </a:rPr>
              <a:t>单击此处编辑副标题</a:t>
            </a:r>
            <a:endParaRPr>
              <a:sym typeface="+mn-ea"/>
            </a:endParaRPr>
          </a:p>
        </p:txBody>
      </p:sp>
      <p:sp>
        <p:nvSpPr>
          <p:cNvPr id="7" name="标题"/>
          <p:cNvSpPr txBox="1"/>
          <p:nvPr>
            <p:ph type="title" idx="1" hasCustomPrompt="1"/>
            <p:custDataLst>
              <p:tags r:id="rId11"/>
            </p:custDataLst>
          </p:nvPr>
        </p:nvSpPr>
        <p:spPr>
          <a:xfrm>
            <a:off x="998220" y="2354580"/>
            <a:ext cx="5935345" cy="1623060"/>
          </a:xfrm>
          <a:prstGeom prst="rect">
            <a:avLst/>
          </a:prstGeom>
          <a:noFill/>
        </p:spPr>
        <p:txBody>
          <a:bodyPr wrap="square" lIns="72000" tIns="0" rIns="0" bIns="0" rtlCol="0" anchor="t" anchorCtr="0">
            <a:normAutofit/>
          </a:bodyPr>
          <a:lstStyle>
            <a:lvl1pPr marL="0" marR="0" algn="l" defTabSz="914400" rtl="0" eaLnBrk="1" fontAlgn="auto" latinLnBrk="0" hangingPunct="1">
              <a:lnSpc>
                <a:spcPct val="110000"/>
              </a:lnSpc>
              <a:spcBef>
                <a:spcPts val="0"/>
              </a:spcBef>
              <a:spcAft>
                <a:spcPts val="0"/>
              </a:spcAft>
              <a:buClrTx/>
              <a:buSzTx/>
              <a:buFontTx/>
              <a:buNone/>
              <a:defRPr kumimoji="0" lang="zh-CN" altLang="en-US" sz="6000" b="1" i="0" u="none" strike="noStrike" kern="1200" cap="none" spc="0" normalizeH="0" baseline="0" noProof="1" dirty="0">
                <a:solidFill>
                  <a:schemeClr val="bg1"/>
                </a:solidFill>
                <a:latin typeface="+mj-ea"/>
                <a:ea typeface="+mj-ea"/>
                <a:cs typeface="微软雅黑" panose="020B0503020204020204" charset="-122"/>
                <a:sym typeface="微软雅黑" panose="020B0503020204020204" charset="-122"/>
              </a:defRPr>
            </a:lvl1pPr>
          </a:lstStyle>
          <a:p>
            <a:pPr lvl="0" algn="l">
              <a:lnSpc>
                <a:spcPct val="110000"/>
              </a:lnSpc>
              <a:spcBef>
                <a:spcPts val="0"/>
              </a:spcBef>
              <a:spcAft>
                <a:spcPts val="0"/>
              </a:spcAft>
            </a:pPr>
            <a:r>
              <a:rPr>
                <a:sym typeface="+mn-ea"/>
              </a:rPr>
              <a:t>单击编辑标题</a:t>
            </a:r>
            <a:endParaRPr>
              <a:sym typeface="+mn-ea"/>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14" name="任意多边形: 形状 7"/>
          <p:cNvSpPr/>
          <p:nvPr>
            <p:custDataLst>
              <p:tags r:id="rId2"/>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13" name="图片 12" descr="05" hidden="1"/>
          <p:cNvPicPr>
            <a:picLocks noChangeAspect="1"/>
          </p:cNvPicPr>
          <p:nvPr>
            <p:custDataLst>
              <p:tags r:id="rId3"/>
            </p:custDataLst>
          </p:nvPr>
        </p:nvPicPr>
        <p:blipFill>
          <a:blip r:embed="rId4">
            <a:alphaModFix amt="20000"/>
          </a:blip>
          <a:stretch>
            <a:fillRect/>
          </a:stretch>
        </p:blipFill>
        <p:spPr>
          <a:xfrm flipH="1">
            <a:off x="8723086" y="2423904"/>
            <a:ext cx="3279859" cy="4275548"/>
          </a:xfrm>
          <a:prstGeom prst="rect">
            <a:avLst/>
          </a:prstGeom>
        </p:spPr>
      </p:pic>
      <p:pic>
        <p:nvPicPr>
          <p:cNvPr id="12" name="图片 11" hidden="1"/>
          <p:cNvPicPr>
            <a:picLocks noChangeAspect="1"/>
          </p:cNvPicPr>
          <p:nvPr>
            <p:custDataLst>
              <p:tags r:id="rId5"/>
            </p:custDataLst>
          </p:nvPr>
        </p:nvPicPr>
        <p:blipFill>
          <a:blip r:embed="rId6">
            <a:lum contrast="12000"/>
          </a:blip>
          <a:srcRect/>
          <a:stretch>
            <a:fillRect/>
          </a:stretch>
        </p:blipFill>
        <p:spPr>
          <a:xfrm flipH="1">
            <a:off x="0" y="0"/>
            <a:ext cx="796290" cy="950595"/>
          </a:xfrm>
          <a:prstGeom prst="rect">
            <a:avLst/>
          </a:prstGeom>
        </p:spPr>
      </p:pic>
      <p:pic>
        <p:nvPicPr>
          <p:cNvPr id="10" name="图片 9" descr="VCG41N1446807744" hidden="1"/>
          <p:cNvPicPr>
            <a:picLocks noChangeAspect="1"/>
          </p:cNvPicPr>
          <p:nvPr>
            <p:custDataLst>
              <p:tags r:id="rId7"/>
            </p:custDataLst>
          </p:nvPr>
        </p:nvPicPr>
        <p:blipFill>
          <a:blip r:embed="rId8">
            <a:alphaModFix amt="13000"/>
            <a:lum contrast="18000"/>
          </a:blip>
          <a:srcRect/>
          <a:stretch>
            <a:fillRect/>
          </a:stretch>
        </p:blipFill>
        <p:spPr>
          <a:xfrm flipH="1">
            <a:off x="8268970" y="789940"/>
            <a:ext cx="3923030" cy="6068060"/>
          </a:xfrm>
          <a:prstGeom prst="snipRoundRect">
            <a:avLst>
              <a:gd name="adj1" fmla="val 16667"/>
              <a:gd name="adj2" fmla="val 45931"/>
            </a:avLst>
          </a:prstGeom>
        </p:spPr>
      </p:pic>
      <p:sp>
        <p:nvSpPr>
          <p:cNvPr id="9" name="正文"/>
          <p:cNvSpPr txBox="1"/>
          <p:nvPr>
            <p:ph idx="3"/>
            <p:custDataLst>
              <p:tags r:id="rId9"/>
            </p:custDataLst>
          </p:nvPr>
        </p:nvSpPr>
        <p:spPr>
          <a:xfrm>
            <a:off x="654755" y="1562790"/>
            <a:ext cx="10969200" cy="47592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
                <a:schemeClr val="accent6"/>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6"/>
              </a:buClr>
            </a:pPr>
            <a:r>
              <a:rPr dirty="0">
                <a:latin typeface="微软雅黑" panose="020B0503020204020204" charset="-122"/>
                <a:cs typeface="微软雅黑" panose="020B0503020204020204" charset="-122"/>
                <a:sym typeface="+mn-ea"/>
              </a:rPr>
              <a:t>单击此处编辑母版文本样式</a:t>
            </a:r>
            <a:endParaRPr dirty="0">
              <a:latin typeface="微软雅黑" panose="020B0503020204020204" charset="-122"/>
              <a:cs typeface="微软雅黑" panose="020B0503020204020204" charset="-122"/>
              <a:sym typeface="+mn-ea"/>
            </a:endParaRPr>
          </a:p>
          <a:p>
            <a:pPr lvl="1">
              <a:spcBef>
                <a:spcPts val="1200"/>
              </a:spcBef>
              <a:spcAft>
                <a:spcPts val="0"/>
              </a:spcAft>
              <a:buClr>
                <a:schemeClr val="accent6"/>
              </a:buClr>
            </a:pPr>
            <a:r>
              <a:rPr dirty="0">
                <a:latin typeface="微软雅黑" panose="020B0503020204020204" charset="-122"/>
                <a:cs typeface="微软雅黑" panose="020B0503020204020204" charset="-122"/>
                <a:sym typeface="+mn-ea"/>
              </a:rPr>
              <a:t>第二级</a:t>
            </a:r>
            <a:endParaRPr dirty="0">
              <a:latin typeface="微软雅黑" panose="020B0503020204020204" charset="-122"/>
              <a:cs typeface="微软雅黑" panose="020B0503020204020204" charset="-122"/>
              <a:sym typeface="+mn-ea"/>
            </a:endParaRPr>
          </a:p>
          <a:p>
            <a:pPr lvl="2">
              <a:spcBef>
                <a:spcPts val="1200"/>
              </a:spcBef>
              <a:spcAft>
                <a:spcPts val="0"/>
              </a:spcAft>
              <a:buClr>
                <a:schemeClr val="accent6"/>
              </a:buClr>
            </a:pPr>
            <a:r>
              <a:rPr dirty="0">
                <a:latin typeface="微软雅黑" panose="020B0503020204020204" charset="-122"/>
                <a:cs typeface="微软雅黑" panose="020B0503020204020204" charset="-122"/>
                <a:sym typeface="+mn-ea"/>
              </a:rPr>
              <a:t>第三级</a:t>
            </a:r>
            <a:endParaRPr dirty="0">
              <a:latin typeface="微软雅黑" panose="020B0503020204020204" charset="-122"/>
              <a:cs typeface="微软雅黑" panose="020B0503020204020204" charset="-122"/>
              <a:sym typeface="+mn-ea"/>
            </a:endParaRPr>
          </a:p>
          <a:p>
            <a:pPr lvl="3">
              <a:spcBef>
                <a:spcPts val="1200"/>
              </a:spcBef>
              <a:spcAft>
                <a:spcPts val="0"/>
              </a:spcAft>
              <a:buClr>
                <a:schemeClr val="accent6"/>
              </a:buClr>
            </a:pPr>
            <a:r>
              <a:rPr dirty="0">
                <a:latin typeface="微软雅黑" panose="020B0503020204020204" charset="-122"/>
                <a:cs typeface="微软雅黑" panose="020B0503020204020204" charset="-122"/>
                <a:sym typeface="+mn-ea"/>
              </a:rPr>
              <a:t>第四级</a:t>
            </a:r>
            <a:endParaRPr dirty="0">
              <a:latin typeface="微软雅黑" panose="020B0503020204020204" charset="-122"/>
              <a:cs typeface="微软雅黑" panose="020B0503020204020204" charset="-122"/>
              <a:sym typeface="+mn-ea"/>
            </a:endParaRPr>
          </a:p>
          <a:p>
            <a:pPr lvl="4">
              <a:spcBef>
                <a:spcPts val="1200"/>
              </a:spcBef>
              <a:spcAft>
                <a:spcPts val="0"/>
              </a:spcAft>
              <a:buClr>
                <a:schemeClr val="accent6"/>
              </a:buClr>
            </a:pPr>
            <a:r>
              <a:rPr dirty="0">
                <a:latin typeface="微软雅黑" panose="020B0503020204020204" charset="-122"/>
                <a:cs typeface="微软雅黑" panose="020B0503020204020204" charset="-122"/>
                <a:sym typeface="+mn-ea"/>
              </a:rPr>
              <a:t>第五级</a:t>
            </a:r>
            <a:endParaRPr dirty="0">
              <a:latin typeface="微软雅黑" panose="020B0503020204020204" charset="-122"/>
              <a:cs typeface="微软雅黑" panose="020B0503020204020204" charset="-122"/>
              <a:sym typeface="+mn-ea"/>
            </a:endParaRPr>
          </a:p>
        </p:txBody>
      </p:sp>
      <p:sp>
        <p:nvSpPr>
          <p:cNvPr id="8" name="标题"/>
          <p:cNvSpPr txBox="1"/>
          <p:nvPr>
            <p:ph type="title" idx="2"/>
            <p:custDataLst>
              <p:tags r:id="rId10"/>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1pPr>
          </a:lstStyle>
          <a:p>
            <a:pPr lvl="0"/>
            <a:r>
              <a:rPr>
                <a:sym typeface="+mn-ea"/>
              </a:rPr>
              <a:t>单击此处编辑母版标题样式</a:t>
            </a:r>
            <a:endParaRPr>
              <a:sym typeface="+mn-ea"/>
            </a:endParaRPr>
          </a:p>
        </p:txBody>
      </p:sp>
      <p:pic>
        <p:nvPicPr>
          <p:cNvPr id="7" name="图片 6" descr="VCG41N1446807744"/>
          <p:cNvPicPr>
            <a:picLocks noChangeAspect="1"/>
          </p:cNvPicPr>
          <p:nvPr>
            <p:custDataLst>
              <p:tags r:id="rId11"/>
            </p:custDataLst>
          </p:nvPr>
        </p:nvPicPr>
        <p:blipFill>
          <a:blip r:embed="rId8">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4" name="日期占位符 3"/>
          <p:cNvSpPr>
            <a:spLocks noGrp="1"/>
          </p:cNvSpPr>
          <p:nvPr>
            <p:ph type="dt" sz="half" idx="10"/>
            <p:custDataLst>
              <p:tags r:id="rId1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accent1"/>
        </a:solidFill>
        <a:effectLst/>
      </p:bgPr>
    </p:bg>
    <p:spTree>
      <p:nvGrpSpPr>
        <p:cNvPr id="1" name=""/>
        <p:cNvGrpSpPr/>
        <p:nvPr/>
      </p:nvGrpSpPr>
      <p:grpSpPr>
        <a:xfrm>
          <a:off x="0" y="0"/>
          <a:ext cx="0" cy="0"/>
          <a:chOff x="0" y="0"/>
          <a:chExt cx="0" cy="0"/>
        </a:xfrm>
      </p:grpSpPr>
      <p:sp>
        <p:nvSpPr>
          <p:cNvPr id="33" name="圆角矩形 32"/>
          <p:cNvSpPr/>
          <p:nvPr>
            <p:custDataLst>
              <p:tags r:id="rId2"/>
            </p:custDataLst>
          </p:nvPr>
        </p:nvSpPr>
        <p:spPr>
          <a:xfrm>
            <a:off x="5719445" y="3941445"/>
            <a:ext cx="5658485" cy="1524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600" b="1">
              <a:solidFill>
                <a:srgbClr val="FE7962"/>
              </a:solidFill>
              <a:latin typeface="微软雅黑" panose="020B0503020204020204" charset="-122"/>
              <a:ea typeface="微软雅黑" panose="020B0503020204020204" charset="-122"/>
              <a:cs typeface="微软雅黑" panose="020B0503020204020204" charset="-122"/>
            </a:endParaRPr>
          </a:p>
        </p:txBody>
      </p:sp>
      <p:pic>
        <p:nvPicPr>
          <p:cNvPr id="10" name="图片 9" descr="花瓣元素白格子"/>
          <p:cNvPicPr>
            <a:picLocks noChangeAspect="1"/>
          </p:cNvPicPr>
          <p:nvPr>
            <p:custDataLst>
              <p:tags r:id="rId3"/>
            </p:custDataLst>
          </p:nvPr>
        </p:nvPicPr>
        <p:blipFill>
          <a:blip r:embed="rId4">
            <a:alphaModFix amt="5000"/>
          </a:blip>
          <a:srcRect/>
          <a:stretch>
            <a:fillRect/>
          </a:stretch>
        </p:blipFill>
        <p:spPr>
          <a:xfrm rot="5400000">
            <a:off x="2661920" y="-2671445"/>
            <a:ext cx="6867525" cy="12191365"/>
          </a:xfrm>
          <a:custGeom>
            <a:avLst/>
            <a:gdLst/>
            <a:ahLst/>
            <a:cxnLst>
              <a:cxn ang="3">
                <a:pos x="hc" y="t"/>
              </a:cxn>
              <a:cxn ang="cd2">
                <a:pos x="l" y="vc"/>
              </a:cxn>
              <a:cxn ang="cd4">
                <a:pos x="hc" y="b"/>
              </a:cxn>
              <a:cxn ang="0">
                <a:pos x="r" y="vc"/>
              </a:cxn>
            </a:cxnLst>
            <a:rect l="l" t="t" r="r" b="b"/>
            <a:pathLst>
              <a:path w="3620" h="6426">
                <a:moveTo>
                  <a:pt x="0" y="0"/>
                </a:moveTo>
                <a:lnTo>
                  <a:pt x="3620" y="0"/>
                </a:lnTo>
                <a:lnTo>
                  <a:pt x="3620" y="6426"/>
                </a:lnTo>
                <a:lnTo>
                  <a:pt x="0" y="6426"/>
                </a:lnTo>
                <a:lnTo>
                  <a:pt x="0" y="0"/>
                </a:lnTo>
                <a:close/>
              </a:path>
            </a:pathLst>
          </a:custGeom>
          <a:noFill/>
        </p:spPr>
      </p:pic>
      <p:sp>
        <p:nvSpPr>
          <p:cNvPr id="13" name="任意多边形: 形状 12"/>
          <p:cNvSpPr/>
          <p:nvPr>
            <p:custDataLst>
              <p:tags r:id="rId5"/>
            </p:custDataLst>
          </p:nvPr>
        </p:nvSpPr>
        <p:spPr>
          <a:xfrm>
            <a:off x="0" y="-9525"/>
            <a:ext cx="3809240" cy="3592195"/>
          </a:xfrm>
          <a:custGeom>
            <a:avLst/>
            <a:gdLst>
              <a:gd name="connsiteX0" fmla="*/ 2613398 w 3809240"/>
              <a:gd name="connsiteY0" fmla="*/ 0 h 3592195"/>
              <a:gd name="connsiteX1" fmla="*/ 3689993 w 3809240"/>
              <a:gd name="connsiteY1" fmla="*/ 0 h 3592195"/>
              <a:gd name="connsiteX2" fmla="*/ 3754327 w 3809240"/>
              <a:gd name="connsiteY2" fmla="*/ 256953 h 3592195"/>
              <a:gd name="connsiteX3" fmla="*/ 3809240 w 3809240"/>
              <a:gd name="connsiteY3" fmla="*/ 816378 h 3592195"/>
              <a:gd name="connsiteX4" fmla="*/ 1106335 w 3809240"/>
              <a:gd name="connsiteY4" fmla="*/ 3592195 h 3592195"/>
              <a:gd name="connsiteX5" fmla="*/ 54242 w 3809240"/>
              <a:gd name="connsiteY5" fmla="*/ 3374058 h 3592195"/>
              <a:gd name="connsiteX6" fmla="*/ 0 w 3809240"/>
              <a:gd name="connsiteY6" fmla="*/ 3347223 h 3592195"/>
              <a:gd name="connsiteX7" fmla="*/ 0 w 3809240"/>
              <a:gd name="connsiteY7" fmla="*/ 2146292 h 3592195"/>
              <a:gd name="connsiteX8" fmla="*/ 22206 w 3809240"/>
              <a:gd name="connsiteY8" fmla="*/ 2167018 h 3592195"/>
              <a:gd name="connsiteX9" fmla="*/ 1106335 w 3809240"/>
              <a:gd name="connsiteY9" fmla="*/ 2566709 h 3592195"/>
              <a:gd name="connsiteX10" fmla="*/ 2810692 w 3809240"/>
              <a:gd name="connsiteY10" fmla="*/ 816377 h 3592195"/>
              <a:gd name="connsiteX11" fmla="*/ 2676755 w 3809240"/>
              <a:gd name="connsiteY11" fmla="*/ 135069 h 35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9240" h="3592195">
                <a:moveTo>
                  <a:pt x="2613398" y="0"/>
                </a:moveTo>
                <a:lnTo>
                  <a:pt x="3689993" y="0"/>
                </a:lnTo>
                <a:lnTo>
                  <a:pt x="3754327" y="256953"/>
                </a:lnTo>
                <a:cubicBezTo>
                  <a:pt x="3790332" y="437652"/>
                  <a:pt x="3809240" y="624747"/>
                  <a:pt x="3809240" y="816378"/>
                </a:cubicBezTo>
                <a:cubicBezTo>
                  <a:pt x="3809240" y="2349420"/>
                  <a:pt x="2599108" y="3592195"/>
                  <a:pt x="1106335" y="3592195"/>
                </a:cubicBezTo>
                <a:cubicBezTo>
                  <a:pt x="733142" y="3592195"/>
                  <a:pt x="377613" y="3514522"/>
                  <a:pt x="54242" y="3374058"/>
                </a:cubicBezTo>
                <a:lnTo>
                  <a:pt x="0" y="3347223"/>
                </a:lnTo>
                <a:lnTo>
                  <a:pt x="0" y="2146292"/>
                </a:lnTo>
                <a:lnTo>
                  <a:pt x="22206" y="2167018"/>
                </a:lnTo>
                <a:cubicBezTo>
                  <a:pt x="316819" y="2416713"/>
                  <a:pt x="694521" y="2566709"/>
                  <a:pt x="1106335" y="2566709"/>
                </a:cubicBezTo>
                <a:cubicBezTo>
                  <a:pt x="2047625" y="2566709"/>
                  <a:pt x="2810692" y="1783058"/>
                  <a:pt x="2810692" y="816377"/>
                </a:cubicBezTo>
                <a:cubicBezTo>
                  <a:pt x="2810692" y="574706"/>
                  <a:pt x="2763000" y="344475"/>
                  <a:pt x="2676755" y="135069"/>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b="1">
              <a:cs typeface="微软雅黑" panose="020B0503020204020204" charset="-122"/>
            </a:endParaRPr>
          </a:p>
        </p:txBody>
      </p:sp>
      <p:sp>
        <p:nvSpPr>
          <p:cNvPr id="21" name="椭圆 20"/>
          <p:cNvSpPr/>
          <p:nvPr>
            <p:custDataLst>
              <p:tags r:id="rId6"/>
            </p:custDataLst>
          </p:nvPr>
        </p:nvSpPr>
        <p:spPr>
          <a:xfrm>
            <a:off x="10553700" y="4890135"/>
            <a:ext cx="140970" cy="140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22" name="椭圆 21"/>
          <p:cNvSpPr/>
          <p:nvPr>
            <p:custDataLst>
              <p:tags r:id="rId7"/>
            </p:custDataLst>
          </p:nvPr>
        </p:nvSpPr>
        <p:spPr>
          <a:xfrm>
            <a:off x="10802620" y="4890135"/>
            <a:ext cx="140970" cy="140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9" name="椭圆 8"/>
          <p:cNvSpPr/>
          <p:nvPr>
            <p:custDataLst>
              <p:tags r:id="rId8"/>
            </p:custDataLst>
          </p:nvPr>
        </p:nvSpPr>
        <p:spPr>
          <a:xfrm>
            <a:off x="11051540" y="4890135"/>
            <a:ext cx="140970" cy="140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dirty="0">
              <a:latin typeface="微软雅黑" panose="020B0503020204020204" charset="-122"/>
              <a:ea typeface="微软雅黑" panose="020B0503020204020204" charset="-122"/>
              <a:cs typeface="微软雅黑" panose="020B0503020204020204" charset="-122"/>
            </a:endParaRPr>
          </a:p>
        </p:txBody>
      </p:sp>
      <p:pic>
        <p:nvPicPr>
          <p:cNvPr id="34" name="图片 33"/>
          <p:cNvPicPr>
            <a:picLocks noChangeAspect="1"/>
          </p:cNvPicPr>
          <p:nvPr>
            <p:custDataLst>
              <p:tags r:id="rId9"/>
            </p:custDataLst>
          </p:nvPr>
        </p:nvPicPr>
        <p:blipFill>
          <a:blip r:embed="rId10">
            <a:lum contrast="12000"/>
          </a:blip>
          <a:stretch>
            <a:fillRect/>
          </a:stretch>
        </p:blipFill>
        <p:spPr>
          <a:xfrm>
            <a:off x="968375" y="4810760"/>
            <a:ext cx="1236345" cy="673100"/>
          </a:xfrm>
          <a:prstGeom prst="rect">
            <a:avLst/>
          </a:prstGeom>
        </p:spPr>
      </p:pic>
      <p:pic>
        <p:nvPicPr>
          <p:cNvPr id="16" name="图片 15" descr="05"/>
          <p:cNvPicPr>
            <a:picLocks noChangeAspect="1"/>
          </p:cNvPicPr>
          <p:nvPr>
            <p:custDataLst>
              <p:tags r:id="rId11"/>
            </p:custDataLst>
          </p:nvPr>
        </p:nvPicPr>
        <p:blipFill>
          <a:blip r:embed="rId12"/>
          <a:stretch>
            <a:fillRect/>
          </a:stretch>
        </p:blipFill>
        <p:spPr>
          <a:xfrm>
            <a:off x="1310640" y="945515"/>
            <a:ext cx="4047490" cy="5276215"/>
          </a:xfrm>
          <a:prstGeom prst="rect">
            <a:avLst/>
          </a:prstGeom>
        </p:spPr>
      </p:pic>
      <p:sp>
        <p:nvSpPr>
          <p:cNvPr id="8" name="节编号"/>
          <p:cNvSpPr txBox="1"/>
          <p:nvPr>
            <p:ph type="body" idx="2" hasCustomPrompt="1"/>
            <p:custDataLst>
              <p:tags r:id="rId13"/>
            </p:custDataLst>
          </p:nvPr>
        </p:nvSpPr>
        <p:spPr>
          <a:xfrm>
            <a:off x="5358130" y="1797685"/>
            <a:ext cx="6038215" cy="1275715"/>
          </a:xfrm>
          <a:prstGeom prst="rect">
            <a:avLst/>
          </a:prstGeom>
          <a:noFill/>
        </p:spPr>
        <p:txBody>
          <a:bodyPr wrap="square" lIns="0" tIns="0" rIns="0" bIns="0" rtlCol="0" anchor="b" anchorCtr="0">
            <a:noAutofit/>
          </a:bodyPr>
          <a:lstStyle>
            <a:lvl1pPr marL="0" marR="0" algn="r" defTabSz="914400" rtl="0" eaLnBrk="1" fontAlgn="auto" latinLnBrk="0" hangingPunct="1">
              <a:lnSpc>
                <a:spcPct val="100000"/>
              </a:lnSpc>
              <a:buClrTx/>
              <a:buSzTx/>
              <a:buFontTx/>
              <a:buNone/>
              <a:defRPr kumimoji="0" lang="en-US" altLang="zh-CN" sz="5400" b="1" i="0" u="none" strike="noStrike" kern="1200" cap="none" spc="300" normalizeH="0" baseline="0" noProof="1" dirty="0">
                <a:ln>
                  <a:solidFill>
                    <a:schemeClr val="bg1"/>
                  </a:solidFill>
                </a:ln>
                <a:noFill/>
                <a:latin typeface="+mj-ea"/>
                <a:ea typeface="+mj-ea"/>
                <a:cs typeface="微软雅黑" panose="020B0503020204020204" charset="-122"/>
              </a:defRPr>
            </a:lvl1pPr>
          </a:lstStyle>
          <a:p>
            <a:pPr lvl="0" algn="r"/>
            <a:r>
              <a:rPr>
                <a:sym typeface="+mn-ea"/>
              </a:rPr>
              <a:t>编辑节编号</a:t>
            </a:r>
            <a:endParaRPr>
              <a:sym typeface="+mn-ea"/>
            </a:endParaRPr>
          </a:p>
        </p:txBody>
      </p:sp>
      <p:sp>
        <p:nvSpPr>
          <p:cNvPr id="7" name="标题"/>
          <p:cNvSpPr txBox="1"/>
          <p:nvPr>
            <p:ph type="title" idx="1" hasCustomPrompt="1"/>
            <p:custDataLst>
              <p:tags r:id="rId14"/>
            </p:custDataLst>
          </p:nvPr>
        </p:nvSpPr>
        <p:spPr>
          <a:xfrm>
            <a:off x="5358130" y="3256280"/>
            <a:ext cx="6038478" cy="768350"/>
          </a:xfrm>
          <a:prstGeom prst="rect">
            <a:avLst/>
          </a:prstGeom>
          <a:noFill/>
        </p:spPr>
        <p:txBody>
          <a:bodyPr wrap="square" lIns="0" tIns="0" rIns="0" bIns="0" rtlCol="0" anchor="ctr">
            <a:noAutofit/>
          </a:bodyPr>
          <a:lstStyle>
            <a:lvl1pPr marL="0" marR="0" algn="r" defTabSz="914400" rtl="0" eaLnBrk="1" fontAlgn="auto" latinLnBrk="0" hangingPunct="1">
              <a:lnSpc>
                <a:spcPct val="100000"/>
              </a:lnSpc>
              <a:buClrTx/>
              <a:buSzTx/>
              <a:buFontTx/>
              <a:buNone/>
              <a:defRPr kumimoji="0" lang="zh-CN" altLang="en-US" sz="5400" b="1" i="0" u="none" strike="noStrike" kern="1200" cap="none" spc="300" normalizeH="0" baseline="0" noProof="1" dirty="0">
                <a:solidFill>
                  <a:schemeClr val="bg1"/>
                </a:solidFill>
                <a:latin typeface="+mj-ea"/>
                <a:ea typeface="+mj-ea"/>
                <a:cs typeface="微软雅黑" panose="020B0503020204020204" charset="-122"/>
              </a:defRPr>
            </a:lvl1pPr>
          </a:lstStyle>
          <a:p>
            <a:pPr lvl="0" algn="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13" name="任意多边形: 形状 8"/>
          <p:cNvSpPr/>
          <p:nvPr>
            <p:custDataLst>
              <p:tags r:id="rId2"/>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12" name="图片 11" descr="VCG41N1446807744"/>
          <p:cNvPicPr>
            <a:picLocks noChangeAspect="1"/>
          </p:cNvPicPr>
          <p:nvPr>
            <p:custDataLst>
              <p:tags r:id="rId3"/>
            </p:custDataLst>
          </p:nvPr>
        </p:nvPicPr>
        <p:blipFill>
          <a:blip r:embed="rId4">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10" name="正文"/>
          <p:cNvSpPr txBox="1"/>
          <p:nvPr>
            <p:ph idx="3"/>
            <p:custDataLst>
              <p:tags r:id="rId5"/>
            </p:custDataLst>
          </p:nvPr>
        </p:nvSpPr>
        <p:spPr>
          <a:xfrm>
            <a:off x="6400805" y="1490357"/>
            <a:ext cx="5176800" cy="4759236"/>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zh-CN" altLang="en-US" dirty="0">
                <a:latin typeface="+mn-ea"/>
                <a:ea typeface="+mn-ea"/>
                <a:cs typeface="微软雅黑" panose="020B0503020204020204" charset="-122"/>
                <a:sym typeface="+mn-ea"/>
              </a:rPr>
              <a:t>单击此处编辑母版文本样式</a:t>
            </a:r>
            <a:endParaRPr lang="zh-CN" altLang="en-US" dirty="0">
              <a:latin typeface="+mn-ea"/>
              <a:ea typeface="+mn-ea"/>
              <a:cs typeface="微软雅黑" panose="020B0503020204020204" charset="-122"/>
              <a:sym typeface="+mn-ea"/>
            </a:endParaRPr>
          </a:p>
          <a:p>
            <a:pPr lvl="1"/>
            <a:r>
              <a:rPr lang="zh-CN" altLang="en-US" dirty="0">
                <a:latin typeface="+mn-ea"/>
                <a:ea typeface="+mn-ea"/>
                <a:cs typeface="微软雅黑" panose="020B0503020204020204" charset="-122"/>
                <a:sym typeface="+mn-ea"/>
              </a:rPr>
              <a:t>第二级</a:t>
            </a:r>
            <a:endParaRPr lang="zh-CN" altLang="en-US" dirty="0">
              <a:latin typeface="+mn-ea"/>
              <a:ea typeface="+mn-ea"/>
              <a:cs typeface="微软雅黑" panose="020B0503020204020204" charset="-122"/>
              <a:sym typeface="+mn-ea"/>
            </a:endParaRPr>
          </a:p>
          <a:p>
            <a:pPr lvl="2"/>
            <a:r>
              <a:rPr lang="zh-CN" altLang="en-US" dirty="0">
                <a:latin typeface="+mn-ea"/>
                <a:ea typeface="+mn-ea"/>
                <a:cs typeface="微软雅黑" panose="020B0503020204020204" charset="-122"/>
                <a:sym typeface="+mn-ea"/>
              </a:rPr>
              <a:t>第三级</a:t>
            </a:r>
            <a:endParaRPr lang="zh-CN" altLang="en-US" dirty="0">
              <a:latin typeface="+mn-ea"/>
              <a:ea typeface="+mn-ea"/>
              <a:cs typeface="微软雅黑" panose="020B0503020204020204" charset="-122"/>
              <a:sym typeface="+mn-ea"/>
            </a:endParaRPr>
          </a:p>
          <a:p>
            <a:pPr lvl="3"/>
            <a:r>
              <a:rPr lang="zh-CN" altLang="en-US" dirty="0">
                <a:latin typeface="+mn-ea"/>
                <a:ea typeface="+mn-ea"/>
                <a:cs typeface="微软雅黑" panose="020B0503020204020204" charset="-122"/>
                <a:sym typeface="+mn-ea"/>
              </a:rPr>
              <a:t>第四级</a:t>
            </a:r>
            <a:endParaRPr lang="zh-CN" altLang="en-US" dirty="0">
              <a:latin typeface="+mn-ea"/>
              <a:ea typeface="+mn-ea"/>
              <a:cs typeface="微软雅黑" panose="020B0503020204020204" charset="-122"/>
              <a:sym typeface="+mn-ea"/>
            </a:endParaRPr>
          </a:p>
          <a:p>
            <a:pPr lvl="4"/>
            <a:r>
              <a:rPr lang="zh-CN" altLang="en-US" dirty="0">
                <a:latin typeface="+mn-ea"/>
                <a:ea typeface="+mn-ea"/>
                <a:cs typeface="微软雅黑" panose="020B0503020204020204" charset="-122"/>
                <a:sym typeface="+mn-ea"/>
              </a:rPr>
              <a:t>第五级</a:t>
            </a:r>
            <a:endParaRPr lang="zh-CN" altLang="en-US" dirty="0">
              <a:latin typeface="+mn-ea"/>
              <a:ea typeface="+mn-ea"/>
              <a:cs typeface="微软雅黑" panose="020B0503020204020204" charset="-122"/>
              <a:sym typeface="+mn-ea"/>
            </a:endParaRPr>
          </a:p>
        </p:txBody>
      </p:sp>
      <p:sp>
        <p:nvSpPr>
          <p:cNvPr id="9" name="正文"/>
          <p:cNvSpPr txBox="1"/>
          <p:nvPr>
            <p:ph idx="2"/>
            <p:custDataLst>
              <p:tags r:id="rId6"/>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800"/>
              </a:spcBef>
              <a:spcAft>
                <a:spcPts val="0"/>
              </a:spcAft>
            </a:pPr>
            <a:r>
              <a:rPr lang="zh-CN" altLang="en-US" dirty="0">
                <a:ln>
                  <a:noFill/>
                  <a:prstDash val="sysDot"/>
                </a:ln>
                <a:solidFill>
                  <a:schemeClr val="tx1">
                    <a:lumMod val="75000"/>
                    <a:lumOff val="25000"/>
                  </a:schemeClr>
                </a:solidFill>
                <a:latin typeface="+mn-ea"/>
                <a:ea typeface="+mn-ea"/>
                <a:cs typeface="微软雅黑" panose="020B0503020204020204" charset="-122"/>
                <a:sym typeface="+mn-ea"/>
              </a:rPr>
              <a:t>单击此处编辑母版文本样式</a:t>
            </a:r>
            <a:endParaRPr lang="zh-CN" altLang="en-US" dirty="0">
              <a:ln>
                <a:noFill/>
                <a:prstDash val="sysDot"/>
              </a:ln>
              <a:solidFill>
                <a:schemeClr val="tx1">
                  <a:lumMod val="75000"/>
                  <a:lumOff val="25000"/>
                </a:schemeClr>
              </a:solidFill>
              <a:latin typeface="+mn-ea"/>
              <a:ea typeface="+mn-ea"/>
              <a:cs typeface="微软雅黑" panose="020B0503020204020204" charset="-122"/>
              <a:sym typeface="+mn-ea"/>
            </a:endParaRPr>
          </a:p>
          <a:p>
            <a:pPr lvl="1">
              <a:spcBef>
                <a:spcPts val="1800"/>
              </a:spcBef>
              <a:spcAft>
                <a:spcPts val="0"/>
              </a:spcAft>
            </a:pPr>
            <a:r>
              <a:rPr lang="zh-CN" altLang="en-US" dirty="0">
                <a:ln>
                  <a:noFill/>
                  <a:prstDash val="sysDot"/>
                </a:ln>
                <a:solidFill>
                  <a:schemeClr val="tx1">
                    <a:lumMod val="75000"/>
                    <a:lumOff val="25000"/>
                  </a:schemeClr>
                </a:solidFill>
                <a:latin typeface="+mn-ea"/>
                <a:ea typeface="+mn-ea"/>
                <a:cs typeface="微软雅黑" panose="020B0503020204020204" charset="-122"/>
                <a:sym typeface="+mn-ea"/>
              </a:rPr>
              <a:t>第二级</a:t>
            </a:r>
            <a:endParaRPr lang="zh-CN" altLang="en-US" dirty="0">
              <a:ln>
                <a:noFill/>
                <a:prstDash val="sysDot"/>
              </a:ln>
              <a:solidFill>
                <a:schemeClr val="tx1">
                  <a:lumMod val="75000"/>
                  <a:lumOff val="25000"/>
                </a:schemeClr>
              </a:solidFill>
              <a:latin typeface="+mn-ea"/>
              <a:ea typeface="+mn-ea"/>
              <a:cs typeface="微软雅黑" panose="020B0503020204020204" charset="-122"/>
              <a:sym typeface="+mn-ea"/>
            </a:endParaRPr>
          </a:p>
          <a:p>
            <a:pPr lvl="2">
              <a:spcBef>
                <a:spcPts val="1800"/>
              </a:spcBef>
              <a:spcAft>
                <a:spcPts val="0"/>
              </a:spcAft>
            </a:pPr>
            <a:r>
              <a:rPr lang="zh-CN" altLang="en-US" dirty="0">
                <a:ln>
                  <a:noFill/>
                  <a:prstDash val="sysDot"/>
                </a:ln>
                <a:solidFill>
                  <a:schemeClr val="tx1">
                    <a:lumMod val="75000"/>
                    <a:lumOff val="25000"/>
                  </a:schemeClr>
                </a:solidFill>
                <a:latin typeface="+mn-ea"/>
                <a:ea typeface="+mn-ea"/>
                <a:cs typeface="微软雅黑" panose="020B0503020204020204" charset="-122"/>
                <a:sym typeface="+mn-ea"/>
              </a:rPr>
              <a:t>第三级</a:t>
            </a:r>
            <a:endParaRPr lang="zh-CN" altLang="en-US" dirty="0">
              <a:ln>
                <a:noFill/>
                <a:prstDash val="sysDot"/>
              </a:ln>
              <a:solidFill>
                <a:schemeClr val="tx1">
                  <a:lumMod val="75000"/>
                  <a:lumOff val="25000"/>
                </a:schemeClr>
              </a:solidFill>
              <a:latin typeface="+mn-ea"/>
              <a:ea typeface="+mn-ea"/>
              <a:cs typeface="微软雅黑" panose="020B0503020204020204" charset="-122"/>
              <a:sym typeface="+mn-ea"/>
            </a:endParaRPr>
          </a:p>
          <a:p>
            <a:pPr lvl="3">
              <a:spcBef>
                <a:spcPts val="1800"/>
              </a:spcBef>
              <a:spcAft>
                <a:spcPts val="0"/>
              </a:spcAft>
            </a:pPr>
            <a:r>
              <a:rPr lang="zh-CN" altLang="en-US" dirty="0">
                <a:ln>
                  <a:noFill/>
                  <a:prstDash val="sysDot"/>
                </a:ln>
                <a:solidFill>
                  <a:schemeClr val="tx1">
                    <a:lumMod val="75000"/>
                    <a:lumOff val="25000"/>
                  </a:schemeClr>
                </a:solidFill>
                <a:latin typeface="+mn-ea"/>
                <a:ea typeface="+mn-ea"/>
                <a:cs typeface="微软雅黑" panose="020B0503020204020204" charset="-122"/>
                <a:sym typeface="+mn-ea"/>
              </a:rPr>
              <a:t>第四级</a:t>
            </a:r>
            <a:endParaRPr lang="zh-CN" altLang="en-US" dirty="0">
              <a:ln>
                <a:noFill/>
                <a:prstDash val="sysDot"/>
              </a:ln>
              <a:solidFill>
                <a:schemeClr val="tx1">
                  <a:lumMod val="75000"/>
                  <a:lumOff val="25000"/>
                </a:schemeClr>
              </a:solidFill>
              <a:latin typeface="+mn-ea"/>
              <a:ea typeface="+mn-ea"/>
              <a:cs typeface="微软雅黑" panose="020B0503020204020204" charset="-122"/>
              <a:sym typeface="+mn-ea"/>
            </a:endParaRPr>
          </a:p>
          <a:p>
            <a:pPr lvl="4">
              <a:spcBef>
                <a:spcPts val="1800"/>
              </a:spcBef>
              <a:spcAft>
                <a:spcPts val="0"/>
              </a:spcAft>
            </a:pPr>
            <a:r>
              <a:rPr lang="zh-CN" altLang="en-US" dirty="0">
                <a:ln>
                  <a:noFill/>
                  <a:prstDash val="sysDot"/>
                </a:ln>
                <a:solidFill>
                  <a:schemeClr val="tx1">
                    <a:lumMod val="75000"/>
                    <a:lumOff val="25000"/>
                  </a:schemeClr>
                </a:solidFill>
                <a:latin typeface="+mn-ea"/>
                <a:ea typeface="+mn-ea"/>
                <a:cs typeface="微软雅黑" panose="020B0503020204020204" charset="-122"/>
                <a:sym typeface="+mn-ea"/>
              </a:rPr>
              <a:t>第五级</a:t>
            </a:r>
            <a:endParaRPr lang="zh-CN" altLang="en-US" dirty="0">
              <a:ln>
                <a:noFill/>
                <a:prstDash val="sysDot"/>
              </a:ln>
              <a:solidFill>
                <a:schemeClr val="tx1">
                  <a:lumMod val="75000"/>
                  <a:lumOff val="25000"/>
                </a:schemeClr>
              </a:solidFill>
              <a:latin typeface="+mn-ea"/>
              <a:ea typeface="+mn-ea"/>
              <a:cs typeface="微软雅黑" panose="020B0503020204020204" charset="-122"/>
              <a:sym typeface="+mn-ea"/>
            </a:endParaRPr>
          </a:p>
        </p:txBody>
      </p:sp>
      <p:sp>
        <p:nvSpPr>
          <p:cNvPr id="8" name="标题"/>
          <p:cNvSpPr txBox="1"/>
          <p:nvPr>
            <p:ph type="title" idx="1"/>
            <p:custDataLst>
              <p:tags r:id="rId7"/>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tx1">
                    <a:lumMod val="75000"/>
                    <a:lumOff val="2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8"/>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17" name="任意多边形: 形状 1"/>
          <p:cNvSpPr/>
          <p:nvPr>
            <p:custDataLst>
              <p:tags r:id="rId2"/>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16" name="图片 15" descr="VCG41N1446807744"/>
          <p:cNvPicPr>
            <a:picLocks noChangeAspect="1"/>
          </p:cNvPicPr>
          <p:nvPr>
            <p:custDataLst>
              <p:tags r:id="rId3"/>
            </p:custDataLst>
          </p:nvPr>
        </p:nvPicPr>
        <p:blipFill>
          <a:blip r:embed="rId4">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14" name="标题"/>
          <p:cNvSpPr txBox="1"/>
          <p:nvPr>
            <p:ph type="title" idx="5"/>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tx1">
                    <a:lumMod val="75000"/>
                    <a:lumOff val="2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13" name="正文"/>
          <p:cNvSpPr txBox="1"/>
          <p:nvPr>
            <p:ph idx="4"/>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zh-CN" altLang="en-US" dirty="0">
                <a:latin typeface="+mn-ea"/>
                <a:ea typeface="+mn-ea"/>
                <a:cs typeface="微软雅黑" panose="020B0503020204020204" charset="-122"/>
                <a:sym typeface="+mn-ea"/>
              </a:rPr>
              <a:t>单击此处编辑母版文本样式</a:t>
            </a:r>
            <a:endParaRPr lang="zh-CN" altLang="en-US" dirty="0">
              <a:latin typeface="+mn-ea"/>
              <a:ea typeface="+mn-ea"/>
              <a:cs typeface="微软雅黑" panose="020B0503020204020204" charset="-122"/>
              <a:sym typeface="+mn-ea"/>
            </a:endParaRPr>
          </a:p>
          <a:p>
            <a:pPr lvl="1"/>
            <a:r>
              <a:rPr lang="zh-CN" altLang="en-US" dirty="0">
                <a:latin typeface="+mn-ea"/>
                <a:ea typeface="+mn-ea"/>
                <a:cs typeface="微软雅黑" panose="020B0503020204020204" charset="-122"/>
                <a:sym typeface="+mn-ea"/>
              </a:rPr>
              <a:t>第二级</a:t>
            </a:r>
            <a:endParaRPr lang="zh-CN" altLang="en-US" dirty="0">
              <a:latin typeface="+mn-ea"/>
              <a:ea typeface="+mn-ea"/>
              <a:cs typeface="微软雅黑" panose="020B0503020204020204" charset="-122"/>
              <a:sym typeface="+mn-ea"/>
            </a:endParaRPr>
          </a:p>
          <a:p>
            <a:pPr lvl="2"/>
            <a:r>
              <a:rPr lang="zh-CN" altLang="en-US" dirty="0">
                <a:latin typeface="+mn-ea"/>
                <a:ea typeface="+mn-ea"/>
                <a:cs typeface="微软雅黑" panose="020B0503020204020204" charset="-122"/>
                <a:sym typeface="+mn-ea"/>
              </a:rPr>
              <a:t>第三级</a:t>
            </a:r>
            <a:endParaRPr lang="zh-CN" altLang="en-US" dirty="0">
              <a:latin typeface="+mn-ea"/>
              <a:ea typeface="+mn-ea"/>
              <a:cs typeface="微软雅黑" panose="020B0503020204020204" charset="-122"/>
              <a:sym typeface="+mn-ea"/>
            </a:endParaRPr>
          </a:p>
          <a:p>
            <a:pPr lvl="3"/>
            <a:r>
              <a:rPr lang="zh-CN" altLang="en-US" dirty="0">
                <a:latin typeface="+mn-ea"/>
                <a:ea typeface="+mn-ea"/>
                <a:cs typeface="微软雅黑" panose="020B0503020204020204" charset="-122"/>
                <a:sym typeface="+mn-ea"/>
              </a:rPr>
              <a:t>第四级</a:t>
            </a:r>
            <a:endParaRPr lang="zh-CN" altLang="en-US" dirty="0">
              <a:latin typeface="+mn-ea"/>
              <a:ea typeface="+mn-ea"/>
              <a:cs typeface="微软雅黑" panose="020B0503020204020204" charset="-122"/>
              <a:sym typeface="+mn-ea"/>
            </a:endParaRPr>
          </a:p>
          <a:p>
            <a:pPr lvl="4"/>
            <a:r>
              <a:rPr lang="zh-CN" altLang="en-US" dirty="0">
                <a:latin typeface="+mn-ea"/>
                <a:ea typeface="+mn-ea"/>
                <a:cs typeface="微软雅黑" panose="020B0503020204020204" charset="-122"/>
                <a:sym typeface="+mn-ea"/>
              </a:rPr>
              <a:t>第五级</a:t>
            </a:r>
            <a:endParaRPr lang="zh-CN" altLang="en-US" dirty="0">
              <a:latin typeface="+mn-ea"/>
              <a:ea typeface="+mn-ea"/>
              <a:cs typeface="微软雅黑" panose="020B0503020204020204" charset="-122"/>
              <a:sym typeface="+mn-ea"/>
            </a:endParaRPr>
          </a:p>
        </p:txBody>
      </p:sp>
      <p:sp>
        <p:nvSpPr>
          <p:cNvPr id="12" name="标题"/>
          <p:cNvSpPr txBox="1"/>
          <p:nvPr>
            <p:ph type="title" idx="3"/>
            <p:custDataLst>
              <p:tags r:id="rId7"/>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75000"/>
                    <a:lumOff val="25000"/>
                  </a:schemeClr>
                </a:solidFill>
                <a:latin typeface="+mn-ea"/>
                <a:ea typeface="+mn-ea"/>
                <a:cs typeface="微软雅黑" panose="020B0503020204020204" charset="-122"/>
              </a:defRPr>
            </a:lvl1pPr>
          </a:lstStyle>
          <a:p>
            <a:pPr lvl="0"/>
            <a:r>
              <a:rPr>
                <a:sym typeface="+mn-ea"/>
              </a:rPr>
              <a:t>单击此处编辑母版标题样式</a:t>
            </a:r>
            <a:endParaRPr>
              <a:sym typeface="+mn-ea"/>
            </a:endParaRPr>
          </a:p>
        </p:txBody>
      </p:sp>
      <p:sp>
        <p:nvSpPr>
          <p:cNvPr id="11" name="正文"/>
          <p:cNvSpPr txBox="1"/>
          <p:nvPr>
            <p:ph idx="2"/>
            <p:custDataLst>
              <p:tags r:id="rId8"/>
            </p:custDataLst>
          </p:nvPr>
        </p:nvSpPr>
        <p:spPr>
          <a:xfrm>
            <a:off x="608400" y="1854000"/>
            <a:ext cx="5342400" cy="43956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zh-CN" altLang="en-US" dirty="0">
                <a:latin typeface="+mn-ea"/>
                <a:ea typeface="+mn-ea"/>
                <a:cs typeface="微软雅黑" panose="020B0503020204020204" charset="-122"/>
                <a:sym typeface="+mn-ea"/>
              </a:rPr>
              <a:t>单击此处编辑母版文本样式</a:t>
            </a:r>
            <a:endParaRPr lang="zh-CN" altLang="en-US" dirty="0">
              <a:latin typeface="+mn-ea"/>
              <a:ea typeface="+mn-ea"/>
              <a:cs typeface="微软雅黑" panose="020B0503020204020204" charset="-122"/>
              <a:sym typeface="+mn-ea"/>
            </a:endParaRPr>
          </a:p>
          <a:p>
            <a:pPr lvl="1"/>
            <a:r>
              <a:rPr lang="zh-CN" altLang="en-US" dirty="0">
                <a:latin typeface="+mn-ea"/>
                <a:ea typeface="+mn-ea"/>
                <a:cs typeface="微软雅黑" panose="020B0503020204020204" charset="-122"/>
                <a:sym typeface="+mn-ea"/>
              </a:rPr>
              <a:t>第二级</a:t>
            </a:r>
            <a:endParaRPr lang="zh-CN" altLang="en-US" dirty="0">
              <a:latin typeface="+mn-ea"/>
              <a:ea typeface="+mn-ea"/>
              <a:cs typeface="微软雅黑" panose="020B0503020204020204" charset="-122"/>
              <a:sym typeface="+mn-ea"/>
            </a:endParaRPr>
          </a:p>
          <a:p>
            <a:pPr lvl="2"/>
            <a:r>
              <a:rPr lang="zh-CN" altLang="en-US" dirty="0">
                <a:latin typeface="+mn-ea"/>
                <a:ea typeface="+mn-ea"/>
                <a:cs typeface="微软雅黑" panose="020B0503020204020204" charset="-122"/>
                <a:sym typeface="+mn-ea"/>
              </a:rPr>
              <a:t>第三级</a:t>
            </a:r>
            <a:endParaRPr lang="zh-CN" altLang="en-US" dirty="0">
              <a:latin typeface="+mn-ea"/>
              <a:ea typeface="+mn-ea"/>
              <a:cs typeface="微软雅黑" panose="020B0503020204020204" charset="-122"/>
              <a:sym typeface="+mn-ea"/>
            </a:endParaRPr>
          </a:p>
          <a:p>
            <a:pPr lvl="3"/>
            <a:r>
              <a:rPr lang="zh-CN" altLang="en-US" dirty="0">
                <a:latin typeface="+mn-ea"/>
                <a:ea typeface="+mn-ea"/>
                <a:cs typeface="微软雅黑" panose="020B0503020204020204" charset="-122"/>
                <a:sym typeface="+mn-ea"/>
              </a:rPr>
              <a:t>第四级</a:t>
            </a:r>
            <a:endParaRPr lang="zh-CN" altLang="en-US" dirty="0">
              <a:latin typeface="+mn-ea"/>
              <a:ea typeface="+mn-ea"/>
              <a:cs typeface="微软雅黑" panose="020B0503020204020204" charset="-122"/>
              <a:sym typeface="+mn-ea"/>
            </a:endParaRPr>
          </a:p>
          <a:p>
            <a:pPr lvl="4"/>
            <a:r>
              <a:rPr lang="zh-CN" altLang="en-US" dirty="0">
                <a:latin typeface="+mn-ea"/>
                <a:ea typeface="+mn-ea"/>
                <a:cs typeface="微软雅黑" panose="020B0503020204020204" charset="-122"/>
                <a:sym typeface="+mn-ea"/>
              </a:rPr>
              <a:t>第五级</a:t>
            </a:r>
            <a:endParaRPr lang="zh-CN" altLang="en-US" dirty="0">
              <a:latin typeface="+mn-ea"/>
              <a:ea typeface="+mn-ea"/>
              <a:cs typeface="微软雅黑" panose="020B0503020204020204" charset="-122"/>
              <a:sym typeface="+mn-ea"/>
            </a:endParaRPr>
          </a:p>
        </p:txBody>
      </p:sp>
      <p:sp>
        <p:nvSpPr>
          <p:cNvPr id="10" name="标题"/>
          <p:cNvSpPr txBox="1"/>
          <p:nvPr>
            <p:ph type="title" idx="1"/>
            <p:custDataLst>
              <p:tags r:id="rId9"/>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75000"/>
                    <a:lumOff val="25000"/>
                  </a:schemeClr>
                </a:solidFill>
                <a:latin typeface="+mn-ea"/>
                <a:ea typeface="+mn-ea"/>
                <a:cs typeface="微软雅黑" panose="020B0503020204020204" charset="-122"/>
              </a:defRPr>
            </a:lvl1pPr>
          </a:lstStyle>
          <a:p>
            <a:pPr lvl="0"/>
            <a:r>
              <a:rPr>
                <a:sym typeface="+mn-ea"/>
              </a:rPr>
              <a:t>单击此处编辑母版标题样式</a:t>
            </a:r>
            <a:endParaRPr>
              <a:sym typeface="+mn-ea"/>
            </a:endParaRPr>
          </a:p>
        </p:txBody>
      </p:sp>
      <p:sp>
        <p:nvSpPr>
          <p:cNvPr id="7" name="日期占位符 6"/>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仅标题">
    <p:bg>
      <p:bgPr>
        <a:solidFill>
          <a:schemeClr val="accent1"/>
        </a:solidFill>
        <a:effectLst/>
      </p:bgPr>
    </p:bg>
    <p:spTree>
      <p:nvGrpSpPr>
        <p:cNvPr id="1" name=""/>
        <p:cNvGrpSpPr/>
        <p:nvPr/>
      </p:nvGrpSpPr>
      <p:grpSpPr>
        <a:xfrm>
          <a:off x="0" y="0"/>
          <a:ext cx="0" cy="0"/>
          <a:chOff x="0" y="0"/>
          <a:chExt cx="0" cy="0"/>
        </a:xfrm>
      </p:grpSpPr>
      <p:pic>
        <p:nvPicPr>
          <p:cNvPr id="9" name="图片 8" descr="花瓣元素白格子"/>
          <p:cNvPicPr>
            <a:picLocks noChangeAspect="1"/>
          </p:cNvPicPr>
          <p:nvPr>
            <p:custDataLst>
              <p:tags r:id="rId2"/>
            </p:custDataLst>
          </p:nvPr>
        </p:nvPicPr>
        <p:blipFill>
          <a:blip r:embed="rId3">
            <a:alphaModFix amt="5000"/>
          </a:blip>
          <a:srcRect/>
          <a:stretch>
            <a:fillRect/>
          </a:stretch>
        </p:blipFill>
        <p:spPr>
          <a:xfrm rot="5400000">
            <a:off x="2661920" y="-2671445"/>
            <a:ext cx="6867525" cy="12191365"/>
          </a:xfrm>
          <a:custGeom>
            <a:avLst/>
            <a:gdLst/>
            <a:ahLst/>
            <a:cxnLst>
              <a:cxn ang="3">
                <a:pos x="hc" y="t"/>
              </a:cxn>
              <a:cxn ang="cd2">
                <a:pos x="l" y="vc"/>
              </a:cxn>
              <a:cxn ang="cd4">
                <a:pos x="hc" y="b"/>
              </a:cxn>
              <a:cxn ang="0">
                <a:pos x="r" y="vc"/>
              </a:cxn>
            </a:cxnLst>
            <a:rect l="l" t="t" r="r" b="b"/>
            <a:pathLst>
              <a:path w="3620" h="6426">
                <a:moveTo>
                  <a:pt x="0" y="0"/>
                </a:moveTo>
                <a:lnTo>
                  <a:pt x="3620" y="0"/>
                </a:lnTo>
                <a:lnTo>
                  <a:pt x="3620" y="6426"/>
                </a:lnTo>
                <a:lnTo>
                  <a:pt x="0" y="6426"/>
                </a:lnTo>
                <a:lnTo>
                  <a:pt x="0" y="0"/>
                </a:lnTo>
                <a:close/>
              </a:path>
            </a:pathLst>
          </a:custGeom>
          <a:noFill/>
        </p:spPr>
      </p:pic>
      <p:sp>
        <p:nvSpPr>
          <p:cNvPr id="8" name="标题"/>
          <p:cNvSpPr txBox="1"/>
          <p:nvPr>
            <p:ph type="title" idx="4" hasCustomPrompt="1"/>
            <p:custDataLst>
              <p:tags r:id="rId4"/>
            </p:custDataLst>
          </p:nvPr>
        </p:nvSpPr>
        <p:spPr>
          <a:xfrm>
            <a:off x="1815465" y="599440"/>
            <a:ext cx="8573770" cy="887730"/>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sz="5400" b="1" i="0" u="none" strike="noStrike" kern="1200" cap="none" spc="300" normalizeH="0" baseline="0" noProof="1" dirty="0">
                <a:solidFill>
                  <a:schemeClr val="bg1"/>
                </a:solidFill>
                <a:latin typeface="+mj-ea"/>
                <a:ea typeface="+mj-ea"/>
                <a:cs typeface="微软雅黑" panose="020B0503020204020204" charset="-122"/>
              </a:defRPr>
            </a:lvl1pPr>
          </a:lstStyle>
          <a:p>
            <a:pPr lvl="0" algn="ctr"/>
            <a:r>
              <a:rPr>
                <a:sym typeface="+mn-ea"/>
              </a:rPr>
              <a:t>单击此处编辑标题</a:t>
            </a:r>
            <a:endParaRPr>
              <a:sym typeface="+mn-ea"/>
            </a:endParaRPr>
          </a:p>
        </p:txBody>
      </p:sp>
      <p:pic>
        <p:nvPicPr>
          <p:cNvPr id="35" name="图片 34"/>
          <p:cNvPicPr>
            <a:picLocks noChangeAspect="1"/>
          </p:cNvPicPr>
          <p:nvPr>
            <p:custDataLst>
              <p:tags r:id="rId5"/>
            </p:custDataLst>
          </p:nvPr>
        </p:nvPicPr>
        <p:blipFill>
          <a:blip r:embed="rId6">
            <a:lum contrast="6000"/>
          </a:blip>
          <a:stretch>
            <a:fillRect/>
          </a:stretch>
        </p:blipFill>
        <p:spPr>
          <a:xfrm>
            <a:off x="10578465" y="748030"/>
            <a:ext cx="1085850" cy="591185"/>
          </a:xfrm>
          <a:prstGeom prst="rect">
            <a:avLst/>
          </a:prstGeom>
        </p:spPr>
      </p:pic>
      <p:sp>
        <p:nvSpPr>
          <p:cNvPr id="7" name="PPT世界-5-1"/>
          <p:cNvSpPr/>
          <p:nvPr>
            <p:custDataLst>
              <p:tags r:id="rId7"/>
            </p:custDataLst>
          </p:nvPr>
        </p:nvSpPr>
        <p:spPr>
          <a:xfrm>
            <a:off x="852170" y="1969770"/>
            <a:ext cx="3956050" cy="3956050"/>
          </a:xfrm>
          <a:custGeom>
            <a:avLst/>
            <a:gdLst>
              <a:gd name="connsiteX0" fmla="*/ 2109044 w 4196396"/>
              <a:gd name="connsiteY0" fmla="*/ 1211 h 4196397"/>
              <a:gd name="connsiteX1" fmla="*/ 2137620 w 4196396"/>
              <a:gd name="connsiteY1" fmla="*/ 23854 h 4196397"/>
              <a:gd name="connsiteX2" fmla="*/ 2197717 w 4196396"/>
              <a:gd name="connsiteY2" fmla="*/ 127469 h 4196397"/>
              <a:gd name="connsiteX3" fmla="*/ 2300207 w 4196396"/>
              <a:gd name="connsiteY3" fmla="*/ 132645 h 4196397"/>
              <a:gd name="connsiteX4" fmla="*/ 4063754 w 4196396"/>
              <a:gd name="connsiteY4" fmla="*/ 1896188 h 4196397"/>
              <a:gd name="connsiteX5" fmla="*/ 4068929 w 4196396"/>
              <a:gd name="connsiteY5" fmla="*/ 1998682 h 4196397"/>
              <a:gd name="connsiteX6" fmla="*/ 4172542 w 4196396"/>
              <a:gd name="connsiteY6" fmla="*/ 2058778 h 4196397"/>
              <a:gd name="connsiteX7" fmla="*/ 4172542 w 4196396"/>
              <a:gd name="connsiteY7" fmla="*/ 2136600 h 4196397"/>
              <a:gd name="connsiteX8" fmla="*/ 4068982 w 4196396"/>
              <a:gd name="connsiteY8" fmla="*/ 2196665 h 4196397"/>
              <a:gd name="connsiteX9" fmla="*/ 4063754 w 4196396"/>
              <a:gd name="connsiteY9" fmla="*/ 2300206 h 4196397"/>
              <a:gd name="connsiteX10" fmla="*/ 2300207 w 4196396"/>
              <a:gd name="connsiteY10" fmla="*/ 4063750 h 4196397"/>
              <a:gd name="connsiteX11" fmla="*/ 2197718 w 4196396"/>
              <a:gd name="connsiteY11" fmla="*/ 4068925 h 4196397"/>
              <a:gd name="connsiteX12" fmla="*/ 2137619 w 4196396"/>
              <a:gd name="connsiteY12" fmla="*/ 4172543 h 4196397"/>
              <a:gd name="connsiteX13" fmla="*/ 2059796 w 4196396"/>
              <a:gd name="connsiteY13" fmla="*/ 4172544 h 4196397"/>
              <a:gd name="connsiteX14" fmla="*/ 1999729 w 4196396"/>
              <a:gd name="connsiteY14" fmla="*/ 4068978 h 4196397"/>
              <a:gd name="connsiteX15" fmla="*/ 1896188 w 4196396"/>
              <a:gd name="connsiteY15" fmla="*/ 4063750 h 4196397"/>
              <a:gd name="connsiteX16" fmla="*/ 132641 w 4196396"/>
              <a:gd name="connsiteY16" fmla="*/ 2300206 h 4196397"/>
              <a:gd name="connsiteX17" fmla="*/ 127412 w 4196396"/>
              <a:gd name="connsiteY17" fmla="*/ 2196665 h 4196397"/>
              <a:gd name="connsiteX18" fmla="*/ 23853 w 4196396"/>
              <a:gd name="connsiteY18" fmla="*/ 2136600 h 4196397"/>
              <a:gd name="connsiteX19" fmla="*/ 23853 w 4196396"/>
              <a:gd name="connsiteY19" fmla="*/ 2058777 h 4196397"/>
              <a:gd name="connsiteX20" fmla="*/ 127465 w 4196396"/>
              <a:gd name="connsiteY20" fmla="*/ 1998683 h 4196397"/>
              <a:gd name="connsiteX21" fmla="*/ 132641 w 4196396"/>
              <a:gd name="connsiteY21" fmla="*/ 1896188 h 4196397"/>
              <a:gd name="connsiteX22" fmla="*/ 1896188 w 4196396"/>
              <a:gd name="connsiteY22" fmla="*/ 132645 h 4196397"/>
              <a:gd name="connsiteX23" fmla="*/ 1999731 w 4196396"/>
              <a:gd name="connsiteY23" fmla="*/ 127416 h 4196397"/>
              <a:gd name="connsiteX24" fmla="*/ 2059797 w 4196396"/>
              <a:gd name="connsiteY24" fmla="*/ 23854 h 4196397"/>
              <a:gd name="connsiteX25" fmla="*/ 2109044 w 4196396"/>
              <a:gd name="connsiteY25" fmla="*/ 1211 h 419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96396" h="4196397">
                <a:moveTo>
                  <a:pt x="2109044" y="1211"/>
                </a:moveTo>
                <a:cubicBezTo>
                  <a:pt x="2118164" y="3727"/>
                  <a:pt x="2127892" y="10436"/>
                  <a:pt x="2137620" y="23854"/>
                </a:cubicBezTo>
                <a:lnTo>
                  <a:pt x="2197717" y="127469"/>
                </a:lnTo>
                <a:lnTo>
                  <a:pt x="2300207" y="132645"/>
                </a:lnTo>
                <a:cubicBezTo>
                  <a:pt x="3230075" y="227078"/>
                  <a:pt x="3969320" y="966322"/>
                  <a:pt x="4063754" y="1896188"/>
                </a:cubicBezTo>
                <a:lnTo>
                  <a:pt x="4068929" y="1998682"/>
                </a:lnTo>
                <a:lnTo>
                  <a:pt x="4172542" y="2058778"/>
                </a:lnTo>
                <a:cubicBezTo>
                  <a:pt x="4226214" y="2097689"/>
                  <a:pt x="4172542" y="2136600"/>
                  <a:pt x="4172542" y="2136600"/>
                </a:cubicBezTo>
                <a:lnTo>
                  <a:pt x="4068982" y="2196665"/>
                </a:lnTo>
                <a:lnTo>
                  <a:pt x="4063754" y="2300206"/>
                </a:lnTo>
                <a:cubicBezTo>
                  <a:pt x="3969320" y="3230073"/>
                  <a:pt x="3230075" y="3969317"/>
                  <a:pt x="2300207" y="4063750"/>
                </a:cubicBezTo>
                <a:lnTo>
                  <a:pt x="2197718" y="4068925"/>
                </a:lnTo>
                <a:lnTo>
                  <a:pt x="2137619" y="4172543"/>
                </a:lnTo>
                <a:cubicBezTo>
                  <a:pt x="2098708" y="4226215"/>
                  <a:pt x="2059796" y="4172544"/>
                  <a:pt x="2059796" y="4172544"/>
                </a:cubicBezTo>
                <a:lnTo>
                  <a:pt x="1999729" y="4068978"/>
                </a:lnTo>
                <a:lnTo>
                  <a:pt x="1896188" y="4063750"/>
                </a:lnTo>
                <a:cubicBezTo>
                  <a:pt x="966320" y="3969317"/>
                  <a:pt x="227074" y="3230073"/>
                  <a:pt x="132641" y="2300206"/>
                </a:cubicBezTo>
                <a:lnTo>
                  <a:pt x="127412" y="2196665"/>
                </a:lnTo>
                <a:lnTo>
                  <a:pt x="23853" y="2136600"/>
                </a:lnTo>
                <a:cubicBezTo>
                  <a:pt x="23853" y="2136600"/>
                  <a:pt x="-29818" y="2097688"/>
                  <a:pt x="23853" y="2058777"/>
                </a:cubicBezTo>
                <a:lnTo>
                  <a:pt x="127465" y="1998683"/>
                </a:lnTo>
                <a:lnTo>
                  <a:pt x="132641" y="1896188"/>
                </a:lnTo>
                <a:cubicBezTo>
                  <a:pt x="227074" y="966322"/>
                  <a:pt x="966320" y="227078"/>
                  <a:pt x="1896188" y="132645"/>
                </a:cubicBezTo>
                <a:lnTo>
                  <a:pt x="1999731" y="127416"/>
                </a:lnTo>
                <a:lnTo>
                  <a:pt x="2059797" y="23854"/>
                </a:lnTo>
                <a:cubicBezTo>
                  <a:pt x="2059797" y="23854"/>
                  <a:pt x="2081685" y="-6336"/>
                  <a:pt x="2109044" y="1211"/>
                </a:cubicBezTo>
                <a:close/>
              </a:path>
            </a:pathLst>
          </a:custGeom>
          <a:solidFill>
            <a:schemeClr val="bg1">
              <a:alpha val="35000"/>
            </a:schemeClr>
          </a:solidFill>
          <a:ln w="12700" cap="flat" cmpd="sng" algn="ctr">
            <a:noFill/>
            <a:prstDash val="solid"/>
            <a:miter lim="800000"/>
          </a:ln>
          <a:effectLst/>
        </p:spPr>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sz="4800" b="1" i="0" u="none" strike="noStrike" kern="1200" cap="none" spc="0" normalizeH="0" baseline="0" noProof="0" dirty="0">
              <a:ln w="6350">
                <a:noFill/>
              </a:ln>
              <a:solidFill>
                <a:srgbClr val="FFFFFF"/>
              </a:solidFill>
              <a:effectLst>
                <a:glow rad="63500">
                  <a:srgbClr val="FFFFFF">
                    <a:alpha val="5000"/>
                  </a:srgbClr>
                </a:glow>
                <a:outerShdw blurRad="279400" dist="203200" dir="8160000" algn="t" rotWithShape="0">
                  <a:prstClr val="black">
                    <a:alpha val="20000"/>
                  </a:prstClr>
                </a:outerShdw>
              </a:effectLst>
              <a:uLnTx/>
              <a:uFillTx/>
              <a:latin typeface="微软雅黑" panose="020B0503020204020204" charset="-122"/>
              <a:ea typeface="微软雅黑" panose="020B0503020204020204" charset="-122"/>
              <a:cs typeface="微软雅黑" panose="020B0503020204020204" charset="-122"/>
              <a:sym typeface="+mn-lt"/>
            </a:endParaRPr>
          </a:p>
        </p:txBody>
      </p:sp>
      <p:pic>
        <p:nvPicPr>
          <p:cNvPr id="6" name="图片 5" descr="A1"/>
          <p:cNvPicPr>
            <a:picLocks noChangeAspect="1"/>
          </p:cNvPicPr>
          <p:nvPr>
            <p:custDataLst>
              <p:tags r:id="rId8"/>
            </p:custDataLst>
          </p:nvPr>
        </p:nvPicPr>
        <p:blipFill>
          <a:blip r:embed="rId9"/>
          <a:stretch>
            <a:fillRect/>
          </a:stretch>
        </p:blipFill>
        <p:spPr>
          <a:xfrm>
            <a:off x="1209675" y="1985645"/>
            <a:ext cx="3362960" cy="3829050"/>
          </a:xfrm>
          <a:prstGeom prst="rect">
            <a:avLst/>
          </a:prstGeom>
        </p:spPr>
      </p:pic>
      <p:sp>
        <p:nvSpPr>
          <p:cNvPr id="3" name="日期占位符 2"/>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空白">
    <p:bg>
      <p:bgPr>
        <a:solidFill>
          <a:schemeClr val="bg2"/>
        </a:solidFill>
        <a:effectLst/>
      </p:bgPr>
    </p:bg>
    <p:spTree>
      <p:nvGrpSpPr>
        <p:cNvPr id="1" name=""/>
        <p:cNvGrpSpPr/>
        <p:nvPr/>
      </p:nvGrpSpPr>
      <p:grpSpPr>
        <a:xfrm>
          <a:off x="0" y="0"/>
          <a:ext cx="0" cy="0"/>
          <a:chOff x="0" y="0"/>
          <a:chExt cx="0" cy="0"/>
        </a:xfrm>
      </p:grpSpPr>
      <p:pic>
        <p:nvPicPr>
          <p:cNvPr id="8" name="图片 7" descr="VCG41N1446807744"/>
          <p:cNvPicPr>
            <a:picLocks noChangeAspect="1"/>
          </p:cNvPicPr>
          <p:nvPr>
            <p:custDataLst>
              <p:tags r:id="rId2"/>
            </p:custDataLst>
          </p:nvPr>
        </p:nvPicPr>
        <p:blipFill>
          <a:blip r:embed="rId3">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9" name="任意多边形: 形状 1"/>
          <p:cNvSpPr/>
          <p:nvPr>
            <p:custDataLst>
              <p:tags r:id="rId4"/>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showMasterSp="0">
  <p:cSld name="内容">
    <p:bg>
      <p:bgPr>
        <a:solidFill>
          <a:schemeClr val="bg2"/>
        </a:solidFill>
        <a:effectLst/>
      </p:bgPr>
    </p:bg>
    <p:spTree>
      <p:nvGrpSpPr>
        <p:cNvPr id="1" name=""/>
        <p:cNvGrpSpPr/>
        <p:nvPr/>
      </p:nvGrpSpPr>
      <p:grpSpPr>
        <a:xfrm>
          <a:off x="0" y="0"/>
          <a:ext cx="0" cy="0"/>
          <a:chOff x="0" y="0"/>
          <a:chExt cx="0" cy="0"/>
        </a:xfrm>
      </p:grpSpPr>
      <p:sp>
        <p:nvSpPr>
          <p:cNvPr id="9" name="任意多边形: 形状 1"/>
          <p:cNvSpPr/>
          <p:nvPr>
            <p:custDataLst>
              <p:tags r:id="rId2"/>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8" name="图片 7" descr="VCG41N1446807744"/>
          <p:cNvPicPr>
            <a:picLocks noChangeAspect="1"/>
          </p:cNvPicPr>
          <p:nvPr>
            <p:custDataLst>
              <p:tags r:id="rId3"/>
            </p:custDataLst>
          </p:nvPr>
        </p:nvPicPr>
        <p:blipFill>
          <a:blip r:embed="rId4">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7" name="正文"/>
          <p:cNvSpPr txBox="1"/>
          <p:nvPr>
            <p:ph idx="1"/>
            <p:custDataLst>
              <p:tags r:id="rId5"/>
            </p:custDataLst>
          </p:nvPr>
        </p:nvSpPr>
        <p:spPr>
          <a:xfrm>
            <a:off x="608330" y="608330"/>
            <a:ext cx="10968990" cy="5648325"/>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微软雅黑" panose="020B0503020204020204"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zh-CN" altLang="en-US" dirty="0">
                <a:latin typeface="+mn-ea"/>
                <a:ea typeface="+mn-ea"/>
                <a:cs typeface="微软雅黑" panose="020B0503020204020204" charset="-122"/>
                <a:sym typeface="+mn-ea"/>
              </a:rPr>
              <a:t>单击此处编辑母版文本样式</a:t>
            </a:r>
            <a:endParaRPr lang="zh-CN" altLang="en-US" dirty="0">
              <a:latin typeface="+mn-ea"/>
              <a:ea typeface="+mn-ea"/>
              <a:cs typeface="微软雅黑" panose="020B0503020204020204" charset="-122"/>
              <a:sym typeface="+mn-ea"/>
            </a:endParaRPr>
          </a:p>
          <a:p>
            <a:pPr lvl="1"/>
            <a:r>
              <a:rPr lang="zh-CN" altLang="en-US" dirty="0">
                <a:latin typeface="+mn-ea"/>
                <a:ea typeface="+mn-ea"/>
                <a:cs typeface="微软雅黑" panose="020B0503020204020204" charset="-122"/>
                <a:sym typeface="+mn-ea"/>
              </a:rPr>
              <a:t>第二级</a:t>
            </a:r>
            <a:endParaRPr lang="zh-CN" altLang="en-US" dirty="0">
              <a:latin typeface="+mn-ea"/>
              <a:ea typeface="+mn-ea"/>
              <a:cs typeface="微软雅黑" panose="020B0503020204020204" charset="-122"/>
              <a:sym typeface="+mn-ea"/>
            </a:endParaRPr>
          </a:p>
          <a:p>
            <a:pPr lvl="2"/>
            <a:r>
              <a:rPr lang="zh-CN" altLang="en-US" dirty="0">
                <a:latin typeface="+mn-ea"/>
                <a:ea typeface="+mn-ea"/>
                <a:cs typeface="微软雅黑" panose="020B0503020204020204" charset="-122"/>
                <a:sym typeface="+mn-ea"/>
              </a:rPr>
              <a:t>第三级</a:t>
            </a:r>
            <a:endParaRPr lang="zh-CN" altLang="en-US" dirty="0">
              <a:latin typeface="+mn-ea"/>
              <a:ea typeface="+mn-ea"/>
              <a:cs typeface="微软雅黑" panose="020B0503020204020204" charset="-122"/>
              <a:sym typeface="+mn-ea"/>
            </a:endParaRPr>
          </a:p>
          <a:p>
            <a:pPr lvl="3"/>
            <a:r>
              <a:rPr lang="zh-CN" altLang="en-US" dirty="0">
                <a:latin typeface="+mn-ea"/>
                <a:ea typeface="+mn-ea"/>
                <a:cs typeface="微软雅黑" panose="020B0503020204020204" charset="-122"/>
                <a:sym typeface="+mn-ea"/>
              </a:rPr>
              <a:t>第四级</a:t>
            </a:r>
            <a:endParaRPr lang="zh-CN" altLang="en-US" dirty="0">
              <a:latin typeface="+mn-ea"/>
              <a:ea typeface="+mn-ea"/>
              <a:cs typeface="微软雅黑" panose="020B0503020204020204" charset="-122"/>
              <a:sym typeface="+mn-ea"/>
            </a:endParaRPr>
          </a:p>
          <a:p>
            <a:pPr lvl="4"/>
            <a:r>
              <a:rPr lang="zh-CN" altLang="en-US" dirty="0">
                <a:latin typeface="+mn-ea"/>
                <a:ea typeface="+mn-ea"/>
                <a:cs typeface="微软雅黑" panose="020B0503020204020204" charset="-122"/>
                <a:sym typeface="+mn-ea"/>
              </a:rPr>
              <a:t>第五级</a:t>
            </a:r>
            <a:endParaRPr lang="zh-CN" altLang="en-US" dirty="0">
              <a:latin typeface="+mn-ea"/>
              <a:ea typeface="+mn-ea"/>
              <a:cs typeface="微软雅黑" panose="020B0503020204020204" charset="-122"/>
              <a:sym typeface="+mn-ea"/>
            </a:endParaRPr>
          </a:p>
        </p:txBody>
      </p:sp>
      <p:sp>
        <p:nvSpPr>
          <p:cNvPr id="4"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showMasterSp="0">
  <p:cSld name="末尾幻灯片">
    <p:bg>
      <p:bgPr>
        <a:solidFill>
          <a:schemeClr val="accent1"/>
        </a:solidFill>
        <a:effectLst/>
      </p:bgPr>
    </p:bg>
    <p:spTree>
      <p:nvGrpSpPr>
        <p:cNvPr id="1" name=""/>
        <p:cNvGrpSpPr/>
        <p:nvPr/>
      </p:nvGrpSpPr>
      <p:grpSpPr>
        <a:xfrm>
          <a:off x="0" y="0"/>
          <a:ext cx="0" cy="0"/>
          <a:chOff x="0" y="0"/>
          <a:chExt cx="0" cy="0"/>
        </a:xfrm>
      </p:grpSpPr>
      <p:pic>
        <p:nvPicPr>
          <p:cNvPr id="9" name="图片 8" descr="花瓣元素白格子"/>
          <p:cNvPicPr>
            <a:picLocks noChangeAspect="1"/>
          </p:cNvPicPr>
          <p:nvPr>
            <p:custDataLst>
              <p:tags r:id="rId2"/>
            </p:custDataLst>
          </p:nvPr>
        </p:nvPicPr>
        <p:blipFill>
          <a:blip r:embed="rId3">
            <a:alphaModFix amt="5000"/>
          </a:blip>
          <a:srcRect/>
          <a:stretch>
            <a:fillRect/>
          </a:stretch>
        </p:blipFill>
        <p:spPr>
          <a:xfrm rot="5400000">
            <a:off x="2661920" y="-2671445"/>
            <a:ext cx="6867525" cy="12191365"/>
          </a:xfrm>
          <a:custGeom>
            <a:avLst/>
            <a:gdLst/>
            <a:ahLst/>
            <a:cxnLst>
              <a:cxn ang="3">
                <a:pos x="hc" y="t"/>
              </a:cxn>
              <a:cxn ang="cd2">
                <a:pos x="l" y="vc"/>
              </a:cxn>
              <a:cxn ang="cd4">
                <a:pos x="hc" y="b"/>
              </a:cxn>
              <a:cxn ang="0">
                <a:pos x="r" y="vc"/>
              </a:cxn>
            </a:cxnLst>
            <a:rect l="l" t="t" r="r" b="b"/>
            <a:pathLst>
              <a:path w="3620" h="6426">
                <a:moveTo>
                  <a:pt x="0" y="0"/>
                </a:moveTo>
                <a:lnTo>
                  <a:pt x="3620" y="0"/>
                </a:lnTo>
                <a:lnTo>
                  <a:pt x="3620" y="6426"/>
                </a:lnTo>
                <a:lnTo>
                  <a:pt x="0" y="6426"/>
                </a:lnTo>
                <a:lnTo>
                  <a:pt x="0" y="0"/>
                </a:lnTo>
                <a:close/>
              </a:path>
            </a:pathLst>
          </a:custGeom>
          <a:noFill/>
        </p:spPr>
      </p:pic>
      <p:sp>
        <p:nvSpPr>
          <p:cNvPr id="11" name="任意多边形: 形状 10"/>
          <p:cNvSpPr/>
          <p:nvPr>
            <p:custDataLst>
              <p:tags r:id="rId4"/>
            </p:custDataLst>
          </p:nvPr>
        </p:nvSpPr>
        <p:spPr>
          <a:xfrm>
            <a:off x="0" y="2064478"/>
            <a:ext cx="4848860" cy="4793522"/>
          </a:xfrm>
          <a:custGeom>
            <a:avLst/>
            <a:gdLst>
              <a:gd name="connsiteX0" fmla="*/ 1507547 w 4848860"/>
              <a:gd name="connsiteY0" fmla="*/ 0 h 4793522"/>
              <a:gd name="connsiteX1" fmla="*/ 4848860 w 4848860"/>
              <a:gd name="connsiteY1" fmla="*/ 3431447 h 4793522"/>
              <a:gd name="connsiteX2" fmla="*/ 4586283 w 4848860"/>
              <a:gd name="connsiteY2" fmla="*/ 4767121 h 4793522"/>
              <a:gd name="connsiteX3" fmla="*/ 4573899 w 4848860"/>
              <a:gd name="connsiteY3" fmla="*/ 4793522 h 4793522"/>
              <a:gd name="connsiteX4" fmla="*/ 3143734 w 4848860"/>
              <a:gd name="connsiteY4" fmla="*/ 4793522 h 4793522"/>
              <a:gd name="connsiteX5" fmla="*/ 3254633 w 4848860"/>
              <a:gd name="connsiteY5" fmla="*/ 4641218 h 4793522"/>
              <a:gd name="connsiteX6" fmla="*/ 3614461 w 4848860"/>
              <a:gd name="connsiteY6" fmla="*/ 3431446 h 4793522"/>
              <a:gd name="connsiteX7" fmla="*/ 1507547 w 4848860"/>
              <a:gd name="connsiteY7" fmla="*/ 1267697 h 4793522"/>
              <a:gd name="connsiteX8" fmla="*/ 17733 w 4848860"/>
              <a:gd name="connsiteY8" fmla="*/ 1901444 h 4793522"/>
              <a:gd name="connsiteX9" fmla="*/ 0 w 4848860"/>
              <a:gd name="connsiteY9" fmla="*/ 1921482 h 4793522"/>
              <a:gd name="connsiteX10" fmla="*/ 0 w 4848860"/>
              <a:gd name="connsiteY10" fmla="*/ 372046 h 4793522"/>
              <a:gd name="connsiteX11" fmla="*/ 206957 w 4848860"/>
              <a:gd name="connsiteY11" fmla="*/ 269660 h 4793522"/>
              <a:gd name="connsiteX12" fmla="*/ 1507547 w 4848860"/>
              <a:gd name="connsiteY12" fmla="*/ 0 h 479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8860" h="4793522">
                <a:moveTo>
                  <a:pt x="1507547" y="0"/>
                </a:moveTo>
                <a:cubicBezTo>
                  <a:pt x="3352904" y="0"/>
                  <a:pt x="4848860" y="1536311"/>
                  <a:pt x="4848860" y="3431447"/>
                </a:cubicBezTo>
                <a:cubicBezTo>
                  <a:pt x="4848860" y="3905231"/>
                  <a:pt x="4755363" y="4356588"/>
                  <a:pt x="4586283" y="4767121"/>
                </a:cubicBezTo>
                <a:lnTo>
                  <a:pt x="4573899" y="4793522"/>
                </a:lnTo>
                <a:lnTo>
                  <a:pt x="3143734" y="4793522"/>
                </a:lnTo>
                <a:lnTo>
                  <a:pt x="3254633" y="4641218"/>
                </a:lnTo>
                <a:cubicBezTo>
                  <a:pt x="3481810" y="4295882"/>
                  <a:pt x="3614461" y="3879573"/>
                  <a:pt x="3614461" y="3431446"/>
                </a:cubicBezTo>
                <a:cubicBezTo>
                  <a:pt x="3614461" y="2236440"/>
                  <a:pt x="2671163" y="1267697"/>
                  <a:pt x="1507547" y="1267697"/>
                </a:cubicBezTo>
                <a:cubicBezTo>
                  <a:pt x="925739" y="1267697"/>
                  <a:pt x="399010" y="1509883"/>
                  <a:pt x="17733" y="1901444"/>
                </a:cubicBezTo>
                <a:lnTo>
                  <a:pt x="0" y="1921482"/>
                </a:lnTo>
                <a:lnTo>
                  <a:pt x="0" y="372046"/>
                </a:lnTo>
                <a:lnTo>
                  <a:pt x="206957" y="269660"/>
                </a:lnTo>
                <a:cubicBezTo>
                  <a:pt x="606706" y="96020"/>
                  <a:pt x="1046208" y="0"/>
                  <a:pt x="1507547" y="0"/>
                </a:cubicBez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29" name="图片 28" descr="xiezuo20230505-105707"/>
          <p:cNvPicPr>
            <a:picLocks noChangeAspect="1"/>
          </p:cNvPicPr>
          <p:nvPr>
            <p:custDataLst>
              <p:tags r:id="rId5"/>
            </p:custDataLst>
          </p:nvPr>
        </p:nvPicPr>
        <p:blipFill>
          <a:blip r:embed="rId6"/>
          <a:stretch>
            <a:fillRect/>
          </a:stretch>
        </p:blipFill>
        <p:spPr>
          <a:xfrm>
            <a:off x="895350" y="1156970"/>
            <a:ext cx="4286885" cy="4338955"/>
          </a:xfrm>
          <a:prstGeom prst="rect">
            <a:avLst/>
          </a:prstGeom>
        </p:spPr>
      </p:pic>
      <p:pic>
        <p:nvPicPr>
          <p:cNvPr id="34" name="图片 33"/>
          <p:cNvPicPr>
            <a:picLocks noChangeAspect="1"/>
          </p:cNvPicPr>
          <p:nvPr>
            <p:custDataLst>
              <p:tags r:id="rId7"/>
            </p:custDataLst>
          </p:nvPr>
        </p:nvPicPr>
        <p:blipFill>
          <a:blip r:embed="rId8">
            <a:lum contrast="6000"/>
          </a:blip>
          <a:stretch>
            <a:fillRect/>
          </a:stretch>
        </p:blipFill>
        <p:spPr>
          <a:xfrm flipH="1">
            <a:off x="3971290" y="4939030"/>
            <a:ext cx="1906905" cy="1037590"/>
          </a:xfrm>
          <a:prstGeom prst="rect">
            <a:avLst/>
          </a:prstGeom>
        </p:spPr>
      </p:pic>
      <p:sp>
        <p:nvSpPr>
          <p:cNvPr id="8" name="标题"/>
          <p:cNvSpPr txBox="1"/>
          <p:nvPr>
            <p:ph type="title" idx="2" hasCustomPrompt="1"/>
            <p:custDataLst>
              <p:tags r:id="rId9"/>
            </p:custDataLst>
          </p:nvPr>
        </p:nvSpPr>
        <p:spPr>
          <a:xfrm>
            <a:off x="5552440" y="1620520"/>
            <a:ext cx="5935345" cy="2289175"/>
          </a:xfrm>
          <a:prstGeom prst="rect">
            <a:avLst/>
          </a:prstGeom>
          <a:noFill/>
        </p:spPr>
        <p:txBody>
          <a:bodyPr wrap="square" lIns="72000" tIns="0" rIns="0" bIns="0" rtlCol="0" anchor="ctr">
            <a:normAutofit/>
          </a:bodyPr>
          <a:lstStyle>
            <a:lvl1pPr marL="0" marR="0" algn="r" defTabSz="914400" rtl="0" eaLnBrk="1" fontAlgn="auto" latinLnBrk="0" hangingPunct="1">
              <a:lnSpc>
                <a:spcPct val="110000"/>
              </a:lnSpc>
              <a:spcBef>
                <a:spcPts val="0"/>
              </a:spcBef>
              <a:spcAft>
                <a:spcPts val="0"/>
              </a:spcAft>
              <a:buClrTx/>
              <a:buSzTx/>
              <a:buFontTx/>
              <a:buNone/>
              <a:defRPr kumimoji="0" lang="zh-CN" altLang="en-US" sz="7200" b="1" i="0" u="none" strike="noStrike" kern="1200" cap="none" spc="0" normalizeH="0" baseline="0" noProof="1" dirty="0">
                <a:solidFill>
                  <a:schemeClr val="bg1"/>
                </a:solidFill>
                <a:latin typeface="微软雅黑" panose="020B0503020204020204" charset="-122"/>
                <a:ea typeface="微软雅黑" panose="020B0503020204020204" charset="-122"/>
                <a:cs typeface="微软雅黑" panose="020B0503020204020204" charset="-122"/>
              </a:defRPr>
            </a:lvl1pPr>
          </a:lstStyle>
          <a:p>
            <a:pPr lvl="0" algn="r">
              <a:lnSpc>
                <a:spcPct val="110000"/>
              </a:lnSpc>
              <a:spcBef>
                <a:spcPts val="0"/>
              </a:spcBef>
              <a:spcAft>
                <a:spcPts val="0"/>
              </a:spcAft>
            </a:pPr>
            <a:r>
              <a:rPr>
                <a:sym typeface="+mn-ea"/>
              </a:rPr>
              <a:t>单击编辑标题</a:t>
            </a:r>
            <a:endParaRPr>
              <a:sym typeface="+mn-ea"/>
            </a:endParaRPr>
          </a:p>
        </p:txBody>
      </p:sp>
      <p:sp>
        <p:nvSpPr>
          <p:cNvPr id="7" name="署名"/>
          <p:cNvSpPr txBox="1"/>
          <p:nvPr>
            <p:ph type="body" idx="1" hasCustomPrompt="1"/>
            <p:custDataLst>
              <p:tags r:id="rId10"/>
            </p:custDataLst>
          </p:nvPr>
        </p:nvSpPr>
        <p:spPr>
          <a:xfrm>
            <a:off x="9223375" y="4155440"/>
            <a:ext cx="2264410" cy="610870"/>
          </a:xfrm>
          <a:prstGeom prst="roundRect">
            <a:avLst>
              <a:gd name="adj" fmla="val 50000"/>
            </a:avLst>
          </a:prstGeom>
          <a:solidFill>
            <a:schemeClr val="accent6"/>
          </a:solidFill>
        </p:spPr>
        <p:txBody>
          <a:bodyPr wrap="square" lIns="0" tIns="0" rIns="0" bIns="0" rtlCol="0" anchor="ctr" anchorCtr="1">
            <a:normAutofit/>
          </a:bodyPr>
          <a:lstStyle>
            <a:lvl1pPr marL="0" marR="0" algn="ctr" defTabSz="914400" rtl="0" eaLnBrk="1" fontAlgn="ctr" latinLnBrk="0" hangingPunct="1">
              <a:lnSpc>
                <a:spcPct val="100000"/>
              </a:lnSpc>
              <a:spcBef>
                <a:spcPts val="0"/>
              </a:spcBef>
              <a:spcAft>
                <a:spcPts val="0"/>
              </a:spcAft>
              <a:buClrTx/>
              <a:buSzTx/>
              <a:buFontTx/>
              <a:buNone/>
              <a:defRPr kumimoji="0" lang="zh-CN" altLang="en-US" sz="1800" b="1" i="0" u="none" strike="noStrike" kern="1200" cap="none" spc="0" normalizeH="0" baseline="0" noProof="1" dirty="0">
                <a:solidFill>
                  <a:schemeClr val="bg1"/>
                </a:solidFill>
                <a:latin typeface="+mn-ea"/>
                <a:ea typeface="+mn-ea"/>
                <a:cs typeface="微软雅黑" panose="020B0503020204020204" charset="-122"/>
                <a:sym typeface="+mn-ea"/>
              </a:defRPr>
            </a:lvl1pPr>
          </a:lstStyle>
          <a:p>
            <a:pPr lvl="0" algn="ctr" fontAlgn="ctr">
              <a:lnSpc>
                <a:spcPct val="100000"/>
              </a:lnSpc>
              <a:spcBef>
                <a:spcPts val="0"/>
              </a:spcBef>
              <a:spcAft>
                <a:spcPts val="0"/>
              </a:spcAft>
            </a:pPr>
            <a:r>
              <a:rPr>
                <a:sym typeface="+mn-ea"/>
              </a:rPr>
              <a:t>单击此处编辑文本</a:t>
            </a:r>
            <a:endParaRPr>
              <a:sym typeface="+mn-ea"/>
            </a:endParaRPr>
          </a:p>
        </p:txBody>
      </p:sp>
      <p:sp>
        <p:nvSpPr>
          <p:cNvPr id="4" name="日期占位符 3"/>
          <p:cNvSpPr>
            <a:spLocks noGrp="1"/>
          </p:cNvSpPr>
          <p:nvPr>
            <p:ph type="dt" sz="half" idx="10"/>
            <p:custDataLst>
              <p:tags r:id="rId11"/>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3"/>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showMasterSp="0">
  <p:cSld name="通用">
    <p:bg>
      <p:bgPr>
        <a:solidFill>
          <a:schemeClr val="bg2"/>
        </a:solidFill>
        <a:effectLst/>
      </p:bgPr>
    </p:bg>
    <p:spTree>
      <p:nvGrpSpPr>
        <p:cNvPr id="1" name=""/>
        <p:cNvGrpSpPr/>
        <p:nvPr/>
      </p:nvGrpSpPr>
      <p:grpSpPr>
        <a:xfrm>
          <a:off x="0" y="0"/>
          <a:ext cx="0" cy="0"/>
          <a:chOff x="0" y="0"/>
          <a:chExt cx="0" cy="0"/>
        </a:xfrm>
      </p:grpSpPr>
      <p:sp>
        <p:nvSpPr>
          <p:cNvPr id="8" name="任意多边形: 形状 1"/>
          <p:cNvSpPr/>
          <p:nvPr>
            <p:custDataLst>
              <p:tags r:id="rId2"/>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7" name="图片 6" descr="VCG41N1446807744"/>
          <p:cNvPicPr>
            <a:picLocks noChangeAspect="1"/>
          </p:cNvPicPr>
          <p:nvPr>
            <p:custDataLst>
              <p:tags r:id="rId3"/>
            </p:custDataLst>
          </p:nvPr>
        </p:nvPicPr>
        <p:blipFill>
          <a:blip r:embed="rId4">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6" name="标题"/>
          <p:cNvSpPr txBox="1"/>
          <p:nvPr>
            <p:ph type="title" idx="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tx1">
                    <a:lumMod val="75000"/>
                    <a:lumOff val="2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4"/>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5"/>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7"/>
            </p:custDataLst>
          </p:nvPr>
        </p:nvSpPr>
        <p:spPr/>
        <p:txBody>
          <a:bodyPr/>
          <a:lstStyle/>
          <a:p>
            <a:endParaRPr lang="zh-CN" altLang="en-US" dirty="0"/>
          </a:p>
        </p:txBody>
      </p:sp>
      <p:sp>
        <p:nvSpPr>
          <p:cNvPr id="11" name="灯片编号占位符 10"/>
          <p:cNvSpPr>
            <a:spLocks noGrp="1"/>
          </p:cNvSpPr>
          <p:nvPr>
            <p:ph type="sldNum" sz="quarter" idx="17"/>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4"/>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5"/>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7"/>
            </p:custDataLst>
          </p:nvPr>
        </p:nvSpPr>
        <p:spPr/>
        <p:txBody>
          <a:bodyPr/>
          <a:lstStyle/>
          <a:p>
            <a:endParaRPr lang="zh-CN" altLang="en-US" dirty="0"/>
          </a:p>
        </p:txBody>
      </p:sp>
      <p:sp>
        <p:nvSpPr>
          <p:cNvPr id="11" name="灯片编号占位符 10"/>
          <p:cNvSpPr>
            <a:spLocks noGrp="1"/>
          </p:cNvSpPr>
          <p:nvPr>
            <p:ph type="sldNum" sz="quarter" idx="17"/>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4"/>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5"/>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7"/>
            </p:custDataLst>
          </p:nvPr>
        </p:nvSpPr>
        <p:spPr/>
        <p:txBody>
          <a:bodyPr/>
          <a:lstStyle/>
          <a:p>
            <a:endParaRPr lang="zh-CN" altLang="en-US" dirty="0"/>
          </a:p>
        </p:txBody>
      </p:sp>
      <p:sp>
        <p:nvSpPr>
          <p:cNvPr id="11" name="灯片编号占位符 10"/>
          <p:cNvSpPr>
            <a:spLocks noGrp="1"/>
          </p:cNvSpPr>
          <p:nvPr>
            <p:ph type="sldNum" sz="quarter" idx="17"/>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5"/>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6"/>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7"/>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9"/>
            </p:custDataLst>
          </p:nvPr>
        </p:nvSpPr>
        <p:spPr/>
        <p:txBody>
          <a:bodyPr/>
          <a:lstStyle/>
          <a:p>
            <a:endParaRPr lang="zh-CN" altLang="en-US" dirty="0"/>
          </a:p>
        </p:txBody>
      </p:sp>
      <p:sp>
        <p:nvSpPr>
          <p:cNvPr id="12" name="灯片编号占位符 11"/>
          <p:cNvSpPr>
            <a:spLocks noGrp="1"/>
          </p:cNvSpPr>
          <p:nvPr>
            <p:ph type="sldNum" sz="quarter" idx="19"/>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4"/>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6"/>
            </p:custDataLst>
          </p:nvPr>
        </p:nvSpPr>
        <p:spPr/>
        <p:txBody>
          <a:bodyPr/>
          <a:lstStyle/>
          <a:p>
            <a:endParaRPr lang="zh-CN" altLang="en-US" dirty="0"/>
          </a:p>
        </p:txBody>
      </p:sp>
      <p:sp>
        <p:nvSpPr>
          <p:cNvPr id="9" name="灯片编号占位符 8"/>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image" Target="../media/image4.png"/><Relationship Id="rId31" Type="http://schemas.openxmlformats.org/officeDocument/2006/relationships/tags" Target="../tags/tag67.xml"/><Relationship Id="rId30"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29" Type="http://schemas.openxmlformats.org/officeDocument/2006/relationships/image" Target="../media/image3.png"/><Relationship Id="rId28" Type="http://schemas.openxmlformats.org/officeDocument/2006/relationships/tags" Target="../tags/tag66.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tags" Target="../tags/tag210.xml"/><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image" Target="../media/image10.png"/><Relationship Id="rId20" Type="http://schemas.openxmlformats.org/officeDocument/2006/relationships/tags" Target="../tags/tag207.xml"/><Relationship Id="rId2" Type="http://schemas.openxmlformats.org/officeDocument/2006/relationships/slideLayout" Target="../slideLayouts/slideLayout24.xml"/><Relationship Id="rId19" Type="http://schemas.openxmlformats.org/officeDocument/2006/relationships/tags" Target="../tags/tag206.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2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2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28"/>
            </p:custDataLst>
          </p:nvPr>
        </p:nvPicPr>
        <p:blipFill>
          <a:blip r:embed="rId29" r:link="rId30"/>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31"/>
            </p:custDataLst>
          </p:nvPr>
        </p:nvPicPr>
        <p:blipFill>
          <a:blip r:embed="rId32" r:link="rId30"/>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任意多边形: 形状 1"/>
          <p:cNvSpPr/>
          <p:nvPr>
            <p:custDataLst>
              <p:tags r:id="rId19"/>
            </p:custDataLst>
          </p:nvPr>
        </p:nvSpPr>
        <p:spPr>
          <a:xfrm flipH="1">
            <a:off x="5080" y="5376270"/>
            <a:ext cx="1449070" cy="1509035"/>
          </a:xfrm>
          <a:custGeom>
            <a:avLst/>
            <a:gdLst>
              <a:gd name="connsiteX0" fmla="*/ 4812664 w 4812664"/>
              <a:gd name="connsiteY0" fmla="*/ 4774197 h 4824233"/>
              <a:gd name="connsiteX1" fmla="*/ 4812664 w 4812664"/>
              <a:gd name="connsiteY1" fmla="*/ 4824233 h 4824233"/>
              <a:gd name="connsiteX2" fmla="*/ 4768382 w 4812664"/>
              <a:gd name="connsiteY2" fmla="*/ 4824233 h 4824233"/>
              <a:gd name="connsiteX3" fmla="*/ 3274582 w 4812664"/>
              <a:gd name="connsiteY3" fmla="*/ 0 h 4824233"/>
              <a:gd name="connsiteX4" fmla="*/ 4549197 w 4812664"/>
              <a:gd name="connsiteY4" fmla="*/ 264275 h 4824233"/>
              <a:gd name="connsiteX5" fmla="*/ 4812664 w 4812664"/>
              <a:gd name="connsiteY5" fmla="*/ 394617 h 4824233"/>
              <a:gd name="connsiteX6" fmla="*/ 4812664 w 4812664"/>
              <a:gd name="connsiteY6" fmla="*/ 1951632 h 4824233"/>
              <a:gd name="connsiteX7" fmla="*/ 4734641 w 4812664"/>
              <a:gd name="connsiteY7" fmla="*/ 1863470 h 4824233"/>
              <a:gd name="connsiteX8" fmla="*/ 3274582 w 4812664"/>
              <a:gd name="connsiteY8" fmla="*/ 1242379 h 4824233"/>
              <a:gd name="connsiteX9" fmla="*/ 1209746 w 4812664"/>
              <a:gd name="connsiteY9" fmla="*/ 3362914 h 4824233"/>
              <a:gd name="connsiteX10" fmla="*/ 1681254 w 4812664"/>
              <a:gd name="connsiteY10" fmla="*/ 4711771 h 4824233"/>
              <a:gd name="connsiteX11" fmla="*/ 1780782 w 4812664"/>
              <a:gd name="connsiteY11" fmla="*/ 4824233 h 4824233"/>
              <a:gd name="connsiteX12" fmla="*/ 328782 w 4812664"/>
              <a:gd name="connsiteY12" fmla="*/ 4824233 h 4824233"/>
              <a:gd name="connsiteX13" fmla="*/ 257333 w 4812664"/>
              <a:gd name="connsiteY13" fmla="*/ 4671914 h 4824233"/>
              <a:gd name="connsiteX14" fmla="*/ 0 w 4812664"/>
              <a:gd name="connsiteY14" fmla="*/ 3362915 h 4824233"/>
              <a:gd name="connsiteX15" fmla="*/ 3274582 w 4812664"/>
              <a:gd name="connsiteY15" fmla="*/ 0 h 48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2" h="2376">
                <a:moveTo>
                  <a:pt x="2282" y="0"/>
                </a:moveTo>
                <a:lnTo>
                  <a:pt x="2282" y="848"/>
                </a:lnTo>
                <a:lnTo>
                  <a:pt x="2257" y="849"/>
                </a:lnTo>
                <a:cubicBezTo>
                  <a:pt x="1480" y="888"/>
                  <a:pt x="862" y="1520"/>
                  <a:pt x="862" y="2294"/>
                </a:cubicBezTo>
                <a:cubicBezTo>
                  <a:pt x="862" y="2315"/>
                  <a:pt x="862" y="2337"/>
                  <a:pt x="863" y="2359"/>
                </a:cubicBezTo>
                <a:lnTo>
                  <a:pt x="864" y="2376"/>
                </a:lnTo>
                <a:lnTo>
                  <a:pt x="2" y="2376"/>
                </a:lnTo>
                <a:lnTo>
                  <a:pt x="1" y="2353"/>
                </a:lnTo>
                <a:cubicBezTo>
                  <a:pt x="0" y="2333"/>
                  <a:pt x="0" y="2313"/>
                  <a:pt x="0" y="2294"/>
                </a:cubicBezTo>
                <a:cubicBezTo>
                  <a:pt x="0" y="1046"/>
                  <a:pt x="1012" y="32"/>
                  <a:pt x="2272" y="0"/>
                </a:cubicBezTo>
                <a:lnTo>
                  <a:pt x="2282" y="0"/>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微软雅黑" panose="020B0503020204020204" charset="-122"/>
            </a:endParaRPr>
          </a:p>
        </p:txBody>
      </p:sp>
      <p:pic>
        <p:nvPicPr>
          <p:cNvPr id="7" name="图片 6" descr="VCG41N1446807744"/>
          <p:cNvPicPr>
            <a:picLocks noChangeAspect="1"/>
          </p:cNvPicPr>
          <p:nvPr>
            <p:custDataLst>
              <p:tags r:id="rId20"/>
            </p:custDataLst>
          </p:nvPr>
        </p:nvPicPr>
        <p:blipFill>
          <a:blip r:embed="rId21">
            <a:alphaModFix amt="10000"/>
            <a:lum contrast="18000"/>
          </a:blip>
          <a:srcRect/>
          <a:stretch>
            <a:fillRect/>
          </a:stretch>
        </p:blipFill>
        <p:spPr>
          <a:xfrm flipH="1">
            <a:off x="8270240" y="805180"/>
            <a:ext cx="3923030" cy="6068060"/>
          </a:xfrm>
          <a:prstGeom prst="snipRoundRect">
            <a:avLst>
              <a:gd name="adj1" fmla="val 16667"/>
              <a:gd name="adj2" fmla="val 45931"/>
            </a:avLst>
          </a:prstGeom>
        </p:spPr>
      </p:pic>
      <p:sp>
        <p:nvSpPr>
          <p:cNvPr id="9" name="标题"/>
          <p:cNvSpPr txBox="1"/>
          <p:nvPr>
            <p:ph type="title" idx="1"/>
            <p:custDataLst>
              <p:tags r:id="rId22"/>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solidFill>
                  <a:schemeClr val="tx1">
                    <a:lumMod val="75000"/>
                    <a:lumOff val="25000"/>
                  </a:schemeClr>
                </a:solidFill>
                <a:latin typeface="+mj-ea"/>
                <a:ea typeface="+mj-ea"/>
                <a:cs typeface="微软雅黑" panose="020B0503020204020204" charset="-122"/>
              </a:defRPr>
            </a:lvl1pPr>
          </a:lstStyle>
          <a:p>
            <a:pPr lvl="0"/>
            <a:r>
              <a:rPr>
                <a:sym typeface="+mn-ea"/>
              </a:rPr>
              <a:t>单击此处编辑母版标题样式</a:t>
            </a:r>
            <a:endParaRPr>
              <a:sym typeface="+mn-ea"/>
            </a:endParaRPr>
          </a:p>
        </p:txBody>
      </p:sp>
      <p:sp>
        <p:nvSpPr>
          <p:cNvPr id="10" name="日期占位符 9"/>
          <p:cNvSpPr>
            <a:spLocks noGrp="1"/>
          </p:cNvSpPr>
          <p:nvPr>
            <p:ph type="dt" sz="half" idx="10"/>
            <p:custDataLst>
              <p:tags r:id="rId2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24"/>
            </p:custDataLst>
          </p:nvPr>
        </p:nvSpPr>
        <p:spPr>
          <a:xfrm>
            <a:off x="4116000" y="6314400"/>
            <a:ext cx="3960000" cy="316800"/>
          </a:xfrm>
        </p:spPr>
        <p:txBody>
          <a:bodyPr/>
          <a:lstStyle/>
          <a:p>
            <a:endParaRPr lang="zh-CN" altLang="en-US" dirty="0"/>
          </a:p>
        </p:txBody>
      </p:sp>
      <p:sp>
        <p:nvSpPr>
          <p:cNvPr id="13" name="灯片编号占位符 12"/>
          <p:cNvSpPr>
            <a:spLocks noGrp="1"/>
          </p:cNvSpPr>
          <p:nvPr>
            <p:ph type="sldNum" sz="quarter" idx="12"/>
            <p:custDataLst>
              <p:tags r:id="rId25"/>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4"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7"/>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tags" Target="../tags/tag22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9.xml"/><Relationship Id="rId1" Type="http://schemas.openxmlformats.org/officeDocument/2006/relationships/tags" Target="../tags/tag228.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xml"/><Relationship Id="rId2" Type="http://schemas.openxmlformats.org/officeDocument/2006/relationships/image" Target="../media/image15.jpeg"/><Relationship Id="rId1" Type="http://schemas.openxmlformats.org/officeDocument/2006/relationships/tags" Target="../tags/tag23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15.xml"/><Relationship Id="rId1" Type="http://schemas.openxmlformats.org/officeDocument/2006/relationships/tags" Target="../tags/tag2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tags" Target="../tags/tag2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7.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tags" Target="../tags/tag2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referRelativeResize="0"/>
          <p:nvPr/>
        </p:nvPicPr>
        <p:blipFill rotWithShape="1">
          <a:blip r:embed="rId1" cstate="print">
            <a:extLst>
              <a:ext uri="{28A0092B-C50C-407E-A947-70E740481C1C}">
                <a14:useLocalDpi xmlns:a14="http://schemas.microsoft.com/office/drawing/2010/main" val="0"/>
              </a:ext>
            </a:extLst>
          </a:blip>
          <a:srcRect t="597" b="9612"/>
          <a:stretch>
            <a:fillRect/>
          </a:stretch>
        </p:blipFill>
        <p:spPr>
          <a:xfrm>
            <a:off x="2487" y="0"/>
            <a:ext cx="12187343" cy="6856730"/>
          </a:xfrm>
          <a:prstGeom prst="rect">
            <a:avLst/>
          </a:prstGeom>
        </p:spPr>
      </p:pic>
      <p:sp>
        <p:nvSpPr>
          <p:cNvPr id="18" name="矩形 17"/>
          <p:cNvSpPr/>
          <p:nvPr/>
        </p:nvSpPr>
        <p:spPr>
          <a:xfrm>
            <a:off x="2081" y="1917655"/>
            <a:ext cx="10766516" cy="295139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1488500" y="2286128"/>
            <a:ext cx="7270515" cy="1106805"/>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charset="-122"/>
                <a:ea typeface="微软雅黑" panose="020B0503020204020204" charset="-122"/>
              </a:rPr>
              <a:t>文言实词推断</a:t>
            </a:r>
            <a:endParaRPr lang="zh-CN" altLang="zh-CN" sz="6600" b="1"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0" name="标题 2"/>
          <p:cNvSpPr txBox="1"/>
          <p:nvPr/>
        </p:nvSpPr>
        <p:spPr>
          <a:xfrm>
            <a:off x="2773680" y="3671570"/>
            <a:ext cx="4700270" cy="570865"/>
          </a:xfrm>
          <a:prstGeom prst="rect">
            <a:avLst/>
          </a:prstGeom>
        </p:spPr>
        <p:txBody>
          <a:bodyPr vert="horz" lIns="91423" tIns="45711" rIns="91423" bIns="4571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1300"/>
              </a:spcBef>
              <a:spcAft>
                <a:spcPts val="1300"/>
              </a:spcAft>
            </a:pPr>
            <a:r>
              <a:rPr lang="zh-CN" altLang="en-US">
                <a:solidFill>
                  <a:srgbClr val="7030A0"/>
                </a:solidFill>
                <a:sym typeface="+mn-ea"/>
              </a:rPr>
              <a:t>文言文一轮复习</a:t>
            </a:r>
            <a:endParaRPr lang="zh-CN" altLang="en-US" kern="100" dirty="0">
              <a:solidFill>
                <a:srgbClr val="7030A0"/>
              </a:solidFill>
              <a:latin typeface="方正清刻本悦宋简体" panose="02000000000000000000" charset="-122"/>
              <a:ea typeface="方正清刻本悦宋简体" panose="02000000000000000000"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1525" y="1143000"/>
            <a:ext cx="10665460" cy="1322070"/>
          </a:xfrm>
          <a:prstGeom prst="rect">
            <a:avLst/>
          </a:prstGeom>
          <a:noFill/>
          <a:ln w="9525">
            <a:noFill/>
          </a:ln>
        </p:spPr>
        <p:txBody>
          <a:bodyPr wrap="square">
            <a:spAutoFit/>
          </a:bodyPr>
          <a:p>
            <a:pPr indent="0"/>
            <a:r>
              <a:rPr lang="en-US" altLang="zh-CN" sz="4000" b="1">
                <a:ea typeface="宋体" panose="02010600030101010101" pitchFamily="2" charset="-122"/>
              </a:rPr>
              <a:t>        </a:t>
            </a:r>
            <a:r>
              <a:rPr lang="zh-CN" sz="4000" b="1">
                <a:ea typeface="宋体" panose="02010600030101010101" pitchFamily="2" charset="-122"/>
              </a:rPr>
              <a:t>你认为哪种方法最实用？</a:t>
            </a:r>
            <a:endParaRPr lang="zh-CN" sz="4000" b="1">
              <a:ea typeface="宋体" panose="02010600030101010101" pitchFamily="2" charset="-122"/>
            </a:endParaRPr>
          </a:p>
          <a:p>
            <a:pPr indent="0"/>
            <a:r>
              <a:rPr lang="zh-CN" sz="4000" b="1">
                <a:ea typeface="宋体" panose="02010600030101010101" pitchFamily="2" charset="-122"/>
              </a:rPr>
              <a:t> </a:t>
            </a:r>
            <a:r>
              <a:rPr lang="en-US" altLang="zh-CN" sz="4000" b="1">
                <a:ea typeface="宋体" panose="02010600030101010101" pitchFamily="2" charset="-122"/>
              </a:rPr>
              <a:t>      </a:t>
            </a:r>
            <a:r>
              <a:rPr lang="zh-CN" sz="4000" b="1">
                <a:ea typeface="宋体" panose="02010600030101010101" pitchFamily="2" charset="-122"/>
              </a:rPr>
              <a:t>具体运用时有什么注意点吗？</a:t>
            </a:r>
            <a:endParaRPr lang="zh-CN" altLang="en-US" sz="4000"/>
          </a:p>
        </p:txBody>
      </p:sp>
      <p:pic>
        <p:nvPicPr>
          <p:cNvPr id="4" name="图片 3"/>
          <p:cNvPicPr>
            <a:picLocks noChangeAspect="1"/>
          </p:cNvPicPr>
          <p:nvPr>
            <p:custDataLst>
              <p:tags r:id="rId1"/>
            </p:custDataLst>
          </p:nvPr>
        </p:nvPicPr>
        <p:blipFill>
          <a:blip r:embed="rId2"/>
          <a:stretch>
            <a:fillRect/>
          </a:stretch>
        </p:blipFill>
        <p:spPr>
          <a:xfrm>
            <a:off x="-23495" y="3959860"/>
            <a:ext cx="12254865" cy="289242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68605" y="651510"/>
            <a:ext cx="5250180" cy="586740"/>
          </a:xfrm>
          <a:prstGeom prst="rect">
            <a:avLst/>
          </a:prstGeom>
          <a:solidFill>
            <a:schemeClr val="bg1"/>
          </a:solidFill>
          <a:ln w="28575" cmpd="sng">
            <a:solidFill>
              <a:srgbClr val="AF007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600">
                <a:solidFill>
                  <a:srgbClr val="7030A0"/>
                </a:solidFill>
                <a:latin typeface="黑体" panose="02010609060101010101" pitchFamily="26" charset="-122"/>
                <a:ea typeface="黑体" panose="02010609060101010101" pitchFamily="26" charset="-122"/>
                <a:cs typeface="黑体" panose="02010609060101010101" pitchFamily="26" charset="-122"/>
              </a:rPr>
              <a:t>旧题新做</a:t>
            </a:r>
            <a:r>
              <a:rPr sz="3600">
                <a:solidFill>
                  <a:srgbClr val="7030A0"/>
                </a:solidFill>
                <a:latin typeface="黑体" panose="02010609060101010101" pitchFamily="26" charset="-122"/>
                <a:ea typeface="黑体" panose="02010609060101010101" pitchFamily="26" charset="-122"/>
                <a:cs typeface="黑体" panose="02010609060101010101" pitchFamily="26" charset="-122"/>
              </a:rPr>
              <a:t>【期初试卷】</a:t>
            </a:r>
            <a:endParaRPr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p:txBody>
      </p:sp>
      <p:sp>
        <p:nvSpPr>
          <p:cNvPr id="2" name="文本框 1"/>
          <p:cNvSpPr txBox="1"/>
          <p:nvPr>
            <p:custDataLst>
              <p:tags r:id="rId2"/>
            </p:custDataLst>
          </p:nvPr>
        </p:nvSpPr>
        <p:spPr>
          <a:xfrm>
            <a:off x="183515" y="1238250"/>
            <a:ext cx="11751310" cy="5620385"/>
          </a:xfrm>
          <a:prstGeom prst="rect">
            <a:avLst/>
          </a:prstGeom>
          <a:solidFill>
            <a:schemeClr val="bg1"/>
          </a:solidFill>
          <a:ln w="28575" cmpd="sng">
            <a:solidFill>
              <a:schemeClr val="accent1">
                <a:shade val="50000"/>
              </a:schemeClr>
            </a:solidFill>
            <a:prstDash val="solid"/>
          </a:ln>
        </p:spPr>
        <p:txBody>
          <a:bodyPr wrap="square" rtlCol="0" anchor="t">
            <a:noAutofit/>
          </a:bodyPr>
          <a:lstStyle/>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请阅读下面文段，翻译画线的句子。</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睿时自以周代旧臣，久居重镇，内不自安，屡请入朝，于是征还京师。</a:t>
            </a:r>
            <a:r>
              <a:rPr lang="zh-CN" altLang="en-US" sz="2800" b="1" u="sng">
                <a:latin typeface="宋体" panose="02010600030101010101" pitchFamily="2" charset="-122"/>
                <a:ea typeface="宋体" panose="02010600030101010101" pitchFamily="2" charset="-122"/>
                <a:cs typeface="宋体" panose="02010600030101010101" pitchFamily="2" charset="-122"/>
                <a:sym typeface="+mn-ea"/>
              </a:rPr>
              <a:t>及引见，上为之兴，命睿上殿，握手极欢。</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睿退谓所亲曰：“功遂身退，今其时也。”</a:t>
            </a:r>
            <a:r>
              <a:rPr lang="zh-CN" altLang="en-US" sz="2800" b="1" u="sng">
                <a:latin typeface="宋体" panose="02010600030101010101" pitchFamily="2" charset="-122"/>
                <a:ea typeface="宋体" panose="02010600030101010101" pitchFamily="2" charset="-122"/>
                <a:cs typeface="宋体" panose="02010600030101010101" pitchFamily="2" charset="-122"/>
                <a:sym typeface="+mn-ea"/>
              </a:rPr>
              <a:t>遂谢病于家，阖门自守，不交当代。</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上赐以版舆，每有朝觐，必令三卫舆上殿。睿初平王谦之始，自以威名太盛，恐为时所忌，遂大受金贿以自秽。由是勋簿多不以实，诣朝堂称屈者，前后百数。上令有司案验其事，主者多获罪。睿惶惧，上表陈谢，请归大理。上慰谕遣之。</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（1）及引见，上为之兴，命睿上殿，握手极欢。</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（2）遂谢病于家，阖门自守，不交当代。</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2698115" y="-99695"/>
            <a:ext cx="7361555" cy="922020"/>
          </a:xfrm>
          <a:prstGeom prst="rect">
            <a:avLst/>
          </a:prstGeom>
          <a:noFill/>
        </p:spPr>
        <p:txBody>
          <a:bodyPr wrap="square" rtlCol="0" anchor="t">
            <a:spAutoFit/>
          </a:bodyPr>
          <a:p>
            <a:pPr indent="0" fontAlgn="auto">
              <a:lnSpc>
                <a:spcPct val="150000"/>
              </a:lnSpc>
              <a:buNone/>
            </a:pPr>
            <a:r>
              <a:rPr lang="zh-CN" altLang="en-US" sz="3600">
                <a:solidFill>
                  <a:srgbClr val="0309F7"/>
                </a:solidFill>
                <a:sym typeface="+mn-ea"/>
              </a:rPr>
              <a:t>活动四：模拟演练，方法再运用</a:t>
            </a:r>
            <a:endParaRPr lang="zh-CN" altLang="en-US" sz="3600">
              <a:solidFill>
                <a:srgbClr val="0309F7"/>
              </a:solidFill>
              <a:sym typeface="+mn-ea"/>
            </a:endParaRPr>
          </a:p>
        </p:txBody>
      </p:sp>
      <p:sp>
        <p:nvSpPr>
          <p:cNvPr id="100" name="文本框 99"/>
          <p:cNvSpPr txBox="1"/>
          <p:nvPr/>
        </p:nvSpPr>
        <p:spPr>
          <a:xfrm>
            <a:off x="447675" y="4944745"/>
            <a:ext cx="11487150" cy="460375"/>
          </a:xfrm>
          <a:prstGeom prst="rect">
            <a:avLst/>
          </a:prstGeom>
          <a:noFill/>
          <a:ln w="9525">
            <a:noFill/>
          </a:ln>
        </p:spPr>
        <p:txBody>
          <a:bodyPr wrap="square">
            <a:spAutoFit/>
          </a:bodyPr>
          <a:p>
            <a:pPr indent="0"/>
            <a:r>
              <a:rPr lang="zh-CN" sz="2400" b="1">
                <a:solidFill>
                  <a:srgbClr val="FF0000"/>
                </a:solidFill>
                <a:ea typeface="宋体" panose="02010600030101010101" pitchFamily="2" charset="-122"/>
              </a:rPr>
              <a:t>等到上殿引见，皇帝为了他竟站起来，命令梁睿上殿来，握手谈话非常高兴。</a:t>
            </a:r>
            <a:endParaRPr lang="zh-CN" altLang="en-US" sz="2400" b="1">
              <a:solidFill>
                <a:srgbClr val="FF0000"/>
              </a:solidFill>
              <a:ea typeface="宋体" panose="02010600030101010101" pitchFamily="2" charset="-122"/>
            </a:endParaRPr>
          </a:p>
        </p:txBody>
      </p:sp>
      <p:sp>
        <p:nvSpPr>
          <p:cNvPr id="3" name="文本框 2"/>
          <p:cNvSpPr txBox="1"/>
          <p:nvPr/>
        </p:nvSpPr>
        <p:spPr>
          <a:xfrm>
            <a:off x="631190" y="5940425"/>
            <a:ext cx="9196070" cy="460375"/>
          </a:xfrm>
          <a:prstGeom prst="rect">
            <a:avLst/>
          </a:prstGeom>
          <a:noFill/>
          <a:ln w="9525">
            <a:noFill/>
          </a:ln>
        </p:spPr>
        <p:txBody>
          <a:bodyPr wrap="square">
            <a:spAutoFit/>
          </a:bodyPr>
          <a:p>
            <a:pPr indent="0"/>
            <a:r>
              <a:rPr lang="zh-CN" sz="2400" b="1">
                <a:solidFill>
                  <a:srgbClr val="FF0000"/>
                </a:solidFill>
                <a:ea typeface="宋体" panose="02010600030101010101" pitchFamily="2" charset="-122"/>
              </a:rPr>
              <a:t>于是在家中称病，闭门不出，自坚操守，不与当朝人交往。</a:t>
            </a:r>
            <a:endParaRPr lang="zh-CN" altLang="en-US" sz="2400" b="1">
              <a:solidFill>
                <a:srgbClr val="FF0000"/>
              </a:solidFill>
              <a:ea typeface="宋体" panose="02010600030101010101" pitchFamily="2" charset="-122"/>
            </a:endParaRPr>
          </a:p>
        </p:txBody>
      </p:sp>
      <p:sp>
        <p:nvSpPr>
          <p:cNvPr id="9" name="椭圆 8"/>
          <p:cNvSpPr/>
          <p:nvPr>
            <p:custDataLst>
              <p:tags r:id="rId3"/>
            </p:custDataLst>
          </p:nvPr>
        </p:nvSpPr>
        <p:spPr>
          <a:xfrm>
            <a:off x="4064000" y="4490720"/>
            <a:ext cx="637540" cy="454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custDataLst>
              <p:tags r:id="rId4"/>
            </p:custDataLst>
          </p:nvPr>
        </p:nvSpPr>
        <p:spPr>
          <a:xfrm>
            <a:off x="1499870" y="4405630"/>
            <a:ext cx="537210" cy="539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custDataLst>
              <p:tags r:id="rId5"/>
            </p:custDataLst>
          </p:nvPr>
        </p:nvSpPr>
        <p:spPr>
          <a:xfrm>
            <a:off x="2037080" y="5386705"/>
            <a:ext cx="779145" cy="553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custDataLst>
              <p:tags r:id="rId6"/>
            </p:custDataLst>
          </p:nvPr>
        </p:nvSpPr>
        <p:spPr>
          <a:xfrm>
            <a:off x="3608705" y="5405120"/>
            <a:ext cx="565150" cy="440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custDataLst>
              <p:tags r:id="rId7"/>
            </p:custDataLst>
          </p:nvPr>
        </p:nvSpPr>
        <p:spPr>
          <a:xfrm>
            <a:off x="6299835" y="5386705"/>
            <a:ext cx="807085" cy="553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9" grpId="0" bldLvl="0" animBg="1"/>
      <p:bldP spid="9" grpId="1" animBg="1"/>
      <p:bldP spid="6" grpId="0" bldLvl="0" animBg="1"/>
      <p:bldP spid="6" grpId="1" animBg="1"/>
      <p:bldP spid="7" grpId="0" bldLvl="0" animBg="1"/>
      <p:bldP spid="7" grpId="1" animBg="1"/>
      <p:bldP spid="8" grpId="0" bldLvl="0" animBg="1"/>
      <p:bldP spid="8" grpId="1" animBg="1"/>
      <p:bldP spid="10" grpId="0" bldLvl="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8290" y="669925"/>
            <a:ext cx="11793855" cy="5483225"/>
          </a:xfrm>
        </p:spPr>
        <p:txBody>
          <a:bodyPr>
            <a:normAutofit lnSpcReduction="10000"/>
          </a:bodyPr>
          <a:p>
            <a:pPr marL="0" indent="0">
              <a:lnSpc>
                <a:spcPct val="100000"/>
              </a:lnSpc>
              <a:buNone/>
            </a:pPr>
            <a:r>
              <a:rPr lang="zh-CN" altLang="en-US" sz="2400" b="1">
                <a:latin typeface="宋体" panose="02010600030101010101" pitchFamily="2" charset="-122"/>
                <a:ea typeface="宋体" panose="02010600030101010101" pitchFamily="2" charset="-122"/>
              </a:rPr>
              <a:t>阅读文章，梳通文意。（难以理解的地方请用实词推断方法）</a:t>
            </a:r>
            <a:endParaRPr lang="zh-CN" altLang="en-US" sz="2400" b="1">
              <a:latin typeface="宋体" panose="02010600030101010101" pitchFamily="2" charset="-122"/>
              <a:ea typeface="宋体" panose="02010600030101010101" pitchFamily="2" charset="-122"/>
            </a:endParaRPr>
          </a:p>
          <a:p>
            <a:pPr marL="0" indent="0">
              <a:lnSpc>
                <a:spcPct val="100000"/>
              </a:lnSpc>
              <a:buNone/>
            </a:pPr>
            <a:r>
              <a:rPr lang="en-US" altLang="zh-CN" sz="2400" b="1">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黄冈之地多竹，大者如椽。竹工破之，刳去其节，用代陶瓦。比屋皆然，以其价廉而工省也。</a:t>
            </a:r>
            <a:endParaRPr lang="zh-CN" altLang="en-US" sz="2400" b="1">
              <a:latin typeface="宋体" panose="02010600030101010101" pitchFamily="2" charset="-122"/>
              <a:ea typeface="宋体" panose="02010600030101010101" pitchFamily="2" charset="-122"/>
            </a:endParaRPr>
          </a:p>
          <a:p>
            <a:pPr marL="0" indent="0">
              <a:lnSpc>
                <a:spcPct val="100000"/>
              </a:lnSpc>
              <a:buNone/>
            </a:pPr>
            <a:endParaRPr lang="zh-CN" altLang="en-US" b="1">
              <a:latin typeface="宋体" panose="02010600030101010101" pitchFamily="2" charset="-122"/>
              <a:ea typeface="宋体" panose="02010600030101010101" pitchFamily="2" charset="-122"/>
            </a:endParaRPr>
          </a:p>
          <a:p>
            <a:pPr>
              <a:lnSpc>
                <a:spcPct val="100000"/>
              </a:lnSpc>
            </a:pPr>
            <a:endParaRPr lang="zh-CN" altLang="en-US" b="1">
              <a:latin typeface="宋体" panose="02010600030101010101" pitchFamily="2" charset="-122"/>
              <a:ea typeface="宋体" panose="02010600030101010101" pitchFamily="2" charset="-122"/>
            </a:endParaRPr>
          </a:p>
          <a:p>
            <a:pPr marL="0" indent="0">
              <a:lnSpc>
                <a:spcPct val="100000"/>
              </a:lnSpc>
              <a:buNone/>
            </a:pPr>
            <a:r>
              <a:rPr lang="en-US" altLang="zh-CN" b="1">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子城西北隅，雉堞圮毁，蓁莽荒秽，因作小楼二间，与月波楼通。远吞山光，平挹江濑，幽阒辽夐，不可具状。夏宜急雨，有瀑布声；冬宜密雪，有碎玉声。宜鼓琴，琴调虚畅；宜咏诗，诗韵清绝；宜围棋，子声丁丁然；宜投壶，矢声铮铮然；皆竹楼之所助也。</a:t>
            </a:r>
            <a:endParaRPr lang="zh-CN" altLang="en-US" sz="2400" b="1">
              <a:latin typeface="宋体" panose="02010600030101010101" pitchFamily="2" charset="-122"/>
              <a:ea typeface="宋体" panose="02010600030101010101" pitchFamily="2" charset="-122"/>
            </a:endParaRPr>
          </a:p>
        </p:txBody>
      </p:sp>
      <p:sp>
        <p:nvSpPr>
          <p:cNvPr id="4" name="文本框 3"/>
          <p:cNvSpPr txBox="1"/>
          <p:nvPr/>
        </p:nvSpPr>
        <p:spPr>
          <a:xfrm>
            <a:off x="761365" y="86360"/>
            <a:ext cx="5205095" cy="583565"/>
          </a:xfrm>
          <a:prstGeom prst="rect">
            <a:avLst/>
          </a:prstGeom>
          <a:ln>
            <a:solidFill>
              <a:srgbClr val="7030A0"/>
            </a:solidFill>
          </a:ln>
        </p:spPr>
        <p:txBody>
          <a:bodyPr wrap="square">
            <a:spAutoFit/>
            <a:extLst>
              <a:ext uri="{4A0BC546-FE56-4ADE-93B0-CB8AF2F6F144}">
                <wpsdc:textFrameExt xmlns:wpsdc="http://www.wps.cn/officeDocument/2022/drawingmlCustomData" type="text"/>
              </a:ext>
            </a:extLst>
          </a:bodyPr>
          <a:p>
            <a:pPr algn="l"/>
            <a:r>
              <a:rPr lang="zh-CN" altLang="en-US" sz="3200">
                <a:solidFill>
                  <a:srgbClr val="7030A0"/>
                </a:solidFill>
                <a:latin typeface="Arial" panose="020B0604020202020204" pitchFamily="34" charset="0"/>
                <a:ea typeface="微软雅黑" panose="020B0503020204020204" charset="-122"/>
              </a:rPr>
              <a:t>新题演练</a:t>
            </a:r>
            <a:r>
              <a:rPr lang="en-US" altLang="zh-CN" sz="3200">
                <a:solidFill>
                  <a:srgbClr val="7030A0"/>
                </a:solidFill>
                <a:latin typeface="Arial" panose="020B0604020202020204" pitchFamily="34" charset="0"/>
                <a:ea typeface="微软雅黑" panose="020B0503020204020204" charset="-122"/>
              </a:rPr>
              <a:t>    </a:t>
            </a:r>
            <a:r>
              <a:rPr lang="zh-CN" altLang="en-US" sz="3200">
                <a:solidFill>
                  <a:srgbClr val="7030A0"/>
                </a:solidFill>
                <a:latin typeface="Arial" panose="020B0604020202020204" pitchFamily="34" charset="0"/>
                <a:ea typeface="微软雅黑" panose="020B0503020204020204" charset="-122"/>
              </a:rPr>
              <a:t>《黄冈竹楼记》</a:t>
            </a:r>
            <a:endParaRPr lang="en-US" altLang="zh-CN" sz="3200">
              <a:solidFill>
                <a:srgbClr val="7030A0"/>
              </a:solidFill>
              <a:latin typeface="Arial" panose="020B0604020202020204" pitchFamily="34" charset="0"/>
              <a:ea typeface="微软雅黑" panose="020B0503020204020204" charset="-122"/>
            </a:endParaRPr>
          </a:p>
        </p:txBody>
      </p:sp>
      <p:sp>
        <p:nvSpPr>
          <p:cNvPr id="5" name="文本框 4"/>
          <p:cNvSpPr txBox="1"/>
          <p:nvPr/>
        </p:nvSpPr>
        <p:spPr>
          <a:xfrm>
            <a:off x="469265" y="1883410"/>
            <a:ext cx="11324590" cy="891540"/>
          </a:xfrm>
          <a:prstGeom prst="rect">
            <a:avLst/>
          </a:prstGeom>
          <a:noFill/>
          <a:ln>
            <a:solidFill>
              <a:srgbClr val="0309F7"/>
            </a:solidFill>
          </a:ln>
        </p:spPr>
        <p:txBody>
          <a:bodyPr wrap="square" rtlCol="0" anchor="t">
            <a:spAutoFit/>
          </a:bodyPr>
          <a:p>
            <a:r>
              <a:rPr lang="en-US" altLang="zh-CN" sz="2800" b="1">
                <a:solidFill>
                  <a:srgbClr val="FF0000"/>
                </a:solidFill>
                <a:latin typeface="楷体" panose="02010609060101010101" charset="-122"/>
                <a:ea typeface="楷体" panose="02010609060101010101" charset="-122"/>
              </a:rPr>
              <a:t>   </a:t>
            </a:r>
            <a:r>
              <a:rPr lang="zh-CN" altLang="en-US" sz="2400" b="1">
                <a:solidFill>
                  <a:srgbClr val="0309F7"/>
                </a:solidFill>
                <a:latin typeface="楷体" panose="02010609060101010101" charset="-122"/>
                <a:ea typeface="楷体" panose="02010609060101010101" charset="-122"/>
              </a:rPr>
              <a:t>黄冈地方盛产竹子，大的粗如椽子。竹匠剖开它，削去竹节，用来代替陶瓦。家家房屋都是这样，因为竹瓦价格便宜而且又省工。</a:t>
            </a:r>
            <a:endParaRPr lang="zh-CN" altLang="en-US" sz="2400" b="1">
              <a:solidFill>
                <a:srgbClr val="0309F7"/>
              </a:solidFill>
              <a:latin typeface="楷体" panose="02010609060101010101" charset="-122"/>
              <a:ea typeface="楷体" panose="02010609060101010101" charset="-122"/>
            </a:endParaRPr>
          </a:p>
        </p:txBody>
      </p:sp>
      <p:sp>
        <p:nvSpPr>
          <p:cNvPr id="6" name="文本框 5"/>
          <p:cNvSpPr txBox="1"/>
          <p:nvPr/>
        </p:nvSpPr>
        <p:spPr>
          <a:xfrm>
            <a:off x="288290" y="4465320"/>
            <a:ext cx="11793855" cy="2306955"/>
          </a:xfrm>
          <a:prstGeom prst="rect">
            <a:avLst/>
          </a:prstGeom>
          <a:noFill/>
          <a:ln>
            <a:solidFill>
              <a:srgbClr val="0309F7"/>
            </a:solidFill>
          </a:ln>
        </p:spPr>
        <p:txBody>
          <a:bodyPr wrap="square" rtlCol="0" anchor="t">
            <a:spAutoFit/>
          </a:bodyPr>
          <a:p>
            <a:r>
              <a:rPr lang="zh-CN" altLang="en-US" sz="2400" b="1">
                <a:solidFill>
                  <a:srgbClr val="0309F7"/>
                </a:solidFill>
                <a:latin typeface="楷体" panose="02010609060101010101" charset="-122"/>
                <a:ea typeface="楷体" panose="02010609060101010101" charset="-122"/>
                <a:cs typeface="楷体" panose="02010609060101010101" charset="-122"/>
              </a:rPr>
              <a:t>子城的西北角上，矮墙毁坏，长着茂密的野草，一片荒秽，我因而就地建造小竹楼两间，与月波楼相接连。登上竹楼，远眺可以尽览山色，平视可以将江滩、碧波尽收眼底。那清幽静谧、辽阔绵远的景象，实在无法一一描述出来。夏天宜有急雨，人在楼中如闻瀑布声;冬天遇到大雪飘零也很相宜，好象碎琼乱玉的敲击声;这里适宜弹琴，琴声清虚和畅;这里适宜吟诗，诗的韵味清雅绝妙;这里适宜下棋，棋子声丁丁动听，这里适宜投壶，箭声铮铮悦耳。这些都是竹楼所促成的。</a:t>
            </a:r>
            <a:endParaRPr lang="zh-CN" altLang="en-US" sz="2400" b="1">
              <a:solidFill>
                <a:srgbClr val="0309F7"/>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6" grpId="0" bldLvl="0" animBg="1"/>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3350" y="117475"/>
            <a:ext cx="11887835" cy="7282180"/>
          </a:xfrm>
        </p:spPr>
        <p:txBody>
          <a:bodyPr>
            <a:normAutofit fontScale="80000"/>
          </a:bodyPr>
          <a:p>
            <a:pPr marL="0" indent="0">
              <a:lnSpc>
                <a:spcPct val="110000"/>
              </a:lnSpc>
              <a:spcAft>
                <a:spcPts val="0"/>
              </a:spcAft>
              <a:buNone/>
            </a:pP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sz="3110" b="1">
                <a:latin typeface="宋体" panose="02010600030101010101" pitchFamily="2" charset="-122"/>
                <a:ea typeface="宋体" panose="02010600030101010101" pitchFamily="2" charset="-122"/>
                <a:cs typeface="宋体" panose="02010600030101010101" pitchFamily="2" charset="-122"/>
              </a:rPr>
              <a:t>公退之暇，被鹤氅衣，戴华阳巾，手执《周易》一卷，焚香默坐，消遣世虑。江山之外，第见风帆沙鸟，烟云竹树而已。待其酒力醒，茶烟歇，送夕阳，迎素月，亦谪居之胜概也。彼齐云、落星，高则高矣；井干、丽谯，华则华矣；止于贮妓女，藏歌舞，非骚人之事，吾所不取。</a:t>
            </a:r>
            <a:endParaRPr lang="zh-CN" altLang="en-US" sz="3110" b="1">
              <a:latin typeface="宋体" panose="02010600030101010101" pitchFamily="2" charset="-122"/>
              <a:ea typeface="宋体" panose="02010600030101010101" pitchFamily="2" charset="-122"/>
              <a:cs typeface="宋体" panose="02010600030101010101" pitchFamily="2" charset="-122"/>
            </a:endParaRPr>
          </a:p>
          <a:p>
            <a:pPr>
              <a:lnSpc>
                <a:spcPct val="110000"/>
              </a:lnSpc>
              <a:spcAft>
                <a:spcPts val="0"/>
              </a:spcAft>
            </a:pP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nSpc>
                <a:spcPct val="110000"/>
              </a:lnSpc>
              <a:spcAft>
                <a:spcPts val="0"/>
              </a:spcAft>
            </a:pP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r>
              <a:rPr lang="en-US" altLang="zh-CN" b="1">
                <a:latin typeface="宋体" panose="02010600030101010101" pitchFamily="2" charset="-122"/>
                <a:ea typeface="宋体" panose="02010600030101010101" pitchFamily="2" charset="-122"/>
                <a:cs typeface="宋体" panose="02010600030101010101" pitchFamily="2" charset="-122"/>
              </a:rPr>
              <a:t>    </a:t>
            </a:r>
            <a:endParaRPr lang="en-US" altLang="zh-CN"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endParaRPr lang="zh-CN" altLang="en-US" sz="3000"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r>
              <a:rPr lang="zh-CN" altLang="en-US" sz="3000" b="1">
                <a:latin typeface="宋体" panose="02010600030101010101" pitchFamily="2" charset="-122"/>
                <a:ea typeface="宋体" panose="02010600030101010101" pitchFamily="2" charset="-122"/>
                <a:cs typeface="宋体" panose="02010600030101010101" pitchFamily="2" charset="-122"/>
              </a:rPr>
              <a:t>吾闻竹工云：“竹之为瓦，仅十稔；若重覆之，得二十稔。”噫！吾以至道乙未岁，自翰林出滁上，丙申，移广陵；丁酉又入西掖；戊戌岁除日，有齐安之命；己亥闰三月到郡。四年之间，奔走不暇；未知明年又在何处，岂惧竹楼之易朽乎！幸后之人与我同志，嗣而葺之，庶斯楼之不朽也！</a:t>
            </a:r>
            <a:endParaRPr lang="zh-CN" altLang="en-US" sz="3000"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r>
              <a:rPr lang="en-US" altLang="zh-CN" sz="3000" b="1">
                <a:latin typeface="宋体" panose="02010600030101010101" pitchFamily="2" charset="-122"/>
                <a:ea typeface="宋体" panose="02010600030101010101" pitchFamily="2" charset="-122"/>
                <a:cs typeface="宋体" panose="02010600030101010101" pitchFamily="2" charset="-122"/>
              </a:rPr>
              <a:t>    </a:t>
            </a:r>
            <a:endParaRPr lang="zh-CN" altLang="en-US" sz="30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47955" y="1892300"/>
            <a:ext cx="11873230" cy="2676525"/>
          </a:xfrm>
          <a:prstGeom prst="rect">
            <a:avLst/>
          </a:prstGeom>
          <a:noFill/>
          <a:ln>
            <a:solidFill>
              <a:srgbClr val="0309F7"/>
            </a:solidFill>
          </a:ln>
        </p:spPr>
        <p:txBody>
          <a:bodyPr wrap="square" rtlCol="0" anchor="t">
            <a:spAutoFit/>
          </a:bodyPr>
          <a:p>
            <a:r>
              <a:rPr lang="en-US" altLang="zh-CN" sz="2400" b="1">
                <a:solidFill>
                  <a:srgbClr val="FF0000"/>
                </a:solidFill>
                <a:latin typeface="楷体" panose="02010609060101010101" charset="-122"/>
                <a:ea typeface="楷体" panose="02010609060101010101" charset="-122"/>
              </a:rPr>
              <a:t>    </a:t>
            </a:r>
            <a:r>
              <a:rPr lang="zh-CN" altLang="en-US" sz="2800" b="1">
                <a:solidFill>
                  <a:srgbClr val="0309F7"/>
                </a:solidFill>
                <a:latin typeface="楷体" panose="02010609060101010101" charset="-122"/>
                <a:ea typeface="楷体" panose="02010609060101010101" charset="-122"/>
              </a:rPr>
              <a:t>公务办完后的空闲时间，披着鹤氅，戴着华阳巾，手拿一卷《周易》，焚香默坐于楼中，能排除世俗杂念。这里江山形胜之外，但见轻风扬帆，沙上禽鸟，云烟竹树一片而已。等到酒醒之后，茶炉的烟火已经熄灭，送走落日，迎来皓月，这也是谪居生活中的一大乐事。那齐云、落星两楼，高是算高的了;井干、丽谯两楼，华丽也算是非常华丽了，可惜只是用来蓄养妓 女，安顿歌儿舞女，那就不是风雅之士的所作所为了，我是不赞成的。</a:t>
            </a:r>
            <a:endParaRPr lang="zh-CN" altLang="en-US" sz="2800" b="1">
              <a:solidFill>
                <a:srgbClr val="0309F7"/>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7040" y="230505"/>
            <a:ext cx="11421110" cy="3569335"/>
          </a:xfrm>
        </p:spPr>
        <p:txBody>
          <a:bodyPr>
            <a:normAutofit/>
          </a:bodyPr>
          <a:p>
            <a:pPr marL="0" indent="0">
              <a:lnSpc>
                <a:spcPct val="110000"/>
              </a:lnSpc>
              <a:spcAft>
                <a:spcPts val="0"/>
              </a:spcAft>
              <a:buNone/>
            </a:pPr>
            <a:r>
              <a:rPr lang="en-US" altLang="zh-CN" b="1">
                <a:latin typeface="宋体" panose="02010600030101010101" pitchFamily="2" charset="-122"/>
                <a:ea typeface="宋体" panose="02010600030101010101" pitchFamily="2" charset="-122"/>
                <a:cs typeface="宋体" panose="02010600030101010101" pitchFamily="2" charset="-122"/>
                <a:sym typeface="+mn-ea"/>
              </a:rPr>
              <a:t>    </a:t>
            </a:r>
            <a:r>
              <a:rPr lang="zh-CN" altLang="en-US" b="1">
                <a:latin typeface="宋体" panose="02010600030101010101" pitchFamily="2" charset="-122"/>
                <a:ea typeface="宋体" panose="02010600030101010101" pitchFamily="2" charset="-122"/>
                <a:cs typeface="宋体" panose="02010600030101010101" pitchFamily="2" charset="-122"/>
                <a:sym typeface="+mn-ea"/>
              </a:rPr>
              <a:t>吾闻竹工云：“竹之为瓦，仅十</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稔</a:t>
            </a:r>
            <a:r>
              <a:rPr lang="zh-CN" altLang="en-US" b="1">
                <a:latin typeface="宋体" panose="02010600030101010101" pitchFamily="2" charset="-122"/>
                <a:ea typeface="宋体" panose="02010600030101010101" pitchFamily="2" charset="-122"/>
                <a:cs typeface="宋体" panose="02010600030101010101" pitchFamily="2" charset="-122"/>
                <a:sym typeface="+mn-ea"/>
              </a:rPr>
              <a:t>；若重覆之，得二十稔。”噫！吾以至道乙未岁，自翰林</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出</a:t>
            </a:r>
            <a:r>
              <a:rPr lang="zh-CN" altLang="en-US" b="1">
                <a:latin typeface="宋体" panose="02010600030101010101" pitchFamily="2" charset="-122"/>
                <a:ea typeface="宋体" panose="02010600030101010101" pitchFamily="2" charset="-122"/>
                <a:cs typeface="宋体" panose="02010600030101010101" pitchFamily="2" charset="-122"/>
                <a:sym typeface="+mn-ea"/>
              </a:rPr>
              <a:t>滁上，丙申，移广陵；丁酉又入西掖；戊戌</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岁除日</a:t>
            </a:r>
            <a:r>
              <a:rPr lang="zh-CN" altLang="en-US" b="1">
                <a:latin typeface="宋体" panose="02010600030101010101" pitchFamily="2" charset="-122"/>
                <a:ea typeface="宋体" panose="02010600030101010101" pitchFamily="2" charset="-122"/>
                <a:cs typeface="宋体" panose="02010600030101010101" pitchFamily="2" charset="-122"/>
                <a:sym typeface="+mn-ea"/>
              </a:rPr>
              <a:t>，有齐安之命；己亥闰三月到郡。四年之间，奔走不</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暇</a:t>
            </a:r>
            <a:r>
              <a:rPr lang="zh-CN" altLang="en-US" b="1">
                <a:latin typeface="宋体" panose="02010600030101010101" pitchFamily="2" charset="-122"/>
                <a:ea typeface="宋体" panose="02010600030101010101" pitchFamily="2" charset="-122"/>
                <a:cs typeface="宋体" panose="02010600030101010101" pitchFamily="2" charset="-122"/>
                <a:sym typeface="+mn-ea"/>
              </a:rPr>
              <a:t>；未知明年又在何处，岂惧竹楼之易朽乎！</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幸</a:t>
            </a:r>
            <a:r>
              <a:rPr lang="zh-CN" altLang="en-US" b="1">
                <a:latin typeface="宋体" panose="02010600030101010101" pitchFamily="2" charset="-122"/>
                <a:ea typeface="宋体" panose="02010600030101010101" pitchFamily="2" charset="-122"/>
                <a:cs typeface="宋体" panose="02010600030101010101" pitchFamily="2" charset="-122"/>
                <a:sym typeface="+mn-ea"/>
              </a:rPr>
              <a:t>后之人与我</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同志</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嗣</a:t>
            </a:r>
            <a:r>
              <a:rPr lang="zh-CN" altLang="en-US" b="1">
                <a:latin typeface="宋体" panose="02010600030101010101" pitchFamily="2" charset="-122"/>
                <a:ea typeface="宋体" panose="02010600030101010101" pitchFamily="2" charset="-122"/>
                <a:cs typeface="宋体" panose="02010600030101010101" pitchFamily="2" charset="-122"/>
                <a:sym typeface="+mn-ea"/>
              </a:rPr>
              <a:t>而</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葺</a:t>
            </a:r>
            <a:r>
              <a:rPr lang="zh-CN" altLang="en-US" b="1">
                <a:latin typeface="宋体" panose="02010600030101010101" pitchFamily="2" charset="-122"/>
                <a:ea typeface="宋体" panose="02010600030101010101" pitchFamily="2" charset="-122"/>
                <a:cs typeface="宋体" panose="02010600030101010101" pitchFamily="2" charset="-122"/>
                <a:sym typeface="+mn-ea"/>
              </a:rPr>
              <a:t>之，庶斯楼之不朽也！</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spcAft>
                <a:spcPts val="0"/>
              </a:spcAft>
              <a:buNone/>
            </a:pPr>
            <a:r>
              <a:rPr lang="en-US" altLang="zh-CN" b="1">
                <a:latin typeface="宋体" panose="02010600030101010101" pitchFamily="2" charset="-122"/>
                <a:ea typeface="宋体" panose="02010600030101010101" pitchFamily="2" charset="-122"/>
                <a:cs typeface="宋体" panose="02010600030101010101" pitchFamily="2" charset="-122"/>
                <a:sym typeface="+mn-ea"/>
              </a:rPr>
              <a:t>    </a:t>
            </a:r>
            <a:r>
              <a:rPr lang="zh-CN" altLang="en-US" b="1">
                <a:latin typeface="宋体" panose="02010600030101010101" pitchFamily="2" charset="-122"/>
                <a:ea typeface="宋体" panose="02010600030101010101" pitchFamily="2" charset="-122"/>
                <a:cs typeface="宋体" panose="02010600030101010101" pitchFamily="2" charset="-122"/>
                <a:sym typeface="+mn-ea"/>
              </a:rPr>
              <a:t>咸平二年八月十五日记。</a:t>
            </a:r>
            <a:endParaRPr lang="zh-CN" altLang="en-US" b="1">
              <a:latin typeface="宋体" panose="02010600030101010101" pitchFamily="2" charset="-122"/>
              <a:ea typeface="宋体" panose="02010600030101010101" pitchFamily="2" charset="-122"/>
              <a:cs typeface="宋体" panose="02010600030101010101" pitchFamily="2" charset="-122"/>
            </a:endParaRPr>
          </a:p>
          <a:p>
            <a:endParaRPr lang="zh-CN" altLang="en-US"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90830" y="3275965"/>
            <a:ext cx="11701145" cy="3107690"/>
          </a:xfrm>
          <a:prstGeom prst="rect">
            <a:avLst/>
          </a:prstGeom>
          <a:noFill/>
          <a:ln>
            <a:solidFill>
              <a:srgbClr val="0309F7"/>
            </a:solidFill>
          </a:ln>
        </p:spPr>
        <p:txBody>
          <a:bodyPr wrap="square" rtlCol="0" anchor="t">
            <a:spAutoFit/>
          </a:bodyPr>
          <a:p>
            <a:r>
              <a:rPr lang="en-US" altLang="zh-CN" sz="2800" b="1">
                <a:solidFill>
                  <a:srgbClr val="0309F7"/>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0309F7"/>
                </a:solidFill>
                <a:latin typeface="楷体" panose="02010609060101010101" charset="-122"/>
                <a:ea typeface="楷体" panose="02010609060101010101" charset="-122"/>
                <a:cs typeface="楷体" panose="02010609060101010101" charset="-122"/>
                <a:sym typeface="+mn-ea"/>
              </a:rPr>
              <a:t>我听竹匠说：“竹制的瓦只能用十年，如果铺两层，能用二十年。”唉，我在至道元年，由翰林学士被贬到滁州，至道二年调到扬州，至道三年重返中书省，咸平元年除夕又接到贬往齐安的调令，今年闰三月来到齐安郡。四年当中，奔波不息，不知道明年又在何处，我难道还怕竹楼容易败坏吗?希望接任我的人与我志趣相同，继我爱楼之意而常常修缮它，那么这座竹楼就不会朽烂了。</a:t>
            </a:r>
            <a:endParaRPr lang="zh-CN" altLang="en-US" sz="2800" b="1">
              <a:solidFill>
                <a:srgbClr val="0309F7"/>
              </a:solidFill>
              <a:latin typeface="楷体" panose="02010609060101010101" charset="-122"/>
              <a:ea typeface="楷体" panose="02010609060101010101" charset="-122"/>
              <a:cs typeface="楷体" panose="02010609060101010101" charset="-122"/>
            </a:endParaRPr>
          </a:p>
          <a:p>
            <a:r>
              <a:rPr lang="zh-CN" altLang="en-US" sz="2800" b="1">
                <a:solidFill>
                  <a:srgbClr val="0309F7"/>
                </a:solidFill>
                <a:latin typeface="楷体" panose="02010609060101010101" charset="-122"/>
                <a:ea typeface="楷体" panose="02010609060101010101" charset="-122"/>
                <a:cs typeface="楷体" panose="02010609060101010101" charset="-122"/>
                <a:sym typeface="+mn-ea"/>
              </a:rPr>
              <a:t>　　咸平二年八月十五日撰记。</a:t>
            </a:r>
            <a:endParaRPr lang="zh-CN" altLang="en-US" sz="2800" b="1">
              <a:solidFill>
                <a:srgbClr val="0309F7"/>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7385" y="1056640"/>
            <a:ext cx="10515600" cy="4351338"/>
          </a:xfrm>
        </p:spPr>
        <p:txBody>
          <a:bodyPr>
            <a:normAutofit lnSpcReduction="10000"/>
          </a:bodyPr>
          <a:p>
            <a:pPr marL="0" indent="0">
              <a:lnSpc>
                <a:spcPct val="150000"/>
              </a:lnSpc>
              <a:buNone/>
            </a:pPr>
            <a:r>
              <a:rPr lang="en-US" altLang="zh-CN"/>
              <a:t>         </a:t>
            </a:r>
            <a:r>
              <a:rPr lang="zh-CN" altLang="en-US"/>
              <a:t>黄冈竹楼，是作者洁身自好的人格和高远情志的载体，是作者人格力量、人格理想的象征，是作者苦闷心灵聊以栖居的寓所。作者把竹楼写得情趣盎然，实际上抒发了自己的飘泊无定之苦、仕途失意之叹；同时也传达出作者身处逆境而矢志不渝的信念以及庄重自持的思想情操。宦海沉浮的不幸遭遇，不但没有消弥作者积极入世的热情，反而使他有竹楼“听雨如瀑”“闻雪若玉”的从容，有“岂惧竹楼之易朽乎”的自信。</a:t>
            </a: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3980" y="73025"/>
            <a:ext cx="6994525" cy="586740"/>
          </a:xfrm>
          <a:prstGeom prst="rect">
            <a:avLst/>
          </a:prstGeom>
          <a:solidFill>
            <a:schemeClr val="bg1"/>
          </a:solidFill>
          <a:ln w="28575" cmpd="sng">
            <a:solidFill>
              <a:srgbClr val="AF007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a:p>
            <a:pPr algn="ctr"/>
            <a:r>
              <a:rPr lang="zh-CN" sz="3600">
                <a:solidFill>
                  <a:srgbClr val="7030A0"/>
                </a:solidFill>
                <a:latin typeface="黑体" panose="02010609060101010101" pitchFamily="26" charset="-122"/>
                <a:ea typeface="黑体" panose="02010609060101010101" pitchFamily="26" charset="-122"/>
                <a:cs typeface="黑体" panose="02010609060101010101" pitchFamily="26" charset="-122"/>
              </a:rPr>
              <a:t>真题演练</a:t>
            </a:r>
            <a:r>
              <a:rPr sz="3600">
                <a:solidFill>
                  <a:srgbClr val="7030A0"/>
                </a:solidFill>
                <a:latin typeface="黑体" panose="02010609060101010101" pitchFamily="26" charset="-122"/>
                <a:ea typeface="黑体" panose="02010609060101010101" pitchFamily="26" charset="-122"/>
                <a:cs typeface="黑体" panose="02010609060101010101" pitchFamily="26" charset="-122"/>
              </a:rPr>
              <a:t>【</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【20</a:t>
            </a:r>
            <a:r>
              <a:rPr lang="en-US"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23</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a:t>
            </a:r>
            <a:r>
              <a:rPr lang="zh-CN"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新高考</a:t>
            </a:r>
            <a:r>
              <a:rPr lang="en-US" altLang="zh-CN"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I</a:t>
            </a:r>
            <a:r>
              <a:rPr lang="zh-CN" altLang="en-US"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卷</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a:t>
            </a:r>
            <a:endParaRPr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a:p>
            <a:pPr algn="ctr"/>
            <a:r>
              <a:rPr sz="3600">
                <a:solidFill>
                  <a:srgbClr val="7030A0"/>
                </a:solidFill>
                <a:latin typeface="黑体" panose="02010609060101010101" pitchFamily="26" charset="-122"/>
                <a:ea typeface="黑体" panose="02010609060101010101" pitchFamily="26" charset="-122"/>
                <a:cs typeface="黑体" panose="02010609060101010101" pitchFamily="26" charset="-122"/>
              </a:rPr>
              <a:t>】</a:t>
            </a:r>
            <a:endParaRPr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p:txBody>
      </p:sp>
      <p:sp>
        <p:nvSpPr>
          <p:cNvPr id="2" name="文本框 1"/>
          <p:cNvSpPr txBox="1"/>
          <p:nvPr>
            <p:custDataLst>
              <p:tags r:id="rId2"/>
            </p:custDataLst>
          </p:nvPr>
        </p:nvSpPr>
        <p:spPr>
          <a:xfrm>
            <a:off x="93980" y="755015"/>
            <a:ext cx="11779250" cy="5783580"/>
          </a:xfrm>
          <a:prstGeom prst="rect">
            <a:avLst/>
          </a:prstGeom>
          <a:solidFill>
            <a:schemeClr val="bg1"/>
          </a:solidFill>
          <a:ln w="28575" cmpd="sng">
            <a:solidFill>
              <a:schemeClr val="accent1">
                <a:shade val="50000"/>
              </a:schemeClr>
            </a:solidFill>
            <a:prstDash val="solid"/>
          </a:ln>
        </p:spPr>
        <p:txBody>
          <a:bodyPr wrap="square" rtlCol="0" anchor="t">
            <a:noAutofit/>
          </a:bodyPr>
          <a:lstStyle/>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阅读下面的文言文，完成下面小题。</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材料一：襄子围于晋阳中，出围，赏有功者五人，高赫为赏首。张孟谈曰：“晋阳之事，赫无大功，今为赏首，何也？”襄子曰：“晋阳之事，寡人国家危，社稷殆矣。</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吾群臣无有不骄侮之意者，唯赫子不失君臣之礼，是以先之。”仲尼闻之，曰：“善赏哉，襄子！赏一人而天下为人臣者莫敢失礼矣。”或曰：仲尼不知善赏矣。夫善赏罚者，百官不敢侵职，群臣不敢失礼。上设其法，而下无奸诈之心。如此，则可谓善赏罚矣。襄子有君臣亲之泽，操令行禁止之法，而犹有骄侮之臣，是襄子失罚也。为人臣者，乘事而有功则赏。今赫仅不骄侮，而襄子赏之，是失赏也。故曰：仲尼不知善赏。（节选自《韩非子·难一》）</a:t>
            </a:r>
            <a:endParaRPr lang="zh-CN" altLang="zh-CN" sz="2800" b="1" kern="100" spc="-1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3980" y="73025"/>
            <a:ext cx="6994525" cy="586740"/>
          </a:xfrm>
          <a:prstGeom prst="rect">
            <a:avLst/>
          </a:prstGeom>
          <a:solidFill>
            <a:schemeClr val="bg1"/>
          </a:solidFill>
          <a:ln w="28575" cmpd="sng">
            <a:solidFill>
              <a:srgbClr val="AF007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a:p>
            <a:pPr algn="ctr"/>
            <a:r>
              <a:rPr lang="zh-CN" sz="3600">
                <a:solidFill>
                  <a:srgbClr val="7030A0"/>
                </a:solidFill>
                <a:latin typeface="黑体" panose="02010609060101010101" pitchFamily="26" charset="-122"/>
                <a:ea typeface="黑体" panose="02010609060101010101" pitchFamily="26" charset="-122"/>
                <a:cs typeface="黑体" panose="02010609060101010101" pitchFamily="26" charset="-122"/>
              </a:rPr>
              <a:t>真题演练</a:t>
            </a:r>
            <a:r>
              <a:rPr sz="3600">
                <a:solidFill>
                  <a:srgbClr val="7030A0"/>
                </a:solidFill>
                <a:latin typeface="黑体" panose="02010609060101010101" pitchFamily="26" charset="-122"/>
                <a:ea typeface="黑体" panose="02010609060101010101" pitchFamily="26" charset="-122"/>
                <a:cs typeface="黑体" panose="02010609060101010101" pitchFamily="26" charset="-122"/>
              </a:rPr>
              <a:t>【</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【20</a:t>
            </a:r>
            <a:r>
              <a:rPr lang="en-US"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23</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a:t>
            </a:r>
            <a:r>
              <a:rPr lang="zh-CN"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新高考</a:t>
            </a:r>
            <a:r>
              <a:rPr lang="en-US" altLang="zh-CN"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I</a:t>
            </a:r>
            <a:r>
              <a:rPr lang="zh-CN" altLang="en-US"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卷</a:t>
            </a:r>
            <a:r>
              <a:rPr sz="3600">
                <a:solidFill>
                  <a:srgbClr val="7030A0"/>
                </a:solidFill>
                <a:latin typeface="黑体" panose="02010609060101010101" pitchFamily="26" charset="-122"/>
                <a:ea typeface="黑体" panose="02010609060101010101" pitchFamily="26" charset="-122"/>
                <a:cs typeface="黑体" panose="02010609060101010101" pitchFamily="26" charset="-122"/>
                <a:sym typeface="+mn-ea"/>
              </a:rPr>
              <a:t>】</a:t>
            </a:r>
            <a:endParaRPr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a:p>
            <a:pPr algn="ctr"/>
            <a:r>
              <a:rPr sz="3600">
                <a:solidFill>
                  <a:srgbClr val="7030A0"/>
                </a:solidFill>
                <a:latin typeface="黑体" panose="02010609060101010101" pitchFamily="26" charset="-122"/>
                <a:ea typeface="黑体" panose="02010609060101010101" pitchFamily="26" charset="-122"/>
                <a:cs typeface="黑体" panose="02010609060101010101" pitchFamily="26" charset="-122"/>
              </a:rPr>
              <a:t>】</a:t>
            </a:r>
            <a:endParaRPr sz="3600">
              <a:solidFill>
                <a:srgbClr val="7030A0"/>
              </a:solidFill>
              <a:latin typeface="黑体" panose="02010609060101010101" pitchFamily="26" charset="-122"/>
              <a:ea typeface="黑体" panose="02010609060101010101" pitchFamily="26" charset="-122"/>
              <a:cs typeface="黑体" panose="02010609060101010101" pitchFamily="26" charset="-122"/>
            </a:endParaRPr>
          </a:p>
        </p:txBody>
      </p:sp>
      <p:sp>
        <p:nvSpPr>
          <p:cNvPr id="2" name="文本框 1"/>
          <p:cNvSpPr txBox="1"/>
          <p:nvPr>
            <p:custDataLst>
              <p:tags r:id="rId2"/>
            </p:custDataLst>
          </p:nvPr>
        </p:nvSpPr>
        <p:spPr>
          <a:xfrm>
            <a:off x="93980" y="755015"/>
            <a:ext cx="11779250" cy="2934970"/>
          </a:xfrm>
          <a:prstGeom prst="rect">
            <a:avLst/>
          </a:prstGeom>
          <a:solidFill>
            <a:schemeClr val="bg1"/>
          </a:solidFill>
          <a:ln w="28575" cmpd="sng">
            <a:solidFill>
              <a:schemeClr val="accent1">
                <a:shade val="50000"/>
              </a:schemeClr>
            </a:solidFill>
            <a:prstDash val="solid"/>
          </a:ln>
        </p:spPr>
        <p:txBody>
          <a:bodyPr wrap="square" rtlCol="0" anchor="t">
            <a:noAutofit/>
          </a:bodyPr>
          <a:lstStyle/>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阅读下面的文言文，完成下面小题。</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indent="457200" algn="just" fontAlgn="auto">
              <a:lnSpc>
                <a:spcPts val="3600"/>
              </a:lnSpc>
              <a:spcAft>
                <a:spcPct val="0"/>
              </a:spcAft>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材料一：襄子围于晋阳中，出围，赏有功者五人，高赫为赏首。张孟谈曰：“晋阳之事，赫无大功，今为赏首，何也？”襄子曰：“晋阳之事，寡人国家危，社稷殆矣。</a:t>
            </a:r>
            <a:r>
              <a:rPr lang="zh-CN" altLang="en-US" sz="2800" b="1" u="sng">
                <a:latin typeface="宋体" panose="02010600030101010101" pitchFamily="2" charset="-122"/>
                <a:ea typeface="宋体" panose="02010600030101010101" pitchFamily="2" charset="-122"/>
                <a:cs typeface="宋体" panose="02010600030101010101" pitchFamily="2" charset="-122"/>
                <a:sym typeface="+mn-ea"/>
              </a:rPr>
              <a:t>吾群臣无有不骄侮之意者，唯赫子不失君臣之礼，是以先之。</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”仲尼闻之，曰：“善赏哉，襄子！赏一人而天下为人臣者莫敢失礼矣。”或曰：仲尼不知善赏矣。（节选自《韩非子·难一》）</a:t>
            </a:r>
            <a:endParaRPr lang="zh-CN" altLang="zh-CN" sz="2800" b="1" kern="100" spc="-1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nvSpPr>
        <p:spPr>
          <a:xfrm>
            <a:off x="256540" y="3847465"/>
            <a:ext cx="11472545" cy="2887345"/>
          </a:xfrm>
          <a:prstGeom prst="rect">
            <a:avLst/>
          </a:prstGeom>
          <a:noFill/>
          <a:ln w="9525">
            <a:noFill/>
          </a:ln>
        </p:spPr>
        <p:txBody>
          <a:bodyPr wrap="square">
            <a:noAutofit/>
          </a:bodyPr>
          <a:p>
            <a:pPr indent="0"/>
            <a:r>
              <a:rPr lang="en-US" sz="2800" b="1">
                <a:solidFill>
                  <a:srgbClr val="000000"/>
                </a:solidFill>
                <a:latin typeface="Times New Roman" panose="02020603050405020304" pitchFamily="18" charset="0"/>
              </a:rPr>
              <a:t>1. </a:t>
            </a:r>
            <a:r>
              <a:rPr lang="zh-CN" sz="2800" b="1">
                <a:solidFill>
                  <a:srgbClr val="000000"/>
                </a:solidFill>
                <a:ea typeface="宋体" panose="02010600030101010101" pitchFamily="2" charset="-122"/>
              </a:rPr>
              <a:t>把材料中画横线的句子翻译成现代汉语。吾群臣无有不骄侮之意者，唯赫子不失君臣之礼，是以先之。2.自主命题请你从这段文字中再命一道翻译句子的题目。</a:t>
            </a:r>
            <a:endParaRPr lang="zh-CN" sz="2800" b="1">
              <a:solidFill>
                <a:srgbClr val="000000"/>
              </a:solidFill>
              <a:ea typeface="宋体" panose="02010600030101010101" pitchFamily="2" charset="-122"/>
            </a:endParaRPr>
          </a:p>
          <a:p>
            <a:pPr indent="0"/>
            <a:endParaRPr lang="zh-CN" sz="2800" b="1">
              <a:solidFill>
                <a:srgbClr val="000000"/>
              </a:solidFill>
              <a:ea typeface="宋体" panose="02010600030101010101" pitchFamily="2" charset="-122"/>
            </a:endParaRPr>
          </a:p>
          <a:p>
            <a:pPr indent="0"/>
            <a:endParaRPr lang="zh-CN" sz="2800" b="1">
              <a:solidFill>
                <a:srgbClr val="000000"/>
              </a:solidFill>
              <a:ea typeface="宋体" panose="02010600030101010101" pitchFamily="2" charset="-122"/>
            </a:endParaRPr>
          </a:p>
          <a:p>
            <a:endParaRPr lang="zh-CN" altLang="en-US" sz="2800" b="1">
              <a:solidFill>
                <a:srgbClr val="000000"/>
              </a:solidFill>
              <a:ea typeface="宋体" panose="02010600030101010101" pitchFamily="2" charset="-122"/>
            </a:endParaRPr>
          </a:p>
        </p:txBody>
      </p:sp>
      <p:sp>
        <p:nvSpPr>
          <p:cNvPr id="4" name="文本框 3"/>
          <p:cNvSpPr txBox="1"/>
          <p:nvPr/>
        </p:nvSpPr>
        <p:spPr>
          <a:xfrm>
            <a:off x="407035" y="4814570"/>
            <a:ext cx="11240135" cy="953135"/>
          </a:xfrm>
          <a:prstGeom prst="rect">
            <a:avLst/>
          </a:prstGeom>
          <a:noFill/>
          <a:ln>
            <a:solidFill>
              <a:srgbClr val="0309F7"/>
            </a:solidFill>
          </a:ln>
        </p:spPr>
        <p:txBody>
          <a:bodyPr wrap="square" rtlCol="0" anchor="t">
            <a:spAutoFit/>
          </a:bodyPr>
          <a:p>
            <a:r>
              <a:rPr sz="2800" b="1">
                <a:latin typeface="极简楷宋" panose="02010600030101010101" charset="-122"/>
                <a:ea typeface="极简楷宋" panose="02010600030101010101" charset="-122"/>
                <a:cs typeface="极简楷宋" panose="02010600030101010101" charset="-122"/>
                <a:sym typeface="+mn-ea"/>
              </a:rPr>
              <a:t>我的</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大臣们</a:t>
            </a:r>
            <a:r>
              <a:rPr sz="2800" b="1">
                <a:latin typeface="极简楷宋" panose="02010600030101010101" charset="-122"/>
                <a:ea typeface="极简楷宋" panose="02010600030101010101" charset="-122"/>
                <a:cs typeface="极简楷宋" panose="02010600030101010101" charset="-122"/>
                <a:sym typeface="+mn-ea"/>
              </a:rPr>
              <a:t>没有不对我有</a:t>
            </a:r>
            <a:r>
              <a:rPr sz="2800" b="1">
                <a:solidFill>
                  <a:srgbClr val="FF0000"/>
                </a:solidFill>
                <a:latin typeface="极简楷宋" panose="02010600030101010101" charset="-122"/>
                <a:ea typeface="极简楷宋" panose="02010600030101010101" charset="-122"/>
                <a:cs typeface="极简楷宋" panose="02010600030101010101" charset="-122"/>
                <a:sym typeface="+mn-ea"/>
              </a:rPr>
              <a:t>骄傲轻慢</a:t>
            </a:r>
            <a:r>
              <a:rPr sz="2800" b="1">
                <a:latin typeface="极简楷宋" panose="02010600030101010101" charset="-122"/>
                <a:ea typeface="极简楷宋" panose="02010600030101010101" charset="-122"/>
                <a:cs typeface="极简楷宋" panose="02010600030101010101" charset="-122"/>
                <a:sym typeface="+mn-ea"/>
              </a:rPr>
              <a:t>之意的，只有高赫没有失去君臣之间的礼节，</a:t>
            </a:r>
            <a:r>
              <a:rPr sz="2800" b="1">
                <a:solidFill>
                  <a:srgbClr val="FF0000"/>
                </a:solidFill>
                <a:latin typeface="极简楷宋" panose="02010600030101010101" charset="-122"/>
                <a:ea typeface="极简楷宋" panose="02010600030101010101" charset="-122"/>
                <a:cs typeface="极简楷宋" panose="02010600030101010101" charset="-122"/>
                <a:sym typeface="+mn-ea"/>
              </a:rPr>
              <a:t>因此</a:t>
            </a:r>
            <a:r>
              <a:rPr sz="2800" b="1">
                <a:solidFill>
                  <a:srgbClr val="0309F7"/>
                </a:solidFill>
                <a:latin typeface="极简楷宋" panose="02010600030101010101" charset="-122"/>
                <a:ea typeface="极简楷宋" panose="02010600030101010101" charset="-122"/>
                <a:cs typeface="极简楷宋" panose="02010600030101010101" charset="-122"/>
                <a:sym typeface="+mn-ea"/>
              </a:rPr>
              <a:t>把他放在前面。</a:t>
            </a:r>
            <a:endParaRPr lang="zh-CN" altLang="en-US" sz="2800" b="1">
              <a:solidFill>
                <a:srgbClr val="0309F7"/>
              </a:solidFill>
              <a:latin typeface="极简楷宋" panose="02010600030101010101" charset="-122"/>
              <a:ea typeface="极简楷宋" panose="02010600030101010101" charset="-122"/>
              <a:cs typeface="极简楷宋" panose="02010600030101010101" charset="-122"/>
              <a:sym typeface="+mn-ea"/>
            </a:endParaRPr>
          </a:p>
        </p:txBody>
      </p:sp>
      <p:sp>
        <p:nvSpPr>
          <p:cNvPr id="9" name="椭圆 8"/>
          <p:cNvSpPr/>
          <p:nvPr>
            <p:custDataLst>
              <p:tags r:id="rId3"/>
            </p:custDataLst>
          </p:nvPr>
        </p:nvSpPr>
        <p:spPr>
          <a:xfrm>
            <a:off x="2411730" y="4260850"/>
            <a:ext cx="878205" cy="553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custDataLst>
              <p:tags r:id="rId4"/>
            </p:custDataLst>
          </p:nvPr>
        </p:nvSpPr>
        <p:spPr>
          <a:xfrm>
            <a:off x="6363970" y="4260850"/>
            <a:ext cx="1463675" cy="636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custDataLst>
              <p:tags r:id="rId5"/>
            </p:custDataLst>
          </p:nvPr>
        </p:nvSpPr>
        <p:spPr>
          <a:xfrm>
            <a:off x="625475" y="4193540"/>
            <a:ext cx="878205" cy="553720"/>
          </a:xfrm>
          <a:prstGeom prst="ellipse">
            <a:avLst/>
          </a:prstGeom>
          <a:noFill/>
          <a:ln>
            <a:solidFill>
              <a:srgbClr val="030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custDataLst>
              <p:tags r:id="rId6"/>
            </p:custDataLst>
          </p:nvPr>
        </p:nvSpPr>
        <p:spPr>
          <a:xfrm>
            <a:off x="4936490" y="4260850"/>
            <a:ext cx="878205" cy="553720"/>
          </a:xfrm>
          <a:prstGeom prst="ellipse">
            <a:avLst/>
          </a:prstGeom>
          <a:noFill/>
          <a:ln>
            <a:solidFill>
              <a:srgbClr val="030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1" grpId="0" bldLvl="0" animBg="1"/>
      <p:bldP spid="11" grpId="1" animBg="1"/>
      <p:bldP spid="13" grpId="0" bldLvl="0" animBg="1"/>
      <p:bldP spid="13" grpId="1" animBg="1"/>
      <p:bldP spid="6" grpId="0" bldLvl="0" animBg="1"/>
      <p:bldP spid="6" grpId="1"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8340" y="269240"/>
            <a:ext cx="11113135" cy="4793615"/>
          </a:xfrm>
        </p:spPr>
        <p:txBody>
          <a:bodyPr>
            <a:normAutofit fontScale="90000"/>
          </a:bodyPr>
          <a:p>
            <a:pPr marL="0" indent="0" fontAlgn="auto">
              <a:lnSpc>
                <a:spcPct val="150000"/>
              </a:lnSpc>
              <a:buNone/>
            </a:pPr>
            <a:r>
              <a:rPr lang="en-US" altLang="zh-CN" sz="3600">
                <a:sym typeface="+mn-ea"/>
              </a:rPr>
              <a:t>         </a:t>
            </a:r>
            <a:r>
              <a:rPr lang="zh-CN" altLang="en-US" sz="3600">
                <a:sym typeface="+mn-ea"/>
              </a:rPr>
              <a:t>实词推断不仅是一个考点，更饱含着我们的文化，见证着文明的延续。我们的投稿文章中，除了</a:t>
            </a:r>
            <a:r>
              <a:rPr lang="zh-CN" altLang="en-US" sz="3600">
                <a:solidFill>
                  <a:srgbClr val="0309F7"/>
                </a:solidFill>
                <a:sym typeface="+mn-ea"/>
              </a:rPr>
              <a:t>考点介绍</a:t>
            </a:r>
            <a:r>
              <a:rPr lang="zh-CN" altLang="en-US" sz="3600">
                <a:sym typeface="+mn-ea"/>
              </a:rPr>
              <a:t>、</a:t>
            </a:r>
            <a:r>
              <a:rPr lang="zh-CN" altLang="en-US" sz="3600">
                <a:solidFill>
                  <a:srgbClr val="0309F7"/>
                </a:solidFill>
                <a:sym typeface="+mn-ea"/>
              </a:rPr>
              <a:t>方法指导</a:t>
            </a:r>
            <a:r>
              <a:rPr lang="zh-CN" altLang="en-US" sz="3600">
                <a:sym typeface="+mn-ea"/>
              </a:rPr>
              <a:t>、</a:t>
            </a:r>
            <a:r>
              <a:rPr lang="zh-CN" altLang="en-US" sz="3600">
                <a:solidFill>
                  <a:srgbClr val="0309F7"/>
                </a:solidFill>
                <a:sym typeface="+mn-ea"/>
              </a:rPr>
              <a:t>注意事项、例题解读</a:t>
            </a:r>
            <a:r>
              <a:rPr lang="zh-CN" altLang="en-US" sz="3600">
                <a:sym typeface="+mn-ea"/>
              </a:rPr>
              <a:t>之外，还要投入对汉字的</a:t>
            </a:r>
            <a:r>
              <a:rPr lang="zh-CN" altLang="en-US" sz="3600">
                <a:solidFill>
                  <a:srgbClr val="0309F7"/>
                </a:solidFill>
                <a:sym typeface="+mn-ea"/>
              </a:rPr>
              <a:t>真挚感情</a:t>
            </a:r>
            <a:r>
              <a:rPr lang="zh-CN" altLang="en-US" sz="3600">
                <a:sym typeface="+mn-ea"/>
              </a:rPr>
              <a:t>。</a:t>
            </a:r>
            <a:r>
              <a:rPr lang="zh-CN" altLang="en-US" sz="3600">
                <a:sym typeface="+mn-ea"/>
              </a:rPr>
              <a:t>面对如此有魅力的汉字，我们有什么理由不爱她？让我们满怀热情、永怀自信，好好的去学习积累我们的实词</a:t>
            </a:r>
            <a:r>
              <a:rPr lang="zh-CN" altLang="en-US" sz="3600"/>
              <a:t>吧！</a:t>
            </a:r>
            <a:endParaRPr lang="zh-CN" altLang="en-US" sz="3600">
              <a:sym typeface="+mn-ea"/>
            </a:endParaRPr>
          </a:p>
          <a:p>
            <a:endParaRPr lang="zh-CN" altLang="en-US" sz="3600"/>
          </a:p>
        </p:txBody>
      </p:sp>
      <p:pic>
        <p:nvPicPr>
          <p:cNvPr id="4" name="图片 3"/>
          <p:cNvPicPr>
            <a:picLocks noChangeAspect="1"/>
          </p:cNvPicPr>
          <p:nvPr>
            <p:custDataLst>
              <p:tags r:id="rId1"/>
            </p:custDataLst>
          </p:nvPr>
        </p:nvPicPr>
        <p:blipFill>
          <a:blip r:embed="rId2"/>
          <a:stretch>
            <a:fillRect/>
          </a:stretch>
        </p:blipFill>
        <p:spPr>
          <a:xfrm>
            <a:off x="-31750" y="4700905"/>
            <a:ext cx="12254865" cy="2157095"/>
          </a:xfrm>
          <a:prstGeom prst="rect">
            <a:avLst/>
          </a:prstGeom>
        </p:spPr>
      </p:pic>
      <p:sp>
        <p:nvSpPr>
          <p:cNvPr id="2" name="等腰三角形 1">
            <a:hlinkClick r:id="rId3" action="ppaction://hlinksldjump"/>
          </p:cNvPr>
          <p:cNvSpPr/>
          <p:nvPr/>
        </p:nvSpPr>
        <p:spPr>
          <a:xfrm>
            <a:off x="10307955" y="5439410"/>
            <a:ext cx="970915" cy="4508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占位符 2"/>
          <p:cNvSpPr/>
          <p:nvPr>
            <p:custDataLst>
              <p:tags r:id="rId1"/>
            </p:custDataLst>
          </p:nvPr>
        </p:nvSpPr>
        <p:spPr>
          <a:xfrm>
            <a:off x="399415" y="1800225"/>
            <a:ext cx="5284470" cy="3259455"/>
          </a:xfrm>
          <a:prstGeom prst="roundRect">
            <a:avLst>
              <a:gd name="adj" fmla="val 50000"/>
            </a:avLst>
          </a:prstGeom>
          <a:solidFill>
            <a:schemeClr val="accent6"/>
          </a:solidFill>
        </p:spPr>
        <p:txBody>
          <a:bodyPr wrap="square" lIns="0" tIns="0" rIns="0" bIns="0" rtlCol="0" anchor="ctr" anchorCtr="1">
            <a:noAutofit/>
          </a:bodyPr>
          <a:lstStyle>
            <a:lvl1pPr marL="0" marR="0" indent="-228600" algn="ctr" defTabSz="914400" rtl="0" eaLnBrk="1" fontAlgn="ctr" latinLnBrk="0" hangingPunct="1">
              <a:lnSpc>
                <a:spcPct val="100000"/>
              </a:lnSpc>
              <a:spcBef>
                <a:spcPts val="0"/>
              </a:spcBef>
              <a:spcAft>
                <a:spcPts val="0"/>
              </a:spcAft>
              <a:buClrTx/>
              <a:buSzTx/>
              <a:buFontTx/>
              <a:buNone/>
              <a:defRPr kumimoji="0" lang="zh-CN" altLang="en-US" sz="1800" b="1" i="0" u="none" strike="noStrike" kern="1200" cap="none" spc="0" normalizeH="0" baseline="0" noProof="1" dirty="0">
                <a:solidFill>
                  <a:schemeClr val="bg1"/>
                </a:solidFill>
                <a:uFillTx/>
                <a:latin typeface="+mn-ea"/>
                <a:ea typeface="+mn-ea"/>
                <a:cs typeface="+mn-ea"/>
                <a:sym typeface="+mn-ea"/>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lgn="ctr">
              <a:lnSpc>
                <a:spcPct val="100000"/>
              </a:lnSpc>
              <a:spcBef>
                <a:spcPts val="0"/>
              </a:spcBef>
              <a:spcAft>
                <a:spcPts val="0"/>
              </a:spcAft>
              <a:buSzPct val="100000"/>
            </a:pPr>
            <a:r>
              <a:rPr lang="en-US" altLang="zh-CN" sz="4000"/>
              <a:t> </a:t>
            </a:r>
            <a:r>
              <a:rPr lang="zh-CN" altLang="en-US" sz="4000"/>
              <a:t>掌握实词推断方法助力文言阅读解题</a:t>
            </a:r>
            <a:endParaRPr lang="zh-CN" altLang="en-US" sz="4000"/>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1645" y="142875"/>
            <a:ext cx="11032490" cy="4384675"/>
          </a:xfrm>
        </p:spPr>
        <p:txBody>
          <a:bodyPr/>
          <a:p>
            <a:pPr marL="0" indent="0" fontAlgn="auto">
              <a:lnSpc>
                <a:spcPct val="150000"/>
              </a:lnSpc>
              <a:buNone/>
            </a:pPr>
            <a:r>
              <a:rPr lang="zh-CN" altLang="en-US" sz="3600"/>
              <a:t>活动一：了解考点，有的放矢</a:t>
            </a:r>
            <a:endParaRPr lang="zh-CN" altLang="en-US" sz="3600"/>
          </a:p>
          <a:p>
            <a:pPr marL="0" indent="0" fontAlgn="auto">
              <a:lnSpc>
                <a:spcPct val="150000"/>
              </a:lnSpc>
              <a:buNone/>
            </a:pPr>
            <a:r>
              <a:rPr lang="en-US" altLang="zh-CN" sz="3600"/>
              <a:t>               </a:t>
            </a:r>
            <a:r>
              <a:rPr lang="zh-CN" altLang="en-US" sz="3600"/>
              <a:t>实词考点，考的题型？</a:t>
            </a:r>
            <a:endParaRPr lang="zh-CN" altLang="en-US" sz="3600"/>
          </a:p>
          <a:p>
            <a:pPr marL="0" indent="0" fontAlgn="auto">
              <a:lnSpc>
                <a:spcPct val="150000"/>
              </a:lnSpc>
              <a:buNone/>
            </a:pPr>
            <a:r>
              <a:rPr lang="en-US" altLang="zh-CN" sz="3600"/>
              <a:t>               </a:t>
            </a:r>
            <a:r>
              <a:rPr lang="zh-CN" altLang="en-US" sz="3600"/>
              <a:t>实词考点，考的内容？</a:t>
            </a:r>
            <a:endParaRPr lang="zh-CN" altLang="en-US" sz="3600"/>
          </a:p>
          <a:p>
            <a:pPr marL="0" indent="0" fontAlgn="auto">
              <a:lnSpc>
                <a:spcPct val="150000"/>
              </a:lnSpc>
              <a:buNone/>
            </a:pPr>
            <a:r>
              <a:rPr lang="en-US" altLang="zh-CN" sz="3600"/>
              <a:t>                </a:t>
            </a:r>
            <a:r>
              <a:rPr lang="zh-CN" altLang="en-US" sz="3600"/>
              <a:t>实词考点，考察要求？</a:t>
            </a:r>
            <a:endParaRPr lang="zh-CN" altLang="en-US" sz="3600"/>
          </a:p>
        </p:txBody>
      </p:sp>
      <p:pic>
        <p:nvPicPr>
          <p:cNvPr id="4" name="图片 3"/>
          <p:cNvPicPr>
            <a:picLocks noChangeAspect="1"/>
          </p:cNvPicPr>
          <p:nvPr>
            <p:custDataLst>
              <p:tags r:id="rId1"/>
            </p:custDataLst>
          </p:nvPr>
        </p:nvPicPr>
        <p:blipFill>
          <a:blip r:embed="rId2"/>
          <a:stretch>
            <a:fillRect/>
          </a:stretch>
        </p:blipFill>
        <p:spPr>
          <a:xfrm>
            <a:off x="-23495" y="3959860"/>
            <a:ext cx="12254865" cy="289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88670" y="1170940"/>
            <a:ext cx="10666730" cy="2690495"/>
          </a:xfrm>
          <a:prstGeom prst="rect">
            <a:avLst/>
          </a:prstGeom>
          <a:noFill/>
          <a:ln w="9525">
            <a:solidFill>
              <a:schemeClr val="tx1"/>
            </a:solidFill>
          </a:ln>
        </p:spPr>
        <p:txBody>
          <a:bodyPr wrap="square">
            <a:noAutofit/>
          </a:bodyPr>
          <a:p>
            <a:pPr indent="0"/>
            <a:r>
              <a:rPr lang="en-US" altLang="zh-CN" sz="2400" b="0">
                <a:ea typeface="宋体" panose="02010600030101010101" pitchFamily="2" charset="-122"/>
                <a:cs typeface="Times New Roman" panose="02020603050405020304" pitchFamily="18" charset="0"/>
              </a:rPr>
              <a:t>11</a:t>
            </a:r>
            <a:r>
              <a:rPr lang="zh-CN" sz="2400" b="0">
                <a:ea typeface="宋体" panose="02010600030101010101" pitchFamily="2" charset="-122"/>
                <a:cs typeface="Times New Roman" panose="02020603050405020304" pitchFamily="18" charset="0"/>
              </a:rPr>
              <a:t>．下列对材料中加点的词语及相关内容的解说，不正确的一项是（3分）</a:t>
            </a:r>
            <a:endParaRPr lang="zh-CN" sz="2400" b="0">
              <a:ea typeface="宋体" panose="02010600030101010101" pitchFamily="2" charset="-122"/>
              <a:cs typeface="Times New Roman" panose="02020603050405020304" pitchFamily="18" charset="0"/>
            </a:endParaRPr>
          </a:p>
          <a:p>
            <a:pPr indent="0"/>
            <a:r>
              <a:rPr lang="zh-CN" sz="2400" b="0">
                <a:ea typeface="宋体" panose="02010600030101010101" pitchFamily="2" charset="-122"/>
                <a:cs typeface="Times New Roman" panose="02020603050405020304" pitchFamily="18" charset="0"/>
              </a:rPr>
              <a:t>A．</a:t>
            </a:r>
            <a:r>
              <a:rPr lang="zh-CN" sz="2400" b="0">
                <a:solidFill>
                  <a:srgbClr val="0309F7"/>
                </a:solidFill>
                <a:ea typeface="宋体" panose="02010600030101010101" pitchFamily="2" charset="-122"/>
                <a:cs typeface="Times New Roman" panose="02020603050405020304" pitchFamily="18" charset="0"/>
              </a:rPr>
              <a:t>围，</a:t>
            </a:r>
            <a:r>
              <a:rPr lang="zh-CN" sz="2400" b="0">
                <a:ea typeface="宋体" panose="02010600030101010101" pitchFamily="2" charset="-122"/>
                <a:cs typeface="Times New Roman" panose="02020603050405020304" pitchFamily="18" charset="0"/>
              </a:rPr>
              <a:t>指被围困，“傅说举于版筑之间”的“</a:t>
            </a:r>
            <a:r>
              <a:rPr lang="zh-CN" sz="2400" b="0">
                <a:solidFill>
                  <a:srgbClr val="0309F7"/>
                </a:solidFill>
                <a:ea typeface="宋体" panose="02010600030101010101" pitchFamily="2" charset="-122"/>
                <a:cs typeface="Times New Roman" panose="02020603050405020304" pitchFamily="18" charset="0"/>
              </a:rPr>
              <a:t>举</a:t>
            </a:r>
            <a:r>
              <a:rPr lang="zh-CN" sz="2400" b="0">
                <a:ea typeface="宋体" panose="02010600030101010101" pitchFamily="2" charset="-122"/>
                <a:cs typeface="Times New Roman" panose="02020603050405020304" pitchFamily="18" charset="0"/>
              </a:rPr>
              <a:t>”表示被选拔，两者</a:t>
            </a:r>
            <a:r>
              <a:rPr lang="zh-CN" sz="2400" b="1">
                <a:solidFill>
                  <a:srgbClr val="C00000"/>
                </a:solidFill>
                <a:highlight>
                  <a:srgbClr val="FFFF00"/>
                </a:highlight>
                <a:ea typeface="宋体" panose="02010600030101010101" pitchFamily="2" charset="-122"/>
                <a:cs typeface="Times New Roman" panose="02020603050405020304" pitchFamily="18" charset="0"/>
              </a:rPr>
              <a:t>用法</a:t>
            </a:r>
            <a:r>
              <a:rPr lang="zh-CN" sz="2400" b="0">
                <a:ea typeface="宋体" panose="02010600030101010101" pitchFamily="2" charset="-122"/>
                <a:cs typeface="Times New Roman" panose="02020603050405020304" pitchFamily="18" charset="0"/>
              </a:rPr>
              <a:t>相同。</a:t>
            </a:r>
            <a:endParaRPr lang="zh-CN" sz="2400" b="0">
              <a:ea typeface="宋体" panose="02010600030101010101" pitchFamily="2" charset="-122"/>
              <a:cs typeface="Times New Roman" panose="02020603050405020304" pitchFamily="18" charset="0"/>
            </a:endParaRPr>
          </a:p>
          <a:p>
            <a:pPr indent="0"/>
            <a:r>
              <a:rPr lang="zh-CN" sz="2400" b="0">
                <a:ea typeface="宋体" panose="02010600030101010101" pitchFamily="2" charset="-122"/>
                <a:cs typeface="Times New Roman" panose="02020603050405020304" pitchFamily="18" charset="0"/>
              </a:rPr>
              <a:t>B．</a:t>
            </a:r>
            <a:r>
              <a:rPr lang="zh-CN" sz="2400" b="0">
                <a:solidFill>
                  <a:srgbClr val="0309F7"/>
                </a:solidFill>
                <a:ea typeface="宋体" panose="02010600030101010101" pitchFamily="2" charset="-122"/>
                <a:cs typeface="Times New Roman" panose="02020603050405020304" pitchFamily="18" charset="0"/>
              </a:rPr>
              <a:t>劝</a:t>
            </a:r>
            <a:r>
              <a:rPr lang="zh-CN" sz="2400" b="0">
                <a:ea typeface="宋体" panose="02010600030101010101" pitchFamily="2" charset="-122"/>
                <a:cs typeface="Times New Roman" panose="02020603050405020304" pitchFamily="18" charset="0"/>
              </a:rPr>
              <a:t>，指鼓励、劝勉，与《兼爱》“不可以不劝爱人”中的“劝”</a:t>
            </a:r>
            <a:r>
              <a:rPr lang="zh-CN" sz="2400" b="1">
                <a:solidFill>
                  <a:srgbClr val="C00000"/>
                </a:solidFill>
                <a:highlight>
                  <a:srgbClr val="FFFF00"/>
                </a:highlight>
                <a:ea typeface="宋体" panose="02010600030101010101" pitchFamily="2" charset="-122"/>
                <a:cs typeface="Times New Roman" panose="02020603050405020304" pitchFamily="18" charset="0"/>
              </a:rPr>
              <a:t>词义</a:t>
            </a:r>
            <a:r>
              <a:rPr lang="zh-CN" sz="2400" b="0">
                <a:ea typeface="宋体" panose="02010600030101010101" pitchFamily="2" charset="-122"/>
                <a:cs typeface="Times New Roman" panose="02020603050405020304" pitchFamily="18" charset="0"/>
              </a:rPr>
              <a:t>不相同。</a:t>
            </a:r>
            <a:endParaRPr lang="zh-CN" sz="2400" b="0">
              <a:ea typeface="宋体" panose="02010600030101010101" pitchFamily="2" charset="-122"/>
              <a:cs typeface="Times New Roman" panose="02020603050405020304" pitchFamily="18" charset="0"/>
            </a:endParaRPr>
          </a:p>
          <a:p>
            <a:pPr indent="0"/>
            <a:r>
              <a:rPr lang="zh-CN" sz="2400" b="0">
                <a:ea typeface="宋体" panose="02010600030101010101" pitchFamily="2" charset="-122"/>
                <a:cs typeface="Times New Roman" panose="02020603050405020304" pitchFamily="18" charset="0"/>
              </a:rPr>
              <a:t>C．</a:t>
            </a:r>
            <a:r>
              <a:rPr lang="zh-CN" sz="2400" b="0">
                <a:solidFill>
                  <a:srgbClr val="0309F7"/>
                </a:solidFill>
                <a:ea typeface="宋体" panose="02010600030101010101" pitchFamily="2" charset="-122"/>
                <a:cs typeface="Times New Roman" panose="02020603050405020304" pitchFamily="18" charset="0"/>
              </a:rPr>
              <a:t>具臣，</a:t>
            </a:r>
            <a:r>
              <a:rPr lang="zh-CN" sz="2400" b="0">
                <a:ea typeface="宋体" panose="02010600030101010101" pitchFamily="2" charset="-122"/>
                <a:cs typeface="Times New Roman" panose="02020603050405020304" pitchFamily="18" charset="0"/>
              </a:rPr>
              <a:t>文中与“有功”相对，是指没有功劳的一般人臣，具体就是指高赫。</a:t>
            </a:r>
            <a:endParaRPr lang="zh-CN" sz="2400" b="0">
              <a:ea typeface="宋体" panose="02010600030101010101" pitchFamily="2" charset="-122"/>
              <a:cs typeface="Times New Roman" panose="02020603050405020304" pitchFamily="18" charset="0"/>
            </a:endParaRPr>
          </a:p>
          <a:p>
            <a:pPr indent="0"/>
            <a:r>
              <a:rPr lang="zh-CN" sz="2400" b="0">
                <a:ea typeface="宋体" panose="02010600030101010101" pitchFamily="2" charset="-122"/>
                <a:cs typeface="Times New Roman" panose="02020603050405020304" pitchFamily="18" charset="0"/>
              </a:rPr>
              <a:t>D．</a:t>
            </a:r>
            <a:r>
              <a:rPr lang="zh-CN" sz="2400" b="0">
                <a:solidFill>
                  <a:srgbClr val="0309F7"/>
                </a:solidFill>
                <a:ea typeface="宋体" panose="02010600030101010101" pitchFamily="2" charset="-122"/>
                <a:cs typeface="Times New Roman" panose="02020603050405020304" pitchFamily="18" charset="0"/>
              </a:rPr>
              <a:t>诬说，</a:t>
            </a:r>
            <a:r>
              <a:rPr lang="zh-CN" sz="2400" b="0">
                <a:ea typeface="宋体" panose="02010600030101010101" pitchFamily="2" charset="-122"/>
                <a:cs typeface="Times New Roman" panose="02020603050405020304" pitchFamily="18" charset="0"/>
              </a:rPr>
              <a:t>指没有事实依据的胡说妄言，</a:t>
            </a:r>
            <a:r>
              <a:rPr lang="zh-CN" sz="2400" b="1">
                <a:solidFill>
                  <a:srgbClr val="C00000"/>
                </a:solidFill>
                <a:highlight>
                  <a:srgbClr val="FFFF00"/>
                </a:highlight>
                <a:ea typeface="宋体" panose="02010600030101010101" pitchFamily="2" charset="-122"/>
                <a:cs typeface="Times New Roman" panose="02020603050405020304" pitchFamily="18" charset="0"/>
              </a:rPr>
              <a:t>与现在所说的</a:t>
            </a:r>
            <a:r>
              <a:rPr lang="zh-CN" sz="2400" b="0">
                <a:ea typeface="宋体" panose="02010600030101010101" pitchFamily="2" charset="-122"/>
                <a:cs typeface="Times New Roman" panose="02020603050405020304" pitchFamily="18" charset="0"/>
              </a:rPr>
              <a:t>“诬蔑之辞”并不一样。</a:t>
            </a:r>
            <a:endParaRPr lang="zh-CN" sz="2400" b="0">
              <a:ea typeface="宋体" panose="02010600030101010101" pitchFamily="2" charset="-122"/>
              <a:cs typeface="Times New Roman" panose="02020603050405020304" pitchFamily="18" charset="0"/>
            </a:endParaRPr>
          </a:p>
        </p:txBody>
      </p:sp>
      <p:sp>
        <p:nvSpPr>
          <p:cNvPr id="4" name="文本框 3"/>
          <p:cNvSpPr txBox="1"/>
          <p:nvPr/>
        </p:nvSpPr>
        <p:spPr>
          <a:xfrm>
            <a:off x="788670" y="4449445"/>
            <a:ext cx="10666730" cy="1250315"/>
          </a:xfrm>
          <a:prstGeom prst="rect">
            <a:avLst/>
          </a:prstGeom>
          <a:noFill/>
          <a:ln w="9525">
            <a:solidFill>
              <a:schemeClr val="tx1"/>
            </a:solidFill>
          </a:ln>
        </p:spPr>
        <p:txBody>
          <a:bodyPr wrap="square">
            <a:noAutofit/>
          </a:bodyPr>
          <a:p>
            <a:pPr indent="0"/>
            <a:r>
              <a:rPr lang="en-US" altLang="zh-CN" sz="2400" b="0">
                <a:ea typeface="宋体" panose="02010600030101010101" pitchFamily="2" charset="-122"/>
                <a:cs typeface="Times New Roman" panose="02020603050405020304" pitchFamily="18" charset="0"/>
              </a:rPr>
              <a:t>13</a:t>
            </a:r>
            <a:r>
              <a:rPr lang="zh-CN" sz="2400" b="0">
                <a:ea typeface="宋体" panose="02010600030101010101" pitchFamily="2" charset="-122"/>
                <a:cs typeface="Times New Roman" panose="02020603050405020304" pitchFamily="18" charset="0"/>
              </a:rPr>
              <a:t>．把材料中画横线的句子翻译成现代汉语。（8分）</a:t>
            </a:r>
            <a:endParaRPr lang="zh-CN" sz="2400" b="0">
              <a:ea typeface="宋体" panose="02010600030101010101" pitchFamily="2" charset="-122"/>
              <a:cs typeface="Times New Roman" panose="02020603050405020304" pitchFamily="18" charset="0"/>
            </a:endParaRPr>
          </a:p>
          <a:p>
            <a:pPr indent="0"/>
            <a:r>
              <a:rPr lang="zh-CN" sz="2400" b="0">
                <a:latin typeface="楷体" panose="02010609060101010101" charset="-122"/>
                <a:ea typeface="楷体" panose="02010609060101010101" charset="-122"/>
                <a:cs typeface="楷体" panose="02010609060101010101" charset="-122"/>
              </a:rPr>
              <a:t>（1）吾群臣无有不</a:t>
            </a:r>
            <a:r>
              <a:rPr lang="zh-CN" sz="2400" b="0">
                <a:solidFill>
                  <a:srgbClr val="FF0000"/>
                </a:solidFill>
                <a:latin typeface="楷体" panose="02010609060101010101" charset="-122"/>
                <a:ea typeface="楷体" panose="02010609060101010101" charset="-122"/>
                <a:cs typeface="楷体" panose="02010609060101010101" charset="-122"/>
              </a:rPr>
              <a:t>骄侮</a:t>
            </a:r>
            <a:r>
              <a:rPr lang="zh-CN" sz="2400" b="0">
                <a:latin typeface="楷体" panose="02010609060101010101" charset="-122"/>
                <a:ea typeface="楷体" panose="02010609060101010101" charset="-122"/>
                <a:cs typeface="楷体" panose="02010609060101010101" charset="-122"/>
              </a:rPr>
              <a:t>之意者，唯赫子不失君臣之礼，</a:t>
            </a:r>
            <a:r>
              <a:rPr lang="zh-CN" sz="2400" b="0">
                <a:solidFill>
                  <a:srgbClr val="FF0000"/>
                </a:solidFill>
                <a:latin typeface="楷体" panose="02010609060101010101" charset="-122"/>
                <a:ea typeface="楷体" panose="02010609060101010101" charset="-122"/>
                <a:cs typeface="楷体" panose="02010609060101010101" charset="-122"/>
              </a:rPr>
              <a:t>是以</a:t>
            </a:r>
            <a:r>
              <a:rPr lang="zh-CN" sz="2400" b="0">
                <a:solidFill>
                  <a:srgbClr val="0309F7"/>
                </a:solidFill>
                <a:latin typeface="楷体" panose="02010609060101010101" charset="-122"/>
                <a:ea typeface="楷体" panose="02010609060101010101" charset="-122"/>
                <a:cs typeface="楷体" panose="02010609060101010101" charset="-122"/>
              </a:rPr>
              <a:t>先</a:t>
            </a:r>
            <a:r>
              <a:rPr lang="zh-CN" sz="2400" b="0">
                <a:latin typeface="楷体" panose="02010609060101010101" charset="-122"/>
                <a:ea typeface="楷体" panose="02010609060101010101" charset="-122"/>
                <a:cs typeface="楷体" panose="02010609060101010101" charset="-122"/>
              </a:rPr>
              <a:t>之。</a:t>
            </a:r>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（2）</a:t>
            </a:r>
            <a:r>
              <a:rPr lang="zh-CN" sz="2400" b="0">
                <a:solidFill>
                  <a:schemeClr val="tx1"/>
                </a:solidFill>
                <a:latin typeface="楷体" panose="02010609060101010101" charset="-122"/>
                <a:ea typeface="楷体" panose="02010609060101010101" charset="-122"/>
                <a:cs typeface="楷体" panose="02010609060101010101" charset="-122"/>
              </a:rPr>
              <a:t>请</a:t>
            </a:r>
            <a:r>
              <a:rPr lang="zh-CN" sz="2400" b="0">
                <a:latin typeface="楷体" panose="02010609060101010101" charset="-122"/>
                <a:ea typeface="楷体" panose="02010609060101010101" charset="-122"/>
                <a:cs typeface="楷体" panose="02010609060101010101" charset="-122"/>
              </a:rPr>
              <a:t>略说一</a:t>
            </a:r>
            <a:r>
              <a:rPr lang="zh-CN" sz="2400" b="0">
                <a:solidFill>
                  <a:srgbClr val="FF0000"/>
                </a:solidFill>
                <a:latin typeface="楷体" panose="02010609060101010101" charset="-122"/>
                <a:ea typeface="楷体" panose="02010609060101010101" charset="-122"/>
                <a:cs typeface="楷体" panose="02010609060101010101" charset="-122"/>
              </a:rPr>
              <a:t>隅</a:t>
            </a:r>
            <a:r>
              <a:rPr lang="zh-CN" sz="2400" b="0">
                <a:latin typeface="楷体" panose="02010609060101010101" charset="-122"/>
                <a:ea typeface="楷体" panose="02010609060101010101" charset="-122"/>
                <a:cs typeface="楷体" panose="02010609060101010101" charset="-122"/>
              </a:rPr>
              <a:t>，而君子</a:t>
            </a:r>
            <a:r>
              <a:rPr lang="zh-CN" sz="2400" b="0">
                <a:solidFill>
                  <a:srgbClr val="0309F7"/>
                </a:solidFill>
                <a:latin typeface="楷体" panose="02010609060101010101" charset="-122"/>
                <a:ea typeface="楷体" panose="02010609060101010101" charset="-122"/>
                <a:cs typeface="楷体" panose="02010609060101010101" charset="-122"/>
              </a:rPr>
              <a:t>审</a:t>
            </a:r>
            <a:r>
              <a:rPr lang="zh-CN" sz="2400" b="0">
                <a:latin typeface="楷体" panose="02010609060101010101" charset="-122"/>
                <a:ea typeface="楷体" panose="02010609060101010101" charset="-122"/>
                <a:cs typeface="楷体" panose="02010609060101010101" charset="-122"/>
              </a:rPr>
              <a:t>其</a:t>
            </a:r>
            <a:r>
              <a:rPr lang="zh-CN" sz="2400" b="0">
                <a:solidFill>
                  <a:srgbClr val="FF0000"/>
                </a:solidFill>
                <a:latin typeface="楷体" panose="02010609060101010101" charset="-122"/>
                <a:ea typeface="楷体" panose="02010609060101010101" charset="-122"/>
                <a:cs typeface="楷体" panose="02010609060101010101" charset="-122"/>
              </a:rPr>
              <a:t>信</a:t>
            </a:r>
            <a:r>
              <a:rPr lang="zh-CN" sz="2400" b="0">
                <a:latin typeface="楷体" panose="02010609060101010101" charset="-122"/>
                <a:ea typeface="楷体" panose="02010609060101010101" charset="-122"/>
                <a:cs typeface="楷体" panose="02010609060101010101" charset="-122"/>
              </a:rPr>
              <a:t>否焉。</a:t>
            </a:r>
            <a:endParaRPr lang="zh-CN" sz="2400" b="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788670" y="302260"/>
            <a:ext cx="3837305" cy="460375"/>
          </a:xfrm>
          <a:prstGeom prst="rect">
            <a:avLst/>
          </a:prstGeom>
          <a:solidFill>
            <a:schemeClr val="accent2">
              <a:lumMod val="75000"/>
              <a:alpha val="84000"/>
            </a:schemeClr>
          </a:solidFill>
        </p:spPr>
        <p:txBody>
          <a:bodyPr wrap="square" rtlCol="0">
            <a:spAutoFit/>
          </a:bodyPr>
          <a:p>
            <a:r>
              <a:rPr lang="en-US" altLang="zh-CN" sz="2400">
                <a:ln>
                  <a:noFill/>
                </a:ln>
                <a:solidFill>
                  <a:schemeClr val="tx1"/>
                </a:solidFill>
              </a:rPr>
              <a:t>2023</a:t>
            </a:r>
            <a:r>
              <a:rPr lang="zh-CN" altLang="en-US" sz="2400">
                <a:ln>
                  <a:noFill/>
                </a:ln>
                <a:solidFill>
                  <a:schemeClr val="tx1"/>
                </a:solidFill>
              </a:rPr>
              <a:t>年新高考Ⅰ卷</a:t>
            </a:r>
            <a:endParaRPr lang="zh-CN" altLang="en-US" sz="2400">
              <a:ln>
                <a:noFill/>
              </a:ln>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0250" y="636905"/>
            <a:ext cx="10698480" cy="4961255"/>
          </a:xfrm>
          <a:ln w="28575" cmpd="sng">
            <a:solidFill>
              <a:schemeClr val="accent1">
                <a:shade val="50000"/>
              </a:schemeClr>
            </a:solidFill>
            <a:prstDash val="solid"/>
          </a:ln>
        </p:spPr>
        <p:txBody>
          <a:bodyPr>
            <a:normAutofit/>
          </a:bodyPr>
          <a:p>
            <a:pPr marL="0" indent="0" fontAlgn="auto">
              <a:lnSpc>
                <a:spcPct val="100000"/>
              </a:lnSpc>
              <a:buNone/>
            </a:pPr>
            <a:r>
              <a:rPr lang="en-US" altLang="zh-CN"/>
              <a:t>1.</a:t>
            </a:r>
            <a:r>
              <a:rPr lang="zh-CN" altLang="en-US"/>
              <a:t>考查形式：直接</a:t>
            </a:r>
            <a:r>
              <a:rPr lang="en-US" altLang="zh-CN"/>
              <a:t>+</a:t>
            </a:r>
            <a:r>
              <a:rPr lang="zh-CN" altLang="en-US"/>
              <a:t>间接</a:t>
            </a:r>
            <a:endParaRPr lang="zh-CN" altLang="en-US"/>
          </a:p>
          <a:p>
            <a:pPr marL="0" indent="0" fontAlgn="auto">
              <a:lnSpc>
                <a:spcPct val="100000"/>
              </a:lnSpc>
              <a:buNone/>
            </a:pPr>
            <a:r>
              <a:rPr lang="en-US" altLang="zh-CN"/>
              <a:t>2.</a:t>
            </a:r>
            <a:r>
              <a:rPr lang="zh-CN" altLang="en-US"/>
              <a:t>考查数量：</a:t>
            </a:r>
            <a:r>
              <a:rPr lang="en-US" altLang="zh-CN"/>
              <a:t>120+30</a:t>
            </a:r>
            <a:endParaRPr lang="zh-CN" altLang="en-US"/>
          </a:p>
          <a:p>
            <a:pPr marL="0" indent="0" fontAlgn="auto">
              <a:lnSpc>
                <a:spcPct val="100000"/>
              </a:lnSpc>
              <a:buNone/>
            </a:pPr>
            <a:r>
              <a:rPr lang="en-US" altLang="zh-CN">
                <a:sym typeface="+mn-ea"/>
              </a:rPr>
              <a:t>3.</a:t>
            </a:r>
            <a:r>
              <a:rPr lang="zh-CN" altLang="en-US">
                <a:sym typeface="+mn-ea"/>
              </a:rPr>
              <a:t>考查内容：</a:t>
            </a:r>
            <a:endParaRPr lang="zh-CN" altLang="en-US"/>
          </a:p>
          <a:p>
            <a:pPr marL="0" indent="0" fontAlgn="auto">
              <a:lnSpc>
                <a:spcPct val="100000"/>
              </a:lnSpc>
              <a:buNone/>
            </a:pPr>
            <a:r>
              <a:rPr lang="en-US" altLang="zh-CN" dirty="0">
                <a:solidFill>
                  <a:srgbClr val="FF3300"/>
                </a:solidFill>
                <a:latin typeface="微软雅黑" panose="020B0503020204020204" charset="-122"/>
                <a:ea typeface="微软雅黑" panose="020B0503020204020204" charset="-122"/>
                <a:sym typeface="+mn-ea"/>
              </a:rPr>
              <a:t>             </a:t>
            </a:r>
            <a:r>
              <a:rPr lang="zh-CN" altLang="en-US" dirty="0">
                <a:solidFill>
                  <a:srgbClr val="FF3300"/>
                </a:solidFill>
                <a:latin typeface="微软雅黑" panose="020B0503020204020204" charset="-122"/>
                <a:ea typeface="微软雅黑" panose="020B0503020204020204" charset="-122"/>
                <a:sym typeface="+mn-ea"/>
              </a:rPr>
              <a:t>一词多义、古今异义、偏义复词、同义复词、通假字、词类活用等</a:t>
            </a:r>
            <a:r>
              <a:rPr lang="zh-CN" altLang="en-US" dirty="0">
                <a:solidFill>
                  <a:srgbClr val="330066"/>
                </a:solidFill>
                <a:latin typeface="微软雅黑" panose="020B0503020204020204" charset="-122"/>
                <a:ea typeface="微软雅黑" panose="020B0503020204020204" charset="-122"/>
                <a:sym typeface="+mn-ea"/>
              </a:rPr>
              <a:t>。</a:t>
            </a:r>
            <a:endParaRPr lang="en-US" altLang="zh-CN"/>
          </a:p>
          <a:p>
            <a:pPr marL="0" indent="0" fontAlgn="auto">
              <a:lnSpc>
                <a:spcPct val="100000"/>
              </a:lnSpc>
              <a:buNone/>
            </a:pPr>
            <a:r>
              <a:rPr lang="en-US" altLang="zh-CN" dirty="0">
                <a:solidFill>
                  <a:srgbClr val="669999"/>
                </a:solidFill>
                <a:latin typeface="微软雅黑" panose="020B0503020204020204" charset="-122"/>
                <a:ea typeface="微软雅黑" panose="020B0503020204020204" charset="-122"/>
                <a:sym typeface="+mn-ea"/>
              </a:rPr>
              <a:t>             </a:t>
            </a:r>
            <a:r>
              <a:rPr lang="zh-CN" altLang="en-US" dirty="0">
                <a:solidFill>
                  <a:srgbClr val="0309F7"/>
                </a:solidFill>
                <a:latin typeface="微软雅黑" panose="020B0503020204020204" charset="-122"/>
                <a:ea typeface="微软雅黑" panose="020B0503020204020204" charset="-122"/>
                <a:sym typeface="+mn-ea"/>
              </a:rPr>
              <a:t>从词性上说</a:t>
            </a:r>
            <a:r>
              <a:rPr lang="zh-CN" altLang="en-US" dirty="0">
                <a:solidFill>
                  <a:srgbClr val="330066"/>
                </a:solidFill>
                <a:latin typeface="微软雅黑" panose="020B0503020204020204" charset="-122"/>
                <a:ea typeface="微软雅黑" panose="020B0503020204020204" charset="-122"/>
                <a:sym typeface="+mn-ea"/>
              </a:rPr>
              <a:t>，主要侧重于</a:t>
            </a:r>
            <a:r>
              <a:rPr lang="zh-CN" altLang="en-US" dirty="0">
                <a:solidFill>
                  <a:srgbClr val="FF3300"/>
                </a:solidFill>
                <a:latin typeface="微软雅黑" panose="020B0503020204020204" charset="-122"/>
                <a:ea typeface="微软雅黑" panose="020B0503020204020204" charset="-122"/>
                <a:sym typeface="+mn-ea"/>
              </a:rPr>
              <a:t>名词、动词、形容词、数量词</a:t>
            </a:r>
            <a:r>
              <a:rPr lang="zh-CN" altLang="en-US" dirty="0">
                <a:solidFill>
                  <a:srgbClr val="330066"/>
                </a:solidFill>
                <a:latin typeface="微软雅黑" panose="020B0503020204020204" charset="-122"/>
                <a:ea typeface="微软雅黑" panose="020B0503020204020204" charset="-122"/>
                <a:sym typeface="+mn-ea"/>
              </a:rPr>
              <a:t>。</a:t>
            </a:r>
            <a:endParaRPr lang="en-US" altLang="zh-CN"/>
          </a:p>
          <a:p>
            <a:pPr marL="0" indent="0" fontAlgn="auto">
              <a:lnSpc>
                <a:spcPct val="100000"/>
              </a:lnSpc>
              <a:buNone/>
            </a:pPr>
            <a:r>
              <a:rPr lang="en-US" altLang="zh-CN"/>
              <a:t>4.</a:t>
            </a:r>
            <a:r>
              <a:rPr lang="zh-CN" altLang="en-US"/>
              <a:t>考查要求：</a:t>
            </a:r>
            <a:r>
              <a:rPr lang="zh-CN" altLang="en-US">
                <a:solidFill>
                  <a:srgbClr val="0309F7"/>
                </a:solidFill>
              </a:rPr>
              <a:t>理解常见</a:t>
            </a:r>
            <a:r>
              <a:rPr lang="zh-CN" altLang="en-US"/>
              <a:t>的文言实词</a:t>
            </a:r>
            <a:r>
              <a:rPr lang="zh-CN" altLang="en-US">
                <a:solidFill>
                  <a:srgbClr val="0309F7"/>
                </a:solidFill>
              </a:rPr>
              <a:t>在文中</a:t>
            </a:r>
            <a:r>
              <a:rPr lang="zh-CN" altLang="en-US"/>
              <a:t>的含义</a:t>
            </a:r>
            <a:endParaRPr lang="en-US" altLang="zh-CN"/>
          </a:p>
          <a:p>
            <a:endParaRPr lang="en-US" altLang="zh-CN"/>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4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40321"/>
          <a:stretch>
            <a:fillRect/>
          </a:stretch>
        </p:blipFill>
        <p:spPr bwMode="auto">
          <a:xfrm>
            <a:off x="570865" y="1162685"/>
            <a:ext cx="11308715" cy="52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2"/>
            </p:custDataLst>
          </p:nvPr>
        </p:nvSpPr>
        <p:spPr>
          <a:xfrm>
            <a:off x="362585" y="239395"/>
            <a:ext cx="10515600" cy="923290"/>
          </a:xfrm>
        </p:spPr>
        <p:txBody>
          <a:bodyPr>
            <a:normAutofit fontScale="90000"/>
          </a:bodyPr>
          <a:p>
            <a:r>
              <a:rPr lang="zh-CN" altLang="en-US"/>
              <a:t>活动二：了解方法，懂得应对</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900" y="958850"/>
            <a:ext cx="11002010" cy="4615815"/>
          </a:xfrm>
          <a:prstGeom prst="rect">
            <a:avLst/>
          </a:prstGeom>
          <a:noFill/>
        </p:spPr>
        <p:txBody>
          <a:bodyPr wrap="square" rtlCol="0" anchor="t">
            <a:spAutoFit/>
          </a:bodyPr>
          <a:p>
            <a:pPr algn="just">
              <a:lnSpc>
                <a:spcPct val="150000"/>
              </a:lnSpc>
              <a:spcAft>
                <a:spcPts val="0"/>
              </a:spcAft>
              <a:tabLst>
                <a:tab pos="2070735" algn="l"/>
              </a:tabLst>
            </a:pPr>
            <a:r>
              <a:rPr lang="zh-CN" altLang="en-US"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请推断下列句子中加颜色的字的意思，并说出你使用的推断方法。</a:t>
            </a:r>
            <a:endPar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君所交皆一时</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贤隽。</a:t>
            </a:r>
            <a:endPar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存思不息，乃</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庐</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于墓侧。</a:t>
            </a:r>
            <a:endPar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(3)</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谷</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则异室，死则同穴。</a:t>
            </a:r>
            <a:endPar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(4)</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后青州大蝗，侵入平原界辄死，岁屡有</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年</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，百姓歌之。</a:t>
            </a:r>
            <a:endPar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(5)</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李超，字魁梧，淄之西</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鄙</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人。</a:t>
            </a:r>
            <a:endPar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pPr algn="just">
              <a:lnSpc>
                <a:spcPct val="150000"/>
              </a:lnSpc>
              <a:spcAft>
                <a:spcPts val="0"/>
              </a:spcAft>
              <a:tabLst>
                <a:tab pos="207073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(6)(</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御史卢雍</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又谓</a:t>
            </a:r>
            <a:r>
              <a:rPr lang="zh-CN" altLang="zh-CN" sz="2800" b="1" kern="100" dirty="0">
                <a:latin typeface="方正中等线_GBK" panose="03000509000000000000" pitchFamily="65" charset="-122"/>
                <a:ea typeface="方正中等线_GBK" panose="03000509000000000000" pitchFamily="65" charset="-122"/>
                <a:cs typeface="宋体" panose="02010600030101010101" pitchFamily="2" charset="-122"/>
                <a:sym typeface="+mn-ea"/>
              </a:rPr>
              <a:t>珪</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傅</a:t>
            </a:r>
            <a:r>
              <a:rPr lang="zh-CN" altLang="zh-CN" sz="2800" b="1" kern="100" dirty="0">
                <a:latin typeface="方正中等线_GBK" panose="03000509000000000000" pitchFamily="65" charset="-122"/>
                <a:ea typeface="方正中等线_GBK" panose="03000509000000000000" pitchFamily="65" charset="-122"/>
                <a:cs typeface="宋体" panose="02010600030101010101" pitchFamily="2" charset="-122"/>
                <a:sym typeface="+mn-ea"/>
              </a:rPr>
              <a:t>珪</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刚直忠</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谠</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，当</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sym typeface="+mn-ea"/>
              </a:rPr>
              <a:t>起用</a:t>
            </a:r>
            <a:r>
              <a:rPr lang="zh-CN" altLang="en-US"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sym typeface="+mn-ea"/>
              </a:rPr>
              <a:t>。</a:t>
            </a:r>
            <a:endParaRPr lang="zh-CN" altLang="en-US"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4" name="矩形 3"/>
          <p:cNvSpPr/>
          <p:nvPr/>
        </p:nvSpPr>
        <p:spPr>
          <a:xfrm>
            <a:off x="7719005" y="5052900"/>
            <a:ext cx="4115435" cy="521970"/>
          </a:xfrm>
          <a:prstGeom prst="rect">
            <a:avLst/>
          </a:prstGeom>
          <a:ln w="3175">
            <a:solidFill>
              <a:schemeClr val="tx1"/>
            </a:solidFill>
          </a:ln>
        </p:spPr>
        <p:txBody>
          <a:bodyPr wrap="none">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忠诚，正直（邻字推断）</a:t>
            </a:r>
            <a:endParaRPr lang="zh-CN" altLang="en-US" b="1" dirty="0"/>
          </a:p>
        </p:txBody>
      </p:sp>
      <p:sp>
        <p:nvSpPr>
          <p:cNvPr id="15" name="矩形 14"/>
          <p:cNvSpPr/>
          <p:nvPr/>
        </p:nvSpPr>
        <p:spPr>
          <a:xfrm>
            <a:off x="4151769" y="1720142"/>
            <a:ext cx="6260465" cy="521970"/>
          </a:xfrm>
          <a:prstGeom prst="rect">
            <a:avLst/>
          </a:prstGeom>
          <a:ln w="3175">
            <a:solidFill>
              <a:schemeClr val="tx1"/>
            </a:solidFill>
          </a:ln>
        </p:spPr>
        <p:txBody>
          <a:bodyPr wrap="none">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贤才，形容词活用为名词（语法推断）</a:t>
            </a:r>
            <a:endParaRPr lang="zh-CN" altLang="en-US" b="1" dirty="0"/>
          </a:p>
        </p:txBody>
      </p:sp>
      <p:sp>
        <p:nvSpPr>
          <p:cNvPr id="3" name="文本框 2"/>
          <p:cNvSpPr txBox="1"/>
          <p:nvPr/>
        </p:nvSpPr>
        <p:spPr>
          <a:xfrm>
            <a:off x="4817745" y="2362835"/>
            <a:ext cx="6527800" cy="521970"/>
          </a:xfrm>
          <a:prstGeom prst="rect">
            <a:avLst/>
          </a:prstGeom>
          <a:noFill/>
          <a:ln w="3175">
            <a:solidFill>
              <a:schemeClr val="tx1"/>
            </a:solidFill>
          </a:ln>
        </p:spPr>
        <p:txBody>
          <a:bodyPr wrap="square" rtlCol="0" anchor="t">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结庐而居，名词活用为动词（语法推断</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5" name="文本框 4"/>
          <p:cNvSpPr txBox="1"/>
          <p:nvPr/>
        </p:nvSpPr>
        <p:spPr>
          <a:xfrm>
            <a:off x="4406900" y="3056255"/>
            <a:ext cx="3091815" cy="521970"/>
          </a:xfrm>
          <a:prstGeom prst="rect">
            <a:avLst/>
          </a:prstGeom>
          <a:noFill/>
          <a:ln w="3175">
            <a:solidFill>
              <a:schemeClr val="tx1"/>
            </a:solidFill>
          </a:ln>
        </p:spPr>
        <p:txBody>
          <a:bodyPr wrap="square" rtlCol="0" anchor="t">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活着（对称推断）</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6" name="文本框 5"/>
          <p:cNvSpPr txBox="1"/>
          <p:nvPr/>
        </p:nvSpPr>
        <p:spPr>
          <a:xfrm>
            <a:off x="9375140" y="3707765"/>
            <a:ext cx="2712720" cy="521970"/>
          </a:xfrm>
          <a:prstGeom prst="rect">
            <a:avLst/>
          </a:prstGeom>
          <a:noFill/>
          <a:ln w="3175">
            <a:solidFill>
              <a:schemeClr val="tx1"/>
            </a:solidFill>
          </a:ln>
        </p:spPr>
        <p:txBody>
          <a:bodyPr wrap="square" rtlCol="0" anchor="t">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丰收（语境推断）</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7" name="文本框 6"/>
          <p:cNvSpPr txBox="1"/>
          <p:nvPr/>
        </p:nvSpPr>
        <p:spPr>
          <a:xfrm>
            <a:off x="5287645" y="4286885"/>
            <a:ext cx="4689475" cy="521970"/>
          </a:xfrm>
          <a:prstGeom prst="rect">
            <a:avLst/>
          </a:prstGeom>
          <a:noFill/>
          <a:ln w="3175">
            <a:solidFill>
              <a:schemeClr val="tx1"/>
            </a:solidFill>
          </a:ln>
        </p:spPr>
        <p:txBody>
          <a:bodyPr wrap="square" rtlCol="0" anchor="t">
            <a:spAutoFit/>
          </a:bodyPr>
          <a:p>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边邑（课本知识迁移）</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8" name="文本框 7"/>
          <p:cNvSpPr txBox="1"/>
          <p:nvPr/>
        </p:nvSpPr>
        <p:spPr>
          <a:xfrm>
            <a:off x="342900" y="198035"/>
            <a:ext cx="4064000" cy="645160"/>
          </a:xfrm>
          <a:prstGeom prst="rect">
            <a:avLst/>
          </a:prstGeom>
        </p:spPr>
        <p:txBody>
          <a:bodyPr>
            <a:spAutoFit/>
            <a:extLst>
              <a:ext uri="{4A0BC546-FE56-4ADE-93B0-CB8AF2F6F144}">
                <wpsdc:textFrameExt xmlns:wpsdc="http://www.wps.cn/officeDocument/2022/drawingmlCustomData" type="text"/>
              </a:ext>
            </a:extLst>
          </a:bodyPr>
          <a:p>
            <a:pPr algn="l"/>
            <a:r>
              <a:rPr lang="zh-CN" altLang="en-US" sz="3600">
                <a:solidFill>
                  <a:srgbClr val="7030A0"/>
                </a:solidFill>
                <a:latin typeface="Arial" panose="020B0604020202020204" pitchFamily="34" charset="0"/>
                <a:ea typeface="微软雅黑" panose="020B0503020204020204" charset="-122"/>
              </a:rPr>
              <a:t>学情检测</a:t>
            </a:r>
            <a:endParaRPr lang="zh-CN" altLang="en-US" sz="3600">
              <a:solidFill>
                <a:srgbClr val="7030A0"/>
              </a:solidFill>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p:bldP spid="3" grpId="0" bldLvl="0" animBg="1"/>
      <p:bldP spid="3" grpId="1"/>
      <p:bldP spid="5" grpId="0" bldLvl="0" animBg="1"/>
      <p:bldP spid="5" grpId="1"/>
      <p:bldP spid="6" grpId="0" bldLvl="0" animBg="1"/>
      <p:bldP spid="6" grpId="1"/>
      <p:bldP spid="7" grpId="0" bldLvl="0" animBg="1"/>
      <p:bldP spid="7" grpId="1"/>
      <p:bldP spid="4" grpId="0" bldLvl="0" animBg="1"/>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76300" y="1009015"/>
            <a:ext cx="10665460" cy="2553335"/>
          </a:xfrm>
          <a:prstGeom prst="rect">
            <a:avLst/>
          </a:prstGeom>
          <a:noFill/>
          <a:ln w="9525">
            <a:noFill/>
          </a:ln>
        </p:spPr>
        <p:txBody>
          <a:bodyPr wrap="square">
            <a:spAutoFit/>
          </a:bodyPr>
          <a:p>
            <a:pPr indent="0"/>
            <a:r>
              <a:rPr lang="en-US" altLang="zh-CN" sz="4000" b="1">
                <a:ea typeface="宋体" panose="02010600030101010101" pitchFamily="2" charset="-122"/>
              </a:rPr>
              <a:t>        </a:t>
            </a:r>
            <a:endParaRPr lang="en-US" altLang="zh-CN" sz="4000" b="1">
              <a:ea typeface="宋体" panose="02010600030101010101" pitchFamily="2" charset="-122"/>
            </a:endParaRPr>
          </a:p>
          <a:p>
            <a:pPr indent="0"/>
            <a:r>
              <a:rPr lang="zh-CN" altLang="en-US" sz="4000">
                <a:sym typeface="+mn-ea"/>
              </a:rPr>
              <a:t>你认为</a:t>
            </a:r>
            <a:r>
              <a:rPr lang="zh-CN" altLang="en-US" sz="4000">
                <a:sym typeface="+mn-ea"/>
              </a:rPr>
              <a:t>哪些</a:t>
            </a:r>
            <a:r>
              <a:rPr lang="zh-CN" altLang="en-US" sz="4000">
                <a:sym typeface="+mn-ea"/>
              </a:rPr>
              <a:t>最好用？</a:t>
            </a:r>
            <a:r>
              <a:rPr lang="zh-CN" altLang="en-US" sz="4000">
                <a:sym typeface="+mn-ea"/>
              </a:rPr>
              <a:t>哪些</a:t>
            </a:r>
            <a:r>
              <a:rPr lang="zh-CN" altLang="en-US" sz="4000">
                <a:sym typeface="+mn-ea"/>
              </a:rPr>
              <a:t>最常用？</a:t>
            </a:r>
            <a:endParaRPr lang="zh-CN" altLang="en-US" sz="4000"/>
          </a:p>
          <a:p>
            <a:pPr indent="0"/>
            <a:endParaRPr lang="zh-CN" sz="4000" b="1">
              <a:ea typeface="宋体" panose="02010600030101010101" pitchFamily="2" charset="-122"/>
            </a:endParaRPr>
          </a:p>
          <a:p>
            <a:pPr indent="0"/>
            <a:endParaRPr lang="zh-CN" altLang="en-US" sz="4000"/>
          </a:p>
        </p:txBody>
      </p:sp>
      <p:pic>
        <p:nvPicPr>
          <p:cNvPr id="4" name="图片 3"/>
          <p:cNvPicPr>
            <a:picLocks noChangeAspect="1"/>
          </p:cNvPicPr>
          <p:nvPr>
            <p:custDataLst>
              <p:tags r:id="rId1"/>
            </p:custDataLst>
          </p:nvPr>
        </p:nvPicPr>
        <p:blipFill>
          <a:blip r:embed="rId2"/>
          <a:stretch>
            <a:fillRect/>
          </a:stretch>
        </p:blipFill>
        <p:spPr>
          <a:xfrm>
            <a:off x="-23495" y="3959860"/>
            <a:ext cx="12254865" cy="289242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内容占位符 2"/>
          <p:cNvSpPr>
            <a:spLocks noGrp="1"/>
          </p:cNvSpPr>
          <p:nvPr>
            <p:ph idx="1"/>
          </p:nvPr>
        </p:nvSpPr>
        <p:spPr>
          <a:xfrm>
            <a:off x="251460" y="730250"/>
            <a:ext cx="11939905" cy="4966970"/>
          </a:xfrm>
        </p:spPr>
        <p:txBody>
          <a:bodyPr>
            <a:normAutofit lnSpcReduction="20000"/>
          </a:bodyPr>
          <a:p>
            <a:pPr marL="0" indent="0">
              <a:buNone/>
            </a:pPr>
            <a:r>
              <a:rPr lang="zh-CN" altLang="en-US"/>
              <a:t>【期初试题】</a:t>
            </a:r>
            <a:endParaRPr lang="zh-CN" altLang="en-US"/>
          </a:p>
          <a:p>
            <a:pPr marL="0" indent="0">
              <a:lnSpc>
                <a:spcPct val="115000"/>
              </a:lnSpc>
              <a:spcAft>
                <a:spcPts val="0"/>
              </a:spcAft>
              <a:buNone/>
            </a:pPr>
            <a:r>
              <a:rPr lang="zh-CN" altLang="en-US" sz="2400"/>
              <a:t>11．下列对文中加点的词语及相关内容的解说，不正确的一项是（3分）</a:t>
            </a:r>
            <a:endParaRPr lang="zh-CN" altLang="en-US" sz="2400"/>
          </a:p>
          <a:p>
            <a:pPr marL="0" indent="0">
              <a:lnSpc>
                <a:spcPct val="115000"/>
              </a:lnSpc>
              <a:spcAft>
                <a:spcPts val="0"/>
              </a:spcAft>
              <a:buNone/>
            </a:pPr>
            <a:r>
              <a:rPr lang="zh-CN" altLang="en-US" sz="2400"/>
              <a:t>A. 衔枚：古代行军时口中衔着枚，以防出声。引申为静悄悄地行军，有成语“衔枚疾走”。</a:t>
            </a:r>
            <a:endParaRPr lang="zh-CN" altLang="en-US" sz="2400"/>
          </a:p>
          <a:p>
            <a:pPr marL="0" indent="0">
              <a:lnSpc>
                <a:spcPct val="115000"/>
              </a:lnSpc>
              <a:spcAft>
                <a:spcPts val="0"/>
              </a:spcAft>
              <a:buNone/>
            </a:pPr>
            <a:r>
              <a:rPr lang="zh-CN" altLang="en-US" sz="2400"/>
              <a:t>B. 久居：文中指梁睿在重镇长时间为官。“居”与“居则曰：‘不吾知也！’”的“居”意义相同。</a:t>
            </a:r>
            <a:endParaRPr lang="zh-CN" altLang="en-US" sz="2400"/>
          </a:p>
          <a:p>
            <a:pPr marL="0" indent="0">
              <a:lnSpc>
                <a:spcPct val="115000"/>
              </a:lnSpc>
              <a:spcAft>
                <a:spcPts val="0"/>
              </a:spcAft>
              <a:buNone/>
            </a:pPr>
            <a:r>
              <a:rPr lang="zh-CN" altLang="en-US" sz="2400"/>
              <a:t>C. 版舆：一种木制的轻便坐车。“舆”与“假舆马者，非利足也”的“舆”意义相同。</a:t>
            </a:r>
            <a:endParaRPr lang="zh-CN" altLang="en-US" sz="2400"/>
          </a:p>
          <a:p>
            <a:pPr marL="0" indent="0">
              <a:lnSpc>
                <a:spcPct val="115000"/>
              </a:lnSpc>
              <a:spcAft>
                <a:spcPts val="0"/>
              </a:spcAft>
              <a:buNone/>
            </a:pPr>
            <a:r>
              <a:rPr lang="zh-CN" altLang="en-US" sz="2400"/>
              <a:t>D. 勋簿：又称“勋书”，是记载将士军功勋劳的文书。“策勋十二转”的“勋”即指“勋簿”。</a:t>
            </a:r>
            <a:endParaRPr lang="zh-CN" altLang="en-US" sz="2400"/>
          </a:p>
          <a:p>
            <a:pPr marL="0" indent="0">
              <a:lnSpc>
                <a:spcPct val="115000"/>
              </a:lnSpc>
              <a:spcAft>
                <a:spcPts val="0"/>
              </a:spcAft>
              <a:buNone/>
            </a:pPr>
            <a:r>
              <a:rPr lang="zh-CN" altLang="en-US" sz="2400"/>
              <a:t>13．把文中画横线的句子翻译成现代汉语。（8分）</a:t>
            </a:r>
            <a:endParaRPr lang="zh-CN" altLang="en-US" sz="2400"/>
          </a:p>
          <a:p>
            <a:pPr marL="0" indent="0">
              <a:lnSpc>
                <a:spcPct val="115000"/>
              </a:lnSpc>
              <a:spcAft>
                <a:spcPts val="0"/>
              </a:spcAft>
              <a:buNone/>
            </a:pPr>
            <a:r>
              <a:rPr lang="zh-CN" altLang="en-US" sz="2400"/>
              <a:t>（2）此虏据要，欲遏吾兵势，吾当出其不意，破之必矣。（4分）</a:t>
            </a:r>
            <a:endParaRPr lang="zh-CN" altLang="en-US" sz="2400"/>
          </a:p>
        </p:txBody>
      </p:sp>
      <p:sp>
        <p:nvSpPr>
          <p:cNvPr id="100" name="文本框 99"/>
          <p:cNvSpPr txBox="1"/>
          <p:nvPr/>
        </p:nvSpPr>
        <p:spPr>
          <a:xfrm>
            <a:off x="767080" y="5697220"/>
            <a:ext cx="10400665" cy="953135"/>
          </a:xfrm>
          <a:prstGeom prst="rect">
            <a:avLst/>
          </a:prstGeom>
          <a:noFill/>
          <a:ln w="9525">
            <a:noFill/>
          </a:ln>
        </p:spPr>
        <p:txBody>
          <a:bodyPr wrap="square">
            <a:spAutoFit/>
          </a:bodyPr>
          <a:p>
            <a:pPr indent="0"/>
            <a:r>
              <a:rPr lang="zh-CN" sz="2800" b="1">
                <a:solidFill>
                  <a:srgbClr val="0309F7"/>
                </a:solidFill>
                <a:ea typeface="宋体" panose="02010600030101010101" pitchFamily="2" charset="-122"/>
              </a:rPr>
              <a:t>在做这些题目时，你用到了那些推断方法？效果怎样？</a:t>
            </a:r>
            <a:endParaRPr lang="zh-CN" sz="2800" b="1">
              <a:solidFill>
                <a:srgbClr val="0309F7"/>
              </a:solidFill>
              <a:ea typeface="宋体" panose="02010600030101010101" pitchFamily="2" charset="-122"/>
            </a:endParaRPr>
          </a:p>
          <a:p>
            <a:endParaRPr lang="zh-CN" altLang="en-US" sz="2800" b="1">
              <a:solidFill>
                <a:srgbClr val="0309F7"/>
              </a:solidFill>
              <a:ea typeface="宋体" panose="02010600030101010101" pitchFamily="2" charset="-122"/>
            </a:endParaRPr>
          </a:p>
        </p:txBody>
      </p:sp>
      <p:sp>
        <p:nvSpPr>
          <p:cNvPr id="4" name="文本框 3"/>
          <p:cNvSpPr txBox="1"/>
          <p:nvPr/>
        </p:nvSpPr>
        <p:spPr>
          <a:xfrm>
            <a:off x="2698115" y="146685"/>
            <a:ext cx="7494270" cy="706755"/>
          </a:xfrm>
          <a:prstGeom prst="rect">
            <a:avLst/>
          </a:prstGeom>
          <a:noFill/>
        </p:spPr>
        <p:txBody>
          <a:bodyPr wrap="square" rtlCol="0" anchor="t">
            <a:spAutoFit/>
          </a:bodyPr>
          <a:p>
            <a:r>
              <a:rPr lang="zh-CN" altLang="en-US" sz="4000">
                <a:solidFill>
                  <a:srgbClr val="7030A0"/>
                </a:solidFill>
                <a:sym typeface="+mn-ea"/>
              </a:rPr>
              <a:t>活动三：典例调研，方法再探讨</a:t>
            </a:r>
            <a:endParaRPr lang="zh-CN" altLang="en-US" sz="4000">
              <a:solidFill>
                <a:srgbClr val="7030A0"/>
              </a:solidFill>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0" grpId="0"/>
      <p:bldP spid="100" grpId="1"/>
    </p:bldLst>
  </p:timing>
</p:sld>
</file>

<file path=ppt/tags/tag1.xml><?xml version="1.0" encoding="utf-8"?>
<p:tagLst xmlns:p="http://schemas.openxmlformats.org/presentationml/2006/main">
  <p:tag name="AS_UNIQUEID" val="2389"/>
</p:tagLst>
</file>

<file path=ppt/tags/tag10.xml><?xml version="1.0" encoding="utf-8"?>
<p:tagLst xmlns:p="http://schemas.openxmlformats.org/presentationml/2006/main">
  <p:tag name="AS_UNIQUEID" val="2399"/>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4*f*1"/>
  <p:tag name="KSO_WM_UNIT_LAYERLEVEL" val="1"/>
  <p:tag name="KSO_WM_TAG_VERSION" val="1.0"/>
  <p:tag name="KSO_WM_BEAUTIFY_FLAG" val="#wm#"/>
  <p:tag name="KSO_WM_UNIT_PRESET_TEXT" val="单击此处编辑母版文本样式&#13;第二级&#13;第三级&#13;第四级&#13;第五级"/>
</p:tagLst>
</file>

<file path=ppt/tags/tag1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4*f*2"/>
  <p:tag name="KSO_WM_UNIT_LAYERLEVEL" val="1"/>
  <p:tag name="KSO_WM_TAG_VERSION" val="1.0"/>
  <p:tag name="KSO_WM_BEAUTIFY_FLAG" val="#wm#"/>
  <p:tag name="KSO_WM_UNIT_PRESET_TEXT" val="单击此处编辑母版文本样式&#13;第二级&#13;第三级&#13;第四级&#13;第五级"/>
</p:tagLst>
</file>

<file path=ppt/tags/tag10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titlestyl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11.xml><?xml version="1.0" encoding="utf-8"?>
<p:tagLst xmlns:p="http://schemas.openxmlformats.org/presentationml/2006/main">
  <p:tag name="AS_UNIQUEID" val="2401"/>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TYPE" val="i"/>
  <p:tag name="KSO_WM_UNIT_INDEX" val="2"/>
</p:tagLst>
</file>

<file path=ppt/tags/tag11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Lst>
</file>

<file path=ppt/tags/tag11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13;第二级&#13;第三级&#13;第四级&#13;第五级"/>
</p:tagLst>
</file>

<file path=ppt/tags/tag11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2"/>
  <p:tag name="KSO_WM_UNIT_ID" val="_5*a*2"/>
  <p:tag name="KSO_WM_UNIT_LAYERLEVEL" val="1"/>
  <p:tag name="KSO_WM_TAG_VERSION" val="1.0"/>
  <p:tag name="KSO_WM_BEAUTIFY_FLAG" val="#wm#"/>
</p:tagLst>
</file>

<file path=ppt/tags/tag1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13;第二级&#13;第三级&#13;第四级&#13;第五级"/>
</p:tagLst>
</file>

<file path=ppt/tags/tag11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3"/>
  <p:tag name="KSO_WM_UNIT_ID" val="_5*a*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12.xml><?xml version="1.0" encoding="utf-8"?>
<p:tagLst xmlns:p="http://schemas.openxmlformats.org/presentationml/2006/main">
  <p:tag name="AS_UNIQUEID" val="2402"/>
</p:tagLst>
</file>

<file path=ppt/tags/tag120.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TYPE" val="i"/>
  <p:tag name="KSO_WM_UNIT_INDEX" val="2"/>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UNIT_TYPE" val="i"/>
  <p:tag name="KSO_WM_UNIT_INDEX" val="3"/>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TYPE" val="i"/>
  <p:tag name="KSO_WM_UNIT_INDEX" val="4"/>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TYPE" val="i"/>
  <p:tag name="KSO_WM_UNIT_INDEX"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AS_UNIQUEID" val="2403"/>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AS_UNIQUEID" val="2404"/>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TYPE" val="i"/>
  <p:tag name="KSO_WM_UNIT_INDEX" val="2"/>
</p:tagLst>
</file>

<file path=ppt/tags/tag1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0*f*1"/>
  <p:tag name="KSO_WM_UNIT_LAYERLEVEL" val="1"/>
  <p:tag name="KSO_WM_TAG_VERSION" val="1.0"/>
  <p:tag name="KSO_WM_BEAUTIFY_FLAG" val="#wm#"/>
  <p:tag name="KSO_WM_UNIT_PRESET_TEXT" val="单击此处编辑母版文本样式&#13;第二级&#13;第三级&#13;第四级&#13;第五级"/>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5.xml><?xml version="1.0" encoding="utf-8"?>
<p:tagLst xmlns:p="http://schemas.openxmlformats.org/presentationml/2006/main">
  <p:tag name="AS_UNIQUEID" val="2405"/>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53.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154.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CONTENT_GROUP_TYPE" val="contentchip"/>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Lst>
</file>

<file path=ppt/tags/tag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UNIT_TYPE" val="i"/>
  <p:tag name="KSO_WM_UNIT_INDEX" val="2"/>
  <p:tag name="KSO_WM_SLIDE_BACKGROUND_TYPE" val="general"/>
</p:tagLst>
</file>

<file path=ppt/tags/tag16.xml><?xml version="1.0" encoding="utf-8"?>
<p:tagLst xmlns:p="http://schemas.openxmlformats.org/presentationml/2006/main">
  <p:tag name="AS_UNIQUEID" val="2407"/>
</p:tagLst>
</file>

<file path=ppt/tags/tag16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2*a*1"/>
  <p:tag name="KSO_WM_UNIT_LAYERLEVEL" val="1"/>
  <p:tag name="KSO_WM_TAG_VERSION" val="1.0"/>
  <p:tag name="KSO_WM_BEAUTIFY_FLAG" val="#wm#"/>
  <p:tag name="KSO_WM_UNIT_CONTENT_GROUP_TYPE" val="titlestyle"/>
  <p:tag name="KSO_WM_SLIDE_BACKGROUND_TYPE" val="general"/>
</p:tagLst>
</file>

<file path=ppt/tags/tag1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xml><?xml version="1.0" encoding="utf-8"?>
<p:tagLst xmlns:p="http://schemas.openxmlformats.org/presentationml/2006/main">
  <p:tag name="AS_UNIQUEID" val="2408"/>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p="http://schemas.openxmlformats.org/presentationml/2006/main">
  <p:tag name="AS_UNIQUEID" val="2409"/>
</p:tagLst>
</file>

<file path=ppt/tags/tag1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xml><?xml version="1.0" encoding="utf-8"?>
<p:tagLst xmlns:p="http://schemas.openxmlformats.org/presentationml/2006/main">
  <p:tag name="AS_UNIQUEID" val="2410"/>
</p:tagLst>
</file>

<file path=ppt/tags/tag1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AS_UNIQUEID" val="2390"/>
</p:tagLst>
</file>

<file path=ppt/tags/tag20.xml><?xml version="1.0" encoding="utf-8"?>
<p:tagLst xmlns:p="http://schemas.openxmlformats.org/presentationml/2006/main">
  <p:tag name="AS_UNIQUEID" val="2411"/>
</p:tagLst>
</file>

<file path=ppt/tags/tag2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1.0"/>
  <p:tag name="KSO_WM_BEAUTIFY_FLAG" val="#wm#"/>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20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UNIT_CONTENT_GROUP_TYPE" val="titlestyle"/>
  <p:tag name="KSO_WM_TEMPLATE_CATEGORY" val="custom"/>
  <p:tag name="KSO_WM_TEMPLATE_INDEX" val="20230868"/>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AS_UNIQUEID" val="2412"/>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2.xml><?xml version="1.0" encoding="utf-8"?>
<p:tagLst xmlns:p="http://schemas.openxmlformats.org/presentationml/2006/main">
  <p:tag name="KSO_WM_TEMPLATE_SUBCATEGORY" val="29"/>
  <p:tag name="KSO_WM_TEMPLATE_MASTER_TYPE" val="1"/>
  <p:tag name="KSO_WM_TEMPLATE_COLOR_TYPE" val="1"/>
  <p:tag name="KSO_WM_TAG_VERSION" val="1.0"/>
  <p:tag name="KSO_WM_BEAUTIFY_FLAG" val="#wm#"/>
  <p:tag name="KSO_WM_TEMPLATE_CATEGORY" val="custom"/>
  <p:tag name="KSO_WM_TEMPLATE_INDEX" val="20230868"/>
  <p:tag name="KSO_WM_TEMPLATE_THUMBS_INDEX" val="1、9"/>
</p:tagLst>
</file>

<file path=ppt/tags/tag21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14.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868_1*f*1"/>
  <p:tag name="KSO_WM_TEMPLATE_CATEGORY" val="custom"/>
  <p:tag name="KSO_WM_TEMPLATE_INDEX" val="20230868"/>
  <p:tag name="KSO_WM_UNIT_LAYERLEVEL" val="1"/>
  <p:tag name="KSO_WM_TAG_VERSION" val="1.0"/>
  <p:tag name="KSO_WM_BEAUTIFY_FLAG" val="#wm#"/>
  <p:tag name="KSO_WM_UNIT_CONTENT_GROUP_TYPE" val="contentchip"/>
</p:tagLst>
</file>

<file path=ppt/tags/tag215.xml><?xml version="1.0" encoding="utf-8"?>
<p:tagLst xmlns:p="http://schemas.openxmlformats.org/presentationml/2006/main">
  <p:tag name="MH_TYPE" val="#NeiR#"/>
  <p:tag name="MH_NUMBER" val="1"/>
  <p:tag name="MH_CATEGORY" val="#TuWHP#"/>
  <p:tag name="MH_LAYOUT" val="SubTitle"/>
  <p:tag name="MH" val="20151012143058"/>
  <p:tag name="MH_LIBRARY" val="GRAPHIC"/>
  <p:tag name="KSO_WM_SLIDE_ID" val="custom20230868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30868"/>
  <p:tag name="KSO_WM_SLIDE_LAYOUT" val="a_b_f"/>
  <p:tag name="KSO_WM_SLIDE_LAYOUT_CNT" val="1_1_1"/>
  <p:tag name="KSO_WM_TEMPLATE_THUMBS_INDEX" val="1、9"/>
  <p:tag name="KSO_WM_SLIDE_CONTENT_AREA" val="{&quot;left&quot;:&quot;59.15&quot;,&quot;top&quot;:&quot;78.05&quot;,&quot;width&quot;:&quot;530.55&quot;,&quot;height&quot;:&quot;334.2&quot;}"/>
</p:tagLst>
</file>

<file path=ppt/tags/tag216.xml><?xml version="1.0" encoding="utf-8"?>
<p:tagLst xmlns:p="http://schemas.openxmlformats.org/presentationml/2006/main">
  <p:tag name="AS_UNIQUEID" val="2608"/>
  <p:tag name="KSO_WM_BEAUTIFY_FLAG" val=""/>
  <p:tag name="KSO_WM_UNIT_PLACING_PICTURE_USER_VIEWPORT" val="{&quot;height&quot;:4183,&quot;width&quot;:19299}"/>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AS_UNIQUEID" val="2608"/>
  <p:tag name="KSO_WM_BEAUTIFY_FLAG" val=""/>
  <p:tag name="KSO_WM_UNIT_PLACING_PICTURE_USER_VIEWPORT" val="{&quot;height&quot;:4183,&quot;width&quot;:19299}"/>
</p:tagLst>
</file>

<file path=ppt/tags/tag219.xml><?xml version="1.0" encoding="utf-8"?>
<p:tagLst xmlns:p="http://schemas.openxmlformats.org/presentationml/2006/main">
  <p:tag name="KSO_WM_BEAUTIFY_FLAG" val="#wm#"/>
  <p:tag name="KSO_WM_TEMPLATE_CATEGORY" val="diagram"/>
  <p:tag name="KSO_WM_TEMPLATE_INDEX" val="20205090"/>
</p:tagLst>
</file>

<file path=ppt/tags/tag22.xml><?xml version="1.0" encoding="utf-8"?>
<p:tagLst xmlns:p="http://schemas.openxmlformats.org/presentationml/2006/main">
  <p:tag name="AS_UNIQUEID" val="2414"/>
</p:tagLst>
</file>

<file path=ppt/tags/tag220.xml><?xml version="1.0" encoding="utf-8"?>
<p:tagLst xmlns:p="http://schemas.openxmlformats.org/presentationml/2006/main">
  <p:tag name="AS_UNIQUEID" val="2608"/>
  <p:tag name="KSO_WM_BEAUTIFY_FLAG" val=""/>
  <p:tag name="KSO_WM_UNIT_PLACING_PICTURE_USER_VIEWPORT" val="{&quot;height&quot;:4183,&quot;width&quot;:19299}"/>
</p:tagLst>
</file>

<file path=ppt/tags/tag221.xml><?xml version="1.0" encoding="utf-8"?>
<p:tagLst xmlns:p="http://schemas.openxmlformats.org/presentationml/2006/main">
  <p:tag name="AS_UNIQUEID" val="437"/>
</p:tagLst>
</file>

<file path=ppt/tags/tag222.xml><?xml version="1.0" encoding="utf-8"?>
<p:tagLst xmlns:p="http://schemas.openxmlformats.org/presentationml/2006/main">
  <p:tag name="AS_UNIQUEID" val="436"/>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AS_UNIQUEID" val="437"/>
</p:tagLst>
</file>

<file path=ppt/tags/tag229.xml><?xml version="1.0" encoding="utf-8"?>
<p:tagLst xmlns:p="http://schemas.openxmlformats.org/presentationml/2006/main">
  <p:tag name="AS_UNIQUEID" val="436"/>
</p:tagLst>
</file>

<file path=ppt/tags/tag23.xml><?xml version="1.0" encoding="utf-8"?>
<p:tagLst xmlns:p="http://schemas.openxmlformats.org/presentationml/2006/main">
  <p:tag name="AS_UNIQUEID" val="2415"/>
</p:tagLst>
</file>

<file path=ppt/tags/tag230.xml><?xml version="1.0" encoding="utf-8"?>
<p:tagLst xmlns:p="http://schemas.openxmlformats.org/presentationml/2006/main">
  <p:tag name="AS_UNIQUEID" val="437"/>
</p:tagLst>
</file>

<file path=ppt/tags/tag231.xml><?xml version="1.0" encoding="utf-8"?>
<p:tagLst xmlns:p="http://schemas.openxmlformats.org/presentationml/2006/main">
  <p:tag name="AS_UNIQUEID" val="436"/>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AS_UNIQUEID" val="2608"/>
  <p:tag name="KSO_WM_BEAUTIFY_FLAG" val=""/>
  <p:tag name="KSO_WM_UNIT_PLACING_PICTURE_USER_VIEWPORT" val="{&quot;height&quot;:4183,&quot;width&quot;:19299}"/>
</p:tagLst>
</file>

<file path=ppt/tags/tag237.xml><?xml version="1.0" encoding="utf-8"?>
<p:tagLst xmlns:p="http://schemas.openxmlformats.org/presentationml/2006/main">
  <p:tag name="AS_UNIQUEID" val="2465"/>
</p:tagLst>
</file>

<file path=ppt/tags/tag238.xml><?xml version="1.0" encoding="utf-8"?>
<p:tagLst xmlns:p="http://schemas.openxmlformats.org/presentationml/2006/main">
  <p:tag name="AS_UNIQUEID" val="2466"/>
</p:tagLst>
</file>

<file path=ppt/tags/tag239.xml><?xml version="1.0" encoding="utf-8"?>
<p:tagLst xmlns:p="http://schemas.openxmlformats.org/presentationml/2006/main">
  <p:tag name="AS_UNIQUEID" val="2467"/>
</p:tagLst>
</file>

<file path=ppt/tags/tag24.xml><?xml version="1.0" encoding="utf-8"?>
<p:tagLst xmlns:p="http://schemas.openxmlformats.org/presentationml/2006/main">
  <p:tag name="AS_UNIQUEID" val="2416"/>
</p:tagLst>
</file>

<file path=ppt/tags/tag240.xml><?xml version="1.0" encoding="utf-8"?>
<p:tagLst xmlns:p="http://schemas.openxmlformats.org/presentationml/2006/main">
  <p:tag name="AS_UNIQUEID" val="2468"/>
</p:tagLst>
</file>

<file path=ppt/tags/tag241.xml><?xml version="1.0" encoding="utf-8"?>
<p:tagLst xmlns:p="http://schemas.openxmlformats.org/presentationml/2006/main">
  <p:tag name="AS_UNIQUEID" val="2469"/>
</p:tagLst>
</file>

<file path=ppt/tags/tag242.xml><?xml version="1.0" encoding="utf-8"?>
<p:tagLst xmlns:p="http://schemas.openxmlformats.org/presentationml/2006/main">
  <p:tag name="AS_UNIQUEID" val="2470"/>
</p:tagLst>
</file>

<file path=ppt/tags/tag243.xml><?xml version="1.0" encoding="utf-8"?>
<p:tagLst xmlns:p="http://schemas.openxmlformats.org/presentationml/2006/main">
  <p:tag name="AS_OS" val="Unix 3.10 unknown"/>
  <p:tag name="AS_RELEASE_DATE" val="2023.03.31"/>
  <p:tag name="AS_TITLE" val="Aspose.Slides for Java"/>
  <p:tag name="AS_VERSION" val="23.3"/>
  <p:tag name="COMMONDATA" val="eyJoZGlkIjoiNzQyMWE4ZjIyM2EzZTFlNmVjYWM5NjY5ZWY1NzdiNjAifQ=="/>
  <p:tag name="KSO_WPP_MARK_KEY" val="48309f63-92d8-4b36-ba56-3c1127ebf02e"/>
</p:tagLst>
</file>

<file path=ppt/tags/tag25.xml><?xml version="1.0" encoding="utf-8"?>
<p:tagLst xmlns:p="http://schemas.openxmlformats.org/presentationml/2006/main">
  <p:tag name="AS_UNIQUEID" val="2417"/>
</p:tagLst>
</file>

<file path=ppt/tags/tag26.xml><?xml version="1.0" encoding="utf-8"?>
<p:tagLst xmlns:p="http://schemas.openxmlformats.org/presentationml/2006/main">
  <p:tag name="AS_UNIQUEID" val="2418"/>
</p:tagLst>
</file>

<file path=ppt/tags/tag27.xml><?xml version="1.0" encoding="utf-8"?>
<p:tagLst xmlns:p="http://schemas.openxmlformats.org/presentationml/2006/main">
  <p:tag name="AS_UNIQUEID" val="2419"/>
</p:tagLst>
</file>

<file path=ppt/tags/tag28.xml><?xml version="1.0" encoding="utf-8"?>
<p:tagLst xmlns:p="http://schemas.openxmlformats.org/presentationml/2006/main">
  <p:tag name="AS_UNIQUEID" val="2420"/>
</p:tagLst>
</file>

<file path=ppt/tags/tag29.xml><?xml version="1.0" encoding="utf-8"?>
<p:tagLst xmlns:p="http://schemas.openxmlformats.org/presentationml/2006/main">
  <p:tag name="AS_UNIQUEID" val="2421"/>
</p:tagLst>
</file>

<file path=ppt/tags/tag3.xml><?xml version="1.0" encoding="utf-8"?>
<p:tagLst xmlns:p="http://schemas.openxmlformats.org/presentationml/2006/main">
  <p:tag name="AS_UNIQUEID" val="2391"/>
</p:tagLst>
</file>

<file path=ppt/tags/tag30.xml><?xml version="1.0" encoding="utf-8"?>
<p:tagLst xmlns:p="http://schemas.openxmlformats.org/presentationml/2006/main">
  <p:tag name="AS_UNIQUEID" val="2423"/>
</p:tagLst>
</file>

<file path=ppt/tags/tag31.xml><?xml version="1.0" encoding="utf-8"?>
<p:tagLst xmlns:p="http://schemas.openxmlformats.org/presentationml/2006/main">
  <p:tag name="AS_UNIQUEID" val="2424"/>
</p:tagLst>
</file>

<file path=ppt/tags/tag32.xml><?xml version="1.0" encoding="utf-8"?>
<p:tagLst xmlns:p="http://schemas.openxmlformats.org/presentationml/2006/main">
  <p:tag name="AS_UNIQUEID" val="2425"/>
</p:tagLst>
</file>

<file path=ppt/tags/tag33.xml><?xml version="1.0" encoding="utf-8"?>
<p:tagLst xmlns:p="http://schemas.openxmlformats.org/presentationml/2006/main">
  <p:tag name="AS_UNIQUEID" val="2426"/>
</p:tagLst>
</file>

<file path=ppt/tags/tag34.xml><?xml version="1.0" encoding="utf-8"?>
<p:tagLst xmlns:p="http://schemas.openxmlformats.org/presentationml/2006/main">
  <p:tag name="AS_UNIQUEID" val="2428"/>
</p:tagLst>
</file>

<file path=ppt/tags/tag35.xml><?xml version="1.0" encoding="utf-8"?>
<p:tagLst xmlns:p="http://schemas.openxmlformats.org/presentationml/2006/main">
  <p:tag name="AS_UNIQUEID" val="2429"/>
</p:tagLst>
</file>

<file path=ppt/tags/tag36.xml><?xml version="1.0" encoding="utf-8"?>
<p:tagLst xmlns:p="http://schemas.openxmlformats.org/presentationml/2006/main">
  <p:tag name="AS_UNIQUEID" val="2430"/>
</p:tagLst>
</file>

<file path=ppt/tags/tag37.xml><?xml version="1.0" encoding="utf-8"?>
<p:tagLst xmlns:p="http://schemas.openxmlformats.org/presentationml/2006/main">
  <p:tag name="AS_UNIQUEID" val="2432"/>
</p:tagLst>
</file>

<file path=ppt/tags/tag38.xml><?xml version="1.0" encoding="utf-8"?>
<p:tagLst xmlns:p="http://schemas.openxmlformats.org/presentationml/2006/main">
  <p:tag name="AS_UNIQUEID" val="2433"/>
</p:tagLst>
</file>

<file path=ppt/tags/tag39.xml><?xml version="1.0" encoding="utf-8"?>
<p:tagLst xmlns:p="http://schemas.openxmlformats.org/presentationml/2006/main">
  <p:tag name="AS_UNIQUEID" val="2434"/>
</p:tagLst>
</file>

<file path=ppt/tags/tag4.xml><?xml version="1.0" encoding="utf-8"?>
<p:tagLst xmlns:p="http://schemas.openxmlformats.org/presentationml/2006/main">
  <p:tag name="AS_UNIQUEID" val="2392"/>
</p:tagLst>
</file>

<file path=ppt/tags/tag40.xml><?xml version="1.0" encoding="utf-8"?>
<p:tagLst xmlns:p="http://schemas.openxmlformats.org/presentationml/2006/main">
  <p:tag name="AS_UNIQUEID" val="2435"/>
</p:tagLst>
</file>

<file path=ppt/tags/tag41.xml><?xml version="1.0" encoding="utf-8"?>
<p:tagLst xmlns:p="http://schemas.openxmlformats.org/presentationml/2006/main">
  <p:tag name="AS_UNIQUEID" val="2436"/>
</p:tagLst>
</file>

<file path=ppt/tags/tag42.xml><?xml version="1.0" encoding="utf-8"?>
<p:tagLst xmlns:p="http://schemas.openxmlformats.org/presentationml/2006/main">
  <p:tag name="AS_UNIQUEID" val="2437"/>
</p:tagLst>
</file>

<file path=ppt/tags/tag43.xml><?xml version="1.0" encoding="utf-8"?>
<p:tagLst xmlns:p="http://schemas.openxmlformats.org/presentationml/2006/main">
  <p:tag name="AS_UNIQUEID" val="2439"/>
</p:tagLst>
</file>

<file path=ppt/tags/tag44.xml><?xml version="1.0" encoding="utf-8"?>
<p:tagLst xmlns:p="http://schemas.openxmlformats.org/presentationml/2006/main">
  <p:tag name="AS_UNIQUEID" val="2440"/>
</p:tagLst>
</file>

<file path=ppt/tags/tag45.xml><?xml version="1.0" encoding="utf-8"?>
<p:tagLst xmlns:p="http://schemas.openxmlformats.org/presentationml/2006/main">
  <p:tag name="AS_UNIQUEID" val="2441"/>
</p:tagLst>
</file>

<file path=ppt/tags/tag46.xml><?xml version="1.0" encoding="utf-8"?>
<p:tagLst xmlns:p="http://schemas.openxmlformats.org/presentationml/2006/main">
  <p:tag name="AS_UNIQUEID" val="2442"/>
</p:tagLst>
</file>

<file path=ppt/tags/tag47.xml><?xml version="1.0" encoding="utf-8"?>
<p:tagLst xmlns:p="http://schemas.openxmlformats.org/presentationml/2006/main">
  <p:tag name="AS_UNIQUEID" val="2443"/>
</p:tagLst>
</file>

<file path=ppt/tags/tag48.xml><?xml version="1.0" encoding="utf-8"?>
<p:tagLst xmlns:p="http://schemas.openxmlformats.org/presentationml/2006/main">
  <p:tag name="AS_UNIQUEID" val="2444"/>
</p:tagLst>
</file>

<file path=ppt/tags/tag49.xml><?xml version="1.0" encoding="utf-8"?>
<p:tagLst xmlns:p="http://schemas.openxmlformats.org/presentationml/2006/main">
  <p:tag name="AS_UNIQUEID" val="2446"/>
</p:tagLst>
</file>

<file path=ppt/tags/tag5.xml><?xml version="1.0" encoding="utf-8"?>
<p:tagLst xmlns:p="http://schemas.openxmlformats.org/presentationml/2006/main">
  <p:tag name="AS_UNIQUEID" val="2393"/>
</p:tagLst>
</file>

<file path=ppt/tags/tag50.xml><?xml version="1.0" encoding="utf-8"?>
<p:tagLst xmlns:p="http://schemas.openxmlformats.org/presentationml/2006/main">
  <p:tag name="AS_UNIQUEID" val="2447"/>
</p:tagLst>
</file>

<file path=ppt/tags/tag51.xml><?xml version="1.0" encoding="utf-8"?>
<p:tagLst xmlns:p="http://schemas.openxmlformats.org/presentationml/2006/main">
  <p:tag name="AS_UNIQUEID" val="2448"/>
</p:tagLst>
</file>

<file path=ppt/tags/tag52.xml><?xml version="1.0" encoding="utf-8"?>
<p:tagLst xmlns:p="http://schemas.openxmlformats.org/presentationml/2006/main">
  <p:tag name="AS_UNIQUEID" val="2449"/>
</p:tagLst>
</file>

<file path=ppt/tags/tag53.xml><?xml version="1.0" encoding="utf-8"?>
<p:tagLst xmlns:p="http://schemas.openxmlformats.org/presentationml/2006/main">
  <p:tag name="AS_UNIQUEID" val="2450"/>
</p:tagLst>
</file>

<file path=ppt/tags/tag54.xml><?xml version="1.0" encoding="utf-8"?>
<p:tagLst xmlns:p="http://schemas.openxmlformats.org/presentationml/2006/main">
  <p:tag name="AS_UNIQUEID" val="2452"/>
</p:tagLst>
</file>

<file path=ppt/tags/tag55.xml><?xml version="1.0" encoding="utf-8"?>
<p:tagLst xmlns:p="http://schemas.openxmlformats.org/presentationml/2006/main">
  <p:tag name="AS_UNIQUEID" val="2453"/>
</p:tagLst>
</file>

<file path=ppt/tags/tag56.xml><?xml version="1.0" encoding="utf-8"?>
<p:tagLst xmlns:p="http://schemas.openxmlformats.org/presentationml/2006/main">
  <p:tag name="AS_UNIQUEID" val="2454"/>
</p:tagLst>
</file>

<file path=ppt/tags/tag57.xml><?xml version="1.0" encoding="utf-8"?>
<p:tagLst xmlns:p="http://schemas.openxmlformats.org/presentationml/2006/main">
  <p:tag name="AS_UNIQUEID" val="2455"/>
</p:tagLst>
</file>

<file path=ppt/tags/tag58.xml><?xml version="1.0" encoding="utf-8"?>
<p:tagLst xmlns:p="http://schemas.openxmlformats.org/presentationml/2006/main">
  <p:tag name="AS_UNIQUEID" val="2456"/>
</p:tagLst>
</file>

<file path=ppt/tags/tag59.xml><?xml version="1.0" encoding="utf-8"?>
<p:tagLst xmlns:p="http://schemas.openxmlformats.org/presentationml/2006/main">
  <p:tag name="AS_UNIQUEID" val="2763"/>
</p:tagLst>
</file>

<file path=ppt/tags/tag6.xml><?xml version="1.0" encoding="utf-8"?>
<p:tagLst xmlns:p="http://schemas.openxmlformats.org/presentationml/2006/main">
  <p:tag name="AS_UNIQUEID" val="2395"/>
</p:tagLst>
</file>

<file path=ppt/tags/tag60.xml><?xml version="1.0" encoding="utf-8"?>
<p:tagLst xmlns:p="http://schemas.openxmlformats.org/presentationml/2006/main">
  <p:tag name="AS_UNIQUEID" val="2764"/>
</p:tagLst>
</file>

<file path=ppt/tags/tag61.xml><?xml version="1.0" encoding="utf-8"?>
<p:tagLst xmlns:p="http://schemas.openxmlformats.org/presentationml/2006/main">
  <p:tag name="AS_UNIQUEID" val="2458"/>
</p:tagLst>
</file>

<file path=ppt/tags/tag62.xml><?xml version="1.0" encoding="utf-8"?>
<p:tagLst xmlns:p="http://schemas.openxmlformats.org/presentationml/2006/main">
  <p:tag name="AS_UNIQUEID" val="2459"/>
</p:tagLst>
</file>

<file path=ppt/tags/tag63.xml><?xml version="1.0" encoding="utf-8"?>
<p:tagLst xmlns:p="http://schemas.openxmlformats.org/presentationml/2006/main">
  <p:tag name="AS_UNIQUEID" val="2460"/>
</p:tagLst>
</file>

<file path=ppt/tags/tag64.xml><?xml version="1.0" encoding="utf-8"?>
<p:tagLst xmlns:p="http://schemas.openxmlformats.org/presentationml/2006/main">
  <p:tag name="AS_UNIQUEID" val="2461"/>
</p:tagLst>
</file>

<file path=ppt/tags/tag65.xml><?xml version="1.0" encoding="utf-8"?>
<p:tagLst xmlns:p="http://schemas.openxmlformats.org/presentationml/2006/main">
  <p:tag name="AS_UNIQUEID" val="2462"/>
</p:tagLst>
</file>

<file path=ppt/tags/tag66.xml><?xml version="1.0" encoding="utf-8"?>
<p:tagLst xmlns:p="http://schemas.openxmlformats.org/presentationml/2006/main">
  <p:tag name="AS_UNIQUEID" val="2463"/>
</p:tagLst>
</file>

<file path=ppt/tags/tag67.xml><?xml version="1.0" encoding="utf-8"?>
<p:tagLst xmlns:p="http://schemas.openxmlformats.org/presentationml/2006/main">
  <p:tag name="AS_UNIQUEID" val="2788"/>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7.xml><?xml version="1.0" encoding="utf-8"?>
<p:tagLst xmlns:p="http://schemas.openxmlformats.org/presentationml/2006/main">
  <p:tag name="AS_UNIQUEID" val="2396"/>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Lst>
</file>

<file path=ppt/tags/tag72.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73.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CONTENT_GROUP_TYPE" val="contentchip"/>
</p:tagLst>
</file>

<file path=ppt/tags/tag74.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TYPE" val="i"/>
  <p:tag name="KSO_WM_UNIT_INDEX" val="2"/>
</p:tagLst>
</file>

<file path=ppt/tags/tag8.xml><?xml version="1.0" encoding="utf-8"?>
<p:tagLst xmlns:p="http://schemas.openxmlformats.org/presentationml/2006/main">
  <p:tag name="AS_UNIQUEID" val="2397"/>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
  <p:tag name="KSO_WM_UNIT_LAYERLEVEL" val="1"/>
  <p:tag name="KSO_WM_TAG_VERSION" val="1.0"/>
  <p:tag name="KSO_WM_UNIT_TYPE" val="i"/>
  <p:tag name="KSO_WM_UNIT_INDEX" val="3"/>
  <p:tag name="KSO_WM_UNIT_CONTENT_GROUP_TYPE" val="titlestyle"/>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5"/>
  <p:tag name="KSO_WM_UNIT_LAYERLEVEL" val="1"/>
  <p:tag name="KSO_WM_TAG_VERSION" val="1.0"/>
  <p:tag name="KSO_WM_UNIT_TYPE" val="i"/>
  <p:tag name="KSO_WM_UNIT_INDEX" val="5"/>
</p:tagLst>
</file>

<file path=ppt/tags/tag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3;第二级&#13;第三级&#13;第四级&#13;第五级"/>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6"/>
  <p:tag name="KSO_WM_UNIT_LAYERLEVEL" val="1"/>
  <p:tag name="KSO_WM_TAG_VERSION" val="1.0"/>
  <p:tag name="KSO_WM_UNIT_TYPE" val="i"/>
  <p:tag name="KSO_WM_UNIT_INDEX" val="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CONTENT_GROUP_TYPE" val="contentchip"/>
  <p:tag name="KSO_WM_UNIT_TYPE" val="i"/>
  <p:tag name="KSO_WM_UNIT_INDEX" val="1"/>
</p:tagLst>
</file>

<file path=ppt/tags/tag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9.xml><?xml version="1.0" encoding="utf-8"?>
<p:tagLst xmlns:p="http://schemas.openxmlformats.org/presentationml/2006/main">
  <p:tag name="AS_UNIQUEID" val="2398"/>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CONTENT_GROUP_TYPE" val="contentchip"/>
  <p:tag name="KSO_WM_UNIT_TYPE" val="i"/>
  <p:tag name="KSO_WM_UNIT_INDEX" val="4"/>
</p:tagLst>
</file>

<file path=ppt/tags/tag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CONTENT_GROUP_TYPE" val="contentchip"/>
  <p:tag name="KSO_WM_UNIT_TYPE" val="i"/>
  <p:tag name="KSO_WM_UNIT_INDEX" val="5"/>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CONTENT_GROUP_TYPE" val="contentchip"/>
  <p:tag name="KSO_WM_UNIT_TYPE" val="i"/>
  <p:tag name="KSO_WM_UNIT_INDEX" val="6"/>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BEAUTIFY_FLAG" val="#wm#"/>
  <p:tag name="KSO_WM_UNIT_TYPE" val="i"/>
  <p:tag name="KSO_WM_UNIT_INDEX" val="8"/>
</p:tagLst>
</file>

<file path=ppt/tags/tag96.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3*e*1"/>
  <p:tag name="KSO_WM_UNIT_LAYERLEVEL" val="1"/>
  <p:tag name="KSO_WM_TAG_VERSION" val="1.0"/>
  <p:tag name="KSO_WM_BEAUTIFY_FLAG" val="#wm#"/>
  <p:tag name="KSO_WM_UNIT_CONTENT_GROUP_TYPE" val="contentchip"/>
</p:tagLst>
</file>

<file path=ppt/tags/tag97.xml><?xml version="1.0" encoding="utf-8"?>
<p:tagLst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 name="KSO_WM_UNIT_CONTENT_GROUP_TYPE" val="contentchip"/>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欢迎关注：扬才君的语文课">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33">
      <a:dk1>
        <a:sysClr val="windowText" lastClr="000000"/>
      </a:dk1>
      <a:lt1>
        <a:sysClr val="window" lastClr="FFFFFF"/>
      </a:lt1>
      <a:dk2>
        <a:srgbClr val="A7CFFF"/>
      </a:dk2>
      <a:lt2>
        <a:srgbClr val="F6FAFF"/>
      </a:lt2>
      <a:accent1>
        <a:srgbClr val="4799FF"/>
      </a:accent1>
      <a:accent2>
        <a:srgbClr val="39C0FD"/>
      </a:accent2>
      <a:accent3>
        <a:srgbClr val="53D174"/>
      </a:accent3>
      <a:accent4>
        <a:srgbClr val="9FD739"/>
      </a:accent4>
      <a:accent5>
        <a:srgbClr val="FFD769"/>
      </a:accent5>
      <a:accent6>
        <a:srgbClr val="FE7962"/>
      </a:accent6>
      <a:hlink>
        <a:srgbClr val="0563C1"/>
      </a:hlink>
      <a:folHlink>
        <a:srgbClr val="954D72"/>
      </a:folHlink>
    </a:clrScheme>
    <a:fontScheme name="自定义 58">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3658</Words>
  <Application>WPS 演示</Application>
  <PresentationFormat/>
  <Paragraphs>152</Paragraphs>
  <Slides>18</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18</vt:i4>
      </vt:variant>
    </vt:vector>
  </HeadingPairs>
  <TitlesOfParts>
    <vt:vector size="35" baseType="lpstr">
      <vt:lpstr>Arial</vt:lpstr>
      <vt:lpstr>宋体</vt:lpstr>
      <vt:lpstr>Wingdings</vt:lpstr>
      <vt:lpstr>微软雅黑</vt:lpstr>
      <vt:lpstr>Wingdings</vt:lpstr>
      <vt:lpstr>Times New Roman</vt:lpstr>
      <vt:lpstr>方正清刻本悦宋简体</vt:lpstr>
      <vt:lpstr>楷体</vt:lpstr>
      <vt:lpstr>方正中等线简体</vt:lpstr>
      <vt:lpstr>Courier New</vt:lpstr>
      <vt:lpstr>方正中等线_GBK</vt:lpstr>
      <vt:lpstr>黑体</vt:lpstr>
      <vt:lpstr>极简楷宋</vt:lpstr>
      <vt:lpstr>Calibri</vt:lpstr>
      <vt:lpstr>Arial Unicode MS</vt:lpstr>
      <vt:lpstr>欢迎关注：扬才君的语文课</vt:lpstr>
      <vt:lpstr>Office 主题</vt:lpstr>
      <vt:lpstr>PowerPoint 演示文稿</vt:lpstr>
      <vt:lpstr>PowerPoint 演示文稿</vt:lpstr>
      <vt:lpstr>PowerPoint 演示文稿</vt:lpstr>
      <vt:lpstr>PowerPoint 演示文稿</vt:lpstr>
      <vt:lpstr>PowerPoint 演示文稿</vt:lpstr>
      <vt:lpstr>活动二：了解方法，懂得应对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33</cp:revision>
  <cp:lastPrinted>2023-08-15T08:50:00Z</cp:lastPrinted>
  <dcterms:created xsi:type="dcterms:W3CDTF">2023-08-15T08:50:00Z</dcterms:created>
  <dcterms:modified xsi:type="dcterms:W3CDTF">2023-09-12T01:57:14Z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EEF473364AFC4DD5A1D27F1C2079C018_13</vt:lpwstr>
  </property>
  <property fmtid="{D5CDD505-2E9C-101B-9397-08002B2CF9AE}" pid="7" name="KSOProductBuildVer">
    <vt:lpwstr>2052-12.1.0.15374</vt:lpwstr>
  </property>
</Properties>
</file>