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3"/>
    <p:sldId id="352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MC SYSTEM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873" y="486948"/>
            <a:ext cx="14024203" cy="1767829"/>
          </a:xfrm>
        </p:spPr>
        <p:txBody>
          <a:bodyPr lIns="96771" tIns="48385" rIns="96771" bIns="48385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873" y="8477104"/>
            <a:ext cx="3658490" cy="486948"/>
          </a:xfrm>
        </p:spPr>
        <p:txBody>
          <a:bodyPr lIns="96771" tIns="48385" rIns="96771" bIns="48385"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6107" y="8477104"/>
            <a:ext cx="5487730" cy="486948"/>
          </a:xfrm>
        </p:spPr>
        <p:txBody>
          <a:bodyPr lIns="96771" tIns="48385" rIns="96771" bIns="48385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3586" y="8477104"/>
            <a:ext cx="3658490" cy="486948"/>
          </a:xfrm>
        </p:spPr>
        <p:txBody>
          <a:bodyPr lIns="96771" tIns="48385" rIns="96771" bIns="48385"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C:\Users\dawei\Desktop\sas.pngsa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3976" y="329979"/>
            <a:ext cx="2274465" cy="6559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160214743956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05" y="59690"/>
            <a:ext cx="11616690" cy="66630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47610" y="154305"/>
            <a:ext cx="4363085" cy="1325880"/>
          </a:xfrm>
        </p:spPr>
        <p:txBody>
          <a:bodyPr>
            <a:normAutofit fontScale="90000"/>
          </a:bodyPr>
          <a:p>
            <a:r>
              <a:rPr lang="zh-CN" altLang="en-US"/>
              <a:t>9.中国核潜艇之父</a:t>
            </a:r>
            <a:br>
              <a:rPr lang="zh-CN" altLang="en-US"/>
            </a:br>
            <a:r>
              <a:rPr lang="en-US" altLang="zh-CN"/>
              <a:t>             </a:t>
            </a:r>
            <a:r>
              <a:rPr lang="zh-CN" altLang="en-US"/>
              <a:t>——彭士禄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57980" y="1404620"/>
            <a:ext cx="7752715" cy="4859020"/>
          </a:xfrm>
        </p:spPr>
        <p:txBody>
          <a:bodyPr>
            <a:noAutofit/>
          </a:bodyPr>
          <a:p>
            <a:r>
              <a:rPr lang="zh-CN" altLang="en-US" sz="27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颁奖词：</a:t>
            </a:r>
            <a:r>
              <a:rPr lang="zh-CN" altLang="en-US" sz="27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历经磨难，初心不改，在深山中倾听，与花甲年重启。两代人为理想澎湃，一辈子为国家深潜，你如同你的作品，无声无息，但蕴含巨大的威力。</a:t>
            </a:r>
            <a:endParaRPr lang="zh-CN" altLang="en-US" sz="27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7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7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事迹：</a:t>
            </a:r>
            <a:r>
              <a:rPr lang="zh-CN" altLang="en-US" sz="27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彭士禄，革命英烈彭湃之子，中国工程院首批及资深院士，被誉为“中国核潜艇之父”。1956年，彭士禄毕业于苏联莫斯科化工机械学院。1958年回中国后一直从事核动力的研究设计工作，被追授为“时代楷模”。 他是中国的核动力专家，中国核动力领域的开拓者和奠基者之一，为中国核动力的研究设计做出了开创性工作。</a:t>
            </a:r>
            <a:endParaRPr lang="zh-CN" altLang="en-US" sz="27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 descr="微信图片_202203040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660" y="81280"/>
            <a:ext cx="3830320" cy="66954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2100" y="125095"/>
            <a:ext cx="5618480" cy="1325880"/>
          </a:xfrm>
        </p:spPr>
        <p:txBody>
          <a:bodyPr>
            <a:normAutofit fontScale="90000"/>
          </a:bodyPr>
          <a:p>
            <a:r>
              <a:rPr lang="zh-CN" altLang="en-US"/>
              <a:t>10.勇攀高峰、 自立自强</a:t>
            </a:r>
            <a:br>
              <a:rPr lang="zh-CN" altLang="en-US"/>
            </a:br>
            <a:r>
              <a:rPr lang="en-US" altLang="zh-CN"/>
              <a:t>        </a:t>
            </a:r>
            <a:r>
              <a:rPr lang="zh-CN" altLang="en-US"/>
              <a:t>——中国航天追梦人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2100" y="1327150"/>
            <a:ext cx="7707630" cy="4351655"/>
          </a:xfrm>
        </p:spPr>
        <p:txBody>
          <a:bodyPr>
            <a:noAutofit/>
          </a:bodyPr>
          <a:p>
            <a:r>
              <a:rPr lang="zh-CN" altLang="en-US" sz="27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颁奖词：</a:t>
            </a:r>
            <a:r>
              <a:rPr lang="zh-CN" altLang="en-US" sz="27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发射，入轨，着陆，九天探望，一气呵成。追赶，并跑，领跑，50年差距，一载跨越。环宇问天，探月逐梦，五星红旗一次次闪耀太空，中国航天必将行稳致远。</a:t>
            </a:r>
            <a:endParaRPr lang="zh-CN" altLang="en-US" sz="27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7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7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事迹：</a:t>
            </a:r>
            <a:r>
              <a:rPr lang="zh-CN" altLang="en-US" sz="27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从1970年中国发射第一颗人造地球卫星 “东方红一号”，到今天，中国人探索太空的脚步，从近地走向深空，从无人走向有人，从月球走向火星，“敢上苍穹揽月，不畏艰险启航，豪情问天，壮志报国。”在航天大国迈向航天强国的道路上，中国航天人勇攀高峰、自立自强，用一个个坚实的脚印，把梦想化作现实。“北斗人”踔厉奋发，“探火人”笃行不怠！航天人，好样的！</a:t>
            </a:r>
            <a:endParaRPr lang="zh-CN" altLang="en-US" sz="27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 descr="微信图片_202203040827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97520" y="62865"/>
            <a:ext cx="3779520" cy="673290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51765"/>
            <a:ext cx="7797800" cy="1325880"/>
          </a:xfrm>
        </p:spPr>
        <p:txBody>
          <a:bodyPr>
            <a:normAutofit/>
          </a:bodyPr>
          <a:lstStyle/>
          <a:p>
            <a:pPr algn="r"/>
            <a:r>
              <a:rPr lang="zh-CN" altLang="en-US" sz="3555"/>
              <a:t>1.崇尚科学、热爱祖国的大物理学家</a:t>
            </a:r>
            <a:br>
              <a:rPr lang="zh-CN" altLang="en-US" sz="3555"/>
            </a:br>
            <a:r>
              <a:rPr lang="en-US" altLang="zh-CN" sz="3555"/>
              <a:t>——</a:t>
            </a:r>
            <a:r>
              <a:rPr lang="zh-CN" altLang="en-US" sz="3555"/>
              <a:t>杨振宁</a:t>
            </a:r>
            <a:endParaRPr lang="zh-CN" altLang="en-US" sz="3555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0525" y="1252220"/>
            <a:ext cx="7624445" cy="5605780"/>
          </a:xfrm>
        </p:spPr>
        <p:txBody>
          <a:bodyPr>
            <a:normAutofit fontScale="90000" lnSpcReduction="10000"/>
          </a:bodyPr>
          <a:lstStyle/>
          <a:p>
            <a:pPr>
              <a:lnSpc>
                <a:spcPct val="110000"/>
              </a:lnSpc>
            </a:pPr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颁奖词：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你站在科学和传统的交叉点上，惊才绝艳。你贡献给世界的如此深奥，懂得人不多，你奉献给祖国的如此纯真，我们都明白。曾经你站在世界的前排，现在你与国家一起向未来。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事迹：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杨振宁为华人赢得了巨大的荣誉。1956年，他和李政道提出的宇宙不守恒定律颠覆性地震惊了世界，并在1957年斩获诺贝尔物理奖。杨振宁的成就远不止此。1954年他和米尔斯教授共同创建的杨-米尔斯规范场理论为粒子物理学提供了基本框架。这个科学贡献，是人类科学文明宝库中非常璀璨的一个明珠。不仅如此，他资助学子赴美深造，还在清华亲自授课，起着显著的引领作用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New picture" hidden="1"/>
          <p:cNvPicPr/>
          <p:nvPr/>
        </p:nvPicPr>
        <p:blipFill>
          <a:blip r:embed="rId1"/>
          <a:stretch>
            <a:fillRect/>
          </a:stretch>
        </p:blipFill>
        <p:spPr>
          <a:xfrm>
            <a:off x="10223500" y="11645900"/>
            <a:ext cx="342900" cy="317500"/>
          </a:xfrm>
          <a:prstGeom prst="cube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585700" y="11899900"/>
            <a:ext cx="304800" cy="228600"/>
          </a:xfrm>
          <a:prstGeom prst="cube">
            <a:avLst/>
          </a:prstGeom>
        </p:spPr>
      </p:pic>
      <p:pic>
        <p:nvPicPr>
          <p:cNvPr id="6" name="图片 5" descr="微信图片_202203040745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125" y="151765"/>
            <a:ext cx="3803650" cy="65373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7725" y="184150"/>
            <a:ext cx="6113145" cy="1325880"/>
          </a:xfrm>
        </p:spPr>
        <p:txBody>
          <a:bodyPr>
            <a:normAutofit fontScale="90000"/>
          </a:bodyPr>
          <a:p>
            <a:pPr algn="l"/>
            <a:r>
              <a:rPr lang="en-US" altLang="zh-CN"/>
              <a:t>2.</a:t>
            </a:r>
            <a:r>
              <a:rPr lang="zh-CN" altLang="en-US"/>
              <a:t>最美家庭</a:t>
            </a:r>
            <a:br>
              <a:rPr lang="zh-CN" altLang="en-US"/>
            </a:br>
            <a:r>
              <a:rPr lang="en-US" altLang="zh-CN"/>
              <a:t>        </a:t>
            </a:r>
            <a:r>
              <a:rPr lang="zh-CN" altLang="en-US"/>
              <a:t>——张顺东李国秀夫妇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4350" y="1510030"/>
            <a:ext cx="7167880" cy="4351655"/>
          </a:xfrm>
        </p:spPr>
        <p:txBody>
          <a:bodyPr>
            <a:normAutofit lnSpcReduction="10000"/>
          </a:bodyPr>
          <a:p>
            <a:pPr>
              <a:lnSpc>
                <a:spcPct val="100000"/>
              </a:lnSpc>
            </a:pPr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颁奖词：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山对山来，崖对崖，日子好比江中排，毛竹天生筋骨硬，顺风顺水出山来。李家大姐人才好，张家大哥看上她，没脚走出致富路，无手修出幸福花。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事迹：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身残志坚的一对残疾人，付出平常人千百倍的努力，养育一对儿女成长，还脱贫致富，诠释了“幸福都是奋斗出来的”的名言！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 descr="微信图片_2022030407565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887970" y="109220"/>
            <a:ext cx="3795395" cy="66401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3275" y="184785"/>
            <a:ext cx="7872730" cy="1325880"/>
          </a:xfrm>
        </p:spPr>
        <p:txBody>
          <a:bodyPr>
            <a:normAutofit fontScale="90000"/>
          </a:bodyPr>
          <a:p>
            <a:r>
              <a:rPr lang="zh-CN" altLang="en-US"/>
              <a:t>3.百折不挠的中国飞人</a:t>
            </a:r>
            <a:br>
              <a:rPr lang="zh-CN" altLang="en-US"/>
            </a:br>
            <a:r>
              <a:rPr lang="zh-CN" altLang="en-US"/>
              <a:t> </a:t>
            </a:r>
            <a:r>
              <a:rPr lang="en-US" altLang="zh-CN"/>
              <a:t>                                        </a:t>
            </a:r>
            <a:r>
              <a:rPr lang="zh-CN" altLang="en-US"/>
              <a:t>——苏炳添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03190" y="1624965"/>
            <a:ext cx="6692900" cy="4704080"/>
          </a:xfrm>
        </p:spPr>
        <p:txBody>
          <a:bodyPr>
            <a:normAutofit fontScale="90000" lnSpcReduction="10000"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颁奖词：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摒住了呼吸，九秒八三，冲出亚洲的速度。你超越伤病和年龄，超越了自己，你奔跑的背后有强大的祖国。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事迹：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东京奥运会半决赛中，苏炳添以32岁的“高龄”跑出九秒八三的成绩获小组第一。这个成绩比他2018年九秒九一的亚洲纪录快了0.08秒，百米飞人世界排名高居第八位，他超越了年龄，超越体能的局限，被称为“中国飞人”，他是中国短跑的骄傲！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 descr="微信图片_202203040800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9295" y="37465"/>
            <a:ext cx="3792220" cy="67830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44285" y="146685"/>
            <a:ext cx="5561330" cy="1325880"/>
          </a:xfrm>
        </p:spPr>
        <p:txBody>
          <a:bodyPr>
            <a:normAutofit fontScale="90000"/>
          </a:bodyPr>
          <a:p>
            <a:r>
              <a:rPr lang="zh-CN" altLang="en-US"/>
              <a:t>4.中国的“保尔·柯察金”</a:t>
            </a:r>
            <a:br>
              <a:rPr lang="zh-CN" altLang="en-US"/>
            </a:br>
            <a:r>
              <a:rPr lang="en-US" altLang="zh-CN"/>
              <a:t>                         </a:t>
            </a:r>
            <a:r>
              <a:rPr lang="zh-CN" altLang="en-US"/>
              <a:t>——朱彦夫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56760" y="1348105"/>
            <a:ext cx="7452995" cy="4351655"/>
          </a:xfr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lang="zh-CN" altLang="en-US" sz="27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颁奖词：</a:t>
            </a:r>
            <a:r>
              <a:rPr lang="zh-CN" altLang="en-US" sz="27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生命于你不止一次，士兵于你不只是经历，没有屈服长津湖的冰雪，也没有向困苦低头。与自己抗争，向贫穷宣战。一直在战斗，一生都在坚守，人的生命应当像你这样度过。</a:t>
            </a:r>
            <a:endParaRPr lang="zh-CN" altLang="en-US" sz="27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endParaRPr lang="zh-CN" altLang="en-US" sz="27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7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事迹：</a:t>
            </a:r>
            <a:r>
              <a:rPr lang="zh-CN" altLang="en-US" sz="27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朱彦夫，中共党员，他参加过上百次战斗，三次立功，十次负伤，经历过长津湖战役，动过47次手术的特等伤残军人；退伍后，拖着残躯带领乡亲建设家园，并将自己的经历体会写成小说《极限人生》，用坚强意志和为民情怀书写着自己的“极限人生”，被誉为“中国的保尔·柯察金”。</a:t>
            </a:r>
            <a:endParaRPr lang="zh-CN" altLang="en-US" sz="27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 descr="微信图片_202203040804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114300"/>
            <a:ext cx="3775710" cy="6629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2575" y="106045"/>
            <a:ext cx="6164580" cy="1325880"/>
          </a:xfrm>
        </p:spPr>
        <p:txBody>
          <a:bodyPr>
            <a:normAutofit fontScale="90000"/>
          </a:bodyPr>
          <a:p>
            <a:r>
              <a:rPr lang="zh-CN" altLang="en-US"/>
              <a:t>5.矢志报国的飞机设计专家</a:t>
            </a:r>
            <a:br>
              <a:rPr lang="zh-CN" altLang="en-US"/>
            </a:br>
            <a:r>
              <a:rPr lang="en-US" altLang="zh-CN"/>
              <a:t>                             </a:t>
            </a:r>
            <a:r>
              <a:rPr lang="zh-CN" altLang="en-US"/>
              <a:t>——顾诵芬 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2575" y="1173480"/>
            <a:ext cx="8234680" cy="4351655"/>
          </a:xfrm>
        </p:spPr>
        <p:txBody>
          <a:bodyPr>
            <a:noAutofit/>
          </a:bodyPr>
          <a:p>
            <a:pPr>
              <a:lnSpc>
                <a:spcPct val="110000"/>
              </a:lnSpc>
            </a:pPr>
            <a:r>
              <a:rPr lang="zh-CN" altLang="en-US" sz="27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颁奖词：</a:t>
            </a:r>
            <a:r>
              <a:rPr lang="zh-CN" altLang="en-US" sz="27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像静水深流，在静水底涌动，报国似大象无形，无形中深藏着强国梦，心无旁骛，一步一个脚印，志在冲天，振长策，击长空，诵君子清芬。</a:t>
            </a:r>
            <a:endParaRPr lang="zh-CN" altLang="en-US" sz="27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7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事迹：</a:t>
            </a:r>
            <a:r>
              <a:rPr lang="zh-CN" altLang="en-US" sz="27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飞机设计专家，中国科学院院士、中国工程院院士，他致力于飞机设计研究，是中国自行设计、制造的高空高速歼击机的主要技术负责人之一，也是该机以后改型的总设计师。他直接组织、领导和参与了低、中、高三代飞机中的多种飞机气动布局和全机的设计；他利用系统工程管理方法，把飞机各专业系统技术融合在一个总体优化的机型内，成功研制歼8Ⅱ飞机；领导了飞机主动控制技术研究、高性能远景飞机概念研究。</a:t>
            </a:r>
            <a:endParaRPr lang="zh-CN" altLang="en-US" sz="27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 descr="微信图片_202203040808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29625" y="106045"/>
            <a:ext cx="3762375" cy="65944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840" y="116205"/>
            <a:ext cx="7189470" cy="1325880"/>
          </a:xfrm>
        </p:spPr>
        <p:txBody>
          <a:bodyPr>
            <a:normAutofit fontScale="90000"/>
          </a:bodyPr>
          <a:p>
            <a:r>
              <a:rPr lang="zh-CN" altLang="en-US"/>
              <a:t>6.分享扶贫故事，宣传中国形象</a:t>
            </a:r>
            <a:br>
              <a:rPr lang="zh-CN" altLang="en-US"/>
            </a:br>
            <a:r>
              <a:rPr lang="en-US" altLang="zh-CN"/>
              <a:t>                                       </a:t>
            </a:r>
            <a:r>
              <a:rPr lang="zh-CN" altLang="en-US"/>
              <a:t>——陈贝儿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645" y="1253490"/>
            <a:ext cx="8320405" cy="4351655"/>
          </a:xfrm>
        </p:spPr>
        <p:txBody>
          <a:bodyPr>
            <a:noAutofit/>
          </a:bodyPr>
          <a:p>
            <a:pPr>
              <a:lnSpc>
                <a:spcPct val="110000"/>
              </a:lnSpc>
            </a:pPr>
            <a:r>
              <a:rPr lang="zh-CN" altLang="en-US" sz="27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颁奖词：</a:t>
            </a:r>
            <a:r>
              <a:rPr lang="zh-CN" altLang="en-US" sz="2700">
                <a:latin typeface="楷体" panose="02010609060101010101" charset="-122"/>
                <a:ea typeface="楷体" panose="02010609060101010101" charset="-122"/>
              </a:rPr>
              <a:t>从霓虹灯的丛林中转身，让双脚沾满泥土。从雨林到沙漠，借溜索穿过偏见，用天梯超越了怀疑，一条无穷之路，记录这时代最美的风景。</a:t>
            </a:r>
            <a:endParaRPr lang="zh-CN" altLang="en-US" sz="27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10000"/>
              </a:lnSpc>
            </a:pPr>
            <a:endParaRPr lang="zh-CN" altLang="en-US" sz="27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7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事迹：</a:t>
            </a:r>
            <a:r>
              <a:rPr lang="zh-CN" altLang="en-US" sz="2700">
                <a:latin typeface="楷体" panose="02010609060101010101" charset="-122"/>
                <a:ea typeface="楷体" panose="02010609060101010101" charset="-122"/>
              </a:rPr>
              <a:t>陈贝儿在节目《无穷之路》中穿梭全国六个省份，包括四川、云南、宁夏、海南、广西及贵州，由全国最南部的热带雨林，走到云贵高原大峡谷，踏进大西北戈壁沙漠，进入川藏高原，深入十个贫困县，了解各地民生，分享成功脱贫的故事。口碑载道的《无穷之路》除了在香港本地取得理想收视成绩之外，海外观众亦好评如潮。</a:t>
            </a:r>
            <a:endParaRPr lang="zh-CN" altLang="en-US" sz="27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 descr="微信图片_202203040811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01050" y="116205"/>
            <a:ext cx="3685540" cy="65455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1855" y="135255"/>
            <a:ext cx="4698365" cy="1325880"/>
          </a:xfrm>
        </p:spPr>
        <p:txBody>
          <a:bodyPr>
            <a:normAutofit fontScale="90000"/>
          </a:bodyPr>
          <a:p>
            <a:r>
              <a:rPr lang="zh-CN" altLang="en-US"/>
              <a:t>7.高原生命的保护神</a:t>
            </a:r>
            <a:br>
              <a:rPr lang="zh-CN" altLang="en-US"/>
            </a:br>
            <a:r>
              <a:rPr lang="en-US" altLang="zh-CN"/>
              <a:t>                 </a:t>
            </a:r>
            <a:r>
              <a:rPr lang="zh-CN" altLang="en-US"/>
              <a:t>——吴天一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50055" y="1250315"/>
            <a:ext cx="7755255" cy="4926965"/>
          </a:xfrm>
        </p:spPr>
        <p:txBody>
          <a:bodyPr>
            <a:normAutofit fontScale="70000"/>
          </a:bodyPr>
          <a:p>
            <a:pPr>
              <a:lnSpc>
                <a:spcPct val="100000"/>
              </a:lnSpc>
            </a:pPr>
            <a:r>
              <a:rPr lang="zh-CN" altLang="en-US" sz="3555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颁奖词：</a:t>
            </a:r>
            <a:r>
              <a:rPr lang="zh-CN" altLang="en-US" sz="3555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喝一口烧不开的水，咽一口化不开的糌粑，封存舍不下的亲情，是因为心里有放不下的梦。缺氧气，不缺志气，海拔高，目标更高。在高原上，你守望一条路，开辟了一条路。</a:t>
            </a:r>
            <a:endParaRPr lang="zh-CN" altLang="en-US" sz="3555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endParaRPr lang="zh-CN" altLang="en-US" sz="3555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555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事迹：</a:t>
            </a:r>
            <a:r>
              <a:rPr lang="zh-CN" altLang="en-US" sz="3555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吴天一，高原医学专家，我国低氧生理和高原医学的主要学术带头人，投身高原医学研究50余年，提出高原病防治救治国际标准，开创“藏族适应生理学”研究，诊疗救治藏族群众上万名。青藏铁路建设期间，主持制定一系列高原病防治措施和急救方案，创造了铁路建设工人无一例因高原病致死的奇迹，被称为“生命的保护神”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 descr="微信图片_202203040814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565" y="76835"/>
            <a:ext cx="3787775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835" y="116205"/>
            <a:ext cx="5741670" cy="1325880"/>
          </a:xfrm>
        </p:spPr>
        <p:txBody>
          <a:bodyPr>
            <a:normAutofit fontScale="90000"/>
          </a:bodyPr>
          <a:p>
            <a:r>
              <a:rPr lang="zh-CN" altLang="en-US"/>
              <a:t>8.失聪女孩考上清华大学</a:t>
            </a:r>
            <a:br>
              <a:rPr lang="zh-CN" altLang="en-US"/>
            </a:br>
            <a:r>
              <a:rPr lang="en-US" altLang="zh-CN"/>
              <a:t>                          </a:t>
            </a:r>
            <a:r>
              <a:rPr lang="zh-CN" altLang="en-US"/>
              <a:t>——江梦南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8145" y="1260475"/>
            <a:ext cx="7458075" cy="5319395"/>
          </a:xfrm>
        </p:spPr>
        <p:txBody>
          <a:bodyPr>
            <a:noAutofit/>
          </a:bodyPr>
          <a:p>
            <a:pPr>
              <a:lnSpc>
                <a:spcPct val="120000"/>
              </a:lnSpc>
            </a:pPr>
            <a:r>
              <a:rPr lang="zh-CN" altLang="en-US" sz="27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颁奖词：</a:t>
            </a:r>
            <a:r>
              <a:rPr lang="zh-CN" altLang="en-US" sz="2700">
                <a:latin typeface="楷体" panose="02010609060101010101" charset="-122"/>
                <a:ea typeface="楷体" panose="02010609060101010101" charset="-122"/>
              </a:rPr>
              <a:t>你觉得你和我们一样，我们觉得是的，但你又那么不同寻常。从无声里突围，你心中有嘹亮的号角。新时代里，你有更坚定的方向，先飞的鸟一定想飞得更远，迟开的鲜花也会怒放。</a:t>
            </a:r>
            <a:endParaRPr lang="zh-CN" altLang="en-US" sz="27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7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事迹：</a:t>
            </a:r>
            <a:r>
              <a:rPr lang="zh-CN" altLang="en-US" sz="2700">
                <a:latin typeface="楷体" panose="02010609060101010101" charset="-122"/>
                <a:ea typeface="楷体" panose="02010609060101010101" charset="-122"/>
              </a:rPr>
              <a:t>因一场意外半岁时失聪，她不能像常人一样交流，却完成了学业并考上大学、研究生。人生虽无常，学业无止境。对人生不服输的她，又考上清华大学博士研究生。湖南郴州宜章失聪女孩江梦南的逆袭故事，感动了很多人。</a:t>
            </a:r>
            <a:endParaRPr lang="zh-CN" altLang="en-US" sz="27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 descr="微信图片_202203040821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26400" y="57785"/>
            <a:ext cx="3808095" cy="674243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PLACING_PICTURE_USER_VIEWPORT" val="{&quot;height&quot;:10800,&quot;width&quot;:5977}"/>
</p:tagLst>
</file>

<file path=ppt/tags/tag2.xml><?xml version="1.0" encoding="utf-8"?>
<p:tagLst xmlns:p="http://schemas.openxmlformats.org/presentationml/2006/main">
  <p:tag name="AS_NET" val="4.0.30319.42000"/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2517</Words>
  <Application>WPS 演示</Application>
  <PresentationFormat/>
  <Paragraphs>59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楷体</vt:lpstr>
      <vt:lpstr>微软雅黑</vt:lpstr>
      <vt:lpstr>Arial Unicode MS</vt:lpstr>
      <vt:lpstr>Calibri</vt:lpstr>
      <vt:lpstr>Office 主题</vt:lpstr>
      <vt:lpstr>PowerPoint 演示文稿</vt:lpstr>
      <vt:lpstr>1.崇尚科学、热爱祖国的大物理学家 ——杨振宁</vt:lpstr>
      <vt:lpstr>2.最美家庭         ——张顺东李国秀夫妇</vt:lpstr>
      <vt:lpstr>3.百折不挠的中国飞人                                          ——苏炳添</vt:lpstr>
      <vt:lpstr>4.中国的“保尔·柯察金”                          ——朱彦夫</vt:lpstr>
      <vt:lpstr>5.矢志报国的飞机设计专家                              ——顾诵芬 </vt:lpstr>
      <vt:lpstr>6.分享扶贫故事，宣传中国形象                                        ——陈贝儿</vt:lpstr>
      <vt:lpstr>7.高原生命的保护神                  ——吴天一</vt:lpstr>
      <vt:lpstr>8.失聪女孩考上清华大学                           ——江梦南</vt:lpstr>
      <vt:lpstr>9.中国核潜艇之父              ——彭士禄</vt:lpstr>
      <vt:lpstr>10.勇攀高峰、 自立自强         ——中国航天追梦人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陈保侯</cp:lastModifiedBy>
  <cp:revision>13</cp:revision>
  <cp:lastPrinted>2020-10-07T21:22:00Z</cp:lastPrinted>
  <dcterms:created xsi:type="dcterms:W3CDTF">2020-10-07T21:22:00Z</dcterms:created>
  <dcterms:modified xsi:type="dcterms:W3CDTF">2022-03-04T04:57:05Z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BC8E9382375348E68D3DCF1633109FE3</vt:lpwstr>
  </property>
  <property fmtid="{D5CDD505-2E9C-101B-9397-08002B2CF9AE}" pid="7" name="KSOProductBuildVer">
    <vt:lpwstr>2052-11.1.0.11365</vt:lpwstr>
  </property>
</Properties>
</file>