
<file path=[Content_Types].xml><?xml version="1.0" encoding="utf-8"?>
<Types xmlns="http://schemas.openxmlformats.org/package/2006/content-types">
  <Default Extension="jpeg" ContentType="image/jpeg"/>
  <Default Extension="JPG" ContentType="image/.jpg"/>
  <Default Extension="tiff" ContentType="image/tiff"/>
  <Default Extension="png" ContentType="image/pn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
  </p:notesMasterIdLst>
  <p:sldIdLst>
    <p:sldId id="410" r:id="rId3"/>
    <p:sldId id="427" r:id="rId4"/>
    <p:sldId id="413" r:id="rId5"/>
    <p:sldId id="415" r:id="rId7"/>
    <p:sldId id="428" r:id="rId8"/>
    <p:sldId id="416" r:id="rId9"/>
    <p:sldId id="414" r:id="rId10"/>
    <p:sldId id="418" r:id="rId11"/>
    <p:sldId id="419" r:id="rId12"/>
    <p:sldId id="420" r:id="rId13"/>
    <p:sldId id="421" r:id="rId14"/>
    <p:sldId id="422" r:id="rId15"/>
    <p:sldId id="429" r:id="rId16"/>
    <p:sldId id="430" r:id="rId17"/>
    <p:sldId id="425" r:id="rId18"/>
  </p:sldIdLst>
  <p:sldSz cx="12192000" cy="6858000"/>
  <p:notesSz cx="6858000" cy="9144000"/>
  <p:custDataLst>
    <p:tags r:id="rId2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istrator" initials="A" lastIdx="25" clrIdx="0"/>
  <p:cmAuthor id="4" name="作者" initials="A" lastIdx="0" clrIdx="3"/>
  <p:cmAuthor id="0" name="微软用户" initials="微软用户" lastIdx="0" clrIdx="0"/>
  <p:cmAuthor id="7" name="www.xkb1.com" initials="" lastIdx="0" clrIdx="1"/>
  <p:cmAuthor id="8" name="lenovo" initials="" lastIdx="0" clrIdx="0"/>
  <p:cmAuthor id="9" name="dongyu" initials="" lastIdx="0" clrIdx="8"/>
  <p:cmAuthor id="3" name="Author" initials="A" lastIdx="0" clrIdx="2"/>
  <p:cmAuthor id="5" name="xkb1.com" initials="" lastIdx="0" clrIdx="0"/>
  <p:cmAuthor id="6" name="xiaoxuan Zeng" initials="" lastIdx="0" clrIdx="0"/>
  <p:cmAuthor id="2" name="LJH" initials="L" lastIdx="0"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D9D9D9"/>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p:cViewPr varScale="1">
        <p:scale>
          <a:sx n="99" d="100"/>
          <a:sy n="99" d="100"/>
        </p:scale>
        <p:origin x="84" y="582"/>
      </p:cViewPr>
      <p:guideLst>
        <p:guide orient="horz" pos="2050"/>
        <p:guide pos="3841"/>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notesMaster" Target="notesMasters/notesMaster1.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3" Type="http://schemas.openxmlformats.org/officeDocument/2006/relationships/tags" Target="tags/tag297.xml"/><Relationship Id="rId22" Type="http://schemas.openxmlformats.org/officeDocument/2006/relationships/commentAuthors" Target="commentAuthors.xml"/><Relationship Id="rId21" Type="http://schemas.openxmlformats.org/officeDocument/2006/relationships/tableStyles" Target="tableStyles.xml"/><Relationship Id="rId20" Type="http://schemas.openxmlformats.org/officeDocument/2006/relationships/viewProps" Target="viewProps.xml"/><Relationship Id="rId2" Type="http://schemas.openxmlformats.org/officeDocument/2006/relationships/theme" Target="theme/theme1.xml"/><Relationship Id="rId19" Type="http://schemas.openxmlformats.org/officeDocument/2006/relationships/presProps" Target="presProps.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5" Type="http://schemas.openxmlformats.org/officeDocument/2006/relationships/tags" Target="../tags/tag111.xml"/><Relationship Id="rId4" Type="http://schemas.openxmlformats.org/officeDocument/2006/relationships/tags" Target="../tags/tag110.xml"/><Relationship Id="rId3" Type="http://schemas.openxmlformats.org/officeDocument/2006/relationships/tags" Target="../tags/tag109.xml"/><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5" Type="http://schemas.openxmlformats.org/officeDocument/2006/relationships/tags" Target="../tags/tag129.xml"/><Relationship Id="rId4" Type="http://schemas.openxmlformats.org/officeDocument/2006/relationships/tags" Target="../tags/tag128.xml"/><Relationship Id="rId3" Type="http://schemas.openxmlformats.org/officeDocument/2006/relationships/tags" Target="../tags/tag127.xml"/><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5" Type="http://schemas.openxmlformats.org/officeDocument/2006/relationships/tags" Target="../tags/tag158.xml"/><Relationship Id="rId4" Type="http://schemas.openxmlformats.org/officeDocument/2006/relationships/tags" Target="../tags/tag157.xml"/><Relationship Id="rId3" Type="http://schemas.openxmlformats.org/officeDocument/2006/relationships/tags" Target="../tags/tag156.xml"/><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5" Type="http://schemas.openxmlformats.org/officeDocument/2006/relationships/tags" Target="../tags/tag178.xml"/><Relationship Id="rId4" Type="http://schemas.openxmlformats.org/officeDocument/2006/relationships/tags" Target="../tags/tag177.xml"/><Relationship Id="rId3" Type="http://schemas.openxmlformats.org/officeDocument/2006/relationships/tags" Target="../tags/tag176.xml"/><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5" Type="http://schemas.openxmlformats.org/officeDocument/2006/relationships/tags" Target="../tags/tag198.xml"/><Relationship Id="rId4" Type="http://schemas.openxmlformats.org/officeDocument/2006/relationships/tags" Target="../tags/tag197.xml"/><Relationship Id="rId3" Type="http://schemas.openxmlformats.org/officeDocument/2006/relationships/tags" Target="../tags/tag196.xml"/><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5" Type="http://schemas.openxmlformats.org/officeDocument/2006/relationships/tags" Target="../tags/tag236.xml"/><Relationship Id="rId4" Type="http://schemas.openxmlformats.org/officeDocument/2006/relationships/tags" Target="../tags/tag235.xml"/><Relationship Id="rId3" Type="http://schemas.openxmlformats.org/officeDocument/2006/relationships/tags" Target="../tags/tag234.xml"/><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5" Type="http://schemas.openxmlformats.org/officeDocument/2006/relationships/tags" Target="../tags/tag256.xml"/><Relationship Id="rId4" Type="http://schemas.openxmlformats.org/officeDocument/2006/relationships/tags" Target="../tags/tag255.xml"/><Relationship Id="rId3" Type="http://schemas.openxmlformats.org/officeDocument/2006/relationships/tags" Target="../tags/tag254.xml"/><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5" Type="http://schemas.openxmlformats.org/officeDocument/2006/relationships/tags" Target="../tags/tag296.xml"/><Relationship Id="rId4" Type="http://schemas.openxmlformats.org/officeDocument/2006/relationships/tags" Target="../tags/tag295.xml"/><Relationship Id="rId3" Type="http://schemas.openxmlformats.org/officeDocument/2006/relationships/tags" Target="../tags/tag294.xml"/><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3"/>
            </p:custDataLst>
          </p:nvPr>
        </p:nvSpPr>
        <p:spPr>
          <a:xfrm>
            <a:off x="685800" y="1143000"/>
            <a:ext cx="5486400" cy="3086100"/>
          </a:xfrm>
        </p:spPr>
      </p:sp>
      <p:sp>
        <p:nvSpPr>
          <p:cNvPr id="3" name="备注占位符 2"/>
          <p:cNvSpPr>
            <a:spLocks noGrp="1"/>
          </p:cNvSpPr>
          <p:nvPr>
            <p:ph type="body" idx="1"/>
            <p:custDataLst>
              <p:tags r:id="rId4"/>
            </p:custDataLst>
          </p:nvPr>
        </p:nvSpPr>
        <p:spPr/>
        <p:txBody>
          <a:bodyPr/>
          <a:lstStyle/>
          <a:p>
            <a:endParaRPr lang="zh-CN" altLang="en-US"/>
          </a:p>
        </p:txBody>
      </p:sp>
      <p:sp>
        <p:nvSpPr>
          <p:cNvPr id="4" name="灯片编号占位符 3"/>
          <p:cNvSpPr>
            <a:spLocks noGrp="1"/>
          </p:cNvSpPr>
          <p:nvPr>
            <p:ph type="sldNum" sz="quarter" idx="10"/>
            <p:custDataLst>
              <p:tags r:id="rId5"/>
            </p:custDataLst>
          </p:nvPr>
        </p:nvSpPr>
        <p:spPr/>
        <p:txBody>
          <a:bodyPr/>
          <a:lstStyle/>
          <a:p>
            <a:fld id="{D100D6B5-2467-493D-B634-0D80AF93428C}"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3"/>
            </p:custDataLst>
          </p:nvPr>
        </p:nvSpPr>
        <p:spPr>
          <a:xfrm>
            <a:off x="685800" y="1143000"/>
            <a:ext cx="5486400" cy="3086100"/>
          </a:xfrm>
        </p:spPr>
      </p:sp>
      <p:sp>
        <p:nvSpPr>
          <p:cNvPr id="3" name="备注占位符 2"/>
          <p:cNvSpPr>
            <a:spLocks noGrp="1"/>
          </p:cNvSpPr>
          <p:nvPr>
            <p:ph type="body" idx="1"/>
            <p:custDataLst>
              <p:tags r:id="rId4"/>
            </p:custDataLst>
          </p:nvPr>
        </p:nvSpPr>
        <p:spPr/>
        <p:txBody>
          <a:bodyPr/>
          <a:lstStyle/>
          <a:p>
            <a:endParaRPr lang="zh-CN" altLang="en-US"/>
          </a:p>
        </p:txBody>
      </p:sp>
      <p:sp>
        <p:nvSpPr>
          <p:cNvPr id="4" name="灯片编号占位符 3"/>
          <p:cNvSpPr>
            <a:spLocks noGrp="1"/>
          </p:cNvSpPr>
          <p:nvPr>
            <p:ph type="sldNum" sz="quarter" idx="10"/>
            <p:custDataLst>
              <p:tags r:id="rId5"/>
            </p:custDataLst>
          </p:nvPr>
        </p:nvSpPr>
        <p:spPr/>
        <p:txBody>
          <a:bodyPr/>
          <a:lstStyle/>
          <a:p>
            <a:fld id="{D100D6B5-2467-493D-B634-0D80AF93428C}"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3"/>
            </p:custDataLst>
          </p:nvPr>
        </p:nvSpPr>
        <p:spPr>
          <a:xfrm>
            <a:off x="685800" y="1143000"/>
            <a:ext cx="5486400" cy="3086100"/>
          </a:xfrm>
        </p:spPr>
      </p:sp>
      <p:sp>
        <p:nvSpPr>
          <p:cNvPr id="3" name="备注占位符 2"/>
          <p:cNvSpPr>
            <a:spLocks noGrp="1"/>
          </p:cNvSpPr>
          <p:nvPr>
            <p:ph type="body" idx="1"/>
            <p:custDataLst>
              <p:tags r:id="rId4"/>
            </p:custDataLst>
          </p:nvPr>
        </p:nvSpPr>
        <p:spPr/>
        <p:txBody>
          <a:bodyPr/>
          <a:lstStyle/>
          <a:p>
            <a:endParaRPr lang="zh-CN" altLang="en-US"/>
          </a:p>
        </p:txBody>
      </p:sp>
      <p:sp>
        <p:nvSpPr>
          <p:cNvPr id="4" name="灯片编号占位符 3"/>
          <p:cNvSpPr>
            <a:spLocks noGrp="1"/>
          </p:cNvSpPr>
          <p:nvPr>
            <p:ph type="sldNum" sz="quarter" idx="10"/>
            <p:custDataLst>
              <p:tags r:id="rId5"/>
            </p:custDataLst>
          </p:nvPr>
        </p:nvSpPr>
        <p:spPr/>
        <p:txBody>
          <a:bodyPr/>
          <a:lstStyle/>
          <a:p>
            <a:fld id="{D100D6B5-2467-493D-B634-0D80AF93428C}"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3"/>
            </p:custDataLst>
          </p:nvPr>
        </p:nvSpPr>
        <p:spPr>
          <a:xfrm>
            <a:off x="685800" y="1143000"/>
            <a:ext cx="5486400" cy="3086100"/>
          </a:xfrm>
        </p:spPr>
      </p:sp>
      <p:sp>
        <p:nvSpPr>
          <p:cNvPr id="3" name="备注占位符 2"/>
          <p:cNvSpPr>
            <a:spLocks noGrp="1"/>
          </p:cNvSpPr>
          <p:nvPr>
            <p:ph type="body" idx="1"/>
            <p:custDataLst>
              <p:tags r:id="rId4"/>
            </p:custDataLst>
          </p:nvPr>
        </p:nvSpPr>
        <p:spPr/>
        <p:txBody>
          <a:bodyPr/>
          <a:lstStyle/>
          <a:p>
            <a:endParaRPr lang="zh-CN" altLang="en-US"/>
          </a:p>
        </p:txBody>
      </p:sp>
      <p:sp>
        <p:nvSpPr>
          <p:cNvPr id="4" name="灯片编号占位符 3"/>
          <p:cNvSpPr>
            <a:spLocks noGrp="1"/>
          </p:cNvSpPr>
          <p:nvPr>
            <p:ph type="sldNum" sz="quarter" idx="10"/>
            <p:custDataLst>
              <p:tags r:id="rId5"/>
            </p:custDataLst>
          </p:nvPr>
        </p:nvSpPr>
        <p:spPr/>
        <p:txBody>
          <a:bodyPr/>
          <a:lstStyle/>
          <a:p>
            <a:fld id="{D100D6B5-2467-493D-B634-0D80AF93428C}"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3"/>
            </p:custDataLst>
          </p:nvPr>
        </p:nvSpPr>
        <p:spPr>
          <a:xfrm>
            <a:off x="685800" y="1143000"/>
            <a:ext cx="5486400" cy="3086100"/>
          </a:xfrm>
        </p:spPr>
      </p:sp>
      <p:sp>
        <p:nvSpPr>
          <p:cNvPr id="3" name="备注占位符 2"/>
          <p:cNvSpPr>
            <a:spLocks noGrp="1"/>
          </p:cNvSpPr>
          <p:nvPr>
            <p:ph type="body" idx="1"/>
            <p:custDataLst>
              <p:tags r:id="rId4"/>
            </p:custDataLst>
          </p:nvPr>
        </p:nvSpPr>
        <p:spPr/>
        <p:txBody>
          <a:bodyPr/>
          <a:lstStyle/>
          <a:p>
            <a:endParaRPr lang="zh-CN" altLang="en-US"/>
          </a:p>
        </p:txBody>
      </p:sp>
      <p:sp>
        <p:nvSpPr>
          <p:cNvPr id="4" name="灯片编号占位符 3"/>
          <p:cNvSpPr>
            <a:spLocks noGrp="1"/>
          </p:cNvSpPr>
          <p:nvPr>
            <p:ph type="sldNum" sz="quarter" idx="10"/>
            <p:custDataLst>
              <p:tags r:id="rId5"/>
            </p:custDataLst>
          </p:nvPr>
        </p:nvSpPr>
        <p:spPr/>
        <p:txBody>
          <a:bodyPr/>
          <a:lstStyle/>
          <a:p>
            <a:fld id="{D100D6B5-2467-493D-B634-0D80AF93428C}"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3"/>
            </p:custDataLst>
          </p:nvPr>
        </p:nvSpPr>
        <p:spPr>
          <a:xfrm>
            <a:off x="685800" y="1143000"/>
            <a:ext cx="5486400" cy="3086100"/>
          </a:xfrm>
        </p:spPr>
      </p:sp>
      <p:sp>
        <p:nvSpPr>
          <p:cNvPr id="3" name="备注占位符 2"/>
          <p:cNvSpPr>
            <a:spLocks noGrp="1"/>
          </p:cNvSpPr>
          <p:nvPr>
            <p:ph type="body" idx="1"/>
            <p:custDataLst>
              <p:tags r:id="rId4"/>
            </p:custDataLst>
          </p:nvPr>
        </p:nvSpPr>
        <p:spPr/>
        <p:txBody>
          <a:bodyPr/>
          <a:lstStyle/>
          <a:p>
            <a:endParaRPr lang="zh-CN" altLang="en-US"/>
          </a:p>
        </p:txBody>
      </p:sp>
      <p:sp>
        <p:nvSpPr>
          <p:cNvPr id="4" name="灯片编号占位符 3"/>
          <p:cNvSpPr>
            <a:spLocks noGrp="1"/>
          </p:cNvSpPr>
          <p:nvPr>
            <p:ph type="sldNum" sz="quarter" idx="10"/>
            <p:custDataLst>
              <p:tags r:id="rId5"/>
            </p:custDataLst>
          </p:nvPr>
        </p:nvSpPr>
        <p:spPr/>
        <p:txBody>
          <a:bodyPr/>
          <a:lstStyle/>
          <a:p>
            <a:fld id="{D100D6B5-2467-493D-B634-0D80AF93428C}"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3"/>
            </p:custDataLst>
          </p:nvPr>
        </p:nvSpPr>
        <p:spPr>
          <a:xfrm>
            <a:off x="685800" y="1143000"/>
            <a:ext cx="5486400" cy="3086100"/>
          </a:xfrm>
        </p:spPr>
      </p:sp>
      <p:sp>
        <p:nvSpPr>
          <p:cNvPr id="3" name="备注占位符 2"/>
          <p:cNvSpPr>
            <a:spLocks noGrp="1"/>
          </p:cNvSpPr>
          <p:nvPr>
            <p:ph type="body" idx="1"/>
            <p:custDataLst>
              <p:tags r:id="rId4"/>
            </p:custDataLst>
          </p:nvPr>
        </p:nvSpPr>
        <p:spPr/>
        <p:txBody>
          <a:bodyPr/>
          <a:lstStyle/>
          <a:p>
            <a:endParaRPr lang="zh-CN" altLang="en-US"/>
          </a:p>
        </p:txBody>
      </p:sp>
      <p:sp>
        <p:nvSpPr>
          <p:cNvPr id="4" name="灯片编号占位符 3"/>
          <p:cNvSpPr>
            <a:spLocks noGrp="1"/>
          </p:cNvSpPr>
          <p:nvPr>
            <p:ph type="sldNum" sz="quarter" idx="10"/>
            <p:custDataLst>
              <p:tags r:id="rId5"/>
            </p:custDataLst>
          </p:nvPr>
        </p:nvSpPr>
        <p:spPr/>
        <p:txBody>
          <a:bodyPr/>
          <a:lstStyle/>
          <a:p>
            <a:fld id="{D100D6B5-2467-493D-B634-0D80AF93428C}"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3"/>
            </p:custDataLst>
          </p:nvPr>
        </p:nvSpPr>
        <p:spPr/>
      </p:sp>
      <p:sp>
        <p:nvSpPr>
          <p:cNvPr id="3" name="备注占位符 2"/>
          <p:cNvSpPr>
            <a:spLocks noGrp="1"/>
          </p:cNvSpPr>
          <p:nvPr>
            <p:ph type="body" idx="1"/>
            <p:custDataLst>
              <p:tags r:id="rId4"/>
            </p:custDataLst>
          </p:nvPr>
        </p:nvSpPr>
        <p:spPr/>
        <p:txBody>
          <a:bodyPr/>
          <a:lstStyle/>
          <a:p>
            <a:endParaRPr lang="zh-CN" altLang="en-US"/>
          </a:p>
        </p:txBody>
      </p:sp>
      <p:sp>
        <p:nvSpPr>
          <p:cNvPr id="4" name="灯片编号占位符 3"/>
          <p:cNvSpPr>
            <a:spLocks noGrp="1"/>
          </p:cNvSpPr>
          <p:nvPr>
            <p:ph type="sldNum" sz="quarter" idx="5"/>
            <p:custDataLst>
              <p:tags r:id="rId5"/>
            </p:custDataLst>
          </p:nvPr>
        </p:nvSpPr>
        <p:spPr/>
        <p:txBody>
          <a:bodyPr/>
          <a:lstStyle/>
          <a:p>
            <a:fld id="{D100D6B5-2467-493D-B634-0D80AF93428C}"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000">
        <p:fade/>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000">
        <p:fade/>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a:sym typeface="+mn-ea"/>
              </a:rPr>
              <a:t>单击此处编辑标题</a:t>
            </a:r>
            <a:endParaRPr>
              <a:sym typeface="+mn-ea"/>
            </a:endParaRPr>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000">
        <p:fade/>
      </p:transition>
    </mc:Choice>
    <mc:Fallback>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互动探究·关键能力">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000">
        <p:fade/>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p:fade/>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p:fade/>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p:fade/>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p:fade/>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p:fade/>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p:fade/>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330" y="1555115"/>
            <a:ext cx="5233035" cy="4608195"/>
          </a:xfrm>
        </p:spPr>
        <p:txBody>
          <a:bodyPr vert="horz" lIns="90000" tIns="46800" rIns="90000" bIns="46800" rtlCol="0">
            <a:normAutofit/>
          </a:bodyPr>
          <a:lstStyle>
            <a:lvl1pPr>
              <a:buNone/>
              <a:defRPr sz="1600"/>
            </a:lvl1pPr>
          </a:lstStyle>
          <a:p>
            <a:pPr lvl="0"/>
            <a:endParaRPr dirty="0">
              <a:sym typeface="+mn-ea"/>
            </a:endParaRPr>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dirty="0">
                <a:sym typeface="+mn-ea"/>
              </a:rPr>
              <a:t>单击此处编辑母版文本样式</a:t>
            </a:r>
            <a:endParaRPr dirty="0">
              <a:sym typeface="+mn-ea"/>
            </a:endParaRPr>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p>
            <a:r>
              <a:rPr lang="zh-CN" altLang="en-US"/>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p:fade/>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dirty="0">
                <a:sym typeface="+mn-ea"/>
              </a:rPr>
              <a:t>单击此处编辑标题</a:t>
            </a:r>
            <a:endParaRPr dirty="0">
              <a:sym typeface="+mn-ea"/>
            </a:endParaRPr>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p:fade/>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9" Type="http://schemas.openxmlformats.org/officeDocument/2006/relationships/theme" Target="../theme/theme1.xml"/><Relationship Id="rId18" Type="http://schemas.openxmlformats.org/officeDocument/2006/relationships/tags" Target="../tags/tag62.xml"/><Relationship Id="rId17" Type="http://schemas.openxmlformats.org/officeDocument/2006/relationships/tags" Target="../tags/tag61.xml"/><Relationship Id="rId16" Type="http://schemas.openxmlformats.org/officeDocument/2006/relationships/tags" Target="../tags/tag60.xml"/><Relationship Id="rId15" Type="http://schemas.openxmlformats.org/officeDocument/2006/relationships/tags" Target="../tags/tag59.xml"/><Relationship Id="rId14" Type="http://schemas.openxmlformats.org/officeDocument/2006/relationships/tags" Target="../tags/tag58.xml"/><Relationship Id="rId13" Type="http://schemas.openxmlformats.org/officeDocument/2006/relationships/tags" Target="../tags/tag57.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9D9D9"/>
            </a:gs>
          </a:gsLst>
          <a:lin ang="5400000" scaled="0"/>
        </a:gra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3"/>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4"/>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5"/>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6"/>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17"/>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Tree>
    <p:custDataLst>
      <p:tags r:id="rId18"/>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mc:Choice xmlns:p14="http://schemas.microsoft.com/office/powerpoint/2010/main" Requires="p14">
      <p:transition spd="slow" p14:dur="1000">
        <p:fade/>
      </p:transition>
    </mc:Choice>
    <mc:Fallback>
      <p:transition spd="slow">
        <p:fade/>
      </p:transition>
    </mc:Fallback>
  </mc:AlternateConten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tags" Target="../tags/tag71.xml"/><Relationship Id="rId8" Type="http://schemas.openxmlformats.org/officeDocument/2006/relationships/tags" Target="../tags/tag70.xml"/><Relationship Id="rId7" Type="http://schemas.openxmlformats.org/officeDocument/2006/relationships/tags" Target="../tags/tag69.xml"/><Relationship Id="rId6" Type="http://schemas.openxmlformats.org/officeDocument/2006/relationships/tags" Target="../tags/tag68.xml"/><Relationship Id="rId5" Type="http://schemas.openxmlformats.org/officeDocument/2006/relationships/tags" Target="../tags/tag67.xml"/><Relationship Id="rId4" Type="http://schemas.openxmlformats.org/officeDocument/2006/relationships/tags" Target="../tags/tag66.xml"/><Relationship Id="rId3" Type="http://schemas.openxmlformats.org/officeDocument/2006/relationships/tags" Target="../tags/tag65.xml"/><Relationship Id="rId27" Type="http://schemas.openxmlformats.org/officeDocument/2006/relationships/slideLayout" Target="../slideLayouts/slideLayout2.xml"/><Relationship Id="rId26" Type="http://schemas.openxmlformats.org/officeDocument/2006/relationships/tags" Target="../tags/tag88.xml"/><Relationship Id="rId25" Type="http://schemas.openxmlformats.org/officeDocument/2006/relationships/tags" Target="../tags/tag87.xml"/><Relationship Id="rId24" Type="http://schemas.openxmlformats.org/officeDocument/2006/relationships/tags" Target="../tags/tag86.xml"/><Relationship Id="rId23" Type="http://schemas.openxmlformats.org/officeDocument/2006/relationships/tags" Target="../tags/tag85.xml"/><Relationship Id="rId22" Type="http://schemas.openxmlformats.org/officeDocument/2006/relationships/tags" Target="../tags/tag84.xml"/><Relationship Id="rId21" Type="http://schemas.openxmlformats.org/officeDocument/2006/relationships/tags" Target="../tags/tag83.xml"/><Relationship Id="rId20" Type="http://schemas.openxmlformats.org/officeDocument/2006/relationships/tags" Target="../tags/tag82.xml"/><Relationship Id="rId2" Type="http://schemas.openxmlformats.org/officeDocument/2006/relationships/tags" Target="../tags/tag64.xml"/><Relationship Id="rId19" Type="http://schemas.openxmlformats.org/officeDocument/2006/relationships/tags" Target="../tags/tag81.xml"/><Relationship Id="rId18" Type="http://schemas.openxmlformats.org/officeDocument/2006/relationships/tags" Target="../tags/tag80.xml"/><Relationship Id="rId17" Type="http://schemas.openxmlformats.org/officeDocument/2006/relationships/tags" Target="../tags/tag79.xml"/><Relationship Id="rId16" Type="http://schemas.openxmlformats.org/officeDocument/2006/relationships/tags" Target="../tags/tag78.xml"/><Relationship Id="rId15" Type="http://schemas.openxmlformats.org/officeDocument/2006/relationships/tags" Target="../tags/tag77.xml"/><Relationship Id="rId14" Type="http://schemas.openxmlformats.org/officeDocument/2006/relationships/tags" Target="../tags/tag76.xml"/><Relationship Id="rId13" Type="http://schemas.openxmlformats.org/officeDocument/2006/relationships/tags" Target="../tags/tag75.xml"/><Relationship Id="rId12" Type="http://schemas.openxmlformats.org/officeDocument/2006/relationships/tags" Target="../tags/tag74.xml"/><Relationship Id="rId11" Type="http://schemas.openxmlformats.org/officeDocument/2006/relationships/tags" Target="../tags/tag73.xml"/><Relationship Id="rId10" Type="http://schemas.openxmlformats.org/officeDocument/2006/relationships/tags" Target="../tags/tag72.xml"/><Relationship Id="rId1" Type="http://schemas.openxmlformats.org/officeDocument/2006/relationships/tags" Target="../tags/tag63.xml"/></Relationships>
</file>

<file path=ppt/slides/_rels/slide10.xml.rels><?xml version="1.0" encoding="UTF-8" standalone="yes"?>
<Relationships xmlns="http://schemas.openxmlformats.org/package/2006/relationships"><Relationship Id="rId9" Type="http://schemas.openxmlformats.org/officeDocument/2006/relationships/tags" Target="../tags/tag206.xml"/><Relationship Id="rId8" Type="http://schemas.openxmlformats.org/officeDocument/2006/relationships/tags" Target="../tags/tag205.xml"/><Relationship Id="rId7" Type="http://schemas.openxmlformats.org/officeDocument/2006/relationships/tags" Target="../tags/tag204.xml"/><Relationship Id="rId6" Type="http://schemas.openxmlformats.org/officeDocument/2006/relationships/tags" Target="../tags/tag203.xml"/><Relationship Id="rId5" Type="http://schemas.openxmlformats.org/officeDocument/2006/relationships/tags" Target="../tags/tag202.xml"/><Relationship Id="rId4" Type="http://schemas.openxmlformats.org/officeDocument/2006/relationships/tags" Target="../tags/tag201.xml"/><Relationship Id="rId3" Type="http://schemas.openxmlformats.org/officeDocument/2006/relationships/tags" Target="../tags/tag200.xml"/><Relationship Id="rId2" Type="http://schemas.openxmlformats.org/officeDocument/2006/relationships/image" Target="../media/image4.png"/><Relationship Id="rId18" Type="http://schemas.openxmlformats.org/officeDocument/2006/relationships/slideLayout" Target="../slideLayouts/slideLayout2.xml"/><Relationship Id="rId17" Type="http://schemas.openxmlformats.org/officeDocument/2006/relationships/tags" Target="../tags/tag214.xml"/><Relationship Id="rId16" Type="http://schemas.openxmlformats.org/officeDocument/2006/relationships/tags" Target="../tags/tag213.xml"/><Relationship Id="rId15" Type="http://schemas.openxmlformats.org/officeDocument/2006/relationships/tags" Target="../tags/tag212.xml"/><Relationship Id="rId14" Type="http://schemas.openxmlformats.org/officeDocument/2006/relationships/tags" Target="../tags/tag211.xml"/><Relationship Id="rId13" Type="http://schemas.openxmlformats.org/officeDocument/2006/relationships/tags" Target="../tags/tag210.xml"/><Relationship Id="rId12" Type="http://schemas.openxmlformats.org/officeDocument/2006/relationships/tags" Target="../tags/tag209.xml"/><Relationship Id="rId11" Type="http://schemas.openxmlformats.org/officeDocument/2006/relationships/tags" Target="../tags/tag208.xml"/><Relationship Id="rId10" Type="http://schemas.openxmlformats.org/officeDocument/2006/relationships/tags" Target="../tags/tag207.xml"/><Relationship Id="rId1" Type="http://schemas.openxmlformats.org/officeDocument/2006/relationships/tags" Target="../tags/tag199.xml"/></Relationships>
</file>

<file path=ppt/slides/_rels/slide11.xml.rels><?xml version="1.0" encoding="UTF-8" standalone="yes"?>
<Relationships xmlns="http://schemas.openxmlformats.org/package/2006/relationships"><Relationship Id="rId9" Type="http://schemas.openxmlformats.org/officeDocument/2006/relationships/tags" Target="../tags/tag221.xml"/><Relationship Id="rId8" Type="http://schemas.openxmlformats.org/officeDocument/2006/relationships/tags" Target="../tags/tag220.xml"/><Relationship Id="rId7" Type="http://schemas.openxmlformats.org/officeDocument/2006/relationships/tags" Target="../tags/tag219.xml"/><Relationship Id="rId6" Type="http://schemas.openxmlformats.org/officeDocument/2006/relationships/tags" Target="../tags/tag218.xml"/><Relationship Id="rId5" Type="http://schemas.openxmlformats.org/officeDocument/2006/relationships/tags" Target="../tags/tag217.xml"/><Relationship Id="rId4" Type="http://schemas.openxmlformats.org/officeDocument/2006/relationships/image" Target="../media/image4.png"/><Relationship Id="rId3" Type="http://schemas.openxmlformats.org/officeDocument/2006/relationships/tags" Target="../tags/tag216.xml"/><Relationship Id="rId27" Type="http://schemas.openxmlformats.org/officeDocument/2006/relationships/notesSlide" Target="../notesSlides/notesSlide6.xml"/><Relationship Id="rId26" Type="http://schemas.openxmlformats.org/officeDocument/2006/relationships/slideLayout" Target="../slideLayouts/slideLayout1.xml"/><Relationship Id="rId25" Type="http://schemas.openxmlformats.org/officeDocument/2006/relationships/tags" Target="../tags/tag233.xml"/><Relationship Id="rId24" Type="http://schemas.openxmlformats.org/officeDocument/2006/relationships/tags" Target="../tags/tag232.xml"/><Relationship Id="rId23" Type="http://schemas.openxmlformats.org/officeDocument/2006/relationships/image" Target="../media/image23.png"/><Relationship Id="rId22" Type="http://schemas.openxmlformats.org/officeDocument/2006/relationships/tags" Target="../tags/tag231.xml"/><Relationship Id="rId21" Type="http://schemas.openxmlformats.org/officeDocument/2006/relationships/tags" Target="../tags/tag230.xml"/><Relationship Id="rId20" Type="http://schemas.openxmlformats.org/officeDocument/2006/relationships/tags" Target="../tags/tag229.xml"/><Relationship Id="rId2" Type="http://schemas.openxmlformats.org/officeDocument/2006/relationships/image" Target="../media/image21.jpeg"/><Relationship Id="rId19" Type="http://schemas.openxmlformats.org/officeDocument/2006/relationships/image" Target="../media/image1.tiff"/><Relationship Id="rId18" Type="http://schemas.openxmlformats.org/officeDocument/2006/relationships/tags" Target="../tags/tag228.xml"/><Relationship Id="rId17" Type="http://schemas.openxmlformats.org/officeDocument/2006/relationships/tags" Target="../tags/tag227.xml"/><Relationship Id="rId16" Type="http://schemas.openxmlformats.org/officeDocument/2006/relationships/tags" Target="../tags/tag226.xml"/><Relationship Id="rId15" Type="http://schemas.openxmlformats.org/officeDocument/2006/relationships/image" Target="../media/image22.png"/><Relationship Id="rId14" Type="http://schemas.openxmlformats.org/officeDocument/2006/relationships/tags" Target="../tags/tag225.xml"/><Relationship Id="rId13" Type="http://schemas.openxmlformats.org/officeDocument/2006/relationships/tags" Target="../tags/tag224.xml"/><Relationship Id="rId12" Type="http://schemas.openxmlformats.org/officeDocument/2006/relationships/tags" Target="../tags/tag223.xml"/><Relationship Id="rId11" Type="http://schemas.openxmlformats.org/officeDocument/2006/relationships/image" Target="../media/image6.png"/><Relationship Id="rId10" Type="http://schemas.openxmlformats.org/officeDocument/2006/relationships/tags" Target="../tags/tag222.xml"/><Relationship Id="rId1" Type="http://schemas.openxmlformats.org/officeDocument/2006/relationships/tags" Target="../tags/tag215.xml"/></Relationships>
</file>

<file path=ppt/slides/_rels/slide12.xml.rels><?xml version="1.0" encoding="UTF-8" standalone="yes"?>
<Relationships xmlns="http://schemas.openxmlformats.org/package/2006/relationships"><Relationship Id="rId9" Type="http://schemas.openxmlformats.org/officeDocument/2006/relationships/tags" Target="../tags/tag242.xml"/><Relationship Id="rId8" Type="http://schemas.openxmlformats.org/officeDocument/2006/relationships/tags" Target="../tags/tag241.xml"/><Relationship Id="rId7" Type="http://schemas.openxmlformats.org/officeDocument/2006/relationships/tags" Target="../tags/tag240.xml"/><Relationship Id="rId6" Type="http://schemas.openxmlformats.org/officeDocument/2006/relationships/image" Target="../media/image4.png"/><Relationship Id="rId5" Type="http://schemas.openxmlformats.org/officeDocument/2006/relationships/tags" Target="../tags/tag239.xml"/><Relationship Id="rId4" Type="http://schemas.openxmlformats.org/officeDocument/2006/relationships/image" Target="../media/image25.jpeg"/><Relationship Id="rId3" Type="http://schemas.openxmlformats.org/officeDocument/2006/relationships/tags" Target="../tags/tag238.xml"/><Relationship Id="rId25" Type="http://schemas.openxmlformats.org/officeDocument/2006/relationships/notesSlide" Target="../notesSlides/notesSlide7.xml"/><Relationship Id="rId24" Type="http://schemas.openxmlformats.org/officeDocument/2006/relationships/slideLayout" Target="../slideLayouts/slideLayout1.xml"/><Relationship Id="rId23" Type="http://schemas.openxmlformats.org/officeDocument/2006/relationships/tags" Target="../tags/tag253.xml"/><Relationship Id="rId22" Type="http://schemas.openxmlformats.org/officeDocument/2006/relationships/tags" Target="../tags/tag252.xml"/><Relationship Id="rId21" Type="http://schemas.openxmlformats.org/officeDocument/2006/relationships/tags" Target="../tags/tag251.xml"/><Relationship Id="rId20" Type="http://schemas.openxmlformats.org/officeDocument/2006/relationships/tags" Target="../tags/tag250.xml"/><Relationship Id="rId2" Type="http://schemas.openxmlformats.org/officeDocument/2006/relationships/image" Target="../media/image24.png"/><Relationship Id="rId19" Type="http://schemas.openxmlformats.org/officeDocument/2006/relationships/tags" Target="../tags/tag249.xml"/><Relationship Id="rId18" Type="http://schemas.openxmlformats.org/officeDocument/2006/relationships/image" Target="../media/image26.png"/><Relationship Id="rId17" Type="http://schemas.openxmlformats.org/officeDocument/2006/relationships/tags" Target="../tags/tag248.xml"/><Relationship Id="rId16" Type="http://schemas.openxmlformats.org/officeDocument/2006/relationships/hyperlink" Target="&#19981;&#21487;&#24605;&#35758;,&#29616;&#22312;&#36824;&#26377;&#8220;&#22899;&#24503;&#29677;&#8221;,&#29978;&#33267;&#25441;&#36215;&#32544;&#36275;&#36825;&#19968;&#37145;&#20439;-360&#24433;&#35270;.mp4" TargetMode="External"/><Relationship Id="rId15" Type="http://schemas.openxmlformats.org/officeDocument/2006/relationships/tags" Target="../tags/tag247.xml"/><Relationship Id="rId14" Type="http://schemas.openxmlformats.org/officeDocument/2006/relationships/tags" Target="../tags/tag246.xml"/><Relationship Id="rId13" Type="http://schemas.openxmlformats.org/officeDocument/2006/relationships/tags" Target="../tags/tag245.xml"/><Relationship Id="rId12" Type="http://schemas.openxmlformats.org/officeDocument/2006/relationships/image" Target="../media/image6.png"/><Relationship Id="rId11" Type="http://schemas.openxmlformats.org/officeDocument/2006/relationships/tags" Target="../tags/tag244.xml"/><Relationship Id="rId10" Type="http://schemas.openxmlformats.org/officeDocument/2006/relationships/tags" Target="../tags/tag243.xml"/><Relationship Id="rId1" Type="http://schemas.openxmlformats.org/officeDocument/2006/relationships/tags" Target="../tags/tag237.xml"/></Relationships>
</file>

<file path=ppt/slides/_rels/slide13.xml.rels><?xml version="1.0" encoding="UTF-8" standalone="yes"?>
<Relationships xmlns="http://schemas.openxmlformats.org/package/2006/relationships"><Relationship Id="rId9" Type="http://schemas.openxmlformats.org/officeDocument/2006/relationships/tags" Target="../tags/tag264.xml"/><Relationship Id="rId8" Type="http://schemas.openxmlformats.org/officeDocument/2006/relationships/tags" Target="../tags/tag263.xml"/><Relationship Id="rId7" Type="http://schemas.openxmlformats.org/officeDocument/2006/relationships/tags" Target="../tags/tag262.xml"/><Relationship Id="rId6" Type="http://schemas.openxmlformats.org/officeDocument/2006/relationships/tags" Target="../tags/tag261.xml"/><Relationship Id="rId5" Type="http://schemas.openxmlformats.org/officeDocument/2006/relationships/tags" Target="../tags/tag260.xml"/><Relationship Id="rId4" Type="http://schemas.openxmlformats.org/officeDocument/2006/relationships/image" Target="../media/image27.png"/><Relationship Id="rId3" Type="http://schemas.openxmlformats.org/officeDocument/2006/relationships/tags" Target="../tags/tag259.xml"/><Relationship Id="rId2" Type="http://schemas.openxmlformats.org/officeDocument/2006/relationships/tags" Target="../tags/tag258.xml"/><Relationship Id="rId17" Type="http://schemas.openxmlformats.org/officeDocument/2006/relationships/slideLayout" Target="../slideLayouts/slideLayout1.xml"/><Relationship Id="rId16" Type="http://schemas.openxmlformats.org/officeDocument/2006/relationships/tags" Target="../tags/tag271.xml"/><Relationship Id="rId15" Type="http://schemas.openxmlformats.org/officeDocument/2006/relationships/tags" Target="../tags/tag270.xml"/><Relationship Id="rId14" Type="http://schemas.openxmlformats.org/officeDocument/2006/relationships/tags" Target="../tags/tag269.xml"/><Relationship Id="rId13" Type="http://schemas.openxmlformats.org/officeDocument/2006/relationships/tags" Target="../tags/tag268.xml"/><Relationship Id="rId12" Type="http://schemas.openxmlformats.org/officeDocument/2006/relationships/tags" Target="../tags/tag267.xml"/><Relationship Id="rId11" Type="http://schemas.openxmlformats.org/officeDocument/2006/relationships/tags" Target="../tags/tag266.xml"/><Relationship Id="rId10" Type="http://schemas.openxmlformats.org/officeDocument/2006/relationships/tags" Target="../tags/tag265.xml"/><Relationship Id="rId1" Type="http://schemas.openxmlformats.org/officeDocument/2006/relationships/tags" Target="../tags/tag257.xml"/></Relationships>
</file>

<file path=ppt/slides/_rels/slide14.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tags" Target="../tags/tag277.xml"/><Relationship Id="rId6" Type="http://schemas.openxmlformats.org/officeDocument/2006/relationships/tags" Target="../tags/tag276.xml"/><Relationship Id="rId5" Type="http://schemas.openxmlformats.org/officeDocument/2006/relationships/image" Target="../media/image27.png"/><Relationship Id="rId4" Type="http://schemas.openxmlformats.org/officeDocument/2006/relationships/tags" Target="../tags/tag275.xml"/><Relationship Id="rId3" Type="http://schemas.openxmlformats.org/officeDocument/2006/relationships/tags" Target="../tags/tag274.xml"/><Relationship Id="rId2" Type="http://schemas.openxmlformats.org/officeDocument/2006/relationships/tags" Target="../tags/tag273.xml"/><Relationship Id="rId1" Type="http://schemas.openxmlformats.org/officeDocument/2006/relationships/tags" Target="../tags/tag272.xml"/></Relationships>
</file>

<file path=ppt/slides/_rels/slide15.xml.rels><?xml version="1.0" encoding="UTF-8" standalone="yes"?>
<Relationships xmlns="http://schemas.openxmlformats.org/package/2006/relationships"><Relationship Id="rId9" Type="http://schemas.openxmlformats.org/officeDocument/2006/relationships/tags" Target="../tags/tag284.xml"/><Relationship Id="rId8" Type="http://schemas.openxmlformats.org/officeDocument/2006/relationships/tags" Target="../tags/tag283.xml"/><Relationship Id="rId7" Type="http://schemas.openxmlformats.org/officeDocument/2006/relationships/image" Target="../media/image28.GIF"/><Relationship Id="rId6" Type="http://schemas.openxmlformats.org/officeDocument/2006/relationships/tags" Target="../tags/tag282.xml"/><Relationship Id="rId5" Type="http://schemas.openxmlformats.org/officeDocument/2006/relationships/tags" Target="../tags/tag281.xml"/><Relationship Id="rId4" Type="http://schemas.openxmlformats.org/officeDocument/2006/relationships/tags" Target="../tags/tag280.xml"/><Relationship Id="rId3" Type="http://schemas.openxmlformats.org/officeDocument/2006/relationships/tags" Target="../tags/tag279.xml"/><Relationship Id="rId21" Type="http://schemas.openxmlformats.org/officeDocument/2006/relationships/notesSlide" Target="../notesSlides/notesSlide8.xml"/><Relationship Id="rId20" Type="http://schemas.openxmlformats.org/officeDocument/2006/relationships/slideLayout" Target="../slideLayouts/slideLayout2.xml"/><Relationship Id="rId2" Type="http://schemas.openxmlformats.org/officeDocument/2006/relationships/image" Target="../media/image4.png"/><Relationship Id="rId19" Type="http://schemas.openxmlformats.org/officeDocument/2006/relationships/tags" Target="../tags/tag293.xml"/><Relationship Id="rId18" Type="http://schemas.openxmlformats.org/officeDocument/2006/relationships/tags" Target="../tags/tag292.xml"/><Relationship Id="rId17" Type="http://schemas.openxmlformats.org/officeDocument/2006/relationships/tags" Target="../tags/tag291.xml"/><Relationship Id="rId16" Type="http://schemas.openxmlformats.org/officeDocument/2006/relationships/image" Target="../media/image29.png"/><Relationship Id="rId15" Type="http://schemas.openxmlformats.org/officeDocument/2006/relationships/tags" Target="../tags/tag290.xml"/><Relationship Id="rId14" Type="http://schemas.openxmlformats.org/officeDocument/2006/relationships/tags" Target="../tags/tag289.xml"/><Relationship Id="rId13" Type="http://schemas.openxmlformats.org/officeDocument/2006/relationships/tags" Target="../tags/tag288.xml"/><Relationship Id="rId12" Type="http://schemas.openxmlformats.org/officeDocument/2006/relationships/tags" Target="../tags/tag287.xml"/><Relationship Id="rId11" Type="http://schemas.openxmlformats.org/officeDocument/2006/relationships/tags" Target="../tags/tag286.xml"/><Relationship Id="rId10" Type="http://schemas.openxmlformats.org/officeDocument/2006/relationships/tags" Target="../tags/tag285.xml"/><Relationship Id="rId1" Type="http://schemas.openxmlformats.org/officeDocument/2006/relationships/tags" Target="../tags/tag278.xml"/></Relationships>
</file>

<file path=ppt/slides/_rels/slide2.xml.rels><?xml version="1.0" encoding="UTF-8" standalone="yes"?>
<Relationships xmlns="http://schemas.openxmlformats.org/package/2006/relationships"><Relationship Id="rId9" Type="http://schemas.openxmlformats.org/officeDocument/2006/relationships/image" Target="../media/image3.png"/><Relationship Id="rId8" Type="http://schemas.openxmlformats.org/officeDocument/2006/relationships/tags" Target="../tags/tag94.xml"/><Relationship Id="rId7" Type="http://schemas.openxmlformats.org/officeDocument/2006/relationships/tags" Target="../tags/tag93.xml"/><Relationship Id="rId6" Type="http://schemas.openxmlformats.org/officeDocument/2006/relationships/image" Target="../media/image2.jpeg"/><Relationship Id="rId5" Type="http://schemas.openxmlformats.org/officeDocument/2006/relationships/tags" Target="../tags/tag92.xml"/><Relationship Id="rId4" Type="http://schemas.openxmlformats.org/officeDocument/2006/relationships/tags" Target="../tags/tag91.xml"/><Relationship Id="rId3" Type="http://schemas.openxmlformats.org/officeDocument/2006/relationships/image" Target="../media/image1.jpeg"/><Relationship Id="rId2" Type="http://schemas.openxmlformats.org/officeDocument/2006/relationships/tags" Target="../tags/tag90.xml"/><Relationship Id="rId10" Type="http://schemas.openxmlformats.org/officeDocument/2006/relationships/slideLayout" Target="../slideLayouts/slideLayout2.xml"/><Relationship Id="rId1" Type="http://schemas.openxmlformats.org/officeDocument/2006/relationships/tags" Target="../tags/tag89.xml"/></Relationships>
</file>

<file path=ppt/slides/_rels/slide3.xml.rels><?xml version="1.0" encoding="UTF-8" standalone="yes"?>
<Relationships xmlns="http://schemas.openxmlformats.org/package/2006/relationships"><Relationship Id="rId9" Type="http://schemas.openxmlformats.org/officeDocument/2006/relationships/tags" Target="../tags/tag102.xml"/><Relationship Id="rId8" Type="http://schemas.openxmlformats.org/officeDocument/2006/relationships/tags" Target="../tags/tag101.xml"/><Relationship Id="rId7" Type="http://schemas.openxmlformats.org/officeDocument/2006/relationships/tags" Target="../tags/tag100.xml"/><Relationship Id="rId6" Type="http://schemas.openxmlformats.org/officeDocument/2006/relationships/tags" Target="../tags/tag99.xml"/><Relationship Id="rId5" Type="http://schemas.openxmlformats.org/officeDocument/2006/relationships/tags" Target="../tags/tag98.xml"/><Relationship Id="rId4" Type="http://schemas.openxmlformats.org/officeDocument/2006/relationships/tags" Target="../tags/tag97.xml"/><Relationship Id="rId3" Type="http://schemas.openxmlformats.org/officeDocument/2006/relationships/tags" Target="../tags/tag96.xml"/><Relationship Id="rId2" Type="http://schemas.openxmlformats.org/officeDocument/2006/relationships/image" Target="../media/image4.png"/><Relationship Id="rId18" Type="http://schemas.openxmlformats.org/officeDocument/2006/relationships/notesSlide" Target="../notesSlides/notesSlide1.xml"/><Relationship Id="rId17" Type="http://schemas.openxmlformats.org/officeDocument/2006/relationships/slideLayout" Target="../slideLayouts/slideLayout1.xml"/><Relationship Id="rId16" Type="http://schemas.openxmlformats.org/officeDocument/2006/relationships/image" Target="../media/image5.png"/><Relationship Id="rId15" Type="http://schemas.openxmlformats.org/officeDocument/2006/relationships/tags" Target="../tags/tag108.xml"/><Relationship Id="rId14" Type="http://schemas.openxmlformats.org/officeDocument/2006/relationships/tags" Target="../tags/tag107.xml"/><Relationship Id="rId13" Type="http://schemas.openxmlformats.org/officeDocument/2006/relationships/tags" Target="../tags/tag106.xml"/><Relationship Id="rId12" Type="http://schemas.openxmlformats.org/officeDocument/2006/relationships/tags" Target="../tags/tag105.xml"/><Relationship Id="rId11" Type="http://schemas.openxmlformats.org/officeDocument/2006/relationships/tags" Target="../tags/tag104.xml"/><Relationship Id="rId10" Type="http://schemas.openxmlformats.org/officeDocument/2006/relationships/tags" Target="../tags/tag103.xml"/><Relationship Id="rId1" Type="http://schemas.openxmlformats.org/officeDocument/2006/relationships/tags" Target="../tags/tag95.xml"/></Relationships>
</file>

<file path=ppt/slides/_rels/slide4.xml.rels><?xml version="1.0" encoding="UTF-8" standalone="yes"?>
<Relationships xmlns="http://schemas.openxmlformats.org/package/2006/relationships"><Relationship Id="rId9" Type="http://schemas.openxmlformats.org/officeDocument/2006/relationships/tags" Target="../tags/tag118.xml"/><Relationship Id="rId8" Type="http://schemas.openxmlformats.org/officeDocument/2006/relationships/image" Target="../media/image6.png"/><Relationship Id="rId7" Type="http://schemas.openxmlformats.org/officeDocument/2006/relationships/tags" Target="../tags/tag117.xml"/><Relationship Id="rId6" Type="http://schemas.openxmlformats.org/officeDocument/2006/relationships/tags" Target="../tags/tag116.xml"/><Relationship Id="rId5" Type="http://schemas.openxmlformats.org/officeDocument/2006/relationships/tags" Target="../tags/tag115.xml"/><Relationship Id="rId4" Type="http://schemas.openxmlformats.org/officeDocument/2006/relationships/tags" Target="../tags/tag114.xml"/><Relationship Id="rId3" Type="http://schemas.openxmlformats.org/officeDocument/2006/relationships/tags" Target="../tags/tag113.xml"/><Relationship Id="rId22" Type="http://schemas.openxmlformats.org/officeDocument/2006/relationships/notesSlide" Target="../notesSlides/notesSlide2.xml"/><Relationship Id="rId21" Type="http://schemas.openxmlformats.org/officeDocument/2006/relationships/slideLayout" Target="../slideLayouts/slideLayout1.xml"/><Relationship Id="rId20" Type="http://schemas.openxmlformats.org/officeDocument/2006/relationships/tags" Target="../tags/tag126.xml"/><Relationship Id="rId2" Type="http://schemas.openxmlformats.org/officeDocument/2006/relationships/image" Target="../media/image4.png"/><Relationship Id="rId19" Type="http://schemas.openxmlformats.org/officeDocument/2006/relationships/image" Target="../media/image9.png"/><Relationship Id="rId18" Type="http://schemas.openxmlformats.org/officeDocument/2006/relationships/tags" Target="../tags/tag125.xml"/><Relationship Id="rId17" Type="http://schemas.openxmlformats.org/officeDocument/2006/relationships/image" Target="../media/image8.png"/><Relationship Id="rId16" Type="http://schemas.openxmlformats.org/officeDocument/2006/relationships/tags" Target="../tags/tag124.xml"/><Relationship Id="rId15" Type="http://schemas.openxmlformats.org/officeDocument/2006/relationships/tags" Target="../tags/tag123.xml"/><Relationship Id="rId14" Type="http://schemas.openxmlformats.org/officeDocument/2006/relationships/tags" Target="../tags/tag122.xml"/><Relationship Id="rId13" Type="http://schemas.openxmlformats.org/officeDocument/2006/relationships/image" Target="../media/image7.jpeg"/><Relationship Id="rId12" Type="http://schemas.openxmlformats.org/officeDocument/2006/relationships/tags" Target="../tags/tag121.xml"/><Relationship Id="rId11" Type="http://schemas.openxmlformats.org/officeDocument/2006/relationships/tags" Target="../tags/tag120.xml"/><Relationship Id="rId10" Type="http://schemas.openxmlformats.org/officeDocument/2006/relationships/tags" Target="../tags/tag119.xml"/><Relationship Id="rId1" Type="http://schemas.openxmlformats.org/officeDocument/2006/relationships/tags" Target="../tags/tag112.xml"/></Relationships>
</file>

<file path=ppt/slides/_rels/slide5.xml.rels><?xml version="1.0" encoding="UTF-8" standalone="yes"?>
<Relationships xmlns="http://schemas.openxmlformats.org/package/2006/relationships"><Relationship Id="rId9" Type="http://schemas.openxmlformats.org/officeDocument/2006/relationships/tags" Target="../tags/tag134.xml"/><Relationship Id="rId8" Type="http://schemas.openxmlformats.org/officeDocument/2006/relationships/image" Target="../media/image13.jpeg"/><Relationship Id="rId7" Type="http://schemas.openxmlformats.org/officeDocument/2006/relationships/tags" Target="../tags/tag133.xml"/><Relationship Id="rId6" Type="http://schemas.openxmlformats.org/officeDocument/2006/relationships/image" Target="../media/image12.jpeg"/><Relationship Id="rId5" Type="http://schemas.openxmlformats.org/officeDocument/2006/relationships/tags" Target="../tags/tag132.xml"/><Relationship Id="rId4" Type="http://schemas.openxmlformats.org/officeDocument/2006/relationships/image" Target="../media/image11.jpeg"/><Relationship Id="rId3" Type="http://schemas.openxmlformats.org/officeDocument/2006/relationships/tags" Target="../tags/tag131.xml"/><Relationship Id="rId2" Type="http://schemas.openxmlformats.org/officeDocument/2006/relationships/image" Target="../media/image10.jpeg"/><Relationship Id="rId11" Type="http://schemas.openxmlformats.org/officeDocument/2006/relationships/slideLayout" Target="../slideLayouts/slideLayout2.xml"/><Relationship Id="rId10" Type="http://schemas.openxmlformats.org/officeDocument/2006/relationships/tags" Target="../tags/tag135.xml"/><Relationship Id="rId1" Type="http://schemas.openxmlformats.org/officeDocument/2006/relationships/tags" Target="../tags/tag130.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4.png"/><Relationship Id="rId1" Type="http://schemas.openxmlformats.org/officeDocument/2006/relationships/tags" Target="../tags/tag136.xml"/></Relationships>
</file>

<file path=ppt/slides/_rels/slide7.xml.rels><?xml version="1.0" encoding="UTF-8" standalone="yes"?>
<Relationships xmlns="http://schemas.openxmlformats.org/package/2006/relationships"><Relationship Id="rId9" Type="http://schemas.openxmlformats.org/officeDocument/2006/relationships/image" Target="../media/image6.png"/><Relationship Id="rId8" Type="http://schemas.openxmlformats.org/officeDocument/2006/relationships/tags" Target="../tags/tag143.xml"/><Relationship Id="rId7" Type="http://schemas.openxmlformats.org/officeDocument/2006/relationships/tags" Target="../tags/tag142.xml"/><Relationship Id="rId6" Type="http://schemas.openxmlformats.org/officeDocument/2006/relationships/tags" Target="../tags/tag141.xml"/><Relationship Id="rId5" Type="http://schemas.openxmlformats.org/officeDocument/2006/relationships/tags" Target="../tags/tag140.xml"/><Relationship Id="rId4" Type="http://schemas.openxmlformats.org/officeDocument/2006/relationships/tags" Target="../tags/tag139.xml"/><Relationship Id="rId3" Type="http://schemas.openxmlformats.org/officeDocument/2006/relationships/tags" Target="../tags/tag138.xml"/><Relationship Id="rId25" Type="http://schemas.openxmlformats.org/officeDocument/2006/relationships/notesSlide" Target="../notesSlides/notesSlide3.xml"/><Relationship Id="rId24" Type="http://schemas.openxmlformats.org/officeDocument/2006/relationships/slideLayout" Target="../slideLayouts/slideLayout1.xml"/><Relationship Id="rId23" Type="http://schemas.openxmlformats.org/officeDocument/2006/relationships/image" Target="../media/image16.png"/><Relationship Id="rId22" Type="http://schemas.openxmlformats.org/officeDocument/2006/relationships/tags" Target="../tags/tag155.xml"/><Relationship Id="rId21" Type="http://schemas.openxmlformats.org/officeDocument/2006/relationships/tags" Target="../tags/tag154.xml"/><Relationship Id="rId20" Type="http://schemas.openxmlformats.org/officeDocument/2006/relationships/tags" Target="../tags/tag153.xml"/><Relationship Id="rId2" Type="http://schemas.openxmlformats.org/officeDocument/2006/relationships/image" Target="../media/image4.png"/><Relationship Id="rId19" Type="http://schemas.openxmlformats.org/officeDocument/2006/relationships/image" Target="../media/image15.png"/><Relationship Id="rId18" Type="http://schemas.openxmlformats.org/officeDocument/2006/relationships/tags" Target="../tags/tag152.xml"/><Relationship Id="rId17" Type="http://schemas.openxmlformats.org/officeDocument/2006/relationships/tags" Target="../tags/tag151.xml"/><Relationship Id="rId16" Type="http://schemas.openxmlformats.org/officeDocument/2006/relationships/tags" Target="../tags/tag150.xml"/><Relationship Id="rId15" Type="http://schemas.openxmlformats.org/officeDocument/2006/relationships/tags" Target="../tags/tag149.xml"/><Relationship Id="rId14" Type="http://schemas.openxmlformats.org/officeDocument/2006/relationships/tags" Target="../tags/tag148.xml"/><Relationship Id="rId13" Type="http://schemas.openxmlformats.org/officeDocument/2006/relationships/tags" Target="../tags/tag147.xml"/><Relationship Id="rId12" Type="http://schemas.openxmlformats.org/officeDocument/2006/relationships/tags" Target="../tags/tag146.xml"/><Relationship Id="rId11" Type="http://schemas.openxmlformats.org/officeDocument/2006/relationships/tags" Target="../tags/tag145.xml"/><Relationship Id="rId10" Type="http://schemas.openxmlformats.org/officeDocument/2006/relationships/tags" Target="../tags/tag144.xml"/><Relationship Id="rId1" Type="http://schemas.openxmlformats.org/officeDocument/2006/relationships/tags" Target="../tags/tag137.xml"/></Relationships>
</file>

<file path=ppt/slides/_rels/slide8.xml.rels><?xml version="1.0" encoding="UTF-8" standalone="yes"?>
<Relationships xmlns="http://schemas.openxmlformats.org/package/2006/relationships"><Relationship Id="rId9" Type="http://schemas.openxmlformats.org/officeDocument/2006/relationships/image" Target="../media/image6.png"/><Relationship Id="rId8" Type="http://schemas.openxmlformats.org/officeDocument/2006/relationships/tags" Target="../tags/tag165.xml"/><Relationship Id="rId7" Type="http://schemas.openxmlformats.org/officeDocument/2006/relationships/tags" Target="../tags/tag164.xml"/><Relationship Id="rId6" Type="http://schemas.openxmlformats.org/officeDocument/2006/relationships/tags" Target="../tags/tag163.xml"/><Relationship Id="rId5" Type="http://schemas.openxmlformats.org/officeDocument/2006/relationships/tags" Target="../tags/tag162.xml"/><Relationship Id="rId4" Type="http://schemas.openxmlformats.org/officeDocument/2006/relationships/tags" Target="../tags/tag161.xml"/><Relationship Id="rId3" Type="http://schemas.openxmlformats.org/officeDocument/2006/relationships/tags" Target="../tags/tag160.xml"/><Relationship Id="rId24" Type="http://schemas.openxmlformats.org/officeDocument/2006/relationships/notesSlide" Target="../notesSlides/notesSlide4.xml"/><Relationship Id="rId23" Type="http://schemas.openxmlformats.org/officeDocument/2006/relationships/slideLayout" Target="../slideLayouts/slideLayout1.xml"/><Relationship Id="rId22" Type="http://schemas.openxmlformats.org/officeDocument/2006/relationships/image" Target="../media/image19.png"/><Relationship Id="rId21" Type="http://schemas.openxmlformats.org/officeDocument/2006/relationships/tags" Target="../tags/tag175.xml"/><Relationship Id="rId20" Type="http://schemas.openxmlformats.org/officeDocument/2006/relationships/tags" Target="../tags/tag174.xml"/><Relationship Id="rId2" Type="http://schemas.openxmlformats.org/officeDocument/2006/relationships/image" Target="../media/image4.png"/><Relationship Id="rId19" Type="http://schemas.openxmlformats.org/officeDocument/2006/relationships/tags" Target="../tags/tag173.xml"/><Relationship Id="rId18" Type="http://schemas.openxmlformats.org/officeDocument/2006/relationships/image" Target="../media/image18.jpeg"/><Relationship Id="rId17" Type="http://schemas.openxmlformats.org/officeDocument/2006/relationships/tags" Target="../tags/tag172.xml"/><Relationship Id="rId16" Type="http://schemas.openxmlformats.org/officeDocument/2006/relationships/tags" Target="../tags/tag171.xml"/><Relationship Id="rId15" Type="http://schemas.openxmlformats.org/officeDocument/2006/relationships/image" Target="../media/image17.png"/><Relationship Id="rId14" Type="http://schemas.openxmlformats.org/officeDocument/2006/relationships/tags" Target="../tags/tag170.xml"/><Relationship Id="rId13" Type="http://schemas.openxmlformats.org/officeDocument/2006/relationships/tags" Target="../tags/tag169.xml"/><Relationship Id="rId12" Type="http://schemas.openxmlformats.org/officeDocument/2006/relationships/tags" Target="../tags/tag168.xml"/><Relationship Id="rId11" Type="http://schemas.openxmlformats.org/officeDocument/2006/relationships/tags" Target="../tags/tag167.xml"/><Relationship Id="rId10" Type="http://schemas.openxmlformats.org/officeDocument/2006/relationships/tags" Target="../tags/tag166.xml"/><Relationship Id="rId1" Type="http://schemas.openxmlformats.org/officeDocument/2006/relationships/tags" Target="../tags/tag159.xml"/></Relationships>
</file>

<file path=ppt/slides/_rels/slide9.xml.rels><?xml version="1.0" encoding="UTF-8" standalone="yes"?>
<Relationships xmlns="http://schemas.openxmlformats.org/package/2006/relationships"><Relationship Id="rId9" Type="http://schemas.openxmlformats.org/officeDocument/2006/relationships/tags" Target="../tags/tag185.xml"/><Relationship Id="rId8" Type="http://schemas.openxmlformats.org/officeDocument/2006/relationships/image" Target="../media/image6.png"/><Relationship Id="rId7" Type="http://schemas.openxmlformats.org/officeDocument/2006/relationships/tags" Target="../tags/tag184.xml"/><Relationship Id="rId6" Type="http://schemas.openxmlformats.org/officeDocument/2006/relationships/tags" Target="../tags/tag183.xml"/><Relationship Id="rId5" Type="http://schemas.openxmlformats.org/officeDocument/2006/relationships/tags" Target="../tags/tag182.xml"/><Relationship Id="rId4" Type="http://schemas.openxmlformats.org/officeDocument/2006/relationships/tags" Target="../tags/tag181.xml"/><Relationship Id="rId3" Type="http://schemas.openxmlformats.org/officeDocument/2006/relationships/tags" Target="../tags/tag180.xml"/><Relationship Id="rId23" Type="http://schemas.openxmlformats.org/officeDocument/2006/relationships/notesSlide" Target="../notesSlides/notesSlide5.xml"/><Relationship Id="rId22" Type="http://schemas.openxmlformats.org/officeDocument/2006/relationships/slideLayout" Target="../slideLayouts/slideLayout1.xml"/><Relationship Id="rId21" Type="http://schemas.openxmlformats.org/officeDocument/2006/relationships/tags" Target="../tags/tag195.xml"/><Relationship Id="rId20" Type="http://schemas.openxmlformats.org/officeDocument/2006/relationships/tags" Target="../tags/tag194.xml"/><Relationship Id="rId2" Type="http://schemas.openxmlformats.org/officeDocument/2006/relationships/image" Target="../media/image4.png"/><Relationship Id="rId19" Type="http://schemas.openxmlformats.org/officeDocument/2006/relationships/image" Target="../media/image19.png"/><Relationship Id="rId18" Type="http://schemas.openxmlformats.org/officeDocument/2006/relationships/tags" Target="../tags/tag193.xml"/><Relationship Id="rId17" Type="http://schemas.openxmlformats.org/officeDocument/2006/relationships/image" Target="../media/image20.png"/><Relationship Id="rId16" Type="http://schemas.openxmlformats.org/officeDocument/2006/relationships/tags" Target="../tags/tag192.xml"/><Relationship Id="rId15" Type="http://schemas.openxmlformats.org/officeDocument/2006/relationships/tags" Target="../tags/tag191.xml"/><Relationship Id="rId14" Type="http://schemas.openxmlformats.org/officeDocument/2006/relationships/tags" Target="../tags/tag190.xml"/><Relationship Id="rId13" Type="http://schemas.openxmlformats.org/officeDocument/2006/relationships/tags" Target="../tags/tag189.xml"/><Relationship Id="rId12" Type="http://schemas.openxmlformats.org/officeDocument/2006/relationships/tags" Target="../tags/tag188.xml"/><Relationship Id="rId11" Type="http://schemas.openxmlformats.org/officeDocument/2006/relationships/tags" Target="../tags/tag187.xml"/><Relationship Id="rId10" Type="http://schemas.openxmlformats.org/officeDocument/2006/relationships/tags" Target="../tags/tag186.xml"/><Relationship Id="rId1" Type="http://schemas.openxmlformats.org/officeDocument/2006/relationships/tags" Target="../tags/tag17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custDataLst>
              <p:tags r:id="rId1"/>
            </p:custDataLst>
          </p:nvPr>
        </p:nvSpPr>
        <p:spPr>
          <a:xfrm>
            <a:off x="451485" y="958850"/>
            <a:ext cx="683895" cy="4399915"/>
          </a:xfrm>
          <a:prstGeom prst="rect">
            <a:avLst/>
          </a:prstGeom>
          <a:noFill/>
          <a:ln>
            <a:solidFill>
              <a:srgbClr val="AC0000"/>
            </a:solidFill>
          </a:ln>
        </p:spPr>
        <p:txBody>
          <a:bodyPr wrap="square" rtlCol="0">
            <a:spAutoFit/>
          </a:bodyPr>
          <a:lstStyle/>
          <a:p>
            <a:r>
              <a:rPr lang="zh-CN" altLang="en-US" sz="4000" b="1"/>
              <a:t>马克思主义哲学</a:t>
            </a:r>
            <a:endParaRPr lang="zh-CN" altLang="en-US" sz="4000" b="1"/>
          </a:p>
        </p:txBody>
      </p:sp>
      <p:sp>
        <p:nvSpPr>
          <p:cNvPr id="5" name="左大括号 4"/>
          <p:cNvSpPr/>
          <p:nvPr>
            <p:custDataLst>
              <p:tags r:id="rId2"/>
            </p:custDataLst>
          </p:nvPr>
        </p:nvSpPr>
        <p:spPr bwMode="auto">
          <a:xfrm>
            <a:off x="1135365" y="980193"/>
            <a:ext cx="360040" cy="3269684"/>
          </a:xfrm>
          <a:prstGeom prst="leftBrac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a:ln>
                <a:noFill/>
              </a:ln>
              <a:solidFill>
                <a:schemeClr val="tx1"/>
              </a:solidFill>
              <a:effectLst/>
              <a:latin typeface="Arial" panose="020B0604020202020204" pitchFamily="34" charset="0"/>
              <a:ea typeface="华文细黑" panose="02010600040101010101" pitchFamily="2" charset="-122"/>
            </a:endParaRPr>
          </a:p>
        </p:txBody>
      </p:sp>
      <p:sp>
        <p:nvSpPr>
          <p:cNvPr id="6" name="文本框 5"/>
          <p:cNvSpPr txBox="1"/>
          <p:nvPr>
            <p:custDataLst>
              <p:tags r:id="rId3"/>
            </p:custDataLst>
          </p:nvPr>
        </p:nvSpPr>
        <p:spPr>
          <a:xfrm>
            <a:off x="1503680" y="782320"/>
            <a:ext cx="890270" cy="2676525"/>
          </a:xfrm>
          <a:prstGeom prst="rect">
            <a:avLst/>
          </a:prstGeom>
          <a:noFill/>
          <a:ln>
            <a:solidFill>
              <a:srgbClr val="AC0000"/>
            </a:solidFill>
          </a:ln>
        </p:spPr>
        <p:txBody>
          <a:bodyPr wrap="square" rtlCol="0">
            <a:spAutoFit/>
          </a:bodyPr>
          <a:lstStyle/>
          <a:p>
            <a:r>
              <a:rPr lang="zh-CN" altLang="en-US" sz="2800" b="1">
                <a:solidFill>
                  <a:srgbClr val="AC0000"/>
                </a:solidFill>
              </a:rPr>
              <a:t>辩证唯物主义</a:t>
            </a:r>
            <a:endParaRPr lang="zh-CN" altLang="en-US" sz="2800" b="1">
              <a:solidFill>
                <a:srgbClr val="AC0000"/>
              </a:solidFill>
            </a:endParaRPr>
          </a:p>
        </p:txBody>
      </p:sp>
      <p:sp>
        <p:nvSpPr>
          <p:cNvPr id="7" name="文本框 6"/>
          <p:cNvSpPr txBox="1"/>
          <p:nvPr>
            <p:custDataLst>
              <p:tags r:id="rId4"/>
            </p:custDataLst>
          </p:nvPr>
        </p:nvSpPr>
        <p:spPr>
          <a:xfrm>
            <a:off x="1495425" y="3959860"/>
            <a:ext cx="842010" cy="2676525"/>
          </a:xfrm>
          <a:prstGeom prst="rect">
            <a:avLst/>
          </a:prstGeom>
          <a:noFill/>
          <a:ln>
            <a:solidFill>
              <a:srgbClr val="AC0000"/>
            </a:solidFill>
          </a:ln>
        </p:spPr>
        <p:txBody>
          <a:bodyPr wrap="square" rtlCol="0">
            <a:spAutoFit/>
          </a:bodyPr>
          <a:lstStyle/>
          <a:p>
            <a:r>
              <a:rPr lang="zh-CN" altLang="en-US" sz="2800" b="1">
                <a:solidFill>
                  <a:srgbClr val="AC0000"/>
                </a:solidFill>
              </a:rPr>
              <a:t>历史唯物主义</a:t>
            </a:r>
            <a:endParaRPr lang="zh-CN" altLang="en-US" sz="2800" b="1">
              <a:solidFill>
                <a:srgbClr val="AC0000"/>
              </a:solidFill>
            </a:endParaRPr>
          </a:p>
        </p:txBody>
      </p:sp>
      <p:sp>
        <p:nvSpPr>
          <p:cNvPr id="9" name="左大括号 8"/>
          <p:cNvSpPr/>
          <p:nvPr>
            <p:custDataLst>
              <p:tags r:id="rId5"/>
            </p:custDataLst>
          </p:nvPr>
        </p:nvSpPr>
        <p:spPr bwMode="auto">
          <a:xfrm>
            <a:off x="2386330" y="361950"/>
            <a:ext cx="118110" cy="3371850"/>
          </a:xfrm>
          <a:prstGeom prst="leftBrac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a:ln>
                <a:noFill/>
              </a:ln>
              <a:solidFill>
                <a:schemeClr val="tx1"/>
              </a:solidFill>
              <a:effectLst/>
              <a:latin typeface="Arial" panose="020B0604020202020204" pitchFamily="34" charset="0"/>
              <a:ea typeface="华文细黑" panose="02010600040101010101" pitchFamily="2" charset="-122"/>
            </a:endParaRPr>
          </a:p>
        </p:txBody>
      </p:sp>
      <p:sp>
        <p:nvSpPr>
          <p:cNvPr id="8" name="文本框 7"/>
          <p:cNvSpPr txBox="1"/>
          <p:nvPr>
            <p:custDataLst>
              <p:tags r:id="rId6"/>
            </p:custDataLst>
          </p:nvPr>
        </p:nvSpPr>
        <p:spPr>
          <a:xfrm>
            <a:off x="2393761" y="166763"/>
            <a:ext cx="2520280" cy="1198880"/>
          </a:xfrm>
          <a:prstGeom prst="rect">
            <a:avLst/>
          </a:prstGeom>
          <a:noFill/>
        </p:spPr>
        <p:txBody>
          <a:bodyPr wrap="square" rtlCol="0">
            <a:spAutoFit/>
          </a:bodyPr>
          <a:lstStyle/>
          <a:p>
            <a:pPr algn="ctr"/>
            <a:r>
              <a:rPr lang="zh-CN" altLang="en-US" sz="2400" b="1">
                <a:latin typeface="华文琥珀" panose="02010800040101010101" charset="-122"/>
                <a:ea typeface="华文琥珀" panose="02010800040101010101" charset="-122"/>
              </a:rPr>
              <a:t>唯物论</a:t>
            </a:r>
            <a:endParaRPr lang="en-US" altLang="zh-CN" sz="2400" b="1">
              <a:latin typeface="华文琥珀" panose="02010800040101010101" charset="-122"/>
              <a:ea typeface="华文琥珀" panose="02010800040101010101" charset="-122"/>
            </a:endParaRPr>
          </a:p>
          <a:p>
            <a:pPr algn="ctr"/>
            <a:r>
              <a:rPr lang="zh-CN" altLang="en-US" sz="2400" b="1">
                <a:latin typeface="华文琥珀" panose="02010800040101010101" charset="-122"/>
                <a:ea typeface="华文琥珀" panose="02010800040101010101" charset="-122"/>
              </a:rPr>
              <a:t>（世界的</a:t>
            </a:r>
            <a:r>
              <a:rPr lang="zh-CN" altLang="en-US" sz="2400" b="1">
                <a:solidFill>
                  <a:srgbClr val="FF0000"/>
                </a:solidFill>
                <a:latin typeface="华文琥珀" panose="02010800040101010101" charset="-122"/>
                <a:ea typeface="华文琥珀" panose="02010800040101010101" charset="-122"/>
                <a:sym typeface="+mn-ea"/>
              </a:rPr>
              <a:t>本原</a:t>
            </a:r>
            <a:r>
              <a:rPr lang="zh-CN" altLang="en-US" sz="2400" b="1">
                <a:latin typeface="华文琥珀" panose="02010800040101010101" charset="-122"/>
                <a:ea typeface="华文琥珀" panose="02010800040101010101" charset="-122"/>
                <a:sym typeface="+mn-ea"/>
              </a:rPr>
              <a:t>是什么</a:t>
            </a:r>
            <a:r>
              <a:rPr lang="zh-CN" altLang="en-US" sz="2400" b="1">
                <a:latin typeface="华文琥珀" panose="02010800040101010101" charset="-122"/>
                <a:ea typeface="华文琥珀" panose="02010800040101010101" charset="-122"/>
              </a:rPr>
              <a:t>）</a:t>
            </a:r>
            <a:endParaRPr lang="zh-CN" altLang="en-US" sz="2400" b="1">
              <a:latin typeface="华文琥珀" panose="02010800040101010101" charset="-122"/>
              <a:ea typeface="华文琥珀" panose="02010800040101010101" charset="-122"/>
            </a:endParaRPr>
          </a:p>
        </p:txBody>
      </p:sp>
      <p:sp>
        <p:nvSpPr>
          <p:cNvPr id="19" name="左大括号 18"/>
          <p:cNvSpPr/>
          <p:nvPr>
            <p:custDataLst>
              <p:tags r:id="rId7"/>
            </p:custDataLst>
          </p:nvPr>
        </p:nvSpPr>
        <p:spPr bwMode="auto">
          <a:xfrm>
            <a:off x="4671884" y="267160"/>
            <a:ext cx="147161" cy="430263"/>
          </a:xfrm>
          <a:prstGeom prst="leftBrac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a:ln>
                <a:noFill/>
              </a:ln>
              <a:solidFill>
                <a:schemeClr val="tx1"/>
              </a:solidFill>
              <a:effectLst/>
              <a:latin typeface="Arial" panose="020B0604020202020204" pitchFamily="34" charset="0"/>
              <a:ea typeface="华文细黑" panose="02010600040101010101" pitchFamily="2" charset="-122"/>
            </a:endParaRPr>
          </a:p>
        </p:txBody>
      </p:sp>
      <p:sp>
        <p:nvSpPr>
          <p:cNvPr id="13" name="文本框 12"/>
          <p:cNvSpPr txBox="1"/>
          <p:nvPr>
            <p:custDataLst>
              <p:tags r:id="rId8"/>
            </p:custDataLst>
          </p:nvPr>
        </p:nvSpPr>
        <p:spPr>
          <a:xfrm>
            <a:off x="4857115" y="121285"/>
            <a:ext cx="4740275" cy="460375"/>
          </a:xfrm>
          <a:prstGeom prst="rect">
            <a:avLst/>
          </a:prstGeom>
          <a:noFill/>
        </p:spPr>
        <p:txBody>
          <a:bodyPr wrap="square" rtlCol="0">
            <a:spAutoFit/>
          </a:bodyPr>
          <a:lstStyle/>
          <a:p>
            <a:pPr algn="l"/>
            <a:r>
              <a:rPr lang="zh-CN" altLang="en-US" sz="2400" b="1">
                <a:latin typeface="微软雅黑" panose="020B0503020204020204" pitchFamily="34" charset="-122"/>
                <a:ea typeface="微软雅黑" panose="020B0503020204020204" pitchFamily="34" charset="-122"/>
                <a:cs typeface="微软雅黑" panose="020B0503020204020204" pitchFamily="34" charset="-122"/>
              </a:rPr>
              <a:t>物质</a:t>
            </a:r>
            <a:r>
              <a:rPr lang="en-US" altLang="zh-CN" sz="2400" b="1">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400" b="1">
                <a:latin typeface="微软雅黑" panose="020B0503020204020204" pitchFamily="34" charset="-122"/>
                <a:ea typeface="微软雅黑" panose="020B0503020204020204" pitchFamily="34" charset="-122"/>
                <a:cs typeface="微软雅黑" panose="020B0503020204020204" pitchFamily="34" charset="-122"/>
              </a:rPr>
              <a:t>运动</a:t>
            </a:r>
            <a:r>
              <a:rPr lang="en-US" altLang="zh-CN" sz="2400" b="1">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400" b="1">
                <a:latin typeface="微软雅黑" panose="020B0503020204020204" pitchFamily="34" charset="-122"/>
                <a:ea typeface="微软雅黑" panose="020B0503020204020204" pitchFamily="34" charset="-122"/>
                <a:cs typeface="微软雅黑" panose="020B0503020204020204" pitchFamily="34" charset="-122"/>
              </a:rPr>
              <a:t>规律</a:t>
            </a:r>
            <a:endParaRPr lang="zh-CN" altLang="en-US" sz="2400" b="1">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4" name="文本框 13"/>
          <p:cNvSpPr txBox="1"/>
          <p:nvPr>
            <p:custDataLst>
              <p:tags r:id="rId9"/>
            </p:custDataLst>
          </p:nvPr>
        </p:nvSpPr>
        <p:spPr>
          <a:xfrm>
            <a:off x="4914265" y="536575"/>
            <a:ext cx="5056505" cy="460375"/>
          </a:xfrm>
          <a:prstGeom prst="rect">
            <a:avLst/>
          </a:prstGeom>
          <a:noFill/>
        </p:spPr>
        <p:txBody>
          <a:bodyPr wrap="square" rtlCol="0">
            <a:spAutoFit/>
          </a:bodyPr>
          <a:lstStyle/>
          <a:p>
            <a:pPr algn="l">
              <a:buClrTx/>
              <a:buSzTx/>
              <a:buFontTx/>
            </a:pPr>
            <a:r>
              <a:rPr lang="zh-CN" altLang="en-US" sz="2400" b="1">
                <a:latin typeface="微软雅黑" panose="020B0503020204020204" pitchFamily="34" charset="-122"/>
                <a:ea typeface="微软雅黑" panose="020B0503020204020204" pitchFamily="34" charset="-122"/>
                <a:cs typeface="微软雅黑" panose="020B0503020204020204" pitchFamily="34" charset="-122"/>
              </a:rPr>
              <a:t>意识           主观能动性</a:t>
            </a:r>
            <a:endParaRPr lang="zh-CN" altLang="en-US" sz="2400" b="1">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 name="文本框 10"/>
          <p:cNvSpPr txBox="1"/>
          <p:nvPr>
            <p:custDataLst>
              <p:tags r:id="rId10"/>
            </p:custDataLst>
          </p:nvPr>
        </p:nvSpPr>
        <p:spPr>
          <a:xfrm>
            <a:off x="2337121" y="1366077"/>
            <a:ext cx="2520280" cy="1198880"/>
          </a:xfrm>
          <a:prstGeom prst="rect">
            <a:avLst/>
          </a:prstGeom>
          <a:noFill/>
        </p:spPr>
        <p:txBody>
          <a:bodyPr wrap="square" rtlCol="0">
            <a:spAutoFit/>
          </a:bodyPr>
          <a:lstStyle/>
          <a:p>
            <a:pPr algn="ctr"/>
            <a:r>
              <a:rPr lang="zh-CN" altLang="en-US" sz="2400" b="1">
                <a:latin typeface="华文琥珀" panose="02010800040101010101" charset="-122"/>
                <a:ea typeface="华文琥珀" panose="02010800040101010101" charset="-122"/>
              </a:rPr>
              <a:t>辩证法</a:t>
            </a:r>
            <a:endParaRPr lang="en-US" altLang="zh-CN" sz="2400" b="1">
              <a:latin typeface="华文琥珀" panose="02010800040101010101" charset="-122"/>
              <a:ea typeface="华文琥珀" panose="02010800040101010101" charset="-122"/>
            </a:endParaRPr>
          </a:p>
          <a:p>
            <a:pPr algn="ctr"/>
            <a:r>
              <a:rPr lang="zh-CN" altLang="en-US" sz="2400" b="1">
                <a:latin typeface="华文琥珀" panose="02010800040101010101" charset="-122"/>
                <a:ea typeface="华文琥珀" panose="02010800040101010101" charset="-122"/>
              </a:rPr>
              <a:t>（</a:t>
            </a:r>
            <a:r>
              <a:rPr lang="zh-CN" altLang="en-US" sz="2400" b="1">
                <a:latin typeface="华文琥珀" panose="02010800040101010101" charset="-122"/>
                <a:ea typeface="华文琥珀" panose="02010800040101010101" charset="-122"/>
                <a:sym typeface="+mn-ea"/>
              </a:rPr>
              <a:t>世界的</a:t>
            </a:r>
            <a:r>
              <a:rPr lang="zh-CN" altLang="en-US" sz="2400" b="1">
                <a:solidFill>
                  <a:srgbClr val="FF0000"/>
                </a:solidFill>
                <a:latin typeface="华文琥珀" panose="02010800040101010101" charset="-122"/>
                <a:ea typeface="华文琥珀" panose="02010800040101010101" charset="-122"/>
                <a:sym typeface="+mn-ea"/>
              </a:rPr>
              <a:t>状态</a:t>
            </a:r>
            <a:r>
              <a:rPr lang="zh-CN" altLang="en-US" sz="2400" b="1">
                <a:latin typeface="华文琥珀" panose="02010800040101010101" charset="-122"/>
                <a:ea typeface="华文琥珀" panose="02010800040101010101" charset="-122"/>
                <a:sym typeface="+mn-ea"/>
              </a:rPr>
              <a:t>是什么</a:t>
            </a:r>
            <a:r>
              <a:rPr lang="zh-CN" altLang="en-US"/>
              <a:t>）</a:t>
            </a:r>
            <a:endParaRPr lang="zh-CN" altLang="en-US"/>
          </a:p>
        </p:txBody>
      </p:sp>
      <p:sp>
        <p:nvSpPr>
          <p:cNvPr id="22" name="文本框 21"/>
          <p:cNvSpPr txBox="1"/>
          <p:nvPr>
            <p:custDataLst>
              <p:tags r:id="rId11"/>
            </p:custDataLst>
          </p:nvPr>
        </p:nvSpPr>
        <p:spPr>
          <a:xfrm>
            <a:off x="4716145" y="904875"/>
            <a:ext cx="2776220" cy="1938020"/>
          </a:xfrm>
          <a:prstGeom prst="rect">
            <a:avLst/>
          </a:prstGeom>
          <a:noFill/>
        </p:spPr>
        <p:txBody>
          <a:bodyPr wrap="square" rtlCol="0">
            <a:spAutoFit/>
          </a:bodyPr>
          <a:lstStyle/>
          <a:p>
            <a:r>
              <a:rPr lang="zh-CN" altLang="en-US" sz="2400" b="1">
                <a:latin typeface="微软雅黑" panose="020B0503020204020204" pitchFamily="34" charset="-122"/>
                <a:ea typeface="微软雅黑" panose="020B0503020204020204" pitchFamily="34" charset="-122"/>
                <a:cs typeface="微软雅黑" panose="020B0503020204020204" pitchFamily="34" charset="-122"/>
              </a:rPr>
              <a:t>联系观</a:t>
            </a:r>
            <a:endParaRPr lang="zh-CN" altLang="en-US" sz="2400" b="1">
              <a:latin typeface="微软雅黑" panose="020B0503020204020204" pitchFamily="34" charset="-122"/>
              <a:ea typeface="微软雅黑" panose="020B0503020204020204" pitchFamily="34" charset="-122"/>
              <a:cs typeface="微软雅黑" panose="020B0503020204020204" pitchFamily="34" charset="-122"/>
            </a:endParaRPr>
          </a:p>
          <a:p>
            <a:endParaRPr lang="zh-CN" altLang="en-US" sz="2400" b="1">
              <a:latin typeface="微软雅黑" panose="020B0503020204020204" pitchFamily="34" charset="-122"/>
              <a:ea typeface="微软雅黑" panose="020B0503020204020204" pitchFamily="34" charset="-122"/>
              <a:cs typeface="微软雅黑" panose="020B0503020204020204" pitchFamily="34" charset="-122"/>
            </a:endParaRPr>
          </a:p>
          <a:p>
            <a:r>
              <a:rPr lang="zh-CN" altLang="en-US" sz="2400" b="1">
                <a:latin typeface="微软雅黑" panose="020B0503020204020204" pitchFamily="34" charset="-122"/>
                <a:ea typeface="微软雅黑" panose="020B0503020204020204" pitchFamily="34" charset="-122"/>
                <a:cs typeface="微软雅黑" panose="020B0503020204020204" pitchFamily="34" charset="-122"/>
              </a:rPr>
              <a:t>发展观</a:t>
            </a:r>
            <a:endParaRPr lang="zh-CN" altLang="en-US" sz="2400" b="1">
              <a:latin typeface="微软雅黑" panose="020B0503020204020204" pitchFamily="34" charset="-122"/>
              <a:ea typeface="微软雅黑" panose="020B0503020204020204" pitchFamily="34" charset="-122"/>
              <a:cs typeface="微软雅黑" panose="020B0503020204020204" pitchFamily="34" charset="-122"/>
            </a:endParaRPr>
          </a:p>
          <a:p>
            <a:endParaRPr lang="zh-CN" altLang="en-US" sz="2400" b="1">
              <a:latin typeface="微软雅黑" panose="020B0503020204020204" pitchFamily="34" charset="-122"/>
              <a:ea typeface="微软雅黑" panose="020B0503020204020204" pitchFamily="34" charset="-122"/>
              <a:cs typeface="微软雅黑" panose="020B0503020204020204" pitchFamily="34" charset="-122"/>
            </a:endParaRPr>
          </a:p>
          <a:p>
            <a:r>
              <a:rPr lang="zh-CN" altLang="en-US" sz="2400" b="1">
                <a:latin typeface="微软雅黑" panose="020B0503020204020204" pitchFamily="34" charset="-122"/>
                <a:ea typeface="微软雅黑" panose="020B0503020204020204" pitchFamily="34" charset="-122"/>
                <a:cs typeface="微软雅黑" panose="020B0503020204020204" pitchFamily="34" charset="-122"/>
              </a:rPr>
              <a:t>矛盾观</a:t>
            </a:r>
            <a:endParaRPr lang="zh-CN" altLang="en-US" sz="2400" b="1">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2" name="文本框 11"/>
          <p:cNvSpPr txBox="1"/>
          <p:nvPr>
            <p:custDataLst>
              <p:tags r:id="rId12"/>
            </p:custDataLst>
          </p:nvPr>
        </p:nvSpPr>
        <p:spPr>
          <a:xfrm>
            <a:off x="6184265" y="1112520"/>
            <a:ext cx="3964940" cy="398780"/>
          </a:xfrm>
          <a:prstGeom prst="rect">
            <a:avLst/>
          </a:prstGeom>
          <a:noFill/>
        </p:spPr>
        <p:txBody>
          <a:bodyPr wrap="square" rtlCol="0">
            <a:spAutoFit/>
          </a:bodyPr>
          <a:lstStyle/>
          <a:p>
            <a:r>
              <a:rPr lang="zh-CN" altLang="en-US">
                <a:solidFill>
                  <a:srgbClr val="0070C0"/>
                </a:solidFill>
                <a:sym typeface="+mn-ea"/>
              </a:rPr>
              <a:t>（</a:t>
            </a:r>
            <a:r>
              <a:rPr lang="zh-CN" altLang="en-US" sz="2000" b="1">
                <a:solidFill>
                  <a:srgbClr val="0070C0"/>
                </a:solidFill>
                <a:sym typeface="+mn-ea"/>
              </a:rPr>
              <a:t>普、客、多、整部、系要）</a:t>
            </a:r>
            <a:endParaRPr lang="zh-CN" altLang="en-US" sz="2000" b="1">
              <a:solidFill>
                <a:srgbClr val="0070C0"/>
              </a:solidFill>
              <a:sym typeface="+mn-ea"/>
            </a:endParaRPr>
          </a:p>
        </p:txBody>
      </p:sp>
      <p:sp>
        <p:nvSpPr>
          <p:cNvPr id="16" name="文本框 15"/>
          <p:cNvSpPr txBox="1"/>
          <p:nvPr>
            <p:custDataLst>
              <p:tags r:id="rId13"/>
            </p:custDataLst>
          </p:nvPr>
        </p:nvSpPr>
        <p:spPr>
          <a:xfrm>
            <a:off x="6136005" y="1674495"/>
            <a:ext cx="4061460" cy="398780"/>
          </a:xfrm>
          <a:prstGeom prst="rect">
            <a:avLst/>
          </a:prstGeom>
          <a:noFill/>
        </p:spPr>
        <p:txBody>
          <a:bodyPr wrap="square" rtlCol="0">
            <a:spAutoFit/>
          </a:bodyPr>
          <a:lstStyle/>
          <a:p>
            <a:pPr lvl="0" algn="l">
              <a:buClrTx/>
              <a:buSzTx/>
              <a:buFontTx/>
            </a:pPr>
            <a:r>
              <a:rPr lang="zh-CN" altLang="en-US" sz="2000" b="1">
                <a:solidFill>
                  <a:srgbClr val="0070C0"/>
                </a:solidFill>
                <a:sym typeface="+mn-ea"/>
              </a:rPr>
              <a:t>（普、实质、途径、状态）</a:t>
            </a:r>
            <a:endParaRPr lang="zh-CN" altLang="en-US" sz="2000" b="1">
              <a:solidFill>
                <a:srgbClr val="0070C0"/>
              </a:solidFill>
              <a:sym typeface="+mn-ea"/>
            </a:endParaRPr>
          </a:p>
        </p:txBody>
      </p:sp>
      <p:sp>
        <p:nvSpPr>
          <p:cNvPr id="18" name="文本框 17"/>
          <p:cNvSpPr txBox="1"/>
          <p:nvPr>
            <p:custDataLst>
              <p:tags r:id="rId14"/>
            </p:custDataLst>
          </p:nvPr>
        </p:nvSpPr>
        <p:spPr>
          <a:xfrm>
            <a:off x="6396990" y="2209165"/>
            <a:ext cx="3964940" cy="706755"/>
          </a:xfrm>
          <a:prstGeom prst="rect">
            <a:avLst/>
          </a:prstGeom>
          <a:noFill/>
        </p:spPr>
        <p:txBody>
          <a:bodyPr wrap="square" rtlCol="0">
            <a:spAutoFit/>
          </a:bodyPr>
          <a:lstStyle/>
          <a:p>
            <a:pPr lvl="0" algn="l">
              <a:buClrTx/>
              <a:buSzTx/>
              <a:buFontTx/>
            </a:pPr>
            <a:r>
              <a:rPr lang="zh-CN" altLang="en-US" sz="2000" b="1">
                <a:solidFill>
                  <a:srgbClr val="0070C0"/>
                </a:solidFill>
                <a:sym typeface="+mn-ea"/>
              </a:rPr>
              <a:t>（含义、动力、普、特、普特关系、主次矛盾、方面、两重）</a:t>
            </a:r>
            <a:endParaRPr lang="zh-CN" altLang="en-US" sz="2000" b="1">
              <a:solidFill>
                <a:srgbClr val="0070C0"/>
              </a:solidFill>
              <a:sym typeface="+mn-ea"/>
            </a:endParaRPr>
          </a:p>
        </p:txBody>
      </p:sp>
      <p:sp>
        <p:nvSpPr>
          <p:cNvPr id="21" name="左大括号 20"/>
          <p:cNvSpPr/>
          <p:nvPr>
            <p:custDataLst>
              <p:tags r:id="rId15"/>
            </p:custDataLst>
          </p:nvPr>
        </p:nvSpPr>
        <p:spPr bwMode="auto">
          <a:xfrm>
            <a:off x="4609465" y="1112520"/>
            <a:ext cx="208915" cy="1513205"/>
          </a:xfrm>
          <a:prstGeom prst="leftBrac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a:ln>
                <a:noFill/>
              </a:ln>
              <a:solidFill>
                <a:schemeClr val="tx1"/>
              </a:solidFill>
              <a:effectLst/>
              <a:latin typeface="Arial" panose="020B0604020202020204" pitchFamily="34" charset="0"/>
              <a:ea typeface="华文细黑" panose="02010600040101010101" pitchFamily="2" charset="-122"/>
            </a:endParaRPr>
          </a:p>
        </p:txBody>
      </p:sp>
      <p:sp>
        <p:nvSpPr>
          <p:cNvPr id="23" name="文本框 22"/>
          <p:cNvSpPr txBox="1"/>
          <p:nvPr>
            <p:custDataLst>
              <p:tags r:id="rId16"/>
            </p:custDataLst>
          </p:nvPr>
        </p:nvSpPr>
        <p:spPr>
          <a:xfrm>
            <a:off x="2088991" y="2910885"/>
            <a:ext cx="2520280" cy="1198880"/>
          </a:xfrm>
          <a:prstGeom prst="rect">
            <a:avLst/>
          </a:prstGeom>
          <a:noFill/>
        </p:spPr>
        <p:txBody>
          <a:bodyPr wrap="square" rtlCol="0">
            <a:spAutoFit/>
          </a:bodyPr>
          <a:lstStyle/>
          <a:p>
            <a:pPr algn="ctr">
              <a:buClrTx/>
              <a:buSzTx/>
              <a:buNone/>
            </a:pPr>
            <a:r>
              <a:rPr lang="zh-CN" altLang="en-US" sz="2400" b="1">
                <a:latin typeface="华文琥珀" panose="02010800040101010101" charset="-122"/>
                <a:ea typeface="华文琥珀" panose="02010800040101010101" charset="-122"/>
              </a:rPr>
              <a:t>认识论</a:t>
            </a:r>
            <a:endParaRPr lang="zh-CN" altLang="en-US" sz="2400" b="1">
              <a:latin typeface="华文琥珀" panose="02010800040101010101" charset="-122"/>
              <a:ea typeface="华文琥珀" panose="02010800040101010101" charset="-122"/>
            </a:endParaRPr>
          </a:p>
          <a:p>
            <a:pPr algn="ctr">
              <a:buClrTx/>
              <a:buSzTx/>
              <a:buNone/>
            </a:pPr>
            <a:r>
              <a:rPr lang="zh-CN" altLang="en-US" sz="2400" b="1">
                <a:latin typeface="华文琥珀" panose="02010800040101010101" charset="-122"/>
                <a:ea typeface="华文琥珀" panose="02010800040101010101" charset="-122"/>
              </a:rPr>
              <a:t>（</a:t>
            </a:r>
            <a:r>
              <a:rPr lang="zh-CN" altLang="en-US" sz="2400" b="1">
                <a:solidFill>
                  <a:srgbClr val="FF0000"/>
                </a:solidFill>
                <a:latin typeface="华文琥珀" panose="02010800040101010101" charset="-122"/>
                <a:ea typeface="华文琥珀" panose="02010800040101010101" charset="-122"/>
              </a:rPr>
              <a:t>如何</a:t>
            </a:r>
            <a:r>
              <a:rPr lang="zh-CN" altLang="en-US" sz="2400" b="1">
                <a:latin typeface="华文琥珀" panose="02010800040101010101" charset="-122"/>
                <a:ea typeface="华文琥珀" panose="02010800040101010101" charset="-122"/>
              </a:rPr>
              <a:t>认识</a:t>
            </a:r>
            <a:endParaRPr lang="zh-CN" altLang="en-US" sz="2400" b="1">
              <a:latin typeface="华文琥珀" panose="02010800040101010101" charset="-122"/>
              <a:ea typeface="华文琥珀" panose="02010800040101010101" charset="-122"/>
            </a:endParaRPr>
          </a:p>
          <a:p>
            <a:pPr algn="ctr">
              <a:buClrTx/>
              <a:buSzTx/>
              <a:buNone/>
            </a:pPr>
            <a:r>
              <a:rPr lang="zh-CN" altLang="en-US" sz="2400" b="1">
                <a:latin typeface="华文琥珀" panose="02010800040101010101" charset="-122"/>
                <a:ea typeface="华文琥珀" panose="02010800040101010101" charset="-122"/>
              </a:rPr>
              <a:t>世界）</a:t>
            </a:r>
            <a:endParaRPr lang="zh-CN" altLang="en-US"/>
          </a:p>
        </p:txBody>
      </p:sp>
      <p:sp>
        <p:nvSpPr>
          <p:cNvPr id="24" name="左大括号 23"/>
          <p:cNvSpPr/>
          <p:nvPr>
            <p:custDataLst>
              <p:tags r:id="rId17"/>
            </p:custDataLst>
          </p:nvPr>
        </p:nvSpPr>
        <p:spPr bwMode="auto">
          <a:xfrm>
            <a:off x="4120515" y="3115945"/>
            <a:ext cx="106045" cy="843915"/>
          </a:xfrm>
          <a:prstGeom prst="leftBrac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a:ln>
                <a:noFill/>
              </a:ln>
              <a:solidFill>
                <a:schemeClr val="tx1"/>
              </a:solidFill>
              <a:effectLst/>
              <a:latin typeface="Arial" panose="020B0604020202020204" pitchFamily="34" charset="0"/>
              <a:ea typeface="华文细黑" panose="02010600040101010101" pitchFamily="2" charset="-122"/>
            </a:endParaRPr>
          </a:p>
        </p:txBody>
      </p:sp>
      <p:sp>
        <p:nvSpPr>
          <p:cNvPr id="25" name="文本框 24"/>
          <p:cNvSpPr txBox="1"/>
          <p:nvPr>
            <p:custDataLst>
              <p:tags r:id="rId18"/>
            </p:custDataLst>
          </p:nvPr>
        </p:nvSpPr>
        <p:spPr>
          <a:xfrm>
            <a:off x="4307840" y="2740660"/>
            <a:ext cx="792480" cy="1753235"/>
          </a:xfrm>
          <a:prstGeom prst="rect">
            <a:avLst/>
          </a:prstGeom>
          <a:noFill/>
        </p:spPr>
        <p:txBody>
          <a:bodyPr wrap="square" rtlCol="0">
            <a:spAutoFit/>
          </a:bodyPr>
          <a:lstStyle/>
          <a:p>
            <a:pPr eaLnBrk="1" latinLnBrk="0" hangingPunct="1">
              <a:lnSpc>
                <a:spcPct val="150000"/>
              </a:lnSpc>
            </a:pPr>
            <a:r>
              <a:rPr lang="zh-CN" altLang="en-US" sz="2400" b="1">
                <a:latin typeface="微软雅黑" panose="020B0503020204020204" pitchFamily="34" charset="-122"/>
                <a:ea typeface="微软雅黑" panose="020B0503020204020204" pitchFamily="34" charset="-122"/>
              </a:rPr>
              <a:t>实践</a:t>
            </a:r>
            <a:endParaRPr lang="en-US" altLang="zh-CN" sz="2400" b="1">
              <a:latin typeface="微软雅黑" panose="020B0503020204020204" pitchFamily="34" charset="-122"/>
              <a:ea typeface="微软雅黑" panose="020B0503020204020204" pitchFamily="34" charset="-122"/>
            </a:endParaRPr>
          </a:p>
          <a:p>
            <a:pPr eaLnBrk="1" latinLnBrk="0" hangingPunct="1">
              <a:lnSpc>
                <a:spcPct val="150000"/>
              </a:lnSpc>
            </a:pPr>
            <a:r>
              <a:rPr lang="zh-CN" altLang="en-US" sz="2400" b="1">
                <a:latin typeface="微软雅黑" panose="020B0503020204020204" pitchFamily="34" charset="-122"/>
                <a:ea typeface="微软雅黑" panose="020B0503020204020204" pitchFamily="34" charset="-122"/>
              </a:rPr>
              <a:t>认识</a:t>
            </a:r>
            <a:endParaRPr lang="en-US" altLang="zh-CN" sz="2400" b="1">
              <a:latin typeface="微软雅黑" panose="020B0503020204020204" pitchFamily="34" charset="-122"/>
              <a:ea typeface="微软雅黑" panose="020B0503020204020204" pitchFamily="34" charset="-122"/>
            </a:endParaRPr>
          </a:p>
          <a:p>
            <a:pPr eaLnBrk="1" latinLnBrk="0" hangingPunct="1">
              <a:lnSpc>
                <a:spcPct val="150000"/>
              </a:lnSpc>
            </a:pPr>
            <a:r>
              <a:rPr lang="zh-CN" altLang="en-US" sz="2400" b="1">
                <a:latin typeface="微软雅黑" panose="020B0503020204020204" pitchFamily="34" charset="-122"/>
                <a:ea typeface="微软雅黑" panose="020B0503020204020204" pitchFamily="34" charset="-122"/>
              </a:rPr>
              <a:t>真理</a:t>
            </a:r>
            <a:endParaRPr lang="zh-CN" altLang="en-US" sz="2400" b="1">
              <a:latin typeface="微软雅黑" panose="020B0503020204020204" pitchFamily="34" charset="-122"/>
              <a:ea typeface="微软雅黑" panose="020B0503020204020204" pitchFamily="34" charset="-122"/>
            </a:endParaRPr>
          </a:p>
        </p:txBody>
      </p:sp>
      <p:sp>
        <p:nvSpPr>
          <p:cNvPr id="26" name="文本框 25"/>
          <p:cNvSpPr txBox="1"/>
          <p:nvPr>
            <p:custDataLst>
              <p:tags r:id="rId19"/>
            </p:custDataLst>
          </p:nvPr>
        </p:nvSpPr>
        <p:spPr>
          <a:xfrm>
            <a:off x="5189855" y="2959735"/>
            <a:ext cx="3656330" cy="398780"/>
          </a:xfrm>
          <a:prstGeom prst="rect">
            <a:avLst/>
          </a:prstGeom>
          <a:noFill/>
        </p:spPr>
        <p:txBody>
          <a:bodyPr wrap="square" rtlCol="0">
            <a:spAutoFit/>
          </a:bodyPr>
          <a:lstStyle/>
          <a:p>
            <a:r>
              <a:rPr lang="zh-CN" altLang="en-US" sz="2000" b="1">
                <a:solidFill>
                  <a:srgbClr val="0070C0"/>
                </a:solidFill>
                <a:sym typeface="+mn-ea"/>
              </a:rPr>
              <a:t>（含义、特征、实认关系）</a:t>
            </a:r>
            <a:endParaRPr lang="zh-CN" altLang="en-US" sz="2000" b="1">
              <a:solidFill>
                <a:srgbClr val="0070C0"/>
              </a:solidFill>
              <a:sym typeface="+mn-ea"/>
            </a:endParaRPr>
          </a:p>
        </p:txBody>
      </p:sp>
      <p:sp>
        <p:nvSpPr>
          <p:cNvPr id="27" name="文本框 26"/>
          <p:cNvSpPr txBox="1"/>
          <p:nvPr>
            <p:custDataLst>
              <p:tags r:id="rId20"/>
            </p:custDataLst>
          </p:nvPr>
        </p:nvSpPr>
        <p:spPr>
          <a:xfrm>
            <a:off x="5189855" y="3561080"/>
            <a:ext cx="3656330" cy="398780"/>
          </a:xfrm>
          <a:prstGeom prst="rect">
            <a:avLst/>
          </a:prstGeom>
          <a:noFill/>
        </p:spPr>
        <p:txBody>
          <a:bodyPr wrap="square" rtlCol="0">
            <a:spAutoFit/>
          </a:bodyPr>
          <a:lstStyle/>
          <a:p>
            <a:r>
              <a:rPr lang="zh-CN" altLang="en-US" sz="2000" b="1">
                <a:solidFill>
                  <a:srgbClr val="0070C0"/>
                </a:solidFill>
                <a:sym typeface="+mn-ea"/>
              </a:rPr>
              <a:t>（反、无、上）</a:t>
            </a:r>
            <a:endParaRPr lang="zh-CN" altLang="en-US" sz="2000" b="1">
              <a:solidFill>
                <a:srgbClr val="0070C0"/>
              </a:solidFill>
              <a:sym typeface="+mn-ea"/>
            </a:endParaRPr>
          </a:p>
        </p:txBody>
      </p:sp>
      <p:sp>
        <p:nvSpPr>
          <p:cNvPr id="28" name="文本框 27"/>
          <p:cNvSpPr txBox="1"/>
          <p:nvPr>
            <p:custDataLst>
              <p:tags r:id="rId21"/>
            </p:custDataLst>
          </p:nvPr>
        </p:nvSpPr>
        <p:spPr>
          <a:xfrm>
            <a:off x="5100320" y="4095115"/>
            <a:ext cx="3656330" cy="398780"/>
          </a:xfrm>
          <a:prstGeom prst="rect">
            <a:avLst/>
          </a:prstGeom>
          <a:noFill/>
        </p:spPr>
        <p:txBody>
          <a:bodyPr wrap="square" rtlCol="0">
            <a:spAutoFit/>
          </a:bodyPr>
          <a:lstStyle/>
          <a:p>
            <a:r>
              <a:rPr lang="zh-CN" altLang="en-US" sz="2000" b="1">
                <a:solidFill>
                  <a:srgbClr val="0070C0"/>
                </a:solidFill>
                <a:sym typeface="+mn-ea"/>
              </a:rPr>
              <a:t>（客、具、条）</a:t>
            </a:r>
            <a:endParaRPr lang="zh-CN" altLang="en-US" sz="2000" b="1">
              <a:solidFill>
                <a:srgbClr val="0070C0"/>
              </a:solidFill>
              <a:sym typeface="+mn-ea"/>
            </a:endParaRPr>
          </a:p>
        </p:txBody>
      </p:sp>
      <p:sp>
        <p:nvSpPr>
          <p:cNvPr id="29" name="文本框 28"/>
          <p:cNvSpPr txBox="1"/>
          <p:nvPr>
            <p:custDataLst>
              <p:tags r:id="rId22"/>
            </p:custDataLst>
          </p:nvPr>
        </p:nvSpPr>
        <p:spPr>
          <a:xfrm>
            <a:off x="2505075" y="4898390"/>
            <a:ext cx="6577965" cy="460375"/>
          </a:xfrm>
          <a:prstGeom prst="rect">
            <a:avLst/>
          </a:prstGeom>
          <a:noFill/>
        </p:spPr>
        <p:txBody>
          <a:bodyPr wrap="square" rtlCol="0">
            <a:spAutoFit/>
          </a:bodyPr>
          <a:lstStyle/>
          <a:p>
            <a:pPr algn="l"/>
            <a:r>
              <a:rPr lang="zh-CN" altLang="en-US" sz="2400" b="1">
                <a:latin typeface="华文琥珀" panose="02010800040101010101" charset="-122"/>
                <a:ea typeface="华文琥珀" panose="02010800040101010101" charset="-122"/>
              </a:rPr>
              <a:t>社会历史观 （社会的宏观层面）</a:t>
            </a:r>
            <a:r>
              <a:rPr lang="zh-CN" altLang="en-US" sz="2400" b="1">
                <a:solidFill>
                  <a:srgbClr val="FF0000"/>
                </a:solidFill>
                <a:latin typeface="华文琥珀" panose="02010800040101010101" charset="-122"/>
                <a:ea typeface="华文琥珀" panose="02010800040101010101" charset="-122"/>
              </a:rPr>
              <a:t>第五课</a:t>
            </a:r>
            <a:endParaRPr lang="zh-CN" altLang="en-US" sz="2400" b="1">
              <a:solidFill>
                <a:srgbClr val="FF0000"/>
              </a:solidFill>
              <a:latin typeface="华文琥珀" panose="02010800040101010101" charset="-122"/>
              <a:ea typeface="华文琥珀" panose="02010800040101010101" charset="-122"/>
            </a:endParaRPr>
          </a:p>
        </p:txBody>
      </p:sp>
      <p:sp>
        <p:nvSpPr>
          <p:cNvPr id="30" name="文本框 29"/>
          <p:cNvSpPr txBox="1"/>
          <p:nvPr>
            <p:custDataLst>
              <p:tags r:id="rId23"/>
            </p:custDataLst>
          </p:nvPr>
        </p:nvSpPr>
        <p:spPr>
          <a:xfrm>
            <a:off x="2505075" y="5586095"/>
            <a:ext cx="6655435" cy="460375"/>
          </a:xfrm>
          <a:prstGeom prst="rect">
            <a:avLst/>
          </a:prstGeom>
          <a:noFill/>
        </p:spPr>
        <p:txBody>
          <a:bodyPr wrap="square" rtlCol="0">
            <a:spAutoFit/>
          </a:bodyPr>
          <a:lstStyle/>
          <a:p>
            <a:pPr algn="l">
              <a:buClrTx/>
              <a:buSzTx/>
              <a:buFontTx/>
            </a:pPr>
            <a:r>
              <a:rPr lang="zh-CN" altLang="en-US" sz="2400" b="1">
                <a:latin typeface="华文琥珀" panose="02010800040101010101" charset="-122"/>
                <a:ea typeface="华文琥珀" panose="02010800040101010101" charset="-122"/>
              </a:rPr>
              <a:t>人生价值观（个人微观层面）</a:t>
            </a:r>
            <a:r>
              <a:rPr lang="zh-CN" altLang="en-US" sz="2400" b="1">
                <a:solidFill>
                  <a:srgbClr val="FF0000"/>
                </a:solidFill>
                <a:latin typeface="华文琥珀" panose="02010800040101010101" charset="-122"/>
                <a:ea typeface="华文琥珀" panose="02010800040101010101" charset="-122"/>
              </a:rPr>
              <a:t>第六课</a:t>
            </a:r>
            <a:endParaRPr lang="zh-CN" altLang="en-US" sz="2400" b="1">
              <a:solidFill>
                <a:srgbClr val="FF0000"/>
              </a:solidFill>
              <a:latin typeface="华文琥珀" panose="02010800040101010101" charset="-122"/>
              <a:ea typeface="华文琥珀" panose="02010800040101010101" charset="-122"/>
            </a:endParaRPr>
          </a:p>
        </p:txBody>
      </p:sp>
      <p:sp>
        <p:nvSpPr>
          <p:cNvPr id="31" name="文本框 30"/>
          <p:cNvSpPr txBox="1"/>
          <p:nvPr>
            <p:custDataLst>
              <p:tags r:id="rId24"/>
            </p:custDataLst>
          </p:nvPr>
        </p:nvSpPr>
        <p:spPr>
          <a:xfrm>
            <a:off x="210185" y="121285"/>
            <a:ext cx="2050415" cy="521970"/>
          </a:xfrm>
          <a:prstGeom prst="rect">
            <a:avLst/>
          </a:prstGeom>
          <a:noFill/>
          <a:ln w="25400">
            <a:solidFill>
              <a:schemeClr val="accent1"/>
            </a:solidFill>
          </a:ln>
        </p:spPr>
        <p:txBody>
          <a:bodyPr wrap="square" rtlCol="0">
            <a:spAutoFit/>
          </a:bodyPr>
          <a:lstStyle/>
          <a:p>
            <a:r>
              <a:rPr lang="zh-CN" altLang="en-US" sz="2800" b="1"/>
              <a:t>温故知新</a:t>
            </a:r>
            <a:endParaRPr lang="zh-CN" altLang="en-US" sz="2800" b="1"/>
          </a:p>
        </p:txBody>
      </p:sp>
      <p:sp>
        <p:nvSpPr>
          <p:cNvPr id="3" name="矩形 2"/>
          <p:cNvSpPr/>
          <p:nvPr>
            <p:custDataLst>
              <p:tags r:id="rId25"/>
            </p:custDataLst>
          </p:nvPr>
        </p:nvSpPr>
        <p:spPr>
          <a:xfrm>
            <a:off x="6811645" y="3733800"/>
            <a:ext cx="5380355" cy="583565"/>
          </a:xfrm>
          <a:prstGeom prst="rect">
            <a:avLst/>
          </a:prstGeom>
          <a:solidFill>
            <a:schemeClr val="bg1"/>
          </a:solidFill>
          <a:effectLst>
            <a:outerShdw blurRad="50800" dist="38100" dir="2700000" algn="tl" rotWithShape="0">
              <a:prstClr val="black">
                <a:alpha val="40000"/>
              </a:prstClr>
            </a:outerShdw>
          </a:effectLst>
        </p:spPr>
        <p:txBody>
          <a:bodyPr wrap="square">
            <a:spAutoFit/>
          </a:bodyPr>
          <a:p>
            <a:pPr algn="ctr"/>
            <a:r>
              <a:rPr lang="zh-CN" altLang="en-US" sz="3200" b="1">
                <a:solidFill>
                  <a:srgbClr val="2E97BC"/>
                </a:solidFill>
                <a:latin typeface="微软雅黑" panose="020B0503020204020204" pitchFamily="34" charset="-122"/>
                <a:ea typeface="微软雅黑" panose="020B0503020204020204" pitchFamily="34" charset="-122"/>
                <a:cs typeface="+mn-ea"/>
                <a:sym typeface="+mn-lt"/>
              </a:rPr>
              <a:t>世界的</a:t>
            </a:r>
            <a:r>
              <a:rPr lang="zh-CN" altLang="en-US" sz="3200" b="1">
                <a:latin typeface="微软雅黑" panose="020B0503020204020204" pitchFamily="34" charset="-122"/>
                <a:ea typeface="微软雅黑" panose="020B0503020204020204" pitchFamily="34" charset="-122"/>
                <a:cs typeface="+mn-ea"/>
                <a:sym typeface="+mn-lt"/>
              </a:rPr>
              <a:t>本质</a:t>
            </a:r>
            <a:r>
              <a:rPr lang="zh-CN" altLang="en-US" sz="3200" b="1">
                <a:solidFill>
                  <a:srgbClr val="2E97BC"/>
                </a:solidFill>
                <a:latin typeface="微软雅黑" panose="020B0503020204020204" pitchFamily="34" charset="-122"/>
                <a:ea typeface="微软雅黑" panose="020B0503020204020204" pitchFamily="34" charset="-122"/>
                <a:cs typeface="+mn-ea"/>
                <a:sym typeface="+mn-lt"/>
              </a:rPr>
              <a:t>、</a:t>
            </a:r>
            <a:r>
              <a:rPr lang="zh-CN" altLang="en-US" sz="3200" b="1">
                <a:latin typeface="微软雅黑" panose="020B0503020204020204" pitchFamily="34" charset="-122"/>
                <a:ea typeface="微软雅黑" panose="020B0503020204020204" pitchFamily="34" charset="-122"/>
                <a:cs typeface="+mn-ea"/>
                <a:sym typeface="+mn-lt"/>
              </a:rPr>
              <a:t>状态</a:t>
            </a:r>
            <a:r>
              <a:rPr lang="zh-CN" altLang="en-US" sz="3200" b="1">
                <a:solidFill>
                  <a:srgbClr val="2E97BC"/>
                </a:solidFill>
                <a:latin typeface="微软雅黑" panose="020B0503020204020204" pitchFamily="34" charset="-122"/>
                <a:ea typeface="微软雅黑" panose="020B0503020204020204" pitchFamily="34" charset="-122"/>
                <a:cs typeface="+mn-ea"/>
                <a:sym typeface="+mn-lt"/>
              </a:rPr>
              <a:t>、</a:t>
            </a:r>
            <a:r>
              <a:rPr lang="zh-CN" altLang="en-US" sz="3200" b="1">
                <a:latin typeface="微软雅黑" panose="020B0503020204020204" pitchFamily="34" charset="-122"/>
                <a:ea typeface="微软雅黑" panose="020B0503020204020204" pitchFamily="34" charset="-122"/>
                <a:cs typeface="+mn-ea"/>
                <a:sym typeface="+mn-lt"/>
              </a:rPr>
              <a:t>可知性</a:t>
            </a:r>
            <a:endParaRPr lang="zh-CN" altLang="en-US" sz="3200" b="1">
              <a:latin typeface="微软雅黑" panose="020B0503020204020204" pitchFamily="34" charset="-122"/>
              <a:ea typeface="微软雅黑" panose="020B0503020204020204" pitchFamily="34" charset="-122"/>
              <a:cs typeface="+mn-ea"/>
              <a:sym typeface="+mn-lt"/>
            </a:endParaRPr>
          </a:p>
        </p:txBody>
      </p:sp>
      <p:sp>
        <p:nvSpPr>
          <p:cNvPr id="10" name="矩形 9"/>
          <p:cNvSpPr/>
          <p:nvPr>
            <p:custDataLst>
              <p:tags r:id="rId26"/>
            </p:custDataLst>
          </p:nvPr>
        </p:nvSpPr>
        <p:spPr>
          <a:xfrm>
            <a:off x="5874385" y="6052820"/>
            <a:ext cx="5904230" cy="583565"/>
          </a:xfrm>
          <a:prstGeom prst="rect">
            <a:avLst/>
          </a:prstGeom>
          <a:solidFill>
            <a:schemeClr val="bg1"/>
          </a:solidFill>
          <a:effectLst>
            <a:outerShdw blurRad="50800" dist="38100" dir="2700000" algn="tl" rotWithShape="0">
              <a:prstClr val="black">
                <a:alpha val="40000"/>
              </a:prstClr>
            </a:outerShdw>
          </a:effectLst>
        </p:spPr>
        <p:txBody>
          <a:bodyPr wrap="square">
            <a:spAutoFit/>
          </a:bodyPr>
          <a:p>
            <a:pPr algn="ctr"/>
            <a:r>
              <a:rPr lang="zh-CN" altLang="en-US" sz="3200" b="1">
                <a:solidFill>
                  <a:srgbClr val="2E97BC"/>
                </a:solidFill>
                <a:latin typeface="微软雅黑" panose="020B0503020204020204" pitchFamily="34" charset="-122"/>
                <a:ea typeface="微软雅黑" panose="020B0503020204020204" pitchFamily="34" charset="-122"/>
                <a:cs typeface="+mn-ea"/>
                <a:sym typeface="+mn-lt"/>
              </a:rPr>
              <a:t>社会历史的</a:t>
            </a:r>
            <a:r>
              <a:rPr lang="zh-CN" altLang="en-US" sz="3200" b="1">
                <a:latin typeface="微软雅黑" panose="020B0503020204020204" pitchFamily="34" charset="-122"/>
                <a:ea typeface="微软雅黑" panose="020B0503020204020204" pitchFamily="34" charset="-122"/>
                <a:cs typeface="+mn-ea"/>
                <a:sym typeface="+mn-lt"/>
              </a:rPr>
              <a:t>本质</a:t>
            </a:r>
            <a:r>
              <a:rPr lang="zh-CN" altLang="en-US" sz="3200" b="1">
                <a:solidFill>
                  <a:srgbClr val="2E97BC"/>
                </a:solidFill>
                <a:latin typeface="微软雅黑" panose="020B0503020204020204" pitchFamily="34" charset="-122"/>
                <a:ea typeface="微软雅黑" panose="020B0503020204020204" pitchFamily="34" charset="-122"/>
                <a:cs typeface="+mn-ea"/>
                <a:sym typeface="+mn-lt"/>
              </a:rPr>
              <a:t>、</a:t>
            </a:r>
            <a:r>
              <a:rPr lang="zh-CN" altLang="en-US" sz="3200" b="1">
                <a:latin typeface="微软雅黑" panose="020B0503020204020204" pitchFamily="34" charset="-122"/>
                <a:ea typeface="微软雅黑" panose="020B0503020204020204" pitchFamily="34" charset="-122"/>
                <a:cs typeface="+mn-ea"/>
                <a:sym typeface="+mn-lt"/>
              </a:rPr>
              <a:t>规律</a:t>
            </a:r>
            <a:r>
              <a:rPr lang="zh-CN" altLang="en-US" sz="3200" b="1">
                <a:solidFill>
                  <a:srgbClr val="2E97BC"/>
                </a:solidFill>
                <a:latin typeface="微软雅黑" panose="020B0503020204020204" pitchFamily="34" charset="-122"/>
                <a:ea typeface="微软雅黑" panose="020B0503020204020204" pitchFamily="34" charset="-122"/>
                <a:cs typeface="+mn-ea"/>
                <a:sym typeface="+mn-lt"/>
              </a:rPr>
              <a:t>、</a:t>
            </a:r>
            <a:r>
              <a:rPr lang="zh-CN" altLang="en-US" sz="3200" b="1">
                <a:latin typeface="微软雅黑" panose="020B0503020204020204" pitchFamily="34" charset="-122"/>
                <a:ea typeface="微软雅黑" panose="020B0503020204020204" pitchFamily="34" charset="-122"/>
                <a:cs typeface="+mn-ea"/>
                <a:sym typeface="+mn-lt"/>
              </a:rPr>
              <a:t>主体</a:t>
            </a:r>
            <a:endParaRPr lang="zh-CN" altLang="en-US" sz="3200" b="1">
              <a:latin typeface="微软雅黑" panose="020B0503020204020204" pitchFamily="34" charset="-122"/>
              <a:ea typeface="微软雅黑" panose="020B0503020204020204" pitchFamily="34" charset="-122"/>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000">
        <p:fad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additive="base">
                                        <p:cTn id="13"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 calcmode="lin" valueType="num">
                                      <p:cBhvr additive="base">
                                        <p:cTn id="19"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
                                            <p:txEl>
                                              <p:pRg st="0" end="0"/>
                                            </p:txEl>
                                          </p:spTgt>
                                        </p:tgtEl>
                                        <p:attrNameLst>
                                          <p:attrName>style.visibility</p:attrName>
                                        </p:attrNameLst>
                                      </p:cBhvr>
                                      <p:to>
                                        <p:strVal val="visible"/>
                                      </p:to>
                                    </p:set>
                                    <p:anim calcmode="lin" valueType="num">
                                      <p:cBhvr additive="base">
                                        <p:cTn id="2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3">
                                            <p:txEl>
                                              <p:pRg st="0" end="0"/>
                                            </p:txEl>
                                          </p:spTgt>
                                        </p:tgtEl>
                                        <p:attrNameLst>
                                          <p:attrName>style.visibility</p:attrName>
                                        </p:attrNameLst>
                                      </p:cBhvr>
                                      <p:to>
                                        <p:strVal val="visible"/>
                                      </p:to>
                                    </p:set>
                                    <p:anim calcmode="lin" valueType="num">
                                      <p:cBhvr additive="base">
                                        <p:cTn id="31"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3">
                                            <p:txEl>
                                              <p:pRg st="0" end="0"/>
                                            </p:txEl>
                                          </p:spTgt>
                                        </p:tgtEl>
                                        <p:attrNameLst>
                                          <p:attrName>style.visibility</p:attrName>
                                        </p:attrNameLst>
                                      </p:cBhvr>
                                      <p:to>
                                        <p:strVal val="visible"/>
                                      </p:to>
                                    </p:set>
                                    <p:anim calcmode="lin" valueType="num">
                                      <p:cBhvr additive="base">
                                        <p:cTn id="37"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4">
                                            <p:txEl>
                                              <p:pRg st="0" end="0"/>
                                            </p:txEl>
                                          </p:spTgt>
                                        </p:tgtEl>
                                        <p:attrNameLst>
                                          <p:attrName>style.visibility</p:attrName>
                                        </p:attrNameLst>
                                      </p:cBhvr>
                                      <p:to>
                                        <p:strVal val="visible"/>
                                      </p:to>
                                    </p:set>
                                    <p:anim calcmode="lin" valueType="num">
                                      <p:cBhvr additive="base">
                                        <p:cTn id="43"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2">
                                            <p:txEl>
                                              <p:pRg st="0" end="0"/>
                                            </p:txEl>
                                          </p:spTgt>
                                        </p:tgtEl>
                                        <p:attrNameLst>
                                          <p:attrName>style.visibility</p:attrName>
                                        </p:attrNameLst>
                                      </p:cBhvr>
                                      <p:to>
                                        <p:strVal val="visible"/>
                                      </p:to>
                                    </p:set>
                                    <p:anim calcmode="lin" valueType="num">
                                      <p:cBhvr additive="base">
                                        <p:cTn id="49"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2">
                                            <p:txEl>
                                              <p:pRg st="0" end="0"/>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22">
                                            <p:txEl>
                                              <p:pRg st="2" end="2"/>
                                            </p:txEl>
                                          </p:spTgt>
                                        </p:tgtEl>
                                        <p:attrNameLst>
                                          <p:attrName>style.visibility</p:attrName>
                                        </p:attrNameLst>
                                      </p:cBhvr>
                                      <p:to>
                                        <p:strVal val="visible"/>
                                      </p:to>
                                    </p:set>
                                    <p:anim calcmode="lin" valueType="num">
                                      <p:cBhvr additive="base">
                                        <p:cTn id="53" dur="500" fill="hold"/>
                                        <p:tgtEl>
                                          <p:spTgt spid="22">
                                            <p:txEl>
                                              <p:pRg st="2" end="2"/>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22">
                                            <p:txEl>
                                              <p:pRg st="2" end="2"/>
                                            </p:txEl>
                                          </p:spTgt>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22">
                                            <p:txEl>
                                              <p:pRg st="4" end="4"/>
                                            </p:txEl>
                                          </p:spTgt>
                                        </p:tgtEl>
                                        <p:attrNameLst>
                                          <p:attrName>style.visibility</p:attrName>
                                        </p:attrNameLst>
                                      </p:cBhvr>
                                      <p:to>
                                        <p:strVal val="visible"/>
                                      </p:to>
                                    </p:set>
                                    <p:anim calcmode="lin" valueType="num">
                                      <p:cBhvr additive="base">
                                        <p:cTn id="57" dur="500" fill="hold"/>
                                        <p:tgtEl>
                                          <p:spTgt spid="22">
                                            <p:txEl>
                                              <p:pRg st="4" end="4"/>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2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nodeType="clickEffect">
                                  <p:stCondLst>
                                    <p:cond delay="0"/>
                                  </p:stCondLst>
                                  <p:childTnLst>
                                    <p:set>
                                      <p:cBhvr>
                                        <p:cTn id="62" dur="1" fill="hold">
                                          <p:stCondLst>
                                            <p:cond delay="0"/>
                                          </p:stCondLst>
                                        </p:cTn>
                                        <p:tgtEl>
                                          <p:spTgt spid="12">
                                            <p:txEl>
                                              <p:pRg st="0" end="0"/>
                                            </p:txEl>
                                          </p:spTgt>
                                        </p:tgtEl>
                                        <p:attrNameLst>
                                          <p:attrName>style.visibility</p:attrName>
                                        </p:attrNameLst>
                                      </p:cBhvr>
                                      <p:to>
                                        <p:strVal val="visible"/>
                                      </p:to>
                                    </p:set>
                                    <p:anim calcmode="lin" valueType="num">
                                      <p:cBhvr additive="base">
                                        <p:cTn id="63"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nodeType="clickEffect">
                                  <p:stCondLst>
                                    <p:cond delay="0"/>
                                  </p:stCondLst>
                                  <p:childTnLst>
                                    <p:set>
                                      <p:cBhvr>
                                        <p:cTn id="68" dur="1" fill="hold">
                                          <p:stCondLst>
                                            <p:cond delay="0"/>
                                          </p:stCondLst>
                                        </p:cTn>
                                        <p:tgtEl>
                                          <p:spTgt spid="16">
                                            <p:txEl>
                                              <p:pRg st="0" end="0"/>
                                            </p:txEl>
                                          </p:spTgt>
                                        </p:tgtEl>
                                        <p:attrNameLst>
                                          <p:attrName>style.visibility</p:attrName>
                                        </p:attrNameLst>
                                      </p:cBhvr>
                                      <p:to>
                                        <p:strVal val="visible"/>
                                      </p:to>
                                    </p:set>
                                    <p:anim calcmode="lin" valueType="num">
                                      <p:cBhvr additive="base">
                                        <p:cTn id="69"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nodeType="clickEffect">
                                  <p:stCondLst>
                                    <p:cond delay="0"/>
                                  </p:st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nodeType="clickEffect">
                                  <p:stCondLst>
                                    <p:cond delay="0"/>
                                  </p:stCondLst>
                                  <p:childTnLst>
                                    <p:set>
                                      <p:cBhvr>
                                        <p:cTn id="80" dur="1" fill="hold">
                                          <p:stCondLst>
                                            <p:cond delay="0"/>
                                          </p:stCondLst>
                                        </p:cTn>
                                        <p:tgtEl>
                                          <p:spTgt spid="25">
                                            <p:txEl>
                                              <p:pRg st="0" end="0"/>
                                            </p:txEl>
                                          </p:spTgt>
                                        </p:tgtEl>
                                        <p:attrNameLst>
                                          <p:attrName>style.visibility</p:attrName>
                                        </p:attrNameLst>
                                      </p:cBhvr>
                                      <p:to>
                                        <p:strVal val="visible"/>
                                      </p:to>
                                    </p:set>
                                    <p:anim calcmode="lin" valueType="num">
                                      <p:cBhvr additive="base">
                                        <p:cTn id="81"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82" dur="500" fill="hold"/>
                                        <p:tgtEl>
                                          <p:spTgt spid="25">
                                            <p:txEl>
                                              <p:pRg st="0" end="0"/>
                                            </p:txEl>
                                          </p:spTgt>
                                        </p:tgtEl>
                                        <p:attrNameLst>
                                          <p:attrName>ppt_y</p:attrName>
                                        </p:attrNameLst>
                                      </p:cBhvr>
                                      <p:tavLst>
                                        <p:tav tm="0">
                                          <p:val>
                                            <p:strVal val="1+#ppt_h/2"/>
                                          </p:val>
                                        </p:tav>
                                        <p:tav tm="100000">
                                          <p:val>
                                            <p:strVal val="#ppt_y"/>
                                          </p:val>
                                        </p:tav>
                                      </p:tavLst>
                                    </p:anim>
                                  </p:childTnLst>
                                </p:cTn>
                              </p:par>
                              <p:par>
                                <p:cTn id="83" presetID="2" presetClass="entr" presetSubtype="4" fill="hold" nodeType="withEffect">
                                  <p:stCondLst>
                                    <p:cond delay="0"/>
                                  </p:stCondLst>
                                  <p:childTnLst>
                                    <p:set>
                                      <p:cBhvr>
                                        <p:cTn id="84" dur="1" fill="hold">
                                          <p:stCondLst>
                                            <p:cond delay="0"/>
                                          </p:stCondLst>
                                        </p:cTn>
                                        <p:tgtEl>
                                          <p:spTgt spid="25">
                                            <p:txEl>
                                              <p:pRg st="1" end="1"/>
                                            </p:txEl>
                                          </p:spTgt>
                                        </p:tgtEl>
                                        <p:attrNameLst>
                                          <p:attrName>style.visibility</p:attrName>
                                        </p:attrNameLst>
                                      </p:cBhvr>
                                      <p:to>
                                        <p:strVal val="visible"/>
                                      </p:to>
                                    </p:set>
                                    <p:anim calcmode="lin" valueType="num">
                                      <p:cBhvr additive="base">
                                        <p:cTn id="85" dur="500" fill="hold"/>
                                        <p:tgtEl>
                                          <p:spTgt spid="25">
                                            <p:txEl>
                                              <p:pRg st="1" end="1"/>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25">
                                            <p:txEl>
                                              <p:pRg st="1" end="1"/>
                                            </p:txEl>
                                          </p:spTgt>
                                        </p:tgtEl>
                                        <p:attrNameLst>
                                          <p:attrName>ppt_y</p:attrName>
                                        </p:attrNameLst>
                                      </p:cBhvr>
                                      <p:tavLst>
                                        <p:tav tm="0">
                                          <p:val>
                                            <p:strVal val="1+#ppt_h/2"/>
                                          </p:val>
                                        </p:tav>
                                        <p:tav tm="100000">
                                          <p:val>
                                            <p:strVal val="#ppt_y"/>
                                          </p:val>
                                        </p:tav>
                                      </p:tavLst>
                                    </p:anim>
                                  </p:childTnLst>
                                </p:cTn>
                              </p:par>
                              <p:par>
                                <p:cTn id="87" presetID="2" presetClass="entr" presetSubtype="4" fill="hold" nodeType="withEffect">
                                  <p:stCondLst>
                                    <p:cond delay="0"/>
                                  </p:stCondLst>
                                  <p:childTnLst>
                                    <p:set>
                                      <p:cBhvr>
                                        <p:cTn id="88" dur="1" fill="hold">
                                          <p:stCondLst>
                                            <p:cond delay="0"/>
                                          </p:stCondLst>
                                        </p:cTn>
                                        <p:tgtEl>
                                          <p:spTgt spid="25">
                                            <p:txEl>
                                              <p:pRg st="2" end="2"/>
                                            </p:txEl>
                                          </p:spTgt>
                                        </p:tgtEl>
                                        <p:attrNameLst>
                                          <p:attrName>style.visibility</p:attrName>
                                        </p:attrNameLst>
                                      </p:cBhvr>
                                      <p:to>
                                        <p:strVal val="visible"/>
                                      </p:to>
                                    </p:set>
                                    <p:anim calcmode="lin" valueType="num">
                                      <p:cBhvr additive="base">
                                        <p:cTn id="89" dur="500" fill="hold"/>
                                        <p:tgtEl>
                                          <p:spTgt spid="25">
                                            <p:txEl>
                                              <p:pRg st="2" end="2"/>
                                            </p:txEl>
                                          </p:spTgt>
                                        </p:tgtEl>
                                        <p:attrNameLst>
                                          <p:attrName>ppt_x</p:attrName>
                                        </p:attrNameLst>
                                      </p:cBhvr>
                                      <p:tavLst>
                                        <p:tav tm="0">
                                          <p:val>
                                            <p:strVal val="#ppt_x"/>
                                          </p:val>
                                        </p:tav>
                                        <p:tav tm="100000">
                                          <p:val>
                                            <p:strVal val="#ppt_x"/>
                                          </p:val>
                                        </p:tav>
                                      </p:tavLst>
                                    </p:anim>
                                    <p:anim calcmode="lin" valueType="num">
                                      <p:cBhvr additive="base">
                                        <p:cTn id="90" dur="500" fill="hold"/>
                                        <p:tgtEl>
                                          <p:spTgt spid="2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2" presetClass="entr" presetSubtype="4" fill="hold" nodeType="clickEffect">
                                  <p:stCondLst>
                                    <p:cond delay="0"/>
                                  </p:stCondLst>
                                  <p:childTnLst>
                                    <p:set>
                                      <p:cBhvr>
                                        <p:cTn id="94" dur="1" fill="hold">
                                          <p:stCondLst>
                                            <p:cond delay="0"/>
                                          </p:stCondLst>
                                        </p:cTn>
                                        <p:tgtEl>
                                          <p:spTgt spid="26">
                                            <p:txEl>
                                              <p:pRg st="0" end="0"/>
                                            </p:txEl>
                                          </p:spTgt>
                                        </p:tgtEl>
                                        <p:attrNameLst>
                                          <p:attrName>style.visibility</p:attrName>
                                        </p:attrNameLst>
                                      </p:cBhvr>
                                      <p:to>
                                        <p:strVal val="visible"/>
                                      </p:to>
                                    </p:set>
                                    <p:anim calcmode="lin" valueType="num">
                                      <p:cBhvr additive="base">
                                        <p:cTn id="9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additive="base">
                                        <p:cTn id="96" dur="500" fill="hold"/>
                                        <p:tgtEl>
                                          <p:spTgt spid="2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2" presetClass="entr" presetSubtype="4" fill="hold" nodeType="clickEffect">
                                  <p:stCondLst>
                                    <p:cond delay="0"/>
                                  </p:stCondLst>
                                  <p:childTnLst>
                                    <p:set>
                                      <p:cBhvr>
                                        <p:cTn id="100" dur="1" fill="hold">
                                          <p:stCondLst>
                                            <p:cond delay="0"/>
                                          </p:stCondLst>
                                        </p:cTn>
                                        <p:tgtEl>
                                          <p:spTgt spid="27">
                                            <p:txEl>
                                              <p:pRg st="0" end="0"/>
                                            </p:txEl>
                                          </p:spTgt>
                                        </p:tgtEl>
                                        <p:attrNameLst>
                                          <p:attrName>style.visibility</p:attrName>
                                        </p:attrNameLst>
                                      </p:cBhvr>
                                      <p:to>
                                        <p:strVal val="visible"/>
                                      </p:to>
                                    </p:set>
                                    <p:anim calcmode="lin" valueType="num">
                                      <p:cBhvr additive="base">
                                        <p:cTn id="101" dur="500" fill="hold"/>
                                        <p:tgtEl>
                                          <p:spTgt spid="27">
                                            <p:txEl>
                                              <p:pRg st="0" end="0"/>
                                            </p:txEl>
                                          </p:spTgt>
                                        </p:tgtEl>
                                        <p:attrNameLst>
                                          <p:attrName>ppt_x</p:attrName>
                                        </p:attrNameLst>
                                      </p:cBhvr>
                                      <p:tavLst>
                                        <p:tav tm="0">
                                          <p:val>
                                            <p:strVal val="#ppt_x"/>
                                          </p:val>
                                        </p:tav>
                                        <p:tav tm="100000">
                                          <p:val>
                                            <p:strVal val="#ppt_x"/>
                                          </p:val>
                                        </p:tav>
                                      </p:tavLst>
                                    </p:anim>
                                    <p:anim calcmode="lin" valueType="num">
                                      <p:cBhvr additive="base">
                                        <p:cTn id="102" dur="500" fill="hold"/>
                                        <p:tgtEl>
                                          <p:spTgt spid="2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2" presetClass="entr" presetSubtype="4" fill="hold" nodeType="clickEffect">
                                  <p:stCondLst>
                                    <p:cond delay="0"/>
                                  </p:stCondLst>
                                  <p:childTnLst>
                                    <p:set>
                                      <p:cBhvr>
                                        <p:cTn id="106" dur="1" fill="hold">
                                          <p:stCondLst>
                                            <p:cond delay="0"/>
                                          </p:stCondLst>
                                        </p:cTn>
                                        <p:tgtEl>
                                          <p:spTgt spid="28">
                                            <p:txEl>
                                              <p:pRg st="0" end="0"/>
                                            </p:txEl>
                                          </p:spTgt>
                                        </p:tgtEl>
                                        <p:attrNameLst>
                                          <p:attrName>style.visibility</p:attrName>
                                        </p:attrNameLst>
                                      </p:cBhvr>
                                      <p:to>
                                        <p:strVal val="visible"/>
                                      </p:to>
                                    </p:set>
                                    <p:anim calcmode="lin" valueType="num">
                                      <p:cBhvr additive="base">
                                        <p:cTn id="107" dur="500" fill="hold"/>
                                        <p:tgtEl>
                                          <p:spTgt spid="28">
                                            <p:txEl>
                                              <p:pRg st="0" end="0"/>
                                            </p:txEl>
                                          </p:spTgt>
                                        </p:tgtEl>
                                        <p:attrNameLst>
                                          <p:attrName>ppt_x</p:attrName>
                                        </p:attrNameLst>
                                      </p:cBhvr>
                                      <p:tavLst>
                                        <p:tav tm="0">
                                          <p:val>
                                            <p:strVal val="#ppt_x"/>
                                          </p:val>
                                        </p:tav>
                                        <p:tav tm="100000">
                                          <p:val>
                                            <p:strVal val="#ppt_x"/>
                                          </p:val>
                                        </p:tav>
                                      </p:tavLst>
                                    </p:anim>
                                    <p:anim calcmode="lin" valueType="num">
                                      <p:cBhvr additive="base">
                                        <p:cTn id="108" dur="500" fill="hold"/>
                                        <p:tgtEl>
                                          <p:spTgt spid="2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2" presetClass="entr" presetSubtype="4" fill="hold" nodeType="clickEffect">
                                  <p:stCondLst>
                                    <p:cond delay="0"/>
                                  </p:stCondLst>
                                  <p:childTnLst>
                                    <p:set>
                                      <p:cBhvr>
                                        <p:cTn id="112" dur="1" fill="hold">
                                          <p:stCondLst>
                                            <p:cond delay="0"/>
                                          </p:stCondLst>
                                        </p:cTn>
                                        <p:tgtEl>
                                          <p:spTgt spid="29">
                                            <p:txEl>
                                              <p:pRg st="0" end="0"/>
                                            </p:txEl>
                                          </p:spTgt>
                                        </p:tgtEl>
                                        <p:attrNameLst>
                                          <p:attrName>style.visibility</p:attrName>
                                        </p:attrNameLst>
                                      </p:cBhvr>
                                      <p:to>
                                        <p:strVal val="visible"/>
                                      </p:to>
                                    </p:set>
                                    <p:anim calcmode="lin" valueType="num">
                                      <p:cBhvr additive="base">
                                        <p:cTn id="113"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114"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2" presetClass="entr" presetSubtype="4" fill="hold" nodeType="clickEffect">
                                  <p:stCondLst>
                                    <p:cond delay="0"/>
                                  </p:stCondLst>
                                  <p:childTnLst>
                                    <p:set>
                                      <p:cBhvr>
                                        <p:cTn id="118" dur="1" fill="hold">
                                          <p:stCondLst>
                                            <p:cond delay="0"/>
                                          </p:stCondLst>
                                        </p:cTn>
                                        <p:tgtEl>
                                          <p:spTgt spid="30">
                                            <p:txEl>
                                              <p:pRg st="0" end="0"/>
                                            </p:txEl>
                                          </p:spTgt>
                                        </p:tgtEl>
                                        <p:attrNameLst>
                                          <p:attrName>style.visibility</p:attrName>
                                        </p:attrNameLst>
                                      </p:cBhvr>
                                      <p:to>
                                        <p:strVal val="visible"/>
                                      </p:to>
                                    </p:set>
                                    <p:anim calcmode="lin" valueType="num">
                                      <p:cBhvr additive="base">
                                        <p:cTn id="119"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additive="base">
                                        <p:cTn id="120" dur="500" fill="hold"/>
                                        <p:tgtEl>
                                          <p:spTgt spid="3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21" fill="hold">
                      <p:stCondLst>
                        <p:cond delay="indefinite"/>
                      </p:stCondLst>
                      <p:childTnLst>
                        <p:par>
                          <p:cTn id="122" fill="hold">
                            <p:stCondLst>
                              <p:cond delay="0"/>
                            </p:stCondLst>
                            <p:childTnLst>
                              <p:par>
                                <p:cTn id="123" presetID="42" presetClass="entr" presetSubtype="0" fill="hold" grpId="0" nodeType="clickEffect">
                                  <p:stCondLst>
                                    <p:cond delay="0"/>
                                  </p:stCondLst>
                                  <p:childTnLst>
                                    <p:set>
                                      <p:cBhvr>
                                        <p:cTn id="124" dur="1" fill="hold">
                                          <p:stCondLst>
                                            <p:cond delay="0"/>
                                          </p:stCondLst>
                                        </p:cTn>
                                        <p:tgtEl>
                                          <p:spTgt spid="3"/>
                                        </p:tgtEl>
                                        <p:attrNameLst>
                                          <p:attrName>style.visibility</p:attrName>
                                        </p:attrNameLst>
                                      </p:cBhvr>
                                      <p:to>
                                        <p:strVal val="visible"/>
                                      </p:to>
                                    </p:set>
                                    <p:animEffect transition="in" filter="fade">
                                      <p:cBhvr>
                                        <p:cTn id="125" dur="1000"/>
                                        <p:tgtEl>
                                          <p:spTgt spid="3"/>
                                        </p:tgtEl>
                                      </p:cBhvr>
                                    </p:animEffect>
                                    <p:anim calcmode="lin" valueType="num">
                                      <p:cBhvr>
                                        <p:cTn id="126" dur="1000" fill="hold"/>
                                        <p:tgtEl>
                                          <p:spTgt spid="3"/>
                                        </p:tgtEl>
                                        <p:attrNameLst>
                                          <p:attrName>ppt_x</p:attrName>
                                        </p:attrNameLst>
                                      </p:cBhvr>
                                      <p:tavLst>
                                        <p:tav tm="0">
                                          <p:val>
                                            <p:strVal val="#ppt_x"/>
                                          </p:val>
                                        </p:tav>
                                        <p:tav tm="100000">
                                          <p:val>
                                            <p:strVal val="#ppt_x"/>
                                          </p:val>
                                        </p:tav>
                                      </p:tavLst>
                                    </p:anim>
                                    <p:anim calcmode="lin" valueType="num">
                                      <p:cBhvr>
                                        <p:cTn id="12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28" fill="hold">
                      <p:stCondLst>
                        <p:cond delay="indefinite"/>
                      </p:stCondLst>
                      <p:childTnLst>
                        <p:par>
                          <p:cTn id="129" fill="hold">
                            <p:stCondLst>
                              <p:cond delay="0"/>
                            </p:stCondLst>
                            <p:childTnLst>
                              <p:par>
                                <p:cTn id="130" presetID="42" presetClass="entr" presetSubtype="0" fill="hold" grpId="0" nodeType="clickEffect">
                                  <p:stCondLst>
                                    <p:cond delay="0"/>
                                  </p:stCondLst>
                                  <p:childTnLst>
                                    <p:set>
                                      <p:cBhvr>
                                        <p:cTn id="131" dur="1" fill="hold">
                                          <p:stCondLst>
                                            <p:cond delay="0"/>
                                          </p:stCondLst>
                                        </p:cTn>
                                        <p:tgtEl>
                                          <p:spTgt spid="10"/>
                                        </p:tgtEl>
                                        <p:attrNameLst>
                                          <p:attrName>style.visibility</p:attrName>
                                        </p:attrNameLst>
                                      </p:cBhvr>
                                      <p:to>
                                        <p:strVal val="visible"/>
                                      </p:to>
                                    </p:set>
                                    <p:animEffect transition="in" filter="fade">
                                      <p:cBhvr>
                                        <p:cTn id="132" dur="1000"/>
                                        <p:tgtEl>
                                          <p:spTgt spid="10"/>
                                        </p:tgtEl>
                                      </p:cBhvr>
                                    </p:animEffect>
                                    <p:anim calcmode="lin" valueType="num">
                                      <p:cBhvr>
                                        <p:cTn id="133" dur="1000" fill="hold"/>
                                        <p:tgtEl>
                                          <p:spTgt spid="10"/>
                                        </p:tgtEl>
                                        <p:attrNameLst>
                                          <p:attrName>ppt_x</p:attrName>
                                        </p:attrNameLst>
                                      </p:cBhvr>
                                      <p:tavLst>
                                        <p:tav tm="0">
                                          <p:val>
                                            <p:strVal val="#ppt_x"/>
                                          </p:val>
                                        </p:tav>
                                        <p:tav tm="100000">
                                          <p:val>
                                            <p:strVal val="#ppt_x"/>
                                          </p:val>
                                        </p:tav>
                                      </p:tavLst>
                                    </p:anim>
                                    <p:anim calcmode="lin" valueType="num">
                                      <p:cBhvr>
                                        <p:cTn id="13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10" grpId="0"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Documents and Settings\Administrator\桌面\复件 (6) 复件 4\c0be67453ce5a2f9_看图王.png"/>
          <p:cNvPicPr>
            <a:picLocks noChangeAspect="1" noChangeArrowheads="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bwMode="auto">
          <a:xfrm rot="2486119">
            <a:off x="6553043" y="-777059"/>
            <a:ext cx="8133788" cy="459480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Documents and Settings\Administrator\桌面\复件 (6) 复件 4\c0be67453ce5a2f9_看图王.png"/>
          <p:cNvPicPr>
            <a:picLocks noChangeAspect="1" noChangeArrowheads="1"/>
          </p:cNvPicPr>
          <p:nvPr>
            <p:custDataLst>
              <p:tags r:id="rId3"/>
            </p:custDataLst>
          </p:nvPr>
        </p:nvPicPr>
        <p:blipFill>
          <a:blip r:embed="rId2">
            <a:extLst>
              <a:ext uri="{28A0092B-C50C-407E-A947-70E740481C1C}">
                <a14:useLocalDpi xmlns:a14="http://schemas.microsoft.com/office/drawing/2010/main" val="0"/>
              </a:ext>
            </a:extLst>
          </a:blip>
          <a:stretch>
            <a:fillRect/>
          </a:stretch>
        </p:blipFill>
        <p:spPr bwMode="auto">
          <a:xfrm rot="12498377">
            <a:off x="-3641035" y="2586471"/>
            <a:ext cx="8133788" cy="4594809"/>
          </a:xfrm>
          <a:prstGeom prst="rect">
            <a:avLst/>
          </a:prstGeom>
          <a:noFill/>
          <a:extLst>
            <a:ext uri="{909E8E84-426E-40DD-AFC4-6F175D3DCCD1}">
              <a14:hiddenFill xmlns:a14="http://schemas.microsoft.com/office/drawing/2010/main">
                <a:solidFill>
                  <a:srgbClr val="FFFFFF"/>
                </a:solidFill>
              </a14:hiddenFill>
            </a:ext>
          </a:extLst>
        </p:spPr>
      </p:pic>
      <p:sp>
        <p:nvSpPr>
          <p:cNvPr id="8" name="文本框 7"/>
          <p:cNvSpPr txBox="1"/>
          <p:nvPr>
            <p:custDataLst>
              <p:tags r:id="rId4"/>
            </p:custDataLst>
          </p:nvPr>
        </p:nvSpPr>
        <p:spPr>
          <a:xfrm>
            <a:off x="239349" y="573303"/>
            <a:ext cx="11355820" cy="5561965"/>
          </a:xfrm>
          <a:prstGeom prst="rect">
            <a:avLst/>
          </a:prstGeom>
          <a:noFill/>
        </p:spPr>
        <p:txBody>
          <a:bodyPr wrap="square" lIns="68580" tIns="34290" rIns="68580" bIns="34290" rtlCol="0">
            <a:spAutoFit/>
          </a:bodyPr>
          <a:lstStyle/>
          <a:p>
            <a:pPr algn="just" fontAlgn="auto">
              <a:lnSpc>
                <a:spcPct val="150000"/>
              </a:lnSpc>
            </a:pPr>
            <a:r>
              <a:rPr lang="en-US" sz="3200">
                <a:latin typeface="微软雅黑" panose="020B0503020204020204" pitchFamily="34" charset="-122"/>
                <a:ea typeface="微软雅黑" panose="020B0503020204020204" pitchFamily="34" charset="-122"/>
                <a:cs typeface="+mn-ea"/>
                <a:sym typeface="+mn-lt"/>
              </a:rPr>
              <a:t> </a:t>
            </a:r>
            <a:r>
              <a:rPr lang="zh-CN" altLang="en-US" sz="3600" b="1">
                <a:latin typeface="微软雅黑" panose="020B0503020204020204" pitchFamily="34" charset="-122"/>
                <a:ea typeface="微软雅黑" panose="020B0503020204020204" pitchFamily="34" charset="-122"/>
                <a:cs typeface="宋体" panose="02010600030101010101" pitchFamily="2" charset="-122"/>
                <a:sym typeface="+mn-lt"/>
              </a:rPr>
              <a:t>判断：下列分别属于社会存在还是社会意识？</a:t>
            </a:r>
            <a:r>
              <a:rPr lang="en-US" sz="3600" b="1">
                <a:latin typeface="微软雅黑" panose="020B0503020204020204" pitchFamily="34" charset="-122"/>
                <a:ea typeface="微软雅黑" panose="020B0503020204020204" pitchFamily="34" charset="-122"/>
                <a:cs typeface="宋体" panose="02010600030101010101" pitchFamily="2" charset="-122"/>
                <a:sym typeface="+mn-lt"/>
              </a:rPr>
              <a:t> </a:t>
            </a:r>
            <a:endParaRPr lang="en-US" sz="3200">
              <a:latin typeface="微软雅黑" panose="020B0503020204020204" pitchFamily="34" charset="-122"/>
              <a:ea typeface="微软雅黑" panose="020B0503020204020204" pitchFamily="34" charset="-122"/>
              <a:cs typeface="宋体" panose="02010600030101010101" pitchFamily="2" charset="-122"/>
              <a:sym typeface="+mn-lt"/>
            </a:endParaRPr>
          </a:p>
          <a:p>
            <a:pPr indent="342900" algn="just">
              <a:lnSpc>
                <a:spcPct val="150000"/>
              </a:lnSpc>
              <a:spcBef>
                <a:spcPts val="1800"/>
              </a:spcBef>
            </a:pPr>
            <a:r>
              <a:rPr lang="en-US" altLang="zh-CN" sz="3200" b="1">
                <a:latin typeface="微软雅黑" panose="020B0503020204020204" pitchFamily="34" charset="-122"/>
                <a:ea typeface="微软雅黑" panose="020B0503020204020204" pitchFamily="34" charset="-122"/>
                <a:cs typeface="宋体" panose="02010600030101010101" pitchFamily="2" charset="-122"/>
                <a:sym typeface="+mn-lt"/>
              </a:rPr>
              <a:t>1</a:t>
            </a:r>
            <a:r>
              <a:rPr lang="zh-CN" altLang="en-US" sz="3200" b="1">
                <a:latin typeface="微软雅黑" panose="020B0503020204020204" pitchFamily="34" charset="-122"/>
                <a:ea typeface="微软雅黑" panose="020B0503020204020204" pitchFamily="34" charset="-122"/>
                <a:cs typeface="宋体" panose="02010600030101010101" pitchFamily="2" charset="-122"/>
                <a:sym typeface="+mn-lt"/>
              </a:rPr>
              <a:t>、口罩生产</a:t>
            </a:r>
            <a:endParaRPr lang="zh-CN" altLang="en-US" sz="3200" b="1">
              <a:latin typeface="微软雅黑" panose="020B0503020204020204" pitchFamily="34" charset="-122"/>
              <a:ea typeface="微软雅黑" panose="020B0503020204020204" pitchFamily="34" charset="-122"/>
              <a:cs typeface="宋体" panose="02010600030101010101" pitchFamily="2" charset="-122"/>
              <a:sym typeface="+mn-lt"/>
            </a:endParaRPr>
          </a:p>
          <a:p>
            <a:pPr indent="342900" algn="just">
              <a:lnSpc>
                <a:spcPct val="150000"/>
              </a:lnSpc>
            </a:pPr>
            <a:r>
              <a:rPr lang="en-US" sz="3200" b="1">
                <a:latin typeface="微软雅黑" panose="020B0503020204020204" pitchFamily="34" charset="-122"/>
                <a:ea typeface="微软雅黑" panose="020B0503020204020204" pitchFamily="34" charset="-122"/>
                <a:cs typeface="宋体" panose="02010600030101010101" pitchFamily="2" charset="-122"/>
                <a:sym typeface="+mn-lt"/>
              </a:rPr>
              <a:t>2</a:t>
            </a:r>
            <a:r>
              <a:rPr lang="zh-CN" altLang="en-US" sz="3200" b="1">
                <a:latin typeface="微软雅黑" panose="020B0503020204020204" pitchFamily="34" charset="-122"/>
                <a:ea typeface="微软雅黑" panose="020B0503020204020204" pitchFamily="34" charset="-122"/>
                <a:cs typeface="宋体" panose="02010600030101010101" pitchFamily="2" charset="-122"/>
                <a:sym typeface="+mn-lt"/>
              </a:rPr>
              <a:t>、</a:t>
            </a:r>
            <a:r>
              <a:rPr sz="3200" b="1" err="1">
                <a:latin typeface="微软雅黑" panose="020B0503020204020204" pitchFamily="34" charset="-122"/>
                <a:ea typeface="微软雅黑" panose="020B0503020204020204" pitchFamily="34" charset="-122"/>
                <a:cs typeface="宋体" panose="02010600030101010101" pitchFamily="2" charset="-122"/>
                <a:sym typeface="+mn-lt"/>
              </a:rPr>
              <a:t>中国梦</a:t>
            </a:r>
            <a:endParaRPr sz="3200" b="1">
              <a:latin typeface="微软雅黑" panose="020B0503020204020204" pitchFamily="34" charset="-122"/>
              <a:ea typeface="微软雅黑" panose="020B0503020204020204" pitchFamily="34" charset="-122"/>
              <a:cs typeface="宋体" panose="02010600030101010101" pitchFamily="2" charset="-122"/>
              <a:sym typeface="+mn-lt"/>
            </a:endParaRPr>
          </a:p>
          <a:p>
            <a:pPr indent="342900" algn="just">
              <a:lnSpc>
                <a:spcPct val="150000"/>
              </a:lnSpc>
            </a:pPr>
            <a:r>
              <a:rPr lang="en-US" sz="3200" b="1">
                <a:latin typeface="微软雅黑" panose="020B0503020204020204" pitchFamily="34" charset="-122"/>
                <a:ea typeface="微软雅黑" panose="020B0503020204020204" pitchFamily="34" charset="-122"/>
                <a:cs typeface="宋体" panose="02010600030101010101" pitchFamily="2" charset="-122"/>
                <a:sym typeface="+mn-lt"/>
              </a:rPr>
              <a:t>3</a:t>
            </a:r>
            <a:r>
              <a:rPr lang="zh-CN" altLang="en-US" sz="3200" b="1">
                <a:latin typeface="微软雅黑" panose="020B0503020204020204" pitchFamily="34" charset="-122"/>
                <a:ea typeface="微软雅黑" panose="020B0503020204020204" pitchFamily="34" charset="-122"/>
                <a:cs typeface="宋体" panose="02010600030101010101" pitchFamily="2" charset="-122"/>
                <a:sym typeface="+mn-lt"/>
              </a:rPr>
              <a:t>、</a:t>
            </a:r>
            <a:r>
              <a:rPr sz="3200" b="1" err="1">
                <a:latin typeface="微软雅黑" panose="020B0503020204020204" pitchFamily="34" charset="-122"/>
                <a:ea typeface="微软雅黑" panose="020B0503020204020204" pitchFamily="34" charset="-122"/>
                <a:cs typeface="宋体" panose="02010600030101010101" pitchFamily="2" charset="-122"/>
                <a:sym typeface="+mn-lt"/>
              </a:rPr>
              <a:t>新型冠状病毒</a:t>
            </a:r>
            <a:endParaRPr sz="3200" b="1">
              <a:latin typeface="微软雅黑" panose="020B0503020204020204" pitchFamily="34" charset="-122"/>
              <a:ea typeface="微软雅黑" panose="020B0503020204020204" pitchFamily="34" charset="-122"/>
              <a:cs typeface="宋体" panose="02010600030101010101" pitchFamily="2" charset="-122"/>
              <a:sym typeface="+mn-lt"/>
            </a:endParaRPr>
          </a:p>
          <a:p>
            <a:pPr indent="342900" algn="just">
              <a:lnSpc>
                <a:spcPct val="150000"/>
              </a:lnSpc>
            </a:pPr>
            <a:r>
              <a:rPr lang="en-US" sz="3200" b="1">
                <a:latin typeface="微软雅黑" panose="020B0503020204020204" pitchFamily="34" charset="-122"/>
                <a:ea typeface="微软雅黑" panose="020B0503020204020204" pitchFamily="34" charset="-122"/>
                <a:cs typeface="宋体" panose="02010600030101010101" pitchFamily="2" charset="-122"/>
                <a:sym typeface="+mn-lt"/>
              </a:rPr>
              <a:t>4</a:t>
            </a:r>
            <a:r>
              <a:rPr lang="zh-CN" altLang="en-US" sz="3200" b="1">
                <a:latin typeface="微软雅黑" panose="020B0503020204020204" pitchFamily="34" charset="-122"/>
                <a:ea typeface="微软雅黑" panose="020B0503020204020204" pitchFamily="34" charset="-122"/>
                <a:cs typeface="宋体" panose="02010600030101010101" pitchFamily="2" charset="-122"/>
                <a:sym typeface="+mn-lt"/>
              </a:rPr>
              <a:t>、伟大抗疫精神</a:t>
            </a:r>
            <a:endParaRPr sz="3200" b="1">
              <a:latin typeface="微软雅黑" panose="020B0503020204020204" pitchFamily="34" charset="-122"/>
              <a:ea typeface="微软雅黑" panose="020B0503020204020204" pitchFamily="34" charset="-122"/>
              <a:cs typeface="宋体" panose="02010600030101010101" pitchFamily="2" charset="-122"/>
              <a:sym typeface="+mn-lt"/>
            </a:endParaRPr>
          </a:p>
          <a:p>
            <a:pPr indent="342900" algn="just">
              <a:lnSpc>
                <a:spcPct val="150000"/>
              </a:lnSpc>
            </a:pPr>
            <a:r>
              <a:rPr lang="en-US" altLang="zh-CN" sz="3200" b="1">
                <a:latin typeface="微软雅黑" panose="020B0503020204020204" pitchFamily="34" charset="-122"/>
                <a:ea typeface="微软雅黑" panose="020B0503020204020204" pitchFamily="34" charset="-122"/>
                <a:cs typeface="宋体" panose="02010600030101010101" pitchFamily="2" charset="-122"/>
                <a:sym typeface="+mn-lt"/>
              </a:rPr>
              <a:t>5</a:t>
            </a:r>
            <a:r>
              <a:rPr lang="zh-CN" altLang="en-US" sz="3200" b="1">
                <a:latin typeface="微软雅黑" panose="020B0503020204020204" pitchFamily="34" charset="-122"/>
                <a:ea typeface="微软雅黑" panose="020B0503020204020204" pitchFamily="34" charset="-122"/>
                <a:cs typeface="宋体" panose="02010600030101010101" pitchFamily="2" charset="-122"/>
                <a:sym typeface="+mn-lt"/>
              </a:rPr>
              <a:t>、制造工具的技术</a:t>
            </a:r>
            <a:endParaRPr lang="zh-CN" altLang="en-US" sz="3200" b="1">
              <a:latin typeface="微软雅黑" panose="020B0503020204020204" pitchFamily="34" charset="-122"/>
              <a:ea typeface="微软雅黑" panose="020B0503020204020204" pitchFamily="34" charset="-122"/>
              <a:cs typeface="宋体" panose="02010600030101010101" pitchFamily="2" charset="-122"/>
              <a:sym typeface="+mn-lt"/>
            </a:endParaRPr>
          </a:p>
          <a:p>
            <a:pPr indent="342900" algn="just">
              <a:lnSpc>
                <a:spcPct val="150000"/>
              </a:lnSpc>
            </a:pPr>
            <a:r>
              <a:rPr lang="en-US" altLang="zh-CN" sz="3200" b="1">
                <a:latin typeface="微软雅黑" panose="020B0503020204020204" pitchFamily="34" charset="-122"/>
                <a:ea typeface="微软雅黑" panose="020B0503020204020204" pitchFamily="34" charset="-122"/>
                <a:cs typeface="宋体" panose="02010600030101010101" pitchFamily="2" charset="-122"/>
                <a:sym typeface="+mn-lt"/>
              </a:rPr>
              <a:t>6</a:t>
            </a:r>
            <a:r>
              <a:rPr lang="zh-CN" altLang="en-US" sz="3200" b="1">
                <a:latin typeface="微软雅黑" panose="020B0503020204020204" pitchFamily="34" charset="-122"/>
                <a:ea typeface="微软雅黑" panose="020B0503020204020204" pitchFamily="34" charset="-122"/>
                <a:cs typeface="宋体" panose="02010600030101010101" pitchFamily="2" charset="-122"/>
                <a:sym typeface="+mn-lt"/>
              </a:rPr>
              <a:t>、制造工具的想法</a:t>
            </a:r>
            <a:endParaRPr lang="zh-CN" altLang="en-US" sz="3200" b="1">
              <a:latin typeface="微软雅黑" panose="020B0503020204020204" pitchFamily="34" charset="-122"/>
              <a:ea typeface="微软雅黑" panose="020B0503020204020204" pitchFamily="34" charset="-122"/>
              <a:cs typeface="宋体" panose="02010600030101010101" pitchFamily="2" charset="-122"/>
              <a:sym typeface="+mn-lt"/>
            </a:endParaRPr>
          </a:p>
        </p:txBody>
      </p:sp>
      <p:sp>
        <p:nvSpPr>
          <p:cNvPr id="9" name="文本框 8"/>
          <p:cNvSpPr txBox="1"/>
          <p:nvPr>
            <p:custDataLst>
              <p:tags r:id="rId5"/>
            </p:custDataLst>
          </p:nvPr>
        </p:nvSpPr>
        <p:spPr>
          <a:xfrm>
            <a:off x="6348164" y="1658216"/>
            <a:ext cx="4635500" cy="4523105"/>
          </a:xfrm>
          <a:prstGeom prst="rect">
            <a:avLst/>
          </a:prstGeom>
          <a:noFill/>
        </p:spPr>
        <p:txBody>
          <a:bodyPr wrap="square" rtlCol="0" anchor="t">
            <a:spAutoFit/>
          </a:bodyPr>
          <a:lstStyle/>
          <a:p>
            <a:pPr algn="just" fontAlgn="auto">
              <a:lnSpc>
                <a:spcPct val="150000"/>
              </a:lnSpc>
            </a:pPr>
            <a:r>
              <a:rPr lang="en-US" sz="3200" b="1">
                <a:solidFill>
                  <a:srgbClr val="171C05"/>
                </a:solidFill>
                <a:latin typeface="微软雅黑" panose="020B0503020204020204" pitchFamily="34" charset="-122"/>
                <a:ea typeface="微软雅黑" panose="020B0503020204020204" pitchFamily="34" charset="-122"/>
                <a:cs typeface="宋体" panose="02010600030101010101" pitchFamily="2" charset="-122"/>
                <a:sym typeface="+mn-lt"/>
              </a:rPr>
              <a:t>7</a:t>
            </a:r>
            <a:r>
              <a:rPr lang="zh-CN" altLang="en-US" sz="3200" b="1">
                <a:solidFill>
                  <a:srgbClr val="171C05"/>
                </a:solidFill>
                <a:latin typeface="微软雅黑" panose="020B0503020204020204" pitchFamily="34" charset="-122"/>
                <a:ea typeface="微软雅黑" panose="020B0503020204020204" pitchFamily="34" charset="-122"/>
                <a:cs typeface="宋体" panose="02010600030101010101" pitchFamily="2" charset="-122"/>
                <a:sym typeface="+mn-lt"/>
              </a:rPr>
              <a:t>、毛泽东思想</a:t>
            </a:r>
            <a:r>
              <a:rPr sz="3200" b="1">
                <a:solidFill>
                  <a:srgbClr val="171C05"/>
                </a:solidFill>
                <a:latin typeface="微软雅黑" panose="020B0503020204020204" pitchFamily="34" charset="-122"/>
                <a:ea typeface="微软雅黑" panose="020B0503020204020204" pitchFamily="34" charset="-122"/>
                <a:cs typeface="宋体" panose="02010600030101010101" pitchFamily="2" charset="-122"/>
                <a:sym typeface="+mn-lt"/>
              </a:rPr>
              <a:t>　  </a:t>
            </a:r>
            <a:endParaRPr sz="3200" b="1">
              <a:solidFill>
                <a:srgbClr val="171C05"/>
              </a:solidFill>
              <a:latin typeface="微软雅黑" panose="020B0503020204020204" pitchFamily="34" charset="-122"/>
              <a:ea typeface="微软雅黑" panose="020B0503020204020204" pitchFamily="34" charset="-122"/>
              <a:cs typeface="宋体" panose="02010600030101010101" pitchFamily="2" charset="-122"/>
              <a:sym typeface="+mn-lt"/>
            </a:endParaRPr>
          </a:p>
          <a:p>
            <a:pPr algn="just" fontAlgn="auto">
              <a:lnSpc>
                <a:spcPct val="150000"/>
              </a:lnSpc>
            </a:pPr>
            <a:r>
              <a:rPr lang="en-US" sz="3200" b="1">
                <a:solidFill>
                  <a:srgbClr val="171C05"/>
                </a:solidFill>
                <a:latin typeface="微软雅黑" panose="020B0503020204020204" pitchFamily="34" charset="-122"/>
                <a:ea typeface="微软雅黑" panose="020B0503020204020204" pitchFamily="34" charset="-122"/>
                <a:cs typeface="宋体" panose="02010600030101010101" pitchFamily="2" charset="-122"/>
                <a:sym typeface="+mn-lt"/>
              </a:rPr>
              <a:t>8</a:t>
            </a:r>
            <a:r>
              <a:rPr lang="zh-CN" altLang="en-US" sz="3200" b="1">
                <a:solidFill>
                  <a:srgbClr val="171C05"/>
                </a:solidFill>
                <a:latin typeface="微软雅黑" panose="020B0503020204020204" pitchFamily="34" charset="-122"/>
                <a:ea typeface="微软雅黑" panose="020B0503020204020204" pitchFamily="34" charset="-122"/>
                <a:cs typeface="宋体" panose="02010600030101010101" pitchFamily="2" charset="-122"/>
                <a:sym typeface="+mn-lt"/>
              </a:rPr>
              <a:t>、</a:t>
            </a:r>
            <a:r>
              <a:rPr sz="3200" b="1" err="1">
                <a:solidFill>
                  <a:srgbClr val="171C05"/>
                </a:solidFill>
                <a:latin typeface="微软雅黑" panose="020B0503020204020204" pitchFamily="34" charset="-122"/>
                <a:ea typeface="微软雅黑" panose="020B0503020204020204" pitchFamily="34" charset="-122"/>
                <a:cs typeface="宋体" panose="02010600030101010101" pitchFamily="2" charset="-122"/>
                <a:sym typeface="+mn-lt"/>
              </a:rPr>
              <a:t>物质资料的生产方式　　</a:t>
            </a:r>
            <a:endParaRPr sz="3200" b="1" err="1">
              <a:solidFill>
                <a:srgbClr val="171C05"/>
              </a:solidFill>
              <a:latin typeface="微软雅黑" panose="020B0503020204020204" pitchFamily="34" charset="-122"/>
              <a:ea typeface="微软雅黑" panose="020B0503020204020204" pitchFamily="34" charset="-122"/>
              <a:cs typeface="宋体" panose="02010600030101010101" pitchFamily="2" charset="-122"/>
              <a:sym typeface="+mn-lt"/>
            </a:endParaRPr>
          </a:p>
          <a:p>
            <a:pPr algn="just" fontAlgn="auto">
              <a:lnSpc>
                <a:spcPct val="150000"/>
              </a:lnSpc>
            </a:pPr>
            <a:r>
              <a:rPr lang="en-US" sz="3200" b="1">
                <a:solidFill>
                  <a:srgbClr val="171C05"/>
                </a:solidFill>
                <a:latin typeface="微软雅黑" panose="020B0503020204020204" pitchFamily="34" charset="-122"/>
                <a:ea typeface="微软雅黑" panose="020B0503020204020204" pitchFamily="34" charset="-122"/>
                <a:cs typeface="宋体" panose="02010600030101010101" pitchFamily="2" charset="-122"/>
                <a:sym typeface="+mn-lt"/>
              </a:rPr>
              <a:t>9</a:t>
            </a:r>
            <a:r>
              <a:rPr lang="zh-CN" altLang="en-US" sz="3200" b="1">
                <a:solidFill>
                  <a:srgbClr val="171C05"/>
                </a:solidFill>
                <a:latin typeface="微软雅黑" panose="020B0503020204020204" pitchFamily="34" charset="-122"/>
                <a:ea typeface="微软雅黑" panose="020B0503020204020204" pitchFamily="34" charset="-122"/>
                <a:cs typeface="宋体" panose="02010600030101010101" pitchFamily="2" charset="-122"/>
                <a:sym typeface="+mn-lt"/>
              </a:rPr>
              <a:t>、</a:t>
            </a:r>
            <a:r>
              <a:rPr sz="3200" b="1" err="1">
                <a:solidFill>
                  <a:srgbClr val="171C05"/>
                </a:solidFill>
                <a:latin typeface="微软雅黑" panose="020B0503020204020204" pitchFamily="34" charset="-122"/>
                <a:ea typeface="微软雅黑" panose="020B0503020204020204" pitchFamily="34" charset="-122"/>
                <a:cs typeface="宋体" panose="02010600030101010101" pitchFamily="2" charset="-122"/>
                <a:sym typeface="+mn-lt"/>
              </a:rPr>
              <a:t>生产关系　　</a:t>
            </a:r>
            <a:endParaRPr sz="3200" b="1" err="1">
              <a:solidFill>
                <a:srgbClr val="171C05"/>
              </a:solidFill>
              <a:latin typeface="微软雅黑" panose="020B0503020204020204" pitchFamily="34" charset="-122"/>
              <a:ea typeface="微软雅黑" panose="020B0503020204020204" pitchFamily="34" charset="-122"/>
              <a:cs typeface="宋体" panose="02010600030101010101" pitchFamily="2" charset="-122"/>
              <a:sym typeface="+mn-lt"/>
            </a:endParaRPr>
          </a:p>
          <a:p>
            <a:pPr algn="just" fontAlgn="auto">
              <a:lnSpc>
                <a:spcPct val="150000"/>
              </a:lnSpc>
            </a:pPr>
            <a:r>
              <a:rPr lang="en-US" sz="3200" b="1">
                <a:solidFill>
                  <a:srgbClr val="171C05"/>
                </a:solidFill>
                <a:latin typeface="微软雅黑" panose="020B0503020204020204" pitchFamily="34" charset="-122"/>
                <a:ea typeface="微软雅黑" panose="020B0503020204020204" pitchFamily="34" charset="-122"/>
                <a:cs typeface="宋体" panose="02010600030101010101" pitchFamily="2" charset="-122"/>
                <a:sym typeface="+mn-lt"/>
              </a:rPr>
              <a:t>10</a:t>
            </a:r>
            <a:r>
              <a:rPr lang="zh-CN" altLang="en-US" sz="3200" b="1">
                <a:solidFill>
                  <a:srgbClr val="171C05"/>
                </a:solidFill>
                <a:latin typeface="微软雅黑" panose="020B0503020204020204" pitchFamily="34" charset="-122"/>
                <a:ea typeface="微软雅黑" panose="020B0503020204020204" pitchFamily="34" charset="-122"/>
                <a:cs typeface="宋体" panose="02010600030101010101" pitchFamily="2" charset="-122"/>
                <a:sym typeface="+mn-lt"/>
              </a:rPr>
              <a:t>、</a:t>
            </a:r>
            <a:r>
              <a:rPr sz="3200" b="1" err="1">
                <a:solidFill>
                  <a:srgbClr val="171C05"/>
                </a:solidFill>
                <a:latin typeface="微软雅黑" panose="020B0503020204020204" pitchFamily="34" charset="-122"/>
                <a:ea typeface="微软雅黑" panose="020B0503020204020204" pitchFamily="34" charset="-122"/>
                <a:cs typeface="宋体" panose="02010600030101010101" pitchFamily="2" charset="-122"/>
                <a:sym typeface="+mn-lt"/>
              </a:rPr>
              <a:t>生产力　</a:t>
            </a:r>
            <a:endParaRPr sz="3200" b="1" err="1">
              <a:solidFill>
                <a:srgbClr val="171C05"/>
              </a:solidFill>
              <a:latin typeface="微软雅黑" panose="020B0503020204020204" pitchFamily="34" charset="-122"/>
              <a:ea typeface="微软雅黑" panose="020B0503020204020204" pitchFamily="34" charset="-122"/>
              <a:cs typeface="宋体" panose="02010600030101010101" pitchFamily="2" charset="-122"/>
              <a:sym typeface="+mn-lt"/>
            </a:endParaRPr>
          </a:p>
          <a:p>
            <a:pPr algn="just" fontAlgn="auto">
              <a:lnSpc>
                <a:spcPct val="150000"/>
              </a:lnSpc>
            </a:pPr>
            <a:r>
              <a:rPr lang="en-US" altLang="zh-CN" sz="3200" b="1">
                <a:solidFill>
                  <a:srgbClr val="171C05"/>
                </a:solidFill>
                <a:latin typeface="微软雅黑" panose="020B0503020204020204" pitchFamily="34" charset="-122"/>
                <a:ea typeface="微软雅黑" panose="020B0503020204020204" pitchFamily="34" charset="-122"/>
                <a:cs typeface="宋体" panose="02010600030101010101" pitchFamily="2" charset="-122"/>
              </a:rPr>
              <a:t>11</a:t>
            </a:r>
            <a:r>
              <a:rPr lang="zh-CN" altLang="en-US" sz="3200" b="1">
                <a:solidFill>
                  <a:srgbClr val="171C05"/>
                </a:solidFill>
                <a:latin typeface="微软雅黑" panose="020B0503020204020204" pitchFamily="34" charset="-122"/>
                <a:ea typeface="微软雅黑" panose="020B0503020204020204" pitchFamily="34" charset="-122"/>
                <a:cs typeface="宋体" panose="02010600030101010101" pitchFamily="2" charset="-122"/>
              </a:rPr>
              <a:t>、社会主义市场经济</a:t>
            </a:r>
            <a:endParaRPr lang="zh-CN" altLang="en-US" sz="3200" b="1">
              <a:solidFill>
                <a:srgbClr val="171C05"/>
              </a:solidFill>
              <a:latin typeface="微软雅黑" panose="020B0503020204020204" pitchFamily="34" charset="-122"/>
              <a:ea typeface="微软雅黑" panose="020B0503020204020204" pitchFamily="34" charset="-122"/>
              <a:cs typeface="宋体" panose="02010600030101010101" pitchFamily="2" charset="-122"/>
            </a:endParaRPr>
          </a:p>
          <a:p>
            <a:pPr algn="just" fontAlgn="auto">
              <a:lnSpc>
                <a:spcPct val="150000"/>
              </a:lnSpc>
            </a:pPr>
            <a:r>
              <a:rPr lang="en-US" altLang="zh-CN" sz="3200" b="1">
                <a:solidFill>
                  <a:srgbClr val="171C05"/>
                </a:solidFill>
                <a:latin typeface="微软雅黑" panose="020B0503020204020204" pitchFamily="34" charset="-122"/>
                <a:ea typeface="微软雅黑" panose="020B0503020204020204" pitchFamily="34" charset="-122"/>
                <a:cs typeface="宋体" panose="02010600030101010101" pitchFamily="2" charset="-122"/>
              </a:rPr>
              <a:t>12</a:t>
            </a:r>
            <a:r>
              <a:rPr lang="zh-CN" altLang="en-US" sz="3200" b="1">
                <a:solidFill>
                  <a:srgbClr val="171C05"/>
                </a:solidFill>
                <a:latin typeface="微软雅黑" panose="020B0503020204020204" pitchFamily="34" charset="-122"/>
                <a:ea typeface="微软雅黑" panose="020B0503020204020204" pitchFamily="34" charset="-122"/>
                <a:cs typeface="宋体" panose="02010600030101010101" pitchFamily="2" charset="-122"/>
              </a:rPr>
              <a:t>、自然地理环境</a:t>
            </a:r>
            <a:endParaRPr lang="zh-CN" altLang="en-US" sz="3200" b="1">
              <a:solidFill>
                <a:srgbClr val="171C05"/>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10" name="文本框 9"/>
          <p:cNvSpPr txBox="1"/>
          <p:nvPr>
            <p:custDataLst>
              <p:tags r:id="rId6"/>
            </p:custDataLst>
          </p:nvPr>
        </p:nvSpPr>
        <p:spPr>
          <a:xfrm>
            <a:off x="3936433" y="1881736"/>
            <a:ext cx="1725931" cy="5219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l">
              <a:buClrTx/>
              <a:buSzTx/>
              <a:buFontTx/>
            </a:pPr>
            <a:r>
              <a:rPr lang="zh-CN" altLang="en-US" sz="2800" b="1">
                <a:solidFill>
                  <a:srgbClr val="FF0000"/>
                </a:solidFill>
              </a:rPr>
              <a:t>社会存在</a:t>
            </a:r>
            <a:endParaRPr lang="zh-CN" altLang="en-US" sz="2800" b="1">
              <a:solidFill>
                <a:srgbClr val="FF0000"/>
              </a:solidFill>
            </a:endParaRPr>
          </a:p>
        </p:txBody>
      </p:sp>
      <p:sp>
        <p:nvSpPr>
          <p:cNvPr id="11" name="文本框 10"/>
          <p:cNvSpPr txBox="1"/>
          <p:nvPr>
            <p:custDataLst>
              <p:tags r:id="rId7"/>
            </p:custDataLst>
          </p:nvPr>
        </p:nvSpPr>
        <p:spPr>
          <a:xfrm>
            <a:off x="3352869" y="2618971"/>
            <a:ext cx="1725931" cy="5219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l">
              <a:buClrTx/>
              <a:buSzTx/>
              <a:buFontTx/>
            </a:pPr>
            <a:r>
              <a:rPr lang="zh-CN" altLang="en-US" sz="2800" b="1">
                <a:solidFill>
                  <a:srgbClr val="FF0000"/>
                </a:solidFill>
              </a:rPr>
              <a:t>社会意识</a:t>
            </a:r>
            <a:endParaRPr lang="zh-CN" altLang="en-US" sz="2800" b="1">
              <a:solidFill>
                <a:srgbClr val="FF0000"/>
              </a:solidFill>
            </a:endParaRPr>
          </a:p>
        </p:txBody>
      </p:sp>
      <p:sp>
        <p:nvSpPr>
          <p:cNvPr id="12" name="文本框 11"/>
          <p:cNvSpPr txBox="1"/>
          <p:nvPr>
            <p:custDataLst>
              <p:tags r:id="rId8"/>
            </p:custDataLst>
          </p:nvPr>
        </p:nvSpPr>
        <p:spPr>
          <a:xfrm>
            <a:off x="4714309" y="4093441"/>
            <a:ext cx="1725931" cy="5219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l">
              <a:buClrTx/>
              <a:buSzTx/>
              <a:buFontTx/>
            </a:pPr>
            <a:r>
              <a:rPr lang="zh-CN" altLang="en-US" sz="2800" b="1">
                <a:solidFill>
                  <a:srgbClr val="FF0000"/>
                </a:solidFill>
              </a:rPr>
              <a:t>社会意识</a:t>
            </a:r>
            <a:endParaRPr lang="zh-CN" altLang="en-US" sz="2800" b="1">
              <a:solidFill>
                <a:srgbClr val="FF0000"/>
              </a:solidFill>
            </a:endParaRPr>
          </a:p>
        </p:txBody>
      </p:sp>
      <p:sp>
        <p:nvSpPr>
          <p:cNvPr id="13" name="文本框 12"/>
          <p:cNvSpPr txBox="1"/>
          <p:nvPr>
            <p:custDataLst>
              <p:tags r:id="rId9"/>
            </p:custDataLst>
          </p:nvPr>
        </p:nvSpPr>
        <p:spPr>
          <a:xfrm>
            <a:off x="4535873" y="3356205"/>
            <a:ext cx="1725931" cy="5219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l">
              <a:buClrTx/>
              <a:buSzTx/>
              <a:buFontTx/>
            </a:pPr>
            <a:r>
              <a:rPr lang="zh-CN" altLang="en-US" sz="2800" b="1">
                <a:solidFill>
                  <a:srgbClr val="FF0000"/>
                </a:solidFill>
              </a:rPr>
              <a:t>社会存在</a:t>
            </a:r>
            <a:endParaRPr lang="zh-CN" altLang="en-US" sz="2800" b="1">
              <a:solidFill>
                <a:srgbClr val="FF0000"/>
              </a:solidFill>
            </a:endParaRPr>
          </a:p>
        </p:txBody>
      </p:sp>
      <p:sp>
        <p:nvSpPr>
          <p:cNvPr id="14" name="文本框 13"/>
          <p:cNvSpPr txBox="1"/>
          <p:nvPr>
            <p:custDataLst>
              <p:tags r:id="rId10"/>
            </p:custDataLst>
          </p:nvPr>
        </p:nvSpPr>
        <p:spPr>
          <a:xfrm>
            <a:off x="8978581" y="4042641"/>
            <a:ext cx="1725931" cy="5219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l">
              <a:buClrTx/>
              <a:buSzTx/>
              <a:buFontTx/>
            </a:pPr>
            <a:r>
              <a:rPr lang="zh-CN" altLang="en-US" sz="2800" b="1">
                <a:solidFill>
                  <a:srgbClr val="FF0000"/>
                </a:solidFill>
              </a:rPr>
              <a:t>社会存在</a:t>
            </a:r>
            <a:endParaRPr lang="zh-CN" altLang="en-US" sz="2800" b="1">
              <a:solidFill>
                <a:srgbClr val="FF0000"/>
              </a:solidFill>
            </a:endParaRPr>
          </a:p>
        </p:txBody>
      </p:sp>
      <p:sp>
        <p:nvSpPr>
          <p:cNvPr id="15" name="文本框 14"/>
          <p:cNvSpPr txBox="1"/>
          <p:nvPr>
            <p:custDataLst>
              <p:tags r:id="rId11"/>
            </p:custDataLst>
          </p:nvPr>
        </p:nvSpPr>
        <p:spPr>
          <a:xfrm>
            <a:off x="8960656" y="3316201"/>
            <a:ext cx="1725931" cy="5219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l">
              <a:buClrTx/>
              <a:buSzTx/>
              <a:buFontTx/>
            </a:pPr>
            <a:r>
              <a:rPr lang="zh-CN" altLang="en-US" sz="2800" b="1">
                <a:solidFill>
                  <a:srgbClr val="FF0000"/>
                </a:solidFill>
              </a:rPr>
              <a:t>社会存在</a:t>
            </a:r>
            <a:endParaRPr lang="zh-CN" altLang="en-US" sz="2800" b="1">
              <a:solidFill>
                <a:srgbClr val="FF0000"/>
              </a:solidFill>
            </a:endParaRPr>
          </a:p>
        </p:txBody>
      </p:sp>
      <p:sp>
        <p:nvSpPr>
          <p:cNvPr id="16" name="文本框 15"/>
          <p:cNvSpPr txBox="1"/>
          <p:nvPr>
            <p:custDataLst>
              <p:tags r:id="rId12"/>
            </p:custDataLst>
          </p:nvPr>
        </p:nvSpPr>
        <p:spPr>
          <a:xfrm>
            <a:off x="10139216" y="4830676"/>
            <a:ext cx="1725931" cy="5219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l">
              <a:buClrTx/>
              <a:buSzTx/>
              <a:buFontTx/>
            </a:pPr>
            <a:r>
              <a:rPr lang="zh-CN" altLang="en-US" sz="2800" b="1">
                <a:solidFill>
                  <a:srgbClr val="FF0000"/>
                </a:solidFill>
              </a:rPr>
              <a:t>社会存在</a:t>
            </a:r>
            <a:endParaRPr lang="zh-CN" altLang="en-US" sz="2800" b="1">
              <a:solidFill>
                <a:srgbClr val="FF0000"/>
              </a:solidFill>
            </a:endParaRPr>
          </a:p>
        </p:txBody>
      </p:sp>
      <p:sp>
        <p:nvSpPr>
          <p:cNvPr id="17" name="文本框 16"/>
          <p:cNvSpPr txBox="1"/>
          <p:nvPr>
            <p:custDataLst>
              <p:tags r:id="rId13"/>
            </p:custDataLst>
          </p:nvPr>
        </p:nvSpPr>
        <p:spPr>
          <a:xfrm>
            <a:off x="10322731" y="2564904"/>
            <a:ext cx="1725931" cy="5219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l">
              <a:buClrTx/>
              <a:buSzTx/>
              <a:buFontTx/>
            </a:pPr>
            <a:r>
              <a:rPr lang="zh-CN" altLang="en-US" sz="2800" b="1">
                <a:solidFill>
                  <a:srgbClr val="FF0000"/>
                </a:solidFill>
              </a:rPr>
              <a:t>社会存在</a:t>
            </a:r>
            <a:endParaRPr lang="zh-CN" altLang="en-US" sz="2800" b="1">
              <a:solidFill>
                <a:srgbClr val="FF0000"/>
              </a:solidFill>
            </a:endParaRPr>
          </a:p>
        </p:txBody>
      </p:sp>
      <p:sp>
        <p:nvSpPr>
          <p:cNvPr id="18" name="文本框 17"/>
          <p:cNvSpPr txBox="1"/>
          <p:nvPr>
            <p:custDataLst>
              <p:tags r:id="rId14"/>
            </p:custDataLst>
          </p:nvPr>
        </p:nvSpPr>
        <p:spPr>
          <a:xfrm>
            <a:off x="9341020" y="1881736"/>
            <a:ext cx="1725931" cy="5219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zh-CN" altLang="en-US" sz="2800" b="1">
                <a:solidFill>
                  <a:srgbClr val="FF0000"/>
                </a:solidFill>
              </a:rPr>
              <a:t>社会意识</a:t>
            </a:r>
            <a:endParaRPr lang="zh-CN" altLang="en-US" sz="2800" b="1">
              <a:solidFill>
                <a:srgbClr val="FF0000"/>
              </a:solidFill>
            </a:endParaRPr>
          </a:p>
        </p:txBody>
      </p:sp>
      <p:sp>
        <p:nvSpPr>
          <p:cNvPr id="19" name="文本框 18"/>
          <p:cNvSpPr txBox="1"/>
          <p:nvPr>
            <p:custDataLst>
              <p:tags r:id="rId15"/>
            </p:custDataLst>
          </p:nvPr>
        </p:nvSpPr>
        <p:spPr>
          <a:xfrm>
            <a:off x="4714309" y="4830676"/>
            <a:ext cx="1725931" cy="5219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zh-CN" altLang="en-US" sz="2800" b="1">
                <a:solidFill>
                  <a:srgbClr val="FF0000"/>
                </a:solidFill>
              </a:rPr>
              <a:t>社会存在</a:t>
            </a:r>
            <a:endParaRPr lang="zh-CN" altLang="en-US" sz="2800"/>
          </a:p>
        </p:txBody>
      </p:sp>
      <p:sp>
        <p:nvSpPr>
          <p:cNvPr id="20" name="文本框 19"/>
          <p:cNvSpPr txBox="1"/>
          <p:nvPr>
            <p:custDataLst>
              <p:tags r:id="rId16"/>
            </p:custDataLst>
          </p:nvPr>
        </p:nvSpPr>
        <p:spPr>
          <a:xfrm>
            <a:off x="4714944" y="5567911"/>
            <a:ext cx="1725931" cy="5219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zh-CN" altLang="en-US" sz="2800" b="1">
                <a:solidFill>
                  <a:srgbClr val="FF0000"/>
                </a:solidFill>
              </a:rPr>
              <a:t>社会意识</a:t>
            </a:r>
            <a:endParaRPr lang="zh-CN" altLang="en-US" sz="2800"/>
          </a:p>
        </p:txBody>
      </p:sp>
      <p:sp>
        <p:nvSpPr>
          <p:cNvPr id="21" name="文本框 20"/>
          <p:cNvSpPr txBox="1"/>
          <p:nvPr>
            <p:custDataLst>
              <p:tags r:id="rId17"/>
            </p:custDataLst>
          </p:nvPr>
        </p:nvSpPr>
        <p:spPr>
          <a:xfrm>
            <a:off x="9952525" y="5537431"/>
            <a:ext cx="1725931" cy="5219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l">
              <a:buClrTx/>
              <a:buSzTx/>
              <a:buFontTx/>
            </a:pPr>
            <a:r>
              <a:rPr lang="zh-CN" altLang="en-US" sz="2800" b="1">
                <a:solidFill>
                  <a:srgbClr val="FF0000"/>
                </a:solidFill>
              </a:rPr>
              <a:t>社会存在</a:t>
            </a:r>
            <a:endParaRPr lang="zh-CN" altLang="en-US" sz="2800" b="1">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spd="slow" p14:dur="1000">
        <p:fad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11" grpId="0" bldLvl="0" animBg="1"/>
      <p:bldP spid="12" grpId="0" bldLvl="0" animBg="1"/>
      <p:bldP spid="13" grpId="0" bldLvl="0" animBg="1"/>
      <p:bldP spid="14" grpId="0" bldLvl="0" animBg="1"/>
      <p:bldP spid="15" grpId="0" bldLvl="0" animBg="1"/>
      <p:bldP spid="16" grpId="0" bldLvl="0" animBg="1"/>
      <p:bldP spid="17" grpId="0" bldLvl="0" animBg="1"/>
      <p:bldP spid="18" grpId="0" bldLvl="0" animBg="1"/>
      <p:bldP spid="19" grpId="0" bldLvl="0" animBg="1"/>
      <p:bldP spid="20" grpId="0" bldLvl="0" animBg="1"/>
      <p:bldP spid="21"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 name="图片 102"/>
          <p:cNvPicPr/>
          <p:nvPr>
            <p:custDataLst>
              <p:tags r:id="rId1"/>
            </p:custDataLst>
          </p:nvPr>
        </p:nvPicPr>
        <p:blipFill>
          <a:blip r:embed="rId2"/>
          <a:stretch>
            <a:fillRect/>
          </a:stretch>
        </p:blipFill>
        <p:spPr>
          <a:xfrm>
            <a:off x="325755" y="4454525"/>
            <a:ext cx="3346450" cy="2275205"/>
          </a:xfrm>
          <a:prstGeom prst="rect">
            <a:avLst/>
          </a:prstGeom>
          <a:noFill/>
          <a:ln w="9525">
            <a:noFill/>
          </a:ln>
        </p:spPr>
      </p:pic>
      <p:pic>
        <p:nvPicPr>
          <p:cNvPr id="37" name="Picture 2" descr="C:\Documents and Settings\Administrator\桌面\复件 (6) 复件 4\c0be67453ce5a2f9_看图王.png"/>
          <p:cNvPicPr>
            <a:picLocks noChangeAspect="1" noChangeArrowheads="1"/>
          </p:cNvPicPr>
          <p:nvPr>
            <p:custDataLst>
              <p:tags r:id="rId3"/>
            </p:custDataLst>
          </p:nvPr>
        </p:nvPicPr>
        <p:blipFill>
          <a:blip r:embed="rId4">
            <a:extLst>
              <a:ext uri="{28A0092B-C50C-407E-A947-70E740481C1C}">
                <a14:useLocalDpi xmlns:a14="http://schemas.microsoft.com/office/drawing/2010/main" val="0"/>
              </a:ext>
            </a:extLst>
          </a:blip>
          <a:stretch>
            <a:fillRect/>
          </a:stretch>
        </p:blipFill>
        <p:spPr bwMode="auto">
          <a:xfrm rot="9000000">
            <a:off x="6601876" y="3489068"/>
            <a:ext cx="8133788" cy="459480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C:\Documents and Settings\Administrator\桌面\复件 (6) 复件 4\c0be67453ce5a2f9_看图王.png"/>
          <p:cNvPicPr>
            <a:picLocks noChangeAspect="1" noChangeArrowheads="1"/>
          </p:cNvPicPr>
          <p:nvPr>
            <p:custDataLst>
              <p:tags r:id="rId5"/>
            </p:custDataLst>
          </p:nvPr>
        </p:nvPicPr>
        <p:blipFill>
          <a:blip r:embed="rId4">
            <a:extLst>
              <a:ext uri="{28A0092B-C50C-407E-A947-70E740481C1C}">
                <a14:useLocalDpi xmlns:a14="http://schemas.microsoft.com/office/drawing/2010/main" val="0"/>
              </a:ext>
            </a:extLst>
          </a:blip>
          <a:stretch>
            <a:fillRect/>
          </a:stretch>
        </p:blipFill>
        <p:spPr bwMode="auto">
          <a:xfrm rot="19361614">
            <a:off x="-2402177" y="-1755568"/>
            <a:ext cx="8133788" cy="4594809"/>
          </a:xfrm>
          <a:prstGeom prst="rect">
            <a:avLst/>
          </a:prstGeom>
          <a:noFill/>
          <a:extLst>
            <a:ext uri="{909E8E84-426E-40DD-AFC4-6F175D3DCCD1}">
              <a14:hiddenFill xmlns:a14="http://schemas.microsoft.com/office/drawing/2010/main">
                <a:solidFill>
                  <a:srgbClr val="FFFFFF"/>
                </a:solidFill>
              </a14:hiddenFill>
            </a:ext>
          </a:extLst>
        </p:spPr>
      </p:pic>
      <p:sp>
        <p:nvSpPr>
          <p:cNvPr id="21" name="AutoShape 3"/>
          <p:cNvSpPr>
            <a:spLocks noChangeArrowheads="1"/>
          </p:cNvSpPr>
          <p:nvPr>
            <p:custDataLst>
              <p:tags r:id="rId6"/>
            </p:custDataLst>
          </p:nvPr>
        </p:nvSpPr>
        <p:spPr bwMode="gray">
          <a:xfrm>
            <a:off x="-240704" y="882203"/>
            <a:ext cx="12432704" cy="146531"/>
          </a:xfrm>
          <a:prstGeom prst="rightArrow">
            <a:avLst>
              <a:gd name="adj1" fmla="val 79306"/>
              <a:gd name="adj2" fmla="val 30296"/>
            </a:avLst>
          </a:prstGeom>
          <a:solidFill>
            <a:srgbClr val="2E97BC"/>
          </a:solidFill>
          <a:ln w="3175" cap="flat" cmpd="sng" algn="ctr">
            <a:solidFill>
              <a:srgbClr val="EAEAEA"/>
            </a:solidFill>
            <a:prstDash val="solid"/>
          </a:ln>
          <a:effectLst/>
        </p:spPr>
        <p:txBody>
          <a:bodyPr lIns="122264" tIns="61132" rIns="122264" bIns="61132" anchor="ctr"/>
          <a:lstStyle/>
          <a:p>
            <a:pPr algn="ctr" fontAlgn="base">
              <a:lnSpc>
                <a:spcPct val="120000"/>
              </a:lnSpc>
              <a:spcBef>
                <a:spcPct val="0"/>
              </a:spcBef>
              <a:spcAft>
                <a:spcPct val="0"/>
              </a:spcAft>
              <a:defRPr/>
            </a:pPr>
            <a:endParaRPr lang="zh-CN" altLang="en-US" sz="2040" kern="0">
              <a:solidFill>
                <a:srgbClr val="4D4D4D"/>
              </a:solidFill>
              <a:cs typeface="+mn-ea"/>
              <a:sym typeface="+mn-lt"/>
            </a:endParaRPr>
          </a:p>
        </p:txBody>
      </p:sp>
      <p:sp>
        <p:nvSpPr>
          <p:cNvPr id="24" name="TextBox 38">
            <a:hlinkClick r:id="" action="ppaction://hlinkshowjump?jump=nextslide"/>
          </p:cNvPr>
          <p:cNvSpPr txBox="1">
            <a:spLocks noChangeArrowheads="1"/>
          </p:cNvSpPr>
          <p:nvPr>
            <p:custDataLst>
              <p:tags r:id="rId7"/>
            </p:custDataLst>
          </p:nvPr>
        </p:nvSpPr>
        <p:spPr bwMode="auto">
          <a:xfrm>
            <a:off x="1391477" y="182400"/>
            <a:ext cx="629883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auto"/>
            <a:r>
              <a:rPr lang="zh-CN" altLang="en-US" sz="2935" b="1">
                <a:solidFill>
                  <a:srgbClr val="0C5A87"/>
                </a:solidFill>
                <a:latin typeface="微软雅黑" panose="020B0503020204020204" pitchFamily="34" charset="-122"/>
                <a:ea typeface="微软雅黑" panose="020B0503020204020204" pitchFamily="34" charset="-122"/>
              </a:rPr>
              <a:t>社会存在与社会意识</a:t>
            </a:r>
            <a:endParaRPr lang="zh-CN" altLang="en-US" sz="2935" b="1" noProof="1">
              <a:solidFill>
                <a:srgbClr val="0C5A87"/>
              </a:solidFill>
              <a:latin typeface="微软雅黑" panose="020B0503020204020204" pitchFamily="34" charset="-122"/>
              <a:ea typeface="微软雅黑" panose="020B0503020204020204" pitchFamily="34" charset="-122"/>
            </a:endParaRPr>
          </a:p>
        </p:txBody>
      </p:sp>
      <p:sp>
        <p:nvSpPr>
          <p:cNvPr id="26" name="文本框 25"/>
          <p:cNvSpPr txBox="1"/>
          <p:nvPr>
            <p:custDataLst>
              <p:tags r:id="rId8"/>
            </p:custDataLst>
          </p:nvPr>
        </p:nvSpPr>
        <p:spPr>
          <a:xfrm>
            <a:off x="9973876" y="161880"/>
            <a:ext cx="2004821" cy="583565"/>
          </a:xfrm>
          <a:prstGeom prst="rect">
            <a:avLst/>
          </a:prstGeom>
          <a:solidFill>
            <a:schemeClr val="bg1"/>
          </a:solidFill>
          <a:ln>
            <a:solidFill>
              <a:srgbClr val="0C5A87"/>
            </a:solidFill>
          </a:ln>
          <a:effectLst>
            <a:outerShdw blurRad="50800" dist="38100" dir="2700000" algn="tl" rotWithShape="0">
              <a:prstClr val="black">
                <a:alpha val="40000"/>
              </a:prstClr>
            </a:outerShdw>
          </a:effectLst>
        </p:spPr>
        <p:txBody>
          <a:bodyPr wrap="square">
            <a:spAutoFit/>
          </a:bodyPr>
          <a:lstStyle/>
          <a:p>
            <a:pPr algn="ctr"/>
            <a:r>
              <a:rPr lang="en-US" altLang="zh-CN" sz="3200" b="1">
                <a:solidFill>
                  <a:srgbClr val="0B4C76"/>
                </a:solidFill>
                <a:latin typeface="Arial" panose="020B0604020202020204" pitchFamily="34" charset="0"/>
                <a:ea typeface="黑体" panose="02010609060101010101" charset="-122"/>
              </a:rPr>
              <a:t>P60~62</a:t>
            </a:r>
            <a:endParaRPr lang="zh-CN" altLang="en-US" sz="3200">
              <a:solidFill>
                <a:srgbClr val="0B4C76"/>
              </a:solidFill>
            </a:endParaRPr>
          </a:p>
        </p:txBody>
      </p:sp>
      <p:sp>
        <p:nvSpPr>
          <p:cNvPr id="33" name="矩形 32"/>
          <p:cNvSpPr/>
          <p:nvPr>
            <p:custDataLst>
              <p:tags r:id="rId9"/>
            </p:custDataLst>
          </p:nvPr>
        </p:nvSpPr>
        <p:spPr>
          <a:xfrm>
            <a:off x="-27560" y="6802757"/>
            <a:ext cx="12251044" cy="153388"/>
          </a:xfrm>
          <a:prstGeom prst="rect">
            <a:avLst/>
          </a:prstGeom>
          <a:solidFill>
            <a:srgbClr val="1D7F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85"/>
          </a:p>
        </p:txBody>
      </p:sp>
      <p:pic>
        <p:nvPicPr>
          <p:cNvPr id="11" name="图片 10"/>
          <p:cNvPicPr>
            <a:picLocks noChangeAspect="1"/>
          </p:cNvPicPr>
          <p:nvPr>
            <p:custDataLst>
              <p:tags r:id="rId10"/>
            </p:custDataLst>
          </p:nvPr>
        </p:nvPicPr>
        <p:blipFill>
          <a:blip r:embed="rId11"/>
          <a:stretch>
            <a:fillRect/>
          </a:stretch>
        </p:blipFill>
        <p:spPr>
          <a:xfrm>
            <a:off x="0" y="1031875"/>
            <a:ext cx="6838315" cy="661035"/>
          </a:xfrm>
          <a:prstGeom prst="rect">
            <a:avLst/>
          </a:prstGeom>
        </p:spPr>
      </p:pic>
      <p:sp>
        <p:nvSpPr>
          <p:cNvPr id="12" name="TextBox 38">
            <a:hlinkClick r:id="" action="ppaction://hlinkshowjump?jump=nextslide"/>
          </p:cNvPr>
          <p:cNvSpPr txBox="1">
            <a:spLocks noChangeArrowheads="1"/>
          </p:cNvSpPr>
          <p:nvPr>
            <p:custDataLst>
              <p:tags r:id="rId12"/>
            </p:custDataLst>
          </p:nvPr>
        </p:nvSpPr>
        <p:spPr bwMode="auto">
          <a:xfrm>
            <a:off x="112395" y="1070610"/>
            <a:ext cx="6332220"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3200" b="1">
                <a:solidFill>
                  <a:srgbClr val="FF0000"/>
                </a:solidFill>
                <a:latin typeface="微软雅黑" panose="020B0503020204020204" pitchFamily="34" charset="-122"/>
                <a:ea typeface="微软雅黑" panose="020B0503020204020204" pitchFamily="34" charset="-122"/>
              </a:rPr>
              <a:t>3.社会存在与社会意识的</a:t>
            </a:r>
            <a:r>
              <a:rPr lang="en-US" altLang="zh-CN" sz="3200" b="1">
                <a:solidFill>
                  <a:srgbClr val="FF0000"/>
                </a:solidFill>
                <a:latin typeface="微软雅黑" panose="020B0503020204020204" pitchFamily="34" charset="-122"/>
                <a:ea typeface="微软雅黑" panose="020B0503020204020204" pitchFamily="34" charset="-122"/>
                <a:sym typeface="+mn-lt"/>
              </a:rPr>
              <a:t>辩证关系</a:t>
            </a:r>
            <a:endParaRPr lang="en-US" altLang="zh-CN" sz="3200" b="1" noProof="1">
              <a:solidFill>
                <a:srgbClr val="FF0000"/>
              </a:solidFill>
              <a:latin typeface="微软雅黑" panose="020B0503020204020204" pitchFamily="34" charset="-122"/>
              <a:ea typeface="微软雅黑" panose="020B0503020204020204" pitchFamily="34" charset="-122"/>
            </a:endParaRPr>
          </a:p>
        </p:txBody>
      </p:sp>
      <p:sp>
        <p:nvSpPr>
          <p:cNvPr id="18" name="流程图: 可选过程 17"/>
          <p:cNvSpPr/>
          <p:nvPr>
            <p:custDataLst>
              <p:tags r:id="rId13"/>
            </p:custDataLst>
          </p:nvPr>
        </p:nvSpPr>
        <p:spPr>
          <a:xfrm>
            <a:off x="1871851" y="1734347"/>
            <a:ext cx="10106847" cy="1982685"/>
          </a:xfrm>
          <a:prstGeom prst="flowChartAlternateProcess">
            <a:avLst/>
          </a:prstGeom>
          <a:solidFill>
            <a:schemeClr val="accent5">
              <a:lumMod val="20000"/>
              <a:lumOff val="80000"/>
              <a:alpha val="78000"/>
            </a:schemeClr>
          </a:solidFill>
          <a:ln w="31750">
            <a:noFill/>
            <a:miter lim="800000"/>
          </a:ln>
          <a:effectLst>
            <a:softEdge rad="101600"/>
          </a:effectLst>
        </p:spPr>
        <p:txBody>
          <a:bodyPr anchor="ctr"/>
          <a:lstStyle/>
          <a:p>
            <a:pPr marL="162560" indent="-162560">
              <a:spcBef>
                <a:spcPts val="710"/>
              </a:spcBef>
            </a:pPr>
            <a:r>
              <a:rPr lang="en-US" altLang="zh-CN" sz="2665">
                <a:latin typeface="微软雅黑" panose="020B0503020204020204" pitchFamily="34" charset="-122"/>
                <a:ea typeface="微软雅黑" panose="020B0503020204020204" pitchFamily="34" charset="-122"/>
                <a:sym typeface="+mn-ea"/>
              </a:rPr>
              <a:t> </a:t>
            </a:r>
            <a:r>
              <a:rPr lang="zh-CN" altLang="en-US" sz="2665" b="1">
                <a:latin typeface="微软雅黑" panose="020B0503020204020204" pitchFamily="34" charset="-122"/>
                <a:ea typeface="微软雅黑" panose="020B0503020204020204" pitchFamily="34" charset="-122"/>
                <a:sym typeface="+mn-ea"/>
              </a:rPr>
              <a:t>“历史者英雄之舞台也，舍英雄几无历史”，“舍豪杰则无世界”，“大人物心理之动进稍易其轨，而全部历史可以改观”。</a:t>
            </a:r>
            <a:endParaRPr lang="zh-CN" altLang="en-US" sz="2665" b="1">
              <a:latin typeface="微软雅黑" panose="020B0503020204020204" pitchFamily="34" charset="-122"/>
              <a:ea typeface="微软雅黑" panose="020B0503020204020204" pitchFamily="34" charset="-122"/>
            </a:endParaRPr>
          </a:p>
          <a:p>
            <a:pPr marL="162560" indent="-162560" algn="r">
              <a:spcBef>
                <a:spcPts val="710"/>
              </a:spcBef>
            </a:pPr>
            <a:r>
              <a:rPr lang="zh-CN" altLang="en-US" sz="2665" b="1">
                <a:latin typeface="微软雅黑" panose="020B0503020204020204" pitchFamily="34" charset="-122"/>
                <a:ea typeface="微软雅黑" panose="020B0503020204020204" pitchFamily="34" charset="-122"/>
                <a:sym typeface="+mn-ea"/>
              </a:rPr>
              <a:t>                                             </a:t>
            </a:r>
            <a:r>
              <a:rPr lang="en-US" altLang="zh-CN" sz="2665" b="1">
                <a:latin typeface="微软雅黑" panose="020B0503020204020204" pitchFamily="34" charset="-122"/>
                <a:ea typeface="微软雅黑" panose="020B0503020204020204" pitchFamily="34" charset="-122"/>
                <a:sym typeface="+mn-ea"/>
              </a:rPr>
              <a:t>——</a:t>
            </a:r>
            <a:r>
              <a:rPr lang="zh-CN" altLang="en-US" sz="2665" b="1">
                <a:latin typeface="微软雅黑" panose="020B0503020204020204" pitchFamily="34" charset="-122"/>
                <a:ea typeface="微软雅黑" panose="020B0503020204020204" pitchFamily="34" charset="-122"/>
                <a:sym typeface="+mn-ea"/>
              </a:rPr>
              <a:t>梁启超</a:t>
            </a:r>
            <a:endParaRPr lang="zh-CN" altLang="en-US" sz="2665" b="1">
              <a:solidFill>
                <a:srgbClr val="FFFFFF"/>
              </a:solidFill>
            </a:endParaRPr>
          </a:p>
        </p:txBody>
      </p:sp>
      <p:pic>
        <p:nvPicPr>
          <p:cNvPr id="19" name="图片 18"/>
          <p:cNvPicPr>
            <a:picLocks noChangeAspect="1"/>
          </p:cNvPicPr>
          <p:nvPr>
            <p:custDataLst>
              <p:tags r:id="rId14"/>
            </p:custDataLst>
          </p:nvPr>
        </p:nvPicPr>
        <p:blipFill>
          <a:blip r:embed="rId15"/>
          <a:stretch>
            <a:fillRect/>
          </a:stretch>
        </p:blipFill>
        <p:spPr>
          <a:xfrm>
            <a:off x="586996" y="1768716"/>
            <a:ext cx="1461581" cy="1911656"/>
          </a:xfrm>
          <a:prstGeom prst="rect">
            <a:avLst/>
          </a:prstGeom>
          <a:ln>
            <a:noFill/>
          </a:ln>
          <a:effectLst>
            <a:softEdge rad="112500"/>
          </a:effectLst>
        </p:spPr>
      </p:pic>
      <p:sp>
        <p:nvSpPr>
          <p:cNvPr id="20" name="Rectangle 6"/>
          <p:cNvSpPr>
            <a:spLocks noChangeArrowheads="1"/>
          </p:cNvSpPr>
          <p:nvPr>
            <p:custDataLst>
              <p:tags r:id="rId16"/>
            </p:custDataLst>
          </p:nvPr>
        </p:nvSpPr>
        <p:spPr bwMode="auto">
          <a:xfrm>
            <a:off x="2161892" y="2968808"/>
            <a:ext cx="8554809" cy="583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zh-CN" altLang="en-US" sz="3200" b="1">
                <a:solidFill>
                  <a:srgbClr val="FF0000"/>
                </a:solidFill>
                <a:effectLst/>
              </a:rPr>
              <a:t>思考：你赞成他的观点吗？为什么？</a:t>
            </a:r>
            <a:endParaRPr lang="zh-CN" altLang="en-US" sz="3200" b="1">
              <a:solidFill>
                <a:srgbClr val="FF0000"/>
              </a:solidFill>
              <a:effectLst/>
            </a:endParaRPr>
          </a:p>
        </p:txBody>
      </p:sp>
      <p:cxnSp>
        <p:nvCxnSpPr>
          <p:cNvPr id="4" name="直接连接符 3"/>
          <p:cNvCxnSpPr/>
          <p:nvPr>
            <p:custDataLst>
              <p:tags r:id="rId17"/>
            </p:custDataLst>
          </p:nvPr>
        </p:nvCxnSpPr>
        <p:spPr>
          <a:xfrm>
            <a:off x="4688840" y="2839085"/>
            <a:ext cx="575945" cy="5715"/>
          </a:xfrm>
          <a:prstGeom prst="line">
            <a:avLst/>
          </a:prstGeom>
          <a:ln w="127000"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pic>
        <p:nvPicPr>
          <p:cNvPr id="23" name="图片 22"/>
          <p:cNvPicPr>
            <a:picLocks noChangeAspect="1"/>
          </p:cNvPicPr>
          <p:nvPr>
            <p:custDataLst>
              <p:tags r:id="rId18"/>
            </p:custDataLst>
          </p:nvPr>
        </p:nvPicPr>
        <p:blipFill>
          <a:blip r:embed="rId19">
            <a:alphaModFix amt="71000"/>
          </a:blip>
          <a:stretch>
            <a:fillRect/>
          </a:stretch>
        </p:blipFill>
        <p:spPr>
          <a:xfrm>
            <a:off x="3570665" y="4455058"/>
            <a:ext cx="3769384" cy="2347699"/>
          </a:xfrm>
          <a:prstGeom prst="rect">
            <a:avLst/>
          </a:prstGeom>
          <a:effectLst>
            <a:softEdge rad="76200"/>
          </a:effectLst>
        </p:spPr>
      </p:pic>
      <p:sp>
        <p:nvSpPr>
          <p:cNvPr id="27" name="文本框 26"/>
          <p:cNvSpPr txBox="1"/>
          <p:nvPr>
            <p:custDataLst>
              <p:tags r:id="rId20"/>
            </p:custDataLst>
          </p:nvPr>
        </p:nvSpPr>
        <p:spPr>
          <a:xfrm>
            <a:off x="599441" y="3693519"/>
            <a:ext cx="11379255" cy="632460"/>
          </a:xfrm>
          <a:prstGeom prst="rect">
            <a:avLst/>
          </a:prstGeom>
          <a:solidFill>
            <a:schemeClr val="bg1"/>
          </a:solidFill>
          <a:effectLst>
            <a:outerShdw blurRad="50800" dist="38100" dir="2700000" algn="tl" rotWithShape="0">
              <a:prstClr val="black">
                <a:alpha val="40000"/>
              </a:prstClr>
            </a:outerShdw>
          </a:effectLst>
        </p:spPr>
        <p:txBody>
          <a:bodyPr wrap="square">
            <a:spAutoFit/>
          </a:bodyPr>
          <a:lstStyle/>
          <a:p>
            <a:pPr>
              <a:lnSpc>
                <a:spcPct val="110000"/>
              </a:lnSpc>
            </a:pPr>
            <a:r>
              <a:rPr lang="zh-CN" altLang="en-US" sz="3200" b="1">
                <a:latin typeface="微软雅黑" panose="020B0503020204020204" pitchFamily="34" charset="-122"/>
                <a:ea typeface="微软雅黑" panose="020B0503020204020204" pitchFamily="34" charset="-122"/>
                <a:cs typeface="微软雅黑" panose="020B0503020204020204" pitchFamily="34" charset="-122"/>
              </a:rPr>
              <a:t>（</a:t>
            </a:r>
            <a:r>
              <a:rPr lang="en-US" altLang="zh-CN" sz="3200" b="1">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3200" b="1">
                <a:latin typeface="微软雅黑" panose="020B0503020204020204" pitchFamily="34" charset="-122"/>
                <a:ea typeface="微软雅黑" panose="020B0503020204020204" pitchFamily="34" charset="-122"/>
                <a:cs typeface="微软雅黑" panose="020B0503020204020204" pitchFamily="34" charset="-122"/>
              </a:rPr>
              <a:t>）</a:t>
            </a:r>
            <a:r>
              <a:rPr lang="zh-CN" altLang="zh-CN" sz="3200" b="1">
                <a:latin typeface="微软雅黑" panose="020B0503020204020204" pitchFamily="34" charset="-122"/>
                <a:ea typeface="微软雅黑" panose="020B0503020204020204" pitchFamily="34" charset="-122"/>
                <a:cs typeface="微软雅黑" panose="020B0503020204020204" pitchFamily="34" charset="-122"/>
                <a:sym typeface="+mn-lt"/>
              </a:rPr>
              <a:t>社会存在</a:t>
            </a:r>
            <a:r>
              <a:rPr lang="zh-CN" altLang="zh-CN" sz="32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lt"/>
              </a:rPr>
              <a:t>决定</a:t>
            </a:r>
            <a:r>
              <a:rPr lang="zh-CN" altLang="zh-CN" sz="3200" b="1">
                <a:latin typeface="微软雅黑" panose="020B0503020204020204" pitchFamily="34" charset="-122"/>
                <a:ea typeface="微软雅黑" panose="020B0503020204020204" pitchFamily="34" charset="-122"/>
                <a:cs typeface="微软雅黑" panose="020B0503020204020204" pitchFamily="34" charset="-122"/>
                <a:sym typeface="+mn-lt"/>
              </a:rPr>
              <a:t>社会意识，社会意识是对社会存在的</a:t>
            </a:r>
            <a:r>
              <a:rPr lang="zh-CN" altLang="en-US" sz="32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lt"/>
              </a:rPr>
              <a:t>反映</a:t>
            </a:r>
            <a:endParaRPr lang="zh-CN" altLang="en-US" sz="32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9" name="文本框 28"/>
          <p:cNvSpPr txBox="1"/>
          <p:nvPr>
            <p:custDataLst>
              <p:tags r:id="rId21"/>
            </p:custDataLst>
          </p:nvPr>
        </p:nvSpPr>
        <p:spPr>
          <a:xfrm>
            <a:off x="8423413" y="6255893"/>
            <a:ext cx="2953173" cy="501650"/>
          </a:xfrm>
          <a:prstGeom prst="rect">
            <a:avLst/>
          </a:prstGeom>
          <a:noFill/>
        </p:spPr>
        <p:txBody>
          <a:bodyPr wrap="square" rtlCol="0">
            <a:spAutoFit/>
          </a:bodyPr>
          <a:lstStyle/>
          <a:p>
            <a:r>
              <a:rPr lang="zh-CN" altLang="en-US" sz="2665">
                <a:solidFill>
                  <a:srgbClr val="FF0000"/>
                </a:solidFill>
              </a:rPr>
              <a:t>打疫苗了吗</a:t>
            </a:r>
            <a:endParaRPr lang="zh-CN" altLang="en-US" sz="2665">
              <a:solidFill>
                <a:srgbClr val="FF0000"/>
              </a:solidFill>
            </a:endParaRPr>
          </a:p>
        </p:txBody>
      </p:sp>
      <p:pic>
        <p:nvPicPr>
          <p:cNvPr id="6" name="图片 5"/>
          <p:cNvPicPr>
            <a:picLocks noChangeAspect="1"/>
          </p:cNvPicPr>
          <p:nvPr>
            <p:custDataLst>
              <p:tags r:id="rId22"/>
            </p:custDataLst>
          </p:nvPr>
        </p:nvPicPr>
        <p:blipFill>
          <a:blip r:embed="rId23"/>
          <a:stretch>
            <a:fillRect/>
          </a:stretch>
        </p:blipFill>
        <p:spPr>
          <a:xfrm>
            <a:off x="7340214" y="4506679"/>
            <a:ext cx="4198603" cy="2296219"/>
          </a:xfrm>
          <a:prstGeom prst="rect">
            <a:avLst/>
          </a:prstGeom>
          <a:ln w="25400">
            <a:solidFill>
              <a:srgbClr val="1A728E"/>
            </a:solidFill>
          </a:ln>
        </p:spPr>
      </p:pic>
      <p:sp>
        <p:nvSpPr>
          <p:cNvPr id="31" name="文本框 30"/>
          <p:cNvSpPr txBox="1"/>
          <p:nvPr>
            <p:custDataLst>
              <p:tags r:id="rId24"/>
            </p:custDataLst>
          </p:nvPr>
        </p:nvSpPr>
        <p:spPr>
          <a:xfrm>
            <a:off x="662561" y="4454823"/>
            <a:ext cx="11391700" cy="1568450"/>
          </a:xfrm>
          <a:prstGeom prst="rect">
            <a:avLst/>
          </a:prstGeom>
          <a:solidFill>
            <a:schemeClr val="accent5">
              <a:lumMod val="20000"/>
              <a:lumOff val="80000"/>
            </a:schemeClr>
          </a:solidFill>
        </p:spPr>
        <p:txBody>
          <a:bodyPr wrap="square">
            <a:spAutoFit/>
          </a:bodyPr>
          <a:lstStyle/>
          <a:p>
            <a:pPr fontAlgn="auto">
              <a:lnSpc>
                <a:spcPct val="120000"/>
              </a:lnSpc>
            </a:pPr>
            <a:r>
              <a:rPr lang="zh-CN" altLang="en-US" sz="2665" b="1">
                <a:latin typeface="微软雅黑" panose="020B0503020204020204" pitchFamily="34" charset="-122"/>
                <a:ea typeface="微软雅黑" panose="020B0503020204020204" pitchFamily="34" charset="-122"/>
                <a:sym typeface="+mn-ea"/>
              </a:rPr>
              <a:t>①</a:t>
            </a:r>
            <a:r>
              <a:rPr lang="zh-CN" altLang="zh-CN" sz="2665" b="1" spc="-1">
                <a:latin typeface="微软雅黑" panose="020B0503020204020204" pitchFamily="34" charset="-122"/>
                <a:ea typeface="微软雅黑" panose="020B0503020204020204" pitchFamily="34" charset="-122"/>
                <a:cs typeface="微软雅黑" panose="020B0503020204020204" pitchFamily="34" charset="-122"/>
                <a:sym typeface="+mn-lt"/>
              </a:rPr>
              <a:t>社会存在的</a:t>
            </a:r>
            <a:r>
              <a:rPr lang="zh-CN" altLang="zh-CN" sz="2665" b="1" spc="-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lt"/>
              </a:rPr>
              <a:t>性质</a:t>
            </a:r>
            <a:r>
              <a:rPr lang="zh-CN" altLang="zh-CN" sz="2665" b="1" spc="-1">
                <a:solidFill>
                  <a:srgbClr val="00B050"/>
                </a:solidFill>
                <a:latin typeface="微软雅黑" panose="020B0503020204020204" pitchFamily="34" charset="-122"/>
                <a:ea typeface="微软雅黑" panose="020B0503020204020204" pitchFamily="34" charset="-122"/>
                <a:cs typeface="微软雅黑" panose="020B0503020204020204" pitchFamily="34" charset="-122"/>
                <a:sym typeface="+mn-lt"/>
              </a:rPr>
              <a:t>决定了</a:t>
            </a:r>
            <a:r>
              <a:rPr lang="zh-CN" altLang="zh-CN" sz="2665" b="1" spc="-1">
                <a:latin typeface="微软雅黑" panose="020B0503020204020204" pitchFamily="34" charset="-122"/>
                <a:ea typeface="微软雅黑" panose="020B0503020204020204" pitchFamily="34" charset="-122"/>
                <a:cs typeface="微软雅黑" panose="020B0503020204020204" pitchFamily="34" charset="-122"/>
                <a:sym typeface="+mn-lt"/>
              </a:rPr>
              <a:t>社会意识的</a:t>
            </a:r>
            <a:r>
              <a:rPr lang="zh-CN" altLang="en-US" sz="2665" b="1" spc="-1">
                <a:solidFill>
                  <a:srgbClr val="C00000"/>
                </a:solidFill>
                <a:latin typeface="微软雅黑" panose="020B0503020204020204" pitchFamily="34" charset="-122"/>
                <a:ea typeface="微软雅黑" panose="020B0503020204020204" pitchFamily="34" charset="-122"/>
                <a:sym typeface="+mn-lt"/>
              </a:rPr>
              <a:t>性质</a:t>
            </a:r>
            <a:r>
              <a:rPr lang="zh-CN" altLang="zh-CN" sz="2665" b="1" spc="-1">
                <a:latin typeface="微软雅黑" panose="020B0503020204020204" pitchFamily="34" charset="-122"/>
                <a:ea typeface="微软雅黑" panose="020B0503020204020204" pitchFamily="34" charset="-122"/>
                <a:cs typeface="微软雅黑" panose="020B0503020204020204" pitchFamily="34" charset="-122"/>
                <a:sym typeface="+mn-lt"/>
              </a:rPr>
              <a:t>，</a:t>
            </a:r>
            <a:r>
              <a:rPr lang="zh-CN" altLang="en-US" sz="2665" b="1">
                <a:latin typeface="微软雅黑" panose="020B0503020204020204" pitchFamily="34" charset="-122"/>
                <a:ea typeface="微软雅黑" panose="020B0503020204020204" pitchFamily="34" charset="-122"/>
                <a:sym typeface="+mn-ea"/>
              </a:rPr>
              <a:t>有什么样的社会存在就有什么样的社会意识。（</a:t>
            </a:r>
            <a:r>
              <a:rPr lang="zh-CN" altLang="en-US" sz="2665" b="1">
                <a:solidFill>
                  <a:srgbClr val="0070C0"/>
                </a:solidFill>
                <a:latin typeface="微软雅黑" panose="020B0503020204020204" pitchFamily="34" charset="-122"/>
                <a:ea typeface="微软雅黑" panose="020B0503020204020204" pitchFamily="34" charset="-122"/>
                <a:sym typeface="+mn-ea"/>
              </a:rPr>
              <a:t>性质决定性质</a:t>
            </a:r>
            <a:r>
              <a:rPr lang="zh-CN" altLang="en-US" sz="2665" b="1">
                <a:latin typeface="微软雅黑" panose="020B0503020204020204" pitchFamily="34" charset="-122"/>
                <a:ea typeface="微软雅黑" panose="020B0503020204020204" pitchFamily="34" charset="-122"/>
                <a:sym typeface="+mn-ea"/>
              </a:rPr>
              <a:t>）</a:t>
            </a:r>
            <a:endParaRPr lang="zh-CN" altLang="en-US" sz="2665" b="1">
              <a:latin typeface="微软雅黑" panose="020B0503020204020204" pitchFamily="34" charset="-122"/>
              <a:ea typeface="微软雅黑" panose="020B0503020204020204" pitchFamily="34" charset="-122"/>
              <a:sym typeface="+mn-ea"/>
            </a:endParaRPr>
          </a:p>
          <a:p>
            <a:pPr>
              <a:lnSpc>
                <a:spcPct val="120000"/>
              </a:lnSpc>
            </a:pPr>
            <a:r>
              <a:rPr lang="zh-CN" altLang="en-US" sz="2665" b="1" spc="-1">
                <a:latin typeface="微软雅黑" panose="020B0503020204020204" pitchFamily="34" charset="-122"/>
                <a:ea typeface="微软雅黑" panose="020B0503020204020204" pitchFamily="34" charset="-122"/>
                <a:cs typeface="微软雅黑" panose="020B0503020204020204" pitchFamily="34" charset="-122"/>
                <a:sym typeface="+mn-ea"/>
              </a:rPr>
              <a:t>②</a:t>
            </a:r>
            <a:r>
              <a:rPr lang="zh-CN" altLang="en-US" sz="2665" b="1">
                <a:latin typeface="微软雅黑" panose="020B0503020204020204" pitchFamily="34" charset="-122"/>
                <a:ea typeface="微软雅黑" panose="020B0503020204020204" pitchFamily="34" charset="-122"/>
                <a:sym typeface="+mn-ea"/>
              </a:rPr>
              <a:t>社会存在的</a:t>
            </a:r>
            <a:r>
              <a:rPr lang="zh-CN" altLang="en-US" sz="2665" b="1" spc="-1">
                <a:solidFill>
                  <a:srgbClr val="C00000"/>
                </a:solidFill>
                <a:latin typeface="微软雅黑" panose="020B0503020204020204" pitchFamily="34" charset="-122"/>
                <a:ea typeface="微软雅黑" panose="020B0503020204020204" pitchFamily="34" charset="-122"/>
                <a:sym typeface="+mn-ea"/>
              </a:rPr>
              <a:t>变化</a:t>
            </a:r>
            <a:r>
              <a:rPr lang="zh-CN" altLang="en-US" sz="2665" b="1">
                <a:latin typeface="微软雅黑" panose="020B0503020204020204" pitchFamily="34" charset="-122"/>
                <a:ea typeface="微软雅黑" panose="020B0503020204020204" pitchFamily="34" charset="-122"/>
                <a:sym typeface="+mn-ea"/>
              </a:rPr>
              <a:t>发展</a:t>
            </a:r>
            <a:r>
              <a:rPr lang="zh-CN" altLang="en-US" sz="2665" b="1">
                <a:solidFill>
                  <a:srgbClr val="00B050"/>
                </a:solidFill>
                <a:latin typeface="微软雅黑" panose="020B0503020204020204" pitchFamily="34" charset="-122"/>
                <a:ea typeface="微软雅黑" panose="020B0503020204020204" pitchFamily="34" charset="-122"/>
                <a:sym typeface="+mn-ea"/>
              </a:rPr>
              <a:t>决定着</a:t>
            </a:r>
            <a:r>
              <a:rPr lang="zh-CN" altLang="en-US" sz="2665" b="1">
                <a:latin typeface="微软雅黑" panose="020B0503020204020204" pitchFamily="34" charset="-122"/>
                <a:ea typeface="微软雅黑" panose="020B0503020204020204" pitchFamily="34" charset="-122"/>
                <a:sym typeface="+mn-ea"/>
              </a:rPr>
              <a:t>社会意识的</a:t>
            </a:r>
            <a:r>
              <a:rPr lang="zh-CN" altLang="en-US" sz="2665" b="1" spc="-1">
                <a:solidFill>
                  <a:srgbClr val="C00000"/>
                </a:solidFill>
                <a:latin typeface="微软雅黑" panose="020B0503020204020204" pitchFamily="34" charset="-122"/>
                <a:ea typeface="微软雅黑" panose="020B0503020204020204" pitchFamily="34" charset="-122"/>
                <a:sym typeface="+mn-ea"/>
              </a:rPr>
              <a:t>变化</a:t>
            </a:r>
            <a:r>
              <a:rPr lang="zh-CN" altLang="en-US" sz="2665" b="1">
                <a:latin typeface="微软雅黑" panose="020B0503020204020204" pitchFamily="34" charset="-122"/>
                <a:ea typeface="微软雅黑" panose="020B0503020204020204" pitchFamily="34" charset="-122"/>
                <a:sym typeface="+mn-ea"/>
              </a:rPr>
              <a:t>发展。（</a:t>
            </a:r>
            <a:r>
              <a:rPr lang="zh-CN" altLang="en-US" sz="2665" b="1">
                <a:solidFill>
                  <a:srgbClr val="0070C0"/>
                </a:solidFill>
                <a:latin typeface="微软雅黑" panose="020B0503020204020204" pitchFamily="34" charset="-122"/>
                <a:ea typeface="微软雅黑" panose="020B0503020204020204" pitchFamily="34" charset="-122"/>
                <a:sym typeface="+mn-ea"/>
              </a:rPr>
              <a:t>变化决定变化</a:t>
            </a:r>
            <a:r>
              <a:rPr lang="zh-CN" altLang="en-US" sz="2665" b="1">
                <a:latin typeface="微软雅黑" panose="020B0503020204020204" pitchFamily="34" charset="-122"/>
                <a:ea typeface="微软雅黑" panose="020B0503020204020204" pitchFamily="34" charset="-122"/>
                <a:sym typeface="+mn-ea"/>
              </a:rPr>
              <a:t>）</a:t>
            </a:r>
            <a:endParaRPr lang="zh-CN" altLang="en-US" sz="2665" b="1">
              <a:latin typeface="微软雅黑" panose="020B0503020204020204" pitchFamily="34" charset="-122"/>
              <a:ea typeface="微软雅黑" panose="020B0503020204020204" pitchFamily="34" charset="-122"/>
              <a:sym typeface="+mn-ea"/>
            </a:endParaRPr>
          </a:p>
        </p:txBody>
      </p:sp>
      <p:sp>
        <p:nvSpPr>
          <p:cNvPr id="3" name="TextBox 38">
            <a:hlinkClick r:id="" action="ppaction://hlinkshowjump?jump=nextslide"/>
          </p:cNvPr>
          <p:cNvSpPr txBox="1">
            <a:spLocks noChangeArrowheads="1"/>
          </p:cNvSpPr>
          <p:nvPr>
            <p:custDataLst>
              <p:tags r:id="rId25"/>
            </p:custDataLst>
          </p:nvPr>
        </p:nvSpPr>
        <p:spPr bwMode="auto">
          <a:xfrm>
            <a:off x="1391477" y="182400"/>
            <a:ext cx="6298832" cy="64516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auto"/>
            <a:r>
              <a:rPr lang="zh-CN" altLang="en-US" sz="3600" b="1">
                <a:solidFill>
                  <a:srgbClr val="FF0000"/>
                </a:solidFill>
                <a:latin typeface="微软雅黑" panose="020B0503020204020204" pitchFamily="34" charset="-122"/>
                <a:ea typeface="微软雅黑" panose="020B0503020204020204" pitchFamily="34" charset="-122"/>
              </a:rPr>
              <a:t>二、社会存在与社会意识</a:t>
            </a:r>
            <a:endParaRPr lang="zh-CN" altLang="en-US" sz="3600" b="1" noProof="1">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000">
        <p:fad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left)">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1000"/>
                                        <p:tgtEl>
                                          <p:spTgt spid="27"/>
                                        </p:tgtEl>
                                      </p:cBhvr>
                                    </p:animEffect>
                                    <p:anim calcmode="lin" valueType="num">
                                      <p:cBhvr>
                                        <p:cTn id="18" dur="1000" fill="hold"/>
                                        <p:tgtEl>
                                          <p:spTgt spid="27"/>
                                        </p:tgtEl>
                                        <p:attrNameLst>
                                          <p:attrName>ppt_x</p:attrName>
                                        </p:attrNameLst>
                                      </p:cBhvr>
                                      <p:tavLst>
                                        <p:tav tm="0">
                                          <p:val>
                                            <p:strVal val="#ppt_x"/>
                                          </p:val>
                                        </p:tav>
                                        <p:tav tm="100000">
                                          <p:val>
                                            <p:strVal val="#ppt_x"/>
                                          </p:val>
                                        </p:tav>
                                      </p:tavLst>
                                    </p:anim>
                                    <p:anim calcmode="lin" valueType="num">
                                      <p:cBhvr>
                                        <p:cTn id="1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03"/>
                                        </p:tgtEl>
                                        <p:attrNameLst>
                                          <p:attrName>style.visibility</p:attrName>
                                        </p:attrNameLst>
                                      </p:cBhvr>
                                      <p:to>
                                        <p:strVal val="visible"/>
                                      </p:to>
                                    </p:set>
                                    <p:anim calcmode="lin" valueType="num">
                                      <p:cBhvr additive="base">
                                        <p:cTn id="24" dur="500" fill="hold"/>
                                        <p:tgtEl>
                                          <p:spTgt spid="103"/>
                                        </p:tgtEl>
                                        <p:attrNameLst>
                                          <p:attrName>ppt_x</p:attrName>
                                        </p:attrNameLst>
                                      </p:cBhvr>
                                      <p:tavLst>
                                        <p:tav tm="0">
                                          <p:val>
                                            <p:strVal val="#ppt_x"/>
                                          </p:val>
                                        </p:tav>
                                        <p:tav tm="100000">
                                          <p:val>
                                            <p:strVal val="#ppt_x"/>
                                          </p:val>
                                        </p:tav>
                                      </p:tavLst>
                                    </p:anim>
                                    <p:anim calcmode="lin" valueType="num">
                                      <p:cBhvr additive="base">
                                        <p:cTn id="25" dur="500" fill="hold"/>
                                        <p:tgtEl>
                                          <p:spTgt spid="103"/>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nodeType="click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checkerboard(across)">
                                      <p:cBhvr>
                                        <p:cTn id="30" dur="500"/>
                                        <p:tgtEl>
                                          <p:spTgt spid="23"/>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500" fill="hold"/>
                                        <p:tgtEl>
                                          <p:spTgt spid="6"/>
                                        </p:tgtEl>
                                        <p:attrNameLst>
                                          <p:attrName>ppt_w</p:attrName>
                                        </p:attrNameLst>
                                      </p:cBhvr>
                                      <p:tavLst>
                                        <p:tav tm="0">
                                          <p:val>
                                            <p:fltVal val="0"/>
                                          </p:val>
                                        </p:tav>
                                        <p:tav tm="100000">
                                          <p:val>
                                            <p:strVal val="#ppt_w"/>
                                          </p:val>
                                        </p:tav>
                                      </p:tavLst>
                                    </p:anim>
                                    <p:anim calcmode="lin" valueType="num">
                                      <p:cBhvr>
                                        <p:cTn id="36" dur="500" fill="hold"/>
                                        <p:tgtEl>
                                          <p:spTgt spid="6"/>
                                        </p:tgtEl>
                                        <p:attrNameLst>
                                          <p:attrName>ppt_h</p:attrName>
                                        </p:attrNameLst>
                                      </p:cBhvr>
                                      <p:tavLst>
                                        <p:tav tm="0">
                                          <p:val>
                                            <p:fltVal val="0"/>
                                          </p:val>
                                        </p:tav>
                                        <p:tav tm="100000">
                                          <p:val>
                                            <p:strVal val="#ppt_h"/>
                                          </p:val>
                                        </p:tav>
                                      </p:tavLst>
                                    </p:anim>
                                    <p:animEffect transition="in" filter="fade">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29"/>
                                        </p:tgtEl>
                                        <p:attrNameLst>
                                          <p:attrName>style.visibility</p:attrName>
                                        </p:attrNameLst>
                                      </p:cBhvr>
                                      <p:to>
                                        <p:strVal val="visible"/>
                                      </p:to>
                                    </p:set>
                                    <p:anim calcmode="lin" valueType="num">
                                      <p:cBhvr additive="base">
                                        <p:cTn id="42" dur="500" fill="hold"/>
                                        <p:tgtEl>
                                          <p:spTgt spid="29"/>
                                        </p:tgtEl>
                                        <p:attrNameLst>
                                          <p:attrName>ppt_x</p:attrName>
                                        </p:attrNameLst>
                                      </p:cBhvr>
                                      <p:tavLst>
                                        <p:tav tm="0">
                                          <p:val>
                                            <p:strVal val="#ppt_x"/>
                                          </p:val>
                                        </p:tav>
                                        <p:tav tm="100000">
                                          <p:val>
                                            <p:strVal val="#ppt_x"/>
                                          </p:val>
                                        </p:tav>
                                      </p:tavLst>
                                    </p:anim>
                                    <p:anim calcmode="lin" valueType="num">
                                      <p:cBhvr additive="base">
                                        <p:cTn id="43"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left)">
                                      <p:cBhvr>
                                        <p:cTn id="48"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ldLvl="0" animBg="1"/>
      <p:bldP spid="27" grpId="0" bldLvl="0" animBg="1"/>
      <p:bldP spid="29" grpId="0"/>
      <p:bldP spid="31"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卡通人物&#10;&#10;描述已自动生成"/>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227965" y="4470400"/>
            <a:ext cx="2874010" cy="2387600"/>
          </a:xfrm>
          <a:prstGeom prst="rect">
            <a:avLst/>
          </a:prstGeom>
        </p:spPr>
      </p:pic>
      <p:pic>
        <p:nvPicPr>
          <p:cNvPr id="104" name="图片 103"/>
          <p:cNvPicPr/>
          <p:nvPr>
            <p:custDataLst>
              <p:tags r:id="rId3"/>
            </p:custDataLst>
          </p:nvPr>
        </p:nvPicPr>
        <p:blipFill>
          <a:blip r:embed="rId4"/>
          <a:stretch>
            <a:fillRect/>
          </a:stretch>
        </p:blipFill>
        <p:spPr>
          <a:xfrm>
            <a:off x="3472815" y="4704080"/>
            <a:ext cx="3281045" cy="2153920"/>
          </a:xfrm>
          <a:prstGeom prst="rect">
            <a:avLst/>
          </a:prstGeom>
          <a:noFill/>
          <a:ln w="9525">
            <a:noFill/>
          </a:ln>
        </p:spPr>
      </p:pic>
      <p:pic>
        <p:nvPicPr>
          <p:cNvPr id="37" name="Picture 2" descr="C:\Documents and Settings\Administrator\桌面\复件 (6) 复件 4\c0be67453ce5a2f9_看图王.png"/>
          <p:cNvPicPr>
            <a:picLocks noChangeAspect="1" noChangeArrowheads="1"/>
          </p:cNvPicPr>
          <p:nvPr>
            <p:custDataLst>
              <p:tags r:id="rId5"/>
            </p:custDataLst>
          </p:nvPr>
        </p:nvPicPr>
        <p:blipFill>
          <a:blip r:embed="rId6">
            <a:extLst>
              <a:ext uri="{28A0092B-C50C-407E-A947-70E740481C1C}">
                <a14:useLocalDpi xmlns:a14="http://schemas.microsoft.com/office/drawing/2010/main" val="0"/>
              </a:ext>
            </a:extLst>
          </a:blip>
          <a:stretch>
            <a:fillRect/>
          </a:stretch>
        </p:blipFill>
        <p:spPr bwMode="auto">
          <a:xfrm rot="9000000">
            <a:off x="6601876" y="3489068"/>
            <a:ext cx="8133788" cy="459480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C:\Documents and Settings\Administrator\桌面\复件 (6) 复件 4\c0be67453ce5a2f9_看图王.png"/>
          <p:cNvPicPr>
            <a:picLocks noChangeAspect="1" noChangeArrowheads="1"/>
          </p:cNvPicPr>
          <p:nvPr>
            <p:custDataLst>
              <p:tags r:id="rId7"/>
            </p:custDataLst>
          </p:nvPr>
        </p:nvPicPr>
        <p:blipFill>
          <a:blip r:embed="rId6">
            <a:extLst>
              <a:ext uri="{28A0092B-C50C-407E-A947-70E740481C1C}">
                <a14:useLocalDpi xmlns:a14="http://schemas.microsoft.com/office/drawing/2010/main" val="0"/>
              </a:ext>
            </a:extLst>
          </a:blip>
          <a:stretch>
            <a:fillRect/>
          </a:stretch>
        </p:blipFill>
        <p:spPr bwMode="auto">
          <a:xfrm rot="19361614">
            <a:off x="-2402177" y="-1755568"/>
            <a:ext cx="8133788" cy="4594809"/>
          </a:xfrm>
          <a:prstGeom prst="rect">
            <a:avLst/>
          </a:prstGeom>
          <a:noFill/>
          <a:extLst>
            <a:ext uri="{909E8E84-426E-40DD-AFC4-6F175D3DCCD1}">
              <a14:hiddenFill xmlns:a14="http://schemas.microsoft.com/office/drawing/2010/main">
                <a:solidFill>
                  <a:srgbClr val="FFFFFF"/>
                </a:solidFill>
              </a14:hiddenFill>
            </a:ext>
          </a:extLst>
        </p:spPr>
      </p:pic>
      <p:sp>
        <p:nvSpPr>
          <p:cNvPr id="21" name="AutoShape 3"/>
          <p:cNvSpPr>
            <a:spLocks noChangeArrowheads="1"/>
          </p:cNvSpPr>
          <p:nvPr>
            <p:custDataLst>
              <p:tags r:id="rId8"/>
            </p:custDataLst>
          </p:nvPr>
        </p:nvSpPr>
        <p:spPr bwMode="gray">
          <a:xfrm>
            <a:off x="-240704" y="882203"/>
            <a:ext cx="12432704" cy="146531"/>
          </a:xfrm>
          <a:prstGeom prst="rightArrow">
            <a:avLst>
              <a:gd name="adj1" fmla="val 79306"/>
              <a:gd name="adj2" fmla="val 30296"/>
            </a:avLst>
          </a:prstGeom>
          <a:solidFill>
            <a:srgbClr val="2E97BC"/>
          </a:solidFill>
          <a:ln w="3175" cap="flat" cmpd="sng" algn="ctr">
            <a:solidFill>
              <a:srgbClr val="EAEAEA"/>
            </a:solidFill>
            <a:prstDash val="solid"/>
          </a:ln>
          <a:effectLst/>
        </p:spPr>
        <p:txBody>
          <a:bodyPr lIns="122264" tIns="61132" rIns="122264" bIns="61132" anchor="ctr"/>
          <a:lstStyle/>
          <a:p>
            <a:pPr algn="ctr" fontAlgn="base">
              <a:lnSpc>
                <a:spcPct val="120000"/>
              </a:lnSpc>
              <a:spcBef>
                <a:spcPct val="0"/>
              </a:spcBef>
              <a:spcAft>
                <a:spcPct val="0"/>
              </a:spcAft>
              <a:defRPr/>
            </a:pPr>
            <a:endParaRPr lang="zh-CN" altLang="en-US" sz="2040" kern="0">
              <a:solidFill>
                <a:srgbClr val="4D4D4D"/>
              </a:solidFill>
              <a:cs typeface="+mn-ea"/>
              <a:sym typeface="+mn-lt"/>
            </a:endParaRPr>
          </a:p>
        </p:txBody>
      </p:sp>
      <p:sp>
        <p:nvSpPr>
          <p:cNvPr id="24" name="TextBox 38">
            <a:hlinkClick r:id="" action="ppaction://hlinkshowjump?jump=nextslide"/>
          </p:cNvPr>
          <p:cNvSpPr txBox="1">
            <a:spLocks noChangeArrowheads="1"/>
          </p:cNvSpPr>
          <p:nvPr>
            <p:custDataLst>
              <p:tags r:id="rId9"/>
            </p:custDataLst>
          </p:nvPr>
        </p:nvSpPr>
        <p:spPr bwMode="auto">
          <a:xfrm>
            <a:off x="1391477" y="182400"/>
            <a:ext cx="629883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auto"/>
            <a:r>
              <a:rPr lang="zh-CN" altLang="en-US" sz="2935" b="1">
                <a:solidFill>
                  <a:srgbClr val="0C5A87"/>
                </a:solidFill>
                <a:latin typeface="微软雅黑" panose="020B0503020204020204" pitchFamily="34" charset="-122"/>
                <a:ea typeface="微软雅黑" panose="020B0503020204020204" pitchFamily="34" charset="-122"/>
              </a:rPr>
              <a:t>社会存在与社会意识</a:t>
            </a:r>
            <a:endParaRPr lang="zh-CN" altLang="en-US" sz="2935" b="1" noProof="1">
              <a:solidFill>
                <a:srgbClr val="0C5A87"/>
              </a:solidFill>
              <a:latin typeface="微软雅黑" panose="020B0503020204020204" pitchFamily="34" charset="-122"/>
              <a:ea typeface="微软雅黑" panose="020B0503020204020204" pitchFamily="34" charset="-122"/>
            </a:endParaRPr>
          </a:p>
        </p:txBody>
      </p:sp>
      <p:sp>
        <p:nvSpPr>
          <p:cNvPr id="26" name="文本框 25"/>
          <p:cNvSpPr txBox="1"/>
          <p:nvPr>
            <p:custDataLst>
              <p:tags r:id="rId10"/>
            </p:custDataLst>
          </p:nvPr>
        </p:nvSpPr>
        <p:spPr>
          <a:xfrm>
            <a:off x="9973876" y="161880"/>
            <a:ext cx="2004821" cy="583565"/>
          </a:xfrm>
          <a:prstGeom prst="rect">
            <a:avLst/>
          </a:prstGeom>
          <a:solidFill>
            <a:schemeClr val="bg1"/>
          </a:solidFill>
          <a:ln>
            <a:solidFill>
              <a:srgbClr val="0C5A87"/>
            </a:solidFill>
          </a:ln>
          <a:effectLst>
            <a:outerShdw blurRad="50800" dist="38100" dir="2700000" algn="tl" rotWithShape="0">
              <a:prstClr val="black">
                <a:alpha val="40000"/>
              </a:prstClr>
            </a:outerShdw>
          </a:effectLst>
        </p:spPr>
        <p:txBody>
          <a:bodyPr wrap="square">
            <a:spAutoFit/>
          </a:bodyPr>
          <a:lstStyle/>
          <a:p>
            <a:pPr algn="ctr"/>
            <a:r>
              <a:rPr lang="en-US" altLang="zh-CN" sz="3200" b="1">
                <a:solidFill>
                  <a:srgbClr val="0B4C76"/>
                </a:solidFill>
                <a:latin typeface="Arial" panose="020B0604020202020204" pitchFamily="34" charset="0"/>
                <a:ea typeface="黑体" panose="02010609060101010101" charset="-122"/>
              </a:rPr>
              <a:t>P60~62</a:t>
            </a:r>
            <a:endParaRPr lang="zh-CN" altLang="en-US" sz="3200">
              <a:solidFill>
                <a:srgbClr val="0B4C76"/>
              </a:solidFill>
            </a:endParaRPr>
          </a:p>
        </p:txBody>
      </p:sp>
      <p:pic>
        <p:nvPicPr>
          <p:cNvPr id="11" name="图片 10"/>
          <p:cNvPicPr>
            <a:picLocks noChangeAspect="1"/>
          </p:cNvPicPr>
          <p:nvPr>
            <p:custDataLst>
              <p:tags r:id="rId11"/>
            </p:custDataLst>
          </p:nvPr>
        </p:nvPicPr>
        <p:blipFill>
          <a:blip r:embed="rId12"/>
          <a:stretch>
            <a:fillRect/>
          </a:stretch>
        </p:blipFill>
        <p:spPr>
          <a:xfrm>
            <a:off x="0" y="949960"/>
            <a:ext cx="7690485" cy="742950"/>
          </a:xfrm>
          <a:prstGeom prst="rect">
            <a:avLst/>
          </a:prstGeom>
        </p:spPr>
      </p:pic>
      <p:sp>
        <p:nvSpPr>
          <p:cNvPr id="12" name="TextBox 38">
            <a:hlinkClick r:id="" action="ppaction://hlinkshowjump?jump=nextslide"/>
          </p:cNvPr>
          <p:cNvSpPr txBox="1">
            <a:spLocks noChangeArrowheads="1"/>
          </p:cNvSpPr>
          <p:nvPr>
            <p:custDataLst>
              <p:tags r:id="rId13"/>
            </p:custDataLst>
          </p:nvPr>
        </p:nvSpPr>
        <p:spPr bwMode="auto">
          <a:xfrm>
            <a:off x="81915" y="1109345"/>
            <a:ext cx="6938010"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3200" b="1">
                <a:solidFill>
                  <a:srgbClr val="FF0000"/>
                </a:solidFill>
                <a:latin typeface="微软雅黑" panose="020B0503020204020204" pitchFamily="34" charset="-122"/>
                <a:ea typeface="微软雅黑" panose="020B0503020204020204" pitchFamily="34" charset="-122"/>
              </a:rPr>
              <a:t>3.社会存在与社会意识的</a:t>
            </a:r>
            <a:r>
              <a:rPr lang="en-US" altLang="zh-CN" sz="3200" b="1">
                <a:solidFill>
                  <a:srgbClr val="FF0000"/>
                </a:solidFill>
                <a:latin typeface="微软雅黑" panose="020B0503020204020204" pitchFamily="34" charset="-122"/>
                <a:ea typeface="微软雅黑" panose="020B0503020204020204" pitchFamily="34" charset="-122"/>
                <a:sym typeface="+mn-lt"/>
              </a:rPr>
              <a:t>辩证关系</a:t>
            </a:r>
            <a:endParaRPr lang="en-US" altLang="zh-CN" sz="3200" b="1" noProof="1">
              <a:solidFill>
                <a:srgbClr val="FF0000"/>
              </a:solidFill>
              <a:latin typeface="微软雅黑" panose="020B0503020204020204" pitchFamily="34" charset="-122"/>
              <a:ea typeface="微软雅黑" panose="020B0503020204020204" pitchFamily="34" charset="-122"/>
            </a:endParaRPr>
          </a:p>
        </p:txBody>
      </p:sp>
      <p:sp>
        <p:nvSpPr>
          <p:cNvPr id="27" name="文本框 26"/>
          <p:cNvSpPr txBox="1"/>
          <p:nvPr>
            <p:custDataLst>
              <p:tags r:id="rId14"/>
            </p:custDataLst>
          </p:nvPr>
        </p:nvSpPr>
        <p:spPr>
          <a:xfrm>
            <a:off x="599441" y="2820444"/>
            <a:ext cx="11379255" cy="632460"/>
          </a:xfrm>
          <a:prstGeom prst="rect">
            <a:avLst/>
          </a:prstGeom>
          <a:solidFill>
            <a:schemeClr val="bg1"/>
          </a:solidFill>
          <a:effectLst>
            <a:outerShdw blurRad="50800" dist="38100" dir="2700000" algn="tl" rotWithShape="0">
              <a:prstClr val="black">
                <a:alpha val="40000"/>
              </a:prstClr>
            </a:outerShdw>
          </a:effectLst>
        </p:spPr>
        <p:txBody>
          <a:bodyPr wrap="square">
            <a:spAutoFit/>
          </a:bodyPr>
          <a:lstStyle/>
          <a:p>
            <a:pPr>
              <a:lnSpc>
                <a:spcPct val="110000"/>
              </a:lnSpc>
            </a:pPr>
            <a:r>
              <a:rPr lang="zh-CN" altLang="en-US" sz="3200" b="1">
                <a:latin typeface="微软雅黑" panose="020B0503020204020204" pitchFamily="34" charset="-122"/>
                <a:ea typeface="微软雅黑" panose="020B0503020204020204" pitchFamily="34" charset="-122"/>
                <a:cs typeface="微软雅黑" panose="020B0503020204020204" pitchFamily="34" charset="-122"/>
              </a:rPr>
              <a:t>（</a:t>
            </a:r>
            <a:r>
              <a:rPr lang="en-US" altLang="zh-CN" sz="3200" b="1">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3200" b="1">
                <a:latin typeface="微软雅黑" panose="020B0503020204020204" pitchFamily="34" charset="-122"/>
                <a:ea typeface="微软雅黑" panose="020B0503020204020204" pitchFamily="34" charset="-122"/>
                <a:cs typeface="微软雅黑" panose="020B0503020204020204" pitchFamily="34" charset="-122"/>
              </a:rPr>
              <a:t>）社会意识具有</a:t>
            </a:r>
            <a:r>
              <a:rPr lang="zh-CN" altLang="en-US" sz="32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相对独立性</a:t>
            </a:r>
            <a:endParaRPr lang="zh-CN" altLang="en-US" sz="32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2" name="Rectangle 6"/>
          <p:cNvSpPr>
            <a:spLocks noChangeArrowheads="1"/>
          </p:cNvSpPr>
          <p:nvPr>
            <p:custDataLst>
              <p:tags r:id="rId15"/>
            </p:custDataLst>
          </p:nvPr>
        </p:nvSpPr>
        <p:spPr bwMode="auto">
          <a:xfrm>
            <a:off x="687070" y="1700530"/>
            <a:ext cx="11084560" cy="13220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zh-CN" altLang="en-US" sz="3200" b="1">
                <a:solidFill>
                  <a:srgbClr val="259FC3"/>
                </a:solidFill>
                <a:effectLst/>
                <a:latin typeface="微软雅黑" panose="020B0503020204020204" pitchFamily="34" charset="-122"/>
                <a:ea typeface="微软雅黑" panose="020B0503020204020204" pitchFamily="34" charset="-122"/>
                <a:cs typeface="微软雅黑" panose="020B0503020204020204" pitchFamily="34" charset="-122"/>
              </a:rPr>
              <a:t>思考：社会存在的变化、发展总是先于社会意识吗？ </a:t>
            </a:r>
            <a:endParaRPr lang="en-US" altLang="zh-CN" sz="3200" b="1">
              <a:solidFill>
                <a:srgbClr val="259FC3"/>
              </a:solidFill>
              <a:effectLst/>
              <a:latin typeface="微软雅黑" panose="020B0503020204020204" pitchFamily="34" charset="-122"/>
              <a:ea typeface="微软雅黑" panose="020B0503020204020204" pitchFamily="34" charset="-122"/>
              <a:cs typeface="微软雅黑" panose="020B0503020204020204" pitchFamily="34" charset="-122"/>
            </a:endParaRPr>
          </a:p>
          <a:p>
            <a:r>
              <a:rPr lang="en-US" altLang="zh-CN" sz="3200" b="1">
                <a:solidFill>
                  <a:srgbClr val="259FC3"/>
                </a:solidFill>
                <a:effectLst/>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3200" b="1">
                <a:solidFill>
                  <a:srgbClr val="259FC3"/>
                </a:solidFill>
                <a:effectLst/>
                <a:latin typeface="微软雅黑" panose="020B0503020204020204" pitchFamily="34" charset="-122"/>
                <a:ea typeface="微软雅黑" panose="020B0503020204020204" pitchFamily="34" charset="-122"/>
                <a:cs typeface="微软雅黑" panose="020B0503020204020204" pitchFamily="34" charset="-122"/>
              </a:rPr>
              <a:t>二者的发展状况是否完全同步？</a:t>
            </a:r>
            <a:r>
              <a:rPr lang="zh-CN" altLang="en-US" sz="1600" b="1">
                <a:solidFill>
                  <a:srgbClr val="259FC3"/>
                </a:solidFill>
                <a:effectLst/>
                <a:latin typeface="微软雅黑" panose="020B0503020204020204" pitchFamily="34" charset="-122"/>
                <a:ea typeface="微软雅黑" panose="020B0503020204020204" pitchFamily="34" charset="-122"/>
                <a:cs typeface="微软雅黑" panose="020B0503020204020204" pitchFamily="34" charset="-122"/>
                <a:hlinkClick r:id="rId16" action="ppaction://hlinkfile"/>
              </a:rPr>
              <a:t>不可思议,现在还有“女德班”,甚至捡起缠足这一鄙俗-360影视.mp4</a:t>
            </a:r>
            <a:endParaRPr lang="zh-CN" altLang="en-US" sz="1600" b="1">
              <a:solidFill>
                <a:srgbClr val="259FC3"/>
              </a:solidFill>
              <a:effectLst/>
              <a:latin typeface="微软雅黑" panose="020B0503020204020204" pitchFamily="34" charset="-122"/>
              <a:ea typeface="微软雅黑" panose="020B0503020204020204" pitchFamily="34" charset="-122"/>
              <a:cs typeface="微软雅黑" panose="020B0503020204020204" pitchFamily="34" charset="-122"/>
              <a:hlinkClick r:id="rId16" action="ppaction://hlinkfile"/>
            </a:endParaRPr>
          </a:p>
        </p:txBody>
      </p:sp>
      <p:pic>
        <p:nvPicPr>
          <p:cNvPr id="28" name="图片 27"/>
          <p:cNvPicPr>
            <a:picLocks noChangeAspect="1"/>
          </p:cNvPicPr>
          <p:nvPr>
            <p:custDataLst>
              <p:tags r:id="rId17"/>
            </p:custDataLst>
          </p:nvPr>
        </p:nvPicPr>
        <p:blipFill>
          <a:blip r:embed="rId18">
            <a:extLst>
              <a:ext uri="{28A0092B-C50C-407E-A947-70E740481C1C}">
                <a14:useLocalDpi xmlns:a14="http://schemas.microsoft.com/office/drawing/2010/main" val="0"/>
              </a:ext>
            </a:extLst>
          </a:blip>
          <a:srcRect l="6412" t="30195" r="6437" b="-4650"/>
          <a:stretch>
            <a:fillRect/>
          </a:stretch>
        </p:blipFill>
        <p:spPr>
          <a:xfrm>
            <a:off x="7435076" y="4569114"/>
            <a:ext cx="4543243" cy="2572427"/>
          </a:xfrm>
          <a:prstGeom prst="rect">
            <a:avLst/>
          </a:prstGeom>
          <a:ln>
            <a:noFill/>
          </a:ln>
          <a:effectLst>
            <a:softEdge rad="112500"/>
          </a:effectLst>
        </p:spPr>
      </p:pic>
      <p:sp>
        <p:nvSpPr>
          <p:cNvPr id="31" name="文本框 30"/>
          <p:cNvSpPr txBox="1"/>
          <p:nvPr>
            <p:custDataLst>
              <p:tags r:id="rId19"/>
            </p:custDataLst>
          </p:nvPr>
        </p:nvSpPr>
        <p:spPr>
          <a:xfrm>
            <a:off x="599440" y="3492519"/>
            <a:ext cx="11379255" cy="1076325"/>
          </a:xfrm>
          <a:prstGeom prst="rect">
            <a:avLst/>
          </a:prstGeom>
          <a:solidFill>
            <a:schemeClr val="accent5">
              <a:lumMod val="20000"/>
              <a:lumOff val="80000"/>
            </a:schemeClr>
          </a:solidFill>
          <a:ln>
            <a:solidFill>
              <a:srgbClr val="FF0000"/>
            </a:solidFill>
          </a:ln>
        </p:spPr>
        <p:txBody>
          <a:bodyPr wrap="square">
            <a:spAutoFit/>
          </a:bodyPr>
          <a:lstStyle/>
          <a:p>
            <a:pPr fontAlgn="auto">
              <a:lnSpc>
                <a:spcPct val="100000"/>
              </a:lnSpc>
            </a:pPr>
            <a:r>
              <a:rPr lang="zh-CN" altLang="en-US" sz="2800" b="1">
                <a:latin typeface="微软雅黑" panose="020B0503020204020204" pitchFamily="34" charset="-122"/>
                <a:ea typeface="微软雅黑" panose="020B0503020204020204" pitchFamily="34" charset="-122"/>
                <a:cs typeface="微软雅黑" panose="020B0503020204020204" pitchFamily="34" charset="-122"/>
                <a:sym typeface="+mn-ea"/>
              </a:rPr>
              <a:t>社会意识</a:t>
            </a:r>
            <a:r>
              <a:rPr lang="zh-CN" altLang="en-US" sz="28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有时</a:t>
            </a:r>
            <a:r>
              <a:rPr lang="zh-CN" altLang="en-US" sz="2800" b="1">
                <a:latin typeface="微软雅黑" panose="020B0503020204020204" pitchFamily="34" charset="-122"/>
                <a:ea typeface="微软雅黑" panose="020B0503020204020204" pitchFamily="34" charset="-122"/>
                <a:cs typeface="微软雅黑" panose="020B0503020204020204" pitchFamily="34" charset="-122"/>
                <a:sym typeface="+mn-ea"/>
              </a:rPr>
              <a:t>会</a:t>
            </a:r>
            <a:r>
              <a:rPr lang="zh-CN" altLang="en-US" sz="28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落后</a:t>
            </a:r>
            <a:r>
              <a:rPr lang="zh-CN" altLang="en-US" sz="2800" b="1">
                <a:latin typeface="微软雅黑" panose="020B0503020204020204" pitchFamily="34" charset="-122"/>
                <a:ea typeface="微软雅黑" panose="020B0503020204020204" pitchFamily="34" charset="-122"/>
                <a:cs typeface="微软雅黑" panose="020B0503020204020204" pitchFamily="34" charset="-122"/>
                <a:sym typeface="+mn-ea"/>
              </a:rPr>
              <a:t>于社会存在,</a:t>
            </a:r>
            <a:r>
              <a:rPr lang="zh-CN" altLang="en-US" sz="28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有时</a:t>
            </a:r>
            <a:r>
              <a:rPr lang="zh-CN" altLang="en-US" sz="2800" b="1">
                <a:latin typeface="微软雅黑" panose="020B0503020204020204" pitchFamily="34" charset="-122"/>
                <a:ea typeface="微软雅黑" panose="020B0503020204020204" pitchFamily="34" charset="-122"/>
                <a:cs typeface="微软雅黑" panose="020B0503020204020204" pitchFamily="34" charset="-122"/>
                <a:sym typeface="+mn-ea"/>
              </a:rPr>
              <a:t>又会</a:t>
            </a:r>
            <a:r>
              <a:rPr lang="zh-CN" altLang="en-US" sz="28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先于</a:t>
            </a:r>
            <a:r>
              <a:rPr lang="zh-CN" altLang="en-US" sz="2800" b="1">
                <a:latin typeface="微软雅黑" panose="020B0503020204020204" pitchFamily="34" charset="-122"/>
                <a:ea typeface="微软雅黑" panose="020B0503020204020204" pitchFamily="34" charset="-122"/>
                <a:cs typeface="微软雅黑" panose="020B0503020204020204" pitchFamily="34" charset="-122"/>
                <a:sym typeface="+mn-ea"/>
              </a:rPr>
              <a:t>社会存在而变化、发展。</a:t>
            </a:r>
            <a:r>
              <a:rPr lang="zh-CN" altLang="en-US" sz="2800" b="1">
                <a:solidFill>
                  <a:srgbClr val="00B050"/>
                </a:solidFill>
                <a:latin typeface="微软雅黑" panose="020B0503020204020204" pitchFamily="34" charset="-122"/>
                <a:ea typeface="微软雅黑" panose="020B0503020204020204" pitchFamily="34" charset="-122"/>
                <a:cs typeface="微软雅黑" panose="020B0503020204020204" pitchFamily="34" charset="-122"/>
                <a:sym typeface="+mn-ea"/>
              </a:rPr>
              <a:t>（时间上不完全同步）</a:t>
            </a:r>
            <a:r>
              <a:rPr lang="zh-CN" altLang="en-US" sz="3600" b="1">
                <a:ln>
                  <a:solidFill>
                    <a:schemeClr val="tx1"/>
                  </a:solidFill>
                </a:ln>
                <a:solidFill>
                  <a:srgbClr val="FF0000"/>
                </a:solidFill>
                <a:latin typeface="华文琥珀" panose="02010800040101010101" charset="-122"/>
                <a:ea typeface="华文琥珀" panose="02010800040101010101" charset="-122"/>
                <a:cs typeface="微软雅黑" panose="020B0503020204020204" pitchFamily="34" charset="-122"/>
                <a:sym typeface="+mn-ea"/>
              </a:rPr>
              <a:t>谁依赖谁的变化而变化？</a:t>
            </a:r>
            <a:endParaRPr lang="zh-CN" altLang="en-US" sz="3600" b="1">
              <a:ln>
                <a:solidFill>
                  <a:schemeClr val="tx1"/>
                </a:solidFill>
              </a:ln>
              <a:solidFill>
                <a:srgbClr val="FF0000"/>
              </a:solidFill>
              <a:latin typeface="华文琥珀" panose="02010800040101010101" charset="-122"/>
              <a:ea typeface="华文琥珀" panose="02010800040101010101" charset="-122"/>
              <a:cs typeface="微软雅黑" panose="020B0503020204020204" pitchFamily="34" charset="-122"/>
              <a:sym typeface="+mn-ea"/>
            </a:endParaRPr>
          </a:p>
        </p:txBody>
      </p:sp>
      <p:sp>
        <p:nvSpPr>
          <p:cNvPr id="33" name="矩形 32"/>
          <p:cNvSpPr/>
          <p:nvPr>
            <p:custDataLst>
              <p:tags r:id="rId20"/>
            </p:custDataLst>
          </p:nvPr>
        </p:nvSpPr>
        <p:spPr>
          <a:xfrm>
            <a:off x="-27560" y="6802757"/>
            <a:ext cx="12251044" cy="153388"/>
          </a:xfrm>
          <a:prstGeom prst="rect">
            <a:avLst/>
          </a:prstGeom>
          <a:solidFill>
            <a:srgbClr val="1D7F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85"/>
          </a:p>
        </p:txBody>
      </p:sp>
      <p:sp>
        <p:nvSpPr>
          <p:cNvPr id="32" name="文本框 31"/>
          <p:cNvSpPr txBox="1"/>
          <p:nvPr>
            <p:custDataLst>
              <p:tags r:id="rId21"/>
            </p:custDataLst>
          </p:nvPr>
        </p:nvSpPr>
        <p:spPr>
          <a:xfrm>
            <a:off x="539749" y="4568617"/>
            <a:ext cx="11379255" cy="2061210"/>
          </a:xfrm>
          <a:prstGeom prst="rect">
            <a:avLst/>
          </a:prstGeom>
          <a:solidFill>
            <a:schemeClr val="accent5">
              <a:lumMod val="20000"/>
              <a:lumOff val="80000"/>
            </a:schemeClr>
          </a:solidFill>
        </p:spPr>
        <p:txBody>
          <a:bodyPr wrap="square">
            <a:spAutoFit/>
          </a:bodyPr>
          <a:lstStyle/>
          <a:p>
            <a:pPr fontAlgn="auto">
              <a:lnSpc>
                <a:spcPct val="100000"/>
              </a:lnSpc>
            </a:pPr>
            <a:r>
              <a:rPr lang="zh-CN" altLang="en-US" sz="28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落后</a:t>
            </a:r>
            <a:r>
              <a:rPr lang="zh-CN" altLang="en-US" sz="2800" b="1">
                <a:latin typeface="微软雅黑" panose="020B0503020204020204" pitchFamily="34" charset="-122"/>
                <a:ea typeface="微软雅黑" panose="020B0503020204020204" pitchFamily="34" charset="-122"/>
                <a:cs typeface="微软雅黑" panose="020B0503020204020204" pitchFamily="34" charset="-122"/>
                <a:sym typeface="+mn-ea"/>
              </a:rPr>
              <a:t>的社会意识对社会的发展起</a:t>
            </a:r>
            <a:r>
              <a:rPr lang="zh-CN" altLang="en-US" sz="28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阻碍</a:t>
            </a:r>
            <a:r>
              <a:rPr lang="zh-CN" altLang="en-US" sz="2800" b="1">
                <a:latin typeface="微软雅黑" panose="020B0503020204020204" pitchFamily="34" charset="-122"/>
                <a:ea typeface="微软雅黑" panose="020B0503020204020204" pitchFamily="34" charset="-122"/>
                <a:cs typeface="微软雅黑" panose="020B0503020204020204" pitchFamily="34" charset="-122"/>
                <a:sym typeface="+mn-ea"/>
              </a:rPr>
              <a:t>作用; </a:t>
            </a:r>
            <a:r>
              <a:rPr lang="zh-CN" altLang="en-US" sz="28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先进</a:t>
            </a:r>
            <a:r>
              <a:rPr lang="zh-CN" altLang="en-US" sz="2800" b="1">
                <a:latin typeface="微软雅黑" panose="020B0503020204020204" pitchFamily="34" charset="-122"/>
                <a:ea typeface="微软雅黑" panose="020B0503020204020204" pitchFamily="34" charset="-122"/>
                <a:cs typeface="微软雅黑" panose="020B0503020204020204" pitchFamily="34" charset="-122"/>
                <a:sym typeface="+mn-ea"/>
              </a:rPr>
              <a:t>的社会意识可以</a:t>
            </a:r>
            <a:r>
              <a:rPr lang="zh-CN" altLang="en-US" sz="28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正确</a:t>
            </a:r>
            <a:r>
              <a:rPr lang="zh-CN" altLang="en-US" sz="2800" b="1">
                <a:latin typeface="微软雅黑" panose="020B0503020204020204" pitchFamily="34" charset="-122"/>
                <a:ea typeface="微软雅黑" panose="020B0503020204020204" pitchFamily="34" charset="-122"/>
                <a:cs typeface="微软雅黑" panose="020B0503020204020204" pitchFamily="34" charset="-122"/>
                <a:sym typeface="+mn-ea"/>
              </a:rPr>
              <a:t>地预见社会发展的</a:t>
            </a:r>
            <a:r>
              <a:rPr lang="zh-CN" altLang="en-US" sz="28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方向和趋势</a:t>
            </a:r>
            <a:r>
              <a:rPr lang="zh-CN" altLang="en-US" sz="2800" b="1">
                <a:latin typeface="微软雅黑" panose="020B0503020204020204" pitchFamily="34" charset="-122"/>
                <a:ea typeface="微软雅黑" panose="020B0503020204020204" pitchFamily="34" charset="-122"/>
                <a:cs typeface="微软雅黑" panose="020B0503020204020204" pitchFamily="34" charset="-122"/>
                <a:sym typeface="+mn-ea"/>
              </a:rPr>
              <a:t>,对社会发展起积极的</a:t>
            </a:r>
            <a:r>
              <a:rPr lang="zh-CN" altLang="en-US" sz="28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促进</a:t>
            </a:r>
            <a:r>
              <a:rPr lang="zh-CN" altLang="en-US" sz="2800" b="1">
                <a:latin typeface="微软雅黑" panose="020B0503020204020204" pitchFamily="34" charset="-122"/>
                <a:ea typeface="微软雅黑" panose="020B0503020204020204" pitchFamily="34" charset="-122"/>
                <a:cs typeface="微软雅黑" panose="020B0503020204020204" pitchFamily="34" charset="-122"/>
                <a:sym typeface="+mn-ea"/>
              </a:rPr>
              <a:t>作用。</a:t>
            </a:r>
            <a:endParaRPr lang="zh-CN" altLang="en-US" sz="2800" b="1">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l" fontAlgn="auto">
              <a:lnSpc>
                <a:spcPct val="100000"/>
              </a:lnSpc>
              <a:buClrTx/>
              <a:buSzTx/>
              <a:buFontTx/>
            </a:pPr>
            <a:r>
              <a:rPr lang="zh-CN" altLang="en-US" sz="2800" b="1">
                <a:solidFill>
                  <a:srgbClr val="00B050"/>
                </a:solidFill>
                <a:latin typeface="微软雅黑" panose="020B0503020204020204" pitchFamily="34" charset="-122"/>
                <a:ea typeface="微软雅黑" panose="020B0503020204020204" pitchFamily="34" charset="-122"/>
                <a:cs typeface="微软雅黑" panose="020B0503020204020204" pitchFamily="34" charset="-122"/>
                <a:sym typeface="+mn-ea"/>
              </a:rPr>
              <a:t>（性质上具有能动反作用）</a:t>
            </a:r>
            <a:r>
              <a:rPr lang="zh-CN" altLang="en-US" sz="3600" b="1">
                <a:ln>
                  <a:solidFill>
                    <a:schemeClr val="tx1"/>
                  </a:solidFill>
                </a:ln>
                <a:solidFill>
                  <a:srgbClr val="FF0000"/>
                </a:solidFill>
                <a:latin typeface="华文琥珀" panose="02010800040101010101" charset="-122"/>
                <a:ea typeface="华文琥珀" panose="02010800040101010101" charset="-122"/>
                <a:cs typeface="微软雅黑" panose="020B0503020204020204" pitchFamily="34" charset="-122"/>
                <a:sym typeface="+mn-ea"/>
              </a:rPr>
              <a:t>社会意识可不可以直接作用于社会存在？</a:t>
            </a:r>
            <a:endParaRPr lang="zh-CN" altLang="en-US" sz="3600" b="1">
              <a:ln>
                <a:solidFill>
                  <a:schemeClr val="tx1"/>
                </a:solidFill>
              </a:ln>
              <a:solidFill>
                <a:srgbClr val="FF0000"/>
              </a:solidFill>
              <a:latin typeface="华文琥珀" panose="02010800040101010101" charset="-122"/>
              <a:ea typeface="华文琥珀" panose="02010800040101010101" charset="-122"/>
              <a:cs typeface="微软雅黑" panose="020B0503020204020204" pitchFamily="34" charset="-122"/>
              <a:sym typeface="+mn-ea"/>
            </a:endParaRPr>
          </a:p>
        </p:txBody>
      </p:sp>
      <p:sp>
        <p:nvSpPr>
          <p:cNvPr id="3" name="TextBox 38">
            <a:hlinkClick r:id="" action="ppaction://hlinkshowjump?jump=nextslide"/>
          </p:cNvPr>
          <p:cNvSpPr txBox="1">
            <a:spLocks noChangeArrowheads="1"/>
          </p:cNvSpPr>
          <p:nvPr>
            <p:custDataLst>
              <p:tags r:id="rId22"/>
            </p:custDataLst>
          </p:nvPr>
        </p:nvSpPr>
        <p:spPr bwMode="auto">
          <a:xfrm>
            <a:off x="1391477" y="182400"/>
            <a:ext cx="6298832" cy="64516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auto"/>
            <a:r>
              <a:rPr lang="zh-CN" altLang="en-US" sz="3600" b="1">
                <a:solidFill>
                  <a:srgbClr val="FF0000"/>
                </a:solidFill>
                <a:latin typeface="微软雅黑" panose="020B0503020204020204" pitchFamily="34" charset="-122"/>
                <a:ea typeface="微软雅黑" panose="020B0503020204020204" pitchFamily="34" charset="-122"/>
              </a:rPr>
              <a:t>二、社会存在与社会意识</a:t>
            </a:r>
            <a:endParaRPr lang="zh-CN" altLang="en-US" sz="3600" b="1" noProof="1">
              <a:solidFill>
                <a:srgbClr val="FF0000"/>
              </a:solidFill>
              <a:latin typeface="微软雅黑" panose="020B0503020204020204" pitchFamily="34" charset="-122"/>
              <a:ea typeface="微软雅黑" panose="020B0503020204020204" pitchFamily="34" charset="-122"/>
            </a:endParaRPr>
          </a:p>
        </p:txBody>
      </p:sp>
      <p:sp>
        <p:nvSpPr>
          <p:cNvPr id="8" name="矩形 7"/>
          <p:cNvSpPr/>
          <p:nvPr>
            <p:custDataLst>
              <p:tags r:id="rId23"/>
            </p:custDataLst>
          </p:nvPr>
        </p:nvSpPr>
        <p:spPr>
          <a:xfrm>
            <a:off x="6753844" y="2653041"/>
            <a:ext cx="4605899" cy="968375"/>
          </a:xfrm>
          <a:prstGeom prst="rect">
            <a:avLst/>
          </a:prstGeom>
          <a:solidFill>
            <a:schemeClr val="bg1"/>
          </a:solidFill>
          <a:ln w="57150">
            <a:noFill/>
            <a:prstDash val="sysDot"/>
          </a:ln>
        </p:spPr>
        <p:txBody>
          <a:bodyPr wrap="square">
            <a:spAutoFit/>
          </a:bodyPr>
          <a:p>
            <a:r>
              <a:rPr lang="zh-CN" altLang="en-US" sz="2845" b="1">
                <a:solidFill>
                  <a:srgbClr val="FF0000"/>
                </a:solidFill>
              </a:rPr>
              <a:t>思想的贫穷是最大的贫穷</a:t>
            </a:r>
            <a:endParaRPr lang="zh-CN" altLang="en-US" sz="2845" b="1">
              <a:solidFill>
                <a:srgbClr val="FF0000"/>
              </a:solidFill>
            </a:endParaRPr>
          </a:p>
          <a:p>
            <a:r>
              <a:rPr lang="zh-CN" altLang="en-US" sz="2845" b="1">
                <a:solidFill>
                  <a:srgbClr val="FF0000"/>
                </a:solidFill>
              </a:rPr>
              <a:t>观念的落后是最大的落后</a:t>
            </a:r>
            <a:endParaRPr lang="zh-CN" altLang="en-US" sz="2845" b="1">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spd="slow" p14:dur="1000">
        <p:fad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wipe(left)">
                                      <p:cBhvr>
                                        <p:cTn id="14" dur="500"/>
                                        <p:tgtEl>
                                          <p:spTgt spid="31"/>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4"/>
                                        </p:tgtEl>
                                        <p:attrNameLst>
                                          <p:attrName>style.visibility</p:attrName>
                                        </p:attrNameLst>
                                      </p:cBhvr>
                                      <p:to>
                                        <p:strVal val="visible"/>
                                      </p:to>
                                    </p:set>
                                    <p:anim calcmode="lin" valueType="num">
                                      <p:cBhvr additive="base">
                                        <p:cTn id="25" dur="500" fill="hold"/>
                                        <p:tgtEl>
                                          <p:spTgt spid="104"/>
                                        </p:tgtEl>
                                        <p:attrNameLst>
                                          <p:attrName>ppt_x</p:attrName>
                                        </p:attrNameLst>
                                      </p:cBhvr>
                                      <p:tavLst>
                                        <p:tav tm="0">
                                          <p:val>
                                            <p:strVal val="#ppt_x"/>
                                          </p:val>
                                        </p:tav>
                                        <p:tav tm="100000">
                                          <p:val>
                                            <p:strVal val="#ppt_x"/>
                                          </p:val>
                                        </p:tav>
                                      </p:tavLst>
                                    </p:anim>
                                    <p:anim calcmode="lin" valueType="num">
                                      <p:cBhvr additive="base">
                                        <p:cTn id="26" dur="500" fill="hold"/>
                                        <p:tgtEl>
                                          <p:spTgt spid="10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28"/>
                                        </p:tgtEl>
                                        <p:attrNameLst>
                                          <p:attrName>style.visibility</p:attrName>
                                        </p:attrNameLst>
                                      </p:cBhvr>
                                      <p:to>
                                        <p:strVal val="visible"/>
                                      </p:to>
                                    </p:set>
                                    <p:anim calcmode="lin" valueType="num">
                                      <p:cBhvr>
                                        <p:cTn id="35" dur="500" fill="hold"/>
                                        <p:tgtEl>
                                          <p:spTgt spid="28"/>
                                        </p:tgtEl>
                                        <p:attrNameLst>
                                          <p:attrName>ppt_w</p:attrName>
                                        </p:attrNameLst>
                                      </p:cBhvr>
                                      <p:tavLst>
                                        <p:tav tm="0">
                                          <p:val>
                                            <p:fltVal val="0"/>
                                          </p:val>
                                        </p:tav>
                                        <p:tav tm="100000">
                                          <p:val>
                                            <p:strVal val="#ppt_w"/>
                                          </p:val>
                                        </p:tav>
                                      </p:tavLst>
                                    </p:anim>
                                    <p:anim calcmode="lin" valueType="num">
                                      <p:cBhvr>
                                        <p:cTn id="36" dur="500" fill="hold"/>
                                        <p:tgtEl>
                                          <p:spTgt spid="28"/>
                                        </p:tgtEl>
                                        <p:attrNameLst>
                                          <p:attrName>ppt_h</p:attrName>
                                        </p:attrNameLst>
                                      </p:cBhvr>
                                      <p:tavLst>
                                        <p:tav tm="0">
                                          <p:val>
                                            <p:fltVal val="0"/>
                                          </p:val>
                                        </p:tav>
                                        <p:tav tm="100000">
                                          <p:val>
                                            <p:strVal val="#ppt_h"/>
                                          </p:val>
                                        </p:tav>
                                      </p:tavLst>
                                    </p:anim>
                                    <p:animEffect transition="in" filter="fade">
                                      <p:cBhvr>
                                        <p:cTn id="37" dur="500"/>
                                        <p:tgtEl>
                                          <p:spTgt spid="2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32"/>
                                        </p:tgtEl>
                                        <p:attrNameLst>
                                          <p:attrName>style.visibility</p:attrName>
                                        </p:attrNameLst>
                                      </p:cBhvr>
                                      <p:to>
                                        <p:strVal val="visible"/>
                                      </p:to>
                                    </p:set>
                                    <p:animEffect transition="in" filter="wipe(left)">
                                      <p:cBhvr>
                                        <p:cTn id="4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bldLvl="0" animBg="1"/>
      <p:bldP spid="31" grpId="0" bldLvl="0" animBg="1"/>
      <p:bldP spid="32" grpId="0" bldLvl="0" animBg="1"/>
      <p:bldP spid="8"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4" name="直接连接符 33"/>
          <p:cNvCxnSpPr>
            <a:endCxn id="38" idx="1"/>
          </p:cNvCxnSpPr>
          <p:nvPr>
            <p:custDataLst>
              <p:tags r:id="rId1"/>
            </p:custDataLst>
          </p:nvPr>
        </p:nvCxnSpPr>
        <p:spPr>
          <a:xfrm flipV="1">
            <a:off x="106045" y="6604635"/>
            <a:ext cx="10306685" cy="13970"/>
          </a:xfrm>
          <a:prstGeom prst="line">
            <a:avLst/>
          </a:prstGeom>
          <a:ln w="12700" cmpd="sng">
            <a:solidFill>
              <a:srgbClr val="C00000"/>
            </a:solidFill>
            <a:prstDash val="solid"/>
          </a:ln>
        </p:spPr>
        <p:style>
          <a:lnRef idx="1">
            <a:schemeClr val="accent1"/>
          </a:lnRef>
          <a:fillRef idx="0">
            <a:schemeClr val="accent1"/>
          </a:fillRef>
          <a:effectRef idx="0">
            <a:schemeClr val="accent1"/>
          </a:effectRef>
          <a:fontRef idx="minor">
            <a:schemeClr val="tx1"/>
          </a:fontRef>
        </p:style>
      </p:cxnSp>
      <p:sp>
        <p:nvSpPr>
          <p:cNvPr id="38" name="文本框 37"/>
          <p:cNvSpPr txBox="1"/>
          <p:nvPr>
            <p:custDataLst>
              <p:tags r:id="rId2"/>
            </p:custDataLst>
          </p:nvPr>
        </p:nvSpPr>
        <p:spPr>
          <a:xfrm>
            <a:off x="10412730" y="6482080"/>
            <a:ext cx="1915160" cy="245110"/>
          </a:xfrm>
          <a:prstGeom prst="rect">
            <a:avLst/>
          </a:prstGeom>
          <a:noFill/>
        </p:spPr>
        <p:txBody>
          <a:bodyPr wrap="square" rtlCol="0">
            <a:spAutoFit/>
          </a:bodyPr>
          <a:lstStyle/>
          <a:p>
            <a:r>
              <a:rPr lang="zh-CN" altLang="en-US" sz="1000" b="1">
                <a:solidFill>
                  <a:schemeClr val="tx1"/>
                </a:solidFill>
                <a:latin typeface="方正公文小标宋" panose="02000500000000000000" charset="-122"/>
                <a:ea typeface="方正公文小标宋" panose="02000500000000000000" charset="-122"/>
                <a:cs typeface="方正粗黑宋简体" panose="02000000000000000000" charset="-122"/>
                <a:sym typeface="+mn-ea"/>
              </a:rPr>
              <a:t>第一节</a:t>
            </a:r>
            <a:r>
              <a:rPr lang="en-US" altLang="zh-CN" sz="1000" b="1">
                <a:solidFill>
                  <a:schemeClr val="tx1"/>
                </a:solidFill>
                <a:latin typeface="方正公文小标宋" panose="02000500000000000000" charset="-122"/>
                <a:ea typeface="方正公文小标宋" panose="02000500000000000000" charset="-122"/>
                <a:cs typeface="方正粗黑宋简体" panose="02000000000000000000" charset="-122"/>
                <a:sym typeface="+mn-ea"/>
              </a:rPr>
              <a:t>    </a:t>
            </a:r>
            <a:r>
              <a:rPr lang="zh-CN" altLang="en-US" sz="1000" b="1">
                <a:solidFill>
                  <a:schemeClr val="tx1"/>
                </a:solidFill>
                <a:latin typeface="方正公文小标宋" panose="02000500000000000000" charset="-122"/>
                <a:ea typeface="方正公文小标宋" panose="02000500000000000000" charset="-122"/>
                <a:cs typeface="方正粗黑宋简体" panose="02000000000000000000" charset="-122"/>
                <a:sym typeface="+mn-ea"/>
              </a:rPr>
              <a:t>社会历史的本质</a:t>
            </a:r>
            <a:endParaRPr lang="zh-CN" altLang="en-US" sz="1000" b="1">
              <a:solidFill>
                <a:schemeClr val="tx1"/>
              </a:solidFill>
              <a:latin typeface="方正公文小标宋" panose="02000500000000000000" charset="-122"/>
              <a:ea typeface="方正公文小标宋" panose="02000500000000000000" charset="-122"/>
              <a:cs typeface="方正粗黑宋简体" panose="02000000000000000000" charset="-122"/>
            </a:endParaRPr>
          </a:p>
        </p:txBody>
      </p:sp>
      <p:pic>
        <p:nvPicPr>
          <p:cNvPr id="16" name="图片 15"/>
          <p:cNvPicPr>
            <a:picLocks noChangeAspect="1"/>
          </p:cNvPicPr>
          <p:nvPr>
            <p:custDataLst>
              <p:tags r:id="rId3"/>
            </p:custDataLst>
          </p:nvPr>
        </p:nvPicPr>
        <p:blipFill>
          <a:blip r:embed="rId4"/>
          <a:srcRect b="10436"/>
          <a:stretch>
            <a:fillRect/>
          </a:stretch>
        </p:blipFill>
        <p:spPr>
          <a:xfrm flipH="1">
            <a:off x="-29845" y="61595"/>
            <a:ext cx="835025" cy="537845"/>
          </a:xfrm>
          <a:prstGeom prst="rect">
            <a:avLst/>
          </a:prstGeom>
          <a:effectLst>
            <a:reflection blurRad="6350" stA="50000" endPos="24000" dir="5400000" sy="-100000" algn="bl" rotWithShape="0"/>
          </a:effectLst>
        </p:spPr>
      </p:pic>
      <p:sp>
        <p:nvSpPr>
          <p:cNvPr id="2" name="任意多边形 1"/>
          <p:cNvSpPr/>
          <p:nvPr>
            <p:custDataLst>
              <p:tags r:id="rId5"/>
            </p:custDataLst>
          </p:nvPr>
        </p:nvSpPr>
        <p:spPr>
          <a:xfrm>
            <a:off x="481149" y="3027179"/>
            <a:ext cx="1602393" cy="1602393"/>
          </a:xfrm>
          <a:custGeom>
            <a:avLst/>
            <a:gdLst>
              <a:gd name="connsiteX0" fmla="*/ 0 w 1676025"/>
              <a:gd name="connsiteY0" fmla="*/ 838013 h 1676025"/>
              <a:gd name="connsiteX1" fmla="*/ 838013 w 1676025"/>
              <a:gd name="connsiteY1" fmla="*/ 0 h 1676025"/>
              <a:gd name="connsiteX2" fmla="*/ 1676026 w 1676025"/>
              <a:gd name="connsiteY2" fmla="*/ 838013 h 1676025"/>
              <a:gd name="connsiteX3" fmla="*/ 838013 w 1676025"/>
              <a:gd name="connsiteY3" fmla="*/ 1676026 h 1676025"/>
              <a:gd name="connsiteX4" fmla="*/ 0 w 1676025"/>
              <a:gd name="connsiteY4" fmla="*/ 838013 h 1676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6025" h="1676025">
                <a:moveTo>
                  <a:pt x="0" y="838013"/>
                </a:moveTo>
                <a:cubicBezTo>
                  <a:pt x="0" y="375191"/>
                  <a:pt x="375191" y="0"/>
                  <a:pt x="838013" y="0"/>
                </a:cubicBezTo>
                <a:cubicBezTo>
                  <a:pt x="1300835" y="0"/>
                  <a:pt x="1676026" y="375191"/>
                  <a:pt x="1676026" y="838013"/>
                </a:cubicBezTo>
                <a:cubicBezTo>
                  <a:pt x="1676026" y="1300835"/>
                  <a:pt x="1300835" y="1676026"/>
                  <a:pt x="838013" y="1676026"/>
                </a:cubicBezTo>
                <a:cubicBezTo>
                  <a:pt x="375191" y="1676026"/>
                  <a:pt x="0" y="1300835"/>
                  <a:pt x="0" y="838013"/>
                </a:cubicBezTo>
                <a:close/>
              </a:path>
            </a:pathLst>
          </a:custGeom>
        </p:spPr>
        <p:style>
          <a:lnRef idx="2">
            <a:sysClr val="window" lastClr="FFFFFF">
              <a:hueOff val="0"/>
              <a:satOff val="0"/>
              <a:lumOff val="0"/>
              <a:alphaOff val="0"/>
            </a:sysClr>
          </a:lnRef>
          <a:fillRef idx="1">
            <a:srgbClr val="F23A48">
              <a:hueOff val="0"/>
              <a:satOff val="0"/>
              <a:lumOff val="0"/>
              <a:alphaOff val="0"/>
            </a:srgbClr>
          </a:fillRef>
          <a:effectRef idx="0">
            <a:srgbClr val="F23A48">
              <a:hueOff val="0"/>
              <a:satOff val="0"/>
              <a:lumOff val="0"/>
              <a:alphaOff val="0"/>
            </a:srgbClr>
          </a:effectRef>
          <a:fontRef idx="minor">
            <a:sysClr val="window" lastClr="FFFFFF"/>
          </a:fontRef>
        </p:style>
        <p:txBody>
          <a:bodyPr spcFirstLastPara="0" vert="horz" wrap="square" lIns="282278" tIns="282278" rIns="282278" bIns="282278" numCol="1" spcCol="1270" anchor="ctr" anchorCtr="0">
            <a:normAutofit/>
          </a:bodyPr>
          <a:lstStyle/>
          <a:p>
            <a:pPr lvl="0" algn="ctr" defTabSz="1289050">
              <a:lnSpc>
                <a:spcPct val="90000"/>
              </a:lnSpc>
              <a:spcBef>
                <a:spcPct val="0"/>
              </a:spcBef>
              <a:spcAft>
                <a:spcPct val="35000"/>
              </a:spcAft>
            </a:pPr>
            <a:r>
              <a:rPr lang="zh-CN" altLang="en-US" sz="2800" b="1">
                <a:solidFill>
                  <a:schemeClr val="tx1"/>
                </a:solidFill>
                <a:latin typeface="方正粗黑宋简体" panose="02000000000000000000" charset="-122"/>
                <a:ea typeface="方正粗黑宋简体" panose="02000000000000000000" charset="-122"/>
                <a:sym typeface="+mn-ea"/>
              </a:rPr>
              <a:t>社会</a:t>
            </a:r>
            <a:endParaRPr lang="zh-CN" altLang="en-US" sz="2800" b="1">
              <a:solidFill>
                <a:schemeClr val="tx1"/>
              </a:solidFill>
              <a:latin typeface="方正粗黑宋简体" panose="02000000000000000000" charset="-122"/>
              <a:ea typeface="方正粗黑宋简体" panose="02000000000000000000" charset="-122"/>
              <a:sym typeface="+mn-ea"/>
            </a:endParaRPr>
          </a:p>
          <a:p>
            <a:pPr lvl="0" algn="ctr" defTabSz="1289050">
              <a:lnSpc>
                <a:spcPct val="90000"/>
              </a:lnSpc>
              <a:spcBef>
                <a:spcPct val="0"/>
              </a:spcBef>
              <a:spcAft>
                <a:spcPct val="35000"/>
              </a:spcAft>
            </a:pPr>
            <a:r>
              <a:rPr lang="zh-CN" altLang="en-US" sz="2800" b="1">
                <a:solidFill>
                  <a:schemeClr val="tx1"/>
                </a:solidFill>
                <a:latin typeface="方正粗黑宋简体" panose="02000000000000000000" charset="-122"/>
                <a:ea typeface="方正粗黑宋简体" panose="02000000000000000000" charset="-122"/>
                <a:sym typeface="+mn-ea"/>
              </a:rPr>
              <a:t>存在</a:t>
            </a:r>
            <a:endParaRPr lang="zh-CN" altLang="en-US" sz="2800" b="1" kern="1200">
              <a:solidFill>
                <a:schemeClr val="tx1"/>
              </a:solidFill>
              <a:latin typeface="方正粗黑宋简体" panose="02000000000000000000" charset="-122"/>
              <a:ea typeface="方正粗黑宋简体" panose="02000000000000000000" charset="-122"/>
              <a:sym typeface="+mn-ea"/>
            </a:endParaRPr>
          </a:p>
        </p:txBody>
      </p:sp>
      <p:sp>
        <p:nvSpPr>
          <p:cNvPr id="7" name="任意多边形 6"/>
          <p:cNvSpPr/>
          <p:nvPr>
            <p:custDataLst>
              <p:tags r:id="rId6"/>
            </p:custDataLst>
          </p:nvPr>
        </p:nvSpPr>
        <p:spPr>
          <a:xfrm>
            <a:off x="2098037" y="3490270"/>
            <a:ext cx="1838914" cy="401295"/>
          </a:xfrm>
          <a:custGeom>
            <a:avLst/>
            <a:gdLst>
              <a:gd name="connsiteX0" fmla="*/ 0 w 1044832"/>
              <a:gd name="connsiteY0" fmla="*/ 113132 h 565658"/>
              <a:gd name="connsiteX1" fmla="*/ 762003 w 1044832"/>
              <a:gd name="connsiteY1" fmla="*/ 113132 h 565658"/>
              <a:gd name="connsiteX2" fmla="*/ 762003 w 1044832"/>
              <a:gd name="connsiteY2" fmla="*/ 0 h 565658"/>
              <a:gd name="connsiteX3" fmla="*/ 1044832 w 1044832"/>
              <a:gd name="connsiteY3" fmla="*/ 282829 h 565658"/>
              <a:gd name="connsiteX4" fmla="*/ 762003 w 1044832"/>
              <a:gd name="connsiteY4" fmla="*/ 565658 h 565658"/>
              <a:gd name="connsiteX5" fmla="*/ 762003 w 1044832"/>
              <a:gd name="connsiteY5" fmla="*/ 452526 h 565658"/>
              <a:gd name="connsiteX6" fmla="*/ 0 w 1044832"/>
              <a:gd name="connsiteY6" fmla="*/ 452526 h 565658"/>
              <a:gd name="connsiteX7" fmla="*/ 0 w 1044832"/>
              <a:gd name="connsiteY7" fmla="*/ 113132 h 565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4832" h="565658">
                <a:moveTo>
                  <a:pt x="0" y="113132"/>
                </a:moveTo>
                <a:lnTo>
                  <a:pt x="762003" y="113132"/>
                </a:lnTo>
                <a:lnTo>
                  <a:pt x="762003" y="0"/>
                </a:lnTo>
                <a:lnTo>
                  <a:pt x="1044832" y="282829"/>
                </a:lnTo>
                <a:lnTo>
                  <a:pt x="762003" y="565658"/>
                </a:lnTo>
                <a:lnTo>
                  <a:pt x="762003" y="452526"/>
                </a:lnTo>
                <a:lnTo>
                  <a:pt x="0" y="452526"/>
                </a:lnTo>
                <a:lnTo>
                  <a:pt x="0" y="113132"/>
                </a:lnTo>
                <a:close/>
              </a:path>
            </a:pathLst>
          </a:custGeom>
          <a:solidFill>
            <a:srgbClr val="FFCF00">
              <a:lumMod val="40000"/>
              <a:lumOff val="60000"/>
            </a:srgbClr>
          </a:solidFill>
        </p:spPr>
        <p:style>
          <a:lnRef idx="0">
            <a:srgbClr val="F23A48">
              <a:tint val="60000"/>
              <a:hueOff val="0"/>
              <a:satOff val="0"/>
              <a:lumOff val="0"/>
              <a:alphaOff val="0"/>
            </a:srgbClr>
          </a:lnRef>
          <a:fillRef idx="1">
            <a:scrgbClr r="0" g="0" b="0"/>
          </a:fillRef>
          <a:effectRef idx="0">
            <a:srgbClr val="F23A48">
              <a:tint val="60000"/>
              <a:hueOff val="0"/>
              <a:satOff val="0"/>
              <a:lumOff val="0"/>
              <a:alphaOff val="0"/>
            </a:srgbClr>
          </a:effectRef>
          <a:fontRef idx="minor">
            <a:sysClr val="window" lastClr="FFFFFF"/>
          </a:fontRef>
        </p:style>
        <p:txBody>
          <a:bodyPr spcFirstLastPara="0" vert="horz" wrap="square" lIns="0" tIns="113132" rIns="169697" bIns="113132" numCol="1" spcCol="1270" anchor="ctr" anchorCtr="0">
            <a:normAutofit fontScale="60000"/>
          </a:bodyPr>
          <a:lstStyle/>
          <a:p>
            <a:pPr lvl="0" algn="ctr" defTabSz="1066800">
              <a:lnSpc>
                <a:spcPct val="90000"/>
              </a:lnSpc>
              <a:spcBef>
                <a:spcPct val="0"/>
              </a:spcBef>
              <a:spcAft>
                <a:spcPct val="35000"/>
              </a:spcAft>
            </a:pPr>
            <a:endParaRPr lang="zh-CN" altLang="en-US" kern="1200">
              <a:solidFill>
                <a:srgbClr val="FFFFFF"/>
              </a:solidFill>
            </a:endParaRPr>
          </a:p>
        </p:txBody>
      </p:sp>
      <p:sp>
        <p:nvSpPr>
          <p:cNvPr id="10" name="任意多边形 9"/>
          <p:cNvSpPr/>
          <p:nvPr>
            <p:custDataLst>
              <p:tags r:id="rId7"/>
            </p:custDataLst>
          </p:nvPr>
        </p:nvSpPr>
        <p:spPr>
          <a:xfrm>
            <a:off x="3784138" y="3027786"/>
            <a:ext cx="1602393" cy="1602393"/>
          </a:xfrm>
          <a:custGeom>
            <a:avLst/>
            <a:gdLst>
              <a:gd name="connsiteX0" fmla="*/ 0 w 1676025"/>
              <a:gd name="connsiteY0" fmla="*/ 838013 h 1676025"/>
              <a:gd name="connsiteX1" fmla="*/ 838013 w 1676025"/>
              <a:gd name="connsiteY1" fmla="*/ 0 h 1676025"/>
              <a:gd name="connsiteX2" fmla="*/ 1676026 w 1676025"/>
              <a:gd name="connsiteY2" fmla="*/ 838013 h 1676025"/>
              <a:gd name="connsiteX3" fmla="*/ 838013 w 1676025"/>
              <a:gd name="connsiteY3" fmla="*/ 1676026 h 1676025"/>
              <a:gd name="connsiteX4" fmla="*/ 0 w 1676025"/>
              <a:gd name="connsiteY4" fmla="*/ 838013 h 1676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6025" h="1676025">
                <a:moveTo>
                  <a:pt x="0" y="838013"/>
                </a:moveTo>
                <a:cubicBezTo>
                  <a:pt x="0" y="375191"/>
                  <a:pt x="375191" y="0"/>
                  <a:pt x="838013" y="0"/>
                </a:cubicBezTo>
                <a:cubicBezTo>
                  <a:pt x="1300835" y="0"/>
                  <a:pt x="1676026" y="375191"/>
                  <a:pt x="1676026" y="838013"/>
                </a:cubicBezTo>
                <a:cubicBezTo>
                  <a:pt x="1676026" y="1300835"/>
                  <a:pt x="1300835" y="1676026"/>
                  <a:pt x="838013" y="1676026"/>
                </a:cubicBezTo>
                <a:cubicBezTo>
                  <a:pt x="375191" y="1676026"/>
                  <a:pt x="0" y="1300835"/>
                  <a:pt x="0" y="838013"/>
                </a:cubicBezTo>
                <a:close/>
              </a:path>
            </a:pathLst>
          </a:custGeom>
          <a:solidFill>
            <a:srgbClr val="FFCF00"/>
          </a:solidFill>
        </p:spPr>
        <p:style>
          <a:lnRef idx="2">
            <a:sysClr val="window" lastClr="FFFFFF">
              <a:hueOff val="0"/>
              <a:satOff val="0"/>
              <a:lumOff val="0"/>
              <a:alphaOff val="0"/>
            </a:sysClr>
          </a:lnRef>
          <a:fillRef idx="1">
            <a:scrgbClr r="0" g="0" b="0"/>
          </a:fillRef>
          <a:effectRef idx="0">
            <a:srgbClr val="F23A48">
              <a:hueOff val="0"/>
              <a:satOff val="0"/>
              <a:lumOff val="0"/>
              <a:alphaOff val="0"/>
            </a:srgbClr>
          </a:effectRef>
          <a:fontRef idx="minor">
            <a:sysClr val="window" lastClr="FFFFFF"/>
          </a:fontRef>
        </p:style>
        <p:txBody>
          <a:bodyPr spcFirstLastPara="0" vert="horz" wrap="square" lIns="282278" tIns="282278" rIns="282278" bIns="282278" numCol="1" spcCol="1270" anchor="ctr" anchorCtr="0">
            <a:normAutofit/>
          </a:bodyPr>
          <a:lstStyle/>
          <a:p>
            <a:pPr lvl="0" algn="ctr" defTabSz="1289050">
              <a:lnSpc>
                <a:spcPct val="90000"/>
              </a:lnSpc>
              <a:spcBef>
                <a:spcPct val="0"/>
              </a:spcBef>
              <a:spcAft>
                <a:spcPct val="35000"/>
              </a:spcAft>
            </a:pPr>
            <a:r>
              <a:rPr lang="zh-CN" altLang="en-US" sz="2800" b="1" kern="1200">
                <a:solidFill>
                  <a:schemeClr val="tx1"/>
                </a:solidFill>
                <a:latin typeface="方正粗黑宋简体" panose="02000000000000000000" charset="-122"/>
                <a:ea typeface="方正粗黑宋简体" panose="02000000000000000000" charset="-122"/>
              </a:rPr>
              <a:t>社会</a:t>
            </a:r>
            <a:endParaRPr lang="zh-CN" altLang="en-US" sz="2800" b="1" kern="1200">
              <a:solidFill>
                <a:schemeClr val="tx1"/>
              </a:solidFill>
              <a:latin typeface="方正粗黑宋简体" panose="02000000000000000000" charset="-122"/>
              <a:ea typeface="方正粗黑宋简体" panose="02000000000000000000" charset="-122"/>
            </a:endParaRPr>
          </a:p>
          <a:p>
            <a:pPr lvl="0" algn="ctr" defTabSz="1289050">
              <a:lnSpc>
                <a:spcPct val="90000"/>
              </a:lnSpc>
              <a:spcBef>
                <a:spcPct val="0"/>
              </a:spcBef>
              <a:spcAft>
                <a:spcPct val="35000"/>
              </a:spcAft>
            </a:pPr>
            <a:r>
              <a:rPr lang="zh-CN" altLang="en-US" sz="2800" b="1" kern="1200">
                <a:solidFill>
                  <a:schemeClr val="tx1"/>
                </a:solidFill>
                <a:latin typeface="方正粗黑宋简体" panose="02000000000000000000" charset="-122"/>
                <a:ea typeface="方正粗黑宋简体" panose="02000000000000000000" charset="-122"/>
              </a:rPr>
              <a:t>意识</a:t>
            </a:r>
            <a:endParaRPr lang="zh-CN" altLang="en-US" sz="2800" b="1" kern="1200">
              <a:solidFill>
                <a:schemeClr val="tx1"/>
              </a:solidFill>
              <a:latin typeface="方正粗黑宋简体" panose="02000000000000000000" charset="-122"/>
              <a:ea typeface="方正粗黑宋简体" panose="02000000000000000000" charset="-122"/>
            </a:endParaRPr>
          </a:p>
        </p:txBody>
      </p:sp>
      <p:sp>
        <p:nvSpPr>
          <p:cNvPr id="11" name="任意多边形 10"/>
          <p:cNvSpPr/>
          <p:nvPr>
            <p:custDataLst>
              <p:tags r:id="rId8"/>
            </p:custDataLst>
          </p:nvPr>
        </p:nvSpPr>
        <p:spPr>
          <a:xfrm>
            <a:off x="2027006" y="3891565"/>
            <a:ext cx="1763027" cy="331478"/>
          </a:xfrm>
          <a:custGeom>
            <a:avLst/>
            <a:gdLst>
              <a:gd name="connsiteX0" fmla="*/ 0 w 1044832"/>
              <a:gd name="connsiteY0" fmla="*/ 113132 h 565658"/>
              <a:gd name="connsiteX1" fmla="*/ 762003 w 1044832"/>
              <a:gd name="connsiteY1" fmla="*/ 113132 h 565658"/>
              <a:gd name="connsiteX2" fmla="*/ 762003 w 1044832"/>
              <a:gd name="connsiteY2" fmla="*/ 0 h 565658"/>
              <a:gd name="connsiteX3" fmla="*/ 1044832 w 1044832"/>
              <a:gd name="connsiteY3" fmla="*/ 282829 h 565658"/>
              <a:gd name="connsiteX4" fmla="*/ 762003 w 1044832"/>
              <a:gd name="connsiteY4" fmla="*/ 565658 h 565658"/>
              <a:gd name="connsiteX5" fmla="*/ 762003 w 1044832"/>
              <a:gd name="connsiteY5" fmla="*/ 452526 h 565658"/>
              <a:gd name="connsiteX6" fmla="*/ 0 w 1044832"/>
              <a:gd name="connsiteY6" fmla="*/ 452526 h 565658"/>
              <a:gd name="connsiteX7" fmla="*/ 0 w 1044832"/>
              <a:gd name="connsiteY7" fmla="*/ 113132 h 565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4832" h="565658">
                <a:moveTo>
                  <a:pt x="1044832" y="452526"/>
                </a:moveTo>
                <a:lnTo>
                  <a:pt x="282829" y="452526"/>
                </a:lnTo>
                <a:lnTo>
                  <a:pt x="282829" y="565658"/>
                </a:lnTo>
                <a:lnTo>
                  <a:pt x="0" y="282829"/>
                </a:lnTo>
                <a:lnTo>
                  <a:pt x="282829" y="0"/>
                </a:lnTo>
                <a:lnTo>
                  <a:pt x="282829" y="113132"/>
                </a:lnTo>
                <a:lnTo>
                  <a:pt x="1044832" y="113132"/>
                </a:lnTo>
                <a:lnTo>
                  <a:pt x="1044832" y="452526"/>
                </a:lnTo>
                <a:close/>
              </a:path>
            </a:pathLst>
          </a:custGeom>
          <a:solidFill>
            <a:srgbClr val="F23A48">
              <a:lumMod val="40000"/>
              <a:lumOff val="60000"/>
            </a:srgbClr>
          </a:solidFill>
        </p:spPr>
        <p:style>
          <a:lnRef idx="0">
            <a:srgbClr val="F23A48">
              <a:tint val="60000"/>
              <a:hueOff val="0"/>
              <a:satOff val="0"/>
              <a:lumOff val="0"/>
              <a:alphaOff val="0"/>
            </a:srgbClr>
          </a:lnRef>
          <a:fillRef idx="1">
            <a:scrgbClr r="0" g="0" b="0"/>
          </a:fillRef>
          <a:effectRef idx="0">
            <a:srgbClr val="F23A48">
              <a:tint val="60000"/>
              <a:hueOff val="0"/>
              <a:satOff val="0"/>
              <a:lumOff val="0"/>
              <a:alphaOff val="0"/>
            </a:srgbClr>
          </a:effectRef>
          <a:fontRef idx="minor">
            <a:sysClr val="window" lastClr="FFFFFF"/>
          </a:fontRef>
        </p:style>
        <p:txBody>
          <a:bodyPr spcFirstLastPara="0" vert="horz" wrap="square" lIns="169697" tIns="113133" rIns="0" bIns="113132" numCol="1" spcCol="1270" anchor="ctr" anchorCtr="0">
            <a:normAutofit fontScale="40000"/>
          </a:bodyPr>
          <a:lstStyle/>
          <a:p>
            <a:pPr lvl="0" algn="ctr" defTabSz="1066800">
              <a:lnSpc>
                <a:spcPct val="90000"/>
              </a:lnSpc>
              <a:spcBef>
                <a:spcPct val="0"/>
              </a:spcBef>
              <a:spcAft>
                <a:spcPct val="35000"/>
              </a:spcAft>
            </a:pPr>
            <a:endParaRPr lang="zh-CN" altLang="en-US" kern="1200">
              <a:solidFill>
                <a:srgbClr val="FFFFFF"/>
              </a:solidFill>
            </a:endParaRPr>
          </a:p>
        </p:txBody>
      </p:sp>
      <p:sp>
        <p:nvSpPr>
          <p:cNvPr id="20" name="文本框 19"/>
          <p:cNvSpPr txBox="1"/>
          <p:nvPr>
            <p:custDataLst>
              <p:tags r:id="rId9"/>
            </p:custDataLst>
          </p:nvPr>
        </p:nvSpPr>
        <p:spPr>
          <a:xfrm>
            <a:off x="2055495" y="2792730"/>
            <a:ext cx="2040255" cy="829945"/>
          </a:xfrm>
          <a:prstGeom prst="rect">
            <a:avLst/>
          </a:prstGeom>
          <a:noFill/>
        </p:spPr>
        <p:txBody>
          <a:bodyPr wrap="square" rtlCol="0">
            <a:spAutoFit/>
          </a:bodyPr>
          <a:lstStyle/>
          <a:p>
            <a:pPr algn="ctr">
              <a:buClrTx/>
              <a:buSzTx/>
              <a:buFontTx/>
            </a:pPr>
            <a:r>
              <a:rPr lang="zh-CN" altLang="en-US" sz="2400" b="1">
                <a:solidFill>
                  <a:srgbClr val="C00000"/>
                </a:solidFill>
                <a:latin typeface="华文琥珀" panose="02010800040101010101" charset="-122"/>
                <a:ea typeface="华文琥珀" panose="02010800040101010101" charset="-122"/>
                <a:cs typeface="华文琥珀" panose="02010800040101010101" charset="-122"/>
              </a:rPr>
              <a:t>决定</a:t>
            </a:r>
            <a:endParaRPr lang="zh-CN" altLang="en-US" sz="2400" b="1">
              <a:solidFill>
                <a:srgbClr val="C00000"/>
              </a:solidFill>
              <a:latin typeface="华文琥珀" panose="02010800040101010101" charset="-122"/>
              <a:ea typeface="华文琥珀" panose="02010800040101010101" charset="-122"/>
              <a:cs typeface="华文琥珀" panose="02010800040101010101" charset="-122"/>
            </a:endParaRPr>
          </a:p>
          <a:p>
            <a:pPr algn="ctr">
              <a:buClrTx/>
              <a:buSzTx/>
              <a:buFontTx/>
            </a:pPr>
            <a:r>
              <a:rPr lang="zh-CN" altLang="en-US" sz="2400" b="1">
                <a:solidFill>
                  <a:srgbClr val="C00000"/>
                </a:solidFill>
                <a:latin typeface="华文琥珀" panose="02010800040101010101" charset="-122"/>
                <a:ea typeface="华文琥珀" panose="02010800040101010101" charset="-122"/>
                <a:cs typeface="华文琥珀" panose="02010800040101010101" charset="-122"/>
              </a:rPr>
              <a:t>（性质、变化）</a:t>
            </a:r>
            <a:endParaRPr lang="zh-CN" altLang="en-US" sz="2400" b="1">
              <a:solidFill>
                <a:srgbClr val="C00000"/>
              </a:solidFill>
              <a:latin typeface="华文琥珀" panose="02010800040101010101" charset="-122"/>
              <a:ea typeface="华文琥珀" panose="02010800040101010101" charset="-122"/>
              <a:cs typeface="华文琥珀" panose="02010800040101010101" charset="-122"/>
            </a:endParaRPr>
          </a:p>
        </p:txBody>
      </p:sp>
      <p:sp>
        <p:nvSpPr>
          <p:cNvPr id="21" name="文本框 20"/>
          <p:cNvSpPr txBox="1"/>
          <p:nvPr>
            <p:custDataLst>
              <p:tags r:id="rId10"/>
            </p:custDataLst>
          </p:nvPr>
        </p:nvSpPr>
        <p:spPr>
          <a:xfrm>
            <a:off x="1452880" y="4434205"/>
            <a:ext cx="2977515" cy="1198880"/>
          </a:xfrm>
          <a:prstGeom prst="rect">
            <a:avLst/>
          </a:prstGeom>
          <a:noFill/>
        </p:spPr>
        <p:txBody>
          <a:bodyPr wrap="square" rtlCol="0">
            <a:spAutoFit/>
          </a:bodyPr>
          <a:lstStyle/>
          <a:p>
            <a:pPr algn="ctr"/>
            <a:r>
              <a:rPr lang="zh-CN" altLang="en-US" sz="2400" b="1">
                <a:solidFill>
                  <a:srgbClr val="C00000"/>
                </a:solidFill>
                <a:latin typeface="华文琥珀" panose="02010800040101010101" charset="-122"/>
                <a:ea typeface="华文琥珀" panose="02010800040101010101" charset="-122"/>
                <a:cs typeface="华文琥珀" panose="02010800040101010101" charset="-122"/>
              </a:rPr>
              <a:t>相对独立性和反作用</a:t>
            </a:r>
            <a:endParaRPr lang="zh-CN" altLang="en-US" sz="2400" b="1">
              <a:solidFill>
                <a:srgbClr val="C00000"/>
              </a:solidFill>
              <a:latin typeface="华文琥珀" panose="02010800040101010101" charset="-122"/>
              <a:ea typeface="华文琥珀" panose="02010800040101010101" charset="-122"/>
              <a:cs typeface="华文琥珀" panose="02010800040101010101" charset="-122"/>
            </a:endParaRPr>
          </a:p>
          <a:p>
            <a:pPr algn="ctr"/>
            <a:r>
              <a:rPr lang="zh-CN" altLang="en-US" sz="2400" b="1">
                <a:solidFill>
                  <a:srgbClr val="C00000"/>
                </a:solidFill>
                <a:latin typeface="华文琥珀" panose="02010800040101010101" charset="-122"/>
                <a:ea typeface="华文琥珀" panose="02010800040101010101" charset="-122"/>
                <a:cs typeface="华文琥珀" panose="02010800040101010101" charset="-122"/>
              </a:rPr>
              <a:t>（先于</a:t>
            </a:r>
            <a:r>
              <a:rPr lang="en-US" altLang="zh-CN" sz="2400" b="1">
                <a:solidFill>
                  <a:srgbClr val="C00000"/>
                </a:solidFill>
                <a:latin typeface="华文琥珀" panose="02010800040101010101" charset="-122"/>
                <a:ea typeface="华文琥珀" panose="02010800040101010101" charset="-122"/>
                <a:cs typeface="华文琥珀" panose="02010800040101010101" charset="-122"/>
              </a:rPr>
              <a:t>/</a:t>
            </a:r>
            <a:r>
              <a:rPr lang="zh-CN" altLang="en-US" sz="2400" b="1">
                <a:solidFill>
                  <a:srgbClr val="C00000"/>
                </a:solidFill>
                <a:latin typeface="华文琥珀" panose="02010800040101010101" charset="-122"/>
                <a:ea typeface="华文琥珀" panose="02010800040101010101" charset="-122"/>
                <a:cs typeface="华文琥珀" panose="02010800040101010101" charset="-122"/>
              </a:rPr>
              <a:t>落后于，先进促进</a:t>
            </a:r>
            <a:r>
              <a:rPr lang="en-US" altLang="zh-CN" sz="2400" b="1">
                <a:solidFill>
                  <a:srgbClr val="C00000"/>
                </a:solidFill>
                <a:latin typeface="华文琥珀" panose="02010800040101010101" charset="-122"/>
                <a:ea typeface="华文琥珀" panose="02010800040101010101" charset="-122"/>
                <a:cs typeface="华文琥珀" panose="02010800040101010101" charset="-122"/>
              </a:rPr>
              <a:t>/</a:t>
            </a:r>
            <a:r>
              <a:rPr lang="zh-CN" altLang="en-US" sz="2400" b="1">
                <a:solidFill>
                  <a:srgbClr val="C00000"/>
                </a:solidFill>
                <a:latin typeface="华文琥珀" panose="02010800040101010101" charset="-122"/>
                <a:ea typeface="华文琥珀" panose="02010800040101010101" charset="-122"/>
                <a:cs typeface="华文琥珀" panose="02010800040101010101" charset="-122"/>
              </a:rPr>
              <a:t>落后阻碍）</a:t>
            </a:r>
            <a:endParaRPr lang="zh-CN" altLang="en-US" sz="2400" b="1">
              <a:solidFill>
                <a:srgbClr val="C00000"/>
              </a:solidFill>
              <a:latin typeface="华文琥珀" panose="02010800040101010101" charset="-122"/>
              <a:ea typeface="华文琥珀" panose="02010800040101010101" charset="-122"/>
              <a:cs typeface="华文琥珀" panose="02010800040101010101" charset="-122"/>
            </a:endParaRPr>
          </a:p>
        </p:txBody>
      </p:sp>
      <p:sp>
        <p:nvSpPr>
          <p:cNvPr id="22" name="文本框 21"/>
          <p:cNvSpPr txBox="1"/>
          <p:nvPr>
            <p:custDataLst>
              <p:tags r:id="rId11"/>
            </p:custDataLst>
          </p:nvPr>
        </p:nvSpPr>
        <p:spPr>
          <a:xfrm>
            <a:off x="1201420" y="229870"/>
            <a:ext cx="7303770" cy="706755"/>
          </a:xfrm>
          <a:prstGeom prst="rect">
            <a:avLst/>
          </a:prstGeom>
          <a:solidFill>
            <a:srgbClr val="FFFF00"/>
          </a:solidFill>
        </p:spPr>
        <p:txBody>
          <a:bodyPr wrap="none" rtlCol="0" anchor="t">
            <a:spAutoFit/>
          </a:bodyPr>
          <a:lstStyle/>
          <a:p>
            <a:r>
              <a:rPr lang="zh-CN" altLang="zh-CN" sz="4000" b="1">
                <a:solidFill>
                  <a:srgbClr val="C00000"/>
                </a:solidFill>
                <a:latin typeface="华文琥珀" panose="02010800040101010101" charset="-122"/>
                <a:ea typeface="华文琥珀" panose="02010800040101010101" charset="-122"/>
                <a:cs typeface="Times New Roman" panose="02020603050405020304" pitchFamily="18" charset="0"/>
                <a:sym typeface="+mn-ea"/>
              </a:rPr>
              <a:t>社会存在与社会意识的辩证</a:t>
            </a:r>
            <a:r>
              <a:rPr lang="zh-CN" altLang="zh-CN" sz="4000" b="1" smtClean="0">
                <a:solidFill>
                  <a:srgbClr val="C00000"/>
                </a:solidFill>
                <a:latin typeface="华文琥珀" panose="02010800040101010101" charset="-122"/>
                <a:ea typeface="华文琥珀" panose="02010800040101010101" charset="-122"/>
                <a:cs typeface="Times New Roman" panose="02020603050405020304" pitchFamily="18" charset="0"/>
                <a:sym typeface="+mn-ea"/>
              </a:rPr>
              <a:t>关系</a:t>
            </a:r>
            <a:endParaRPr lang="zh-CN" altLang="zh-CN" sz="4000" b="1" smtClean="0">
              <a:solidFill>
                <a:srgbClr val="C00000"/>
              </a:solidFill>
              <a:latin typeface="华文琥珀" panose="02010800040101010101" charset="-122"/>
              <a:ea typeface="华文琥珀" panose="02010800040101010101" charset="-122"/>
              <a:cs typeface="Times New Roman" panose="02020603050405020304" pitchFamily="18" charset="0"/>
              <a:sym typeface="+mn-ea"/>
            </a:endParaRPr>
          </a:p>
        </p:txBody>
      </p:sp>
      <p:sp>
        <p:nvSpPr>
          <p:cNvPr id="6" name="箭头: 右 4"/>
          <p:cNvSpPr/>
          <p:nvPr>
            <p:custDataLst>
              <p:tags r:id="rId12"/>
            </p:custDataLst>
          </p:nvPr>
        </p:nvSpPr>
        <p:spPr>
          <a:xfrm>
            <a:off x="5544604" y="2879592"/>
            <a:ext cx="576063" cy="655185"/>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latin typeface="宋体" panose="02010600030101010101" pitchFamily="2" charset="-122"/>
              <a:ea typeface="宋体" panose="02010600030101010101" pitchFamily="2" charset="-122"/>
            </a:endParaRPr>
          </a:p>
        </p:txBody>
      </p:sp>
      <p:sp>
        <p:nvSpPr>
          <p:cNvPr id="8" name="文本框 7"/>
          <p:cNvSpPr txBox="1"/>
          <p:nvPr>
            <p:custDataLst>
              <p:tags r:id="rId13"/>
            </p:custDataLst>
          </p:nvPr>
        </p:nvSpPr>
        <p:spPr>
          <a:xfrm>
            <a:off x="6250305" y="1650365"/>
            <a:ext cx="5683885" cy="1666875"/>
          </a:xfrm>
          <a:prstGeom prst="rect">
            <a:avLst/>
          </a:prstGeom>
          <a:solidFill>
            <a:schemeClr val="bg1"/>
          </a:solidFill>
          <a:effectLst>
            <a:outerShdw blurRad="50800" dist="38100" dir="2700000" algn="tl" rotWithShape="0">
              <a:prstClr val="black">
                <a:alpha val="40000"/>
              </a:prstClr>
            </a:outerShdw>
          </a:effectLst>
        </p:spPr>
        <p:txBody>
          <a:bodyPr wrap="square">
            <a:spAutoFit/>
          </a:bodyPr>
          <a:p>
            <a:pPr lvl="0" defTabSz="914400" fontAlgn="base">
              <a:spcBef>
                <a:spcPct val="20000"/>
              </a:spcBef>
              <a:spcAft>
                <a:spcPct val="0"/>
              </a:spcAft>
              <a:buClr>
                <a:schemeClr val="hlink"/>
              </a:buClr>
            </a:pPr>
            <a:r>
              <a:rPr kumimoji="0" lang="zh-CN" altLang="en-US" sz="3200" b="1" i="0" u="none" strike="noStrike" cap="none" normalizeH="0" baseline="0">
                <a:ln>
                  <a:noFill/>
                </a:ln>
                <a:solidFill>
                  <a:srgbClr val="FF0000"/>
                </a:solidFill>
                <a:effectLst/>
                <a:latin typeface="+mn-ea"/>
              </a:rPr>
              <a:t>方法论：</a:t>
            </a:r>
            <a:endParaRPr kumimoji="0" lang="en-US" altLang="zh-CN" sz="3200" b="1" i="0" u="none" strike="noStrike" cap="none" normalizeH="0" baseline="0">
              <a:ln>
                <a:noFill/>
              </a:ln>
              <a:solidFill>
                <a:srgbClr val="FF0000"/>
              </a:solidFill>
              <a:effectLst/>
              <a:latin typeface="+mn-ea"/>
            </a:endParaRPr>
          </a:p>
          <a:p>
            <a:pPr lvl="0" defTabSz="914400" fontAlgn="base">
              <a:spcBef>
                <a:spcPct val="20000"/>
              </a:spcBef>
              <a:spcAft>
                <a:spcPct val="0"/>
              </a:spcAft>
              <a:buClr>
                <a:schemeClr val="hlink"/>
              </a:buClr>
            </a:pPr>
            <a:r>
              <a:rPr lang="zh-CN" altLang="en-US" sz="3200" b="1">
                <a:solidFill>
                  <a:schemeClr val="accent5">
                    <a:lumMod val="75000"/>
                  </a:schemeClr>
                </a:solidFill>
                <a:latin typeface="+mn-ea"/>
              </a:rPr>
              <a:t>要</a:t>
            </a:r>
            <a:r>
              <a:rPr lang="zh-CN" altLang="en-US" sz="3200" b="1">
                <a:latin typeface="+mn-ea"/>
              </a:rPr>
              <a:t>从</a:t>
            </a:r>
            <a:r>
              <a:rPr lang="zh-CN" altLang="en-US" sz="3200" b="1">
                <a:solidFill>
                  <a:schemeClr val="accent5">
                    <a:lumMod val="75000"/>
                  </a:schemeClr>
                </a:solidFill>
                <a:latin typeface="+mn-ea"/>
              </a:rPr>
              <a:t>社会存在的</a:t>
            </a:r>
            <a:r>
              <a:rPr lang="zh-CN" altLang="en-US" sz="3200" b="1">
                <a:latin typeface="+mn-ea"/>
              </a:rPr>
              <a:t>实际出发</a:t>
            </a:r>
            <a:r>
              <a:rPr lang="zh-CN" altLang="en-US" sz="3200" b="1">
                <a:solidFill>
                  <a:schemeClr val="accent5">
                    <a:lumMod val="75000"/>
                  </a:schemeClr>
                </a:solidFill>
                <a:latin typeface="+mn-ea"/>
              </a:rPr>
              <a:t>，实事求是。</a:t>
            </a:r>
            <a:endParaRPr lang="zh-CN" altLang="en-US" sz="3200" b="1">
              <a:solidFill>
                <a:schemeClr val="accent5">
                  <a:lumMod val="75000"/>
                </a:schemeClr>
              </a:solidFill>
              <a:latin typeface="+mn-ea"/>
            </a:endParaRPr>
          </a:p>
        </p:txBody>
      </p:sp>
      <p:sp>
        <p:nvSpPr>
          <p:cNvPr id="9" name="箭头: 右 7"/>
          <p:cNvSpPr/>
          <p:nvPr>
            <p:custDataLst>
              <p:tags r:id="rId14"/>
            </p:custDataLst>
          </p:nvPr>
        </p:nvSpPr>
        <p:spPr>
          <a:xfrm>
            <a:off x="5545089" y="4916787"/>
            <a:ext cx="576063" cy="655185"/>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latin typeface="宋体" panose="02010600030101010101" pitchFamily="2" charset="-122"/>
              <a:ea typeface="宋体" panose="02010600030101010101" pitchFamily="2" charset="-122"/>
            </a:endParaRPr>
          </a:p>
        </p:txBody>
      </p:sp>
      <p:sp>
        <p:nvSpPr>
          <p:cNvPr id="12" name="文本框 11"/>
          <p:cNvSpPr txBox="1"/>
          <p:nvPr>
            <p:custDataLst>
              <p:tags r:id="rId15"/>
            </p:custDataLst>
          </p:nvPr>
        </p:nvSpPr>
        <p:spPr>
          <a:xfrm>
            <a:off x="6250305" y="3952875"/>
            <a:ext cx="5683250" cy="2159000"/>
          </a:xfrm>
          <a:prstGeom prst="rect">
            <a:avLst/>
          </a:prstGeom>
          <a:solidFill>
            <a:schemeClr val="bg1"/>
          </a:solidFill>
          <a:effectLst>
            <a:outerShdw blurRad="50800" dist="38100" dir="2700000" algn="tl" rotWithShape="0">
              <a:prstClr val="black">
                <a:alpha val="40000"/>
              </a:prstClr>
            </a:outerShdw>
          </a:effectLst>
        </p:spPr>
        <p:txBody>
          <a:bodyPr wrap="square">
            <a:spAutoFit/>
          </a:bodyPr>
          <a:p>
            <a:pPr lvl="0" defTabSz="914400" fontAlgn="base">
              <a:spcBef>
                <a:spcPct val="20000"/>
              </a:spcBef>
              <a:spcAft>
                <a:spcPct val="0"/>
              </a:spcAft>
              <a:buClr>
                <a:schemeClr val="hlink"/>
              </a:buClr>
            </a:pPr>
            <a:r>
              <a:rPr kumimoji="0" lang="zh-CN" altLang="en-US" sz="3200" b="1" i="0" u="none" strike="noStrike" cap="none" normalizeH="0" baseline="0">
                <a:ln>
                  <a:noFill/>
                </a:ln>
                <a:solidFill>
                  <a:srgbClr val="FF0000"/>
                </a:solidFill>
                <a:effectLst/>
                <a:latin typeface="+mj-ea"/>
                <a:ea typeface="+mj-ea"/>
              </a:rPr>
              <a:t>方法论：</a:t>
            </a:r>
            <a:endParaRPr kumimoji="0" lang="en-US" altLang="zh-CN" sz="3200" b="1" i="0" u="none" strike="noStrike" cap="none" normalizeH="0" baseline="0">
              <a:ln>
                <a:noFill/>
              </a:ln>
              <a:solidFill>
                <a:srgbClr val="FF0000"/>
              </a:solidFill>
              <a:effectLst/>
              <a:latin typeface="+mj-ea"/>
              <a:ea typeface="+mj-ea"/>
            </a:endParaRPr>
          </a:p>
          <a:p>
            <a:pPr lvl="0" defTabSz="914400" fontAlgn="base">
              <a:spcBef>
                <a:spcPct val="20000"/>
              </a:spcBef>
              <a:spcAft>
                <a:spcPct val="0"/>
              </a:spcAft>
              <a:buClr>
                <a:schemeClr val="hlink"/>
              </a:buClr>
            </a:pPr>
            <a:r>
              <a:rPr lang="zh-CN" altLang="en-US" sz="3200" b="1">
                <a:solidFill>
                  <a:schemeClr val="accent5">
                    <a:lumMod val="75000"/>
                  </a:schemeClr>
                </a:solidFill>
                <a:latin typeface="+mj-ea"/>
                <a:ea typeface="+mj-ea"/>
              </a:rPr>
              <a:t>要</a:t>
            </a:r>
            <a:r>
              <a:rPr lang="zh-CN" altLang="en-US" sz="3200" b="1">
                <a:latin typeface="+mj-ea"/>
                <a:ea typeface="+mj-ea"/>
              </a:rPr>
              <a:t>重视</a:t>
            </a:r>
            <a:r>
              <a:rPr lang="zh-CN" altLang="en-US" sz="3200" b="1">
                <a:solidFill>
                  <a:schemeClr val="accent5">
                    <a:lumMod val="75000"/>
                  </a:schemeClr>
                </a:solidFill>
                <a:latin typeface="+mj-ea"/>
                <a:ea typeface="+mj-ea"/>
                <a:sym typeface="+mn-lt"/>
              </a:rPr>
              <a:t>社会意识的作用，</a:t>
            </a:r>
            <a:r>
              <a:rPr lang="zh-CN" altLang="en-US" sz="3200" b="1">
                <a:latin typeface="+mj-ea"/>
                <a:ea typeface="+mj-ea"/>
                <a:sym typeface="+mn-lt"/>
              </a:rPr>
              <a:t>树立</a:t>
            </a:r>
            <a:r>
              <a:rPr lang="zh-CN" altLang="en-US" sz="3200" b="1">
                <a:solidFill>
                  <a:schemeClr val="accent5">
                    <a:lumMod val="75000"/>
                  </a:schemeClr>
                </a:solidFill>
                <a:latin typeface="+mj-ea"/>
                <a:ea typeface="+mj-ea"/>
                <a:sym typeface="+mn-lt"/>
              </a:rPr>
              <a:t>正确的社会意识，</a:t>
            </a:r>
            <a:r>
              <a:rPr lang="zh-CN" altLang="en-US" sz="3200" b="1">
                <a:latin typeface="+mj-ea"/>
                <a:ea typeface="+mj-ea"/>
                <a:sym typeface="+mn-lt"/>
              </a:rPr>
              <a:t>克服</a:t>
            </a:r>
            <a:r>
              <a:rPr lang="zh-CN" altLang="en-US" sz="3200" b="1">
                <a:solidFill>
                  <a:schemeClr val="accent5">
                    <a:lumMod val="75000"/>
                  </a:schemeClr>
                </a:solidFill>
                <a:latin typeface="+mj-ea"/>
                <a:ea typeface="+mj-ea"/>
                <a:sym typeface="+mn-lt"/>
              </a:rPr>
              <a:t>错误的社会意识</a:t>
            </a:r>
            <a:r>
              <a:rPr lang="en-US" altLang="en-US" sz="3200" b="1">
                <a:solidFill>
                  <a:schemeClr val="accent5">
                    <a:lumMod val="75000"/>
                  </a:schemeClr>
                </a:solidFill>
                <a:latin typeface="+mj-ea"/>
                <a:ea typeface="+mj-ea"/>
                <a:sym typeface="+mn-lt"/>
              </a:rPr>
              <a:t>。</a:t>
            </a:r>
            <a:endParaRPr lang="zh-CN" altLang="en-US" sz="3200" b="1">
              <a:solidFill>
                <a:schemeClr val="accent5">
                  <a:lumMod val="75000"/>
                </a:schemeClr>
              </a:solidFill>
              <a:latin typeface="+mj-ea"/>
              <a:ea typeface="+mj-ea"/>
            </a:endParaRPr>
          </a:p>
        </p:txBody>
      </p:sp>
    </p:spTree>
    <p:custDataLst>
      <p:tags r:id="rId16"/>
    </p:custDataLst>
  </p:cSld>
  <p:clrMapOvr>
    <a:masterClrMapping/>
  </p:clrMapOvr>
  <mc:AlternateContent xmlns:mc="http://schemas.openxmlformats.org/markup-compatibility/2006">
    <mc:Choice xmlns:p14="http://schemas.microsoft.com/office/powerpoint/2010/main" Requires="p14">
      <p:transition spd="slow" p14:dur="1000">
        <p:fad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 calcmode="lin" valueType="num">
                                      <p:cBhvr additive="base">
                                        <p:cTn id="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0">
                                            <p:txEl>
                                              <p:pRg st="1" end="1"/>
                                            </p:txEl>
                                          </p:spTgt>
                                        </p:tgtEl>
                                        <p:attrNameLst>
                                          <p:attrName>style.visibility</p:attrName>
                                        </p:attrNameLst>
                                      </p:cBhvr>
                                      <p:to>
                                        <p:strVal val="visible"/>
                                      </p:to>
                                    </p:set>
                                    <p:anim calcmode="lin" valueType="num">
                                      <p:cBhvr additive="base">
                                        <p:cTn id="11" dur="500" fill="hold"/>
                                        <p:tgtEl>
                                          <p:spTgt spid="20">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1">
                                            <p:txEl>
                                              <p:pRg st="0" end="0"/>
                                            </p:txEl>
                                          </p:spTgt>
                                        </p:tgtEl>
                                        <p:attrNameLst>
                                          <p:attrName>style.visibility</p:attrName>
                                        </p:attrNameLst>
                                      </p:cBhvr>
                                      <p:to>
                                        <p:strVal val="visible"/>
                                      </p:to>
                                    </p:set>
                                    <p:anim calcmode="lin" valueType="num">
                                      <p:cBhvr additive="base">
                                        <p:cTn id="17"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1">
                                            <p:txEl>
                                              <p:pRg st="0" end="0"/>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1">
                                            <p:txEl>
                                              <p:pRg st="1" end="1"/>
                                            </p:txEl>
                                          </p:spTgt>
                                        </p:tgtEl>
                                        <p:attrNameLst>
                                          <p:attrName>style.visibility</p:attrName>
                                        </p:attrNameLst>
                                      </p:cBhvr>
                                      <p:to>
                                        <p:strVal val="visible"/>
                                      </p:to>
                                    </p:set>
                                    <p:anim calcmode="lin" valueType="num">
                                      <p:cBhvr additive="base">
                                        <p:cTn id="21" dur="500" fill="hold"/>
                                        <p:tgtEl>
                                          <p:spTgt spid="21">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0"/>
                                        <p:tgtEl>
                                          <p:spTgt spid="6"/>
                                        </p:tgtEl>
                                      </p:cBhvr>
                                    </p:animEffect>
                                    <p:anim calcmode="lin" valueType="num">
                                      <p:cBhvr>
                                        <p:cTn id="28" dur="1000" fill="hold"/>
                                        <p:tgtEl>
                                          <p:spTgt spid="6"/>
                                        </p:tgtEl>
                                        <p:attrNameLst>
                                          <p:attrName>ppt_x</p:attrName>
                                        </p:attrNameLst>
                                      </p:cBhvr>
                                      <p:tavLst>
                                        <p:tav tm="0">
                                          <p:val>
                                            <p:strVal val="#ppt_x"/>
                                          </p:val>
                                        </p:tav>
                                        <p:tav tm="100000">
                                          <p:val>
                                            <p:strVal val="#ppt_x"/>
                                          </p:val>
                                        </p:tav>
                                      </p:tavLst>
                                    </p:anim>
                                    <p:anim calcmode="lin" valueType="num">
                                      <p:cBhvr>
                                        <p:cTn id="2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1" presetClass="entr" presetSubtype="0" fill="hold" nodeType="clickEffect">
                                  <p:stCondLst>
                                    <p:cond delay="0"/>
                                  </p:stCondLst>
                                  <p:iterate type="lt">
                                    <p:tmPct val="10000"/>
                                  </p:iterate>
                                  <p:childTnLst>
                                    <p:set>
                                      <p:cBhvr>
                                        <p:cTn id="33" dur="1" fill="hold">
                                          <p:stCondLst>
                                            <p:cond delay="0"/>
                                          </p:stCondLst>
                                        </p:cTn>
                                        <p:tgtEl>
                                          <p:spTgt spid="8">
                                            <p:txEl>
                                              <p:pRg st="0" end="0"/>
                                            </p:txEl>
                                          </p:spTgt>
                                        </p:tgtEl>
                                        <p:attrNameLst>
                                          <p:attrName>style.visibility</p:attrName>
                                        </p:attrNameLst>
                                      </p:cBhvr>
                                      <p:to>
                                        <p:strVal val="visible"/>
                                      </p:to>
                                    </p:set>
                                    <p:anim calcmode="lin" valueType="num">
                                      <p:cBhvr>
                                        <p:cTn id="34" dur="500" fill="hold"/>
                                        <p:tgtEl>
                                          <p:spTgt spid="8">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35" dur="500" fill="hold"/>
                                        <p:tgtEl>
                                          <p:spTgt spid="8">
                                            <p:txEl>
                                              <p:pRg st="0" end="0"/>
                                            </p:txEl>
                                          </p:spTgt>
                                        </p:tgtEl>
                                        <p:attrNameLst>
                                          <p:attrName>ppt_y</p:attrName>
                                        </p:attrNameLst>
                                      </p:cBhvr>
                                      <p:tavLst>
                                        <p:tav tm="0">
                                          <p:val>
                                            <p:strVal val="#ppt_y"/>
                                          </p:val>
                                        </p:tav>
                                        <p:tav tm="100000">
                                          <p:val>
                                            <p:strVal val="#ppt_y"/>
                                          </p:val>
                                        </p:tav>
                                      </p:tavLst>
                                    </p:anim>
                                    <p:anim calcmode="lin" valueType="num">
                                      <p:cBhvr>
                                        <p:cTn id="36" dur="500" fill="hold"/>
                                        <p:tgtEl>
                                          <p:spTgt spid="8">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7" dur="500" fill="hold"/>
                                        <p:tgtEl>
                                          <p:spTgt spid="8">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8" dur="500" tmFilter="0,0; .5, 1; 1, 1"/>
                                        <p:tgtEl>
                                          <p:spTgt spid="8">
                                            <p:txEl>
                                              <p:pRg st="0" end="0"/>
                                            </p:txEl>
                                          </p:spTgt>
                                        </p:tgtEl>
                                      </p:cBhvr>
                                    </p:animEffect>
                                  </p:childTnLst>
                                </p:cTn>
                              </p:par>
                              <p:par>
                                <p:cTn id="39" presetID="41" presetClass="entr" presetSubtype="0" fill="hold" nodeType="withEffect">
                                  <p:stCondLst>
                                    <p:cond delay="0"/>
                                  </p:stCondLst>
                                  <p:iterate type="lt">
                                    <p:tmPct val="10000"/>
                                  </p:iterate>
                                  <p:childTnLst>
                                    <p:set>
                                      <p:cBhvr>
                                        <p:cTn id="40" dur="1" fill="hold">
                                          <p:stCondLst>
                                            <p:cond delay="0"/>
                                          </p:stCondLst>
                                        </p:cTn>
                                        <p:tgtEl>
                                          <p:spTgt spid="8">
                                            <p:txEl>
                                              <p:pRg st="1" end="1"/>
                                            </p:txEl>
                                          </p:spTgt>
                                        </p:tgtEl>
                                        <p:attrNameLst>
                                          <p:attrName>style.visibility</p:attrName>
                                        </p:attrNameLst>
                                      </p:cBhvr>
                                      <p:to>
                                        <p:strVal val="visible"/>
                                      </p:to>
                                    </p:set>
                                    <p:anim calcmode="lin" valueType="num">
                                      <p:cBhvr>
                                        <p:cTn id="41" dur="500" fill="hold"/>
                                        <p:tgtEl>
                                          <p:spTgt spid="8">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8">
                                            <p:txEl>
                                              <p:pRg st="1" end="1"/>
                                            </p:txEl>
                                          </p:spTgt>
                                        </p:tgtEl>
                                        <p:attrNameLst>
                                          <p:attrName>ppt_y</p:attrName>
                                        </p:attrNameLst>
                                      </p:cBhvr>
                                      <p:tavLst>
                                        <p:tav tm="0">
                                          <p:val>
                                            <p:strVal val="#ppt_y"/>
                                          </p:val>
                                        </p:tav>
                                        <p:tav tm="100000">
                                          <p:val>
                                            <p:strVal val="#ppt_y"/>
                                          </p:val>
                                        </p:tav>
                                      </p:tavLst>
                                    </p:anim>
                                    <p:anim calcmode="lin" valueType="num">
                                      <p:cBhvr>
                                        <p:cTn id="43" dur="500" fill="hold"/>
                                        <p:tgtEl>
                                          <p:spTgt spid="8">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8">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8">
                                            <p:txEl>
                                              <p:pRg st="1" end="1"/>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fade">
                                      <p:cBhvr>
                                        <p:cTn id="50" dur="1000"/>
                                        <p:tgtEl>
                                          <p:spTgt spid="9"/>
                                        </p:tgtEl>
                                      </p:cBhvr>
                                    </p:animEffect>
                                    <p:anim calcmode="lin" valueType="num">
                                      <p:cBhvr>
                                        <p:cTn id="51" dur="1000" fill="hold"/>
                                        <p:tgtEl>
                                          <p:spTgt spid="9"/>
                                        </p:tgtEl>
                                        <p:attrNameLst>
                                          <p:attrName>ppt_x</p:attrName>
                                        </p:attrNameLst>
                                      </p:cBhvr>
                                      <p:tavLst>
                                        <p:tav tm="0">
                                          <p:val>
                                            <p:strVal val="#ppt_x"/>
                                          </p:val>
                                        </p:tav>
                                        <p:tav tm="100000">
                                          <p:val>
                                            <p:strVal val="#ppt_x"/>
                                          </p:val>
                                        </p:tav>
                                      </p:tavLst>
                                    </p:anim>
                                    <p:anim calcmode="lin" valueType="num">
                                      <p:cBhvr>
                                        <p:cTn id="5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1" presetClass="entr" presetSubtype="0" fill="hold" nodeType="clickEffect">
                                  <p:stCondLst>
                                    <p:cond delay="0"/>
                                  </p:stCondLst>
                                  <p:iterate type="lt">
                                    <p:tmPct val="10000"/>
                                  </p:iterate>
                                  <p:childTnLst>
                                    <p:set>
                                      <p:cBhvr>
                                        <p:cTn id="56" dur="1" fill="hold">
                                          <p:stCondLst>
                                            <p:cond delay="0"/>
                                          </p:stCondLst>
                                        </p:cTn>
                                        <p:tgtEl>
                                          <p:spTgt spid="12">
                                            <p:txEl>
                                              <p:pRg st="0" end="0"/>
                                            </p:txEl>
                                          </p:spTgt>
                                        </p:tgtEl>
                                        <p:attrNameLst>
                                          <p:attrName>style.visibility</p:attrName>
                                        </p:attrNameLst>
                                      </p:cBhvr>
                                      <p:to>
                                        <p:strVal val="visible"/>
                                      </p:to>
                                    </p:set>
                                    <p:anim calcmode="lin" valueType="num">
                                      <p:cBhvr>
                                        <p:cTn id="57" dur="500" fill="hold"/>
                                        <p:tgtEl>
                                          <p:spTgt spid="1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58" dur="500" fill="hold"/>
                                        <p:tgtEl>
                                          <p:spTgt spid="12">
                                            <p:txEl>
                                              <p:pRg st="0" end="0"/>
                                            </p:txEl>
                                          </p:spTgt>
                                        </p:tgtEl>
                                        <p:attrNameLst>
                                          <p:attrName>ppt_y</p:attrName>
                                        </p:attrNameLst>
                                      </p:cBhvr>
                                      <p:tavLst>
                                        <p:tav tm="0">
                                          <p:val>
                                            <p:strVal val="#ppt_y"/>
                                          </p:val>
                                        </p:tav>
                                        <p:tav tm="100000">
                                          <p:val>
                                            <p:strVal val="#ppt_y"/>
                                          </p:val>
                                        </p:tav>
                                      </p:tavLst>
                                    </p:anim>
                                    <p:anim calcmode="lin" valueType="num">
                                      <p:cBhvr>
                                        <p:cTn id="59" dur="500" fill="hold"/>
                                        <p:tgtEl>
                                          <p:spTgt spid="1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60" dur="500" fill="hold"/>
                                        <p:tgtEl>
                                          <p:spTgt spid="1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61" dur="500" tmFilter="0,0; .5, 1; 1, 1"/>
                                        <p:tgtEl>
                                          <p:spTgt spid="12">
                                            <p:txEl>
                                              <p:pRg st="0" end="0"/>
                                            </p:txEl>
                                          </p:spTgt>
                                        </p:tgtEl>
                                      </p:cBhvr>
                                    </p:animEffect>
                                  </p:childTnLst>
                                </p:cTn>
                              </p:par>
                              <p:par>
                                <p:cTn id="62" presetID="41" presetClass="entr" presetSubtype="0" fill="hold" nodeType="withEffect">
                                  <p:stCondLst>
                                    <p:cond delay="0"/>
                                  </p:stCondLst>
                                  <p:iterate type="lt">
                                    <p:tmPct val="10000"/>
                                  </p:iterate>
                                  <p:childTnLst>
                                    <p:set>
                                      <p:cBhvr>
                                        <p:cTn id="63" dur="1" fill="hold">
                                          <p:stCondLst>
                                            <p:cond delay="0"/>
                                          </p:stCondLst>
                                        </p:cTn>
                                        <p:tgtEl>
                                          <p:spTgt spid="12">
                                            <p:txEl>
                                              <p:pRg st="1" end="1"/>
                                            </p:txEl>
                                          </p:spTgt>
                                        </p:tgtEl>
                                        <p:attrNameLst>
                                          <p:attrName>style.visibility</p:attrName>
                                        </p:attrNameLst>
                                      </p:cBhvr>
                                      <p:to>
                                        <p:strVal val="visible"/>
                                      </p:to>
                                    </p:set>
                                    <p:anim calcmode="lin" valueType="num">
                                      <p:cBhvr>
                                        <p:cTn id="64" dur="500" fill="hold"/>
                                        <p:tgtEl>
                                          <p:spTgt spid="12">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65" dur="500" fill="hold"/>
                                        <p:tgtEl>
                                          <p:spTgt spid="12">
                                            <p:txEl>
                                              <p:pRg st="1" end="1"/>
                                            </p:txEl>
                                          </p:spTgt>
                                        </p:tgtEl>
                                        <p:attrNameLst>
                                          <p:attrName>ppt_y</p:attrName>
                                        </p:attrNameLst>
                                      </p:cBhvr>
                                      <p:tavLst>
                                        <p:tav tm="0">
                                          <p:val>
                                            <p:strVal val="#ppt_y"/>
                                          </p:val>
                                        </p:tav>
                                        <p:tav tm="100000">
                                          <p:val>
                                            <p:strVal val="#ppt_y"/>
                                          </p:val>
                                        </p:tav>
                                      </p:tavLst>
                                    </p:anim>
                                    <p:anim calcmode="lin" valueType="num">
                                      <p:cBhvr>
                                        <p:cTn id="66" dur="500" fill="hold"/>
                                        <p:tgtEl>
                                          <p:spTgt spid="12">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67" dur="500" fill="hold"/>
                                        <p:tgtEl>
                                          <p:spTgt spid="12">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68" dur="500" tmFilter="0,0; .5, 1; 1, 1"/>
                                        <p:tgtEl>
                                          <p:spTgt spid="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9"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文本框 35"/>
          <p:cNvSpPr txBox="1"/>
          <p:nvPr>
            <p:custDataLst>
              <p:tags r:id="rId1"/>
            </p:custDataLst>
          </p:nvPr>
        </p:nvSpPr>
        <p:spPr>
          <a:xfrm>
            <a:off x="805180" y="77470"/>
            <a:ext cx="7433310" cy="521970"/>
          </a:xfrm>
          <a:prstGeom prst="rect">
            <a:avLst/>
          </a:prstGeom>
          <a:noFill/>
        </p:spPr>
        <p:txBody>
          <a:bodyPr wrap="square" rtlCol="0">
            <a:spAutoFit/>
          </a:bodyPr>
          <a:lstStyle/>
          <a:p>
            <a:r>
              <a:rPr lang="zh-CN" altLang="en-US" sz="2800" b="1">
                <a:solidFill>
                  <a:srgbClr val="C00000"/>
                </a:solidFill>
              </a:rPr>
              <a:t>社会存在与社会意识、物质与意识</a:t>
            </a:r>
            <a:endParaRPr lang="zh-CN" altLang="en-US" sz="2800" b="1">
              <a:solidFill>
                <a:srgbClr val="C00000"/>
              </a:solidFill>
            </a:endParaRPr>
          </a:p>
        </p:txBody>
      </p:sp>
      <p:cxnSp>
        <p:nvCxnSpPr>
          <p:cNvPr id="34" name="直接连接符 33"/>
          <p:cNvCxnSpPr>
            <a:endCxn id="38" idx="1"/>
          </p:cNvCxnSpPr>
          <p:nvPr>
            <p:custDataLst>
              <p:tags r:id="rId2"/>
            </p:custDataLst>
          </p:nvPr>
        </p:nvCxnSpPr>
        <p:spPr>
          <a:xfrm flipV="1">
            <a:off x="106045" y="6604635"/>
            <a:ext cx="10306685" cy="13970"/>
          </a:xfrm>
          <a:prstGeom prst="line">
            <a:avLst/>
          </a:prstGeom>
          <a:ln w="12700" cmpd="sng">
            <a:solidFill>
              <a:srgbClr val="C00000"/>
            </a:solidFill>
            <a:prstDash val="solid"/>
          </a:ln>
        </p:spPr>
        <p:style>
          <a:lnRef idx="1">
            <a:schemeClr val="accent1"/>
          </a:lnRef>
          <a:fillRef idx="0">
            <a:schemeClr val="accent1"/>
          </a:fillRef>
          <a:effectRef idx="0">
            <a:schemeClr val="accent1"/>
          </a:effectRef>
          <a:fontRef idx="minor">
            <a:schemeClr val="tx1"/>
          </a:fontRef>
        </p:style>
      </p:cxnSp>
      <p:sp>
        <p:nvSpPr>
          <p:cNvPr id="38" name="文本框 37"/>
          <p:cNvSpPr txBox="1"/>
          <p:nvPr>
            <p:custDataLst>
              <p:tags r:id="rId3"/>
            </p:custDataLst>
          </p:nvPr>
        </p:nvSpPr>
        <p:spPr>
          <a:xfrm>
            <a:off x="10412730" y="6482080"/>
            <a:ext cx="1915160" cy="245110"/>
          </a:xfrm>
          <a:prstGeom prst="rect">
            <a:avLst/>
          </a:prstGeom>
          <a:noFill/>
        </p:spPr>
        <p:txBody>
          <a:bodyPr wrap="square" rtlCol="0">
            <a:spAutoFit/>
          </a:bodyPr>
          <a:lstStyle/>
          <a:p>
            <a:r>
              <a:rPr lang="zh-CN" altLang="en-US" sz="1000" b="1">
                <a:solidFill>
                  <a:schemeClr val="tx1"/>
                </a:solidFill>
                <a:latin typeface="方正公文小标宋" panose="02000500000000000000" charset="-122"/>
                <a:ea typeface="方正公文小标宋" panose="02000500000000000000" charset="-122"/>
                <a:cs typeface="方正粗黑宋简体" panose="02000000000000000000" charset="-122"/>
                <a:sym typeface="+mn-ea"/>
              </a:rPr>
              <a:t>第一节</a:t>
            </a:r>
            <a:r>
              <a:rPr lang="en-US" altLang="zh-CN" sz="1000" b="1">
                <a:solidFill>
                  <a:schemeClr val="tx1"/>
                </a:solidFill>
                <a:latin typeface="方正公文小标宋" panose="02000500000000000000" charset="-122"/>
                <a:ea typeface="方正公文小标宋" panose="02000500000000000000" charset="-122"/>
                <a:cs typeface="方正粗黑宋简体" panose="02000000000000000000" charset="-122"/>
                <a:sym typeface="+mn-ea"/>
              </a:rPr>
              <a:t>    </a:t>
            </a:r>
            <a:r>
              <a:rPr lang="zh-CN" altLang="en-US" sz="1000" b="1">
                <a:solidFill>
                  <a:schemeClr val="tx1"/>
                </a:solidFill>
                <a:latin typeface="方正公文小标宋" panose="02000500000000000000" charset="-122"/>
                <a:ea typeface="方正公文小标宋" panose="02000500000000000000" charset="-122"/>
                <a:cs typeface="方正粗黑宋简体" panose="02000000000000000000" charset="-122"/>
                <a:sym typeface="+mn-ea"/>
              </a:rPr>
              <a:t>社会历史的本质</a:t>
            </a:r>
            <a:endParaRPr lang="zh-CN" altLang="en-US" sz="1000" b="1">
              <a:solidFill>
                <a:schemeClr val="tx1"/>
              </a:solidFill>
              <a:latin typeface="方正公文小标宋" panose="02000500000000000000" charset="-122"/>
              <a:ea typeface="方正公文小标宋" panose="02000500000000000000" charset="-122"/>
              <a:cs typeface="方正粗黑宋简体" panose="02000000000000000000" charset="-122"/>
            </a:endParaRPr>
          </a:p>
        </p:txBody>
      </p:sp>
      <p:pic>
        <p:nvPicPr>
          <p:cNvPr id="16" name="图片 15"/>
          <p:cNvPicPr>
            <a:picLocks noChangeAspect="1"/>
          </p:cNvPicPr>
          <p:nvPr>
            <p:custDataLst>
              <p:tags r:id="rId4"/>
            </p:custDataLst>
          </p:nvPr>
        </p:nvPicPr>
        <p:blipFill>
          <a:blip r:embed="rId5"/>
          <a:srcRect b="10436"/>
          <a:stretch>
            <a:fillRect/>
          </a:stretch>
        </p:blipFill>
        <p:spPr>
          <a:xfrm flipH="1">
            <a:off x="-29845" y="61595"/>
            <a:ext cx="835025" cy="537845"/>
          </a:xfrm>
          <a:prstGeom prst="rect">
            <a:avLst/>
          </a:prstGeom>
          <a:effectLst>
            <a:reflection blurRad="6350" stA="50000" endPos="24000" dir="5400000" sy="-100000" algn="bl" rotWithShape="0"/>
          </a:effectLst>
        </p:spPr>
      </p:pic>
      <p:graphicFrame>
        <p:nvGraphicFramePr>
          <p:cNvPr id="3" name="内容占位符 2"/>
          <p:cNvGraphicFramePr>
            <a:graphicFrameLocks noGrp="1"/>
          </p:cNvGraphicFramePr>
          <p:nvPr>
            <p:ph idx="1"/>
            <p:custDataLst>
              <p:tags r:id="rId6"/>
            </p:custDataLst>
          </p:nvPr>
        </p:nvGraphicFramePr>
        <p:xfrm>
          <a:off x="293370" y="549910"/>
          <a:ext cx="11160760" cy="6003925"/>
        </p:xfrm>
        <a:graphic>
          <a:graphicData uri="http://schemas.openxmlformats.org/drawingml/2006/table">
            <a:tbl>
              <a:tblPr firstRow="1" bandRow="1"/>
              <a:tblGrid>
                <a:gridCol w="538480"/>
                <a:gridCol w="1698625"/>
                <a:gridCol w="4217035"/>
                <a:gridCol w="4706620"/>
              </a:tblGrid>
              <a:tr h="1127125">
                <a:tc gridSpan="2">
                  <a:txBody>
                    <a:bodyPr wrap="square"/>
                    <a:lstStyle/>
                    <a:p>
                      <a:pPr algn="ctr">
                        <a:lnSpc>
                          <a:spcPct val="150000"/>
                        </a:lnSpc>
                      </a:pPr>
                      <a:r>
                        <a:rPr lang="zh-CN" altLang="en-US" sz="2400" b="1" smtClean="0">
                          <a:solidFill>
                            <a:srgbClr val="FFFFFF"/>
                          </a:solidFill>
                          <a:latin typeface="+mj-ea"/>
                          <a:ea typeface="+mj-ea"/>
                        </a:rPr>
                        <a:t>比较</a:t>
                      </a:r>
                      <a:endParaRPr lang="zh-CN" altLang="en-US" sz="2400" b="1" smtClean="0">
                        <a:solidFill>
                          <a:srgbClr val="FFFFFF"/>
                        </a:solidFill>
                        <a:latin typeface="+mj-ea"/>
                        <a:ea typeface="+mj-ea"/>
                      </a:endParaRPr>
                    </a:p>
                  </a:txBody>
                  <a:tcPr marL="121920" marR="121920" marT="60951" marB="60951" vert="horz" anchor="ctr">
                    <a:lnL w="19050" cap="rnd">
                      <a:solidFill>
                        <a:srgbClr val="F98638"/>
                      </a:solidFill>
                      <a:prstDash val="solid"/>
                    </a:lnL>
                    <a:lnR w="3175">
                      <a:solidFill>
                        <a:srgbClr val="FFFFFF"/>
                      </a:solidFill>
                      <a:prstDash val="dot"/>
                    </a:lnR>
                    <a:lnT w="19050" cap="rnd">
                      <a:solidFill>
                        <a:srgbClr val="F98638"/>
                      </a:solidFill>
                      <a:prstDash val="solid"/>
                    </a:lnT>
                    <a:lnB w="3175" cap="rnd">
                      <a:solidFill>
                        <a:srgbClr val="FFFFFF"/>
                      </a:solidFill>
                      <a:prstDash val="dot"/>
                    </a:lnB>
                    <a:solidFill>
                      <a:srgbClr val="F98638"/>
                    </a:solidFill>
                  </a:tcPr>
                </a:tc>
                <a:tc hMerge="1">
                  <a:tcPr anchor="ctr">
                    <a:lnR w="3175">
                      <a:solidFill>
                        <a:srgbClr val="FFFFFF"/>
                      </a:solidFill>
                      <a:prstDash val="dot"/>
                    </a:lnR>
                    <a:lnT w="19050" cap="rnd">
                      <a:solidFill>
                        <a:srgbClr val="F98638"/>
                      </a:solidFill>
                      <a:prstDash val="solid"/>
                    </a:lnT>
                    <a:lnB w="3175" cap="rnd">
                      <a:solidFill>
                        <a:srgbClr val="FFFFFF"/>
                      </a:solidFill>
                      <a:prstDash val="dot"/>
                    </a:lnB>
                  </a:tcPr>
                </a:tc>
                <a:tc>
                  <a:txBody>
                    <a:bodyPr wrap="square"/>
                    <a:lstStyle/>
                    <a:p>
                      <a:pPr algn="ctr">
                        <a:lnSpc>
                          <a:spcPct val="150000"/>
                        </a:lnSpc>
                      </a:pPr>
                      <a:r>
                        <a:rPr lang="zh-CN" altLang="en-US" sz="2400" b="1" smtClean="0">
                          <a:solidFill>
                            <a:srgbClr val="FFFFFF"/>
                          </a:solidFill>
                          <a:latin typeface="+mj-ea"/>
                          <a:ea typeface="+mj-ea"/>
                        </a:rPr>
                        <a:t>社会存在与社会意识</a:t>
                      </a:r>
                      <a:endParaRPr lang="zh-CN" altLang="en-US" sz="2400" b="1" smtClean="0">
                        <a:solidFill>
                          <a:srgbClr val="FFFFFF"/>
                        </a:solidFill>
                        <a:latin typeface="+mj-ea"/>
                        <a:ea typeface="+mj-ea"/>
                      </a:endParaRPr>
                    </a:p>
                  </a:txBody>
                  <a:tcPr marL="121920" marR="121920" marT="60951" marB="60951" vert="horz" anchor="ctr">
                    <a:lnL w="3175">
                      <a:solidFill>
                        <a:srgbClr val="FFFFFF"/>
                      </a:solidFill>
                      <a:prstDash val="dot"/>
                    </a:lnL>
                    <a:lnR w="3175">
                      <a:solidFill>
                        <a:srgbClr val="FFFFFF"/>
                      </a:solidFill>
                      <a:prstDash val="dot"/>
                    </a:lnR>
                    <a:lnT w="19050" cap="rnd">
                      <a:solidFill>
                        <a:srgbClr val="F98638"/>
                      </a:solidFill>
                      <a:prstDash val="solid"/>
                    </a:lnT>
                    <a:lnB w="3175" cap="rnd">
                      <a:solidFill>
                        <a:srgbClr val="FFFFFF"/>
                      </a:solidFill>
                      <a:prstDash val="dot"/>
                    </a:lnB>
                    <a:solidFill>
                      <a:srgbClr val="F98638"/>
                    </a:solidFill>
                  </a:tcPr>
                </a:tc>
                <a:tc>
                  <a:txBody>
                    <a:bodyPr wrap="square"/>
                    <a:lstStyle/>
                    <a:p>
                      <a:pPr algn="ctr">
                        <a:lnSpc>
                          <a:spcPct val="150000"/>
                        </a:lnSpc>
                      </a:pPr>
                      <a:r>
                        <a:rPr lang="zh-CN" altLang="en-US" sz="2400" b="1" smtClean="0">
                          <a:solidFill>
                            <a:srgbClr val="FFFFFF"/>
                          </a:solidFill>
                          <a:latin typeface="+mj-ea"/>
                          <a:ea typeface="+mj-ea"/>
                        </a:rPr>
                        <a:t>物质与意识</a:t>
                      </a:r>
                      <a:endParaRPr lang="zh-CN" altLang="en-US" sz="2400" b="1" smtClean="0">
                        <a:solidFill>
                          <a:srgbClr val="FFFFFF"/>
                        </a:solidFill>
                        <a:latin typeface="+mj-ea"/>
                        <a:ea typeface="+mj-ea"/>
                      </a:endParaRPr>
                    </a:p>
                  </a:txBody>
                  <a:tcPr marL="121920" marR="121920" marT="60951" marB="60951" vert="horz" anchor="ctr">
                    <a:lnL w="3175">
                      <a:solidFill>
                        <a:srgbClr val="FFFFFF"/>
                      </a:solidFill>
                      <a:prstDash val="dot"/>
                    </a:lnL>
                    <a:lnR w="19050" cap="rnd">
                      <a:solidFill>
                        <a:srgbClr val="F98638"/>
                      </a:solidFill>
                      <a:prstDash val="solid"/>
                    </a:lnR>
                    <a:lnT w="19050" cap="rnd">
                      <a:solidFill>
                        <a:srgbClr val="F98638"/>
                      </a:solidFill>
                      <a:prstDash val="solid"/>
                    </a:lnT>
                    <a:lnB w="3175" cap="rnd">
                      <a:solidFill>
                        <a:srgbClr val="FFFFFF"/>
                      </a:solidFill>
                      <a:prstDash val="dot"/>
                    </a:lnB>
                    <a:solidFill>
                      <a:srgbClr val="F98638"/>
                    </a:solidFill>
                  </a:tcPr>
                </a:tc>
              </a:tr>
              <a:tr h="579120">
                <a:tc rowSpan="3">
                  <a:txBody>
                    <a:bodyPr wrap="square"/>
                    <a:lstStyle/>
                    <a:p>
                      <a:pPr algn="ctr">
                        <a:lnSpc>
                          <a:spcPct val="150000"/>
                        </a:lnSpc>
                      </a:pPr>
                      <a:r>
                        <a:rPr lang="zh-CN" altLang="en-US" sz="2800" b="1" smtClean="0">
                          <a:solidFill>
                            <a:schemeClr val="tx1"/>
                          </a:solidFill>
                          <a:latin typeface="微软雅黑" panose="020B0503020204020204" pitchFamily="34" charset="-122"/>
                          <a:ea typeface="微软雅黑" panose="020B0503020204020204" pitchFamily="34" charset="-122"/>
                        </a:rPr>
                        <a:t>区别</a:t>
                      </a:r>
                      <a:endParaRPr lang="zh-CN" altLang="en-US" sz="2800" b="1" smtClean="0">
                        <a:solidFill>
                          <a:schemeClr val="tx1"/>
                        </a:solidFill>
                        <a:latin typeface="微软雅黑" panose="020B0503020204020204" pitchFamily="34" charset="-122"/>
                        <a:ea typeface="微软雅黑" panose="020B0503020204020204" pitchFamily="34" charset="-122"/>
                      </a:endParaRPr>
                    </a:p>
                  </a:txBody>
                  <a:tcPr marL="121920" marR="121920" marT="60951" marB="60951" vert="horz" anchor="ctr">
                    <a:lnL w="19050" cap="rnd">
                      <a:solidFill>
                        <a:srgbClr val="F98638"/>
                      </a:solidFill>
                      <a:prstDash val="solid"/>
                    </a:lnL>
                    <a:lnR w="3175">
                      <a:solidFill>
                        <a:srgbClr val="FFFFFF"/>
                      </a:solidFill>
                      <a:prstDash val="dot"/>
                    </a:lnR>
                    <a:lnT w="3175">
                      <a:solidFill>
                        <a:srgbClr val="FFFFFF"/>
                      </a:solidFill>
                      <a:prstDash val="dot"/>
                    </a:lnT>
                    <a:lnB w="19050">
                      <a:solidFill>
                        <a:srgbClr val="F98638"/>
                      </a:solidFill>
                      <a:prstDash val="solid"/>
                    </a:lnB>
                    <a:solidFill>
                      <a:srgbClr val="FFFFFF"/>
                    </a:solidFill>
                  </a:tcPr>
                </a:tc>
                <a:tc>
                  <a:txBody>
                    <a:bodyPr wrap="square"/>
                    <a:lstStyle/>
                    <a:p>
                      <a:pPr algn="ctr">
                        <a:lnSpc>
                          <a:spcPct val="150000"/>
                        </a:lnSpc>
                      </a:pPr>
                      <a:r>
                        <a:rPr lang="zh-CN" altLang="en-US" sz="2400" b="1" smtClean="0">
                          <a:solidFill>
                            <a:schemeClr val="tx1"/>
                          </a:solidFill>
                          <a:latin typeface="+mj-ea"/>
                          <a:ea typeface="+mj-ea"/>
                        </a:rPr>
                        <a:t>研究对象</a:t>
                      </a:r>
                      <a:endParaRPr lang="zh-CN" altLang="en-US" sz="2400" b="1" smtClean="0">
                        <a:solidFill>
                          <a:schemeClr val="tx1"/>
                        </a:solidFill>
                        <a:latin typeface="+mj-ea"/>
                        <a:ea typeface="+mj-ea"/>
                      </a:endParaRPr>
                    </a:p>
                  </a:txBody>
                  <a:tcPr marL="121920" marR="121920" marT="60951" marB="60951" vert="horz" anchor="ctr">
                    <a:lnL w="3175">
                      <a:solidFill>
                        <a:srgbClr val="FFFFFF"/>
                      </a:solidFill>
                      <a:prstDash val="dot"/>
                    </a:lnL>
                    <a:lnR w="3175">
                      <a:solidFill>
                        <a:srgbClr val="FFFFFF"/>
                      </a:solidFill>
                      <a:prstDash val="dot"/>
                    </a:lnR>
                    <a:lnT w="3175">
                      <a:solidFill>
                        <a:srgbClr val="FFFFFF"/>
                      </a:solidFill>
                      <a:prstDash val="dot"/>
                    </a:lnT>
                    <a:lnB w="19050">
                      <a:solidFill>
                        <a:srgbClr val="F98638"/>
                      </a:solidFill>
                      <a:prstDash val="solid"/>
                    </a:lnB>
                    <a:solidFill>
                      <a:schemeClr val="bg1"/>
                    </a:solidFill>
                  </a:tcPr>
                </a:tc>
                <a:tc>
                  <a:txBody>
                    <a:bodyPr wrap="square"/>
                    <a:lstStyle/>
                    <a:p>
                      <a:pPr algn="ctr">
                        <a:lnSpc>
                          <a:spcPct val="150000"/>
                        </a:lnSpc>
                      </a:pPr>
                      <a:r>
                        <a:rPr lang="zh-CN" altLang="en-US" sz="2400" b="1" smtClean="0">
                          <a:solidFill>
                            <a:schemeClr val="tx1"/>
                          </a:solidFill>
                          <a:latin typeface="+mj-ea"/>
                          <a:ea typeface="+mj-ea"/>
                        </a:rPr>
                        <a:t>人类社会</a:t>
                      </a:r>
                      <a:endParaRPr lang="zh-CN" altLang="en-US" sz="2400" b="1" smtClean="0">
                        <a:solidFill>
                          <a:schemeClr val="tx1"/>
                        </a:solidFill>
                        <a:latin typeface="+mj-ea"/>
                        <a:ea typeface="+mj-ea"/>
                      </a:endParaRPr>
                    </a:p>
                  </a:txBody>
                  <a:tcPr marL="121920" marR="121920" marT="60951" marB="60951" vert="horz" anchor="ctr">
                    <a:lnL w="3175">
                      <a:solidFill>
                        <a:srgbClr val="FFFFFF"/>
                      </a:solidFill>
                      <a:prstDash val="dot"/>
                    </a:lnL>
                    <a:lnR w="3175">
                      <a:solidFill>
                        <a:srgbClr val="FFFFFF"/>
                      </a:solidFill>
                      <a:prstDash val="dot"/>
                    </a:lnR>
                    <a:lnT w="3175">
                      <a:solidFill>
                        <a:srgbClr val="FFFFFF"/>
                      </a:solidFill>
                      <a:prstDash val="dot"/>
                    </a:lnT>
                    <a:lnB w="19050">
                      <a:solidFill>
                        <a:srgbClr val="F98638"/>
                      </a:solidFill>
                      <a:prstDash val="solid"/>
                    </a:lnB>
                    <a:solidFill>
                      <a:schemeClr val="bg1"/>
                    </a:solidFill>
                  </a:tcPr>
                </a:tc>
                <a:tc>
                  <a:txBody>
                    <a:bodyPr wrap="square"/>
                    <a:lstStyle/>
                    <a:p>
                      <a:pPr marL="0" marR="0" indent="0" algn="ctr" defTabSz="914400" rtl="0" eaLnBrk="1" fontAlgn="auto" latinLnBrk="0" hangingPunct="1">
                        <a:lnSpc>
                          <a:spcPct val="150000"/>
                        </a:lnSpc>
                        <a:spcBef>
                          <a:spcPct val="0"/>
                        </a:spcBef>
                        <a:spcAft>
                          <a:spcPct val="0"/>
                        </a:spcAft>
                        <a:buClrTx/>
                        <a:buSzTx/>
                        <a:buFontTx/>
                        <a:buNone/>
                        <a:defRPr/>
                      </a:pPr>
                      <a:r>
                        <a:rPr lang="zh-CN" altLang="en-US" sz="2400" b="1" smtClean="0">
                          <a:solidFill>
                            <a:schemeClr val="tx1"/>
                          </a:solidFill>
                          <a:latin typeface="+mj-ea"/>
                          <a:ea typeface="+mj-ea"/>
                        </a:rPr>
                        <a:t>整个世界</a:t>
                      </a:r>
                      <a:endParaRPr lang="zh-CN" altLang="en-US" sz="2400" b="1" smtClean="0">
                        <a:solidFill>
                          <a:schemeClr val="tx1"/>
                        </a:solidFill>
                        <a:latin typeface="+mj-ea"/>
                        <a:ea typeface="+mj-ea"/>
                      </a:endParaRPr>
                    </a:p>
                  </a:txBody>
                  <a:tcPr marL="121920" marR="121920" marT="60951" marB="60951" vert="horz" anchor="ctr">
                    <a:lnL w="3175">
                      <a:solidFill>
                        <a:srgbClr val="FFFFFF"/>
                      </a:solidFill>
                      <a:prstDash val="dot"/>
                    </a:lnL>
                    <a:lnR w="19050" cap="rnd">
                      <a:solidFill>
                        <a:srgbClr val="F98638"/>
                      </a:solidFill>
                      <a:prstDash val="solid"/>
                    </a:lnR>
                    <a:lnT w="3175">
                      <a:solidFill>
                        <a:srgbClr val="FFFFFF"/>
                      </a:solidFill>
                      <a:prstDash val="dot"/>
                    </a:lnT>
                    <a:lnB w="19050">
                      <a:solidFill>
                        <a:srgbClr val="F98638"/>
                      </a:solidFill>
                      <a:prstDash val="solid"/>
                    </a:lnB>
                    <a:solidFill>
                      <a:schemeClr val="bg1"/>
                    </a:solidFill>
                  </a:tcPr>
                </a:tc>
              </a:tr>
              <a:tr h="1036320">
                <a:tc vMerge="1">
                  <a:tcPr anchor="ctr">
                    <a:lnL w="19050" cap="rnd">
                      <a:solidFill>
                        <a:srgbClr val="F98638"/>
                      </a:solidFill>
                      <a:prstDash val="solid"/>
                    </a:lnL>
                    <a:lnR w="3175">
                      <a:solidFill>
                        <a:srgbClr val="F98638"/>
                      </a:solidFill>
                      <a:prstDash val="dot"/>
                    </a:lnR>
                  </a:tcPr>
                </a:tc>
                <a:tc>
                  <a:txBody>
                    <a:bodyPr wrap="square"/>
                    <a:lstStyle/>
                    <a:p>
                      <a:pPr algn="ctr">
                        <a:lnSpc>
                          <a:spcPct val="150000"/>
                        </a:lnSpc>
                      </a:pPr>
                      <a:r>
                        <a:rPr lang="zh-CN" altLang="en-US" sz="2800" b="1" smtClean="0">
                          <a:solidFill>
                            <a:schemeClr val="tx1"/>
                          </a:solidFill>
                          <a:latin typeface="微软雅黑" panose="020B0503020204020204" pitchFamily="34" charset="-122"/>
                          <a:ea typeface="微软雅黑" panose="020B0503020204020204" pitchFamily="34" charset="-122"/>
                        </a:rPr>
                        <a:t>地位</a:t>
                      </a:r>
                      <a:endParaRPr lang="zh-CN" altLang="en-US" sz="2800" b="1" smtClean="0">
                        <a:solidFill>
                          <a:schemeClr val="tx1"/>
                        </a:solidFill>
                        <a:latin typeface="微软雅黑" panose="020B0503020204020204" pitchFamily="34" charset="-122"/>
                        <a:ea typeface="微软雅黑" panose="020B0503020204020204" pitchFamily="34" charset="-122"/>
                      </a:endParaRPr>
                    </a:p>
                  </a:txBody>
                  <a:tcPr marL="121920" marR="121920" marT="60951" marB="60951" vert="horz" anchor="ctr">
                    <a:lnL w="3175">
                      <a:solidFill>
                        <a:srgbClr val="F98638"/>
                      </a:solidFill>
                      <a:prstDash val="dot"/>
                    </a:lnL>
                    <a:lnR w="3175">
                      <a:solidFill>
                        <a:srgbClr val="F98638"/>
                      </a:solidFill>
                      <a:prstDash val="dot"/>
                    </a:lnR>
                    <a:lnT w="19050">
                      <a:solidFill>
                        <a:srgbClr val="F98638"/>
                      </a:solidFill>
                      <a:prstDash val="solid"/>
                    </a:lnT>
                    <a:lnB w="3175">
                      <a:solidFill>
                        <a:srgbClr val="F98638"/>
                      </a:solidFill>
                      <a:prstDash val="dot"/>
                    </a:lnB>
                    <a:solidFill>
                      <a:srgbClr val="FFFFFF"/>
                    </a:solidFill>
                  </a:tcPr>
                </a:tc>
                <a:tc>
                  <a:txBody>
                    <a:bodyPr wrap="square"/>
                    <a:lstStyle/>
                    <a:p>
                      <a:pPr algn="ctr">
                        <a:lnSpc>
                          <a:spcPct val="150000"/>
                        </a:lnSpc>
                      </a:pPr>
                      <a:r>
                        <a:rPr lang="zh-CN" altLang="en-US" sz="2400" b="1" smtClean="0">
                          <a:solidFill>
                            <a:schemeClr val="tx1"/>
                          </a:solidFill>
                          <a:latin typeface="+mj-ea"/>
                          <a:ea typeface="+mj-ea"/>
                        </a:rPr>
                        <a:t>历史唯物主义与历史唯心主义的基本问题</a:t>
                      </a:r>
                      <a:endParaRPr lang="zh-CN" altLang="en-US" sz="2400" b="1" smtClean="0">
                        <a:solidFill>
                          <a:schemeClr val="tx1"/>
                        </a:solidFill>
                        <a:latin typeface="+mj-ea"/>
                        <a:ea typeface="+mj-ea"/>
                      </a:endParaRPr>
                    </a:p>
                  </a:txBody>
                  <a:tcPr marL="121920" marR="121920" marT="60951" marB="60951" vert="horz" anchor="ctr">
                    <a:lnL w="3175">
                      <a:solidFill>
                        <a:srgbClr val="F98638"/>
                      </a:solidFill>
                      <a:prstDash val="dot"/>
                    </a:lnL>
                    <a:lnR w="3175">
                      <a:solidFill>
                        <a:srgbClr val="F98638"/>
                      </a:solidFill>
                      <a:prstDash val="dot"/>
                    </a:lnR>
                    <a:lnT w="19050">
                      <a:solidFill>
                        <a:srgbClr val="F98638"/>
                      </a:solidFill>
                      <a:prstDash val="solid"/>
                    </a:lnT>
                    <a:lnB w="3175">
                      <a:solidFill>
                        <a:srgbClr val="F98638"/>
                      </a:solidFill>
                      <a:prstDash val="dot"/>
                    </a:lnB>
                    <a:solidFill>
                      <a:srgbClr val="FFFFFF"/>
                    </a:solidFill>
                  </a:tcPr>
                </a:tc>
                <a:tc>
                  <a:txBody>
                    <a:bodyPr wrap="square"/>
                    <a:lstStyle/>
                    <a:p>
                      <a:pPr algn="ctr">
                        <a:lnSpc>
                          <a:spcPct val="150000"/>
                        </a:lnSpc>
                      </a:pPr>
                      <a:r>
                        <a:rPr lang="zh-CN" altLang="en-US" sz="2400" b="1" smtClean="0">
                          <a:solidFill>
                            <a:schemeClr val="tx1"/>
                          </a:solidFill>
                          <a:latin typeface="+mj-ea"/>
                          <a:ea typeface="+mj-ea"/>
                        </a:rPr>
                        <a:t>哲学的基本问题</a:t>
                      </a:r>
                      <a:endParaRPr lang="zh-CN" altLang="en-US" sz="2400" b="1" smtClean="0">
                        <a:solidFill>
                          <a:schemeClr val="tx1"/>
                        </a:solidFill>
                        <a:latin typeface="+mj-ea"/>
                        <a:ea typeface="+mj-ea"/>
                      </a:endParaRPr>
                    </a:p>
                  </a:txBody>
                  <a:tcPr marL="121920" marR="121920" marT="60951" marB="60951" vert="horz" anchor="ctr">
                    <a:lnL w="3175">
                      <a:solidFill>
                        <a:srgbClr val="F98638"/>
                      </a:solidFill>
                      <a:prstDash val="dot"/>
                    </a:lnL>
                    <a:lnR w="19050" cap="rnd">
                      <a:solidFill>
                        <a:srgbClr val="F98638"/>
                      </a:solidFill>
                      <a:prstDash val="solid"/>
                    </a:lnR>
                    <a:lnT w="19050">
                      <a:solidFill>
                        <a:srgbClr val="F98638"/>
                      </a:solidFill>
                      <a:prstDash val="solid"/>
                    </a:lnT>
                    <a:lnB w="3175">
                      <a:solidFill>
                        <a:srgbClr val="F98638"/>
                      </a:solidFill>
                      <a:prstDash val="dot"/>
                    </a:lnB>
                    <a:solidFill>
                      <a:srgbClr val="FFFFFF"/>
                    </a:solidFill>
                  </a:tcPr>
                </a:tc>
              </a:tr>
              <a:tr h="1036320">
                <a:tc vMerge="1">
                  <a:tcPr anchor="ctr">
                    <a:lnL w="19050" cap="rnd">
                      <a:solidFill>
                        <a:srgbClr val="F98638"/>
                      </a:solidFill>
                      <a:prstDash val="solid"/>
                    </a:lnL>
                    <a:lnR w="3175">
                      <a:solidFill>
                        <a:srgbClr val="F98638"/>
                      </a:solidFill>
                      <a:prstDash val="dot"/>
                    </a:lnR>
                    <a:lnB w="19050">
                      <a:solidFill>
                        <a:srgbClr val="F98638"/>
                      </a:solidFill>
                      <a:prstDash val="solid"/>
                    </a:lnB>
                  </a:tcPr>
                </a:tc>
                <a:tc>
                  <a:txBody>
                    <a:bodyPr wrap="square"/>
                    <a:lstStyle/>
                    <a:p>
                      <a:pPr algn="ctr">
                        <a:lnSpc>
                          <a:spcPct val="150000"/>
                        </a:lnSpc>
                      </a:pPr>
                      <a:r>
                        <a:rPr lang="zh-CN" altLang="en-US" sz="2800" b="1" smtClean="0">
                          <a:solidFill>
                            <a:schemeClr val="tx1"/>
                          </a:solidFill>
                          <a:latin typeface="微软雅黑" panose="020B0503020204020204" pitchFamily="34" charset="-122"/>
                          <a:ea typeface="微软雅黑" panose="020B0503020204020204" pitchFamily="34" charset="-122"/>
                        </a:rPr>
                        <a:t>作用</a:t>
                      </a:r>
                      <a:endParaRPr lang="zh-CN" altLang="en-US" sz="2800" b="1" smtClean="0">
                        <a:solidFill>
                          <a:schemeClr val="tx1"/>
                        </a:solidFill>
                        <a:latin typeface="微软雅黑" panose="020B0503020204020204" pitchFamily="34" charset="-122"/>
                        <a:ea typeface="微软雅黑" panose="020B0503020204020204" pitchFamily="34" charset="-122"/>
                      </a:endParaRPr>
                    </a:p>
                  </a:txBody>
                  <a:tcPr marL="121920" marR="121920" marT="60951" marB="60951" vert="horz" anchor="ctr">
                    <a:lnL w="3175">
                      <a:solidFill>
                        <a:srgbClr val="F98638"/>
                      </a:solidFill>
                      <a:prstDash val="dot"/>
                    </a:lnL>
                    <a:lnR w="3175">
                      <a:solidFill>
                        <a:srgbClr val="F98638"/>
                      </a:solidFill>
                      <a:prstDash val="dot"/>
                    </a:lnR>
                    <a:lnT w="3175">
                      <a:solidFill>
                        <a:srgbClr val="F98638"/>
                      </a:solidFill>
                      <a:prstDash val="dot"/>
                    </a:lnT>
                    <a:lnB w="3175">
                      <a:solidFill>
                        <a:srgbClr val="F98638"/>
                      </a:solidFill>
                      <a:prstDash val="dot"/>
                    </a:lnB>
                    <a:solidFill>
                      <a:srgbClr val="FFFFFF"/>
                    </a:solidFill>
                  </a:tcPr>
                </a:tc>
                <a:tc>
                  <a:txBody>
                    <a:bodyPr wrap="square"/>
                    <a:lstStyle/>
                    <a:p>
                      <a:pPr algn="l">
                        <a:lnSpc>
                          <a:spcPct val="150000"/>
                        </a:lnSpc>
                      </a:pPr>
                      <a:r>
                        <a:rPr lang="zh-CN" altLang="en-US" sz="2400" b="1" smtClean="0">
                          <a:solidFill>
                            <a:schemeClr val="tx1"/>
                          </a:solidFill>
                          <a:latin typeface="+mj-ea"/>
                          <a:ea typeface="+mj-ea"/>
                        </a:rPr>
                        <a:t>对二者关系的不同回答是划分历史唯物主义和历史唯心主义的依据</a:t>
                      </a:r>
                      <a:endParaRPr lang="zh-CN" altLang="en-US" sz="2400" b="1" smtClean="0">
                        <a:solidFill>
                          <a:schemeClr val="tx1"/>
                        </a:solidFill>
                        <a:latin typeface="+mj-ea"/>
                        <a:ea typeface="+mj-ea"/>
                      </a:endParaRPr>
                    </a:p>
                  </a:txBody>
                  <a:tcPr marL="121920" marR="121920" marT="60951" marB="60951" vert="horz" anchor="ctr">
                    <a:lnL w="3175">
                      <a:solidFill>
                        <a:srgbClr val="F98638"/>
                      </a:solidFill>
                      <a:prstDash val="dot"/>
                    </a:lnL>
                    <a:lnR w="3175">
                      <a:solidFill>
                        <a:srgbClr val="F98638"/>
                      </a:solidFill>
                      <a:prstDash val="dot"/>
                    </a:lnR>
                    <a:lnT w="3175">
                      <a:solidFill>
                        <a:srgbClr val="F98638"/>
                      </a:solidFill>
                      <a:prstDash val="dot"/>
                    </a:lnT>
                    <a:lnB w="3175">
                      <a:solidFill>
                        <a:srgbClr val="F98638"/>
                      </a:solidFill>
                      <a:prstDash val="dot"/>
                    </a:lnB>
                    <a:solidFill>
                      <a:srgbClr val="FFFFFF"/>
                    </a:solidFill>
                  </a:tcPr>
                </a:tc>
                <a:tc>
                  <a:txBody>
                    <a:bodyPr wrap="square"/>
                    <a:lstStyle/>
                    <a:p>
                      <a:pPr algn="l">
                        <a:lnSpc>
                          <a:spcPct val="150000"/>
                        </a:lnSpc>
                      </a:pPr>
                      <a:r>
                        <a:rPr lang="zh-CN" altLang="en-US" sz="2400" b="1" smtClean="0">
                          <a:solidFill>
                            <a:schemeClr val="tx1"/>
                          </a:solidFill>
                          <a:latin typeface="+mj-ea"/>
                          <a:ea typeface="+mj-ea"/>
                        </a:rPr>
                        <a:t>对二者关系的不同回答是划分唯物主义和唯心主义的依据</a:t>
                      </a:r>
                      <a:endParaRPr lang="zh-CN" altLang="en-US" sz="2400" b="1" smtClean="0">
                        <a:solidFill>
                          <a:schemeClr val="tx1"/>
                        </a:solidFill>
                        <a:latin typeface="+mj-ea"/>
                        <a:ea typeface="+mj-ea"/>
                      </a:endParaRPr>
                    </a:p>
                  </a:txBody>
                  <a:tcPr marL="121920" marR="121920" marT="60951" marB="60951" vert="horz" anchor="ctr">
                    <a:lnL w="3175">
                      <a:solidFill>
                        <a:srgbClr val="F98638"/>
                      </a:solidFill>
                      <a:prstDash val="dot"/>
                    </a:lnL>
                    <a:lnR w="19050" cap="rnd">
                      <a:solidFill>
                        <a:srgbClr val="F98638"/>
                      </a:solidFill>
                      <a:prstDash val="solid"/>
                    </a:lnR>
                    <a:lnT w="3175">
                      <a:solidFill>
                        <a:srgbClr val="F98638"/>
                      </a:solidFill>
                      <a:prstDash val="dot"/>
                    </a:lnT>
                    <a:lnB w="3175">
                      <a:solidFill>
                        <a:srgbClr val="F98638"/>
                      </a:solidFill>
                      <a:prstDash val="dot"/>
                    </a:lnB>
                    <a:solidFill>
                      <a:srgbClr val="FFFFFF"/>
                    </a:solidFill>
                  </a:tcPr>
                </a:tc>
              </a:tr>
              <a:tr h="974090">
                <a:tc gridSpan="2">
                  <a:txBody>
                    <a:bodyPr wrap="square"/>
                    <a:lstStyle/>
                    <a:p>
                      <a:pPr algn="ctr">
                        <a:lnSpc>
                          <a:spcPct val="150000"/>
                        </a:lnSpc>
                      </a:pPr>
                      <a:r>
                        <a:rPr lang="zh-CN" altLang="en-US" sz="2400" b="1" smtClean="0">
                          <a:solidFill>
                            <a:schemeClr val="tx1"/>
                          </a:solidFill>
                          <a:latin typeface="+mj-ea"/>
                          <a:ea typeface="+mj-ea"/>
                        </a:rPr>
                        <a:t>联系</a:t>
                      </a:r>
                      <a:endParaRPr lang="zh-CN" altLang="en-US" sz="2400" b="1" smtClean="0">
                        <a:solidFill>
                          <a:schemeClr val="tx1"/>
                        </a:solidFill>
                        <a:latin typeface="+mj-ea"/>
                        <a:ea typeface="+mj-ea"/>
                      </a:endParaRPr>
                    </a:p>
                  </a:txBody>
                  <a:tcPr marL="121920" marR="121920" marT="60951" marB="60951" vert="horz" anchor="ctr">
                    <a:lnL w="19050" cap="rnd">
                      <a:solidFill>
                        <a:srgbClr val="F98638"/>
                      </a:solidFill>
                      <a:prstDash val="solid"/>
                    </a:lnL>
                    <a:lnR w="3175">
                      <a:solidFill>
                        <a:srgbClr val="F98638"/>
                      </a:solidFill>
                      <a:prstDash val="dot"/>
                    </a:lnR>
                    <a:lnT w="19050">
                      <a:solidFill>
                        <a:srgbClr val="F98638"/>
                      </a:solidFill>
                      <a:prstDash val="solid"/>
                    </a:lnT>
                    <a:lnB w="19050" cap="rnd">
                      <a:solidFill>
                        <a:srgbClr val="F98638"/>
                      </a:solidFill>
                      <a:prstDash val="solid"/>
                    </a:lnB>
                    <a:solidFill>
                      <a:srgbClr val="FFFFFF"/>
                    </a:solidFill>
                  </a:tcPr>
                </a:tc>
                <a:tc hMerge="1">
                  <a:tcPr anchor="ctr">
                    <a:lnR w="3175">
                      <a:solidFill>
                        <a:srgbClr val="F98638"/>
                      </a:solidFill>
                      <a:prstDash val="dot"/>
                    </a:lnR>
                    <a:lnT w="3175">
                      <a:solidFill>
                        <a:srgbClr val="F98638"/>
                      </a:solidFill>
                      <a:prstDash val="dot"/>
                    </a:lnT>
                    <a:lnB w="19050" cap="rnd">
                      <a:solidFill>
                        <a:srgbClr val="F98638"/>
                      </a:solidFill>
                      <a:prstDash val="solid"/>
                    </a:lnB>
                  </a:tcPr>
                </a:tc>
                <a:tc gridSpan="2">
                  <a:txBody>
                    <a:bodyPr wrap="square"/>
                    <a:lstStyle/>
                    <a:p>
                      <a:pPr algn="l">
                        <a:lnSpc>
                          <a:spcPct val="150000"/>
                        </a:lnSpc>
                      </a:pPr>
                      <a:r>
                        <a:rPr lang="zh-CN" altLang="en-US" sz="2400" b="1" smtClean="0">
                          <a:solidFill>
                            <a:schemeClr val="tx1"/>
                          </a:solidFill>
                          <a:latin typeface="+mj-ea"/>
                          <a:ea typeface="+mj-ea"/>
                        </a:rPr>
                        <a:t>社会存在与社会意识的关系问题是物质与意识关系问题在社会历史领域的体现</a:t>
                      </a:r>
                      <a:endParaRPr lang="zh-CN" altLang="en-US" sz="2400" b="1" smtClean="0">
                        <a:solidFill>
                          <a:schemeClr val="tx1"/>
                        </a:solidFill>
                        <a:latin typeface="+mj-ea"/>
                        <a:ea typeface="+mj-ea"/>
                      </a:endParaRPr>
                    </a:p>
                  </a:txBody>
                  <a:tcPr marL="121920" marR="121920" marT="60951" marB="60951" vert="horz" anchor="ctr">
                    <a:lnL w="3175">
                      <a:solidFill>
                        <a:srgbClr val="F98638"/>
                      </a:solidFill>
                      <a:prstDash val="dot"/>
                    </a:lnL>
                    <a:lnR w="19050">
                      <a:solidFill>
                        <a:srgbClr val="F98638"/>
                      </a:solidFill>
                      <a:prstDash val="solid"/>
                    </a:lnR>
                    <a:lnT w="3175">
                      <a:solidFill>
                        <a:srgbClr val="F98638"/>
                      </a:solidFill>
                      <a:prstDash val="dot"/>
                    </a:lnT>
                    <a:lnB w="19050" cap="rnd">
                      <a:solidFill>
                        <a:srgbClr val="F98638"/>
                      </a:solidFill>
                      <a:prstDash val="solid"/>
                    </a:lnB>
                    <a:solidFill>
                      <a:srgbClr val="FFFFFF"/>
                    </a:solidFill>
                  </a:tcPr>
                </a:tc>
                <a:tc hMerge="1">
                  <a:tcPr anchor="ctr">
                    <a:lnR w="19050" cap="rnd">
                      <a:solidFill>
                        <a:srgbClr val="F98638"/>
                      </a:solidFill>
                      <a:prstDash val="solid"/>
                    </a:lnR>
                    <a:lnT w="3175">
                      <a:solidFill>
                        <a:srgbClr val="F98638"/>
                      </a:solidFill>
                      <a:prstDash val="dot"/>
                    </a:lnT>
                    <a:lnB w="19050" cap="rnd">
                      <a:solidFill>
                        <a:srgbClr val="F98638"/>
                      </a:solidFill>
                      <a:prstDash val="solid"/>
                    </a:lnB>
                  </a:tcPr>
                </a:tc>
              </a:tr>
            </a:tbl>
          </a:graphicData>
        </a:graphic>
      </p:graphicFrame>
    </p:spTree>
    <p:custDataLst>
      <p:tags r:id="rId7"/>
    </p:custDataLst>
  </p:cSld>
  <p:clrMapOvr>
    <a:masterClrMapping/>
  </p:clrMapOvr>
  <mc:AlternateContent xmlns:mc="http://schemas.openxmlformats.org/markup-compatibility/2006">
    <mc:Choice xmlns:p14="http://schemas.microsoft.com/office/powerpoint/2010/main" Requires="p14">
      <p:transition spd="slow" p14:dur="1000">
        <p:fade/>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 descr="C:\Documents and Settings\Administrator\桌面\复件 (6) 复件 4\c0be67453ce5a2f9_看图王.png"/>
          <p:cNvPicPr>
            <a:picLocks noChangeAspect="1" noChangeArrowheads="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bwMode="auto">
          <a:xfrm>
            <a:off x="-59080" y="-1755577"/>
            <a:ext cx="12251080" cy="6920684"/>
          </a:xfrm>
          <a:prstGeom prst="rect">
            <a:avLst/>
          </a:prstGeom>
          <a:noFill/>
          <a:extLst>
            <a:ext uri="{909E8E84-426E-40DD-AFC4-6F175D3DCCD1}">
              <a14:hiddenFill xmlns:a14="http://schemas.microsoft.com/office/drawing/2010/main">
                <a:solidFill>
                  <a:srgbClr val="FFFFFF"/>
                </a:solidFill>
              </a14:hiddenFill>
            </a:ext>
          </a:extLst>
        </p:spPr>
      </p:pic>
      <p:sp>
        <p:nvSpPr>
          <p:cNvPr id="23" name="圆角矩形 3"/>
          <p:cNvSpPr/>
          <p:nvPr>
            <p:custDataLst>
              <p:tags r:id="rId3"/>
            </p:custDataLst>
          </p:nvPr>
        </p:nvSpPr>
        <p:spPr>
          <a:xfrm>
            <a:off x="239348" y="0"/>
            <a:ext cx="10372748" cy="719667"/>
          </a:xfrm>
          <a:prstGeom prst="roundRect">
            <a:avLst/>
          </a:prstGeom>
          <a:solidFill>
            <a:srgbClr val="1D7F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2665">
                <a:effectLst>
                  <a:outerShdw blurRad="38100" dist="38100" dir="2700000" algn="tl">
                    <a:srgbClr val="000000">
                      <a:alpha val="43137"/>
                    </a:srgbClr>
                  </a:outerShdw>
                </a:effectLst>
              </a:rPr>
              <a:t>课堂小结</a:t>
            </a:r>
            <a:endParaRPr lang="zh-CN" altLang="en-US" sz="2665">
              <a:effectLst>
                <a:outerShdw blurRad="38100" dist="38100" dir="2700000" algn="tl">
                  <a:srgbClr val="000000">
                    <a:alpha val="43137"/>
                  </a:srgbClr>
                </a:outerShdw>
              </a:effectLst>
            </a:endParaRPr>
          </a:p>
        </p:txBody>
      </p:sp>
      <p:sp>
        <p:nvSpPr>
          <p:cNvPr id="24" name="矩形 23"/>
          <p:cNvSpPr/>
          <p:nvPr>
            <p:custDataLst>
              <p:tags r:id="rId4"/>
            </p:custDataLst>
          </p:nvPr>
        </p:nvSpPr>
        <p:spPr>
          <a:xfrm>
            <a:off x="-27560" y="6802757"/>
            <a:ext cx="12251044" cy="153388"/>
          </a:xfrm>
          <a:prstGeom prst="rect">
            <a:avLst/>
          </a:prstGeom>
          <a:solidFill>
            <a:srgbClr val="1D7F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85"/>
          </a:p>
        </p:txBody>
      </p:sp>
      <p:sp>
        <p:nvSpPr>
          <p:cNvPr id="17" name="文本框 16"/>
          <p:cNvSpPr txBox="1"/>
          <p:nvPr>
            <p:custDataLst>
              <p:tags r:id="rId5"/>
            </p:custDataLst>
          </p:nvPr>
        </p:nvSpPr>
        <p:spPr>
          <a:xfrm>
            <a:off x="415290" y="111125"/>
            <a:ext cx="5165090" cy="583565"/>
          </a:xfrm>
          <a:prstGeom prst="rect">
            <a:avLst/>
          </a:prstGeom>
          <a:noFill/>
        </p:spPr>
        <p:txBody>
          <a:bodyPr wrap="square">
            <a:spAutoFit/>
          </a:bodyPr>
          <a:lstStyle/>
          <a:p>
            <a:r>
              <a:rPr lang="en-US" altLang="zh-CN" sz="3200" b="1">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sym typeface="+mn-lt"/>
              </a:rPr>
              <a:t>5.1 </a:t>
            </a:r>
            <a:r>
              <a:rPr lang="zh-CN" altLang="en-US" sz="3200" b="1">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sym typeface="+mn-lt"/>
              </a:rPr>
              <a:t>社会历史的本质</a:t>
            </a:r>
            <a:endParaRPr lang="zh-CN" altLang="en-US" sz="3200" b="1">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pic>
        <p:nvPicPr>
          <p:cNvPr id="18" name="图片 17" descr="u=3921989352,3979356984&amp;fm=21&amp;gp=0"/>
          <p:cNvPicPr>
            <a:picLocks noChangeAspect="1" noChangeArrowheads="1"/>
          </p:cNvPicPr>
          <p:nvPr>
            <p:custDataLst>
              <p:tags r:id="rId6"/>
            </p:custDataLst>
          </p:nvPr>
        </p:nvPicPr>
        <p:blipFill>
          <a:blip r:embed="rId7">
            <a:extLst>
              <a:ext uri="{28A0092B-C50C-407E-A947-70E740481C1C}">
                <a14:useLocalDpi xmlns:a14="http://schemas.microsoft.com/office/drawing/2010/main" val="0"/>
              </a:ext>
            </a:extLst>
          </a:blip>
          <a:stretch>
            <a:fillRect/>
          </a:stretch>
        </p:blipFill>
        <p:spPr bwMode="auto">
          <a:xfrm>
            <a:off x="10497284" y="-183997"/>
            <a:ext cx="2012888" cy="1346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矩形 6"/>
          <p:cNvSpPr/>
          <p:nvPr>
            <p:custDataLst>
              <p:tags r:id="rId8"/>
            </p:custDataLst>
          </p:nvPr>
        </p:nvSpPr>
        <p:spPr>
          <a:xfrm>
            <a:off x="1486167" y="1024384"/>
            <a:ext cx="3400425" cy="135117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2935" b="1">
                <a:solidFill>
                  <a:schemeClr val="tx1"/>
                </a:solidFill>
              </a:rPr>
              <a:t>社会生活在本质上是实践的</a:t>
            </a:r>
            <a:endParaRPr lang="zh-CN" altLang="en-US" sz="2935" b="1">
              <a:solidFill>
                <a:schemeClr val="tx1"/>
              </a:solidFill>
            </a:endParaRPr>
          </a:p>
        </p:txBody>
      </p:sp>
      <p:sp>
        <p:nvSpPr>
          <p:cNvPr id="8" name="矩形 7"/>
          <p:cNvSpPr/>
          <p:nvPr>
            <p:custDataLst>
              <p:tags r:id="rId9"/>
            </p:custDataLst>
          </p:nvPr>
        </p:nvSpPr>
        <p:spPr>
          <a:xfrm>
            <a:off x="1496773" y="4862136"/>
            <a:ext cx="3400425" cy="135117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2935" b="1">
                <a:solidFill>
                  <a:schemeClr val="tx1"/>
                </a:solidFill>
              </a:rPr>
              <a:t>社会存在与</a:t>
            </a:r>
            <a:endParaRPr lang="en-US" altLang="en-US" sz="2935" b="1">
              <a:solidFill>
                <a:schemeClr val="tx1"/>
              </a:solidFill>
            </a:endParaRPr>
          </a:p>
          <a:p>
            <a:pPr algn="ctr"/>
            <a:r>
              <a:rPr lang="en-US" altLang="en-US" sz="2935" b="1">
                <a:solidFill>
                  <a:schemeClr val="tx1"/>
                </a:solidFill>
              </a:rPr>
              <a:t>社会意识</a:t>
            </a:r>
            <a:endParaRPr lang="zh-CN" altLang="en-US" sz="2935" b="1">
              <a:solidFill>
                <a:schemeClr val="tx1"/>
              </a:solidFill>
            </a:endParaRPr>
          </a:p>
        </p:txBody>
      </p:sp>
      <p:sp>
        <p:nvSpPr>
          <p:cNvPr id="9" name="矩形 8"/>
          <p:cNvSpPr/>
          <p:nvPr>
            <p:custDataLst>
              <p:tags r:id="rId10"/>
            </p:custDataLst>
          </p:nvPr>
        </p:nvSpPr>
        <p:spPr>
          <a:xfrm>
            <a:off x="5579600" y="836712"/>
            <a:ext cx="4289315" cy="756912"/>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en-US" sz="2935" b="1">
                <a:solidFill>
                  <a:schemeClr val="tx1"/>
                </a:solidFill>
              </a:rPr>
              <a:t>劳动是社会历史的起点</a:t>
            </a:r>
            <a:endParaRPr lang="zh-CN" altLang="en-US" sz="2935" b="1">
              <a:solidFill>
                <a:schemeClr val="tx1"/>
              </a:solidFill>
            </a:endParaRPr>
          </a:p>
        </p:txBody>
      </p:sp>
      <p:sp>
        <p:nvSpPr>
          <p:cNvPr id="10" name="矩形 9"/>
          <p:cNvSpPr/>
          <p:nvPr>
            <p:custDataLst>
              <p:tags r:id="rId11"/>
            </p:custDataLst>
          </p:nvPr>
        </p:nvSpPr>
        <p:spPr>
          <a:xfrm>
            <a:off x="5579600" y="4922160"/>
            <a:ext cx="4289315" cy="66876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en-US" sz="2935" b="1">
                <a:solidFill>
                  <a:schemeClr val="tx1"/>
                </a:solidFill>
              </a:rPr>
              <a:t>内涵</a:t>
            </a:r>
            <a:endParaRPr lang="zh-CN" altLang="en-US" sz="2935" b="1">
              <a:solidFill>
                <a:schemeClr val="tx1"/>
              </a:solidFill>
            </a:endParaRPr>
          </a:p>
        </p:txBody>
      </p:sp>
      <p:sp>
        <p:nvSpPr>
          <p:cNvPr id="11" name="矩形 10"/>
          <p:cNvSpPr/>
          <p:nvPr>
            <p:custDataLst>
              <p:tags r:id="rId12"/>
            </p:custDataLst>
          </p:nvPr>
        </p:nvSpPr>
        <p:spPr>
          <a:xfrm>
            <a:off x="5579600" y="5865763"/>
            <a:ext cx="4289315" cy="731589"/>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en-US" sz="2935" b="1">
                <a:solidFill>
                  <a:srgbClr val="FF0000"/>
                </a:solidFill>
              </a:rPr>
              <a:t>辩证关系</a:t>
            </a:r>
            <a:endParaRPr lang="zh-CN" altLang="en-US" sz="2935" b="1">
              <a:solidFill>
                <a:srgbClr val="FF0000"/>
              </a:solidFill>
            </a:endParaRPr>
          </a:p>
        </p:txBody>
      </p:sp>
      <p:sp>
        <p:nvSpPr>
          <p:cNvPr id="12" name="矩形 11"/>
          <p:cNvSpPr/>
          <p:nvPr>
            <p:custDataLst>
              <p:tags r:id="rId13"/>
            </p:custDataLst>
          </p:nvPr>
        </p:nvSpPr>
        <p:spPr>
          <a:xfrm>
            <a:off x="5579599" y="1867087"/>
            <a:ext cx="5604967" cy="84246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en-US" sz="2935" b="1">
                <a:solidFill>
                  <a:schemeClr val="tx1"/>
                </a:solidFill>
              </a:rPr>
              <a:t>全部社会生活在本质上是</a:t>
            </a:r>
            <a:r>
              <a:rPr lang="en-US" altLang="en-US" sz="2935" b="1">
                <a:solidFill>
                  <a:srgbClr val="FF0000"/>
                </a:solidFill>
              </a:rPr>
              <a:t>实践</a:t>
            </a:r>
            <a:r>
              <a:rPr lang="en-US" altLang="en-US" sz="2935" b="1">
                <a:solidFill>
                  <a:schemeClr val="tx1"/>
                </a:solidFill>
              </a:rPr>
              <a:t>的</a:t>
            </a:r>
            <a:endParaRPr lang="zh-CN" altLang="en-US" sz="2935" b="1">
              <a:solidFill>
                <a:schemeClr val="tx1"/>
              </a:solidFill>
            </a:endParaRPr>
          </a:p>
        </p:txBody>
      </p:sp>
      <p:sp>
        <p:nvSpPr>
          <p:cNvPr id="13" name="矩形 12"/>
          <p:cNvSpPr/>
          <p:nvPr>
            <p:custDataLst>
              <p:tags r:id="rId14"/>
            </p:custDataLst>
          </p:nvPr>
        </p:nvSpPr>
        <p:spPr>
          <a:xfrm>
            <a:off x="5579600" y="3941311"/>
            <a:ext cx="4289315" cy="711127"/>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en-US" sz="2935" b="1">
                <a:solidFill>
                  <a:srgbClr val="FF0000"/>
                </a:solidFill>
              </a:rPr>
              <a:t>历史观</a:t>
            </a:r>
            <a:r>
              <a:rPr lang="en-US" altLang="en-US" sz="2935" b="1">
                <a:solidFill>
                  <a:schemeClr val="tx1"/>
                </a:solidFill>
              </a:rPr>
              <a:t>的基本问题</a:t>
            </a:r>
            <a:endParaRPr lang="zh-CN" altLang="en-US" sz="2935" b="1">
              <a:solidFill>
                <a:schemeClr val="tx1"/>
              </a:solidFill>
            </a:endParaRPr>
          </a:p>
        </p:txBody>
      </p:sp>
      <p:pic>
        <p:nvPicPr>
          <p:cNvPr id="14" name="Picture 4"/>
          <p:cNvPicPr>
            <a:picLocks noChangeAspect="1" noChangeArrowheads="1"/>
          </p:cNvPicPr>
          <p:nvPr>
            <p:custDataLst>
              <p:tags r:id="rId15"/>
            </p:custDataLst>
          </p:nvPr>
        </p:nvPicPr>
        <p:blipFill>
          <a:blip r:embed="rId16">
            <a:extLst>
              <a:ext uri="{28A0092B-C50C-407E-A947-70E740481C1C}">
                <a14:useLocalDpi xmlns:a14="http://schemas.microsoft.com/office/drawing/2010/main" val="0"/>
              </a:ext>
            </a:extLst>
          </a:blip>
          <a:srcRect l="11128" t="24254" r="27501" b="17043"/>
          <a:stretch>
            <a:fillRect/>
          </a:stretch>
        </p:blipFill>
        <p:spPr bwMode="auto">
          <a:xfrm>
            <a:off x="1038601" y="2466495"/>
            <a:ext cx="4289313" cy="2306655"/>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左大括号 14"/>
          <p:cNvSpPr/>
          <p:nvPr>
            <p:custDataLst>
              <p:tags r:id="rId17"/>
            </p:custDataLst>
          </p:nvPr>
        </p:nvSpPr>
        <p:spPr>
          <a:xfrm>
            <a:off x="5128308" y="1186197"/>
            <a:ext cx="311833" cy="1127025"/>
          </a:xfrm>
          <a:prstGeom prst="leftBrace">
            <a:avLst/>
          </a:prstGeom>
          <a:ln w="25400">
            <a:solidFill>
              <a:srgbClr val="0B4C76"/>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866140" eaLnBrk="0" hangingPunct="0"/>
            <a:endParaRPr lang="zh-CN" altLang="en-US" sz="2275">
              <a:solidFill>
                <a:srgbClr val="000000"/>
              </a:solidFill>
              <a:latin typeface="微软雅黑" panose="020B0503020204020204" pitchFamily="34" charset="-122"/>
              <a:ea typeface="微软雅黑" panose="020B0503020204020204" pitchFamily="34" charset="-122"/>
            </a:endParaRPr>
          </a:p>
        </p:txBody>
      </p:sp>
      <p:sp>
        <p:nvSpPr>
          <p:cNvPr id="16" name="左大括号 15"/>
          <p:cNvSpPr/>
          <p:nvPr>
            <p:custDataLst>
              <p:tags r:id="rId18"/>
            </p:custDataLst>
          </p:nvPr>
        </p:nvSpPr>
        <p:spPr>
          <a:xfrm>
            <a:off x="5128308" y="4294107"/>
            <a:ext cx="311833" cy="2145216"/>
          </a:xfrm>
          <a:prstGeom prst="leftBrace">
            <a:avLst/>
          </a:prstGeom>
          <a:ln w="25400">
            <a:solidFill>
              <a:srgbClr val="0B4C76"/>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866140" eaLnBrk="0" hangingPunct="0"/>
            <a:endParaRPr lang="zh-CN" altLang="en-US" sz="2275">
              <a:solidFill>
                <a:srgbClr val="000000"/>
              </a:solidFill>
              <a:latin typeface="微软雅黑" panose="020B0503020204020204" pitchFamily="34" charset="-122"/>
              <a:ea typeface="微软雅黑" panose="020B0503020204020204" pitchFamily="34" charset="-122"/>
            </a:endParaRPr>
          </a:p>
        </p:txBody>
      </p:sp>
      <p:sp>
        <p:nvSpPr>
          <p:cNvPr id="19" name="左大括号 18"/>
          <p:cNvSpPr/>
          <p:nvPr>
            <p:custDataLst>
              <p:tags r:id="rId19"/>
            </p:custDataLst>
          </p:nvPr>
        </p:nvSpPr>
        <p:spPr>
          <a:xfrm>
            <a:off x="1034875" y="1501136"/>
            <a:ext cx="461899" cy="4040099"/>
          </a:xfrm>
          <a:prstGeom prst="leftBrace">
            <a:avLst/>
          </a:prstGeom>
          <a:ln w="25400">
            <a:solidFill>
              <a:srgbClr val="0B4C76"/>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866140" eaLnBrk="0" hangingPunct="0"/>
            <a:endParaRPr lang="zh-CN" altLang="en-US" sz="2275">
              <a:solidFill>
                <a:srgbClr val="00000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000">
        <p:fade/>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3"/>
          <p:cNvSpPr>
            <a:spLocks noGrp="1" noChangeArrowheads="1"/>
          </p:cNvSpPr>
          <p:nvPr>
            <p:ph idx="1"/>
            <p:custDataLst>
              <p:tags r:id="rId1"/>
            </p:custDataLst>
          </p:nvPr>
        </p:nvSpPr>
        <p:spPr>
          <a:xfrm>
            <a:off x="3112770" y="0"/>
            <a:ext cx="5216525" cy="929005"/>
          </a:xfrm>
        </p:spPr>
        <p:txBody>
          <a:bodyPr>
            <a:noAutofit/>
          </a:bodyPr>
          <a:lstStyle/>
          <a:p>
            <a:pPr marL="0" indent="0">
              <a:lnSpc>
                <a:spcPct val="100000"/>
              </a:lnSpc>
              <a:spcBef>
                <a:spcPct val="0"/>
              </a:spcBef>
              <a:spcAft>
                <a:spcPts val="0"/>
              </a:spcAft>
              <a:buFontTx/>
              <a:buNone/>
              <a:defRPr/>
            </a:pPr>
            <a:r>
              <a:rPr lang="zh-CN" altLang="en-US" sz="2000" b="1">
                <a:solidFill>
                  <a:schemeClr val="tx1"/>
                </a:solidFill>
                <a:effectLst/>
                <a:latin typeface="微软雅黑" panose="020B0503020204020204" pitchFamily="34" charset="-122"/>
                <a:cs typeface="微软雅黑" panose="020B0503020204020204" pitchFamily="34" charset="-122"/>
              </a:rPr>
              <a:t>楚汉争雄，他自刎乌江，曰:“此</a:t>
            </a:r>
            <a:r>
              <a:rPr lang="zh-CN" altLang="en-US" sz="2000" b="1">
                <a:solidFill>
                  <a:srgbClr val="FF0000"/>
                </a:solidFill>
                <a:effectLst/>
                <a:latin typeface="微软雅黑" panose="020B0503020204020204" pitchFamily="34" charset="-122"/>
                <a:cs typeface="微软雅黑" panose="020B0503020204020204" pitchFamily="34" charset="-122"/>
              </a:rPr>
              <a:t>天亡</a:t>
            </a:r>
            <a:r>
              <a:rPr lang="zh-CN" altLang="en-US" sz="2000" b="1">
                <a:solidFill>
                  <a:schemeClr val="tx1"/>
                </a:solidFill>
                <a:effectLst/>
                <a:latin typeface="微软雅黑" panose="020B0503020204020204" pitchFamily="34" charset="-122"/>
                <a:cs typeface="微软雅黑" panose="020B0503020204020204" pitchFamily="34" charset="-122"/>
              </a:rPr>
              <a:t>我，非战之罪也！”</a:t>
            </a:r>
            <a:endParaRPr lang="zh-CN" altLang="en-US" sz="2000" b="1">
              <a:solidFill>
                <a:schemeClr val="tx1"/>
              </a:solidFill>
              <a:effectLst/>
              <a:latin typeface="微软雅黑" panose="020B0503020204020204" pitchFamily="34" charset="-122"/>
              <a:cs typeface="微软雅黑" panose="020B0503020204020204" pitchFamily="34" charset="-122"/>
            </a:endParaRPr>
          </a:p>
        </p:txBody>
      </p:sp>
      <p:pic>
        <p:nvPicPr>
          <p:cNvPr id="55301" name="Picture 5"/>
          <p:cNvPicPr>
            <a:picLocks noChangeAspect="1" noChangeArrowheads="1"/>
          </p:cNvPicPr>
          <p:nvPr>
            <p:custDataLst>
              <p:tags r:id="rId2"/>
            </p:custDataLst>
          </p:nvPr>
        </p:nvPicPr>
        <p:blipFill>
          <a:blip r:embed="rId3"/>
          <a:stretch>
            <a:fillRect/>
          </a:stretch>
        </p:blipFill>
        <p:spPr bwMode="auto">
          <a:xfrm>
            <a:off x="0" y="0"/>
            <a:ext cx="3112770" cy="2800350"/>
          </a:xfrm>
          <a:prstGeom prst="rect">
            <a:avLst/>
          </a:prstGeom>
          <a:noFill/>
          <a:ln w="9525">
            <a:noFill/>
            <a:miter lim="800000"/>
            <a:headEnd/>
            <a:tailEnd/>
          </a:ln>
        </p:spPr>
      </p:pic>
      <p:sp>
        <p:nvSpPr>
          <p:cNvPr id="55305" name="Text Box 9"/>
          <p:cNvSpPr txBox="1">
            <a:spLocks noChangeArrowheads="1"/>
          </p:cNvSpPr>
          <p:nvPr>
            <p:custDataLst>
              <p:tags r:id="rId4"/>
            </p:custDataLst>
          </p:nvPr>
        </p:nvSpPr>
        <p:spPr bwMode="auto">
          <a:xfrm>
            <a:off x="83185" y="5442585"/>
            <a:ext cx="11620500" cy="1338580"/>
          </a:xfrm>
          <a:prstGeom prst="rect">
            <a:avLst/>
          </a:prstGeom>
          <a:solidFill>
            <a:srgbClr val="FFFF00"/>
          </a:solidFill>
          <a:ln w="9525">
            <a:noFill/>
            <a:miter lim="800000"/>
          </a:ln>
        </p:spPr>
        <p:txBody>
          <a:bodyPr wrap="square" lIns="108850" tIns="54424" rIns="108850" bIns="54424">
            <a:spAutoFit/>
          </a:bodyPr>
          <a:lstStyle/>
          <a:p>
            <a:pPr algn="l" fontAlgn="auto"/>
            <a:r>
              <a:rPr lang="zh-CN" altLang="en-US" sz="3200" b="1">
                <a:solidFill>
                  <a:srgbClr val="FF0000"/>
                </a:solidFill>
                <a:effectLst/>
                <a:sym typeface="+mn-ea"/>
              </a:rPr>
              <a:t>思考：</a:t>
            </a:r>
            <a:r>
              <a:rPr lang="zh-CN" altLang="en-US" sz="2400" b="1">
                <a:effectLst/>
                <a:sym typeface="+mn-ea"/>
              </a:rPr>
              <a:t>你认得这些人吗？他们是英雄吗？</a:t>
            </a:r>
            <a:r>
              <a:rPr lang="zh-CN" altLang="en-US" sz="2400" b="1">
                <a:sym typeface="+mn-ea"/>
              </a:rPr>
              <a:t>如何看待左上和右上人物的说法？</a:t>
            </a:r>
            <a:endParaRPr lang="zh-CN" altLang="en-US" sz="2400" b="1">
              <a:effectLst/>
              <a:sym typeface="+mn-ea"/>
            </a:endParaRPr>
          </a:p>
          <a:p>
            <a:pPr algn="l" fontAlgn="auto"/>
            <a:r>
              <a:rPr lang="zh-CN" altLang="en-US" sz="2400" b="1">
                <a:effectLst/>
                <a:sym typeface="+mn-ea"/>
              </a:rPr>
              <a:t>你认为是“他创造了俄罗斯”还是“俄罗斯造就了他”呢？是</a:t>
            </a:r>
            <a:r>
              <a:rPr lang="en-US" altLang="zh-CN" sz="2400" b="1">
                <a:effectLst/>
                <a:sym typeface="+mn-ea"/>
              </a:rPr>
              <a:t>“</a:t>
            </a:r>
            <a:r>
              <a:rPr lang="zh-CN" altLang="en-US" sz="2400" b="1">
                <a:effectLst/>
                <a:sym typeface="+mn-ea"/>
              </a:rPr>
              <a:t>英雄造时势</a:t>
            </a:r>
            <a:r>
              <a:rPr lang="en-US" altLang="zh-CN" sz="2400" b="1">
                <a:effectLst/>
                <a:sym typeface="+mn-ea"/>
              </a:rPr>
              <a:t>”</a:t>
            </a:r>
            <a:r>
              <a:rPr lang="zh-CN" altLang="en-US" sz="2400" b="1">
                <a:effectLst/>
                <a:sym typeface="+mn-ea"/>
              </a:rPr>
              <a:t>还是</a:t>
            </a:r>
            <a:r>
              <a:rPr lang="en-US" altLang="zh-CN" sz="2400" b="1">
                <a:effectLst/>
                <a:sym typeface="+mn-ea"/>
              </a:rPr>
              <a:t>“</a:t>
            </a:r>
            <a:r>
              <a:rPr lang="zh-CN" altLang="en-US" sz="2400" b="1">
                <a:effectLst/>
                <a:sym typeface="+mn-ea"/>
              </a:rPr>
              <a:t>时势造英雄</a:t>
            </a:r>
            <a:r>
              <a:rPr lang="en-US" altLang="zh-CN" sz="2400" b="1">
                <a:effectLst/>
                <a:sym typeface="+mn-ea"/>
              </a:rPr>
              <a:t>”</a:t>
            </a:r>
            <a:r>
              <a:rPr lang="zh-CN" altLang="en-US" sz="2400" b="1">
                <a:effectLst/>
                <a:sym typeface="+mn-ea"/>
              </a:rPr>
              <a:t>呢？</a:t>
            </a:r>
            <a:endParaRPr lang="zh-CN" altLang="en-US" sz="2400" b="1">
              <a:effectLst/>
              <a:sym typeface="+mn-ea"/>
            </a:endParaRPr>
          </a:p>
        </p:txBody>
      </p:sp>
      <p:pic>
        <p:nvPicPr>
          <p:cNvPr id="28678" name="Picture 6"/>
          <p:cNvPicPr>
            <a:picLocks noChangeAspect="1" noChangeArrowheads="1"/>
          </p:cNvPicPr>
          <p:nvPr>
            <p:custDataLst>
              <p:tags r:id="rId5"/>
            </p:custDataLst>
          </p:nvPr>
        </p:nvPicPr>
        <p:blipFill>
          <a:blip r:embed="rId6"/>
          <a:stretch>
            <a:fillRect/>
          </a:stretch>
        </p:blipFill>
        <p:spPr bwMode="auto">
          <a:xfrm>
            <a:off x="8474075" y="0"/>
            <a:ext cx="3717925" cy="2654300"/>
          </a:xfrm>
          <a:prstGeom prst="rect">
            <a:avLst/>
          </a:prstGeom>
          <a:noFill/>
          <a:ln w="9525">
            <a:noFill/>
            <a:miter lim="800000"/>
            <a:headEnd/>
            <a:tailEnd/>
          </a:ln>
        </p:spPr>
      </p:pic>
      <p:sp>
        <p:nvSpPr>
          <p:cNvPr id="2" name="文本框 1"/>
          <p:cNvSpPr txBox="1"/>
          <p:nvPr/>
        </p:nvSpPr>
        <p:spPr>
          <a:xfrm>
            <a:off x="3112770" y="716280"/>
            <a:ext cx="5431790" cy="1938020"/>
          </a:xfrm>
          <a:prstGeom prst="rect">
            <a:avLst/>
          </a:prstGeom>
          <a:noFill/>
        </p:spPr>
        <p:txBody>
          <a:bodyPr wrap="square" rtlCol="0" anchor="t">
            <a:spAutoFit/>
          </a:bodyPr>
          <a:p>
            <a:pPr algn="l" fontAlgn="auto">
              <a:lnSpc>
                <a:spcPct val="100000"/>
              </a:lnSpc>
              <a:spcAft>
                <a:spcPts val="400"/>
              </a:spcAft>
            </a:pPr>
            <a:r>
              <a:rPr lang="zh-CN" altLang="en-US" sz="2000" b="1" spc="150">
                <a:effectLst/>
                <a:uFillTx/>
                <a:latin typeface="微软雅黑" panose="020B0503020204020204" pitchFamily="34" charset="-122"/>
                <a:ea typeface="微软雅黑" panose="020B0503020204020204" pitchFamily="34" charset="-122"/>
                <a:cs typeface="微软雅黑" panose="020B0503020204020204" pitchFamily="34" charset="-122"/>
                <a:sym typeface="+mn-ea"/>
              </a:rPr>
              <a:t>他，00年当选俄罗斯第2任总统，04年赢得连任，08年出任俄总理。12年他再次胜出总统选举。在他的领导下，俄罗斯从几乎沦为世界二三流国家的危机状态重新走上了强国、强军、富民的道路。 有人说，</a:t>
            </a:r>
            <a:r>
              <a:rPr lang="zh-CN" altLang="en-US" sz="2000" b="1" spc="150">
                <a:solidFill>
                  <a:srgbClr val="FF0000"/>
                </a:solidFill>
                <a:effectLst/>
                <a:uFillTx/>
                <a:latin typeface="微软雅黑" panose="020B0503020204020204" pitchFamily="34" charset="-122"/>
                <a:ea typeface="微软雅黑" panose="020B0503020204020204" pitchFamily="34" charset="-122"/>
                <a:cs typeface="微软雅黑" panose="020B0503020204020204" pitchFamily="34" charset="-122"/>
                <a:sym typeface="+mn-ea"/>
              </a:rPr>
              <a:t>他</a:t>
            </a:r>
            <a:r>
              <a:rPr lang="zh-CN" altLang="en-US" sz="2000" b="1" spc="150">
                <a:effectLst/>
                <a:uFillTx/>
                <a:latin typeface="微软雅黑" panose="020B0503020204020204" pitchFamily="34" charset="-122"/>
                <a:ea typeface="微软雅黑" panose="020B0503020204020204" pitchFamily="34" charset="-122"/>
                <a:cs typeface="微软雅黑" panose="020B0503020204020204" pitchFamily="34" charset="-122"/>
                <a:sym typeface="+mn-ea"/>
              </a:rPr>
              <a:t>成就了俄罗斯，没有</a:t>
            </a:r>
            <a:r>
              <a:rPr lang="zh-CN" altLang="en-US" sz="2000" b="1" spc="150">
                <a:solidFill>
                  <a:srgbClr val="FF0000"/>
                </a:solidFill>
                <a:effectLst/>
                <a:uFillTx/>
                <a:latin typeface="微软雅黑" panose="020B0503020204020204" pitchFamily="34" charset="-122"/>
                <a:ea typeface="微软雅黑" panose="020B0503020204020204" pitchFamily="34" charset="-122"/>
                <a:cs typeface="微软雅黑" panose="020B0503020204020204" pitchFamily="34" charset="-122"/>
                <a:sym typeface="+mn-ea"/>
              </a:rPr>
              <a:t>他</a:t>
            </a:r>
            <a:r>
              <a:rPr lang="zh-CN" altLang="en-US" sz="2000" b="1" spc="150">
                <a:effectLst/>
                <a:uFillTx/>
                <a:latin typeface="微软雅黑" panose="020B0503020204020204" pitchFamily="34" charset="-122"/>
                <a:ea typeface="微软雅黑" panose="020B0503020204020204" pitchFamily="34" charset="-122"/>
                <a:cs typeface="微软雅黑" panose="020B0503020204020204" pitchFamily="34" charset="-122"/>
                <a:sym typeface="+mn-ea"/>
              </a:rPr>
              <a:t>就没有今天的俄罗斯。</a:t>
            </a:r>
            <a:endParaRPr lang="zh-CN" altLang="en-US" sz="2000" b="1" spc="150">
              <a:effectLst/>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6" name="矩形 15"/>
          <p:cNvSpPr/>
          <p:nvPr>
            <p:custDataLst>
              <p:tags r:id="rId7"/>
            </p:custDataLst>
          </p:nvPr>
        </p:nvSpPr>
        <p:spPr>
          <a:xfrm>
            <a:off x="3486785" y="4489450"/>
            <a:ext cx="8631555" cy="645160"/>
          </a:xfrm>
          <a:prstGeom prst="rect">
            <a:avLst/>
          </a:prstGeom>
          <a:solidFill>
            <a:schemeClr val="bg1"/>
          </a:solidFill>
          <a:effectLst>
            <a:outerShdw blurRad="50800" dist="38100" dir="2700000" algn="tl" rotWithShape="0">
              <a:prstClr val="black">
                <a:alpha val="40000"/>
              </a:prstClr>
            </a:outerShdw>
          </a:effectLst>
        </p:spPr>
        <p:txBody>
          <a:bodyPr wrap="square">
            <a:spAutoFit/>
          </a:bodyPr>
          <a:p>
            <a:pPr algn="ctr"/>
            <a:r>
              <a:rPr lang="zh-CN" altLang="en-US" sz="3600" b="1">
                <a:latin typeface="微软雅黑" panose="020B0503020204020204" pitchFamily="34" charset="-122"/>
                <a:ea typeface="微软雅黑" panose="020B0503020204020204" pitchFamily="34" charset="-122"/>
                <a:cs typeface="+mn-ea"/>
                <a:sym typeface="+mn-lt"/>
              </a:rPr>
              <a:t>对</a:t>
            </a:r>
            <a:r>
              <a:rPr lang="zh-CN" altLang="en-US" sz="3600" b="1">
                <a:solidFill>
                  <a:srgbClr val="2E97BC"/>
                </a:solidFill>
                <a:latin typeface="微软雅黑" panose="020B0503020204020204" pitchFamily="34" charset="-122"/>
                <a:ea typeface="微软雅黑" panose="020B0503020204020204" pitchFamily="34" charset="-122"/>
                <a:cs typeface="+mn-ea"/>
                <a:sym typeface="+mn-lt"/>
              </a:rPr>
              <a:t>社会历史的</a:t>
            </a:r>
            <a:r>
              <a:rPr lang="zh-CN" altLang="en-US" sz="3600" b="1">
                <a:solidFill>
                  <a:srgbClr val="CC3399"/>
                </a:solidFill>
                <a:latin typeface="微软雅黑" panose="020B0503020204020204" pitchFamily="34" charset="-122"/>
                <a:ea typeface="微软雅黑" panose="020B0503020204020204" pitchFamily="34" charset="-122"/>
                <a:cs typeface="+mn-ea"/>
                <a:sym typeface="+mn-lt"/>
              </a:rPr>
              <a:t>本质</a:t>
            </a:r>
            <a:r>
              <a:rPr lang="zh-CN" altLang="en-US" sz="3600" b="1">
                <a:solidFill>
                  <a:srgbClr val="2E97BC"/>
                </a:solidFill>
                <a:latin typeface="微软雅黑" panose="020B0503020204020204" pitchFamily="34" charset="-122"/>
                <a:ea typeface="微软雅黑" panose="020B0503020204020204" pitchFamily="34" charset="-122"/>
                <a:cs typeface="+mn-ea"/>
                <a:sym typeface="+mn-lt"/>
              </a:rPr>
              <a:t>、</a:t>
            </a:r>
            <a:r>
              <a:rPr lang="zh-CN" altLang="en-US" sz="3600" b="1">
                <a:solidFill>
                  <a:srgbClr val="CC3399"/>
                </a:solidFill>
                <a:latin typeface="微软雅黑" panose="020B0503020204020204" pitchFamily="34" charset="-122"/>
                <a:ea typeface="微软雅黑" panose="020B0503020204020204" pitchFamily="34" charset="-122"/>
                <a:cs typeface="+mn-ea"/>
                <a:sym typeface="+mn-lt"/>
              </a:rPr>
              <a:t>规律</a:t>
            </a:r>
            <a:r>
              <a:rPr lang="zh-CN" altLang="en-US" sz="3600" b="1">
                <a:solidFill>
                  <a:srgbClr val="2E97BC"/>
                </a:solidFill>
                <a:latin typeface="微软雅黑" panose="020B0503020204020204" pitchFamily="34" charset="-122"/>
                <a:ea typeface="微软雅黑" panose="020B0503020204020204" pitchFamily="34" charset="-122"/>
                <a:cs typeface="+mn-ea"/>
                <a:sym typeface="+mn-lt"/>
              </a:rPr>
              <a:t>、</a:t>
            </a:r>
            <a:r>
              <a:rPr lang="zh-CN" altLang="en-US" sz="3600" b="1">
                <a:solidFill>
                  <a:srgbClr val="CC3399"/>
                </a:solidFill>
                <a:latin typeface="微软雅黑" panose="020B0503020204020204" pitchFamily="34" charset="-122"/>
                <a:ea typeface="微软雅黑" panose="020B0503020204020204" pitchFamily="34" charset="-122"/>
                <a:cs typeface="+mn-ea"/>
                <a:sym typeface="+mn-lt"/>
              </a:rPr>
              <a:t>主体</a:t>
            </a:r>
            <a:r>
              <a:rPr lang="zh-CN" altLang="en-US" sz="3600" b="1">
                <a:latin typeface="微软雅黑" panose="020B0503020204020204" pitchFamily="34" charset="-122"/>
                <a:ea typeface="微软雅黑" panose="020B0503020204020204" pitchFamily="34" charset="-122"/>
                <a:cs typeface="+mn-ea"/>
                <a:sym typeface="+mn-lt"/>
              </a:rPr>
              <a:t>认识不同</a:t>
            </a:r>
            <a:endParaRPr lang="zh-CN" altLang="en-US" sz="3600" b="1">
              <a:latin typeface="微软雅黑" panose="020B0503020204020204" pitchFamily="34" charset="-122"/>
              <a:ea typeface="微软雅黑" panose="020B0503020204020204" pitchFamily="34" charset="-122"/>
              <a:cs typeface="+mn-ea"/>
              <a:sym typeface="+mn-lt"/>
            </a:endParaRPr>
          </a:p>
        </p:txBody>
      </p:sp>
      <p:pic>
        <p:nvPicPr>
          <p:cNvPr id="8" name="图片 7"/>
          <p:cNvPicPr>
            <a:picLocks noChangeAspect="1"/>
          </p:cNvPicPr>
          <p:nvPr>
            <p:custDataLst>
              <p:tags r:id="rId8"/>
            </p:custDataLst>
          </p:nvPr>
        </p:nvPicPr>
        <p:blipFill>
          <a:blip r:embed="rId9"/>
          <a:stretch>
            <a:fillRect/>
          </a:stretch>
        </p:blipFill>
        <p:spPr>
          <a:xfrm>
            <a:off x="0" y="2654300"/>
            <a:ext cx="3486785" cy="2793365"/>
          </a:xfrm>
          <a:prstGeom prst="rect">
            <a:avLst/>
          </a:prstGeom>
        </p:spPr>
      </p:pic>
      <p:sp>
        <p:nvSpPr>
          <p:cNvPr id="3" name="文本框 2"/>
          <p:cNvSpPr txBox="1"/>
          <p:nvPr/>
        </p:nvSpPr>
        <p:spPr>
          <a:xfrm>
            <a:off x="3608070" y="3167380"/>
            <a:ext cx="8369935" cy="1014730"/>
          </a:xfrm>
          <a:prstGeom prst="rect">
            <a:avLst/>
          </a:prstGeom>
          <a:noFill/>
        </p:spPr>
        <p:txBody>
          <a:bodyPr wrap="square" rtlCol="0" anchor="t">
            <a:spAutoFit/>
          </a:bodyPr>
          <a:p>
            <a:pPr marL="0" lvl="0" indent="0" eaLnBrk="1" hangingPunct="1">
              <a:spcBef>
                <a:spcPct val="0"/>
              </a:spcBef>
              <a:buNone/>
            </a:pPr>
            <a:r>
              <a:rPr lang="zh-CN" altLang="en-US" sz="2000" b="1">
                <a:solidFill>
                  <a:srgbClr val="FF0000"/>
                </a:solidFill>
                <a:latin typeface="微软雅黑" panose="020B0503020204020204" pitchFamily="34" charset="-122"/>
                <a:ea typeface="微软雅黑" panose="020B0503020204020204" pitchFamily="34" charset="-122"/>
                <a:sym typeface="+mn-ea"/>
              </a:rPr>
              <a:t>2003年，传染性非典型肺炎爆发</a:t>
            </a:r>
            <a:r>
              <a:rPr lang="zh-CN" altLang="en-US" sz="2000" b="1">
                <a:latin typeface="微软雅黑" panose="020B0503020204020204" pitchFamily="34" charset="-122"/>
                <a:ea typeface="微软雅黑" panose="020B0503020204020204" pitchFamily="34" charset="-122"/>
                <a:sym typeface="+mn-ea"/>
              </a:rPr>
              <a:t>，以他为代表的医护工作者经长期努力，</a:t>
            </a:r>
            <a:endParaRPr lang="zh-CN" altLang="en-US" sz="2000" b="1">
              <a:latin typeface="微软雅黑" panose="020B0503020204020204" pitchFamily="34" charset="-122"/>
              <a:ea typeface="微软雅黑" panose="020B0503020204020204" pitchFamily="34" charset="-122"/>
              <a:sym typeface="+mn-ea"/>
            </a:endParaRPr>
          </a:p>
          <a:p>
            <a:pPr marL="0" lvl="0" indent="0" eaLnBrk="1" hangingPunct="1">
              <a:spcBef>
                <a:spcPct val="0"/>
              </a:spcBef>
              <a:buNone/>
            </a:pPr>
            <a:r>
              <a:rPr lang="zh-CN" altLang="en-US" sz="2000" b="1">
                <a:latin typeface="微软雅黑" panose="020B0503020204020204" pitchFamily="34" charset="-122"/>
                <a:ea typeface="微软雅黑" panose="020B0503020204020204" pitchFamily="34" charset="-122"/>
                <a:sym typeface="+mn-ea"/>
              </a:rPr>
              <a:t>抗击了非典。</a:t>
            </a:r>
            <a:r>
              <a:rPr lang="zh-CN" altLang="en-US" sz="2000" b="1">
                <a:solidFill>
                  <a:srgbClr val="FF0000"/>
                </a:solidFill>
                <a:latin typeface="微软雅黑" panose="020B0503020204020204" pitchFamily="34" charset="-122"/>
                <a:ea typeface="微软雅黑" panose="020B0503020204020204" pitchFamily="34" charset="-122"/>
                <a:sym typeface="+mn-ea"/>
              </a:rPr>
              <a:t>2020年，新冠肺炎肆虐</a:t>
            </a:r>
            <a:r>
              <a:rPr lang="zh-CN" altLang="en-US" sz="2000" b="1">
                <a:latin typeface="微软雅黑" panose="020B0503020204020204" pitchFamily="34" charset="-122"/>
                <a:ea typeface="微软雅黑" panose="020B0503020204020204" pitchFamily="34" charset="-122"/>
                <a:sym typeface="+mn-ea"/>
              </a:rPr>
              <a:t>，时隔17年他再次挂帅亲征，奋战在抗击新冠肺炎的第一线，他无疑是我国抗击传染病的英雄。</a:t>
            </a:r>
            <a:endParaRPr lang="zh-CN" altLang="en-US" sz="2000" b="1">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000">
        <p:fad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5301"/>
                                        </p:tgtEl>
                                        <p:attrNameLst>
                                          <p:attrName>style.visibility</p:attrName>
                                        </p:attrNameLst>
                                      </p:cBhvr>
                                      <p:to>
                                        <p:strVal val="visible"/>
                                      </p:to>
                                    </p:set>
                                    <p:anim calcmode="lin" valueType="num">
                                      <p:cBhvr additive="base">
                                        <p:cTn id="7" dur="500" fill="hold"/>
                                        <p:tgtEl>
                                          <p:spTgt spid="55301"/>
                                        </p:tgtEl>
                                        <p:attrNameLst>
                                          <p:attrName>ppt_x</p:attrName>
                                        </p:attrNameLst>
                                      </p:cBhvr>
                                      <p:tavLst>
                                        <p:tav tm="0">
                                          <p:val>
                                            <p:strVal val="#ppt_x"/>
                                          </p:val>
                                        </p:tav>
                                        <p:tav tm="100000">
                                          <p:val>
                                            <p:strVal val="#ppt_x"/>
                                          </p:val>
                                        </p:tav>
                                      </p:tavLst>
                                    </p:anim>
                                    <p:anim calcmode="lin" valueType="num">
                                      <p:cBhvr additive="base">
                                        <p:cTn id="8" dur="500" fill="hold"/>
                                        <p:tgtEl>
                                          <p:spTgt spid="5530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5299">
                                            <p:txEl>
                                              <p:pRg st="0" end="0"/>
                                            </p:txEl>
                                          </p:spTgt>
                                        </p:tgtEl>
                                        <p:attrNameLst>
                                          <p:attrName>style.visibility</p:attrName>
                                        </p:attrNameLst>
                                      </p:cBhvr>
                                      <p:to>
                                        <p:strVal val="visible"/>
                                      </p:to>
                                    </p:set>
                                    <p:anim calcmode="lin" valueType="num">
                                      <p:cBhvr additive="base">
                                        <p:cTn id="13" dur="500" fill="hold"/>
                                        <p:tgtEl>
                                          <p:spTgt spid="55299">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529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8678"/>
                                        </p:tgtEl>
                                        <p:attrNameLst>
                                          <p:attrName>style.visibility</p:attrName>
                                        </p:attrNameLst>
                                      </p:cBhvr>
                                      <p:to>
                                        <p:strVal val="visible"/>
                                      </p:to>
                                    </p:set>
                                    <p:anim calcmode="lin" valueType="num">
                                      <p:cBhvr additive="base">
                                        <p:cTn id="19" dur="500" fill="hold"/>
                                        <p:tgtEl>
                                          <p:spTgt spid="28678"/>
                                        </p:tgtEl>
                                        <p:attrNameLst>
                                          <p:attrName>ppt_x</p:attrName>
                                        </p:attrNameLst>
                                      </p:cBhvr>
                                      <p:tavLst>
                                        <p:tav tm="0">
                                          <p:val>
                                            <p:strVal val="#ppt_x"/>
                                          </p:val>
                                        </p:tav>
                                        <p:tav tm="100000">
                                          <p:val>
                                            <p:strVal val="#ppt_x"/>
                                          </p:val>
                                        </p:tav>
                                      </p:tavLst>
                                    </p:anim>
                                    <p:anim calcmode="lin" valueType="num">
                                      <p:cBhvr additive="base">
                                        <p:cTn id="20" dur="500" fill="hold"/>
                                        <p:tgtEl>
                                          <p:spTgt spid="2867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0" end="0"/>
                                            </p:txEl>
                                          </p:spTgt>
                                        </p:tgtEl>
                                        <p:attrNameLst>
                                          <p:attrName>style.visibility</p:attrName>
                                        </p:attrNameLst>
                                      </p:cBhvr>
                                      <p:to>
                                        <p:strVal val="visible"/>
                                      </p:to>
                                    </p:set>
                                    <p:anim calcmode="lin" valueType="num">
                                      <p:cBhvr additive="base">
                                        <p:cTn id="25"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gtEl>
                                        <p:attrNameLst>
                                          <p:attrName>style.visibility</p:attrName>
                                        </p:attrNameLst>
                                      </p:cBhvr>
                                      <p:to>
                                        <p:strVal val="visible"/>
                                      </p:to>
                                    </p:set>
                                    <p:anim calcmode="lin" valueType="num">
                                      <p:cBhvr additive="base">
                                        <p:cTn id="37" dur="500" fill="hold"/>
                                        <p:tgtEl>
                                          <p:spTgt spid="3"/>
                                        </p:tgtEl>
                                        <p:attrNameLst>
                                          <p:attrName>ppt_x</p:attrName>
                                        </p:attrNameLst>
                                      </p:cBhvr>
                                      <p:tavLst>
                                        <p:tav tm="0">
                                          <p:val>
                                            <p:strVal val="#ppt_x"/>
                                          </p:val>
                                        </p:tav>
                                        <p:tav tm="100000">
                                          <p:val>
                                            <p:strVal val="#ppt_x"/>
                                          </p:val>
                                        </p:tav>
                                      </p:tavLst>
                                    </p:anim>
                                    <p:anim calcmode="lin" valueType="num">
                                      <p:cBhvr additive="base">
                                        <p:cTn id="3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5305"/>
                                        </p:tgtEl>
                                        <p:attrNameLst>
                                          <p:attrName>style.visibility</p:attrName>
                                        </p:attrNameLst>
                                      </p:cBhvr>
                                      <p:to>
                                        <p:strVal val="visible"/>
                                      </p:to>
                                    </p:set>
                                    <p:anim calcmode="lin" valueType="num">
                                      <p:cBhvr additive="base">
                                        <p:cTn id="43" dur="500" fill="hold"/>
                                        <p:tgtEl>
                                          <p:spTgt spid="55305"/>
                                        </p:tgtEl>
                                        <p:attrNameLst>
                                          <p:attrName>ppt_x</p:attrName>
                                        </p:attrNameLst>
                                      </p:cBhvr>
                                      <p:tavLst>
                                        <p:tav tm="0">
                                          <p:val>
                                            <p:strVal val="#ppt_x"/>
                                          </p:val>
                                        </p:tav>
                                        <p:tav tm="100000">
                                          <p:val>
                                            <p:strVal val="#ppt_x"/>
                                          </p:val>
                                        </p:tav>
                                      </p:tavLst>
                                    </p:anim>
                                    <p:anim calcmode="lin" valueType="num">
                                      <p:cBhvr additive="base">
                                        <p:cTn id="44" dur="500" fill="hold"/>
                                        <p:tgtEl>
                                          <p:spTgt spid="55305"/>
                                        </p:tgtEl>
                                        <p:attrNameLst>
                                          <p:attrName>ppt_y</p:attrName>
                                        </p:attrNameLst>
                                      </p:cBhvr>
                                      <p:tavLst>
                                        <p:tav tm="0">
                                          <p:val>
                                            <p:strVal val="1+#ppt_h/2"/>
                                          </p:val>
                                        </p:tav>
                                        <p:tav tm="100000">
                                          <p:val>
                                            <p:strVal val="#ppt_y"/>
                                          </p:val>
                                        </p:tav>
                                      </p:tavLst>
                                    </p:anim>
                                  </p:childTnLst>
                                </p:cTn>
                              </p:par>
                              <p:par>
                                <p:cTn id="45" presetID="41" presetClass="entr" presetSubtype="0" fill="hold" nodeType="withEffect">
                                  <p:stCondLst>
                                    <p:cond delay="0"/>
                                  </p:stCondLst>
                                  <p:iterate type="lt">
                                    <p:tmPct val="10000"/>
                                  </p:iterate>
                                  <p:childTnLst>
                                    <p:set>
                                      <p:cBhvr>
                                        <p:cTn id="46" dur="1" fill="hold">
                                          <p:stCondLst>
                                            <p:cond delay="0"/>
                                          </p:stCondLst>
                                        </p:cTn>
                                        <p:tgtEl>
                                          <p:spTgt spid="55305">
                                            <p:txEl>
                                              <p:pRg st="0" end="0"/>
                                            </p:txEl>
                                          </p:spTgt>
                                        </p:tgtEl>
                                        <p:attrNameLst>
                                          <p:attrName>style.visibility</p:attrName>
                                        </p:attrNameLst>
                                      </p:cBhvr>
                                      <p:to>
                                        <p:strVal val="visible"/>
                                      </p:to>
                                    </p:set>
                                    <p:anim calcmode="lin" valueType="num">
                                      <p:cBhvr>
                                        <p:cTn id="47" dur="500" fill="hold"/>
                                        <p:tgtEl>
                                          <p:spTgt spid="55305">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48" dur="500" fill="hold"/>
                                        <p:tgtEl>
                                          <p:spTgt spid="55305">
                                            <p:txEl>
                                              <p:pRg st="0" end="0"/>
                                            </p:txEl>
                                          </p:spTgt>
                                        </p:tgtEl>
                                        <p:attrNameLst>
                                          <p:attrName>ppt_y</p:attrName>
                                        </p:attrNameLst>
                                      </p:cBhvr>
                                      <p:tavLst>
                                        <p:tav tm="0">
                                          <p:val>
                                            <p:strVal val="#ppt_y"/>
                                          </p:val>
                                        </p:tav>
                                        <p:tav tm="100000">
                                          <p:val>
                                            <p:strVal val="#ppt_y"/>
                                          </p:val>
                                        </p:tav>
                                      </p:tavLst>
                                    </p:anim>
                                    <p:anim calcmode="lin" valueType="num">
                                      <p:cBhvr>
                                        <p:cTn id="49" dur="500" fill="hold"/>
                                        <p:tgtEl>
                                          <p:spTgt spid="55305">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0" dur="500" fill="hold"/>
                                        <p:tgtEl>
                                          <p:spTgt spid="55305">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1" dur="500" tmFilter="0,0; .5, 1; 1, 1"/>
                                        <p:tgtEl>
                                          <p:spTgt spid="55305">
                                            <p:txEl>
                                              <p:pRg st="0" end="0"/>
                                            </p:txEl>
                                          </p:spTgt>
                                        </p:tgtEl>
                                      </p:cBhvr>
                                    </p:animEffect>
                                  </p:childTnLst>
                                </p:cTn>
                              </p:par>
                              <p:par>
                                <p:cTn id="52" presetID="41" presetClass="entr" presetSubtype="0" fill="hold" nodeType="withEffect">
                                  <p:stCondLst>
                                    <p:cond delay="0"/>
                                  </p:stCondLst>
                                  <p:iterate type="lt">
                                    <p:tmPct val="10000"/>
                                  </p:iterate>
                                  <p:childTnLst>
                                    <p:set>
                                      <p:cBhvr>
                                        <p:cTn id="53" dur="1" fill="hold">
                                          <p:stCondLst>
                                            <p:cond delay="0"/>
                                          </p:stCondLst>
                                        </p:cTn>
                                        <p:tgtEl>
                                          <p:spTgt spid="55305">
                                            <p:txEl>
                                              <p:pRg st="1" end="1"/>
                                            </p:txEl>
                                          </p:spTgt>
                                        </p:tgtEl>
                                        <p:attrNameLst>
                                          <p:attrName>style.visibility</p:attrName>
                                        </p:attrNameLst>
                                      </p:cBhvr>
                                      <p:to>
                                        <p:strVal val="visible"/>
                                      </p:to>
                                    </p:set>
                                    <p:anim calcmode="lin" valueType="num">
                                      <p:cBhvr>
                                        <p:cTn id="54" dur="500" fill="hold"/>
                                        <p:tgtEl>
                                          <p:spTgt spid="55305">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55" dur="500" fill="hold"/>
                                        <p:tgtEl>
                                          <p:spTgt spid="55305">
                                            <p:txEl>
                                              <p:pRg st="1" end="1"/>
                                            </p:txEl>
                                          </p:spTgt>
                                        </p:tgtEl>
                                        <p:attrNameLst>
                                          <p:attrName>ppt_y</p:attrName>
                                        </p:attrNameLst>
                                      </p:cBhvr>
                                      <p:tavLst>
                                        <p:tav tm="0">
                                          <p:val>
                                            <p:strVal val="#ppt_y"/>
                                          </p:val>
                                        </p:tav>
                                        <p:tav tm="100000">
                                          <p:val>
                                            <p:strVal val="#ppt_y"/>
                                          </p:val>
                                        </p:tav>
                                      </p:tavLst>
                                    </p:anim>
                                    <p:anim calcmode="lin" valueType="num">
                                      <p:cBhvr>
                                        <p:cTn id="56" dur="500" fill="hold"/>
                                        <p:tgtEl>
                                          <p:spTgt spid="55305">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7" dur="500" fill="hold"/>
                                        <p:tgtEl>
                                          <p:spTgt spid="55305">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8" dur="500" tmFilter="0,0; .5, 1; 1, 1"/>
                                        <p:tgtEl>
                                          <p:spTgt spid="55305">
                                            <p:txEl>
                                              <p:pRg st="1" end="1"/>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fade">
                                      <p:cBhvr>
                                        <p:cTn id="63" dur="1000"/>
                                        <p:tgtEl>
                                          <p:spTgt spid="16"/>
                                        </p:tgtEl>
                                      </p:cBhvr>
                                    </p:animEffect>
                                    <p:anim calcmode="lin" valueType="num">
                                      <p:cBhvr>
                                        <p:cTn id="64" dur="1000" fill="hold"/>
                                        <p:tgtEl>
                                          <p:spTgt spid="16"/>
                                        </p:tgtEl>
                                        <p:attrNameLst>
                                          <p:attrName>ppt_x</p:attrName>
                                        </p:attrNameLst>
                                      </p:cBhvr>
                                      <p:tavLst>
                                        <p:tav tm="0">
                                          <p:val>
                                            <p:strVal val="#ppt_x"/>
                                          </p:val>
                                        </p:tav>
                                        <p:tav tm="100000">
                                          <p:val>
                                            <p:strVal val="#ppt_x"/>
                                          </p:val>
                                        </p:tav>
                                      </p:tavLst>
                                    </p:anim>
                                    <p:anim calcmode="lin" valueType="num">
                                      <p:cBhvr>
                                        <p:cTn id="65"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9" grpId="0" build="p"/>
      <p:bldP spid="55305" grpId="0" bldLvl="0" animBg="1"/>
      <p:bldP spid="16" grpId="0" bldLvl="0" animBg="1"/>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Documents and Settings\Administrator\桌面\复件 (6) 复件 4\c0be67453ce5a2f9_看图王.png"/>
          <p:cNvPicPr>
            <a:picLocks noChangeAspect="1" noChangeArrowheads="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bwMode="auto">
          <a:xfrm>
            <a:off x="18415" y="-62684"/>
            <a:ext cx="12251080" cy="6920684"/>
          </a:xfrm>
          <a:prstGeom prst="rect">
            <a:avLst/>
          </a:prstGeom>
          <a:noFill/>
          <a:extLst>
            <a:ext uri="{909E8E84-426E-40DD-AFC4-6F175D3DCCD1}">
              <a14:hiddenFill xmlns:a14="http://schemas.microsoft.com/office/drawing/2010/main">
                <a:solidFill>
                  <a:srgbClr val="FFFFFF"/>
                </a:solidFill>
              </a14:hiddenFill>
            </a:ext>
          </a:extLst>
        </p:spPr>
      </p:pic>
      <p:sp>
        <p:nvSpPr>
          <p:cNvPr id="7" name="矩形 6"/>
          <p:cNvSpPr/>
          <p:nvPr>
            <p:custDataLst>
              <p:tags r:id="rId3"/>
            </p:custDataLst>
          </p:nvPr>
        </p:nvSpPr>
        <p:spPr>
          <a:xfrm>
            <a:off x="-27560" y="6802757"/>
            <a:ext cx="12251044" cy="153388"/>
          </a:xfrm>
          <a:prstGeom prst="rect">
            <a:avLst/>
          </a:prstGeom>
          <a:solidFill>
            <a:srgbClr val="1D7F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85"/>
          </a:p>
        </p:txBody>
      </p:sp>
      <p:sp>
        <p:nvSpPr>
          <p:cNvPr id="8" name="矩形 7"/>
          <p:cNvSpPr/>
          <p:nvPr>
            <p:custDataLst>
              <p:tags r:id="rId4"/>
            </p:custDataLst>
          </p:nvPr>
        </p:nvSpPr>
        <p:spPr>
          <a:xfrm>
            <a:off x="-27596" y="6241564"/>
            <a:ext cx="12267063" cy="561193"/>
          </a:xfrm>
          <a:prstGeom prst="rect">
            <a:avLst/>
          </a:prstGeom>
          <a:solidFill>
            <a:srgbClr val="B0DF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85"/>
          </a:p>
        </p:txBody>
      </p:sp>
      <p:sp>
        <p:nvSpPr>
          <p:cNvPr id="22" name="矩形 21"/>
          <p:cNvSpPr/>
          <p:nvPr>
            <p:custDataLst>
              <p:tags r:id="rId5"/>
            </p:custDataLst>
          </p:nvPr>
        </p:nvSpPr>
        <p:spPr>
          <a:xfrm>
            <a:off x="1" y="3232127"/>
            <a:ext cx="12192000" cy="2030095"/>
          </a:xfrm>
          <a:prstGeom prst="rect">
            <a:avLst/>
          </a:prstGeom>
        </p:spPr>
        <p:txBody>
          <a:bodyPr wrap="square">
            <a:spAutoFit/>
          </a:bodyPr>
          <a:lstStyle/>
          <a:p>
            <a:pPr algn="ctr" eaLnBrk="1" hangingPunct="1">
              <a:lnSpc>
                <a:spcPct val="125000"/>
              </a:lnSpc>
            </a:pPr>
            <a:r>
              <a:rPr lang="zh-CN" altLang="en-US" sz="3600" b="1">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第二单元  认识</a:t>
            </a:r>
            <a:r>
              <a:rPr lang="zh-CN" altLang="en-US" sz="3600" b="1">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社会</a:t>
            </a:r>
            <a:r>
              <a:rPr lang="zh-CN" altLang="en-US" sz="3600" b="1">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与</a:t>
            </a:r>
            <a:r>
              <a:rPr lang="zh-CN" altLang="en-US" sz="3600" b="1">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价值</a:t>
            </a:r>
            <a:r>
              <a:rPr lang="zh-CN" altLang="en-US" sz="3600" b="1">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选择</a:t>
            </a:r>
            <a:endParaRPr lang="en-US" altLang="zh-CN" sz="3600" b="1">
              <a:solidFill>
                <a:schemeClr val="tx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endParaRPr>
          </a:p>
          <a:p>
            <a:pPr algn="ctr" eaLnBrk="1" latinLnBrk="0" hangingPunct="1">
              <a:lnSpc>
                <a:spcPct val="125000"/>
              </a:lnSpc>
            </a:pPr>
            <a:r>
              <a:rPr lang="zh-CN" altLang="en-US" sz="3600" b="1">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第五课  寻觅</a:t>
            </a:r>
            <a:r>
              <a:rPr lang="zh-CN" altLang="en-US" sz="3600" b="1">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社会</a:t>
            </a:r>
            <a:r>
              <a:rPr lang="zh-CN" altLang="en-US" sz="3600" b="1">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的真谛</a:t>
            </a:r>
            <a:endParaRPr lang="zh-CN" altLang="en-US" sz="3600" b="1">
              <a:solidFill>
                <a:schemeClr val="tx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endParaRPr>
          </a:p>
          <a:p>
            <a:pPr algn="ctr"/>
            <a:r>
              <a:rPr lang="en-US" altLang="zh-CN" sz="3600" b="1">
                <a:solidFill>
                  <a:srgbClr val="2E97BC"/>
                </a:solidFill>
                <a:latin typeface="微软雅黑" panose="020B0503020204020204" pitchFamily="34" charset="-122"/>
                <a:ea typeface="微软雅黑" panose="020B0503020204020204" pitchFamily="34" charset="-122"/>
                <a:cs typeface="微软雅黑" panose="020B0503020204020204" pitchFamily="34" charset="-122"/>
                <a:sym typeface="+mn-lt"/>
              </a:rPr>
              <a:t>5.1 </a:t>
            </a:r>
            <a:r>
              <a:rPr lang="zh-CN" altLang="en-US" sz="3600" b="1">
                <a:solidFill>
                  <a:srgbClr val="2E97BC"/>
                </a:solidFill>
                <a:latin typeface="微软雅黑" panose="020B0503020204020204" pitchFamily="34" charset="-122"/>
                <a:ea typeface="微软雅黑" panose="020B0503020204020204" pitchFamily="34" charset="-122"/>
                <a:cs typeface="微软雅黑" panose="020B0503020204020204" pitchFamily="34" charset="-122"/>
                <a:sym typeface="+mn-lt"/>
              </a:rPr>
              <a:t>社会历史的本质</a:t>
            </a:r>
            <a:endParaRPr lang="zh-CN" altLang="en-US" sz="3600" b="1">
              <a:solidFill>
                <a:srgbClr val="2E97BC"/>
              </a:solidFill>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sp>
        <p:nvSpPr>
          <p:cNvPr id="23" name="圆角矩形 59"/>
          <p:cNvSpPr/>
          <p:nvPr>
            <p:custDataLst>
              <p:tags r:id="rId6"/>
            </p:custDataLst>
          </p:nvPr>
        </p:nvSpPr>
        <p:spPr bwMode="auto">
          <a:xfrm>
            <a:off x="3983765" y="5371430"/>
            <a:ext cx="503192" cy="365580"/>
          </a:xfrm>
          <a:prstGeom prst="roundRect">
            <a:avLst/>
          </a:prstGeom>
          <a:solidFill>
            <a:srgbClr val="0C5A8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r>
              <a:rPr lang="en-US" altLang="zh-CN" sz="2665" noProof="1">
                <a:solidFill>
                  <a:schemeClr val="bg1"/>
                </a:solidFill>
                <a:latin typeface="微软雅黑" panose="020B0503020204020204" pitchFamily="34" charset="-122"/>
              </a:rPr>
              <a:t>1</a:t>
            </a:r>
            <a:endParaRPr lang="zh-CN" altLang="en-US" sz="2665" noProof="1">
              <a:solidFill>
                <a:schemeClr val="bg1"/>
              </a:solidFill>
              <a:latin typeface="微软雅黑" panose="020B0503020204020204" pitchFamily="34" charset="-122"/>
            </a:endParaRPr>
          </a:p>
        </p:txBody>
      </p:sp>
      <p:sp>
        <p:nvSpPr>
          <p:cNvPr id="24" name="TextBox 38">
            <a:hlinkClick r:id="" action="ppaction://hlinkshowjump?jump=nextslide"/>
          </p:cNvPr>
          <p:cNvSpPr txBox="1">
            <a:spLocks noChangeArrowheads="1"/>
          </p:cNvSpPr>
          <p:nvPr>
            <p:custDataLst>
              <p:tags r:id="rId7"/>
            </p:custDataLst>
          </p:nvPr>
        </p:nvSpPr>
        <p:spPr bwMode="auto">
          <a:xfrm>
            <a:off x="4684619" y="5262363"/>
            <a:ext cx="6298832"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auto"/>
            <a:r>
              <a:rPr lang="zh-CN" altLang="en-US" sz="3200" b="1">
                <a:solidFill>
                  <a:srgbClr val="0C5A87"/>
                </a:solidFill>
                <a:latin typeface="微软雅黑" panose="020B0503020204020204" pitchFamily="34" charset="-122"/>
                <a:ea typeface="微软雅黑" panose="020B0503020204020204" pitchFamily="34" charset="-122"/>
              </a:rPr>
              <a:t>社会生活在本质上是实践的</a:t>
            </a:r>
            <a:endParaRPr lang="zh-CN" altLang="en-US" sz="3200" b="1" noProof="1">
              <a:solidFill>
                <a:srgbClr val="0C5A87"/>
              </a:solidFill>
              <a:latin typeface="微软雅黑" panose="020B0503020204020204" pitchFamily="34" charset="-122"/>
              <a:ea typeface="微软雅黑" panose="020B0503020204020204" pitchFamily="34" charset="-122"/>
            </a:endParaRPr>
          </a:p>
        </p:txBody>
      </p:sp>
      <p:sp>
        <p:nvSpPr>
          <p:cNvPr id="25" name="TextBox 38">
            <a:hlinkClick r:id="" action="ppaction://hlinkshowjump?jump=nextslide"/>
          </p:cNvPr>
          <p:cNvSpPr txBox="1">
            <a:spLocks noChangeArrowheads="1"/>
          </p:cNvSpPr>
          <p:nvPr>
            <p:custDataLst>
              <p:tags r:id="rId8"/>
            </p:custDataLst>
          </p:nvPr>
        </p:nvSpPr>
        <p:spPr bwMode="auto">
          <a:xfrm>
            <a:off x="4684484" y="5875648"/>
            <a:ext cx="6299496"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auto"/>
            <a:r>
              <a:rPr lang="zh-CN" altLang="en-US" sz="3200" b="1">
                <a:solidFill>
                  <a:srgbClr val="0C5A87"/>
                </a:solidFill>
                <a:latin typeface="微软雅黑" panose="020B0503020204020204" pitchFamily="34" charset="-122"/>
                <a:ea typeface="微软雅黑" panose="020B0503020204020204" pitchFamily="34" charset="-122"/>
              </a:rPr>
              <a:t>社会存在与社会意识</a:t>
            </a:r>
            <a:endParaRPr lang="zh-CN" altLang="en-US" sz="3200" b="1" noProof="1">
              <a:solidFill>
                <a:srgbClr val="0C5A87"/>
              </a:solidFill>
              <a:latin typeface="微软雅黑" panose="020B0503020204020204" pitchFamily="34" charset="-122"/>
              <a:ea typeface="微软雅黑" panose="020B0503020204020204" pitchFamily="34" charset="-122"/>
            </a:endParaRPr>
          </a:p>
        </p:txBody>
      </p:sp>
      <p:sp>
        <p:nvSpPr>
          <p:cNvPr id="26" name="圆角矩形 59"/>
          <p:cNvSpPr/>
          <p:nvPr>
            <p:custDataLst>
              <p:tags r:id="rId9"/>
            </p:custDataLst>
          </p:nvPr>
        </p:nvSpPr>
        <p:spPr bwMode="auto">
          <a:xfrm>
            <a:off x="3983765" y="5984409"/>
            <a:ext cx="503192" cy="365580"/>
          </a:xfrm>
          <a:prstGeom prst="roundRect">
            <a:avLst/>
          </a:prstGeom>
          <a:solidFill>
            <a:srgbClr val="0C5A8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r>
              <a:rPr lang="en-US" altLang="zh-CN" sz="2665" noProof="1">
                <a:solidFill>
                  <a:schemeClr val="bg1"/>
                </a:solidFill>
                <a:latin typeface="微软雅黑" panose="020B0503020204020204" pitchFamily="34" charset="-122"/>
              </a:rPr>
              <a:t>2</a:t>
            </a:r>
            <a:endParaRPr lang="zh-CN" altLang="en-US" sz="2665" noProof="1">
              <a:solidFill>
                <a:schemeClr val="bg1"/>
              </a:solidFill>
              <a:latin typeface="微软雅黑" panose="020B0503020204020204" pitchFamily="34" charset="-122"/>
            </a:endParaRPr>
          </a:p>
        </p:txBody>
      </p:sp>
      <p:sp>
        <p:nvSpPr>
          <p:cNvPr id="27" name="Text Box 6"/>
          <p:cNvSpPr txBox="1">
            <a:spLocks noChangeArrowheads="1"/>
          </p:cNvSpPr>
          <p:nvPr>
            <p:custDataLst>
              <p:tags r:id="rId10"/>
            </p:custDataLst>
          </p:nvPr>
        </p:nvSpPr>
        <p:spPr bwMode="auto">
          <a:xfrm>
            <a:off x="8590510" y="4400676"/>
            <a:ext cx="843148" cy="1445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zh-CN" altLang="en-US" sz="8800" b="1">
                <a:solidFill>
                  <a:srgbClr val="0C5A87"/>
                </a:solidFill>
              </a:rPr>
              <a:t>？</a:t>
            </a:r>
            <a:endParaRPr lang="zh-CN" altLang="en-US" sz="8800" b="1">
              <a:solidFill>
                <a:srgbClr val="0C5A87"/>
              </a:solidFill>
            </a:endParaRPr>
          </a:p>
        </p:txBody>
      </p:sp>
      <p:sp>
        <p:nvSpPr>
          <p:cNvPr id="28" name="椭圆 27"/>
          <p:cNvSpPr/>
          <p:nvPr>
            <p:custDataLst>
              <p:tags r:id="rId11"/>
            </p:custDataLst>
          </p:nvPr>
        </p:nvSpPr>
        <p:spPr>
          <a:xfrm>
            <a:off x="7110730" y="4566920"/>
            <a:ext cx="1244600" cy="69532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9" name="文本框 28"/>
          <p:cNvSpPr txBox="1"/>
          <p:nvPr>
            <p:custDataLst>
              <p:tags r:id="rId12"/>
            </p:custDataLst>
          </p:nvPr>
        </p:nvSpPr>
        <p:spPr>
          <a:xfrm>
            <a:off x="1391477" y="-48293"/>
            <a:ext cx="9505055" cy="2553335"/>
          </a:xfrm>
          <a:prstGeom prst="rect">
            <a:avLst/>
          </a:prstGeom>
          <a:solidFill>
            <a:srgbClr val="FFFF00"/>
          </a:solidFill>
          <a:effectLst>
            <a:outerShdw blurRad="50800" dist="38100" dir="2700000" algn="tl" rotWithShape="0">
              <a:prstClr val="black">
                <a:alpha val="40000"/>
              </a:prstClr>
            </a:outerShdw>
          </a:effectLst>
        </p:spPr>
        <p:txBody>
          <a:bodyPr wrap="square" rtlCol="0">
            <a:spAutoFit/>
          </a:bodyPr>
          <a:lstStyle/>
          <a:p>
            <a:pPr marL="457200" indent="-457200">
              <a:buFont typeface="Arial" panose="020B0604020202020204" pitchFamily="34" charset="0"/>
              <a:buChar char="•"/>
            </a:pPr>
            <a:r>
              <a:rPr lang="zh-CN" altLang="en-US" sz="4000" b="1">
                <a:solidFill>
                  <a:schemeClr val="tx1"/>
                </a:solidFill>
                <a:effectLst/>
                <a:latin typeface="微软雅黑" panose="020B0503020204020204" pitchFamily="34" charset="-122"/>
                <a:ea typeface="微软雅黑" panose="020B0503020204020204" pitchFamily="34" charset="-122"/>
              </a:rPr>
              <a:t>自然观上的</a:t>
            </a:r>
            <a:r>
              <a:rPr lang="zh-CN" altLang="en-US" sz="4000" b="1">
                <a:solidFill>
                  <a:srgbClr val="FF0000"/>
                </a:solidFill>
                <a:effectLst/>
                <a:latin typeface="微软雅黑" panose="020B0503020204020204" pitchFamily="34" charset="-122"/>
                <a:ea typeface="微软雅黑" panose="020B0503020204020204" pitchFamily="34" charset="-122"/>
              </a:rPr>
              <a:t>唯物主义</a:t>
            </a:r>
            <a:r>
              <a:rPr lang="zh-CN" altLang="en-US" sz="4000" b="1">
                <a:solidFill>
                  <a:schemeClr val="tx1"/>
                </a:solidFill>
                <a:effectLst/>
                <a:latin typeface="微软雅黑" panose="020B0503020204020204" pitchFamily="34" charset="-122"/>
                <a:ea typeface="微软雅黑" panose="020B0503020204020204" pitchFamily="34" charset="-122"/>
              </a:rPr>
              <a:t>者，为什么进入社会领域会陷入</a:t>
            </a:r>
            <a:r>
              <a:rPr lang="zh-CN" altLang="en-US" sz="4000" b="1">
                <a:solidFill>
                  <a:srgbClr val="FF0000"/>
                </a:solidFill>
                <a:effectLst/>
                <a:latin typeface="微软雅黑" panose="020B0503020204020204" pitchFamily="34" charset="-122"/>
                <a:ea typeface="微软雅黑" panose="020B0503020204020204" pitchFamily="34" charset="-122"/>
              </a:rPr>
              <a:t>唯心主义</a:t>
            </a:r>
            <a:r>
              <a:rPr lang="zh-CN" altLang="en-US" sz="4000" b="1">
                <a:solidFill>
                  <a:schemeClr val="tx1"/>
                </a:solidFill>
                <a:effectLst/>
                <a:latin typeface="微软雅黑" panose="020B0503020204020204" pitchFamily="34" charset="-122"/>
                <a:ea typeface="微软雅黑" panose="020B0503020204020204" pitchFamily="34" charset="-122"/>
              </a:rPr>
              <a:t>？</a:t>
            </a:r>
            <a:endParaRPr lang="zh-CN" altLang="en-US" sz="4000" b="1">
              <a:solidFill>
                <a:schemeClr val="tx1"/>
              </a:solidFill>
              <a:effectLst/>
              <a:latin typeface="微软雅黑" panose="020B0503020204020204" pitchFamily="34" charset="-122"/>
              <a:ea typeface="微软雅黑" panose="020B0503020204020204" pitchFamily="34" charset="-122"/>
            </a:endParaRPr>
          </a:p>
          <a:p>
            <a:pPr marL="457200" indent="-457200" eaLnBrk="1" hangingPunct="1">
              <a:buFont typeface="Arial" panose="020B0604020202020204" pitchFamily="34" charset="0"/>
              <a:buChar char="•"/>
            </a:pPr>
            <a:r>
              <a:rPr lang="zh-CN" altLang="en-US" sz="4000" b="1">
                <a:solidFill>
                  <a:schemeClr val="tx1"/>
                </a:solidFill>
                <a:effectLst/>
                <a:latin typeface="微软雅黑" panose="020B0503020204020204" pitchFamily="34" charset="-122"/>
                <a:ea typeface="微软雅黑" panose="020B0503020204020204" pitchFamily="34" charset="-122"/>
              </a:rPr>
              <a:t>历史观的</a:t>
            </a:r>
            <a:r>
              <a:rPr lang="zh-CN" altLang="en-US" sz="4000" b="1">
                <a:solidFill>
                  <a:srgbClr val="FF0000"/>
                </a:solidFill>
                <a:effectLst/>
                <a:latin typeface="微软雅黑" panose="020B0503020204020204" pitchFamily="34" charset="-122"/>
                <a:ea typeface="微软雅黑" panose="020B0503020204020204" pitchFamily="34" charset="-122"/>
              </a:rPr>
              <a:t>基本问题</a:t>
            </a:r>
            <a:r>
              <a:rPr lang="zh-CN" altLang="en-US" sz="4000" b="1">
                <a:solidFill>
                  <a:schemeClr val="tx1"/>
                </a:solidFill>
                <a:effectLst/>
                <a:latin typeface="微软雅黑" panose="020B0503020204020204" pitchFamily="34" charset="-122"/>
                <a:ea typeface="微软雅黑" panose="020B0503020204020204" pitchFamily="34" charset="-122"/>
              </a:rPr>
              <a:t>是什么？</a:t>
            </a:r>
            <a:endParaRPr lang="en-US" altLang="zh-CN" sz="4000" b="1">
              <a:solidFill>
                <a:schemeClr val="tx1"/>
              </a:solidFill>
              <a:effectLst/>
              <a:latin typeface="微软雅黑" panose="020B0503020204020204" pitchFamily="34" charset="-122"/>
              <a:ea typeface="微软雅黑" panose="020B0503020204020204" pitchFamily="34" charset="-122"/>
            </a:endParaRPr>
          </a:p>
          <a:p>
            <a:pPr marL="457200" indent="-457200" eaLnBrk="1" hangingPunct="1">
              <a:buFont typeface="Arial" panose="020B0604020202020204" pitchFamily="34" charset="0"/>
              <a:buChar char="•"/>
            </a:pPr>
            <a:r>
              <a:rPr lang="zh-CN" altLang="en-US" sz="4000" b="1">
                <a:solidFill>
                  <a:schemeClr val="tx1"/>
                </a:solidFill>
                <a:effectLst/>
                <a:latin typeface="微软雅黑" panose="020B0503020204020204" pitchFamily="34" charset="-122"/>
                <a:ea typeface="微软雅黑" panose="020B0503020204020204" pitchFamily="34" charset="-122"/>
              </a:rPr>
              <a:t>什么是</a:t>
            </a:r>
            <a:r>
              <a:rPr lang="zh-CN" altLang="en-US" sz="4000" b="1">
                <a:solidFill>
                  <a:srgbClr val="FF0000"/>
                </a:solidFill>
                <a:effectLst/>
                <a:latin typeface="微软雅黑" panose="020B0503020204020204" pitchFamily="34" charset="-122"/>
                <a:ea typeface="微软雅黑" panose="020B0503020204020204" pitchFamily="34" charset="-122"/>
              </a:rPr>
              <a:t>社会存在</a:t>
            </a:r>
            <a:r>
              <a:rPr lang="zh-CN" altLang="en-US" sz="4000" b="1">
                <a:solidFill>
                  <a:schemeClr val="tx1"/>
                </a:solidFill>
                <a:effectLst/>
                <a:latin typeface="微软雅黑" panose="020B0503020204020204" pitchFamily="34" charset="-122"/>
                <a:ea typeface="微软雅黑" panose="020B0503020204020204" pitchFamily="34" charset="-122"/>
              </a:rPr>
              <a:t>、</a:t>
            </a:r>
            <a:r>
              <a:rPr lang="zh-CN" altLang="en-US" sz="4000" b="1">
                <a:solidFill>
                  <a:srgbClr val="FF0000"/>
                </a:solidFill>
                <a:effectLst/>
                <a:latin typeface="微软雅黑" panose="020B0503020204020204" pitchFamily="34" charset="-122"/>
                <a:ea typeface="微软雅黑" panose="020B0503020204020204" pitchFamily="34" charset="-122"/>
              </a:rPr>
              <a:t>社会意识</a:t>
            </a:r>
            <a:r>
              <a:rPr lang="zh-CN" altLang="en-US" sz="4000" b="1">
                <a:solidFill>
                  <a:schemeClr val="tx1"/>
                </a:solidFill>
                <a:effectLst/>
                <a:latin typeface="微软雅黑" panose="020B0503020204020204" pitchFamily="34" charset="-122"/>
                <a:ea typeface="微软雅黑" panose="020B0503020204020204" pitchFamily="34" charset="-122"/>
              </a:rPr>
              <a:t>？有何</a:t>
            </a:r>
            <a:r>
              <a:rPr lang="zh-CN" altLang="en-US" sz="4000" b="1">
                <a:solidFill>
                  <a:srgbClr val="FF0000"/>
                </a:solidFill>
                <a:effectLst/>
                <a:latin typeface="微软雅黑" panose="020B0503020204020204" pitchFamily="34" charset="-122"/>
                <a:ea typeface="微软雅黑" panose="020B0503020204020204" pitchFamily="34" charset="-122"/>
              </a:rPr>
              <a:t>关系</a:t>
            </a:r>
            <a:r>
              <a:rPr lang="zh-CN" altLang="en-US" sz="4000" b="1">
                <a:solidFill>
                  <a:schemeClr val="tx1"/>
                </a:solidFill>
                <a:effectLst/>
                <a:latin typeface="微软雅黑" panose="020B0503020204020204" pitchFamily="34" charset="-122"/>
                <a:ea typeface="微软雅黑" panose="020B0503020204020204" pitchFamily="34" charset="-122"/>
              </a:rPr>
              <a:t>？</a:t>
            </a:r>
            <a:endParaRPr lang="zh-CN" altLang="en-US" sz="4000" b="1">
              <a:solidFill>
                <a:schemeClr val="tx1"/>
              </a:solidFill>
              <a:effectLst/>
              <a:latin typeface="微软雅黑" panose="020B0503020204020204" pitchFamily="34" charset="-122"/>
              <a:ea typeface="微软雅黑" panose="020B0503020204020204" pitchFamily="34" charset="-122"/>
            </a:endParaRPr>
          </a:p>
        </p:txBody>
      </p:sp>
      <p:sp>
        <p:nvSpPr>
          <p:cNvPr id="30" name="文本框 29"/>
          <p:cNvSpPr txBox="1"/>
          <p:nvPr>
            <p:custDataLst>
              <p:tags r:id="rId13"/>
            </p:custDataLst>
          </p:nvPr>
        </p:nvSpPr>
        <p:spPr>
          <a:xfrm>
            <a:off x="6937724" y="2699784"/>
            <a:ext cx="1590329" cy="583565"/>
          </a:xfrm>
          <a:prstGeom prst="rect">
            <a:avLst/>
          </a:prstGeom>
          <a:noFill/>
        </p:spPr>
        <p:txBody>
          <a:bodyPr wrap="square">
            <a:spAutoFit/>
          </a:bodyPr>
          <a:lstStyle/>
          <a:p>
            <a:r>
              <a:rPr lang="zh-CN" altLang="en-US" sz="3200" b="1">
                <a:solidFill>
                  <a:srgbClr val="FF0000"/>
                </a:solidFill>
                <a:latin typeface="微软雅黑" panose="020B0503020204020204" pitchFamily="34" charset="-122"/>
                <a:ea typeface="微软雅黑" panose="020B0503020204020204" pitchFamily="34" charset="-122"/>
              </a:rPr>
              <a:t>历史观</a:t>
            </a:r>
            <a:endParaRPr lang="zh-CN" altLang="en-US" sz="3200" b="1">
              <a:latin typeface="微软雅黑" panose="020B0503020204020204" pitchFamily="34" charset="-122"/>
              <a:ea typeface="微软雅黑" panose="020B0503020204020204" pitchFamily="34" charset="-122"/>
            </a:endParaRPr>
          </a:p>
        </p:txBody>
      </p:sp>
      <p:sp>
        <p:nvSpPr>
          <p:cNvPr id="15" name="矩形 14"/>
          <p:cNvSpPr/>
          <p:nvPr>
            <p:custDataLst>
              <p:tags r:id="rId14"/>
            </p:custDataLst>
          </p:nvPr>
        </p:nvSpPr>
        <p:spPr>
          <a:xfrm>
            <a:off x="239349" y="2635363"/>
            <a:ext cx="6455853" cy="666115"/>
          </a:xfrm>
          <a:prstGeom prst="rect">
            <a:avLst/>
          </a:prstGeom>
          <a:solidFill>
            <a:schemeClr val="bg1"/>
          </a:solidFill>
          <a:effectLst>
            <a:outerShdw blurRad="50800" dist="38100" dir="2700000" algn="tl" rotWithShape="0">
              <a:prstClr val="black">
                <a:alpha val="40000"/>
              </a:prstClr>
            </a:outerShdw>
          </a:effectLst>
        </p:spPr>
        <p:txBody>
          <a:bodyPr wrap="square">
            <a:spAutoFit/>
          </a:bodyPr>
          <a:lstStyle/>
          <a:p>
            <a:pPr algn="ctr"/>
            <a:r>
              <a:rPr lang="zh-CN" altLang="en-US" sz="3735" b="1">
                <a:solidFill>
                  <a:srgbClr val="2E97BC"/>
                </a:solidFill>
                <a:latin typeface="微软雅黑" panose="020B0503020204020204" pitchFamily="34" charset="-122"/>
                <a:ea typeface="微软雅黑" panose="020B0503020204020204" pitchFamily="34" charset="-122"/>
                <a:cs typeface="+mn-ea"/>
                <a:sym typeface="+mn-lt"/>
              </a:rPr>
              <a:t>社会历史的</a:t>
            </a:r>
            <a:r>
              <a:rPr lang="zh-CN" altLang="en-US" sz="3735" b="1">
                <a:solidFill>
                  <a:srgbClr val="FF0000"/>
                </a:solidFill>
                <a:latin typeface="微软雅黑" panose="020B0503020204020204" pitchFamily="34" charset="-122"/>
                <a:ea typeface="微软雅黑" panose="020B0503020204020204" pitchFamily="34" charset="-122"/>
                <a:cs typeface="+mn-ea"/>
                <a:sym typeface="+mn-lt"/>
              </a:rPr>
              <a:t>本质</a:t>
            </a:r>
            <a:r>
              <a:rPr lang="zh-CN" altLang="en-US" sz="3735" b="1">
                <a:solidFill>
                  <a:srgbClr val="2E97BC"/>
                </a:solidFill>
                <a:latin typeface="微软雅黑" panose="020B0503020204020204" pitchFamily="34" charset="-122"/>
                <a:ea typeface="微软雅黑" panose="020B0503020204020204" pitchFamily="34" charset="-122"/>
                <a:cs typeface="+mn-ea"/>
                <a:sym typeface="+mn-lt"/>
              </a:rPr>
              <a:t>、</a:t>
            </a:r>
            <a:r>
              <a:rPr lang="zh-CN" altLang="en-US" sz="3735" b="1">
                <a:latin typeface="微软雅黑" panose="020B0503020204020204" pitchFamily="34" charset="-122"/>
                <a:ea typeface="微软雅黑" panose="020B0503020204020204" pitchFamily="34" charset="-122"/>
                <a:cs typeface="+mn-ea"/>
                <a:sym typeface="+mn-lt"/>
              </a:rPr>
              <a:t>规律</a:t>
            </a:r>
            <a:r>
              <a:rPr lang="zh-CN" altLang="en-US" sz="3735" b="1">
                <a:solidFill>
                  <a:srgbClr val="2E97BC"/>
                </a:solidFill>
                <a:latin typeface="微软雅黑" panose="020B0503020204020204" pitchFamily="34" charset="-122"/>
                <a:ea typeface="微软雅黑" panose="020B0503020204020204" pitchFamily="34" charset="-122"/>
                <a:cs typeface="+mn-ea"/>
                <a:sym typeface="+mn-lt"/>
              </a:rPr>
              <a:t>、</a:t>
            </a:r>
            <a:r>
              <a:rPr lang="zh-CN" altLang="en-US" sz="3735" b="1">
                <a:latin typeface="微软雅黑" panose="020B0503020204020204" pitchFamily="34" charset="-122"/>
                <a:ea typeface="微软雅黑" panose="020B0503020204020204" pitchFamily="34" charset="-122"/>
                <a:cs typeface="+mn-ea"/>
                <a:sym typeface="+mn-lt"/>
              </a:rPr>
              <a:t>主体</a:t>
            </a:r>
            <a:endParaRPr lang="zh-CN" altLang="en-US" sz="3735" b="1">
              <a:latin typeface="微软雅黑" panose="020B0503020204020204" pitchFamily="34" charset="-122"/>
              <a:ea typeface="微软雅黑" panose="020B0503020204020204" pitchFamily="34" charset="-122"/>
              <a:cs typeface="+mn-ea"/>
              <a:sym typeface="+mn-lt"/>
            </a:endParaRPr>
          </a:p>
        </p:txBody>
      </p:sp>
      <p:pic>
        <p:nvPicPr>
          <p:cNvPr id="31" name="New picture"/>
          <p:cNvPicPr/>
          <p:nvPr>
            <p:custDataLst>
              <p:tags r:id="rId15"/>
            </p:custDataLst>
          </p:nvPr>
        </p:nvPicPr>
        <p:blipFill>
          <a:blip r:embed="rId16"/>
          <a:stretch>
            <a:fillRect/>
          </a:stretch>
        </p:blipFill>
        <p:spPr>
          <a:xfrm>
            <a:off x="14054667" y="14240933"/>
            <a:ext cx="423333" cy="304800"/>
          </a:xfrm>
          <a:prstGeom prst="cube">
            <a:avLst/>
          </a:prstGeom>
        </p:spPr>
      </p:pic>
    </p:spTree>
  </p:cSld>
  <p:clrMapOvr>
    <a:masterClrMapping/>
  </p:clrMapOvr>
  <mc:AlternateContent xmlns:mc="http://schemas.openxmlformats.org/markup-compatibility/2006">
    <mc:Choice xmlns:p14="http://schemas.microsoft.com/office/powerpoint/2010/main" Requires="p14">
      <p:transition spd="slow" p14:dur="1000">
        <p:fad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down)">
                                      <p:cBhvr>
                                        <p:cTn id="7" dur="500"/>
                                        <p:tgtEl>
                                          <p:spTgt spid="2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wipe(left)">
                                      <p:cBhvr>
                                        <p:cTn id="1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bldLvl="0" animBg="1"/>
      <p:bldP spid="28" grpId="0" bldLvl="0" animBg="1"/>
      <p:bldP spid="29"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2" descr="C:\Documents and Settings\Administrator\桌面\复件 (6) 复件 4\c0be67453ce5a2f9_看图王.png"/>
          <p:cNvPicPr>
            <a:picLocks noChangeAspect="1" noChangeArrowheads="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bwMode="auto">
          <a:xfrm rot="9000000">
            <a:off x="6601876" y="3489068"/>
            <a:ext cx="8133788" cy="459480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C:\Documents and Settings\Administrator\桌面\复件 (6) 复件 4\c0be67453ce5a2f9_看图王.png"/>
          <p:cNvPicPr>
            <a:picLocks noChangeAspect="1" noChangeArrowheads="1"/>
          </p:cNvPicPr>
          <p:nvPr>
            <p:custDataLst>
              <p:tags r:id="rId3"/>
            </p:custDataLst>
          </p:nvPr>
        </p:nvPicPr>
        <p:blipFill>
          <a:blip r:embed="rId2">
            <a:extLst>
              <a:ext uri="{28A0092B-C50C-407E-A947-70E740481C1C}">
                <a14:useLocalDpi xmlns:a14="http://schemas.microsoft.com/office/drawing/2010/main" val="0"/>
              </a:ext>
            </a:extLst>
          </a:blip>
          <a:stretch>
            <a:fillRect/>
          </a:stretch>
        </p:blipFill>
        <p:spPr bwMode="auto">
          <a:xfrm rot="19361614">
            <a:off x="-2402177" y="-1593008"/>
            <a:ext cx="8133788" cy="4594809"/>
          </a:xfrm>
          <a:prstGeom prst="rect">
            <a:avLst/>
          </a:prstGeom>
          <a:noFill/>
          <a:extLst>
            <a:ext uri="{909E8E84-426E-40DD-AFC4-6F175D3DCCD1}">
              <a14:hiddenFill xmlns:a14="http://schemas.microsoft.com/office/drawing/2010/main">
                <a:solidFill>
                  <a:srgbClr val="FFFFFF"/>
                </a:solidFill>
              </a14:hiddenFill>
            </a:ext>
          </a:extLst>
        </p:spPr>
      </p:pic>
      <p:sp>
        <p:nvSpPr>
          <p:cNvPr id="21" name="AutoShape 3"/>
          <p:cNvSpPr>
            <a:spLocks noChangeArrowheads="1"/>
          </p:cNvSpPr>
          <p:nvPr>
            <p:custDataLst>
              <p:tags r:id="rId4"/>
            </p:custDataLst>
          </p:nvPr>
        </p:nvSpPr>
        <p:spPr bwMode="gray">
          <a:xfrm>
            <a:off x="-240704" y="882203"/>
            <a:ext cx="12432704" cy="146531"/>
          </a:xfrm>
          <a:prstGeom prst="rightArrow">
            <a:avLst>
              <a:gd name="adj1" fmla="val 79306"/>
              <a:gd name="adj2" fmla="val 30296"/>
            </a:avLst>
          </a:prstGeom>
          <a:solidFill>
            <a:srgbClr val="2E97BC"/>
          </a:solidFill>
          <a:ln w="3175" cap="flat" cmpd="sng" algn="ctr">
            <a:solidFill>
              <a:srgbClr val="EAEAEA"/>
            </a:solidFill>
            <a:prstDash val="solid"/>
          </a:ln>
          <a:effectLst/>
        </p:spPr>
        <p:txBody>
          <a:bodyPr lIns="122264" tIns="61132" rIns="122264" bIns="61132" anchor="ctr"/>
          <a:lstStyle/>
          <a:p>
            <a:pPr algn="ctr" fontAlgn="base">
              <a:lnSpc>
                <a:spcPct val="120000"/>
              </a:lnSpc>
              <a:spcBef>
                <a:spcPct val="0"/>
              </a:spcBef>
              <a:spcAft>
                <a:spcPct val="0"/>
              </a:spcAft>
              <a:defRPr/>
            </a:pPr>
            <a:endParaRPr lang="zh-CN" altLang="en-US" sz="2040" kern="0">
              <a:solidFill>
                <a:srgbClr val="4D4D4D"/>
              </a:solidFill>
              <a:cs typeface="+mn-ea"/>
              <a:sym typeface="+mn-lt"/>
            </a:endParaRPr>
          </a:p>
        </p:txBody>
      </p:sp>
      <p:sp>
        <p:nvSpPr>
          <p:cNvPr id="24" name="TextBox 38">
            <a:hlinkClick r:id="" action="ppaction://hlinkshowjump?jump=nextslide"/>
          </p:cNvPr>
          <p:cNvSpPr txBox="1">
            <a:spLocks noChangeArrowheads="1"/>
          </p:cNvSpPr>
          <p:nvPr>
            <p:custDataLst>
              <p:tags r:id="rId5"/>
            </p:custDataLst>
          </p:nvPr>
        </p:nvSpPr>
        <p:spPr bwMode="auto">
          <a:xfrm>
            <a:off x="1391477" y="182400"/>
            <a:ext cx="6298832"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auto"/>
            <a:r>
              <a:rPr lang="zh-CN" altLang="en-US" sz="3200" b="1">
                <a:solidFill>
                  <a:srgbClr val="FF0000"/>
                </a:solidFill>
                <a:latin typeface="微软雅黑" panose="020B0503020204020204" pitchFamily="34" charset="-122"/>
                <a:ea typeface="微软雅黑" panose="020B0503020204020204" pitchFamily="34" charset="-122"/>
              </a:rPr>
              <a:t>回顾旧知：人类社会的物质性</a:t>
            </a:r>
            <a:endParaRPr lang="zh-CN" altLang="en-US" sz="3200" b="1" noProof="1">
              <a:solidFill>
                <a:srgbClr val="FF0000"/>
              </a:solidFill>
              <a:latin typeface="微软雅黑" panose="020B0503020204020204" pitchFamily="34" charset="-122"/>
              <a:ea typeface="微软雅黑" panose="020B0503020204020204" pitchFamily="34" charset="-122"/>
            </a:endParaRPr>
          </a:p>
        </p:txBody>
      </p:sp>
      <p:sp>
        <p:nvSpPr>
          <p:cNvPr id="26" name="文本框 25"/>
          <p:cNvSpPr txBox="1"/>
          <p:nvPr>
            <p:custDataLst>
              <p:tags r:id="rId6"/>
            </p:custDataLst>
          </p:nvPr>
        </p:nvSpPr>
        <p:spPr>
          <a:xfrm>
            <a:off x="9973876" y="161880"/>
            <a:ext cx="2004821" cy="583565"/>
          </a:xfrm>
          <a:prstGeom prst="rect">
            <a:avLst/>
          </a:prstGeom>
          <a:solidFill>
            <a:schemeClr val="bg1"/>
          </a:solidFill>
          <a:ln>
            <a:solidFill>
              <a:srgbClr val="0C5A87"/>
            </a:solidFill>
          </a:ln>
          <a:effectLst>
            <a:outerShdw blurRad="50800" dist="38100" dir="2700000" algn="tl" rotWithShape="0">
              <a:prstClr val="black">
                <a:alpha val="40000"/>
              </a:prstClr>
            </a:outerShdw>
          </a:effectLst>
        </p:spPr>
        <p:txBody>
          <a:bodyPr wrap="square">
            <a:spAutoFit/>
          </a:bodyPr>
          <a:lstStyle/>
          <a:p>
            <a:pPr algn="ctr"/>
            <a:r>
              <a:rPr lang="en-US" altLang="zh-CN" sz="3200" b="1">
                <a:solidFill>
                  <a:srgbClr val="FF0000"/>
                </a:solidFill>
                <a:highlight>
                  <a:srgbClr val="FFFF00"/>
                </a:highlight>
                <a:latin typeface="华文琥珀" panose="02010800040101010101" charset="-122"/>
                <a:ea typeface="华文琥珀" panose="02010800040101010101" charset="-122"/>
              </a:rPr>
              <a:t>P19</a:t>
            </a:r>
            <a:endParaRPr lang="en-US" altLang="zh-CN" sz="3200" b="1">
              <a:solidFill>
                <a:srgbClr val="FF0000"/>
              </a:solidFill>
              <a:highlight>
                <a:srgbClr val="FFFF00"/>
              </a:highlight>
              <a:latin typeface="华文琥珀" panose="02010800040101010101" charset="-122"/>
              <a:ea typeface="华文琥珀" panose="02010800040101010101" charset="-122"/>
            </a:endParaRPr>
          </a:p>
        </p:txBody>
      </p:sp>
      <p:pic>
        <p:nvPicPr>
          <p:cNvPr id="30" name="图片 29"/>
          <p:cNvPicPr>
            <a:picLocks noChangeAspect="1"/>
          </p:cNvPicPr>
          <p:nvPr>
            <p:custDataLst>
              <p:tags r:id="rId7"/>
            </p:custDataLst>
          </p:nvPr>
        </p:nvPicPr>
        <p:blipFill>
          <a:blip r:embed="rId8"/>
          <a:stretch>
            <a:fillRect/>
          </a:stretch>
        </p:blipFill>
        <p:spPr>
          <a:xfrm>
            <a:off x="0" y="1159403"/>
            <a:ext cx="2639616" cy="541405"/>
          </a:xfrm>
          <a:prstGeom prst="rect">
            <a:avLst/>
          </a:prstGeom>
        </p:spPr>
      </p:pic>
      <p:sp>
        <p:nvSpPr>
          <p:cNvPr id="31" name="TextBox 38">
            <a:hlinkClick r:id="" action="ppaction://hlinkshowjump?jump=nextslide"/>
          </p:cNvPr>
          <p:cNvSpPr txBox="1">
            <a:spLocks noChangeArrowheads="1"/>
          </p:cNvSpPr>
          <p:nvPr>
            <p:custDataLst>
              <p:tags r:id="rId9"/>
            </p:custDataLst>
          </p:nvPr>
        </p:nvSpPr>
        <p:spPr bwMode="auto">
          <a:xfrm>
            <a:off x="143339" y="1152009"/>
            <a:ext cx="2496277"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auto"/>
            <a:r>
              <a:rPr lang="en-US" altLang="zh-CN" sz="2665" b="1">
                <a:solidFill>
                  <a:srgbClr val="0B4C76"/>
                </a:solidFill>
                <a:latin typeface="微软雅黑" panose="020B0503020204020204" pitchFamily="34" charset="-122"/>
                <a:ea typeface="微软雅黑" panose="020B0503020204020204" pitchFamily="34" charset="-122"/>
              </a:rPr>
              <a:t>1.</a:t>
            </a:r>
            <a:r>
              <a:rPr lang="zh-CN" altLang="en-US" sz="2665" b="1">
                <a:solidFill>
                  <a:srgbClr val="0B4C76"/>
                </a:solidFill>
                <a:latin typeface="微软雅黑" panose="020B0503020204020204" pitchFamily="34" charset="-122"/>
                <a:ea typeface="微软雅黑" panose="020B0503020204020204" pitchFamily="34" charset="-122"/>
              </a:rPr>
              <a:t>从产生上看</a:t>
            </a:r>
            <a:endParaRPr lang="zh-CN" altLang="en-US" sz="2665" b="1" noProof="1">
              <a:solidFill>
                <a:srgbClr val="0B4C76"/>
              </a:solidFill>
              <a:latin typeface="微软雅黑" panose="020B0503020204020204" pitchFamily="34" charset="-122"/>
              <a:ea typeface="微软雅黑" panose="020B0503020204020204" pitchFamily="34" charset="-122"/>
            </a:endParaRPr>
          </a:p>
        </p:txBody>
      </p:sp>
      <p:sp>
        <p:nvSpPr>
          <p:cNvPr id="47" name="文本框 46"/>
          <p:cNvSpPr txBox="1"/>
          <p:nvPr>
            <p:custDataLst>
              <p:tags r:id="rId10"/>
            </p:custDataLst>
          </p:nvPr>
        </p:nvSpPr>
        <p:spPr>
          <a:xfrm>
            <a:off x="2880320" y="1124744"/>
            <a:ext cx="9098377" cy="1076325"/>
          </a:xfrm>
          <a:prstGeom prst="rect">
            <a:avLst/>
          </a:prstGeom>
          <a:noFill/>
        </p:spPr>
        <p:txBody>
          <a:bodyPr wrap="square" rtlCol="0">
            <a:spAutoFit/>
          </a:bodyPr>
          <a:lstStyle/>
          <a:p>
            <a:r>
              <a:rPr lang="zh-CN" altLang="en-US" sz="3200" b="1">
                <a:ln w="9525" cap="flat" cmpd="sng" algn="ctr">
                  <a:noFill/>
                  <a:prstDash val="solid"/>
                  <a:round/>
                  <a:headEnd type="none" w="med" len="med"/>
                  <a:tailEnd type="none" w="med" len="med"/>
                </a:ln>
                <a:solidFill>
                  <a:srgbClr val="000000"/>
                </a:solidFill>
                <a:latin typeface="微软雅黑" panose="020B0503020204020204" pitchFamily="34" charset="-122"/>
                <a:ea typeface="微软雅黑" panose="020B0503020204020204" pitchFamily="34" charset="-122"/>
              </a:rPr>
              <a:t>有人说，自然界是物质的，但人类社会是人的意识的活动，是主观的，不是物质的。你认为呢？</a:t>
            </a:r>
            <a:endParaRPr lang="zh-CN" altLang="en-US" sz="3200" b="1">
              <a:ln w="9525" cap="flat" cmpd="sng" algn="ctr">
                <a:noFill/>
                <a:prstDash val="solid"/>
                <a:round/>
                <a:headEnd type="none" w="med" len="med"/>
                <a:tailEnd type="none" w="med" len="med"/>
              </a:ln>
              <a:solidFill>
                <a:srgbClr val="000000"/>
              </a:solidFill>
              <a:latin typeface="微软雅黑" panose="020B0503020204020204" pitchFamily="34" charset="-122"/>
              <a:ea typeface="微软雅黑" panose="020B0503020204020204" pitchFamily="34" charset="-122"/>
            </a:endParaRPr>
          </a:p>
        </p:txBody>
      </p:sp>
      <p:sp>
        <p:nvSpPr>
          <p:cNvPr id="57" name="文本框 56"/>
          <p:cNvSpPr txBox="1"/>
          <p:nvPr>
            <p:custDataLst>
              <p:tags r:id="rId11"/>
            </p:custDataLst>
          </p:nvPr>
        </p:nvSpPr>
        <p:spPr>
          <a:xfrm>
            <a:off x="0" y="2276872"/>
            <a:ext cx="6222688" cy="650875"/>
          </a:xfrm>
          <a:prstGeom prst="rect">
            <a:avLst/>
          </a:prstGeom>
          <a:solidFill>
            <a:srgbClr val="C0E5EB">
              <a:alpha val="90000"/>
            </a:srgbClr>
          </a:solidFill>
        </p:spPr>
        <p:txBody>
          <a:bodyPr wrap="square">
            <a:spAutoFit/>
          </a:bodyPr>
          <a:lstStyle/>
          <a:p>
            <a:pPr algn="ctr">
              <a:lnSpc>
                <a:spcPct val="130000"/>
              </a:lnSpc>
              <a:spcAft>
                <a:spcPts val="800"/>
              </a:spcAft>
            </a:pPr>
            <a:r>
              <a:rPr lang="zh-CN" altLang="en-US" sz="2800" b="1">
                <a:latin typeface="微软雅黑" panose="020B0503020204020204" pitchFamily="34" charset="-122"/>
                <a:ea typeface="微软雅黑" panose="020B0503020204020204" pitchFamily="34" charset="-122"/>
                <a:cs typeface="微软雅黑" panose="020B0503020204020204" pitchFamily="34" charset="-122"/>
                <a:sym typeface="+mn-ea"/>
              </a:rPr>
              <a:t>人类社会是</a:t>
            </a:r>
            <a:r>
              <a:rPr lang="zh-CN" altLang="en-US" sz="28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物质世界</a:t>
            </a:r>
            <a:r>
              <a:rPr lang="zh-CN" altLang="en-US" sz="2800" b="1">
                <a:latin typeface="微软雅黑" panose="020B0503020204020204" pitchFamily="34" charset="-122"/>
                <a:ea typeface="微软雅黑" panose="020B0503020204020204" pitchFamily="34" charset="-122"/>
                <a:cs typeface="微软雅黑" panose="020B0503020204020204" pitchFamily="34" charset="-122"/>
                <a:sym typeface="+mn-ea"/>
              </a:rPr>
              <a:t>长期发展的产物</a:t>
            </a:r>
            <a:r>
              <a:rPr lang="zh-CN" altLang="en-US" sz="2800">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en-US" sz="2800" b="1">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pic>
        <p:nvPicPr>
          <p:cNvPr id="25" name="Picture 8" descr="wolai284532"/>
          <p:cNvPicPr>
            <a:picLocks noChangeAspect="1" noChangeArrowheads="1"/>
          </p:cNvPicPr>
          <p:nvPr>
            <p:custDataLst>
              <p:tags r:id="rId12"/>
            </p:custDataLst>
          </p:nvPr>
        </p:nvPicPr>
        <p:blipFill>
          <a:blip r:embed="rId13">
            <a:extLst>
              <a:ext uri="{28A0092B-C50C-407E-A947-70E740481C1C}">
                <a14:useLocalDpi xmlns:a14="http://schemas.microsoft.com/office/drawing/2010/main" val="0"/>
              </a:ext>
            </a:extLst>
          </a:blip>
          <a:stretch>
            <a:fillRect/>
          </a:stretch>
        </p:blipFill>
        <p:spPr bwMode="auto">
          <a:xfrm>
            <a:off x="64345" y="3140968"/>
            <a:ext cx="6222688" cy="3640105"/>
          </a:xfrm>
          <a:prstGeom prst="rect">
            <a:avLst/>
          </a:prstGeom>
          <a:noFill/>
          <a:ln w="19050">
            <a:solidFill>
              <a:srgbClr val="0B4C76"/>
            </a:solidFill>
            <a:miter lim="800000"/>
            <a:headEnd/>
            <a:tailEnd/>
          </a:ln>
          <a:extLst>
            <a:ext uri="{909E8E84-426E-40DD-AFC4-6F175D3DCCD1}">
              <a14:hiddenFill xmlns:a14="http://schemas.microsoft.com/office/drawing/2010/main">
                <a:solidFill>
                  <a:srgbClr val="FFFFFF"/>
                </a:solidFill>
              </a14:hiddenFill>
            </a:ext>
          </a:extLst>
        </p:spPr>
      </p:pic>
      <p:sp>
        <p:nvSpPr>
          <p:cNvPr id="28" name="矩形 27"/>
          <p:cNvSpPr/>
          <p:nvPr>
            <p:custDataLst>
              <p:tags r:id="rId14"/>
            </p:custDataLst>
          </p:nvPr>
        </p:nvSpPr>
        <p:spPr>
          <a:xfrm>
            <a:off x="-27560" y="6802757"/>
            <a:ext cx="12267027" cy="178637"/>
          </a:xfrm>
          <a:prstGeom prst="rect">
            <a:avLst/>
          </a:prstGeom>
          <a:solidFill>
            <a:srgbClr val="1D7F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85"/>
          </a:p>
        </p:txBody>
      </p:sp>
      <p:sp>
        <p:nvSpPr>
          <p:cNvPr id="34" name="圆角矩形 17"/>
          <p:cNvSpPr/>
          <p:nvPr>
            <p:custDataLst>
              <p:tags r:id="rId15"/>
            </p:custDataLst>
          </p:nvPr>
        </p:nvSpPr>
        <p:spPr>
          <a:xfrm>
            <a:off x="6317460" y="5134800"/>
            <a:ext cx="3087288" cy="1558563"/>
          </a:xfrm>
          <a:prstGeom prst="roundRect">
            <a:avLst/>
          </a:prstGeom>
          <a:noFill/>
          <a:ln w="38100">
            <a:solidFill>
              <a:srgbClr val="0B4C76"/>
            </a:solidFill>
          </a:ln>
        </p:spPr>
        <p:style>
          <a:lnRef idx="2">
            <a:srgbClr val="1F74AD">
              <a:shade val="50000"/>
            </a:srgbClr>
          </a:lnRef>
          <a:fillRef idx="1">
            <a:srgbClr val="1F74AD"/>
          </a:fillRef>
          <a:effectRef idx="0">
            <a:srgbClr val="1F74AD"/>
          </a:effectRef>
          <a:fontRef idx="minor">
            <a:sysClr val="window" lastClr="FFFFFF"/>
          </a:fontRef>
        </p:style>
        <p:txBody>
          <a:bodyPr rtlCol="0" anchor="ctr"/>
          <a:lstStyle/>
          <a:p>
            <a:pPr>
              <a:lnSpc>
                <a:spcPct val="120000"/>
              </a:lnSpc>
            </a:pPr>
            <a:r>
              <a:rPr lang="zh-CN" altLang="en-US" sz="2800" b="1">
                <a:solidFill>
                  <a:schemeClr val="tx1"/>
                </a:solidFill>
                <a:latin typeface="微软雅黑" panose="020B0503020204020204" pitchFamily="34" charset="-122"/>
                <a:ea typeface="微软雅黑" panose="020B0503020204020204" pitchFamily="34" charset="-122"/>
                <a:sym typeface="+mn-ea"/>
              </a:rPr>
              <a:t>从猿到人的演化过程中，</a:t>
            </a:r>
            <a:r>
              <a:rPr lang="zh-CN" altLang="en-US" sz="2800" b="1">
                <a:solidFill>
                  <a:srgbClr val="FF0000"/>
                </a:solidFill>
                <a:latin typeface="微软雅黑" panose="020B0503020204020204" pitchFamily="34" charset="-122"/>
                <a:ea typeface="微软雅黑" panose="020B0503020204020204" pitchFamily="34" charset="-122"/>
                <a:sym typeface="+mn-ea"/>
              </a:rPr>
              <a:t>什么起了决定性的作用</a:t>
            </a:r>
            <a:r>
              <a:rPr lang="zh-CN" altLang="en-US" sz="2800" b="1">
                <a:solidFill>
                  <a:schemeClr val="tx1"/>
                </a:solidFill>
                <a:latin typeface="微软雅黑" panose="020B0503020204020204" pitchFamily="34" charset="-122"/>
                <a:ea typeface="微软雅黑" panose="020B0503020204020204" pitchFamily="34" charset="-122"/>
                <a:sym typeface="+mn-ea"/>
              </a:rPr>
              <a:t>？</a:t>
            </a:r>
            <a:endParaRPr lang="zh-CN" altLang="en-US" sz="2800" b="1">
              <a:solidFill>
                <a:schemeClr val="tx1"/>
              </a:solidFill>
              <a:latin typeface="微软雅黑" panose="020B0503020204020204" pitchFamily="34" charset="-122"/>
              <a:ea typeface="微软雅黑" panose="020B0503020204020204" pitchFamily="34" charset="-122"/>
              <a:sym typeface="+mn-ea"/>
            </a:endParaRPr>
          </a:p>
        </p:txBody>
      </p:sp>
      <p:pic>
        <p:nvPicPr>
          <p:cNvPr id="3" name="图片 2"/>
          <p:cNvPicPr>
            <a:picLocks noChangeAspect="1"/>
          </p:cNvPicPr>
          <p:nvPr>
            <p:custDataLst>
              <p:tags r:id="rId16"/>
            </p:custDataLst>
          </p:nvPr>
        </p:nvPicPr>
        <p:blipFill>
          <a:blip r:embed="rId17"/>
          <a:stretch>
            <a:fillRect/>
          </a:stretch>
        </p:blipFill>
        <p:spPr>
          <a:xfrm>
            <a:off x="9400237" y="3140968"/>
            <a:ext cx="2552413" cy="1568840"/>
          </a:xfrm>
          <a:prstGeom prst="rect">
            <a:avLst/>
          </a:prstGeom>
        </p:spPr>
      </p:pic>
      <p:pic>
        <p:nvPicPr>
          <p:cNvPr id="5" name="图片 4"/>
          <p:cNvPicPr>
            <a:picLocks noChangeAspect="1"/>
          </p:cNvPicPr>
          <p:nvPr>
            <p:custDataLst>
              <p:tags r:id="rId18"/>
            </p:custDataLst>
          </p:nvPr>
        </p:nvPicPr>
        <p:blipFill>
          <a:blip r:embed="rId19"/>
          <a:stretch>
            <a:fillRect/>
          </a:stretch>
        </p:blipFill>
        <p:spPr>
          <a:xfrm>
            <a:off x="9456373" y="5116393"/>
            <a:ext cx="2552413" cy="1576969"/>
          </a:xfrm>
          <a:prstGeom prst="rect">
            <a:avLst/>
          </a:prstGeom>
        </p:spPr>
      </p:pic>
      <p:sp>
        <p:nvSpPr>
          <p:cNvPr id="32" name="圆角矩形 17"/>
          <p:cNvSpPr/>
          <p:nvPr>
            <p:custDataLst>
              <p:tags r:id="rId20"/>
            </p:custDataLst>
          </p:nvPr>
        </p:nvSpPr>
        <p:spPr>
          <a:xfrm>
            <a:off x="6291952" y="3134365"/>
            <a:ext cx="3130371" cy="1558563"/>
          </a:xfrm>
          <a:prstGeom prst="roundRect">
            <a:avLst/>
          </a:prstGeom>
          <a:noFill/>
          <a:ln w="38100">
            <a:solidFill>
              <a:srgbClr val="0B4C76"/>
            </a:solidFill>
          </a:ln>
        </p:spPr>
        <p:style>
          <a:lnRef idx="2">
            <a:srgbClr val="1F74AD">
              <a:shade val="50000"/>
            </a:srgbClr>
          </a:lnRef>
          <a:fillRef idx="1">
            <a:srgbClr val="1F74AD"/>
          </a:fillRef>
          <a:effectRef idx="0">
            <a:srgbClr val="1F74AD"/>
          </a:effectRef>
          <a:fontRef idx="minor">
            <a:sysClr val="window" lastClr="FFFFFF"/>
          </a:fontRef>
        </p:style>
        <p:txBody>
          <a:bodyPr rtlCol="0" anchor="ctr"/>
          <a:lstStyle/>
          <a:p>
            <a:pPr>
              <a:lnSpc>
                <a:spcPct val="120000"/>
              </a:lnSpc>
            </a:pPr>
            <a:r>
              <a:rPr lang="zh-CN" altLang="en-US" sz="2800" b="1">
                <a:solidFill>
                  <a:schemeClr val="tx1"/>
                </a:solidFill>
                <a:latin typeface="微软雅黑" panose="020B0503020204020204" pitchFamily="34" charset="-122"/>
                <a:ea typeface="微软雅黑" panose="020B0503020204020204" pitchFamily="34" charset="-122"/>
                <a:sym typeface="+mn-ea"/>
              </a:rPr>
              <a:t>人类社会不是从来就有的，而是</a:t>
            </a:r>
            <a:r>
              <a:rPr lang="en-US" altLang="zh-CN" sz="2800" b="1">
                <a:solidFill>
                  <a:schemeClr val="tx1"/>
                </a:solidFill>
                <a:latin typeface="微软雅黑" panose="020B0503020204020204" pitchFamily="34" charset="-122"/>
                <a:ea typeface="微软雅黑" panose="020B0503020204020204" pitchFamily="34" charset="-122"/>
                <a:sym typeface="+mn-ea"/>
              </a:rPr>
              <a:t>……</a:t>
            </a:r>
            <a:endParaRPr lang="en-US" altLang="zh-CN" sz="2800" b="1">
              <a:solidFill>
                <a:schemeClr val="tx1"/>
              </a:solidFill>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000">
        <p:fade/>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1127448" y="0"/>
            <a:ext cx="7956649" cy="6093296"/>
          </a:xfrm>
          <a:prstGeom prst="rect">
            <a:avLst/>
          </a:prstGeom>
        </p:spPr>
      </p:pic>
      <p:pic>
        <p:nvPicPr>
          <p:cNvPr id="5" name="图片 4"/>
          <p:cNvPicPr>
            <a:picLocks noChangeAspect="1"/>
          </p:cNvPicPr>
          <p:nvPr>
            <p:custDataLst>
              <p:tags r:id="rId3"/>
            </p:custDataLst>
          </p:nvPr>
        </p:nvPicPr>
        <p:blipFill>
          <a:blip r:embed="rId4">
            <a:extLst>
              <a:ext uri="{28A0092B-C50C-407E-A947-70E740481C1C}">
                <a14:useLocalDpi xmlns:a14="http://schemas.microsoft.com/office/drawing/2010/main" val="0"/>
              </a:ext>
            </a:extLst>
          </a:blip>
          <a:stretch>
            <a:fillRect/>
          </a:stretch>
        </p:blipFill>
        <p:spPr>
          <a:xfrm>
            <a:off x="1919536" y="14066"/>
            <a:ext cx="7956649" cy="6079230"/>
          </a:xfrm>
          <a:prstGeom prst="rect">
            <a:avLst/>
          </a:prstGeom>
        </p:spPr>
      </p:pic>
      <p:pic>
        <p:nvPicPr>
          <p:cNvPr id="7" name="图片 6"/>
          <p:cNvPicPr>
            <a:picLocks noChangeAspect="1"/>
          </p:cNvPicPr>
          <p:nvPr>
            <p:custDataLst>
              <p:tags r:id="rId5"/>
            </p:custDataLst>
          </p:nvPr>
        </p:nvPicPr>
        <p:blipFill>
          <a:blip r:embed="rId6">
            <a:extLst>
              <a:ext uri="{28A0092B-C50C-407E-A947-70E740481C1C}">
                <a14:useLocalDpi xmlns:a14="http://schemas.microsoft.com/office/drawing/2010/main" val="0"/>
              </a:ext>
            </a:extLst>
          </a:blip>
          <a:stretch>
            <a:fillRect/>
          </a:stretch>
        </p:blipFill>
        <p:spPr>
          <a:xfrm>
            <a:off x="2927648" y="26222"/>
            <a:ext cx="7928317" cy="5995066"/>
          </a:xfrm>
          <a:prstGeom prst="rect">
            <a:avLst/>
          </a:prstGeom>
        </p:spPr>
      </p:pic>
      <p:pic>
        <p:nvPicPr>
          <p:cNvPr id="6" name="图片 5"/>
          <p:cNvPicPr>
            <a:picLocks noChangeAspect="1"/>
          </p:cNvPicPr>
          <p:nvPr>
            <p:custDataLst>
              <p:tags r:id="rId7"/>
            </p:custDataLst>
          </p:nvPr>
        </p:nvPicPr>
        <p:blipFill>
          <a:blip r:embed="rId8">
            <a:extLst>
              <a:ext uri="{28A0092B-C50C-407E-A947-70E740481C1C}">
                <a14:useLocalDpi xmlns:a14="http://schemas.microsoft.com/office/drawing/2010/main" val="0"/>
              </a:ext>
            </a:extLst>
          </a:blip>
          <a:stretch>
            <a:fillRect/>
          </a:stretch>
        </p:blipFill>
        <p:spPr>
          <a:xfrm>
            <a:off x="4088029" y="0"/>
            <a:ext cx="7956651" cy="6021288"/>
          </a:xfrm>
          <a:prstGeom prst="rect">
            <a:avLst/>
          </a:prstGeom>
        </p:spPr>
      </p:pic>
      <p:sp>
        <p:nvSpPr>
          <p:cNvPr id="8" name="TextBox 2"/>
          <p:cNvSpPr txBox="1"/>
          <p:nvPr>
            <p:custDataLst>
              <p:tags r:id="rId9"/>
            </p:custDataLst>
          </p:nvPr>
        </p:nvSpPr>
        <p:spPr>
          <a:xfrm>
            <a:off x="1271464" y="6165304"/>
            <a:ext cx="9468816" cy="521970"/>
          </a:xfrm>
          <a:prstGeom prst="rect">
            <a:avLst/>
          </a:prstGeom>
          <a:noFill/>
        </p:spPr>
        <p:txBody>
          <a:bodyPr wrap="square" rtlCol="0">
            <a:spAutoFit/>
          </a:bodyPr>
          <a:lstStyle/>
          <a:p>
            <a:r>
              <a:rPr lang="zh-CN" altLang="en-US" sz="2800" b="1" smtClean="0">
                <a:latin typeface="微软雅黑" panose="020B0503020204020204" pitchFamily="34" charset="-122"/>
                <a:ea typeface="微软雅黑" panose="020B0503020204020204" pitchFamily="34" charset="-122"/>
              </a:rPr>
              <a:t>思考：画家们为什么热衷于描绘劳动的场景，歌颂劳动？</a:t>
            </a:r>
            <a:endParaRPr lang="zh-CN" altLang="en-US" sz="2800" b="1">
              <a:latin typeface="微软雅黑" panose="020B0503020204020204" pitchFamily="34" charset="-122"/>
              <a:ea typeface="微软雅黑" panose="020B0503020204020204" pitchFamily="34" charset="-122"/>
            </a:endParaRPr>
          </a:p>
        </p:txBody>
      </p:sp>
      <p:sp>
        <p:nvSpPr>
          <p:cNvPr id="9" name="文本框 8"/>
          <p:cNvSpPr txBox="1"/>
          <p:nvPr>
            <p:custDataLst>
              <p:tags r:id="rId10"/>
            </p:custDataLst>
          </p:nvPr>
        </p:nvSpPr>
        <p:spPr>
          <a:xfrm>
            <a:off x="0" y="86360"/>
            <a:ext cx="1068070" cy="521970"/>
          </a:xfrm>
          <a:prstGeom prst="rect">
            <a:avLst/>
          </a:prstGeom>
          <a:noFill/>
        </p:spPr>
        <p:txBody>
          <a:bodyPr wrap="square" rtlCol="0">
            <a:spAutoFit/>
          </a:bodyPr>
          <a:lstStyle/>
          <a:p>
            <a:pPr algn="ctr"/>
            <a:r>
              <a:rPr lang="zh-CN" altLang="en-US" sz="2800"/>
              <a:t>思考</a:t>
            </a:r>
            <a:endParaRPr lang="zh-CN" altLang="en-US" sz="2800"/>
          </a:p>
        </p:txBody>
      </p:sp>
    </p:spTree>
  </p:cSld>
  <p:clrMapOvr>
    <a:masterClrMapping/>
  </p:clrMapOvr>
  <mc:AlternateContent xmlns:mc="http://schemas.openxmlformats.org/markup-compatibility/2006">
    <mc:Choice xmlns:p14="http://schemas.microsoft.com/office/powerpoint/2010/main" Requires="p14">
      <p:transition spd="slow" p14:dur="1000">
        <p:fad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1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ircle(in)">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circle(in)">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74758"/>
          <p:cNvPicPr>
            <a:picLocks noChangeAspect="1" noChangeArrowheads="1"/>
          </p:cNvPicPr>
          <p:nvPr>
            <p:custDataLst>
              <p:tags r:id="rId1"/>
            </p:custDataLst>
          </p:nvPr>
        </p:nvPicPr>
        <p:blipFill>
          <a:blip r:embed="rId2">
            <a:extLst>
              <a:ext uri="{28A0092B-C50C-407E-A947-70E740481C1C}">
                <a14:useLocalDpi xmlns:a14="http://schemas.microsoft.com/office/drawing/2010/main" val="0"/>
              </a:ext>
            </a:extLst>
          </a:blip>
          <a:srcRect l="11078" t="821" r="11993"/>
          <a:stretch>
            <a:fillRect/>
          </a:stretch>
        </p:blipFill>
        <p:spPr bwMode="auto">
          <a:xfrm>
            <a:off x="0" y="1"/>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1000">
        <p:fade/>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2" descr="C:\Documents and Settings\Administrator\桌面\复件 (6) 复件 4\c0be67453ce5a2f9_看图王.png"/>
          <p:cNvPicPr>
            <a:picLocks noChangeAspect="1" noChangeArrowheads="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bwMode="auto">
          <a:xfrm rot="9000000">
            <a:off x="6601876" y="3489068"/>
            <a:ext cx="8133788" cy="459480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C:\Documents and Settings\Administrator\桌面\复件 (6) 复件 4\c0be67453ce5a2f9_看图王.png"/>
          <p:cNvPicPr>
            <a:picLocks noChangeAspect="1" noChangeArrowheads="1"/>
          </p:cNvPicPr>
          <p:nvPr>
            <p:custDataLst>
              <p:tags r:id="rId3"/>
            </p:custDataLst>
          </p:nvPr>
        </p:nvPicPr>
        <p:blipFill>
          <a:blip r:embed="rId2">
            <a:extLst>
              <a:ext uri="{28A0092B-C50C-407E-A947-70E740481C1C}">
                <a14:useLocalDpi xmlns:a14="http://schemas.microsoft.com/office/drawing/2010/main" val="0"/>
              </a:ext>
            </a:extLst>
          </a:blip>
          <a:stretch>
            <a:fillRect/>
          </a:stretch>
        </p:blipFill>
        <p:spPr bwMode="auto">
          <a:xfrm rot="19361614">
            <a:off x="-2402177" y="-1755568"/>
            <a:ext cx="8133788" cy="4594809"/>
          </a:xfrm>
          <a:prstGeom prst="rect">
            <a:avLst/>
          </a:prstGeom>
          <a:noFill/>
          <a:extLst>
            <a:ext uri="{909E8E84-426E-40DD-AFC4-6F175D3DCCD1}">
              <a14:hiddenFill xmlns:a14="http://schemas.microsoft.com/office/drawing/2010/main">
                <a:solidFill>
                  <a:srgbClr val="FFFFFF"/>
                </a:solidFill>
              </a14:hiddenFill>
            </a:ext>
          </a:extLst>
        </p:spPr>
      </p:pic>
      <p:sp>
        <p:nvSpPr>
          <p:cNvPr id="21" name="AutoShape 3"/>
          <p:cNvSpPr>
            <a:spLocks noChangeArrowheads="1"/>
          </p:cNvSpPr>
          <p:nvPr>
            <p:custDataLst>
              <p:tags r:id="rId4"/>
            </p:custDataLst>
          </p:nvPr>
        </p:nvSpPr>
        <p:spPr bwMode="gray">
          <a:xfrm>
            <a:off x="-240704" y="882203"/>
            <a:ext cx="12432704" cy="146531"/>
          </a:xfrm>
          <a:prstGeom prst="rightArrow">
            <a:avLst>
              <a:gd name="adj1" fmla="val 79306"/>
              <a:gd name="adj2" fmla="val 30296"/>
            </a:avLst>
          </a:prstGeom>
          <a:solidFill>
            <a:srgbClr val="2E97BC"/>
          </a:solidFill>
          <a:ln w="3175" cap="flat" cmpd="sng" algn="ctr">
            <a:solidFill>
              <a:srgbClr val="EAEAEA"/>
            </a:solidFill>
            <a:prstDash val="solid"/>
          </a:ln>
          <a:effectLst/>
        </p:spPr>
        <p:txBody>
          <a:bodyPr lIns="122264" tIns="61132" rIns="122264" bIns="61132" anchor="ctr"/>
          <a:lstStyle/>
          <a:p>
            <a:pPr algn="ctr" fontAlgn="base">
              <a:lnSpc>
                <a:spcPct val="120000"/>
              </a:lnSpc>
              <a:spcBef>
                <a:spcPct val="0"/>
              </a:spcBef>
              <a:spcAft>
                <a:spcPct val="0"/>
              </a:spcAft>
              <a:defRPr/>
            </a:pPr>
            <a:endParaRPr lang="zh-CN" altLang="en-US" sz="2040" kern="0">
              <a:solidFill>
                <a:srgbClr val="4D4D4D"/>
              </a:solidFill>
              <a:cs typeface="+mn-ea"/>
              <a:sym typeface="+mn-lt"/>
            </a:endParaRPr>
          </a:p>
        </p:txBody>
      </p:sp>
      <p:sp>
        <p:nvSpPr>
          <p:cNvPr id="24" name="TextBox 38">
            <a:hlinkClick r:id="" action="ppaction://hlinkshowjump?jump=nextslide"/>
          </p:cNvPr>
          <p:cNvSpPr txBox="1">
            <a:spLocks noChangeArrowheads="1"/>
          </p:cNvSpPr>
          <p:nvPr>
            <p:custDataLst>
              <p:tags r:id="rId5"/>
            </p:custDataLst>
          </p:nvPr>
        </p:nvSpPr>
        <p:spPr bwMode="auto">
          <a:xfrm>
            <a:off x="1391285" y="182245"/>
            <a:ext cx="6714490" cy="64516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auto"/>
            <a:r>
              <a:rPr lang="zh-CN" altLang="en-US" sz="3600" b="1">
                <a:solidFill>
                  <a:srgbClr val="FF0000"/>
                </a:solidFill>
                <a:latin typeface="微软雅黑" panose="020B0503020204020204" pitchFamily="34" charset="-122"/>
                <a:ea typeface="微软雅黑" panose="020B0503020204020204" pitchFamily="34" charset="-122"/>
              </a:rPr>
              <a:t>一、社会生活在本质上是实践的</a:t>
            </a:r>
            <a:endParaRPr lang="zh-CN" altLang="en-US" sz="3600" b="1" noProof="1">
              <a:solidFill>
                <a:srgbClr val="FF0000"/>
              </a:solidFill>
              <a:latin typeface="微软雅黑" panose="020B0503020204020204" pitchFamily="34" charset="-122"/>
              <a:ea typeface="微软雅黑" panose="020B0503020204020204" pitchFamily="34" charset="-122"/>
            </a:endParaRPr>
          </a:p>
        </p:txBody>
      </p:sp>
      <p:sp>
        <p:nvSpPr>
          <p:cNvPr id="26" name="文本框 25"/>
          <p:cNvSpPr txBox="1"/>
          <p:nvPr>
            <p:custDataLst>
              <p:tags r:id="rId6"/>
            </p:custDataLst>
          </p:nvPr>
        </p:nvSpPr>
        <p:spPr>
          <a:xfrm>
            <a:off x="9973876" y="161880"/>
            <a:ext cx="2004821" cy="583565"/>
          </a:xfrm>
          <a:prstGeom prst="rect">
            <a:avLst/>
          </a:prstGeom>
          <a:solidFill>
            <a:schemeClr val="bg1"/>
          </a:solidFill>
          <a:ln>
            <a:solidFill>
              <a:srgbClr val="0C5A87"/>
            </a:solidFill>
          </a:ln>
          <a:effectLst>
            <a:outerShdw blurRad="50800" dist="38100" dir="2700000" algn="tl" rotWithShape="0">
              <a:prstClr val="black">
                <a:alpha val="40000"/>
              </a:prstClr>
            </a:outerShdw>
          </a:effectLst>
        </p:spPr>
        <p:txBody>
          <a:bodyPr wrap="square">
            <a:spAutoFit/>
          </a:bodyPr>
          <a:lstStyle/>
          <a:p>
            <a:pPr algn="ctr"/>
            <a:r>
              <a:rPr lang="en-US" altLang="zh-CN" sz="3200" b="1">
                <a:solidFill>
                  <a:srgbClr val="0B4C76"/>
                </a:solidFill>
                <a:latin typeface="Arial" panose="020B0604020202020204" pitchFamily="34" charset="0"/>
                <a:ea typeface="黑体" panose="02010609060101010101" charset="-122"/>
              </a:rPr>
              <a:t>P58~59</a:t>
            </a:r>
            <a:endParaRPr lang="zh-CN" altLang="en-US" sz="3200">
              <a:solidFill>
                <a:srgbClr val="0B4C76"/>
              </a:solidFill>
            </a:endParaRPr>
          </a:p>
        </p:txBody>
      </p:sp>
      <p:sp>
        <p:nvSpPr>
          <p:cNvPr id="33" name="矩形 32"/>
          <p:cNvSpPr/>
          <p:nvPr>
            <p:custDataLst>
              <p:tags r:id="rId7"/>
            </p:custDataLst>
          </p:nvPr>
        </p:nvSpPr>
        <p:spPr>
          <a:xfrm>
            <a:off x="-27560" y="6802757"/>
            <a:ext cx="12251044" cy="153388"/>
          </a:xfrm>
          <a:prstGeom prst="rect">
            <a:avLst/>
          </a:prstGeom>
          <a:solidFill>
            <a:srgbClr val="1D7F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85"/>
          </a:p>
        </p:txBody>
      </p:sp>
      <p:pic>
        <p:nvPicPr>
          <p:cNvPr id="34" name="图片 33"/>
          <p:cNvPicPr>
            <a:picLocks noChangeAspect="1"/>
          </p:cNvPicPr>
          <p:nvPr>
            <p:custDataLst>
              <p:tags r:id="rId8"/>
            </p:custDataLst>
          </p:nvPr>
        </p:nvPicPr>
        <p:blipFill>
          <a:blip r:embed="rId9"/>
          <a:stretch>
            <a:fillRect/>
          </a:stretch>
        </p:blipFill>
        <p:spPr>
          <a:xfrm>
            <a:off x="0" y="1114425"/>
            <a:ext cx="3132455" cy="578485"/>
          </a:xfrm>
          <a:prstGeom prst="rect">
            <a:avLst/>
          </a:prstGeom>
        </p:spPr>
      </p:pic>
      <p:sp>
        <p:nvSpPr>
          <p:cNvPr id="52" name="TextBox 38">
            <a:hlinkClick r:id="" action="ppaction://hlinkshowjump?jump=nextslide"/>
          </p:cNvPr>
          <p:cNvSpPr txBox="1">
            <a:spLocks noChangeArrowheads="1"/>
          </p:cNvSpPr>
          <p:nvPr>
            <p:custDataLst>
              <p:tags r:id="rId10"/>
            </p:custDataLst>
          </p:nvPr>
        </p:nvSpPr>
        <p:spPr bwMode="auto">
          <a:xfrm>
            <a:off x="48260" y="1159510"/>
            <a:ext cx="3172460"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auto"/>
            <a:r>
              <a:rPr lang="en-US" altLang="zh-CN" sz="3200" b="1">
                <a:solidFill>
                  <a:srgbClr val="FF0000"/>
                </a:solidFill>
                <a:latin typeface="微软雅黑" panose="020B0503020204020204" pitchFamily="34" charset="-122"/>
                <a:ea typeface="微软雅黑" panose="020B0503020204020204" pitchFamily="34" charset="-122"/>
              </a:rPr>
              <a:t>1.</a:t>
            </a:r>
            <a:r>
              <a:rPr lang="zh-CN" altLang="en-US" sz="3200" b="1">
                <a:solidFill>
                  <a:srgbClr val="FF0000"/>
                </a:solidFill>
                <a:latin typeface="微软雅黑" panose="020B0503020204020204" pitchFamily="34" charset="-122"/>
                <a:ea typeface="微软雅黑" panose="020B0503020204020204" pitchFamily="34" charset="-122"/>
              </a:rPr>
              <a:t> 劳动的重要性</a:t>
            </a:r>
            <a:endParaRPr lang="zh-CN" altLang="en-US" sz="3200" b="1" noProof="1">
              <a:solidFill>
                <a:srgbClr val="FF0000"/>
              </a:solidFill>
              <a:latin typeface="微软雅黑" panose="020B0503020204020204" pitchFamily="34" charset="-122"/>
              <a:ea typeface="微软雅黑" panose="020B0503020204020204" pitchFamily="34" charset="-122"/>
            </a:endParaRPr>
          </a:p>
        </p:txBody>
      </p:sp>
      <p:sp>
        <p:nvSpPr>
          <p:cNvPr id="74" name="文本框 73"/>
          <p:cNvSpPr txBox="1">
            <a:spLocks noChangeArrowheads="1"/>
          </p:cNvSpPr>
          <p:nvPr>
            <p:custDataLst>
              <p:tags r:id="rId11"/>
            </p:custDataLst>
          </p:nvPr>
        </p:nvSpPr>
        <p:spPr bwMode="auto">
          <a:xfrm>
            <a:off x="156837" y="2575953"/>
            <a:ext cx="9683579" cy="1076325"/>
          </a:xfrm>
          <a:prstGeom prst="rect">
            <a:avLst/>
          </a:prstGeom>
          <a:solidFill>
            <a:srgbClr val="B0DFE6"/>
          </a:solidFill>
          <a:ln>
            <a:noFill/>
          </a:ln>
        </p:spPr>
        <p:txBody>
          <a:bodyPr wrap="square">
            <a:spAutoFit/>
          </a:bodyPr>
          <a:lstStyle>
            <a:lvl1pPr>
              <a:defRPr sz="3200" b="1">
                <a:solidFill>
                  <a:schemeClr val="tx1"/>
                </a:solidFill>
                <a:latin typeface="Arial" panose="020B0604020202020204" pitchFamily="34" charset="0"/>
                <a:ea typeface="宋体" panose="02010600030101010101" pitchFamily="2" charset="-122"/>
              </a:defRPr>
            </a:lvl1pPr>
            <a:lvl2pPr>
              <a:defRPr sz="3200" b="1">
                <a:solidFill>
                  <a:schemeClr val="tx1"/>
                </a:solidFill>
                <a:latin typeface="Arial" panose="020B0604020202020204" pitchFamily="34" charset="0"/>
                <a:ea typeface="宋体" panose="02010600030101010101" pitchFamily="2" charset="-122"/>
              </a:defRPr>
            </a:lvl2pPr>
            <a:lvl3pPr>
              <a:defRPr sz="3200" b="1">
                <a:solidFill>
                  <a:schemeClr val="tx1"/>
                </a:solidFill>
                <a:latin typeface="Arial" panose="020B0604020202020204" pitchFamily="34" charset="0"/>
                <a:ea typeface="宋体" panose="02010600030101010101" pitchFamily="2" charset="-122"/>
              </a:defRPr>
            </a:lvl3pPr>
            <a:lvl4pPr>
              <a:defRPr sz="3200" b="1">
                <a:solidFill>
                  <a:schemeClr val="tx1"/>
                </a:solidFill>
                <a:latin typeface="Arial" panose="020B0604020202020204" pitchFamily="34" charset="0"/>
                <a:ea typeface="宋体" panose="02010600030101010101" pitchFamily="2" charset="-122"/>
              </a:defRPr>
            </a:lvl4pPr>
            <a:lvl5pPr>
              <a:defRPr sz="3200" b="1">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sz="3200" b="1">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sz="3200" b="1">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sz="3200" b="1">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sz="3200" b="1">
                <a:solidFill>
                  <a:schemeClr val="tx1"/>
                </a:solidFill>
                <a:latin typeface="Arial" panose="020B0604020202020204" pitchFamily="34" charset="0"/>
                <a:ea typeface="宋体" panose="02010600030101010101" pitchFamily="2" charset="-122"/>
              </a:defRPr>
            </a:lvl9pPr>
          </a:lstStyle>
          <a:p>
            <a:pPr fontAlgn="auto">
              <a:lnSpc>
                <a:spcPct val="100000"/>
              </a:lnSpc>
            </a:pPr>
            <a:r>
              <a:rPr lang="en-US" altLang="en-US">
                <a:latin typeface="微软雅黑" panose="020B0503020204020204" pitchFamily="34" charset="-122"/>
                <a:ea typeface="微软雅黑" panose="020B0503020204020204" pitchFamily="34" charset="-122"/>
                <a:cs typeface="微软雅黑" panose="020B0503020204020204" pitchFamily="34" charset="-122"/>
                <a:sym typeface="+mn-ea"/>
              </a:rPr>
              <a:t>①</a:t>
            </a:r>
            <a:r>
              <a:rPr lang="zh-CN" altLang="en-US">
                <a:latin typeface="微软雅黑" panose="020B0503020204020204" pitchFamily="34" charset="-122"/>
                <a:ea typeface="微软雅黑" panose="020B0503020204020204" pitchFamily="34" charset="-122"/>
                <a:cs typeface="微软雅黑" panose="020B0503020204020204" pitchFamily="34" charset="-122"/>
                <a:sym typeface="+mn-ea"/>
              </a:rPr>
              <a:t>劳动</a:t>
            </a:r>
            <a:r>
              <a:rPr lang="zh-CN" altLang="en-US">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创造</a:t>
            </a:r>
            <a:r>
              <a:rPr lang="zh-CN" altLang="en-US">
                <a:latin typeface="微软雅黑" panose="020B0503020204020204" pitchFamily="34" charset="-122"/>
                <a:ea typeface="微软雅黑" panose="020B0503020204020204" pitchFamily="34" charset="-122"/>
                <a:cs typeface="微软雅黑" panose="020B0503020204020204" pitchFamily="34" charset="-122"/>
                <a:sym typeface="+mn-ea"/>
              </a:rPr>
              <a:t>了人，劳动</a:t>
            </a:r>
            <a:r>
              <a:rPr lang="zh-CN" altLang="en-US">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推动</a:t>
            </a:r>
            <a:r>
              <a:rPr lang="zh-CN" altLang="en-US">
                <a:latin typeface="微软雅黑" panose="020B0503020204020204" pitchFamily="34" charset="-122"/>
                <a:ea typeface="微软雅黑" panose="020B0503020204020204" pitchFamily="34" charset="-122"/>
                <a:cs typeface="微软雅黑" panose="020B0503020204020204" pitchFamily="34" charset="-122"/>
                <a:sym typeface="+mn-ea"/>
              </a:rPr>
              <a:t>了人类社会的产生和发展。</a:t>
            </a:r>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a:p>
            <a:pPr fontAlgn="auto">
              <a:lnSpc>
                <a:spcPct val="100000"/>
              </a:lnSpc>
            </a:pPr>
            <a:r>
              <a:rPr lang="en-US" altLang="en-US">
                <a:latin typeface="微软雅黑" panose="020B0503020204020204" pitchFamily="34" charset="-122"/>
                <a:ea typeface="微软雅黑" panose="020B0503020204020204" pitchFamily="34" charset="-122"/>
                <a:cs typeface="微软雅黑" panose="020B0503020204020204" pitchFamily="34" charset="-122"/>
                <a:sym typeface="+mn-ea"/>
              </a:rPr>
              <a:t>②</a:t>
            </a:r>
            <a:r>
              <a:rPr lang="en-US" altLang="zh-CN" err="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劳动发展史</a:t>
            </a:r>
            <a:r>
              <a:rPr lang="en-US" altLang="zh-CN" err="1">
                <a:latin typeface="微软雅黑" panose="020B0503020204020204" pitchFamily="34" charset="-122"/>
                <a:ea typeface="微软雅黑" panose="020B0503020204020204" pitchFamily="34" charset="-122"/>
                <a:cs typeface="微软雅黑" panose="020B0503020204020204" pitchFamily="34" charset="-122"/>
                <a:sym typeface="+mn-ea"/>
              </a:rPr>
              <a:t>是理解所有社会历史奥秘的“</a:t>
            </a:r>
            <a:r>
              <a:rPr lang="en-US" altLang="zh-CN" err="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钥匙</a:t>
            </a:r>
            <a:r>
              <a:rPr lang="en-US" altLang="zh-CN" err="1">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en-US">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en-US" altLang="en-US">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78" name="文本框 77"/>
          <p:cNvSpPr txBox="1"/>
          <p:nvPr>
            <p:custDataLst>
              <p:tags r:id="rId12"/>
            </p:custDataLst>
          </p:nvPr>
        </p:nvSpPr>
        <p:spPr>
          <a:xfrm>
            <a:off x="156839" y="1796819"/>
            <a:ext cx="4402992" cy="632460"/>
          </a:xfrm>
          <a:prstGeom prst="rect">
            <a:avLst/>
          </a:prstGeom>
          <a:solidFill>
            <a:schemeClr val="bg1"/>
          </a:solidFill>
          <a:effectLst>
            <a:outerShdw blurRad="50800" dist="38100" dir="2700000" algn="tl" rotWithShape="0">
              <a:prstClr val="black">
                <a:alpha val="40000"/>
              </a:prstClr>
            </a:outerShdw>
          </a:effectLst>
        </p:spPr>
        <p:txBody>
          <a:bodyPr wrap="square">
            <a:spAutoFit/>
          </a:bodyPr>
          <a:lstStyle/>
          <a:p>
            <a:pPr>
              <a:lnSpc>
                <a:spcPct val="110000"/>
              </a:lnSpc>
            </a:pPr>
            <a:r>
              <a:rPr lang="zh-CN" altLang="en-US" sz="3200" b="1">
                <a:solidFill>
                  <a:srgbClr val="FF0000"/>
                </a:solidFill>
                <a:cs typeface="楷体" panose="02010609060101010101" charset="-122"/>
              </a:rPr>
              <a:t>劳动</a:t>
            </a:r>
            <a:r>
              <a:rPr lang="zh-CN" altLang="en-US" sz="3200" b="1">
                <a:solidFill>
                  <a:schemeClr val="tx1">
                    <a:lumMod val="50000"/>
                  </a:schemeClr>
                </a:solidFill>
                <a:cs typeface="楷体" panose="02010609060101010101" charset="-122"/>
              </a:rPr>
              <a:t>是社会历史的</a:t>
            </a:r>
            <a:r>
              <a:rPr lang="zh-CN" altLang="en-US" sz="3200" b="1">
                <a:solidFill>
                  <a:srgbClr val="FF0000"/>
                </a:solidFill>
                <a:cs typeface="楷体" panose="02010609060101010101" charset="-122"/>
              </a:rPr>
              <a:t>起点</a:t>
            </a:r>
            <a:endParaRPr lang="zh-CN" altLang="en-US" sz="3200" b="1">
              <a:solidFill>
                <a:srgbClr val="0B4C76"/>
              </a:solidFill>
              <a:latin typeface="黑体" panose="02010609060101010101" charset="-122"/>
              <a:ea typeface="黑体" panose="02010609060101010101" charset="-122"/>
            </a:endParaRPr>
          </a:p>
        </p:txBody>
      </p:sp>
      <p:sp>
        <p:nvSpPr>
          <p:cNvPr id="79" name="矩形 78"/>
          <p:cNvSpPr/>
          <p:nvPr>
            <p:custDataLst>
              <p:tags r:id="rId13"/>
            </p:custDataLst>
          </p:nvPr>
        </p:nvSpPr>
        <p:spPr>
          <a:xfrm>
            <a:off x="1007435" y="3765719"/>
            <a:ext cx="10927475" cy="582295"/>
          </a:xfrm>
          <a:prstGeom prst="rect">
            <a:avLst/>
          </a:prstGeom>
          <a:solidFill>
            <a:srgbClr val="1A728E">
              <a:alpha val="72000"/>
            </a:srgbClr>
          </a:solidFill>
          <a:ln w="9525">
            <a:solidFill>
              <a:srgbClr val="4471C4"/>
            </a:solidFill>
            <a:prstDash val="lgDashDotDot"/>
          </a:ln>
          <a:effectLst>
            <a:softEdge rad="76200"/>
          </a:effectLst>
        </p:spPr>
        <p:txBody>
          <a:bodyPr wrap="square" lIns="91430" tIns="45714" rIns="91430" bIns="45714" anchor="ctr" anchorCtr="0">
            <a:spAutoFit/>
          </a:bodyPr>
          <a:lstStyle/>
          <a:p>
            <a:pPr marL="342900" indent="-342900" algn="ctr">
              <a:buFont typeface="Wingdings" panose="05000000000000000000" pitchFamily="2" charset="2"/>
              <a:buChar char="Ø"/>
            </a:pPr>
            <a:r>
              <a:rPr lang="zh-CN" altLang="en-US" sz="3200" b="1">
                <a:solidFill>
                  <a:schemeClr val="bg2"/>
                </a:solidFill>
                <a:effectLst/>
                <a:latin typeface="微软雅黑" panose="020B0503020204020204" pitchFamily="34" charset="-122"/>
                <a:ea typeface="微软雅黑" panose="020B0503020204020204" pitchFamily="34" charset="-122"/>
              </a:rPr>
              <a:t>没有劳动就没有人，就没有人类社会，就没有社会的发展</a:t>
            </a:r>
            <a:endParaRPr lang="zh-CN" altLang="en-US" sz="3200" b="1">
              <a:solidFill>
                <a:schemeClr val="bg2"/>
              </a:solidFill>
              <a:effectLst/>
              <a:latin typeface="微软雅黑" panose="020B0503020204020204" pitchFamily="34" charset="-122"/>
              <a:ea typeface="微软雅黑" panose="020B0503020204020204" pitchFamily="34" charset="-122"/>
            </a:endParaRPr>
          </a:p>
        </p:txBody>
      </p:sp>
      <p:sp>
        <p:nvSpPr>
          <p:cNvPr id="27" name="Text Box 6"/>
          <p:cNvSpPr txBox="1">
            <a:spLocks noChangeArrowheads="1"/>
          </p:cNvSpPr>
          <p:nvPr>
            <p:custDataLst>
              <p:tags r:id="rId14"/>
            </p:custDataLst>
          </p:nvPr>
        </p:nvSpPr>
        <p:spPr bwMode="auto">
          <a:xfrm>
            <a:off x="8257168" y="-81418"/>
            <a:ext cx="843148" cy="1445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zh-CN" altLang="en-US" sz="8800" b="1">
                <a:solidFill>
                  <a:srgbClr val="0C5A87"/>
                </a:solidFill>
              </a:rPr>
              <a:t>？</a:t>
            </a:r>
            <a:endParaRPr lang="zh-CN" altLang="en-US" sz="8800" b="1">
              <a:solidFill>
                <a:srgbClr val="0C5A87"/>
              </a:solidFill>
            </a:endParaRPr>
          </a:p>
        </p:txBody>
      </p:sp>
      <p:sp>
        <p:nvSpPr>
          <p:cNvPr id="29" name="Rectangle 6"/>
          <p:cNvSpPr>
            <a:spLocks noChangeArrowheads="1"/>
          </p:cNvSpPr>
          <p:nvPr>
            <p:custDataLst>
              <p:tags r:id="rId15"/>
            </p:custDataLst>
          </p:nvPr>
        </p:nvSpPr>
        <p:spPr bwMode="auto">
          <a:xfrm>
            <a:off x="3350993" y="1107204"/>
            <a:ext cx="8554809" cy="583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zh-CN" altLang="en-US" sz="3200" b="1">
                <a:solidFill>
                  <a:schemeClr val="tx1"/>
                </a:solidFill>
                <a:effectLst/>
              </a:rPr>
              <a:t>思考：人类社会是如何产生的？</a:t>
            </a:r>
            <a:endParaRPr lang="zh-CN" altLang="en-US" sz="3200" b="1">
              <a:solidFill>
                <a:schemeClr val="tx1"/>
              </a:solidFill>
              <a:effectLst/>
            </a:endParaRPr>
          </a:p>
        </p:txBody>
      </p:sp>
      <p:pic>
        <p:nvPicPr>
          <p:cNvPr id="35" name="图片 34"/>
          <p:cNvPicPr>
            <a:picLocks noChangeAspect="1"/>
          </p:cNvPicPr>
          <p:nvPr>
            <p:custDataLst>
              <p:tags r:id="rId16"/>
            </p:custDataLst>
          </p:nvPr>
        </p:nvPicPr>
        <p:blipFill>
          <a:blip r:embed="rId9"/>
          <a:stretch>
            <a:fillRect/>
          </a:stretch>
        </p:blipFill>
        <p:spPr>
          <a:xfrm>
            <a:off x="48260" y="4348480"/>
            <a:ext cx="4151630" cy="646430"/>
          </a:xfrm>
          <a:prstGeom prst="rect">
            <a:avLst/>
          </a:prstGeom>
        </p:spPr>
      </p:pic>
      <p:sp>
        <p:nvSpPr>
          <p:cNvPr id="36" name="TextBox 38">
            <a:hlinkClick r:id="" action="ppaction://hlinkshowjump?jump=nextslide"/>
          </p:cNvPr>
          <p:cNvSpPr txBox="1">
            <a:spLocks noChangeArrowheads="1"/>
          </p:cNvSpPr>
          <p:nvPr>
            <p:custDataLst>
              <p:tags r:id="rId17"/>
            </p:custDataLst>
          </p:nvPr>
        </p:nvSpPr>
        <p:spPr bwMode="auto">
          <a:xfrm>
            <a:off x="156845" y="4417695"/>
            <a:ext cx="3535680"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auto"/>
            <a:r>
              <a:rPr lang="zh-CN" altLang="en-US" sz="3200" b="1">
                <a:solidFill>
                  <a:srgbClr val="FF0000"/>
                </a:solidFill>
                <a:latin typeface="微软雅黑" panose="020B0503020204020204" pitchFamily="34" charset="-122"/>
                <a:ea typeface="微软雅黑" panose="020B0503020204020204" pitchFamily="34" charset="-122"/>
              </a:rPr>
              <a:t>2. 实践的重要性</a:t>
            </a:r>
            <a:endParaRPr lang="zh-CN" altLang="en-US" sz="3200" b="1" noProof="1">
              <a:solidFill>
                <a:srgbClr val="FF0000"/>
              </a:solidFill>
              <a:latin typeface="微软雅黑" panose="020B0503020204020204" pitchFamily="34" charset="-122"/>
              <a:ea typeface="微软雅黑" panose="020B0503020204020204" pitchFamily="34" charset="-122"/>
            </a:endParaRPr>
          </a:p>
        </p:txBody>
      </p:sp>
      <p:pic>
        <p:nvPicPr>
          <p:cNvPr id="11" name="图片 10"/>
          <p:cNvPicPr>
            <a:picLocks noChangeAspect="1"/>
          </p:cNvPicPr>
          <p:nvPr>
            <p:custDataLst>
              <p:tags r:id="rId18"/>
            </p:custDataLst>
          </p:nvPr>
        </p:nvPicPr>
        <p:blipFill>
          <a:blip r:embed="rId19"/>
          <a:srcRect l="3091" t="10890" r="1763" b="10305"/>
          <a:stretch>
            <a:fillRect/>
          </a:stretch>
        </p:blipFill>
        <p:spPr>
          <a:xfrm>
            <a:off x="5998033" y="4293096"/>
            <a:ext cx="5980661" cy="1537425"/>
          </a:xfrm>
          <a:prstGeom prst="rect">
            <a:avLst/>
          </a:prstGeom>
          <a:ln>
            <a:noFill/>
          </a:ln>
          <a:effectLst>
            <a:outerShdw blurRad="292100" dist="139700" dir="2700000" algn="tl" rotWithShape="0">
              <a:srgbClr val="333333">
                <a:alpha val="65000"/>
              </a:srgbClr>
            </a:outerShdw>
          </a:effectLst>
        </p:spPr>
      </p:pic>
      <p:sp>
        <p:nvSpPr>
          <p:cNvPr id="39" name="文本框 38"/>
          <p:cNvSpPr txBox="1">
            <a:spLocks noChangeArrowheads="1"/>
          </p:cNvSpPr>
          <p:nvPr>
            <p:custDataLst>
              <p:tags r:id="rId20"/>
            </p:custDataLst>
          </p:nvPr>
        </p:nvSpPr>
        <p:spPr bwMode="auto">
          <a:xfrm>
            <a:off x="0" y="5080635"/>
            <a:ext cx="11978005" cy="1568450"/>
          </a:xfrm>
          <a:prstGeom prst="rect">
            <a:avLst/>
          </a:prstGeom>
          <a:solidFill>
            <a:srgbClr val="B0DFE6"/>
          </a:solidFill>
          <a:ln>
            <a:noFill/>
          </a:ln>
        </p:spPr>
        <p:txBody>
          <a:bodyPr wrap="square">
            <a:spAutoFit/>
          </a:bodyPr>
          <a:lstStyle>
            <a:lvl1pPr>
              <a:defRPr sz="3200" b="1">
                <a:solidFill>
                  <a:schemeClr val="tx1"/>
                </a:solidFill>
                <a:latin typeface="Arial" panose="020B0604020202020204" pitchFamily="34" charset="0"/>
                <a:ea typeface="宋体" panose="02010600030101010101" pitchFamily="2" charset="-122"/>
              </a:defRPr>
            </a:lvl1pPr>
            <a:lvl2pPr>
              <a:defRPr sz="3200" b="1">
                <a:solidFill>
                  <a:schemeClr val="tx1"/>
                </a:solidFill>
                <a:latin typeface="Arial" panose="020B0604020202020204" pitchFamily="34" charset="0"/>
                <a:ea typeface="宋体" panose="02010600030101010101" pitchFamily="2" charset="-122"/>
              </a:defRPr>
            </a:lvl2pPr>
            <a:lvl3pPr>
              <a:defRPr sz="3200" b="1">
                <a:solidFill>
                  <a:schemeClr val="tx1"/>
                </a:solidFill>
                <a:latin typeface="Arial" panose="020B0604020202020204" pitchFamily="34" charset="0"/>
                <a:ea typeface="宋体" panose="02010600030101010101" pitchFamily="2" charset="-122"/>
              </a:defRPr>
            </a:lvl3pPr>
            <a:lvl4pPr>
              <a:defRPr sz="3200" b="1">
                <a:solidFill>
                  <a:schemeClr val="tx1"/>
                </a:solidFill>
                <a:latin typeface="Arial" panose="020B0604020202020204" pitchFamily="34" charset="0"/>
                <a:ea typeface="宋体" panose="02010600030101010101" pitchFamily="2" charset="-122"/>
              </a:defRPr>
            </a:lvl4pPr>
            <a:lvl5pPr>
              <a:defRPr sz="3200" b="1">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sz="3200" b="1">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sz="3200" b="1">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sz="3200" b="1">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sz="3200" b="1">
                <a:solidFill>
                  <a:schemeClr val="tx1"/>
                </a:solidFill>
                <a:latin typeface="Arial" panose="020B0604020202020204" pitchFamily="34" charset="0"/>
                <a:ea typeface="宋体" panose="02010600030101010101" pitchFamily="2" charset="-122"/>
              </a:defRPr>
            </a:lvl9pPr>
          </a:lstStyle>
          <a:p>
            <a:pPr fontAlgn="auto">
              <a:lnSpc>
                <a:spcPct val="100000"/>
              </a:lnSpc>
            </a:pPr>
            <a:r>
              <a:rPr lang="en-US" altLang="en-US">
                <a:latin typeface="微软雅黑" panose="020B0503020204020204" pitchFamily="34" charset="-122"/>
                <a:ea typeface="微软雅黑" panose="020B0503020204020204" pitchFamily="34" charset="-122"/>
                <a:cs typeface="微软雅黑" panose="020B0503020204020204" pitchFamily="34" charset="-122"/>
                <a:sym typeface="+mn-ea"/>
              </a:rPr>
              <a:t>①</a:t>
            </a:r>
            <a:r>
              <a:rPr lang="zh-CN" altLang="en-US">
                <a:latin typeface="微软雅黑" panose="020B0503020204020204" pitchFamily="34" charset="-122"/>
                <a:ea typeface="微软雅黑" panose="020B0503020204020204" pitchFamily="34" charset="-122"/>
                <a:cs typeface="微软雅黑" panose="020B0503020204020204" pitchFamily="34" charset="-122"/>
                <a:sym typeface="+mn-ea"/>
              </a:rPr>
              <a:t>人类历史是由人的社会实践活动构成的历史</a:t>
            </a:r>
            <a:r>
              <a:rPr lang="en-US" altLang="zh-CN">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en-US" altLang="zh-CN">
              <a:latin typeface="微软雅黑" panose="020B0503020204020204" pitchFamily="34" charset="-122"/>
              <a:ea typeface="微软雅黑" panose="020B0503020204020204" pitchFamily="34" charset="-122"/>
              <a:cs typeface="微软雅黑" panose="020B0503020204020204" pitchFamily="34" charset="-122"/>
              <a:sym typeface="+mn-ea"/>
            </a:endParaRPr>
          </a:p>
          <a:p>
            <a:pPr fontAlgn="auto">
              <a:lnSpc>
                <a:spcPct val="100000"/>
              </a:lnSpc>
            </a:pPr>
            <a:r>
              <a:rPr lang="en-US" altLang="en-US">
                <a:latin typeface="微软雅黑" panose="020B0503020204020204" pitchFamily="34" charset="-122"/>
                <a:ea typeface="微软雅黑" panose="020B0503020204020204" pitchFamily="34" charset="-122"/>
                <a:cs typeface="微软雅黑" panose="020B0503020204020204" pitchFamily="34" charset="-122"/>
                <a:sym typeface="+mn-ea"/>
              </a:rPr>
              <a:t>②</a:t>
            </a:r>
            <a:r>
              <a:rPr lang="zh-CN" altLang="en-US">
                <a:latin typeface="微软雅黑" panose="020B0503020204020204" pitchFamily="34" charset="-122"/>
                <a:ea typeface="微软雅黑" panose="020B0503020204020204" pitchFamily="34" charset="-122"/>
                <a:cs typeface="微软雅黑" panose="020B0503020204020204" pitchFamily="34" charset="-122"/>
              </a:rPr>
              <a:t>实践生成了社会生活的</a:t>
            </a:r>
            <a:r>
              <a:rPr lang="zh-CN" altLang="en-US">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全部领域（经济、政治和精神文化领域）</a:t>
            </a:r>
            <a:r>
              <a:rPr lang="zh-CN" altLang="en-US">
                <a:latin typeface="微软雅黑" panose="020B0503020204020204" pitchFamily="34" charset="-122"/>
                <a:ea typeface="微软雅黑" panose="020B0503020204020204" pitchFamily="34" charset="-122"/>
                <a:cs typeface="微软雅黑" panose="020B0503020204020204" pitchFamily="34" charset="-122"/>
              </a:rPr>
              <a:t>，形成了</a:t>
            </a:r>
            <a:r>
              <a:rPr lang="zh-CN" altLang="en-US">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全部社会关系</a:t>
            </a:r>
            <a:r>
              <a:rPr lang="zh-CN" altLang="en-US">
                <a:latin typeface="微软雅黑" panose="020B0503020204020204" pitchFamily="34" charset="-122"/>
                <a:ea typeface="微软雅黑" panose="020B0503020204020204" pitchFamily="34" charset="-122"/>
                <a:cs typeface="微软雅黑" panose="020B0503020204020204" pitchFamily="34" charset="-122"/>
              </a:rPr>
              <a:t>，推动着人类社会的</a:t>
            </a:r>
            <a:r>
              <a:rPr lang="zh-CN" altLang="en-US">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发展</a:t>
            </a:r>
            <a:r>
              <a:rPr lang="zh-CN" altLang="en-US">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8" name="矩形 37"/>
          <p:cNvSpPr/>
          <p:nvPr>
            <p:custDataLst>
              <p:tags r:id="rId21"/>
            </p:custDataLst>
          </p:nvPr>
        </p:nvSpPr>
        <p:spPr>
          <a:xfrm>
            <a:off x="8806071" y="4347671"/>
            <a:ext cx="3099708" cy="582295"/>
          </a:xfrm>
          <a:prstGeom prst="rect">
            <a:avLst/>
          </a:prstGeom>
          <a:solidFill>
            <a:srgbClr val="1A728E">
              <a:alpha val="72000"/>
            </a:srgbClr>
          </a:solidFill>
          <a:ln w="9525">
            <a:solidFill>
              <a:srgbClr val="4471C4"/>
            </a:solidFill>
            <a:prstDash val="lgDashDotDot"/>
          </a:ln>
          <a:effectLst>
            <a:softEdge rad="76200"/>
          </a:effectLst>
        </p:spPr>
        <p:txBody>
          <a:bodyPr wrap="square" lIns="91430" tIns="45714" rIns="91430" bIns="45714" anchor="ctr" anchorCtr="0">
            <a:spAutoFit/>
          </a:bodyPr>
          <a:lstStyle/>
          <a:p>
            <a:pPr marL="342900" indent="-342900" algn="ctr">
              <a:buFont typeface="Wingdings" panose="05000000000000000000" pitchFamily="2" charset="2"/>
              <a:buChar char="Ø"/>
            </a:pPr>
            <a:r>
              <a:rPr lang="zh-CN" altLang="en-US" sz="3200" b="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劳动属于</a:t>
            </a:r>
            <a:r>
              <a:rPr lang="zh-CN" altLang="en-US" sz="3200" b="1">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实践？</a:t>
            </a:r>
            <a:endParaRPr lang="zh-CN" altLang="en-US" sz="3200" b="1">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44" name="矩形 43"/>
          <p:cNvSpPr/>
          <p:nvPr>
            <p:custDataLst>
              <p:tags r:id="rId22"/>
            </p:custDataLst>
          </p:nvPr>
        </p:nvSpPr>
        <p:spPr>
          <a:xfrm>
            <a:off x="8256905" y="6128385"/>
            <a:ext cx="3758565" cy="520700"/>
          </a:xfrm>
          <a:prstGeom prst="rect">
            <a:avLst/>
          </a:prstGeom>
          <a:solidFill>
            <a:srgbClr val="1A728E">
              <a:alpha val="72000"/>
            </a:srgbClr>
          </a:solidFill>
          <a:ln w="9525">
            <a:solidFill>
              <a:srgbClr val="4471C4"/>
            </a:solidFill>
            <a:prstDash val="lgDashDotDot"/>
          </a:ln>
          <a:effectLst>
            <a:softEdge rad="76200"/>
          </a:effectLst>
        </p:spPr>
        <p:txBody>
          <a:bodyPr wrap="square" lIns="91430" tIns="45714" rIns="91430" bIns="45714" anchor="ctr" anchorCtr="0">
            <a:spAutoFit/>
          </a:bodyPr>
          <a:lstStyle/>
          <a:p>
            <a:pPr algn="ctr"/>
            <a:r>
              <a:rPr lang="zh-CN" altLang="en-US" sz="2800" b="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社会存在、社会意识</a:t>
            </a:r>
            <a:endParaRPr lang="zh-CN" altLang="en-US" sz="2800" b="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23"/>
          <a:stretch>
            <a:fillRect/>
          </a:stretch>
        </p:blipFill>
        <p:spPr>
          <a:xfrm>
            <a:off x="3002915" y="0"/>
            <a:ext cx="9189085" cy="51689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000">
        <p:fad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29"/>
                                        </p:tgtEl>
                                        <p:attrNameLst>
                                          <p:attrName>style.visibility</p:attrName>
                                        </p:attrNameLst>
                                      </p:cBhvr>
                                      <p:to>
                                        <p:strVal val="visible"/>
                                      </p:to>
                                    </p:set>
                                    <p:animEffect transition="in" filter="wipe(left)">
                                      <p:cBhvr>
                                        <p:cTn id="14" dur="500"/>
                                        <p:tgtEl>
                                          <p:spTgt spid="29"/>
                                        </p:tgtEl>
                                      </p:cBhvr>
                                    </p:animEffect>
                                  </p:childTnLst>
                                </p:cTn>
                              </p:par>
                            </p:childTnLst>
                          </p:cTn>
                        </p:par>
                      </p:childTnLst>
                    </p:cTn>
                  </p:par>
                  <p:par>
                    <p:cTn id="15" fill="hold">
                      <p:stCondLst>
                        <p:cond delay="indefinite"/>
                      </p:stCondLst>
                      <p:childTnLst>
                        <p:par>
                          <p:cTn id="16" fill="hold">
                            <p:stCondLst>
                              <p:cond delay="0"/>
                            </p:stCondLst>
                            <p:childTnLst>
                              <p:par>
                                <p:cTn id="17" presetID="8" presetClass="entr" presetSubtype="16" fill="hold" grpId="0" nodeType="clickEffect">
                                  <p:stCondLst>
                                    <p:cond delay="0"/>
                                  </p:stCondLst>
                                  <p:childTnLst>
                                    <p:set>
                                      <p:cBhvr>
                                        <p:cTn id="18" dur="1" fill="hold">
                                          <p:stCondLst>
                                            <p:cond delay="0"/>
                                          </p:stCondLst>
                                        </p:cTn>
                                        <p:tgtEl>
                                          <p:spTgt spid="74"/>
                                        </p:tgtEl>
                                        <p:attrNameLst>
                                          <p:attrName>style.visibility</p:attrName>
                                        </p:attrNameLst>
                                      </p:cBhvr>
                                      <p:to>
                                        <p:strVal val="visible"/>
                                      </p:to>
                                    </p:set>
                                    <p:animEffect transition="in" filter="diamond(in)">
                                      <p:cBhvr>
                                        <p:cTn id="19" dur="1000"/>
                                        <p:tgtEl>
                                          <p:spTgt spid="74"/>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79"/>
                                        </p:tgtEl>
                                        <p:attrNameLst>
                                          <p:attrName>style.visibility</p:attrName>
                                        </p:attrNameLst>
                                      </p:cBhvr>
                                      <p:to>
                                        <p:strVal val="visible"/>
                                      </p:to>
                                    </p:set>
                                    <p:animEffect transition="in" filter="fade">
                                      <p:cBhvr>
                                        <p:cTn id="24" dur="1000"/>
                                        <p:tgtEl>
                                          <p:spTgt spid="79"/>
                                        </p:tgtEl>
                                      </p:cBhvr>
                                    </p:animEffect>
                                    <p:anim calcmode="lin" valueType="num">
                                      <p:cBhvr>
                                        <p:cTn id="25" dur="1000" fill="hold"/>
                                        <p:tgtEl>
                                          <p:spTgt spid="79"/>
                                        </p:tgtEl>
                                        <p:attrNameLst>
                                          <p:attrName>ppt_x</p:attrName>
                                        </p:attrNameLst>
                                      </p:cBhvr>
                                      <p:tavLst>
                                        <p:tav tm="0">
                                          <p:val>
                                            <p:strVal val="#ppt_x"/>
                                          </p:val>
                                        </p:tav>
                                        <p:tav tm="100000">
                                          <p:val>
                                            <p:strVal val="#ppt_x"/>
                                          </p:val>
                                        </p:tav>
                                      </p:tavLst>
                                    </p:anim>
                                    <p:anim calcmode="lin" valueType="num">
                                      <p:cBhvr>
                                        <p:cTn id="26"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1000"/>
                                        <p:tgtEl>
                                          <p:spTgt spid="52"/>
                                        </p:tgtEl>
                                      </p:cBhvr>
                                    </p:animEffect>
                                    <p:anim calcmode="lin" valueType="num">
                                      <p:cBhvr>
                                        <p:cTn id="37" dur="1000" fill="hold"/>
                                        <p:tgtEl>
                                          <p:spTgt spid="52"/>
                                        </p:tgtEl>
                                        <p:attrNameLst>
                                          <p:attrName>ppt_x</p:attrName>
                                        </p:attrNameLst>
                                      </p:cBhvr>
                                      <p:tavLst>
                                        <p:tav tm="0">
                                          <p:val>
                                            <p:strVal val="#ppt_x"/>
                                          </p:val>
                                        </p:tav>
                                        <p:tav tm="100000">
                                          <p:val>
                                            <p:strVal val="#ppt_x"/>
                                          </p:val>
                                        </p:tav>
                                      </p:tavLst>
                                    </p:anim>
                                    <p:anim calcmode="lin" valueType="num">
                                      <p:cBhvr>
                                        <p:cTn id="38" dur="1000" fill="hold"/>
                                        <p:tgtEl>
                                          <p:spTgt spid="52"/>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8"/>
                                        </p:tgtEl>
                                        <p:attrNameLst>
                                          <p:attrName>style.visibility</p:attrName>
                                        </p:attrNameLst>
                                      </p:cBhvr>
                                      <p:to>
                                        <p:strVal val="visible"/>
                                      </p:to>
                                    </p:set>
                                    <p:animEffect transition="in" filter="fade">
                                      <p:cBhvr>
                                        <p:cTn id="41" dur="1000"/>
                                        <p:tgtEl>
                                          <p:spTgt spid="78"/>
                                        </p:tgtEl>
                                      </p:cBhvr>
                                    </p:animEffect>
                                    <p:anim calcmode="lin" valueType="num">
                                      <p:cBhvr>
                                        <p:cTn id="42" dur="1000" fill="hold"/>
                                        <p:tgtEl>
                                          <p:spTgt spid="78"/>
                                        </p:tgtEl>
                                        <p:attrNameLst>
                                          <p:attrName>ppt_x</p:attrName>
                                        </p:attrNameLst>
                                      </p:cBhvr>
                                      <p:tavLst>
                                        <p:tav tm="0">
                                          <p:val>
                                            <p:strVal val="#ppt_x"/>
                                          </p:val>
                                        </p:tav>
                                        <p:tav tm="100000">
                                          <p:val>
                                            <p:strVal val="#ppt_x"/>
                                          </p:val>
                                        </p:tav>
                                      </p:tavLst>
                                    </p:anim>
                                    <p:anim calcmode="lin" valueType="num">
                                      <p:cBhvr>
                                        <p:cTn id="43"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nodeType="click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p:cTn id="48" dur="500" fill="hold"/>
                                        <p:tgtEl>
                                          <p:spTgt spid="11"/>
                                        </p:tgtEl>
                                        <p:attrNameLst>
                                          <p:attrName>ppt_w</p:attrName>
                                        </p:attrNameLst>
                                      </p:cBhvr>
                                      <p:tavLst>
                                        <p:tav tm="0">
                                          <p:val>
                                            <p:fltVal val="0"/>
                                          </p:val>
                                        </p:tav>
                                        <p:tav tm="100000">
                                          <p:val>
                                            <p:strVal val="#ppt_w"/>
                                          </p:val>
                                        </p:tav>
                                      </p:tavLst>
                                    </p:anim>
                                    <p:anim calcmode="lin" valueType="num">
                                      <p:cBhvr>
                                        <p:cTn id="49" dur="500" fill="hold"/>
                                        <p:tgtEl>
                                          <p:spTgt spid="11"/>
                                        </p:tgtEl>
                                        <p:attrNameLst>
                                          <p:attrName>ppt_h</p:attrName>
                                        </p:attrNameLst>
                                      </p:cBhvr>
                                      <p:tavLst>
                                        <p:tav tm="0">
                                          <p:val>
                                            <p:fltVal val="0"/>
                                          </p:val>
                                        </p:tav>
                                        <p:tav tm="100000">
                                          <p:val>
                                            <p:strVal val="#ppt_h"/>
                                          </p:val>
                                        </p:tav>
                                      </p:tavLst>
                                    </p:anim>
                                    <p:animEffect transition="in" filter="fade">
                                      <p:cBhvr>
                                        <p:cTn id="50" dur="500"/>
                                        <p:tgtEl>
                                          <p:spTgt spid="11"/>
                                        </p:tgtEl>
                                      </p:cBhvr>
                                    </p:animEffect>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nodeType="click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additive="base">
                                        <p:cTn id="62" dur="500" fill="hold"/>
                                        <p:tgtEl>
                                          <p:spTgt spid="3"/>
                                        </p:tgtEl>
                                        <p:attrNameLst>
                                          <p:attrName>ppt_x</p:attrName>
                                        </p:attrNameLst>
                                      </p:cBhvr>
                                      <p:tavLst>
                                        <p:tav tm="0">
                                          <p:val>
                                            <p:strVal val="#ppt_x"/>
                                          </p:val>
                                        </p:tav>
                                        <p:tav tm="100000">
                                          <p:val>
                                            <p:strVal val="#ppt_x"/>
                                          </p:val>
                                        </p:tav>
                                      </p:tavLst>
                                    </p:anim>
                                    <p:anim calcmode="lin" valueType="num">
                                      <p:cBhvr additive="base">
                                        <p:cTn id="6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xit" presetSubtype="4" fill="hold" nodeType="clickEffect">
                                  <p:stCondLst>
                                    <p:cond delay="0"/>
                                  </p:stCondLst>
                                  <p:childTnLst>
                                    <p:anim calcmode="lin" valueType="num">
                                      <p:cBhvr additive="base">
                                        <p:cTn id="67" dur="500"/>
                                        <p:tgtEl>
                                          <p:spTgt spid="3"/>
                                        </p:tgtEl>
                                        <p:attrNameLst>
                                          <p:attrName>ppt_x</p:attrName>
                                        </p:attrNameLst>
                                      </p:cBhvr>
                                      <p:tavLst>
                                        <p:tav tm="0">
                                          <p:val>
                                            <p:strVal val="ppt_x"/>
                                          </p:val>
                                        </p:tav>
                                        <p:tav tm="100000">
                                          <p:val>
                                            <p:strVal val="ppt_x"/>
                                          </p:val>
                                        </p:tav>
                                      </p:tavLst>
                                    </p:anim>
                                    <p:anim calcmode="lin" valueType="num">
                                      <p:cBhvr additive="base">
                                        <p:cTn id="68" dur="500"/>
                                        <p:tgtEl>
                                          <p:spTgt spid="3"/>
                                        </p:tgtEl>
                                        <p:attrNameLst>
                                          <p:attrName>ppt_y</p:attrName>
                                        </p:attrNameLst>
                                      </p:cBhvr>
                                      <p:tavLst>
                                        <p:tav tm="0">
                                          <p:val>
                                            <p:strVal val="ppt_y"/>
                                          </p:val>
                                        </p:tav>
                                        <p:tav tm="100000">
                                          <p:val>
                                            <p:strVal val="1+ppt_h/2"/>
                                          </p:val>
                                        </p:tav>
                                      </p:tavLst>
                                    </p:anim>
                                    <p:set>
                                      <p:cBhvr>
                                        <p:cTn id="69" dur="1" fill="hold">
                                          <p:stCondLst>
                                            <p:cond delay="499"/>
                                          </p:stCondLst>
                                        </p:cTn>
                                        <p:tgtEl>
                                          <p:spTgt spid="3"/>
                                        </p:tgtEl>
                                        <p:attrNameLst>
                                          <p:attrName>style.visibility</p:attrName>
                                        </p:attrNameLst>
                                      </p:cBhvr>
                                      <p:to>
                                        <p:strVal val="hidden"/>
                                      </p:to>
                                    </p:set>
                                  </p:childTnLst>
                                </p:cTn>
                              </p:par>
                            </p:childTnLst>
                          </p:cTn>
                        </p:par>
                      </p:childTnLst>
                    </p:cTn>
                  </p:par>
                  <p:par>
                    <p:cTn id="70" fill="hold">
                      <p:stCondLst>
                        <p:cond delay="indefinite"/>
                      </p:stCondLst>
                      <p:childTnLst>
                        <p:par>
                          <p:cTn id="71" fill="hold">
                            <p:stCondLst>
                              <p:cond delay="0"/>
                            </p:stCondLst>
                            <p:childTnLst>
                              <p:par>
                                <p:cTn id="72" presetID="42" presetClass="entr" presetSubtype="0" fill="hold" nodeType="click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fade">
                                      <p:cBhvr>
                                        <p:cTn id="74" dur="1000"/>
                                        <p:tgtEl>
                                          <p:spTgt spid="35"/>
                                        </p:tgtEl>
                                      </p:cBhvr>
                                    </p:animEffect>
                                    <p:anim calcmode="lin" valueType="num">
                                      <p:cBhvr>
                                        <p:cTn id="75" dur="1000" fill="hold"/>
                                        <p:tgtEl>
                                          <p:spTgt spid="35"/>
                                        </p:tgtEl>
                                        <p:attrNameLst>
                                          <p:attrName>ppt_x</p:attrName>
                                        </p:attrNameLst>
                                      </p:cBhvr>
                                      <p:tavLst>
                                        <p:tav tm="0">
                                          <p:val>
                                            <p:strVal val="#ppt_x"/>
                                          </p:val>
                                        </p:tav>
                                        <p:tav tm="100000">
                                          <p:val>
                                            <p:strVal val="#ppt_x"/>
                                          </p:val>
                                        </p:tav>
                                      </p:tavLst>
                                    </p:anim>
                                    <p:anim calcmode="lin" valueType="num">
                                      <p:cBhvr>
                                        <p:cTn id="76" dur="1000" fill="hold"/>
                                        <p:tgtEl>
                                          <p:spTgt spid="35"/>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fade">
                                      <p:cBhvr>
                                        <p:cTn id="79" dur="1000"/>
                                        <p:tgtEl>
                                          <p:spTgt spid="36"/>
                                        </p:tgtEl>
                                      </p:cBhvr>
                                    </p:animEffect>
                                    <p:anim calcmode="lin" valueType="num">
                                      <p:cBhvr>
                                        <p:cTn id="80" dur="1000" fill="hold"/>
                                        <p:tgtEl>
                                          <p:spTgt spid="36"/>
                                        </p:tgtEl>
                                        <p:attrNameLst>
                                          <p:attrName>ppt_x</p:attrName>
                                        </p:attrNameLst>
                                      </p:cBhvr>
                                      <p:tavLst>
                                        <p:tav tm="0">
                                          <p:val>
                                            <p:strVal val="#ppt_x"/>
                                          </p:val>
                                        </p:tav>
                                        <p:tav tm="100000">
                                          <p:val>
                                            <p:strVal val="#ppt_x"/>
                                          </p:val>
                                        </p:tav>
                                      </p:tavLst>
                                    </p:anim>
                                    <p:anim calcmode="lin" valueType="num">
                                      <p:cBhvr>
                                        <p:cTn id="81"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8" presetClass="entr" presetSubtype="16" fill="hold" grpId="0" nodeType="clickEffect">
                                  <p:stCondLst>
                                    <p:cond delay="0"/>
                                  </p:stCondLst>
                                  <p:childTnLst>
                                    <p:set>
                                      <p:cBhvr>
                                        <p:cTn id="85" dur="1" fill="hold">
                                          <p:stCondLst>
                                            <p:cond delay="0"/>
                                          </p:stCondLst>
                                        </p:cTn>
                                        <p:tgtEl>
                                          <p:spTgt spid="39"/>
                                        </p:tgtEl>
                                        <p:attrNameLst>
                                          <p:attrName>style.visibility</p:attrName>
                                        </p:attrNameLst>
                                      </p:cBhvr>
                                      <p:to>
                                        <p:strVal val="visible"/>
                                      </p:to>
                                    </p:set>
                                    <p:animEffect transition="in" filter="diamond(in)">
                                      <p:cBhvr>
                                        <p:cTn id="86" dur="1000"/>
                                        <p:tgtEl>
                                          <p:spTgt spid="39"/>
                                        </p:tgtEl>
                                      </p:cBhvr>
                                    </p:animEffect>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44"/>
                                        </p:tgtEl>
                                        <p:attrNameLst>
                                          <p:attrName>style.visibility</p:attrName>
                                        </p:attrNameLst>
                                      </p:cBhvr>
                                      <p:to>
                                        <p:strVal val="visible"/>
                                      </p:to>
                                    </p:set>
                                    <p:animEffect transition="in" filter="fade">
                                      <p:cBhvr>
                                        <p:cTn id="91" dur="1000"/>
                                        <p:tgtEl>
                                          <p:spTgt spid="44"/>
                                        </p:tgtEl>
                                      </p:cBhvr>
                                    </p:animEffect>
                                    <p:anim calcmode="lin" valueType="num">
                                      <p:cBhvr>
                                        <p:cTn id="92" dur="1000" fill="hold"/>
                                        <p:tgtEl>
                                          <p:spTgt spid="44"/>
                                        </p:tgtEl>
                                        <p:attrNameLst>
                                          <p:attrName>ppt_x</p:attrName>
                                        </p:attrNameLst>
                                      </p:cBhvr>
                                      <p:tavLst>
                                        <p:tav tm="0">
                                          <p:val>
                                            <p:strVal val="#ppt_x"/>
                                          </p:val>
                                        </p:tav>
                                        <p:tav tm="100000">
                                          <p:val>
                                            <p:strVal val="#ppt_x"/>
                                          </p:val>
                                        </p:tav>
                                      </p:tavLst>
                                    </p:anim>
                                    <p:anim calcmode="lin" valueType="num">
                                      <p:cBhvr>
                                        <p:cTn id="93"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74" grpId="0" bldLvl="0" animBg="1"/>
      <p:bldP spid="78" grpId="0" bldLvl="0" animBg="1"/>
      <p:bldP spid="79" grpId="0" bldLvl="0" animBg="1"/>
      <p:bldP spid="27" grpId="0" bldLvl="0" animBg="1"/>
      <p:bldP spid="29" grpId="0" bldLvl="0" animBg="1"/>
      <p:bldP spid="36" grpId="0"/>
      <p:bldP spid="39" grpId="0" bldLvl="0" animBg="1"/>
      <p:bldP spid="38" grpId="0" bldLvl="0" animBg="1"/>
      <p:bldP spid="44"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2" descr="C:\Documents and Settings\Administrator\桌面\复件 (6) 复件 4\c0be67453ce5a2f9_看图王.png"/>
          <p:cNvPicPr>
            <a:picLocks noChangeAspect="1" noChangeArrowheads="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bwMode="auto">
          <a:xfrm rot="9000000">
            <a:off x="6601876" y="3489068"/>
            <a:ext cx="8133788" cy="459480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C:\Documents and Settings\Administrator\桌面\复件 (6) 复件 4\c0be67453ce5a2f9_看图王.png"/>
          <p:cNvPicPr>
            <a:picLocks noChangeAspect="1" noChangeArrowheads="1"/>
          </p:cNvPicPr>
          <p:nvPr>
            <p:custDataLst>
              <p:tags r:id="rId3"/>
            </p:custDataLst>
          </p:nvPr>
        </p:nvPicPr>
        <p:blipFill>
          <a:blip r:embed="rId2">
            <a:extLst>
              <a:ext uri="{28A0092B-C50C-407E-A947-70E740481C1C}">
                <a14:useLocalDpi xmlns:a14="http://schemas.microsoft.com/office/drawing/2010/main" val="0"/>
              </a:ext>
            </a:extLst>
          </a:blip>
          <a:stretch>
            <a:fillRect/>
          </a:stretch>
        </p:blipFill>
        <p:spPr bwMode="auto">
          <a:xfrm rot="19361614">
            <a:off x="-2402177" y="-1755568"/>
            <a:ext cx="8133788" cy="4594809"/>
          </a:xfrm>
          <a:prstGeom prst="rect">
            <a:avLst/>
          </a:prstGeom>
          <a:noFill/>
          <a:extLst>
            <a:ext uri="{909E8E84-426E-40DD-AFC4-6F175D3DCCD1}">
              <a14:hiddenFill xmlns:a14="http://schemas.microsoft.com/office/drawing/2010/main">
                <a:solidFill>
                  <a:srgbClr val="FFFFFF"/>
                </a:solidFill>
              </a14:hiddenFill>
            </a:ext>
          </a:extLst>
        </p:spPr>
      </p:pic>
      <p:sp>
        <p:nvSpPr>
          <p:cNvPr id="21" name="AutoShape 3"/>
          <p:cNvSpPr>
            <a:spLocks noChangeArrowheads="1"/>
          </p:cNvSpPr>
          <p:nvPr>
            <p:custDataLst>
              <p:tags r:id="rId4"/>
            </p:custDataLst>
          </p:nvPr>
        </p:nvSpPr>
        <p:spPr bwMode="gray">
          <a:xfrm>
            <a:off x="-240704" y="882203"/>
            <a:ext cx="12432704" cy="146531"/>
          </a:xfrm>
          <a:prstGeom prst="rightArrow">
            <a:avLst>
              <a:gd name="adj1" fmla="val 79306"/>
              <a:gd name="adj2" fmla="val 30296"/>
            </a:avLst>
          </a:prstGeom>
          <a:solidFill>
            <a:srgbClr val="2E97BC"/>
          </a:solidFill>
          <a:ln w="3175" cap="flat" cmpd="sng" algn="ctr">
            <a:solidFill>
              <a:srgbClr val="EAEAEA"/>
            </a:solidFill>
            <a:prstDash val="solid"/>
          </a:ln>
          <a:effectLst/>
        </p:spPr>
        <p:txBody>
          <a:bodyPr lIns="122264" tIns="61132" rIns="122264" bIns="61132" anchor="ctr"/>
          <a:lstStyle/>
          <a:p>
            <a:pPr algn="ctr" fontAlgn="base">
              <a:lnSpc>
                <a:spcPct val="120000"/>
              </a:lnSpc>
              <a:spcBef>
                <a:spcPct val="0"/>
              </a:spcBef>
              <a:spcAft>
                <a:spcPct val="0"/>
              </a:spcAft>
              <a:defRPr/>
            </a:pPr>
            <a:endParaRPr lang="zh-CN" altLang="en-US" sz="2040" kern="0">
              <a:solidFill>
                <a:srgbClr val="4D4D4D"/>
              </a:solidFill>
              <a:cs typeface="+mn-ea"/>
              <a:sym typeface="+mn-lt"/>
            </a:endParaRPr>
          </a:p>
        </p:txBody>
      </p:sp>
      <p:sp>
        <p:nvSpPr>
          <p:cNvPr id="24" name="TextBox 38">
            <a:hlinkClick r:id="" action="ppaction://hlinkshowjump?jump=nextslide"/>
          </p:cNvPr>
          <p:cNvSpPr txBox="1">
            <a:spLocks noChangeArrowheads="1"/>
          </p:cNvSpPr>
          <p:nvPr>
            <p:custDataLst>
              <p:tags r:id="rId5"/>
            </p:custDataLst>
          </p:nvPr>
        </p:nvSpPr>
        <p:spPr bwMode="auto">
          <a:xfrm>
            <a:off x="1391477" y="182400"/>
            <a:ext cx="6298832" cy="64516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auto"/>
            <a:r>
              <a:rPr lang="zh-CN" altLang="en-US" sz="3600" b="1">
                <a:solidFill>
                  <a:srgbClr val="FF0000"/>
                </a:solidFill>
                <a:latin typeface="微软雅黑" panose="020B0503020204020204" pitchFamily="34" charset="-122"/>
                <a:ea typeface="微软雅黑" panose="020B0503020204020204" pitchFamily="34" charset="-122"/>
              </a:rPr>
              <a:t>二、社会存在与社会意识</a:t>
            </a:r>
            <a:endParaRPr lang="zh-CN" altLang="en-US" sz="3600" b="1" noProof="1">
              <a:solidFill>
                <a:srgbClr val="FF0000"/>
              </a:solidFill>
              <a:latin typeface="微软雅黑" panose="020B0503020204020204" pitchFamily="34" charset="-122"/>
              <a:ea typeface="微软雅黑" panose="020B0503020204020204" pitchFamily="34" charset="-122"/>
            </a:endParaRPr>
          </a:p>
        </p:txBody>
      </p:sp>
      <p:sp>
        <p:nvSpPr>
          <p:cNvPr id="26" name="文本框 25"/>
          <p:cNvSpPr txBox="1"/>
          <p:nvPr>
            <p:custDataLst>
              <p:tags r:id="rId6"/>
            </p:custDataLst>
          </p:nvPr>
        </p:nvSpPr>
        <p:spPr>
          <a:xfrm>
            <a:off x="9973876" y="161880"/>
            <a:ext cx="2004821" cy="583565"/>
          </a:xfrm>
          <a:prstGeom prst="rect">
            <a:avLst/>
          </a:prstGeom>
          <a:solidFill>
            <a:schemeClr val="bg1"/>
          </a:solidFill>
          <a:ln>
            <a:solidFill>
              <a:srgbClr val="0C5A87"/>
            </a:solidFill>
          </a:ln>
          <a:effectLst>
            <a:outerShdw blurRad="50800" dist="38100" dir="2700000" algn="tl" rotWithShape="0">
              <a:prstClr val="black">
                <a:alpha val="40000"/>
              </a:prstClr>
            </a:outerShdw>
          </a:effectLst>
        </p:spPr>
        <p:txBody>
          <a:bodyPr wrap="square">
            <a:spAutoFit/>
          </a:bodyPr>
          <a:lstStyle/>
          <a:p>
            <a:pPr algn="ctr"/>
            <a:r>
              <a:rPr lang="en-US" altLang="zh-CN" sz="3200" b="1">
                <a:solidFill>
                  <a:srgbClr val="0B4C76"/>
                </a:solidFill>
                <a:latin typeface="Arial" panose="020B0604020202020204" pitchFamily="34" charset="0"/>
                <a:ea typeface="黑体" panose="02010609060101010101" charset="-122"/>
              </a:rPr>
              <a:t>P60~62</a:t>
            </a:r>
            <a:endParaRPr lang="zh-CN" altLang="en-US" sz="3200">
              <a:solidFill>
                <a:srgbClr val="0B4C76"/>
              </a:solidFill>
            </a:endParaRPr>
          </a:p>
        </p:txBody>
      </p:sp>
      <p:sp>
        <p:nvSpPr>
          <p:cNvPr id="33" name="矩形 32"/>
          <p:cNvSpPr/>
          <p:nvPr>
            <p:custDataLst>
              <p:tags r:id="rId7"/>
            </p:custDataLst>
          </p:nvPr>
        </p:nvSpPr>
        <p:spPr>
          <a:xfrm>
            <a:off x="-27560" y="6802757"/>
            <a:ext cx="12251044" cy="153388"/>
          </a:xfrm>
          <a:prstGeom prst="rect">
            <a:avLst/>
          </a:prstGeom>
          <a:solidFill>
            <a:srgbClr val="1D7F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85"/>
          </a:p>
        </p:txBody>
      </p:sp>
      <p:pic>
        <p:nvPicPr>
          <p:cNvPr id="11" name="图片 10"/>
          <p:cNvPicPr>
            <a:picLocks noChangeAspect="1"/>
          </p:cNvPicPr>
          <p:nvPr>
            <p:custDataLst>
              <p:tags r:id="rId8"/>
            </p:custDataLst>
          </p:nvPr>
        </p:nvPicPr>
        <p:blipFill>
          <a:blip r:embed="rId9"/>
          <a:stretch>
            <a:fillRect/>
          </a:stretch>
        </p:blipFill>
        <p:spPr>
          <a:xfrm>
            <a:off x="0" y="1159510"/>
            <a:ext cx="5352415" cy="793115"/>
          </a:xfrm>
          <a:prstGeom prst="rect">
            <a:avLst/>
          </a:prstGeom>
        </p:spPr>
      </p:pic>
      <p:sp>
        <p:nvSpPr>
          <p:cNvPr id="12" name="TextBox 38">
            <a:hlinkClick r:id="" action="ppaction://hlinkshowjump?jump=nextslide"/>
          </p:cNvPr>
          <p:cNvSpPr txBox="1">
            <a:spLocks noChangeArrowheads="1"/>
          </p:cNvSpPr>
          <p:nvPr>
            <p:custDataLst>
              <p:tags r:id="rId10"/>
            </p:custDataLst>
          </p:nvPr>
        </p:nvSpPr>
        <p:spPr bwMode="auto">
          <a:xfrm>
            <a:off x="156845" y="1264285"/>
            <a:ext cx="4912995"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3200" b="1">
                <a:solidFill>
                  <a:srgbClr val="FF0000"/>
                </a:solidFill>
                <a:latin typeface="微软雅黑" panose="020B0503020204020204" pitchFamily="34" charset="-122"/>
                <a:ea typeface="微软雅黑" panose="020B0503020204020204" pitchFamily="34" charset="-122"/>
              </a:rPr>
              <a:t>1.</a:t>
            </a:r>
            <a:r>
              <a:rPr lang="zh-CN" altLang="en-US" sz="3200" b="1">
                <a:solidFill>
                  <a:srgbClr val="FF0000"/>
                </a:solidFill>
                <a:latin typeface="微软雅黑" panose="020B0503020204020204" pitchFamily="34" charset="-122"/>
                <a:ea typeface="微软雅黑" panose="020B0503020204020204" pitchFamily="34" charset="-122"/>
              </a:rPr>
              <a:t> </a:t>
            </a:r>
            <a:r>
              <a:rPr lang="en-US" altLang="zh-CN" sz="3200" b="1" err="1">
                <a:solidFill>
                  <a:srgbClr val="FF0000"/>
                </a:solidFill>
                <a:latin typeface="微软雅黑" panose="020B0503020204020204" pitchFamily="34" charset="-122"/>
                <a:ea typeface="微软雅黑" panose="020B0503020204020204" pitchFamily="34" charset="-122"/>
              </a:rPr>
              <a:t>历史观的基本问题</a:t>
            </a:r>
            <a:r>
              <a:rPr lang="zh-CN" altLang="en-US" sz="3200" b="1">
                <a:solidFill>
                  <a:srgbClr val="FF0000"/>
                </a:solidFill>
                <a:latin typeface="微软雅黑" panose="020B0503020204020204" pitchFamily="34" charset="-122"/>
                <a:ea typeface="微软雅黑" panose="020B0503020204020204" pitchFamily="34" charset="-122"/>
              </a:rPr>
              <a:t>？</a:t>
            </a:r>
            <a:endParaRPr lang="zh-CN" altLang="en-US" sz="3200" b="1" noProof="1">
              <a:solidFill>
                <a:srgbClr val="FF0000"/>
              </a:solidFill>
              <a:latin typeface="微软雅黑" panose="020B0503020204020204" pitchFamily="34" charset="-122"/>
              <a:ea typeface="微软雅黑" panose="020B0503020204020204" pitchFamily="34" charset="-122"/>
            </a:endParaRPr>
          </a:p>
        </p:txBody>
      </p:sp>
      <p:sp>
        <p:nvSpPr>
          <p:cNvPr id="13" name="文本框 12"/>
          <p:cNvSpPr txBox="1"/>
          <p:nvPr>
            <p:custDataLst>
              <p:tags r:id="rId11"/>
            </p:custDataLst>
          </p:nvPr>
        </p:nvSpPr>
        <p:spPr>
          <a:xfrm>
            <a:off x="156837" y="1951725"/>
            <a:ext cx="7533472" cy="632460"/>
          </a:xfrm>
          <a:prstGeom prst="rect">
            <a:avLst/>
          </a:prstGeom>
          <a:solidFill>
            <a:schemeClr val="bg1"/>
          </a:solidFill>
          <a:effectLst>
            <a:outerShdw blurRad="50800" dist="38100" dir="2700000" algn="tl" rotWithShape="0">
              <a:prstClr val="black">
                <a:alpha val="40000"/>
              </a:prstClr>
            </a:outerShdw>
          </a:effectLst>
        </p:spPr>
        <p:txBody>
          <a:bodyPr wrap="square">
            <a:spAutoFit/>
          </a:bodyPr>
          <a:lstStyle/>
          <a:p>
            <a:pPr>
              <a:lnSpc>
                <a:spcPct val="110000"/>
              </a:lnSpc>
            </a:pPr>
            <a:r>
              <a:rPr lang="zh-CN" altLang="en-US" sz="3200" b="1">
                <a:latin typeface="微软雅黑" panose="020B0503020204020204" pitchFamily="34" charset="-122"/>
                <a:ea typeface="微软雅黑" panose="020B0503020204020204" pitchFamily="34" charset="-122"/>
                <a:cs typeface="微软雅黑" panose="020B0503020204020204" pitchFamily="34" charset="-122"/>
              </a:rPr>
              <a:t>（</a:t>
            </a:r>
            <a:r>
              <a:rPr lang="en-US" altLang="zh-CN" sz="3200" b="1">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3200" b="1">
                <a:latin typeface="微软雅黑" panose="020B0503020204020204" pitchFamily="34" charset="-122"/>
                <a:ea typeface="微软雅黑" panose="020B0503020204020204" pitchFamily="34" charset="-122"/>
                <a:cs typeface="微软雅黑" panose="020B0503020204020204" pitchFamily="34" charset="-122"/>
              </a:rPr>
              <a:t>）</a:t>
            </a:r>
            <a:r>
              <a:rPr lang="en-US" altLang="zh-CN" sz="3200" b="1" err="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社会存在</a:t>
            </a:r>
            <a:r>
              <a:rPr lang="en-US" altLang="zh-CN" sz="3200" b="1" err="1">
                <a:latin typeface="微软雅黑" panose="020B0503020204020204" pitchFamily="34" charset="-122"/>
                <a:ea typeface="微软雅黑" panose="020B0503020204020204" pitchFamily="34" charset="-122"/>
                <a:cs typeface="微软雅黑" panose="020B0503020204020204" pitchFamily="34" charset="-122"/>
              </a:rPr>
              <a:t>与</a:t>
            </a:r>
            <a:r>
              <a:rPr lang="en-US" altLang="zh-CN" sz="3200" b="1" err="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社会意识</a:t>
            </a:r>
            <a:r>
              <a:rPr lang="en-US" altLang="zh-CN" sz="3200" b="1" err="1">
                <a:latin typeface="微软雅黑" panose="020B0503020204020204" pitchFamily="34" charset="-122"/>
                <a:ea typeface="微软雅黑" panose="020B0503020204020204" pitchFamily="34" charset="-122"/>
                <a:cs typeface="微软雅黑" panose="020B0503020204020204" pitchFamily="34" charset="-122"/>
              </a:rPr>
              <a:t>的关系问题</a:t>
            </a:r>
            <a:r>
              <a:rPr lang="zh-CN" altLang="en-US" sz="3200" b="1">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3200" b="1">
              <a:solidFill>
                <a:srgbClr val="0B4C76"/>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7" name="文本框 16"/>
          <p:cNvSpPr txBox="1"/>
          <p:nvPr>
            <p:custDataLst>
              <p:tags r:id="rId12"/>
            </p:custDataLst>
          </p:nvPr>
        </p:nvSpPr>
        <p:spPr>
          <a:xfrm>
            <a:off x="156837" y="3964291"/>
            <a:ext cx="7533472" cy="632460"/>
          </a:xfrm>
          <a:prstGeom prst="rect">
            <a:avLst/>
          </a:prstGeom>
          <a:solidFill>
            <a:schemeClr val="bg1"/>
          </a:solidFill>
          <a:effectLst>
            <a:outerShdw blurRad="50800" dist="38100" dir="2700000" algn="tl" rotWithShape="0">
              <a:prstClr val="black">
                <a:alpha val="40000"/>
              </a:prstClr>
            </a:outerShdw>
          </a:effectLst>
        </p:spPr>
        <p:txBody>
          <a:bodyPr wrap="square">
            <a:spAutoFit/>
          </a:bodyPr>
          <a:lstStyle/>
          <a:p>
            <a:pPr>
              <a:lnSpc>
                <a:spcPct val="110000"/>
              </a:lnSpc>
            </a:pPr>
            <a:r>
              <a:rPr lang="zh-CN" altLang="en-US" sz="3200" b="1">
                <a:latin typeface="微软雅黑" panose="020B0503020204020204" pitchFamily="34" charset="-122"/>
                <a:ea typeface="微软雅黑" panose="020B0503020204020204" pitchFamily="34" charset="-122"/>
                <a:cs typeface="微软雅黑" panose="020B0503020204020204" pitchFamily="34" charset="-122"/>
              </a:rPr>
              <a:t>（</a:t>
            </a:r>
            <a:r>
              <a:rPr lang="en-US" altLang="zh-CN" sz="3200" b="1">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3200" b="1">
                <a:latin typeface="微软雅黑" panose="020B0503020204020204" pitchFamily="34" charset="-122"/>
                <a:ea typeface="微软雅黑" panose="020B0503020204020204" pitchFamily="34" charset="-122"/>
                <a:cs typeface="微软雅黑" panose="020B0503020204020204" pitchFamily="34" charset="-122"/>
              </a:rPr>
              <a:t>）</a:t>
            </a:r>
            <a:r>
              <a:rPr lang="en-US" altLang="zh-CN" sz="3200" b="1">
                <a:latin typeface="微软雅黑" panose="020B0503020204020204" pitchFamily="34" charset="-122"/>
                <a:ea typeface="微软雅黑" panose="020B0503020204020204" pitchFamily="34" charset="-122"/>
                <a:cs typeface="微软雅黑" panose="020B0503020204020204" pitchFamily="34" charset="-122"/>
              </a:rPr>
              <a:t> 两种基本的历史观 </a:t>
            </a:r>
            <a:r>
              <a:rPr lang="zh-CN" altLang="en-US" sz="3200" b="1">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3200" b="1">
              <a:solidFill>
                <a:srgbClr val="0B4C76"/>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0" name="文本框 49"/>
          <p:cNvSpPr txBox="1"/>
          <p:nvPr>
            <p:custDataLst>
              <p:tags r:id="rId13"/>
            </p:custDataLst>
          </p:nvPr>
        </p:nvSpPr>
        <p:spPr>
          <a:xfrm>
            <a:off x="7690309" y="1169567"/>
            <a:ext cx="4288388" cy="501650"/>
          </a:xfrm>
          <a:prstGeom prst="rect">
            <a:avLst/>
          </a:prstGeom>
          <a:solidFill>
            <a:schemeClr val="accent5">
              <a:lumMod val="20000"/>
              <a:lumOff val="80000"/>
              <a:alpha val="90000"/>
            </a:schemeClr>
          </a:solidFill>
          <a:ln w="19050">
            <a:solidFill>
              <a:srgbClr val="4471C4"/>
            </a:solidFill>
            <a:prstDash val="lgDashDotDot"/>
          </a:ln>
        </p:spPr>
        <p:txBody>
          <a:bodyPr wrap="square" rtlCol="0" anchor="t">
            <a:spAutoFit/>
          </a:bodyPr>
          <a:lstStyle/>
          <a:p>
            <a:pPr marL="342900" indent="-342900">
              <a:buFont typeface="Wingdings" panose="05000000000000000000" pitchFamily="2" charset="2"/>
              <a:buChar char="Ø"/>
            </a:pPr>
            <a:r>
              <a:rPr lang="zh-CN" altLang="en-US" sz="2665" b="1">
                <a:solidFill>
                  <a:schemeClr val="tx1">
                    <a:lumMod val="75000"/>
                    <a:lumOff val="25000"/>
                  </a:schemeClr>
                </a:solidFill>
                <a:latin typeface="微软雅黑" panose="020B0503020204020204" pitchFamily="34" charset="-122"/>
                <a:ea typeface="微软雅黑" panose="020B0503020204020204" pitchFamily="34" charset="-122"/>
                <a:cs typeface="楷体" panose="02010609060101010101" charset="-122"/>
                <a:sym typeface="+mn-ea"/>
              </a:rPr>
              <a:t>回忆：哲学的基本问题！</a:t>
            </a:r>
            <a:endParaRPr lang="en-US" altLang="zh-CN" sz="2665" b="1">
              <a:solidFill>
                <a:schemeClr val="tx1">
                  <a:lumMod val="75000"/>
                  <a:lumOff val="25000"/>
                </a:schemeClr>
              </a:solidFill>
              <a:latin typeface="微软雅黑" panose="020B0503020204020204" pitchFamily="34" charset="-122"/>
              <a:ea typeface="微软雅黑" panose="020B0503020204020204" pitchFamily="34" charset="-122"/>
              <a:cs typeface="楷体" panose="02010609060101010101" charset="-122"/>
              <a:sym typeface="+mn-ea"/>
            </a:endParaRPr>
          </a:p>
        </p:txBody>
      </p:sp>
      <p:pic>
        <p:nvPicPr>
          <p:cNvPr id="5" name="图片 4"/>
          <p:cNvPicPr>
            <a:picLocks noChangeAspect="1"/>
          </p:cNvPicPr>
          <p:nvPr>
            <p:custDataLst>
              <p:tags r:id="rId14"/>
            </p:custDataLst>
          </p:nvPr>
        </p:nvPicPr>
        <p:blipFill>
          <a:blip r:embed="rId15"/>
          <a:srcRect t="3997"/>
          <a:stretch>
            <a:fillRect/>
          </a:stretch>
        </p:blipFill>
        <p:spPr>
          <a:xfrm>
            <a:off x="9596987" y="1792204"/>
            <a:ext cx="2381711" cy="1802680"/>
          </a:xfrm>
          <a:prstGeom prst="rect">
            <a:avLst/>
          </a:prstGeom>
        </p:spPr>
      </p:pic>
      <p:sp>
        <p:nvSpPr>
          <p:cNvPr id="34" name="文本框 33"/>
          <p:cNvSpPr txBox="1"/>
          <p:nvPr>
            <p:custDataLst>
              <p:tags r:id="rId16"/>
            </p:custDataLst>
          </p:nvPr>
        </p:nvSpPr>
        <p:spPr>
          <a:xfrm>
            <a:off x="537845" y="4834255"/>
            <a:ext cx="10191115" cy="1272540"/>
          </a:xfrm>
          <a:prstGeom prst="rect">
            <a:avLst/>
          </a:prstGeom>
          <a:solidFill>
            <a:schemeClr val="accent5">
              <a:lumMod val="20000"/>
              <a:lumOff val="80000"/>
            </a:schemeClr>
          </a:solidFill>
        </p:spPr>
        <p:txBody>
          <a:bodyPr wrap="square">
            <a:spAutoFit/>
          </a:bodyPr>
          <a:lstStyle/>
          <a:p>
            <a:pPr>
              <a:lnSpc>
                <a:spcPct val="120000"/>
              </a:lnSpc>
            </a:pPr>
            <a:r>
              <a:rPr lang="en-US" altLang="zh-CN" sz="3200" b="1" err="1">
                <a:latin typeface="微软雅黑" panose="020B0503020204020204" pitchFamily="34" charset="-122"/>
                <a:ea typeface="微软雅黑" panose="020B0503020204020204" pitchFamily="34" charset="-122"/>
              </a:rPr>
              <a:t>对社会存在和社会意识</a:t>
            </a:r>
            <a:r>
              <a:rPr lang="en-US" altLang="zh-CN" sz="3200" b="1" err="1">
                <a:solidFill>
                  <a:srgbClr val="FF0000"/>
                </a:solidFill>
                <a:latin typeface="微软雅黑" panose="020B0503020204020204" pitchFamily="34" charset="-122"/>
                <a:ea typeface="微软雅黑" panose="020B0503020204020204" pitchFamily="34" charset="-122"/>
              </a:rPr>
              <a:t>何者为第一性</a:t>
            </a:r>
            <a:r>
              <a:rPr lang="en-US" altLang="zh-CN" sz="3200" b="1" err="1">
                <a:latin typeface="微软雅黑" panose="020B0503020204020204" pitchFamily="34" charset="-122"/>
                <a:ea typeface="微软雅黑" panose="020B0503020204020204" pitchFamily="34" charset="-122"/>
              </a:rPr>
              <a:t>的不同回答，形成了</a:t>
            </a:r>
            <a:r>
              <a:rPr lang="en-US" altLang="zh-CN" sz="3200" b="1" err="1">
                <a:solidFill>
                  <a:srgbClr val="C00000"/>
                </a:solidFill>
                <a:latin typeface="微软雅黑" panose="020B0503020204020204" pitchFamily="34" charset="-122"/>
                <a:ea typeface="微软雅黑" panose="020B0503020204020204" pitchFamily="34" charset="-122"/>
              </a:rPr>
              <a:t>历史唯物主义</a:t>
            </a:r>
            <a:r>
              <a:rPr lang="en-US" altLang="zh-CN" sz="3200" b="1" err="1">
                <a:latin typeface="微软雅黑" panose="020B0503020204020204" pitchFamily="34" charset="-122"/>
                <a:ea typeface="微软雅黑" panose="020B0503020204020204" pitchFamily="34" charset="-122"/>
              </a:rPr>
              <a:t>和</a:t>
            </a:r>
            <a:r>
              <a:rPr lang="en-US" altLang="zh-CN" sz="3200" b="1" err="1">
                <a:solidFill>
                  <a:srgbClr val="C00000"/>
                </a:solidFill>
                <a:latin typeface="微软雅黑" panose="020B0503020204020204" pitchFamily="34" charset="-122"/>
                <a:ea typeface="微软雅黑" panose="020B0503020204020204" pitchFamily="34" charset="-122"/>
              </a:rPr>
              <a:t>历史唯心主义</a:t>
            </a:r>
            <a:r>
              <a:rPr lang="en-US" altLang="zh-CN" sz="3200" b="1" err="1">
                <a:latin typeface="微软雅黑" panose="020B0503020204020204" pitchFamily="34" charset="-122"/>
                <a:ea typeface="微软雅黑" panose="020B0503020204020204" pitchFamily="34" charset="-122"/>
              </a:rPr>
              <a:t>两种基本的历史观。</a:t>
            </a:r>
            <a:endParaRPr lang="en-US" altLang="zh-CN" sz="3200" b="1" err="1">
              <a:latin typeface="微软雅黑" panose="020B0503020204020204" pitchFamily="34" charset="-122"/>
              <a:ea typeface="微软雅黑" panose="020B0503020204020204" pitchFamily="34" charset="-122"/>
            </a:endParaRPr>
          </a:p>
        </p:txBody>
      </p:sp>
      <p:pic>
        <p:nvPicPr>
          <p:cNvPr id="8" name="图片 7"/>
          <p:cNvPicPr>
            <a:picLocks noChangeAspect="1"/>
          </p:cNvPicPr>
          <p:nvPr>
            <p:custDataLst>
              <p:tags r:id="rId17"/>
            </p:custDataLst>
          </p:nvPr>
        </p:nvPicPr>
        <p:blipFill>
          <a:blip r:embed="rId18">
            <a:extLst>
              <a:ext uri="{28A0092B-C50C-407E-A947-70E740481C1C}">
                <a14:useLocalDpi xmlns:a14="http://schemas.microsoft.com/office/drawing/2010/main" val="0"/>
              </a:ext>
            </a:extLst>
          </a:blip>
          <a:srcRect l="27163" t="72117" r="46850" b="10552"/>
          <a:stretch>
            <a:fillRect/>
          </a:stretch>
        </p:blipFill>
        <p:spPr>
          <a:xfrm>
            <a:off x="8809710" y="3608956"/>
            <a:ext cx="3168352" cy="987907"/>
          </a:xfrm>
          <a:prstGeom prst="rect">
            <a:avLst/>
          </a:prstGeom>
        </p:spPr>
      </p:pic>
      <p:sp>
        <p:nvSpPr>
          <p:cNvPr id="52" name="文本框 51"/>
          <p:cNvSpPr txBox="1"/>
          <p:nvPr>
            <p:custDataLst>
              <p:tags r:id="rId19"/>
            </p:custDataLst>
          </p:nvPr>
        </p:nvSpPr>
        <p:spPr>
          <a:xfrm>
            <a:off x="1258505" y="6077809"/>
            <a:ext cx="2245207" cy="583565"/>
          </a:xfrm>
          <a:prstGeom prst="rect">
            <a:avLst/>
          </a:prstGeom>
          <a:noFill/>
        </p:spPr>
        <p:txBody>
          <a:bodyPr wrap="square">
            <a:spAutoFit/>
          </a:bodyPr>
          <a:lstStyle/>
          <a:p>
            <a:r>
              <a:rPr lang="zh-CN" altLang="en-US" sz="3200" b="1">
                <a:solidFill>
                  <a:srgbClr val="FF0000"/>
                </a:solidFill>
                <a:latin typeface="微软雅黑" panose="020B0503020204020204" pitchFamily="34" charset="-122"/>
                <a:ea typeface="微软雅黑" panose="020B0503020204020204" pitchFamily="34" charset="-122"/>
              </a:rPr>
              <a:t>唯物史观</a:t>
            </a:r>
            <a:endParaRPr lang="zh-CN" altLang="en-US" sz="3200" b="1">
              <a:latin typeface="微软雅黑" panose="020B0503020204020204" pitchFamily="34" charset="-122"/>
              <a:ea typeface="微软雅黑" panose="020B0503020204020204" pitchFamily="34" charset="-122"/>
            </a:endParaRPr>
          </a:p>
        </p:txBody>
      </p:sp>
      <p:sp>
        <p:nvSpPr>
          <p:cNvPr id="53" name="文本框 52"/>
          <p:cNvSpPr txBox="1"/>
          <p:nvPr>
            <p:custDataLst>
              <p:tags r:id="rId20"/>
            </p:custDataLst>
          </p:nvPr>
        </p:nvSpPr>
        <p:spPr>
          <a:xfrm>
            <a:off x="4463819" y="6077809"/>
            <a:ext cx="2245207" cy="583565"/>
          </a:xfrm>
          <a:prstGeom prst="rect">
            <a:avLst/>
          </a:prstGeom>
          <a:noFill/>
        </p:spPr>
        <p:txBody>
          <a:bodyPr wrap="square">
            <a:spAutoFit/>
          </a:bodyPr>
          <a:lstStyle/>
          <a:p>
            <a:r>
              <a:rPr lang="zh-CN" altLang="en-US" sz="3200" b="1">
                <a:solidFill>
                  <a:srgbClr val="FF0000"/>
                </a:solidFill>
                <a:latin typeface="微软雅黑" panose="020B0503020204020204" pitchFamily="34" charset="-122"/>
                <a:ea typeface="微软雅黑" panose="020B0503020204020204" pitchFamily="34" charset="-122"/>
              </a:rPr>
              <a:t>唯心史观</a:t>
            </a:r>
            <a:endParaRPr lang="zh-CN" altLang="en-US" sz="3200" b="1"/>
          </a:p>
        </p:txBody>
      </p:sp>
      <p:pic>
        <p:nvPicPr>
          <p:cNvPr id="3" name="图片 2"/>
          <p:cNvPicPr>
            <a:picLocks noChangeAspect="1"/>
          </p:cNvPicPr>
          <p:nvPr>
            <p:custDataLst>
              <p:tags r:id="rId21"/>
            </p:custDataLst>
          </p:nvPr>
        </p:nvPicPr>
        <p:blipFill>
          <a:blip r:embed="rId22"/>
          <a:stretch>
            <a:fillRect/>
          </a:stretch>
        </p:blipFill>
        <p:spPr>
          <a:xfrm>
            <a:off x="156837" y="2678457"/>
            <a:ext cx="8041793" cy="1134585"/>
          </a:xfrm>
          <a:prstGeom prst="rect">
            <a:avLst/>
          </a:prstGeom>
        </p:spPr>
      </p:pic>
      <p:sp>
        <p:nvSpPr>
          <p:cNvPr id="4" name="文本框 3"/>
          <p:cNvSpPr txBox="1"/>
          <p:nvPr/>
        </p:nvSpPr>
        <p:spPr>
          <a:xfrm>
            <a:off x="1052830" y="3894455"/>
            <a:ext cx="9453245" cy="1322070"/>
          </a:xfrm>
          <a:prstGeom prst="rect">
            <a:avLst/>
          </a:prstGeom>
          <a:solidFill>
            <a:schemeClr val="tx1"/>
          </a:solidFill>
        </p:spPr>
        <p:txBody>
          <a:bodyPr wrap="square" rtlCol="0">
            <a:spAutoFit/>
          </a:bodyPr>
          <a:p>
            <a:r>
              <a:rPr lang="zh-CN" altLang="en-US" sz="4000" b="1">
                <a:solidFill>
                  <a:schemeClr val="bg2"/>
                </a:solidFill>
              </a:rPr>
              <a:t>社会存在与社会意识的关系问题是物质和意识关系问题在社会历史领域的具体表现</a:t>
            </a:r>
            <a:endParaRPr lang="zh-CN" altLang="en-US" sz="4000" b="1">
              <a:solidFill>
                <a:schemeClr val="bg2"/>
              </a:solidFill>
            </a:endParaRPr>
          </a:p>
        </p:txBody>
      </p:sp>
    </p:spTree>
  </p:cSld>
  <p:clrMapOvr>
    <a:masterClrMapping/>
  </p:clrMapOvr>
  <mc:AlternateContent xmlns:mc="http://schemas.openxmlformats.org/markup-compatibility/2006">
    <mc:Choice xmlns:p14="http://schemas.microsoft.com/office/powerpoint/2010/main" Requires="p14">
      <p:transition spd="slow" p14:dur="1000">
        <p:fad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fill="hold"/>
                                        <p:tgtEl>
                                          <p:spTgt spid="13"/>
                                        </p:tgtEl>
                                        <p:attrNameLst>
                                          <p:attrName>ppt_x</p:attrName>
                                        </p:attrNameLst>
                                      </p:cBhvr>
                                      <p:tavLst>
                                        <p:tav tm="0">
                                          <p:val>
                                            <p:strVal val="#ppt_x"/>
                                          </p:val>
                                        </p:tav>
                                        <p:tav tm="100000">
                                          <p:val>
                                            <p:strVal val="#ppt_x"/>
                                          </p:val>
                                        </p:tav>
                                      </p:tavLst>
                                    </p:anim>
                                    <p:anim calcmode="lin" valueType="num">
                                      <p:cBhvr additive="base">
                                        <p:cTn id="2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wipe(left)">
                                      <p:cBhvr>
                                        <p:cTn id="34" dur="500"/>
                                        <p:tgtEl>
                                          <p:spTgt spid="34"/>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53"/>
                                        </p:tgtEl>
                                        <p:attrNameLst>
                                          <p:attrName>style.visibility</p:attrName>
                                        </p:attrNameLst>
                                      </p:cBhvr>
                                      <p:to>
                                        <p:strVal val="visible"/>
                                      </p:to>
                                    </p:set>
                                    <p:animEffect transition="in" filter="fade">
                                      <p:cBhvr>
                                        <p:cTn id="44" dur="1000"/>
                                        <p:tgtEl>
                                          <p:spTgt spid="53"/>
                                        </p:tgtEl>
                                      </p:cBhvr>
                                    </p:animEffect>
                                    <p:anim calcmode="lin" valueType="num">
                                      <p:cBhvr>
                                        <p:cTn id="45" dur="1000" fill="hold"/>
                                        <p:tgtEl>
                                          <p:spTgt spid="53"/>
                                        </p:tgtEl>
                                        <p:attrNameLst>
                                          <p:attrName>ppt_x</p:attrName>
                                        </p:attrNameLst>
                                      </p:cBhvr>
                                      <p:tavLst>
                                        <p:tav tm="0">
                                          <p:val>
                                            <p:strVal val="#ppt_x"/>
                                          </p:val>
                                        </p:tav>
                                        <p:tav tm="100000">
                                          <p:val>
                                            <p:strVal val="#ppt_x"/>
                                          </p:val>
                                        </p:tav>
                                      </p:tavLst>
                                    </p:anim>
                                    <p:anim calcmode="lin" valueType="num">
                                      <p:cBhvr>
                                        <p:cTn id="46"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1" presetClass="entr" presetSubtype="0" fill="hold" grpId="0" nodeType="clickEffect">
                                  <p:stCondLst>
                                    <p:cond delay="0"/>
                                  </p:stCondLst>
                                  <p:iterate type="lt">
                                    <p:tmPct val="10000"/>
                                  </p:iterate>
                                  <p:childTnLst>
                                    <p:set>
                                      <p:cBhvr>
                                        <p:cTn id="50" dur="1" fill="hold">
                                          <p:stCondLst>
                                            <p:cond delay="0"/>
                                          </p:stCondLst>
                                        </p:cTn>
                                        <p:tgtEl>
                                          <p:spTgt spid="4"/>
                                        </p:tgtEl>
                                        <p:attrNameLst>
                                          <p:attrName>style.visibility</p:attrName>
                                        </p:attrNameLst>
                                      </p:cBhvr>
                                      <p:to>
                                        <p:strVal val="visible"/>
                                      </p:to>
                                    </p:set>
                                    <p:anim calcmode="lin" valueType="num">
                                      <p:cBhvr>
                                        <p:cTn id="51"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52" dur="500" fill="hold"/>
                                        <p:tgtEl>
                                          <p:spTgt spid="4"/>
                                        </p:tgtEl>
                                        <p:attrNameLst>
                                          <p:attrName>ppt_y</p:attrName>
                                        </p:attrNameLst>
                                      </p:cBhvr>
                                      <p:tavLst>
                                        <p:tav tm="0">
                                          <p:val>
                                            <p:strVal val="#ppt_y"/>
                                          </p:val>
                                        </p:tav>
                                        <p:tav tm="100000">
                                          <p:val>
                                            <p:strVal val="#ppt_y"/>
                                          </p:val>
                                        </p:tav>
                                      </p:tavLst>
                                    </p:anim>
                                    <p:anim calcmode="lin" valueType="num">
                                      <p:cBhvr>
                                        <p:cTn id="53"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54"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55" dur="500" tmFilter="0,0; .5, 1; 1, 1"/>
                                        <p:tgtEl>
                                          <p:spTgt spid="4"/>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nodeType="clickEffect">
                                  <p:stCondLst>
                                    <p:cond delay="0"/>
                                  </p:stCondLst>
                                  <p:childTnLst>
                                    <p:set>
                                      <p:cBhvr>
                                        <p:cTn id="59" dur="1" fill="hold">
                                          <p:stCondLst>
                                            <p:cond delay="0"/>
                                          </p:stCondLst>
                                        </p:cTn>
                                        <p:tgtEl>
                                          <p:spTgt spid="3"/>
                                        </p:tgtEl>
                                        <p:attrNameLst>
                                          <p:attrName>style.visibility</p:attrName>
                                        </p:attrNameLst>
                                      </p:cBhvr>
                                      <p:to>
                                        <p:strVal val="visible"/>
                                      </p:to>
                                    </p:set>
                                    <p:animEffect transition="in" filter="wipe(left)">
                                      <p:cBhvr>
                                        <p:cTn id="6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animBg="1"/>
      <p:bldP spid="34" grpId="0" bldLvl="0" animBg="1"/>
      <p:bldP spid="52" grpId="0"/>
      <p:bldP spid="53" grpId="0"/>
      <p:bldP spid="4" grpId="0" animBg="1"/>
      <p:bldP spid="4" grpId="1"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2" descr="C:\Documents and Settings\Administrator\桌面\复件 (6) 复件 4\c0be67453ce5a2f9_看图王.png"/>
          <p:cNvPicPr>
            <a:picLocks noChangeAspect="1" noChangeArrowheads="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bwMode="auto">
          <a:xfrm rot="9000000">
            <a:off x="6601876" y="3489068"/>
            <a:ext cx="8133788" cy="459480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C:\Documents and Settings\Administrator\桌面\复件 (6) 复件 4\c0be67453ce5a2f9_看图王.png"/>
          <p:cNvPicPr>
            <a:picLocks noChangeAspect="1" noChangeArrowheads="1"/>
          </p:cNvPicPr>
          <p:nvPr>
            <p:custDataLst>
              <p:tags r:id="rId3"/>
            </p:custDataLst>
          </p:nvPr>
        </p:nvPicPr>
        <p:blipFill>
          <a:blip r:embed="rId2">
            <a:extLst>
              <a:ext uri="{28A0092B-C50C-407E-A947-70E740481C1C}">
                <a14:useLocalDpi xmlns:a14="http://schemas.microsoft.com/office/drawing/2010/main" val="0"/>
              </a:ext>
            </a:extLst>
          </a:blip>
          <a:stretch>
            <a:fillRect/>
          </a:stretch>
        </p:blipFill>
        <p:spPr bwMode="auto">
          <a:xfrm rot="19361614">
            <a:off x="-2402177" y="-1755568"/>
            <a:ext cx="8133788" cy="4594809"/>
          </a:xfrm>
          <a:prstGeom prst="rect">
            <a:avLst/>
          </a:prstGeom>
          <a:noFill/>
          <a:extLst>
            <a:ext uri="{909E8E84-426E-40DD-AFC4-6F175D3DCCD1}">
              <a14:hiddenFill xmlns:a14="http://schemas.microsoft.com/office/drawing/2010/main">
                <a:solidFill>
                  <a:srgbClr val="FFFFFF"/>
                </a:solidFill>
              </a14:hiddenFill>
            </a:ext>
          </a:extLst>
        </p:spPr>
      </p:pic>
      <p:sp>
        <p:nvSpPr>
          <p:cNvPr id="21" name="AutoShape 3"/>
          <p:cNvSpPr>
            <a:spLocks noChangeArrowheads="1"/>
          </p:cNvSpPr>
          <p:nvPr>
            <p:custDataLst>
              <p:tags r:id="rId4"/>
            </p:custDataLst>
          </p:nvPr>
        </p:nvSpPr>
        <p:spPr bwMode="gray">
          <a:xfrm>
            <a:off x="-240704" y="882203"/>
            <a:ext cx="12432704" cy="146531"/>
          </a:xfrm>
          <a:prstGeom prst="rightArrow">
            <a:avLst>
              <a:gd name="adj1" fmla="val 79306"/>
              <a:gd name="adj2" fmla="val 30296"/>
            </a:avLst>
          </a:prstGeom>
          <a:solidFill>
            <a:srgbClr val="2E97BC"/>
          </a:solidFill>
          <a:ln w="3175" cap="flat" cmpd="sng" algn="ctr">
            <a:solidFill>
              <a:srgbClr val="EAEAEA"/>
            </a:solidFill>
            <a:prstDash val="solid"/>
          </a:ln>
          <a:effectLst/>
        </p:spPr>
        <p:txBody>
          <a:bodyPr lIns="122264" tIns="61132" rIns="122264" bIns="61132" anchor="ctr"/>
          <a:lstStyle/>
          <a:p>
            <a:pPr algn="ctr" fontAlgn="base">
              <a:lnSpc>
                <a:spcPct val="120000"/>
              </a:lnSpc>
              <a:spcBef>
                <a:spcPct val="0"/>
              </a:spcBef>
              <a:spcAft>
                <a:spcPct val="0"/>
              </a:spcAft>
              <a:defRPr/>
            </a:pPr>
            <a:endParaRPr lang="zh-CN" altLang="en-US" sz="2040" kern="0">
              <a:solidFill>
                <a:srgbClr val="4D4D4D"/>
              </a:solidFill>
              <a:cs typeface="+mn-ea"/>
              <a:sym typeface="+mn-lt"/>
            </a:endParaRPr>
          </a:p>
        </p:txBody>
      </p:sp>
      <p:sp>
        <p:nvSpPr>
          <p:cNvPr id="24" name="TextBox 38">
            <a:hlinkClick r:id="" action="ppaction://hlinkshowjump?jump=nextslide"/>
          </p:cNvPr>
          <p:cNvSpPr txBox="1">
            <a:spLocks noChangeArrowheads="1"/>
          </p:cNvSpPr>
          <p:nvPr>
            <p:custDataLst>
              <p:tags r:id="rId5"/>
            </p:custDataLst>
          </p:nvPr>
        </p:nvSpPr>
        <p:spPr bwMode="auto">
          <a:xfrm>
            <a:off x="1391477" y="182400"/>
            <a:ext cx="629883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auto"/>
            <a:r>
              <a:rPr lang="zh-CN" altLang="en-US" sz="2935" b="1">
                <a:solidFill>
                  <a:srgbClr val="0C5A87"/>
                </a:solidFill>
                <a:latin typeface="微软雅黑" panose="020B0503020204020204" pitchFamily="34" charset="-122"/>
                <a:ea typeface="微软雅黑" panose="020B0503020204020204" pitchFamily="34" charset="-122"/>
              </a:rPr>
              <a:t>社会存在与社会意识</a:t>
            </a:r>
            <a:endParaRPr lang="zh-CN" altLang="en-US" sz="2935" b="1" noProof="1">
              <a:solidFill>
                <a:srgbClr val="0C5A87"/>
              </a:solidFill>
              <a:latin typeface="微软雅黑" panose="020B0503020204020204" pitchFamily="34" charset="-122"/>
              <a:ea typeface="微软雅黑" panose="020B0503020204020204" pitchFamily="34" charset="-122"/>
            </a:endParaRPr>
          </a:p>
        </p:txBody>
      </p:sp>
      <p:sp>
        <p:nvSpPr>
          <p:cNvPr id="26" name="文本框 25"/>
          <p:cNvSpPr txBox="1"/>
          <p:nvPr>
            <p:custDataLst>
              <p:tags r:id="rId6"/>
            </p:custDataLst>
          </p:nvPr>
        </p:nvSpPr>
        <p:spPr>
          <a:xfrm>
            <a:off x="9973876" y="161880"/>
            <a:ext cx="2004821" cy="583565"/>
          </a:xfrm>
          <a:prstGeom prst="rect">
            <a:avLst/>
          </a:prstGeom>
          <a:solidFill>
            <a:schemeClr val="bg1"/>
          </a:solidFill>
          <a:ln>
            <a:solidFill>
              <a:srgbClr val="0C5A87"/>
            </a:solidFill>
          </a:ln>
          <a:effectLst>
            <a:outerShdw blurRad="50800" dist="38100" dir="2700000" algn="tl" rotWithShape="0">
              <a:prstClr val="black">
                <a:alpha val="40000"/>
              </a:prstClr>
            </a:outerShdw>
          </a:effectLst>
        </p:spPr>
        <p:txBody>
          <a:bodyPr wrap="square">
            <a:spAutoFit/>
          </a:bodyPr>
          <a:lstStyle/>
          <a:p>
            <a:pPr algn="ctr"/>
            <a:r>
              <a:rPr lang="en-US" altLang="zh-CN" sz="3200" b="1">
                <a:solidFill>
                  <a:srgbClr val="0B4C76"/>
                </a:solidFill>
                <a:latin typeface="Arial" panose="020B0604020202020204" pitchFamily="34" charset="0"/>
                <a:ea typeface="黑体" panose="02010609060101010101" charset="-122"/>
              </a:rPr>
              <a:t>P60~62</a:t>
            </a:r>
            <a:endParaRPr lang="zh-CN" altLang="en-US" sz="3200">
              <a:solidFill>
                <a:srgbClr val="0B4C76"/>
              </a:solidFill>
            </a:endParaRPr>
          </a:p>
        </p:txBody>
      </p:sp>
      <p:pic>
        <p:nvPicPr>
          <p:cNvPr id="11" name="图片 10"/>
          <p:cNvPicPr>
            <a:picLocks noChangeAspect="1"/>
          </p:cNvPicPr>
          <p:nvPr>
            <p:custDataLst>
              <p:tags r:id="rId7"/>
            </p:custDataLst>
          </p:nvPr>
        </p:nvPicPr>
        <p:blipFill>
          <a:blip r:embed="rId8"/>
          <a:stretch>
            <a:fillRect/>
          </a:stretch>
        </p:blipFill>
        <p:spPr>
          <a:xfrm>
            <a:off x="0" y="1028700"/>
            <a:ext cx="6038215" cy="664210"/>
          </a:xfrm>
          <a:prstGeom prst="rect">
            <a:avLst/>
          </a:prstGeom>
        </p:spPr>
      </p:pic>
      <p:sp>
        <p:nvSpPr>
          <p:cNvPr id="12" name="TextBox 38">
            <a:hlinkClick r:id="" action="ppaction://hlinkshowjump?jump=nextslide"/>
          </p:cNvPr>
          <p:cNvSpPr txBox="1">
            <a:spLocks noChangeArrowheads="1"/>
          </p:cNvSpPr>
          <p:nvPr>
            <p:custDataLst>
              <p:tags r:id="rId9"/>
            </p:custDataLst>
          </p:nvPr>
        </p:nvSpPr>
        <p:spPr bwMode="auto">
          <a:xfrm>
            <a:off x="0" y="1068705"/>
            <a:ext cx="5490210"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3200" b="1" noProof="1">
                <a:solidFill>
                  <a:srgbClr val="FF0000"/>
                </a:solidFill>
                <a:latin typeface="微软雅黑" panose="020B0503020204020204" pitchFamily="34" charset="-122"/>
                <a:ea typeface="微软雅黑" panose="020B0503020204020204" pitchFamily="34" charset="-122"/>
              </a:rPr>
              <a:t>2.</a:t>
            </a:r>
            <a:r>
              <a:rPr lang="en-US" altLang="zh-CN" sz="3200" b="1">
                <a:solidFill>
                  <a:srgbClr val="FF0000"/>
                </a:solidFill>
                <a:latin typeface="微软雅黑" panose="020B0503020204020204" pitchFamily="34" charset="-122"/>
                <a:ea typeface="微软雅黑" panose="020B0503020204020204" pitchFamily="34" charset="-122"/>
              </a:rPr>
              <a:t>社会存在与社会意识的内涵</a:t>
            </a:r>
            <a:endParaRPr lang="en-US" altLang="zh-CN" sz="3200" b="1" noProof="1">
              <a:solidFill>
                <a:srgbClr val="FF0000"/>
              </a:solidFill>
              <a:latin typeface="微软雅黑" panose="020B0503020204020204" pitchFamily="34" charset="-122"/>
              <a:ea typeface="微软雅黑" panose="020B0503020204020204" pitchFamily="34" charset="-122"/>
            </a:endParaRPr>
          </a:p>
        </p:txBody>
      </p:sp>
      <p:sp>
        <p:nvSpPr>
          <p:cNvPr id="20" name="文本框 19"/>
          <p:cNvSpPr txBox="1"/>
          <p:nvPr>
            <p:custDataLst>
              <p:tags r:id="rId10"/>
            </p:custDataLst>
          </p:nvPr>
        </p:nvSpPr>
        <p:spPr>
          <a:xfrm>
            <a:off x="0" y="2767965"/>
            <a:ext cx="5998210" cy="1722120"/>
          </a:xfrm>
          <a:prstGeom prst="rect">
            <a:avLst/>
          </a:prstGeom>
          <a:noFill/>
          <a:ln w="9525">
            <a:solidFill>
              <a:srgbClr val="4471C4"/>
            </a:solidFill>
            <a:miter lim="800000"/>
          </a:ln>
          <a:extLst>
            <a:ext uri="{909E8E84-426E-40DD-AFC4-6F175D3DCCD1}">
              <a14:hiddenFill xmlns:a14="http://schemas.microsoft.com/office/drawing/2010/main">
                <a:solidFill>
                  <a:srgbClr val="FFFFFF"/>
                </a:solidFill>
              </a14:hiddenFill>
            </a:ext>
          </a:extLst>
        </p:spPr>
        <p:txBody>
          <a:bodyPr wrap="square" rtlCol="0">
            <a:spAutoFit/>
          </a:bodyPr>
          <a:lstStyle>
            <a:defPPr>
              <a:defRPr lang="zh-CN"/>
            </a:defPPr>
            <a:lvl1pPr>
              <a:lnSpc>
                <a:spcPts val="3180"/>
              </a:lnSpc>
              <a:spcBef>
                <a:spcPct val="0"/>
              </a:spcBef>
              <a:defRPr sz="2400">
                <a:solidFill>
                  <a:schemeClr val="tx1">
                    <a:lumMod val="85000"/>
                    <a:lumOff val="15000"/>
                  </a:schemeClr>
                </a:solidFill>
                <a:latin typeface="微软雅黑" panose="020B0503020204020204" pitchFamily="34" charset="-122"/>
                <a:ea typeface="微软雅黑" panose="020B0503020204020204" pitchFamily="34" charset="-122"/>
              </a:defRPr>
            </a:lvl1pPr>
          </a:lstStyle>
          <a:p>
            <a:r>
              <a:rPr lang="zh-CN" altLang="en-US" sz="3200" b="1" spc="-1">
                <a:solidFill>
                  <a:srgbClr val="000000"/>
                </a:solidFill>
                <a:sym typeface="+mn-ea"/>
              </a:rPr>
              <a:t>指社会的</a:t>
            </a:r>
            <a:r>
              <a:rPr lang="zh-CN" altLang="en-US" sz="3200" b="1" spc="-1">
                <a:solidFill>
                  <a:srgbClr val="FF0000"/>
                </a:solidFill>
                <a:sym typeface="+mn-ea"/>
              </a:rPr>
              <a:t>物质生活</a:t>
            </a:r>
            <a:r>
              <a:rPr lang="zh-CN" altLang="en-US" sz="3200" b="1" spc="-1">
                <a:solidFill>
                  <a:srgbClr val="000000"/>
                </a:solidFill>
                <a:sym typeface="+mn-ea"/>
              </a:rPr>
              <a:t>过程</a:t>
            </a:r>
            <a:endParaRPr lang="en-US" altLang="zh-CN" sz="3200" b="1" spc="-1">
              <a:solidFill>
                <a:srgbClr val="000000"/>
              </a:solidFill>
              <a:sym typeface="+mn-ea"/>
            </a:endParaRPr>
          </a:p>
          <a:p>
            <a:r>
              <a:rPr lang="en-US" altLang="zh-CN" sz="2800" b="1" spc="-1">
                <a:sym typeface="+mn-ea"/>
              </a:rPr>
              <a:t>①</a:t>
            </a:r>
            <a:r>
              <a:rPr lang="zh-CN" altLang="en-US" sz="2800" b="1" spc="-1">
                <a:sym typeface="+mn-ea"/>
              </a:rPr>
              <a:t>地理环境</a:t>
            </a:r>
            <a:r>
              <a:rPr lang="en-US" altLang="en-US" sz="2800" b="1" spc="-1">
                <a:sym typeface="+mn-ea"/>
              </a:rPr>
              <a:t>；</a:t>
            </a:r>
            <a:endParaRPr lang="zh-CN" altLang="en-US" sz="2800" b="1" spc="-1">
              <a:sym typeface="+mn-ea"/>
            </a:endParaRPr>
          </a:p>
          <a:p>
            <a:r>
              <a:rPr lang="zh-CN" altLang="en-US" sz="2800" b="1" spc="-1">
                <a:sym typeface="+mn-ea"/>
              </a:rPr>
              <a:t>②人口因素</a:t>
            </a:r>
            <a:r>
              <a:rPr lang="en-US" altLang="en-US" sz="2800" b="1" spc="-1">
                <a:sym typeface="+mn-ea"/>
              </a:rPr>
              <a:t>；</a:t>
            </a:r>
            <a:endParaRPr lang="zh-CN" altLang="en-US" sz="2800" b="1" spc="-1">
              <a:sym typeface="+mn-ea"/>
            </a:endParaRPr>
          </a:p>
          <a:p>
            <a:r>
              <a:rPr lang="zh-CN" altLang="en-US" sz="2800" b="1" spc="-1">
                <a:sym typeface="+mn-ea"/>
              </a:rPr>
              <a:t>③物质资料生产方式</a:t>
            </a:r>
            <a:r>
              <a:rPr lang="zh-CN" altLang="en-US" sz="2800" b="1" spc="-1">
                <a:solidFill>
                  <a:srgbClr val="FF0000"/>
                </a:solidFill>
                <a:sym typeface="+mn-ea"/>
              </a:rPr>
              <a:t>（最根本）</a:t>
            </a:r>
            <a:r>
              <a:rPr lang="en-US" altLang="zh-CN" sz="2800" b="1" spc="-1">
                <a:sym typeface="+mn-ea"/>
              </a:rPr>
              <a:t>……</a:t>
            </a:r>
            <a:endParaRPr lang="en-US" altLang="zh-CN" sz="2800" b="1" spc="-1">
              <a:sym typeface="+mn-ea"/>
            </a:endParaRPr>
          </a:p>
        </p:txBody>
      </p:sp>
      <p:sp>
        <p:nvSpPr>
          <p:cNvPr id="22" name="文本框 21"/>
          <p:cNvSpPr txBox="1"/>
          <p:nvPr>
            <p:custDataLst>
              <p:tags r:id="rId11"/>
            </p:custDataLst>
          </p:nvPr>
        </p:nvSpPr>
        <p:spPr>
          <a:xfrm>
            <a:off x="6405292" y="2768108"/>
            <a:ext cx="5265748" cy="2130425"/>
          </a:xfrm>
          <a:prstGeom prst="rect">
            <a:avLst/>
          </a:prstGeom>
          <a:noFill/>
          <a:ln w="9525">
            <a:solidFill>
              <a:srgbClr val="4471C4"/>
            </a:solidFill>
            <a:miter lim="800000"/>
          </a:ln>
          <a:extLst>
            <a:ext uri="{909E8E84-426E-40DD-AFC4-6F175D3DCCD1}">
              <a14:hiddenFill xmlns:a14="http://schemas.microsoft.com/office/drawing/2010/main">
                <a:solidFill>
                  <a:srgbClr val="FFFFFF"/>
                </a:solidFill>
              </a14:hiddenFill>
            </a:ext>
          </a:extLst>
        </p:spPr>
        <p:txBody>
          <a:bodyPr wrap="square" rtlCol="0">
            <a:spAutoFit/>
          </a:bodyPr>
          <a:lstStyle>
            <a:defPPr>
              <a:defRPr lang="zh-CN"/>
            </a:defPPr>
            <a:lvl1pPr>
              <a:lnSpc>
                <a:spcPts val="3180"/>
              </a:lnSpc>
              <a:spcBef>
                <a:spcPct val="0"/>
              </a:spcBef>
              <a:defRPr sz="2400">
                <a:solidFill>
                  <a:schemeClr val="tx1">
                    <a:lumMod val="85000"/>
                    <a:lumOff val="15000"/>
                  </a:schemeClr>
                </a:solidFill>
                <a:latin typeface="微软雅黑" panose="020B0503020204020204" pitchFamily="34" charset="-122"/>
                <a:ea typeface="微软雅黑" panose="020B0503020204020204" pitchFamily="34" charset="-122"/>
              </a:defRPr>
            </a:lvl1pPr>
          </a:lstStyle>
          <a:p>
            <a:r>
              <a:rPr lang="zh-CN" altLang="en-US" sz="3200" b="1" spc="-1">
                <a:solidFill>
                  <a:srgbClr val="000000"/>
                </a:solidFill>
                <a:sym typeface="+mn-ea"/>
              </a:rPr>
              <a:t>指社会的</a:t>
            </a:r>
            <a:r>
              <a:rPr lang="zh-CN" altLang="en-US" sz="3200" b="1" spc="-1">
                <a:solidFill>
                  <a:srgbClr val="FF0000"/>
                </a:solidFill>
                <a:sym typeface="+mn-ea"/>
              </a:rPr>
              <a:t>精神生活</a:t>
            </a:r>
            <a:r>
              <a:rPr lang="zh-CN" altLang="en-US" sz="3200" b="1" spc="-1">
                <a:solidFill>
                  <a:srgbClr val="000000"/>
                </a:solidFill>
                <a:sym typeface="+mn-ea"/>
              </a:rPr>
              <a:t>过程</a:t>
            </a:r>
            <a:r>
              <a:rPr lang="en-US" altLang="zh-CN" sz="3200" b="1" spc="-1">
                <a:solidFill>
                  <a:srgbClr val="000000"/>
                </a:solidFill>
                <a:sym typeface="+mn-ea"/>
              </a:rPr>
              <a:t>,</a:t>
            </a:r>
            <a:r>
              <a:rPr lang="zh-CN" altLang="en-US" sz="3200" b="1" spc="-1">
                <a:sym typeface="+mn-ea"/>
              </a:rPr>
              <a:t> </a:t>
            </a:r>
            <a:endParaRPr lang="en-US" altLang="zh-CN" sz="3200" b="1" spc="-1">
              <a:sym typeface="+mn-ea"/>
            </a:endParaRPr>
          </a:p>
          <a:p>
            <a:r>
              <a:rPr lang="zh-CN" altLang="en-US" sz="2665" b="1" spc="-1">
                <a:sym typeface="+mn-ea"/>
              </a:rPr>
              <a:t>①政治</a:t>
            </a:r>
            <a:r>
              <a:rPr lang="en-US" altLang="en-US" sz="2665" b="1" spc="-1">
                <a:sym typeface="+mn-ea"/>
              </a:rPr>
              <a:t>、</a:t>
            </a:r>
            <a:r>
              <a:rPr lang="zh-CN" altLang="en-US" sz="2665" b="1" spc="-1">
                <a:sym typeface="+mn-ea"/>
              </a:rPr>
              <a:t>法律</a:t>
            </a:r>
            <a:r>
              <a:rPr lang="en-US" altLang="en-US" sz="2665" b="1" spc="-1">
                <a:sym typeface="+mn-ea"/>
              </a:rPr>
              <a:t>、</a:t>
            </a:r>
            <a:r>
              <a:rPr lang="zh-CN" altLang="en-US" sz="2665" b="1" spc="-1">
                <a:sym typeface="+mn-ea"/>
              </a:rPr>
              <a:t>哲学、道德、艺术、宗教</a:t>
            </a:r>
            <a:r>
              <a:rPr lang="en-US" altLang="en-US" sz="2665" b="1" spc="-1">
                <a:sym typeface="+mn-ea"/>
              </a:rPr>
              <a:t>等观点；</a:t>
            </a:r>
            <a:endParaRPr lang="zh-CN" altLang="en-US" sz="2665" b="1" spc="-1"/>
          </a:p>
          <a:p>
            <a:r>
              <a:rPr lang="zh-CN" altLang="en-US" sz="2665" b="1" spc="-1">
                <a:sym typeface="+mn-ea"/>
              </a:rPr>
              <a:t>②</a:t>
            </a:r>
            <a:r>
              <a:rPr lang="en-US" altLang="en-US" sz="2665" b="1" spc="-1">
                <a:sym typeface="+mn-ea"/>
              </a:rPr>
              <a:t>社会心理、</a:t>
            </a:r>
            <a:r>
              <a:rPr lang="zh-CN" altLang="en-US" sz="2665" b="1" spc="-1">
                <a:sym typeface="+mn-ea"/>
              </a:rPr>
              <a:t>风俗</a:t>
            </a:r>
            <a:r>
              <a:rPr lang="en-US" altLang="en-US" sz="2665" b="1" spc="-1">
                <a:sym typeface="+mn-ea"/>
              </a:rPr>
              <a:t>、</a:t>
            </a:r>
            <a:r>
              <a:rPr lang="zh-CN" altLang="en-US" sz="2665" b="1" spc="-1">
                <a:sym typeface="+mn-ea"/>
              </a:rPr>
              <a:t>习惯</a:t>
            </a:r>
            <a:r>
              <a:rPr lang="en-US" altLang="zh-CN" sz="2665" b="1" spc="-1">
                <a:sym typeface="+mn-ea"/>
              </a:rPr>
              <a:t>……</a:t>
            </a:r>
            <a:endParaRPr lang="en-US" altLang="zh-CN" sz="2665" b="1" spc="-1">
              <a:sym typeface="+mn-ea"/>
            </a:endParaRPr>
          </a:p>
          <a:p>
            <a:r>
              <a:rPr lang="zh-CN" altLang="en-US" sz="2665" b="1" spc="-1">
                <a:solidFill>
                  <a:srgbClr val="FF0000"/>
                </a:solidFill>
                <a:highlight>
                  <a:srgbClr val="FFFF00"/>
                </a:highlight>
                <a:latin typeface="华文琥珀" panose="02010800040101010101" charset="-122"/>
                <a:ea typeface="华文琥珀" panose="02010800040101010101" charset="-122"/>
                <a:sym typeface="+mn-ea"/>
              </a:rPr>
              <a:t>补充：意识形态和非意识形态</a:t>
            </a:r>
            <a:endParaRPr lang="zh-CN" altLang="en-US" sz="2665" b="1" spc="-1">
              <a:solidFill>
                <a:srgbClr val="FF0000"/>
              </a:solidFill>
              <a:highlight>
                <a:srgbClr val="FFFF00"/>
              </a:highlight>
              <a:latin typeface="华文琥珀" panose="02010800040101010101" charset="-122"/>
              <a:ea typeface="华文琥珀" panose="02010800040101010101" charset="-122"/>
              <a:sym typeface="+mn-ea"/>
            </a:endParaRPr>
          </a:p>
        </p:txBody>
      </p:sp>
      <p:sp>
        <p:nvSpPr>
          <p:cNvPr id="23" name="矩形 22"/>
          <p:cNvSpPr/>
          <p:nvPr>
            <p:custDataLst>
              <p:tags r:id="rId12"/>
            </p:custDataLst>
          </p:nvPr>
        </p:nvSpPr>
        <p:spPr>
          <a:xfrm>
            <a:off x="1819489" y="1892829"/>
            <a:ext cx="2376979" cy="793871"/>
          </a:xfrm>
          <a:prstGeom prst="rect">
            <a:avLst/>
          </a:prstGeom>
          <a:solidFill>
            <a:srgbClr val="2E97BC"/>
          </a:soli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rgbClr val="4471C4"/>
              </a:solidFill>
            </a:endParaRPr>
          </a:p>
        </p:txBody>
      </p:sp>
      <p:sp>
        <p:nvSpPr>
          <p:cNvPr id="25" name="文本框 24"/>
          <p:cNvSpPr txBox="1"/>
          <p:nvPr>
            <p:custDataLst>
              <p:tags r:id="rId13"/>
            </p:custDataLst>
          </p:nvPr>
        </p:nvSpPr>
        <p:spPr>
          <a:xfrm>
            <a:off x="1819489" y="1981987"/>
            <a:ext cx="2280968"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0">
            <a:noAutofit/>
          </a:bodyPr>
          <a:lstStyle>
            <a:defPPr>
              <a:defRPr lang="zh-CN"/>
            </a:defPPr>
            <a:lvl1pPr algn="ctr" fontAlgn="base">
              <a:spcBef>
                <a:spcPct val="0"/>
              </a:spcBef>
              <a:spcAft>
                <a:spcPct val="0"/>
              </a:spcAft>
              <a:defRPr sz="2400">
                <a:solidFill>
                  <a:prstClr val="white"/>
                </a:solidFill>
                <a:latin typeface="+mj-lt"/>
                <a:ea typeface="微软雅黑" panose="020B0503020204020204" pitchFamily="34" charset="-122"/>
              </a:defRPr>
            </a:lvl1pPr>
            <a:lvl2pPr marL="742950" indent="-285750">
              <a:defRPr>
                <a:latin typeface="Calibri" panose="020F0502020204030204"/>
                <a:ea typeface="微软雅黑" panose="020B0503020204020204" pitchFamily="34" charset="-122"/>
              </a:defRPr>
            </a:lvl2pPr>
            <a:lvl3pPr marL="1143000" indent="-228600">
              <a:defRPr>
                <a:latin typeface="Calibri" panose="020F0502020204030204"/>
                <a:ea typeface="微软雅黑" panose="020B0503020204020204" pitchFamily="34" charset="-122"/>
              </a:defRPr>
            </a:lvl3pPr>
            <a:lvl4pPr marL="1600200" indent="-228600">
              <a:defRPr>
                <a:latin typeface="Calibri" panose="020F0502020204030204"/>
                <a:ea typeface="微软雅黑" panose="020B0503020204020204" pitchFamily="34" charset="-122"/>
              </a:defRPr>
            </a:lvl4pPr>
            <a:lvl5pPr marL="2057400" indent="-228600">
              <a:defRPr>
                <a:latin typeface="Calibri" panose="020F0502020204030204"/>
                <a:ea typeface="微软雅黑" panose="020B0503020204020204" pitchFamily="34" charset="-122"/>
              </a:defRPr>
            </a:lvl5pPr>
            <a:lvl6pPr marL="2514600" indent="-228600" fontAlgn="base">
              <a:spcBef>
                <a:spcPct val="0"/>
              </a:spcBef>
              <a:spcAft>
                <a:spcPct val="0"/>
              </a:spcAft>
              <a:defRPr>
                <a:latin typeface="Calibri" panose="020F0502020204030204"/>
                <a:ea typeface="微软雅黑" panose="020B0503020204020204" pitchFamily="34" charset="-122"/>
              </a:defRPr>
            </a:lvl6pPr>
            <a:lvl7pPr marL="2971800" indent="-228600" fontAlgn="base">
              <a:spcBef>
                <a:spcPct val="0"/>
              </a:spcBef>
              <a:spcAft>
                <a:spcPct val="0"/>
              </a:spcAft>
              <a:defRPr>
                <a:latin typeface="Calibri" panose="020F0502020204030204"/>
                <a:ea typeface="微软雅黑" panose="020B0503020204020204" pitchFamily="34" charset="-122"/>
              </a:defRPr>
            </a:lvl7pPr>
            <a:lvl8pPr marL="3429000" indent="-228600" fontAlgn="base">
              <a:spcBef>
                <a:spcPct val="0"/>
              </a:spcBef>
              <a:spcAft>
                <a:spcPct val="0"/>
              </a:spcAft>
              <a:defRPr>
                <a:latin typeface="Calibri" panose="020F0502020204030204"/>
                <a:ea typeface="微软雅黑" panose="020B0503020204020204" pitchFamily="34" charset="-122"/>
              </a:defRPr>
            </a:lvl8pPr>
            <a:lvl9pPr marL="3886200" indent="-228600" fontAlgn="base">
              <a:spcBef>
                <a:spcPct val="0"/>
              </a:spcBef>
              <a:spcAft>
                <a:spcPct val="0"/>
              </a:spcAft>
              <a:defRPr>
                <a:latin typeface="Calibri" panose="020F0502020204030204"/>
                <a:ea typeface="微软雅黑" panose="020B0503020204020204" pitchFamily="34" charset="-122"/>
              </a:defRPr>
            </a:lvl9pPr>
          </a:lstStyle>
          <a:p>
            <a:r>
              <a:rPr lang="zh-CN" altLang="en-US" sz="3200" b="1">
                <a:solidFill>
                  <a:schemeClr val="bg1"/>
                </a:solidFill>
                <a:latin typeface="微软雅黑" panose="020B0503020204020204" pitchFamily="34" charset="-122"/>
                <a:ea typeface="微软雅黑" panose="020B0503020204020204" pitchFamily="34" charset="-122"/>
                <a:cs typeface="+mj-cs"/>
              </a:rPr>
              <a:t>社会存在</a:t>
            </a:r>
            <a:endParaRPr lang="zh-CN" altLang="en-US" sz="3200" b="1">
              <a:solidFill>
                <a:schemeClr val="bg1"/>
              </a:solidFill>
              <a:latin typeface="微软雅黑" panose="020B0503020204020204" pitchFamily="34" charset="-122"/>
              <a:ea typeface="微软雅黑" panose="020B0503020204020204" pitchFamily="34" charset="-122"/>
              <a:cs typeface="+mj-cs"/>
            </a:endParaRPr>
          </a:p>
        </p:txBody>
      </p:sp>
      <p:sp>
        <p:nvSpPr>
          <p:cNvPr id="27" name="矩形 26"/>
          <p:cNvSpPr/>
          <p:nvPr>
            <p:custDataLst>
              <p:tags r:id="rId14"/>
            </p:custDataLst>
          </p:nvPr>
        </p:nvSpPr>
        <p:spPr>
          <a:xfrm>
            <a:off x="7854000" y="1892829"/>
            <a:ext cx="2376979" cy="793871"/>
          </a:xfrm>
          <a:prstGeom prst="rect">
            <a:avLst/>
          </a:prstGeom>
          <a:solidFill>
            <a:srgbClr val="2E97BC"/>
          </a:soli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rgbClr val="4471C4"/>
              </a:solidFill>
            </a:endParaRPr>
          </a:p>
        </p:txBody>
      </p:sp>
      <p:sp>
        <p:nvSpPr>
          <p:cNvPr id="28" name="文本框 27"/>
          <p:cNvSpPr txBox="1"/>
          <p:nvPr>
            <p:custDataLst>
              <p:tags r:id="rId15"/>
            </p:custDataLst>
          </p:nvPr>
        </p:nvSpPr>
        <p:spPr>
          <a:xfrm>
            <a:off x="7854000" y="1981987"/>
            <a:ext cx="2280968"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0">
            <a:noAutofit/>
          </a:bodyPr>
          <a:lstStyle>
            <a:defPPr>
              <a:defRPr lang="zh-CN"/>
            </a:defPPr>
            <a:lvl1pPr algn="ctr" fontAlgn="base">
              <a:spcBef>
                <a:spcPct val="0"/>
              </a:spcBef>
              <a:spcAft>
                <a:spcPct val="0"/>
              </a:spcAft>
              <a:defRPr sz="2400">
                <a:solidFill>
                  <a:prstClr val="white"/>
                </a:solidFill>
                <a:latin typeface="+mj-lt"/>
                <a:ea typeface="微软雅黑" panose="020B0503020204020204" pitchFamily="34" charset="-122"/>
              </a:defRPr>
            </a:lvl1pPr>
            <a:lvl2pPr marL="742950" indent="-285750">
              <a:defRPr>
                <a:latin typeface="Calibri" panose="020F0502020204030204"/>
                <a:ea typeface="微软雅黑" panose="020B0503020204020204" pitchFamily="34" charset="-122"/>
              </a:defRPr>
            </a:lvl2pPr>
            <a:lvl3pPr marL="1143000" indent="-228600">
              <a:defRPr>
                <a:latin typeface="Calibri" panose="020F0502020204030204"/>
                <a:ea typeface="微软雅黑" panose="020B0503020204020204" pitchFamily="34" charset="-122"/>
              </a:defRPr>
            </a:lvl3pPr>
            <a:lvl4pPr marL="1600200" indent="-228600">
              <a:defRPr>
                <a:latin typeface="Calibri" panose="020F0502020204030204"/>
                <a:ea typeface="微软雅黑" panose="020B0503020204020204" pitchFamily="34" charset="-122"/>
              </a:defRPr>
            </a:lvl4pPr>
            <a:lvl5pPr marL="2057400" indent="-228600">
              <a:defRPr>
                <a:latin typeface="Calibri" panose="020F0502020204030204"/>
                <a:ea typeface="微软雅黑" panose="020B0503020204020204" pitchFamily="34" charset="-122"/>
              </a:defRPr>
            </a:lvl5pPr>
            <a:lvl6pPr marL="2514600" indent="-228600" fontAlgn="base">
              <a:spcBef>
                <a:spcPct val="0"/>
              </a:spcBef>
              <a:spcAft>
                <a:spcPct val="0"/>
              </a:spcAft>
              <a:defRPr>
                <a:latin typeface="Calibri" panose="020F0502020204030204"/>
                <a:ea typeface="微软雅黑" panose="020B0503020204020204" pitchFamily="34" charset="-122"/>
              </a:defRPr>
            </a:lvl6pPr>
            <a:lvl7pPr marL="2971800" indent="-228600" fontAlgn="base">
              <a:spcBef>
                <a:spcPct val="0"/>
              </a:spcBef>
              <a:spcAft>
                <a:spcPct val="0"/>
              </a:spcAft>
              <a:defRPr>
                <a:latin typeface="Calibri" panose="020F0502020204030204"/>
                <a:ea typeface="微软雅黑" panose="020B0503020204020204" pitchFamily="34" charset="-122"/>
              </a:defRPr>
            </a:lvl7pPr>
            <a:lvl8pPr marL="3429000" indent="-228600" fontAlgn="base">
              <a:spcBef>
                <a:spcPct val="0"/>
              </a:spcBef>
              <a:spcAft>
                <a:spcPct val="0"/>
              </a:spcAft>
              <a:defRPr>
                <a:latin typeface="Calibri" panose="020F0502020204030204"/>
                <a:ea typeface="微软雅黑" panose="020B0503020204020204" pitchFamily="34" charset="-122"/>
              </a:defRPr>
            </a:lvl8pPr>
            <a:lvl9pPr marL="3886200" indent="-228600" fontAlgn="base">
              <a:spcBef>
                <a:spcPct val="0"/>
              </a:spcBef>
              <a:spcAft>
                <a:spcPct val="0"/>
              </a:spcAft>
              <a:defRPr>
                <a:latin typeface="Calibri" panose="020F0502020204030204"/>
                <a:ea typeface="微软雅黑" panose="020B0503020204020204" pitchFamily="34" charset="-122"/>
              </a:defRPr>
            </a:lvl9pPr>
          </a:lstStyle>
          <a:p>
            <a:r>
              <a:rPr lang="zh-CN" altLang="en-US" sz="3200" b="1">
                <a:solidFill>
                  <a:schemeClr val="bg1"/>
                </a:solidFill>
                <a:latin typeface="微软雅黑" panose="020B0503020204020204" pitchFamily="34" charset="-122"/>
                <a:ea typeface="微软雅黑" panose="020B0503020204020204" pitchFamily="34" charset="-122"/>
                <a:cs typeface="+mj-cs"/>
              </a:rPr>
              <a:t>社会意识</a:t>
            </a:r>
            <a:endParaRPr lang="zh-CN" altLang="en-US" sz="3200" b="1">
              <a:solidFill>
                <a:schemeClr val="bg1"/>
              </a:solidFill>
              <a:latin typeface="微软雅黑" panose="020B0503020204020204" pitchFamily="34" charset="-122"/>
              <a:ea typeface="微软雅黑" panose="020B0503020204020204" pitchFamily="34" charset="-122"/>
              <a:cs typeface="+mj-cs"/>
            </a:endParaRPr>
          </a:p>
        </p:txBody>
      </p:sp>
      <p:pic>
        <p:nvPicPr>
          <p:cNvPr id="3" name="图片 2"/>
          <p:cNvPicPr>
            <a:picLocks noChangeAspect="1"/>
          </p:cNvPicPr>
          <p:nvPr>
            <p:custDataLst>
              <p:tags r:id="rId16"/>
            </p:custDataLst>
          </p:nvPr>
        </p:nvPicPr>
        <p:blipFill>
          <a:blip r:embed="rId17"/>
          <a:stretch>
            <a:fillRect/>
          </a:stretch>
        </p:blipFill>
        <p:spPr>
          <a:xfrm>
            <a:off x="9936427" y="836712"/>
            <a:ext cx="2568671" cy="1788315"/>
          </a:xfrm>
          <a:prstGeom prst="rect">
            <a:avLst/>
          </a:prstGeom>
        </p:spPr>
      </p:pic>
      <p:pic>
        <p:nvPicPr>
          <p:cNvPr id="29" name="图片 28"/>
          <p:cNvPicPr>
            <a:picLocks noChangeAspect="1"/>
          </p:cNvPicPr>
          <p:nvPr>
            <p:custDataLst>
              <p:tags r:id="rId18"/>
            </p:custDataLst>
          </p:nvPr>
        </p:nvPicPr>
        <p:blipFill>
          <a:blip r:embed="rId19"/>
          <a:stretch>
            <a:fillRect/>
          </a:stretch>
        </p:blipFill>
        <p:spPr>
          <a:xfrm>
            <a:off x="0" y="5206464"/>
            <a:ext cx="12192000" cy="1651536"/>
          </a:xfrm>
          <a:prstGeom prst="rect">
            <a:avLst/>
          </a:prstGeom>
        </p:spPr>
      </p:pic>
      <p:sp>
        <p:nvSpPr>
          <p:cNvPr id="33" name="矩形 32"/>
          <p:cNvSpPr/>
          <p:nvPr>
            <p:custDataLst>
              <p:tags r:id="rId20"/>
            </p:custDataLst>
          </p:nvPr>
        </p:nvSpPr>
        <p:spPr>
          <a:xfrm>
            <a:off x="-27560" y="6802757"/>
            <a:ext cx="12251044" cy="153388"/>
          </a:xfrm>
          <a:prstGeom prst="rect">
            <a:avLst/>
          </a:prstGeom>
          <a:solidFill>
            <a:srgbClr val="1D7F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85"/>
          </a:p>
        </p:txBody>
      </p:sp>
      <p:sp>
        <p:nvSpPr>
          <p:cNvPr id="4" name="TextBox 38">
            <a:hlinkClick r:id="" action="ppaction://hlinkshowjump?jump=nextslide"/>
          </p:cNvPr>
          <p:cNvSpPr txBox="1">
            <a:spLocks noChangeArrowheads="1"/>
          </p:cNvSpPr>
          <p:nvPr>
            <p:custDataLst>
              <p:tags r:id="rId21"/>
            </p:custDataLst>
          </p:nvPr>
        </p:nvSpPr>
        <p:spPr bwMode="auto">
          <a:xfrm>
            <a:off x="1391477" y="182400"/>
            <a:ext cx="6298832" cy="64516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auto"/>
            <a:r>
              <a:rPr lang="zh-CN" altLang="en-US" sz="3600" b="1">
                <a:solidFill>
                  <a:srgbClr val="FF0000"/>
                </a:solidFill>
                <a:latin typeface="微软雅黑" panose="020B0503020204020204" pitchFamily="34" charset="-122"/>
                <a:ea typeface="微软雅黑" panose="020B0503020204020204" pitchFamily="34" charset="-122"/>
              </a:rPr>
              <a:t>二、社会存在与社会意识</a:t>
            </a:r>
            <a:endParaRPr lang="zh-CN" altLang="en-US" sz="3600" b="1" noProof="1">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000">
        <p:fad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1000"/>
                                        <p:tgtEl>
                                          <p:spTgt spid="22"/>
                                        </p:tgtEl>
                                      </p:cBhvr>
                                    </p:animEffect>
                                    <p:anim calcmode="lin" valueType="num">
                                      <p:cBhvr>
                                        <p:cTn id="13" dur="1000" fill="hold"/>
                                        <p:tgtEl>
                                          <p:spTgt spid="22"/>
                                        </p:tgtEl>
                                        <p:attrNameLst>
                                          <p:attrName>ppt_x</p:attrName>
                                        </p:attrNameLst>
                                      </p:cBhvr>
                                      <p:tavLst>
                                        <p:tav tm="0">
                                          <p:val>
                                            <p:strVal val="#ppt_x"/>
                                          </p:val>
                                        </p:tav>
                                        <p:tav tm="100000">
                                          <p:val>
                                            <p:strVal val="#ppt_x"/>
                                          </p:val>
                                        </p:tav>
                                      </p:tavLst>
                                    </p:anim>
                                    <p:anim calcmode="lin" valueType="num">
                                      <p:cBhvr>
                                        <p:cTn id="14"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ldLvl="0" animBg="1"/>
      <p:bldP spid="22" grpId="0" bldLvl="0" animBg="1"/>
    </p:bld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AS_UNIQUEID" val="5694"/>
</p:tagLst>
</file>

<file path=ppt/tags/tag101.xml><?xml version="1.0" encoding="utf-8"?>
<p:tagLst xmlns:p="http://schemas.openxmlformats.org/presentationml/2006/main">
  <p:tag name="AS_UNIQUEID" val="5695"/>
</p:tagLst>
</file>

<file path=ppt/tags/tag102.xml><?xml version="1.0" encoding="utf-8"?>
<p:tagLst xmlns:p="http://schemas.openxmlformats.org/presentationml/2006/main">
  <p:tag name="AS_UNIQUEID" val="5696"/>
</p:tagLst>
</file>

<file path=ppt/tags/tag103.xml><?xml version="1.0" encoding="utf-8"?>
<p:tagLst xmlns:p="http://schemas.openxmlformats.org/presentationml/2006/main">
  <p:tag name="AS_UNIQUEID" val="5697"/>
</p:tagLst>
</file>

<file path=ppt/tags/tag104.xml><?xml version="1.0" encoding="utf-8"?>
<p:tagLst xmlns:p="http://schemas.openxmlformats.org/presentationml/2006/main">
  <p:tag name="AS_UNIQUEID" val="5698"/>
</p:tagLst>
</file>

<file path=ppt/tags/tag105.xml><?xml version="1.0" encoding="utf-8"?>
<p:tagLst xmlns:p="http://schemas.openxmlformats.org/presentationml/2006/main">
  <p:tag name="AS_UNIQUEID" val="5699"/>
</p:tagLst>
</file>

<file path=ppt/tags/tag106.xml><?xml version="1.0" encoding="utf-8"?>
<p:tagLst xmlns:p="http://schemas.openxmlformats.org/presentationml/2006/main">
  <p:tag name="AS_UNIQUEID" val="5700"/>
</p:tagLst>
</file>

<file path=ppt/tags/tag107.xml><?xml version="1.0" encoding="utf-8"?>
<p:tagLst xmlns:p="http://schemas.openxmlformats.org/presentationml/2006/main">
  <p:tag name="AS_UNIQUEID" val="5701"/>
</p:tagLst>
</file>

<file path=ppt/tags/tag108.xml><?xml version="1.0" encoding="utf-8"?>
<p:tagLst xmlns:p="http://schemas.openxmlformats.org/presentationml/2006/main">
  <p:tag name="AS_UNIQUEID" val="5702"/>
</p:tagLst>
</file>

<file path=ppt/tags/tag109.xml><?xml version="1.0" encoding="utf-8"?>
<p:tagLst xmlns:p="http://schemas.openxmlformats.org/presentationml/2006/main">
  <p:tag name="AS_UNIQUEID" val="5685"/>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0.xml><?xml version="1.0" encoding="utf-8"?>
<p:tagLst xmlns:p="http://schemas.openxmlformats.org/presentationml/2006/main">
  <p:tag name="AS_UNIQUEID" val="5686"/>
</p:tagLst>
</file>

<file path=ppt/tags/tag111.xml><?xml version="1.0" encoding="utf-8"?>
<p:tagLst xmlns:p="http://schemas.openxmlformats.org/presentationml/2006/main">
  <p:tag name="AS_UNIQUEID" val="5687"/>
</p:tagLst>
</file>

<file path=ppt/tags/tag112.xml><?xml version="1.0" encoding="utf-8"?>
<p:tagLst xmlns:p="http://schemas.openxmlformats.org/presentationml/2006/main">
  <p:tag name="AS_UNIQUEID" val="5838"/>
</p:tagLst>
</file>

<file path=ppt/tags/tag113.xml><?xml version="1.0" encoding="utf-8"?>
<p:tagLst xmlns:p="http://schemas.openxmlformats.org/presentationml/2006/main">
  <p:tag name="AS_UNIQUEID" val="5839"/>
</p:tagLst>
</file>

<file path=ppt/tags/tag114.xml><?xml version="1.0" encoding="utf-8"?>
<p:tagLst xmlns:p="http://schemas.openxmlformats.org/presentationml/2006/main">
  <p:tag name="AS_UNIQUEID" val="5840"/>
</p:tagLst>
</file>

<file path=ppt/tags/tag115.xml><?xml version="1.0" encoding="utf-8"?>
<p:tagLst xmlns:p="http://schemas.openxmlformats.org/presentationml/2006/main">
  <p:tag name="AS_UNIQUEID" val="5841"/>
</p:tagLst>
</file>

<file path=ppt/tags/tag116.xml><?xml version="1.0" encoding="utf-8"?>
<p:tagLst xmlns:p="http://schemas.openxmlformats.org/presentationml/2006/main">
  <p:tag name="AS_UNIQUEID" val="5842"/>
</p:tagLst>
</file>

<file path=ppt/tags/tag117.xml><?xml version="1.0" encoding="utf-8"?>
<p:tagLst xmlns:p="http://schemas.openxmlformats.org/presentationml/2006/main">
  <p:tag name="AS_UNIQUEID" val="5843"/>
</p:tagLst>
</file>

<file path=ppt/tags/tag118.xml><?xml version="1.0" encoding="utf-8"?>
<p:tagLst xmlns:p="http://schemas.openxmlformats.org/presentationml/2006/main">
  <p:tag name="AS_UNIQUEID" val="5844"/>
</p:tagLst>
</file>

<file path=ppt/tags/tag119.xml><?xml version="1.0" encoding="utf-8"?>
<p:tagLst xmlns:p="http://schemas.openxmlformats.org/presentationml/2006/main">
  <p:tag name="AS_UNIQUEID" val="5845"/>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0.xml><?xml version="1.0" encoding="utf-8"?>
<p:tagLst xmlns:p="http://schemas.openxmlformats.org/presentationml/2006/main">
  <p:tag name="AS_UNIQUEID" val="5846"/>
</p:tagLst>
</file>

<file path=ppt/tags/tag121.xml><?xml version="1.0" encoding="utf-8"?>
<p:tagLst xmlns:p="http://schemas.openxmlformats.org/presentationml/2006/main">
  <p:tag name="AS_UNIQUEID" val="5847"/>
</p:tagLst>
</file>

<file path=ppt/tags/tag122.xml><?xml version="1.0" encoding="utf-8"?>
<p:tagLst xmlns:p="http://schemas.openxmlformats.org/presentationml/2006/main">
  <p:tag name="AS_UNIQUEID" val="5848"/>
</p:tagLst>
</file>

<file path=ppt/tags/tag123.xml><?xml version="1.0" encoding="utf-8"?>
<p:tagLst xmlns:p="http://schemas.openxmlformats.org/presentationml/2006/main">
  <p:tag name="AS_UNIQUEID" val="5849"/>
  <p:tag name="KSO_WM_BEAUTIFY_FLAG" val="#wm#"/>
  <p:tag name="KSO_WM_DIAGRAM_GROUP_CODE" val="m1-1"/>
  <p:tag name="KSO_WM_TAG_VERSION" val="1.0"/>
  <p:tag name="KSO_WM_TEMPLATE_CATEGORY" val="diagram"/>
  <p:tag name="KSO_WM_TEMPLATE_INDEX" val="160433"/>
  <p:tag name="KSO_WM_UNIT_COMPATIBLE" val="0"/>
  <p:tag name="KSO_WM_UNIT_DIAGRAM_ISNUMVISUAL" val="0"/>
  <p:tag name="KSO_WM_UNIT_DIAGRAM_ISREFERUNIT" val="0"/>
  <p:tag name="KSO_WM_UNIT_DIAGRAM_SCHEMECOLOR_ID" val="0"/>
  <p:tag name="KSO_WM_UNIT_FILL_FORE_SCHEMECOLOR_INDEX" val="6"/>
  <p:tag name="KSO_WM_UNIT_FILL_TYPE" val="1"/>
  <p:tag name="KSO_WM_UNIT_HIGHLIGHT" val="0"/>
  <p:tag name="KSO_WM_UNIT_ID" val="diagram160433_2*m_h_f*1_2_1"/>
  <p:tag name="KSO_WM_UNIT_INDEX" val="1_2_1"/>
  <p:tag name="KSO_WM_UNIT_LAYERLEVEL" val="1_1_1"/>
  <p:tag name="KSO_WM_UNIT_NOCLEAR" val="0"/>
  <p:tag name="KSO_WM_UNIT_PRESET_TEXT" val="单击此处添加文本具体内容"/>
  <p:tag name="KSO_WM_UNIT_SUBTYPE" val="a"/>
  <p:tag name="KSO_WM_UNIT_TEXT_FILL_FORE_SCHEMECOLOR_INDEX" val="13"/>
  <p:tag name="KSO_WM_UNIT_TEXT_FILL_TYPE" val="1"/>
  <p:tag name="KSO_WM_UNIT_TYPE" val="m_h_f"/>
  <p:tag name="KSO_WM_UNIT_USESOURCEFORMAT_APPLY" val="1"/>
  <p:tag name="KSO_WM_UNIT_VALUE" val="63"/>
</p:tagLst>
</file>

<file path=ppt/tags/tag124.xml><?xml version="1.0" encoding="utf-8"?>
<p:tagLst xmlns:p="http://schemas.openxmlformats.org/presentationml/2006/main">
  <p:tag name="AS_UNIQUEID" val="5850"/>
</p:tagLst>
</file>

<file path=ppt/tags/tag125.xml><?xml version="1.0" encoding="utf-8"?>
<p:tagLst xmlns:p="http://schemas.openxmlformats.org/presentationml/2006/main">
  <p:tag name="AS_UNIQUEID" val="5851"/>
</p:tagLst>
</file>

<file path=ppt/tags/tag126.xml><?xml version="1.0" encoding="utf-8"?>
<p:tagLst xmlns:p="http://schemas.openxmlformats.org/presentationml/2006/main">
  <p:tag name="AS_UNIQUEID" val="5852"/>
  <p:tag name="KSO_WM_BEAUTIFY_FLAG" val="#wm#"/>
  <p:tag name="KSO_WM_DIAGRAM_GROUP_CODE" val="m1-1"/>
  <p:tag name="KSO_WM_TAG_VERSION" val="1.0"/>
  <p:tag name="KSO_WM_TEMPLATE_CATEGORY" val="diagram"/>
  <p:tag name="KSO_WM_TEMPLATE_INDEX" val="160433"/>
  <p:tag name="KSO_WM_UNIT_COMPATIBLE" val="0"/>
  <p:tag name="KSO_WM_UNIT_DIAGRAM_ISNUMVISUAL" val="0"/>
  <p:tag name="KSO_WM_UNIT_DIAGRAM_ISREFERUNIT" val="0"/>
  <p:tag name="KSO_WM_UNIT_DIAGRAM_SCHEMECOLOR_ID" val="0"/>
  <p:tag name="KSO_WM_UNIT_FILL_FORE_SCHEMECOLOR_INDEX" val="6"/>
  <p:tag name="KSO_WM_UNIT_FILL_TYPE" val="1"/>
  <p:tag name="KSO_WM_UNIT_HIGHLIGHT" val="0"/>
  <p:tag name="KSO_WM_UNIT_ID" val="diagram160433_2*m_h_f*1_2_1"/>
  <p:tag name="KSO_WM_UNIT_INDEX" val="1_2_1"/>
  <p:tag name="KSO_WM_UNIT_LAYERLEVEL" val="1_1_1"/>
  <p:tag name="KSO_WM_UNIT_NOCLEAR" val="0"/>
  <p:tag name="KSO_WM_UNIT_PRESET_TEXT" val="单击此处添加文本具体内容"/>
  <p:tag name="KSO_WM_UNIT_SUBTYPE" val="a"/>
  <p:tag name="KSO_WM_UNIT_TEXT_FILL_FORE_SCHEMECOLOR_INDEX" val="13"/>
  <p:tag name="KSO_WM_UNIT_TEXT_FILL_TYPE" val="1"/>
  <p:tag name="KSO_WM_UNIT_TYPE" val="m_h_f"/>
  <p:tag name="KSO_WM_UNIT_USESOURCEFORMAT_APPLY" val="1"/>
  <p:tag name="KSO_WM_UNIT_VALUE" val="63"/>
</p:tagLst>
</file>

<file path=ppt/tags/tag127.xml><?xml version="1.0" encoding="utf-8"?>
<p:tagLst xmlns:p="http://schemas.openxmlformats.org/presentationml/2006/main">
  <p:tag name="AS_UNIQUEID" val="5834"/>
</p:tagLst>
</file>

<file path=ppt/tags/tag128.xml><?xml version="1.0" encoding="utf-8"?>
<p:tagLst xmlns:p="http://schemas.openxmlformats.org/presentationml/2006/main">
  <p:tag name="AS_UNIQUEID" val="5835"/>
</p:tagLst>
</file>

<file path=ppt/tags/tag129.xml><?xml version="1.0" encoding="utf-8"?>
<p:tagLst xmlns:p="http://schemas.openxmlformats.org/presentationml/2006/main">
  <p:tag name="AS_UNIQUEID" val="5836"/>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0.xml><?xml version="1.0" encoding="utf-8"?>
<p:tagLst xmlns:p="http://schemas.openxmlformats.org/presentationml/2006/main">
  <p:tag name="AS_UNIQUEID" val="3729"/>
  <p:tag name="KSO_WM_UNIT_PLACING_PICTURE_USER_VIEWPORT" val="{&quot;height&quot;:9595.741732283464,&quot;width&quot;:12530.15590551181}"/>
</p:tagLst>
</file>

<file path=ppt/tags/tag131.xml><?xml version="1.0" encoding="utf-8"?>
<p:tagLst xmlns:p="http://schemas.openxmlformats.org/presentationml/2006/main">
  <p:tag name="AS_UNIQUEID" val="3730"/>
</p:tagLst>
</file>

<file path=ppt/tags/tag132.xml><?xml version="1.0" encoding="utf-8"?>
<p:tagLst xmlns:p="http://schemas.openxmlformats.org/presentationml/2006/main">
  <p:tag name="AS_UNIQUEID" val="3731"/>
</p:tagLst>
</file>

<file path=ppt/tags/tag133.xml><?xml version="1.0" encoding="utf-8"?>
<p:tagLst xmlns:p="http://schemas.openxmlformats.org/presentationml/2006/main">
  <p:tag name="AS_UNIQUEID" val="3732"/>
</p:tagLst>
</file>

<file path=ppt/tags/tag134.xml><?xml version="1.0" encoding="utf-8"?>
<p:tagLst xmlns:p="http://schemas.openxmlformats.org/presentationml/2006/main">
  <p:tag name="AS_UNIQUEID" val="3734"/>
</p:tagLst>
</file>

<file path=ppt/tags/tag135.xml><?xml version="1.0" encoding="utf-8"?>
<p:tagLst xmlns:p="http://schemas.openxmlformats.org/presentationml/2006/main">
  <p:tag name="AS_UNIQUEID" val="6554"/>
</p:tagLst>
</file>

<file path=ppt/tags/tag136.xml><?xml version="1.0" encoding="utf-8"?>
<p:tagLst xmlns:p="http://schemas.openxmlformats.org/presentationml/2006/main">
  <p:tag name="AS_UNIQUEID" val="5856"/>
</p:tagLst>
</file>

<file path=ppt/tags/tag137.xml><?xml version="1.0" encoding="utf-8"?>
<p:tagLst xmlns:p="http://schemas.openxmlformats.org/presentationml/2006/main">
  <p:tag name="AS_UNIQUEID" val="5708"/>
</p:tagLst>
</file>

<file path=ppt/tags/tag138.xml><?xml version="1.0" encoding="utf-8"?>
<p:tagLst xmlns:p="http://schemas.openxmlformats.org/presentationml/2006/main">
  <p:tag name="AS_UNIQUEID" val="5709"/>
</p:tagLst>
</file>

<file path=ppt/tags/tag139.xml><?xml version="1.0" encoding="utf-8"?>
<p:tagLst xmlns:p="http://schemas.openxmlformats.org/presentationml/2006/main">
  <p:tag name="AS_UNIQUEID" val="5710"/>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0.xml><?xml version="1.0" encoding="utf-8"?>
<p:tagLst xmlns:p="http://schemas.openxmlformats.org/presentationml/2006/main">
  <p:tag name="AS_UNIQUEID" val="5711"/>
</p:tagLst>
</file>

<file path=ppt/tags/tag141.xml><?xml version="1.0" encoding="utf-8"?>
<p:tagLst xmlns:p="http://schemas.openxmlformats.org/presentationml/2006/main">
  <p:tag name="AS_UNIQUEID" val="5712"/>
</p:tagLst>
</file>

<file path=ppt/tags/tag142.xml><?xml version="1.0" encoding="utf-8"?>
<p:tagLst xmlns:p="http://schemas.openxmlformats.org/presentationml/2006/main">
  <p:tag name="AS_UNIQUEID" val="5713"/>
</p:tagLst>
</file>

<file path=ppt/tags/tag143.xml><?xml version="1.0" encoding="utf-8"?>
<p:tagLst xmlns:p="http://schemas.openxmlformats.org/presentationml/2006/main">
  <p:tag name="AS_UNIQUEID" val="5714"/>
</p:tagLst>
</file>

<file path=ppt/tags/tag144.xml><?xml version="1.0" encoding="utf-8"?>
<p:tagLst xmlns:p="http://schemas.openxmlformats.org/presentationml/2006/main">
  <p:tag name="AS_UNIQUEID" val="5715"/>
</p:tagLst>
</file>

<file path=ppt/tags/tag145.xml><?xml version="1.0" encoding="utf-8"?>
<p:tagLst xmlns:p="http://schemas.openxmlformats.org/presentationml/2006/main">
  <p:tag name="AS_UNIQUEID" val="5716"/>
</p:tagLst>
</file>

<file path=ppt/tags/tag146.xml><?xml version="1.0" encoding="utf-8"?>
<p:tagLst xmlns:p="http://schemas.openxmlformats.org/presentationml/2006/main">
  <p:tag name="AS_UNIQUEID" val="5717"/>
</p:tagLst>
</file>

<file path=ppt/tags/tag147.xml><?xml version="1.0" encoding="utf-8"?>
<p:tagLst xmlns:p="http://schemas.openxmlformats.org/presentationml/2006/main">
  <p:tag name="AS_UNIQUEID" val="5718"/>
</p:tagLst>
</file>

<file path=ppt/tags/tag148.xml><?xml version="1.0" encoding="utf-8"?>
<p:tagLst xmlns:p="http://schemas.openxmlformats.org/presentationml/2006/main">
  <p:tag name="AS_UNIQUEID" val="5719"/>
</p:tagLst>
</file>

<file path=ppt/tags/tag149.xml><?xml version="1.0" encoding="utf-8"?>
<p:tagLst xmlns:p="http://schemas.openxmlformats.org/presentationml/2006/main">
  <p:tag name="AS_UNIQUEID" val="5721"/>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0.xml><?xml version="1.0" encoding="utf-8"?>
<p:tagLst xmlns:p="http://schemas.openxmlformats.org/presentationml/2006/main">
  <p:tag name="AS_UNIQUEID" val="5723"/>
</p:tagLst>
</file>

<file path=ppt/tags/tag151.xml><?xml version="1.0" encoding="utf-8"?>
<p:tagLst xmlns:p="http://schemas.openxmlformats.org/presentationml/2006/main">
  <p:tag name="AS_UNIQUEID" val="5724"/>
</p:tagLst>
</file>

<file path=ppt/tags/tag152.xml><?xml version="1.0" encoding="utf-8"?>
<p:tagLst xmlns:p="http://schemas.openxmlformats.org/presentationml/2006/main">
  <p:tag name="AS_UNIQUEID" val="5725"/>
</p:tagLst>
</file>

<file path=ppt/tags/tag153.xml><?xml version="1.0" encoding="utf-8"?>
<p:tagLst xmlns:p="http://schemas.openxmlformats.org/presentationml/2006/main">
  <p:tag name="AS_UNIQUEID" val="5726"/>
</p:tagLst>
</file>

<file path=ppt/tags/tag154.xml><?xml version="1.0" encoding="utf-8"?>
<p:tagLst xmlns:p="http://schemas.openxmlformats.org/presentationml/2006/main">
  <p:tag name="AS_UNIQUEID" val="5727"/>
</p:tagLst>
</file>

<file path=ppt/tags/tag155.xml><?xml version="1.0" encoding="utf-8"?>
<p:tagLst xmlns:p="http://schemas.openxmlformats.org/presentationml/2006/main">
  <p:tag name="AS_UNIQUEID" val="5730"/>
</p:tagLst>
</file>

<file path=ppt/tags/tag156.xml><?xml version="1.0" encoding="utf-8"?>
<p:tagLst xmlns:p="http://schemas.openxmlformats.org/presentationml/2006/main">
  <p:tag name="AS_UNIQUEID" val="5704"/>
</p:tagLst>
</file>

<file path=ppt/tags/tag157.xml><?xml version="1.0" encoding="utf-8"?>
<p:tagLst xmlns:p="http://schemas.openxmlformats.org/presentationml/2006/main">
  <p:tag name="AS_UNIQUEID" val="5705"/>
</p:tagLst>
</file>

<file path=ppt/tags/tag158.xml><?xml version="1.0" encoding="utf-8"?>
<p:tagLst xmlns:p="http://schemas.openxmlformats.org/presentationml/2006/main">
  <p:tag name="AS_UNIQUEID" val="5706"/>
</p:tagLst>
</file>

<file path=ppt/tags/tag159.xml><?xml version="1.0" encoding="utf-8"?>
<p:tagLst xmlns:p="http://schemas.openxmlformats.org/presentationml/2006/main">
  <p:tag name="AS_UNIQUEID" val="5736"/>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60.xml><?xml version="1.0" encoding="utf-8"?>
<p:tagLst xmlns:p="http://schemas.openxmlformats.org/presentationml/2006/main">
  <p:tag name="AS_UNIQUEID" val="5737"/>
</p:tagLst>
</file>

<file path=ppt/tags/tag161.xml><?xml version="1.0" encoding="utf-8"?>
<p:tagLst xmlns:p="http://schemas.openxmlformats.org/presentationml/2006/main">
  <p:tag name="AS_UNIQUEID" val="5738"/>
</p:tagLst>
</file>

<file path=ppt/tags/tag162.xml><?xml version="1.0" encoding="utf-8"?>
<p:tagLst xmlns:p="http://schemas.openxmlformats.org/presentationml/2006/main">
  <p:tag name="AS_UNIQUEID" val="5739"/>
</p:tagLst>
</file>

<file path=ppt/tags/tag163.xml><?xml version="1.0" encoding="utf-8"?>
<p:tagLst xmlns:p="http://schemas.openxmlformats.org/presentationml/2006/main">
  <p:tag name="AS_UNIQUEID" val="5740"/>
</p:tagLst>
</file>

<file path=ppt/tags/tag164.xml><?xml version="1.0" encoding="utf-8"?>
<p:tagLst xmlns:p="http://schemas.openxmlformats.org/presentationml/2006/main">
  <p:tag name="AS_UNIQUEID" val="5741"/>
</p:tagLst>
</file>

<file path=ppt/tags/tag165.xml><?xml version="1.0" encoding="utf-8"?>
<p:tagLst xmlns:p="http://schemas.openxmlformats.org/presentationml/2006/main">
  <p:tag name="AS_UNIQUEID" val="5742"/>
</p:tagLst>
</file>

<file path=ppt/tags/tag166.xml><?xml version="1.0" encoding="utf-8"?>
<p:tagLst xmlns:p="http://schemas.openxmlformats.org/presentationml/2006/main">
  <p:tag name="AS_UNIQUEID" val="5743"/>
</p:tagLst>
</file>

<file path=ppt/tags/tag167.xml><?xml version="1.0" encoding="utf-8"?>
<p:tagLst xmlns:p="http://schemas.openxmlformats.org/presentationml/2006/main">
  <p:tag name="AS_UNIQUEID" val="5744"/>
</p:tagLst>
</file>

<file path=ppt/tags/tag168.xml><?xml version="1.0" encoding="utf-8"?>
<p:tagLst xmlns:p="http://schemas.openxmlformats.org/presentationml/2006/main">
  <p:tag name="AS_UNIQUEID" val="5745"/>
</p:tagLst>
</file>

<file path=ppt/tags/tag169.xml><?xml version="1.0" encoding="utf-8"?>
<p:tagLst xmlns:p="http://schemas.openxmlformats.org/presentationml/2006/main">
  <p:tag name="AS_UNIQUEID" val="2489"/>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0.xml><?xml version="1.0" encoding="utf-8"?>
<p:tagLst xmlns:p="http://schemas.openxmlformats.org/presentationml/2006/main">
  <p:tag name="AS_UNIQUEID" val="5746"/>
</p:tagLst>
</file>

<file path=ppt/tags/tag171.xml><?xml version="1.0" encoding="utf-8"?>
<p:tagLst xmlns:p="http://schemas.openxmlformats.org/presentationml/2006/main">
  <p:tag name="AS_UNIQUEID" val="5747"/>
</p:tagLst>
</file>

<file path=ppt/tags/tag172.xml><?xml version="1.0" encoding="utf-8"?>
<p:tagLst xmlns:p="http://schemas.openxmlformats.org/presentationml/2006/main">
  <p:tag name="AS_UNIQUEID" val="5748"/>
</p:tagLst>
</file>

<file path=ppt/tags/tag173.xml><?xml version="1.0" encoding="utf-8"?>
<p:tagLst xmlns:p="http://schemas.openxmlformats.org/presentationml/2006/main">
  <p:tag name="AS_UNIQUEID" val="5749"/>
</p:tagLst>
</file>

<file path=ppt/tags/tag174.xml><?xml version="1.0" encoding="utf-8"?>
<p:tagLst xmlns:p="http://schemas.openxmlformats.org/presentationml/2006/main">
  <p:tag name="AS_UNIQUEID" val="5750"/>
</p:tagLst>
</file>

<file path=ppt/tags/tag175.xml><?xml version="1.0" encoding="utf-8"?>
<p:tagLst xmlns:p="http://schemas.openxmlformats.org/presentationml/2006/main">
  <p:tag name="AS_UNIQUEID" val="5751"/>
</p:tagLst>
</file>

<file path=ppt/tags/tag176.xml><?xml version="1.0" encoding="utf-8"?>
<p:tagLst xmlns:p="http://schemas.openxmlformats.org/presentationml/2006/main">
  <p:tag name="AS_UNIQUEID" val="5732"/>
</p:tagLst>
</file>

<file path=ppt/tags/tag177.xml><?xml version="1.0" encoding="utf-8"?>
<p:tagLst xmlns:p="http://schemas.openxmlformats.org/presentationml/2006/main">
  <p:tag name="AS_UNIQUEID" val="5733"/>
</p:tagLst>
</file>

<file path=ppt/tags/tag178.xml><?xml version="1.0" encoding="utf-8"?>
<p:tagLst xmlns:p="http://schemas.openxmlformats.org/presentationml/2006/main">
  <p:tag name="AS_UNIQUEID" val="5734"/>
</p:tagLst>
</file>

<file path=ppt/tags/tag179.xml><?xml version="1.0" encoding="utf-8"?>
<p:tagLst xmlns:p="http://schemas.openxmlformats.org/presentationml/2006/main">
  <p:tag name="AS_UNIQUEID" val="5757"/>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0.xml><?xml version="1.0" encoding="utf-8"?>
<p:tagLst xmlns:p="http://schemas.openxmlformats.org/presentationml/2006/main">
  <p:tag name="AS_UNIQUEID" val="5758"/>
</p:tagLst>
</file>

<file path=ppt/tags/tag181.xml><?xml version="1.0" encoding="utf-8"?>
<p:tagLst xmlns:p="http://schemas.openxmlformats.org/presentationml/2006/main">
  <p:tag name="AS_UNIQUEID" val="5759"/>
</p:tagLst>
</file>

<file path=ppt/tags/tag182.xml><?xml version="1.0" encoding="utf-8"?>
<p:tagLst xmlns:p="http://schemas.openxmlformats.org/presentationml/2006/main">
  <p:tag name="AS_UNIQUEID" val="5760"/>
</p:tagLst>
</file>

<file path=ppt/tags/tag183.xml><?xml version="1.0" encoding="utf-8"?>
<p:tagLst xmlns:p="http://schemas.openxmlformats.org/presentationml/2006/main">
  <p:tag name="AS_UNIQUEID" val="5761"/>
</p:tagLst>
</file>

<file path=ppt/tags/tag184.xml><?xml version="1.0" encoding="utf-8"?>
<p:tagLst xmlns:p="http://schemas.openxmlformats.org/presentationml/2006/main">
  <p:tag name="AS_UNIQUEID" val="5762"/>
</p:tagLst>
</file>

<file path=ppt/tags/tag185.xml><?xml version="1.0" encoding="utf-8"?>
<p:tagLst xmlns:p="http://schemas.openxmlformats.org/presentationml/2006/main">
  <p:tag name="AS_UNIQUEID" val="5763"/>
</p:tagLst>
</file>

<file path=ppt/tags/tag186.xml><?xml version="1.0" encoding="utf-8"?>
<p:tagLst xmlns:p="http://schemas.openxmlformats.org/presentationml/2006/main">
  <p:tag name="AS_UNIQUEID" val="5764"/>
</p:tagLst>
</file>

<file path=ppt/tags/tag187.xml><?xml version="1.0" encoding="utf-8"?>
<p:tagLst xmlns:p="http://schemas.openxmlformats.org/presentationml/2006/main">
  <p:tag name="AS_UNIQUEID" val="5765"/>
</p:tagLst>
</file>

<file path=ppt/tags/tag188.xml><?xml version="1.0" encoding="utf-8"?>
<p:tagLst xmlns:p="http://schemas.openxmlformats.org/presentationml/2006/main">
  <p:tag name="AS_UNIQUEID" val="2470"/>
  <p:tag name="KSO_WM_BEAUTIFY_FLAG" val="#wm#"/>
  <p:tag name="KSO_WM_DIAGRAM_GROUP_CODE" val="l1-1"/>
  <p:tag name="KSO_WM_TAG_VERSION" val="1.0"/>
  <p:tag name="KSO_WM_TEMPLATE_CATEGORY" val="diagram"/>
  <p:tag name="KSO_WM_TEMPLATE_INDEX" val="20170864"/>
  <p:tag name="KSO_WM_UNIT_FILL_FORE_SCHEMECOLOR_INDEX" val="5"/>
  <p:tag name="KSO_WM_UNIT_FILL_FORE_SCHEMECOLOR_INDEX_BRIGHTNESS" val="0"/>
  <p:tag name="KSO_WM_UNIT_FILL_TYPE" val="1"/>
  <p:tag name="KSO_WM_UNIT_ID" val="diagram20170864_2*l_h_i*1_1_2"/>
  <p:tag name="KSO_WM_UNIT_INDEX" val="1_1_2"/>
  <p:tag name="KSO_WM_UNIT_LAYERLEVEL" val="1_1_1"/>
  <p:tag name="KSO_WM_UNIT_TYPE" val="l_h_i"/>
  <p:tag name="KSO_WM_UNIT_USESOURCEFORMAT_APPLY" val="1"/>
</p:tagLst>
</file>

<file path=ppt/tags/tag189.xml><?xml version="1.0" encoding="utf-8"?>
<p:tagLst xmlns:p="http://schemas.openxmlformats.org/presentationml/2006/main">
  <p:tag name="AS_UNIQUEID" val="2472"/>
  <p:tag name="KSO_WM_BEAUTIFY_FLAG" val="#wm#"/>
  <p:tag name="KSO_WM_DIAGRAM_GROUP_CODE" val="l1-1"/>
  <p:tag name="KSO_WM_TAG_VERSION" val="1.0"/>
  <p:tag name="KSO_WM_TEMPLATE_CATEGORY" val="diagram"/>
  <p:tag name="KSO_WM_TEMPLATE_INDEX" val="20170864"/>
  <p:tag name="KSO_WM_UNIT_CLEAR" val="0"/>
  <p:tag name="KSO_WM_UNIT_COMPATIBLE" val="0"/>
  <p:tag name="KSO_WM_UNIT_HIGHLIGHT" val="0"/>
  <p:tag name="KSO_WM_UNIT_ID" val="diagram20170864_2*l_h_a*1_1_1"/>
  <p:tag name="KSO_WM_UNIT_INDEX" val="1_1_1"/>
  <p:tag name="KSO_WM_UNIT_LAYERLEVEL" val="1_1_1"/>
  <p:tag name="KSO_WM_UNIT_PRESET_TEXT_INDEX" val="3"/>
  <p:tag name="KSO_WM_UNIT_PRESET_TEXT_LEN" val="12"/>
  <p:tag name="KSO_WM_UNIT_TEXT_FILL_FORE_SCHEMECOLOR_INDEX" val="14"/>
  <p:tag name="KSO_WM_UNIT_TEXT_FILL_FORE_SCHEMECOLOR_INDEX_BRIGHTNESS" val="0"/>
  <p:tag name="KSO_WM_UNIT_TEXT_FILL_TYPE" val="1"/>
  <p:tag name="KSO_WM_UNIT_TYPE" val="l_h_a"/>
  <p:tag name="KSO_WM_UNIT_USESOURCEFORMAT_APPLY" val="1"/>
  <p:tag name="KSO_WM_UNIT_VALUE" val="10"/>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0.xml><?xml version="1.0" encoding="utf-8"?>
<p:tagLst xmlns:p="http://schemas.openxmlformats.org/presentationml/2006/main">
  <p:tag name="AS_UNIQUEID" val="2470"/>
  <p:tag name="KSO_WM_BEAUTIFY_FLAG" val="#wm#"/>
  <p:tag name="KSO_WM_DIAGRAM_GROUP_CODE" val="l1-1"/>
  <p:tag name="KSO_WM_TAG_VERSION" val="1.0"/>
  <p:tag name="KSO_WM_TEMPLATE_CATEGORY" val="diagram"/>
  <p:tag name="KSO_WM_TEMPLATE_INDEX" val="20170864"/>
  <p:tag name="KSO_WM_UNIT_FILL_FORE_SCHEMECOLOR_INDEX" val="5"/>
  <p:tag name="KSO_WM_UNIT_FILL_FORE_SCHEMECOLOR_INDEX_BRIGHTNESS" val="0"/>
  <p:tag name="KSO_WM_UNIT_FILL_TYPE" val="1"/>
  <p:tag name="KSO_WM_UNIT_ID" val="diagram20170864_2*l_h_i*1_1_2"/>
  <p:tag name="KSO_WM_UNIT_INDEX" val="1_1_2"/>
  <p:tag name="KSO_WM_UNIT_LAYERLEVEL" val="1_1_1"/>
  <p:tag name="KSO_WM_UNIT_TYPE" val="l_h_i"/>
  <p:tag name="KSO_WM_UNIT_USESOURCEFORMAT_APPLY" val="1"/>
</p:tagLst>
</file>

<file path=ppt/tags/tag191.xml><?xml version="1.0" encoding="utf-8"?>
<p:tagLst xmlns:p="http://schemas.openxmlformats.org/presentationml/2006/main">
  <p:tag name="AS_UNIQUEID" val="2472"/>
  <p:tag name="KSO_WM_BEAUTIFY_FLAG" val="#wm#"/>
  <p:tag name="KSO_WM_DIAGRAM_GROUP_CODE" val="l1-1"/>
  <p:tag name="KSO_WM_TAG_VERSION" val="1.0"/>
  <p:tag name="KSO_WM_TEMPLATE_CATEGORY" val="diagram"/>
  <p:tag name="KSO_WM_TEMPLATE_INDEX" val="20170864"/>
  <p:tag name="KSO_WM_UNIT_CLEAR" val="0"/>
  <p:tag name="KSO_WM_UNIT_COMPATIBLE" val="0"/>
  <p:tag name="KSO_WM_UNIT_HIGHLIGHT" val="0"/>
  <p:tag name="KSO_WM_UNIT_ID" val="diagram20170864_2*l_h_a*1_1_1"/>
  <p:tag name="KSO_WM_UNIT_INDEX" val="1_1_1"/>
  <p:tag name="KSO_WM_UNIT_LAYERLEVEL" val="1_1_1"/>
  <p:tag name="KSO_WM_UNIT_PRESET_TEXT_INDEX" val="3"/>
  <p:tag name="KSO_WM_UNIT_PRESET_TEXT_LEN" val="12"/>
  <p:tag name="KSO_WM_UNIT_TEXT_FILL_FORE_SCHEMECOLOR_INDEX" val="14"/>
  <p:tag name="KSO_WM_UNIT_TEXT_FILL_FORE_SCHEMECOLOR_INDEX_BRIGHTNESS" val="0"/>
  <p:tag name="KSO_WM_UNIT_TEXT_FILL_TYPE" val="1"/>
  <p:tag name="KSO_WM_UNIT_TYPE" val="l_h_a"/>
  <p:tag name="KSO_WM_UNIT_USESOURCEFORMAT_APPLY" val="1"/>
  <p:tag name="KSO_WM_UNIT_VALUE" val="10"/>
</p:tagLst>
</file>

<file path=ppt/tags/tag192.xml><?xml version="1.0" encoding="utf-8"?>
<p:tagLst xmlns:p="http://schemas.openxmlformats.org/presentationml/2006/main">
  <p:tag name="AS_UNIQUEID" val="5766"/>
</p:tagLst>
</file>

<file path=ppt/tags/tag193.xml><?xml version="1.0" encoding="utf-8"?>
<p:tagLst xmlns:p="http://schemas.openxmlformats.org/presentationml/2006/main">
  <p:tag name="AS_UNIQUEID" val="5768"/>
</p:tagLst>
</file>

<file path=ppt/tags/tag194.xml><?xml version="1.0" encoding="utf-8"?>
<p:tagLst xmlns:p="http://schemas.openxmlformats.org/presentationml/2006/main">
  <p:tag name="AS_UNIQUEID" val="5769"/>
</p:tagLst>
</file>

<file path=ppt/tags/tag195.xml><?xml version="1.0" encoding="utf-8"?>
<p:tagLst xmlns:p="http://schemas.openxmlformats.org/presentationml/2006/main">
  <p:tag name="AS_UNIQUEID" val="5739"/>
</p:tagLst>
</file>

<file path=ppt/tags/tag196.xml><?xml version="1.0" encoding="utf-8"?>
<p:tagLst xmlns:p="http://schemas.openxmlformats.org/presentationml/2006/main">
  <p:tag name="AS_UNIQUEID" val="5753"/>
</p:tagLst>
</file>

<file path=ppt/tags/tag197.xml><?xml version="1.0" encoding="utf-8"?>
<p:tagLst xmlns:p="http://schemas.openxmlformats.org/presentationml/2006/main">
  <p:tag name="AS_UNIQUEID" val="5754"/>
</p:tagLst>
</file>

<file path=ppt/tags/tag198.xml><?xml version="1.0" encoding="utf-8"?>
<p:tagLst xmlns:p="http://schemas.openxmlformats.org/presentationml/2006/main">
  <p:tag name="AS_UNIQUEID" val="5755"/>
</p:tagLst>
</file>

<file path=ppt/tags/tag199.xml><?xml version="1.0" encoding="utf-8"?>
<p:tagLst xmlns:p="http://schemas.openxmlformats.org/presentationml/2006/main">
  <p:tag name="AS_UNIQUEID" val="5866"/>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00.xml><?xml version="1.0" encoding="utf-8"?>
<p:tagLst xmlns:p="http://schemas.openxmlformats.org/presentationml/2006/main">
  <p:tag name="AS_UNIQUEID" val="5867"/>
</p:tagLst>
</file>

<file path=ppt/tags/tag201.xml><?xml version="1.0" encoding="utf-8"?>
<p:tagLst xmlns:p="http://schemas.openxmlformats.org/presentationml/2006/main">
  <p:tag name="AS_UNIQUEID" val="3323"/>
</p:tagLst>
</file>

<file path=ppt/tags/tag202.xml><?xml version="1.0" encoding="utf-8"?>
<p:tagLst xmlns:p="http://schemas.openxmlformats.org/presentationml/2006/main">
  <p:tag name="AS_UNIQUEID" val="3324"/>
</p:tagLst>
</file>

<file path=ppt/tags/tag203.xml><?xml version="1.0" encoding="utf-8"?>
<p:tagLst xmlns:p="http://schemas.openxmlformats.org/presentationml/2006/main">
  <p:tag name="AS_UNIQUEID" val="3325"/>
</p:tagLst>
</file>

<file path=ppt/tags/tag204.xml><?xml version="1.0" encoding="utf-8"?>
<p:tagLst xmlns:p="http://schemas.openxmlformats.org/presentationml/2006/main">
  <p:tag name="AS_UNIQUEID" val="3326"/>
</p:tagLst>
</file>

<file path=ppt/tags/tag205.xml><?xml version="1.0" encoding="utf-8"?>
<p:tagLst xmlns:p="http://schemas.openxmlformats.org/presentationml/2006/main">
  <p:tag name="AS_UNIQUEID" val="3327"/>
</p:tagLst>
</file>

<file path=ppt/tags/tag206.xml><?xml version="1.0" encoding="utf-8"?>
<p:tagLst xmlns:p="http://schemas.openxmlformats.org/presentationml/2006/main">
  <p:tag name="AS_UNIQUEID" val="3328"/>
</p:tagLst>
</file>

<file path=ppt/tags/tag207.xml><?xml version="1.0" encoding="utf-8"?>
<p:tagLst xmlns:p="http://schemas.openxmlformats.org/presentationml/2006/main">
  <p:tag name="AS_UNIQUEID" val="3329"/>
</p:tagLst>
</file>

<file path=ppt/tags/tag208.xml><?xml version="1.0" encoding="utf-8"?>
<p:tagLst xmlns:p="http://schemas.openxmlformats.org/presentationml/2006/main">
  <p:tag name="AS_UNIQUEID" val="3330"/>
</p:tagLst>
</file>

<file path=ppt/tags/tag209.xml><?xml version="1.0" encoding="utf-8"?>
<p:tagLst xmlns:p="http://schemas.openxmlformats.org/presentationml/2006/main">
  <p:tag name="AS_UNIQUEID" val="3331"/>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0.xml><?xml version="1.0" encoding="utf-8"?>
<p:tagLst xmlns:p="http://schemas.openxmlformats.org/presentationml/2006/main">
  <p:tag name="AS_UNIQUEID" val="3332"/>
</p:tagLst>
</file>

<file path=ppt/tags/tag211.xml><?xml version="1.0" encoding="utf-8"?>
<p:tagLst xmlns:p="http://schemas.openxmlformats.org/presentationml/2006/main">
  <p:tag name="AS_UNIQUEID" val="3333"/>
</p:tagLst>
</file>

<file path=ppt/tags/tag212.xml><?xml version="1.0" encoding="utf-8"?>
<p:tagLst xmlns:p="http://schemas.openxmlformats.org/presentationml/2006/main">
  <p:tag name="AS_UNIQUEID" val="3334"/>
</p:tagLst>
</file>

<file path=ppt/tags/tag213.xml><?xml version="1.0" encoding="utf-8"?>
<p:tagLst xmlns:p="http://schemas.openxmlformats.org/presentationml/2006/main">
  <p:tag name="AS_UNIQUEID" val="3335"/>
</p:tagLst>
</file>

<file path=ppt/tags/tag214.xml><?xml version="1.0" encoding="utf-8"?>
<p:tagLst xmlns:p="http://schemas.openxmlformats.org/presentationml/2006/main">
  <p:tag name="AS_UNIQUEID" val="3336"/>
</p:tagLst>
</file>

<file path=ppt/tags/tag215.xml><?xml version="1.0" encoding="utf-8"?>
<p:tagLst xmlns:p="http://schemas.openxmlformats.org/presentationml/2006/main">
  <p:tag name="AS_UNIQUEID" val="53"/>
</p:tagLst>
</file>

<file path=ppt/tags/tag216.xml><?xml version="1.0" encoding="utf-8"?>
<p:tagLst xmlns:p="http://schemas.openxmlformats.org/presentationml/2006/main">
  <p:tag name="AS_UNIQUEID" val="5775"/>
</p:tagLst>
</file>

<file path=ppt/tags/tag217.xml><?xml version="1.0" encoding="utf-8"?>
<p:tagLst xmlns:p="http://schemas.openxmlformats.org/presentationml/2006/main">
  <p:tag name="AS_UNIQUEID" val="5776"/>
</p:tagLst>
</file>

<file path=ppt/tags/tag218.xml><?xml version="1.0" encoding="utf-8"?>
<p:tagLst xmlns:p="http://schemas.openxmlformats.org/presentationml/2006/main">
  <p:tag name="AS_UNIQUEID" val="5777"/>
</p:tagLst>
</file>

<file path=ppt/tags/tag219.xml><?xml version="1.0" encoding="utf-8"?>
<p:tagLst xmlns:p="http://schemas.openxmlformats.org/presentationml/2006/main">
  <p:tag name="AS_UNIQUEID" val="5778"/>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20.xml><?xml version="1.0" encoding="utf-8"?>
<p:tagLst xmlns:p="http://schemas.openxmlformats.org/presentationml/2006/main">
  <p:tag name="AS_UNIQUEID" val="5779"/>
</p:tagLst>
</file>

<file path=ppt/tags/tag221.xml><?xml version="1.0" encoding="utf-8"?>
<p:tagLst xmlns:p="http://schemas.openxmlformats.org/presentationml/2006/main">
  <p:tag name="AS_UNIQUEID" val="5780"/>
</p:tagLst>
</file>

<file path=ppt/tags/tag222.xml><?xml version="1.0" encoding="utf-8"?>
<p:tagLst xmlns:p="http://schemas.openxmlformats.org/presentationml/2006/main">
  <p:tag name="AS_UNIQUEID" val="5781"/>
</p:tagLst>
</file>

<file path=ppt/tags/tag223.xml><?xml version="1.0" encoding="utf-8"?>
<p:tagLst xmlns:p="http://schemas.openxmlformats.org/presentationml/2006/main">
  <p:tag name="AS_UNIQUEID" val="5782"/>
</p:tagLst>
</file>

<file path=ppt/tags/tag224.xml><?xml version="1.0" encoding="utf-8"?>
<p:tagLst xmlns:p="http://schemas.openxmlformats.org/presentationml/2006/main">
  <p:tag name="AS_UNIQUEID" val="24"/>
</p:tagLst>
</file>

<file path=ppt/tags/tag225.xml><?xml version="1.0" encoding="utf-8"?>
<p:tagLst xmlns:p="http://schemas.openxmlformats.org/presentationml/2006/main">
  <p:tag name="AS_UNIQUEID" val="5783"/>
</p:tagLst>
</file>

<file path=ppt/tags/tag226.xml><?xml version="1.0" encoding="utf-8"?>
<p:tagLst xmlns:p="http://schemas.openxmlformats.org/presentationml/2006/main">
  <p:tag name="AS_UNIQUEID" val="5784"/>
</p:tagLst>
</file>

<file path=ppt/tags/tag227.xml><?xml version="1.0" encoding="utf-8"?>
<p:tagLst xmlns:p="http://schemas.openxmlformats.org/presentationml/2006/main">
  <p:tag name="AS_UNIQUEID" val="5785"/>
</p:tagLst>
</file>

<file path=ppt/tags/tag228.xml><?xml version="1.0" encoding="utf-8"?>
<p:tagLst xmlns:p="http://schemas.openxmlformats.org/presentationml/2006/main">
  <p:tag name="AS_UNIQUEID" val="5786"/>
</p:tagLst>
</file>

<file path=ppt/tags/tag229.xml><?xml version="1.0" encoding="utf-8"?>
<p:tagLst xmlns:p="http://schemas.openxmlformats.org/presentationml/2006/main">
  <p:tag name="AS_UNIQUEID" val="5787"/>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0.xml><?xml version="1.0" encoding="utf-8"?>
<p:tagLst xmlns:p="http://schemas.openxmlformats.org/presentationml/2006/main">
  <p:tag name="AS_UNIQUEID" val="3108"/>
</p:tagLst>
</file>

<file path=ppt/tags/tag231.xml><?xml version="1.0" encoding="utf-8"?>
<p:tagLst xmlns:p="http://schemas.openxmlformats.org/presentationml/2006/main">
  <p:tag name="AS_UNIQUEID" val="5788"/>
</p:tagLst>
</file>

<file path=ppt/tags/tag232.xml><?xml version="1.0" encoding="utf-8"?>
<p:tagLst xmlns:p="http://schemas.openxmlformats.org/presentationml/2006/main">
  <p:tag name="AS_UNIQUEID" val="5789"/>
</p:tagLst>
</file>

<file path=ppt/tags/tag233.xml><?xml version="1.0" encoding="utf-8"?>
<p:tagLst xmlns:p="http://schemas.openxmlformats.org/presentationml/2006/main">
  <p:tag name="AS_UNIQUEID" val="5739"/>
</p:tagLst>
</file>

<file path=ppt/tags/tag234.xml><?xml version="1.0" encoding="utf-8"?>
<p:tagLst xmlns:p="http://schemas.openxmlformats.org/presentationml/2006/main">
  <p:tag name="AS_UNIQUEID" val="5771"/>
</p:tagLst>
</file>

<file path=ppt/tags/tag235.xml><?xml version="1.0" encoding="utf-8"?>
<p:tagLst xmlns:p="http://schemas.openxmlformats.org/presentationml/2006/main">
  <p:tag name="AS_UNIQUEID" val="5772"/>
</p:tagLst>
</file>

<file path=ppt/tags/tag236.xml><?xml version="1.0" encoding="utf-8"?>
<p:tagLst xmlns:p="http://schemas.openxmlformats.org/presentationml/2006/main">
  <p:tag name="AS_UNIQUEID" val="5773"/>
</p:tagLst>
</file>

<file path=ppt/tags/tag237.xml><?xml version="1.0" encoding="utf-8"?>
<p:tagLst xmlns:p="http://schemas.openxmlformats.org/presentationml/2006/main">
  <p:tag name="AS_UNIQUEID" val="601"/>
</p:tagLst>
</file>

<file path=ppt/tags/tag238.xml><?xml version="1.0" encoding="utf-8"?>
<p:tagLst xmlns:p="http://schemas.openxmlformats.org/presentationml/2006/main">
  <p:tag name="AS_UNIQUEID" val="95"/>
</p:tagLst>
</file>

<file path=ppt/tags/tag239.xml><?xml version="1.0" encoding="utf-8"?>
<p:tagLst xmlns:p="http://schemas.openxmlformats.org/presentationml/2006/main">
  <p:tag name="AS_UNIQUEID" val="5795"/>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0.xml><?xml version="1.0" encoding="utf-8"?>
<p:tagLst xmlns:p="http://schemas.openxmlformats.org/presentationml/2006/main">
  <p:tag name="AS_UNIQUEID" val="5796"/>
</p:tagLst>
</file>

<file path=ppt/tags/tag241.xml><?xml version="1.0" encoding="utf-8"?>
<p:tagLst xmlns:p="http://schemas.openxmlformats.org/presentationml/2006/main">
  <p:tag name="AS_UNIQUEID" val="5797"/>
</p:tagLst>
</file>

<file path=ppt/tags/tag242.xml><?xml version="1.0" encoding="utf-8"?>
<p:tagLst xmlns:p="http://schemas.openxmlformats.org/presentationml/2006/main">
  <p:tag name="AS_UNIQUEID" val="5798"/>
</p:tagLst>
</file>

<file path=ppt/tags/tag243.xml><?xml version="1.0" encoding="utf-8"?>
<p:tagLst xmlns:p="http://schemas.openxmlformats.org/presentationml/2006/main">
  <p:tag name="AS_UNIQUEID" val="5799"/>
</p:tagLst>
</file>

<file path=ppt/tags/tag244.xml><?xml version="1.0" encoding="utf-8"?>
<p:tagLst xmlns:p="http://schemas.openxmlformats.org/presentationml/2006/main">
  <p:tag name="AS_UNIQUEID" val="5800"/>
</p:tagLst>
</file>

<file path=ppt/tags/tag245.xml><?xml version="1.0" encoding="utf-8"?>
<p:tagLst xmlns:p="http://schemas.openxmlformats.org/presentationml/2006/main">
  <p:tag name="AS_UNIQUEID" val="5801"/>
</p:tagLst>
</file>

<file path=ppt/tags/tag246.xml><?xml version="1.0" encoding="utf-8"?>
<p:tagLst xmlns:p="http://schemas.openxmlformats.org/presentationml/2006/main">
  <p:tag name="AS_UNIQUEID" val="5802"/>
</p:tagLst>
</file>

<file path=ppt/tags/tag247.xml><?xml version="1.0" encoding="utf-8"?>
<p:tagLst xmlns:p="http://schemas.openxmlformats.org/presentationml/2006/main">
  <p:tag name="AS_UNIQUEID" val="5803"/>
</p:tagLst>
</file>

<file path=ppt/tags/tag248.xml><?xml version="1.0" encoding="utf-8"?>
<p:tagLst xmlns:p="http://schemas.openxmlformats.org/presentationml/2006/main">
  <p:tag name="AS_UNIQUEID" val="5805"/>
</p:tagLst>
</file>

<file path=ppt/tags/tag249.xml><?xml version="1.0" encoding="utf-8"?>
<p:tagLst xmlns:p="http://schemas.openxmlformats.org/presentationml/2006/main">
  <p:tag name="AS_UNIQUEID" val="5806"/>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0.xml><?xml version="1.0" encoding="utf-8"?>
<p:tagLst xmlns:p="http://schemas.openxmlformats.org/presentationml/2006/main">
  <p:tag name="AS_UNIQUEID" val="5807"/>
</p:tagLst>
</file>

<file path=ppt/tags/tag251.xml><?xml version="1.0" encoding="utf-8"?>
<p:tagLst xmlns:p="http://schemas.openxmlformats.org/presentationml/2006/main">
  <p:tag name="AS_UNIQUEID" val="5808"/>
</p:tagLst>
</file>

<file path=ppt/tags/tag252.xml><?xml version="1.0" encoding="utf-8"?>
<p:tagLst xmlns:p="http://schemas.openxmlformats.org/presentationml/2006/main">
  <p:tag name="AS_UNIQUEID" val="5739"/>
</p:tagLst>
</file>

<file path=ppt/tags/tag253.xml><?xml version="1.0" encoding="utf-8"?>
<p:tagLst xmlns:p="http://schemas.openxmlformats.org/presentationml/2006/main">
  <p:tag name="AS_UNIQUEID" val="3136"/>
</p:tagLst>
</file>

<file path=ppt/tags/tag254.xml><?xml version="1.0" encoding="utf-8"?>
<p:tagLst xmlns:p="http://schemas.openxmlformats.org/presentationml/2006/main">
  <p:tag name="AS_UNIQUEID" val="5791"/>
</p:tagLst>
</file>

<file path=ppt/tags/tag255.xml><?xml version="1.0" encoding="utf-8"?>
<p:tagLst xmlns:p="http://schemas.openxmlformats.org/presentationml/2006/main">
  <p:tag name="AS_UNIQUEID" val="5792"/>
</p:tagLst>
</file>

<file path=ppt/tags/tag256.xml><?xml version="1.0" encoding="utf-8"?>
<p:tagLst xmlns:p="http://schemas.openxmlformats.org/presentationml/2006/main">
  <p:tag name="AS_UNIQUEID" val="5793"/>
</p:tagLst>
</file>

<file path=ppt/tags/tag257.xml><?xml version="1.0" encoding="utf-8"?>
<p:tagLst xmlns:p="http://schemas.openxmlformats.org/presentationml/2006/main">
  <p:tag name="AS_UNIQUEID" val="5659"/>
</p:tagLst>
</file>

<file path=ppt/tags/tag258.xml><?xml version="1.0" encoding="utf-8"?>
<p:tagLst xmlns:p="http://schemas.openxmlformats.org/presentationml/2006/main">
  <p:tag name="AS_UNIQUEID" val="5660"/>
</p:tagLst>
</file>

<file path=ppt/tags/tag259.xml><?xml version="1.0" encoding="utf-8"?>
<p:tagLst xmlns:p="http://schemas.openxmlformats.org/presentationml/2006/main">
  <p:tag name="AS_UNIQUEID" val="5661"/>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0.xml><?xml version="1.0" encoding="utf-8"?>
<p:tagLst xmlns:p="http://schemas.openxmlformats.org/presentationml/2006/main">
  <p:tag name="AS_UNIQUEID" val="5662"/>
  <p:tag name="KSO_WM_BEAUTIFY_FLAG" val="#wm#"/>
  <p:tag name="KSO_WM_DIAGRAM_GROUP_CODE" val="q1-1"/>
  <p:tag name="KSO_WM_TAG_VERSION" val="1.0"/>
  <p:tag name="KSO_WM_TEMPLATE_CATEGORY" val="diagram"/>
  <p:tag name="KSO_WM_TEMPLATE_INDEX" val="20185780"/>
  <p:tag name="KSO_WM_UNIT_CLEAR" val="0"/>
  <p:tag name="KSO_WM_UNIT_COMPATIBLE" val="1"/>
  <p:tag name="KSO_WM_UNIT_FILL_FORE_SCHEMECOLOR_INDEX" val="5"/>
  <p:tag name="KSO_WM_UNIT_FILL_TYPE" val="1"/>
  <p:tag name="KSO_WM_UNIT_HIGHLIGHT" val="0"/>
  <p:tag name="KSO_WM_UNIT_ID" val="diagram20185780_1*q_h_g*1_1_1"/>
  <p:tag name="KSO_WM_UNIT_INDEX" val="1_1_1"/>
  <p:tag name="KSO_WM_UNIT_LAYERLEVEL" val="1_1_1"/>
  <p:tag name="KSO_WM_UNIT_LINE_FILL_TYPE" val="2"/>
  <p:tag name="KSO_WM_UNIT_LINE_FORE_SCHEMECOLOR_INDEX" val="2"/>
  <p:tag name="KSO_WM_UNIT_PRESET_TEXT_INDEX" val="3"/>
  <p:tag name="KSO_WM_UNIT_PRESET_TEXT_LEN" val="5"/>
  <p:tag name="KSO_WM_UNIT_RELATE_UNITID" val="diagram20185780_1*q_h_f*1_1_1"/>
  <p:tag name="KSO_WM_UNIT_TEXT_FILL_FORE_SCHEMECOLOR_INDEX" val="14"/>
  <p:tag name="KSO_WM_UNIT_TEXT_FILL_TYPE" val="1"/>
  <p:tag name="KSO_WM_UNIT_TYPE" val="q_h_g"/>
  <p:tag name="KSO_WM_UNIT_VALUE" val="16"/>
</p:tagLst>
</file>

<file path=ppt/tags/tag261.xml><?xml version="1.0" encoding="utf-8"?>
<p:tagLst xmlns:p="http://schemas.openxmlformats.org/presentationml/2006/main">
  <p:tag name="AS_UNIQUEID" val="5663"/>
  <p:tag name="KSO_WM_BEAUTIFY_FLAG" val="#wm#"/>
  <p:tag name="KSO_WM_DIAGRAM_GROUP_CODE" val="q1-1"/>
  <p:tag name="KSO_WM_TAG_VERSION" val="1.0"/>
  <p:tag name="KSO_WM_TEMPLATE_CATEGORY" val="diagram"/>
  <p:tag name="KSO_WM_TEMPLATE_INDEX" val="20185780"/>
  <p:tag name="KSO_WM_UNIT_FILL_FORE_SCHEMECOLOR_INDEX" val="6"/>
  <p:tag name="KSO_WM_UNIT_FILL_TYPE" val="1"/>
  <p:tag name="KSO_WM_UNIT_ID" val="diagram20185780_1*q_i*1_1"/>
  <p:tag name="KSO_WM_UNIT_INDEX" val="1_1"/>
  <p:tag name="KSO_WM_UNIT_LAYERLEVEL" val="1_1"/>
  <p:tag name="KSO_WM_UNIT_TYPE" val="q_i"/>
</p:tagLst>
</file>

<file path=ppt/tags/tag262.xml><?xml version="1.0" encoding="utf-8"?>
<p:tagLst xmlns:p="http://schemas.openxmlformats.org/presentationml/2006/main">
  <p:tag name="AS_UNIQUEID" val="5664"/>
  <p:tag name="KSO_WM_BEAUTIFY_FLAG" val="#wm#"/>
  <p:tag name="KSO_WM_DIAGRAM_GROUP_CODE" val="q1-1"/>
  <p:tag name="KSO_WM_TAG_VERSION" val="1.0"/>
  <p:tag name="KSO_WM_TEMPLATE_CATEGORY" val="diagram"/>
  <p:tag name="KSO_WM_TEMPLATE_INDEX" val="20185780"/>
  <p:tag name="KSO_WM_UNIT_CLEAR" val="0"/>
  <p:tag name="KSO_WM_UNIT_COMPATIBLE" val="1"/>
  <p:tag name="KSO_WM_UNIT_FILL_FORE_SCHEMECOLOR_INDEX" val="6"/>
  <p:tag name="KSO_WM_UNIT_FILL_TYPE" val="1"/>
  <p:tag name="KSO_WM_UNIT_HIGHLIGHT" val="0"/>
  <p:tag name="KSO_WM_UNIT_ID" val="diagram20185780_1*q_h_g*1_2_1"/>
  <p:tag name="KSO_WM_UNIT_INDEX" val="1_2_1"/>
  <p:tag name="KSO_WM_UNIT_LAYERLEVEL" val="1_1_1"/>
  <p:tag name="KSO_WM_UNIT_LINE_FILL_TYPE" val="2"/>
  <p:tag name="KSO_WM_UNIT_LINE_FORE_SCHEMECOLOR_INDEX" val="2"/>
  <p:tag name="KSO_WM_UNIT_PRESET_TEXT_INDEX" val="3"/>
  <p:tag name="KSO_WM_UNIT_PRESET_TEXT_LEN" val="5"/>
  <p:tag name="KSO_WM_UNIT_RELATE_UNITID" val="diagram20185780_1*q_h_f*1_2_1"/>
  <p:tag name="KSO_WM_UNIT_TEXT_FILL_FORE_SCHEMECOLOR_INDEX" val="14"/>
  <p:tag name="KSO_WM_UNIT_TEXT_FILL_TYPE" val="1"/>
  <p:tag name="KSO_WM_UNIT_TYPE" val="q_h_g"/>
  <p:tag name="KSO_WM_UNIT_VALUE" val="16"/>
</p:tagLst>
</file>

<file path=ppt/tags/tag263.xml><?xml version="1.0" encoding="utf-8"?>
<p:tagLst xmlns:p="http://schemas.openxmlformats.org/presentationml/2006/main">
  <p:tag name="AS_UNIQUEID" val="5665"/>
  <p:tag name="KSO_WM_BEAUTIFY_FLAG" val="#wm#"/>
  <p:tag name="KSO_WM_DIAGRAM_GROUP_CODE" val="q1-1"/>
  <p:tag name="KSO_WM_TAG_VERSION" val="1.0"/>
  <p:tag name="KSO_WM_TEMPLATE_CATEGORY" val="diagram"/>
  <p:tag name="KSO_WM_TEMPLATE_INDEX" val="20185780"/>
  <p:tag name="KSO_WM_UNIT_FILL_FORE_SCHEMECOLOR_INDEX" val="5"/>
  <p:tag name="KSO_WM_UNIT_FILL_TYPE" val="1"/>
  <p:tag name="KSO_WM_UNIT_ID" val="diagram20185780_1*q_i*1_2"/>
  <p:tag name="KSO_WM_UNIT_INDEX" val="1_2"/>
  <p:tag name="KSO_WM_UNIT_LAYERLEVEL" val="1_1"/>
  <p:tag name="KSO_WM_UNIT_TYPE" val="q_i"/>
</p:tagLst>
</file>

<file path=ppt/tags/tag264.xml><?xml version="1.0" encoding="utf-8"?>
<p:tagLst xmlns:p="http://schemas.openxmlformats.org/presentationml/2006/main">
  <p:tag name="AS_UNIQUEID" val="128"/>
</p:tagLst>
</file>

<file path=ppt/tags/tag265.xml><?xml version="1.0" encoding="utf-8"?>
<p:tagLst xmlns:p="http://schemas.openxmlformats.org/presentationml/2006/main">
  <p:tag name="AS_UNIQUEID" val="129"/>
</p:tagLst>
</file>

<file path=ppt/tags/tag266.xml><?xml version="1.0" encoding="utf-8"?>
<p:tagLst xmlns:p="http://schemas.openxmlformats.org/presentationml/2006/main">
  <p:tag name="AS_UNIQUEID" val="5666"/>
</p:tagLst>
</file>

<file path=ppt/tags/tag267.xml><?xml version="1.0" encoding="utf-8"?>
<p:tagLst xmlns:p="http://schemas.openxmlformats.org/presentationml/2006/main">
  <p:tag name="AS_UNIQUEID" val="5816"/>
</p:tagLst>
</file>

<file path=ppt/tags/tag268.xml><?xml version="1.0" encoding="utf-8"?>
<p:tagLst xmlns:p="http://schemas.openxmlformats.org/presentationml/2006/main">
  <p:tag name="AS_UNIQUEID" val="5815"/>
</p:tagLst>
</file>

<file path=ppt/tags/tag269.xml><?xml version="1.0" encoding="utf-8"?>
<p:tagLst xmlns:p="http://schemas.openxmlformats.org/presentationml/2006/main">
  <p:tag name="AS_UNIQUEID" val="5819"/>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0.xml><?xml version="1.0" encoding="utf-8"?>
<p:tagLst xmlns:p="http://schemas.openxmlformats.org/presentationml/2006/main">
  <p:tag name="AS_UNIQUEID" val="5818"/>
</p:tagLst>
</file>

<file path=ppt/tags/tag271.xml><?xml version="1.0" encoding="utf-8"?>
<p:tagLst xmlns:p="http://schemas.openxmlformats.org/presentationml/2006/main">
  <p:tag name="KSO_WM_SLIDE_ITEM_CNT" val="4"/>
</p:tagLst>
</file>

<file path=ppt/tags/tag272.xml><?xml version="1.0" encoding="utf-8"?>
<p:tagLst xmlns:p="http://schemas.openxmlformats.org/presentationml/2006/main">
  <p:tag name="AS_UNIQUEID" val="5669"/>
</p:tagLst>
</file>

<file path=ppt/tags/tag273.xml><?xml version="1.0" encoding="utf-8"?>
<p:tagLst xmlns:p="http://schemas.openxmlformats.org/presentationml/2006/main">
  <p:tag name="AS_UNIQUEID" val="5670"/>
</p:tagLst>
</file>

<file path=ppt/tags/tag274.xml><?xml version="1.0" encoding="utf-8"?>
<p:tagLst xmlns:p="http://schemas.openxmlformats.org/presentationml/2006/main">
  <p:tag name="AS_UNIQUEID" val="5671"/>
</p:tagLst>
</file>

<file path=ppt/tags/tag275.xml><?xml version="1.0" encoding="utf-8"?>
<p:tagLst xmlns:p="http://schemas.openxmlformats.org/presentationml/2006/main">
  <p:tag name="AS_UNIQUEID" val="5672"/>
</p:tagLst>
</file>

<file path=ppt/tags/tag276.xml><?xml version="1.0" encoding="utf-8"?>
<p:tagLst xmlns:p="http://schemas.openxmlformats.org/presentationml/2006/main">
  <p:tag name="AS_UNIQUEID" val="582"/>
  <p:tag name="KSO_WM_UNIT_TABLE_BEAUTIFY" val="{53b211d0-4527-4d90-aa00-6011bf8de510}"/>
  <p:tag name="TABLE_COLOR_RGB" val="0x000000*0xFFFFFF*0x212121*0xFFFFFF*0xF98638*0xFFB829*0x37BECC*0x1687A5*0x3A3A47*0xC7DADD"/>
  <p:tag name="TABLE_COLORIDX" val="7"/>
  <p:tag name="TABLE_EMPHASIZE_COLOR" val="16352824"/>
  <p:tag name="TABLE_ENDDRAG_ORIGIN_RECT" val="878*361"/>
  <p:tag name="TABLE_ENDDRAG_RECT" val="51*91*878*361"/>
  <p:tag name="TABLE_SKINIDX" val="0"/>
</p:tagLst>
</file>

<file path=ppt/tags/tag277.xml><?xml version="1.0" encoding="utf-8"?>
<p:tagLst xmlns:p="http://schemas.openxmlformats.org/presentationml/2006/main">
  <p:tag name="KSO_WM_SLIDE_ITEM_CNT" val="4"/>
</p:tagLst>
</file>

<file path=ppt/tags/tag278.xml><?xml version="1.0" encoding="utf-8"?>
<p:tagLst xmlns:p="http://schemas.openxmlformats.org/presentationml/2006/main">
  <p:tag name="AS_UNIQUEID" val="5825"/>
</p:tagLst>
</file>

<file path=ppt/tags/tag279.xml><?xml version="1.0" encoding="utf-8"?>
<p:tagLst xmlns:p="http://schemas.openxmlformats.org/presentationml/2006/main">
  <p:tag name="AS_UNIQUEID" val="3699"/>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0.xml><?xml version="1.0" encoding="utf-8"?>
<p:tagLst xmlns:p="http://schemas.openxmlformats.org/presentationml/2006/main">
  <p:tag name="AS_UNIQUEID" val="5826"/>
</p:tagLst>
</file>

<file path=ppt/tags/tag281.xml><?xml version="1.0" encoding="utf-8"?>
<p:tagLst xmlns:p="http://schemas.openxmlformats.org/presentationml/2006/main">
  <p:tag name="AS_UNIQUEID" val="5827"/>
</p:tagLst>
</file>

<file path=ppt/tags/tag282.xml><?xml version="1.0" encoding="utf-8"?>
<p:tagLst xmlns:p="http://schemas.openxmlformats.org/presentationml/2006/main">
  <p:tag name="AS_UNIQUEID" val="5828"/>
</p:tagLst>
</file>

<file path=ppt/tags/tag283.xml><?xml version="1.0" encoding="utf-8"?>
<p:tagLst xmlns:p="http://schemas.openxmlformats.org/presentationml/2006/main">
  <p:tag name="AS_UNIQUEID" val="643"/>
</p:tagLst>
</file>

<file path=ppt/tags/tag284.xml><?xml version="1.0" encoding="utf-8"?>
<p:tagLst xmlns:p="http://schemas.openxmlformats.org/presentationml/2006/main">
  <p:tag name="AS_UNIQUEID" val="645"/>
</p:tagLst>
</file>

<file path=ppt/tags/tag285.xml><?xml version="1.0" encoding="utf-8"?>
<p:tagLst xmlns:p="http://schemas.openxmlformats.org/presentationml/2006/main">
  <p:tag name="AS_UNIQUEID" val="646"/>
</p:tagLst>
</file>

<file path=ppt/tags/tag286.xml><?xml version="1.0" encoding="utf-8"?>
<p:tagLst xmlns:p="http://schemas.openxmlformats.org/presentationml/2006/main">
  <p:tag name="AS_UNIQUEID" val="649"/>
</p:tagLst>
</file>

<file path=ppt/tags/tag287.xml><?xml version="1.0" encoding="utf-8"?>
<p:tagLst xmlns:p="http://schemas.openxmlformats.org/presentationml/2006/main">
  <p:tag name="AS_UNIQUEID" val="650"/>
</p:tagLst>
</file>

<file path=ppt/tags/tag288.xml><?xml version="1.0" encoding="utf-8"?>
<p:tagLst xmlns:p="http://schemas.openxmlformats.org/presentationml/2006/main">
  <p:tag name="AS_UNIQUEID" val="647"/>
</p:tagLst>
</file>

<file path=ppt/tags/tag289.xml><?xml version="1.0" encoding="utf-8"?>
<p:tagLst xmlns:p="http://schemas.openxmlformats.org/presentationml/2006/main">
  <p:tag name="AS_UNIQUEID" val="647"/>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0.xml><?xml version="1.0" encoding="utf-8"?>
<p:tagLst xmlns:p="http://schemas.openxmlformats.org/presentationml/2006/main">
  <p:tag name="AS_UNIQUEID" val="5829"/>
</p:tagLst>
</file>

<file path=ppt/tags/tag291.xml><?xml version="1.0" encoding="utf-8"?>
<p:tagLst xmlns:p="http://schemas.openxmlformats.org/presentationml/2006/main">
  <p:tag name="AS_UNIQUEID" val="5830"/>
</p:tagLst>
</file>

<file path=ppt/tags/tag292.xml><?xml version="1.0" encoding="utf-8"?>
<p:tagLst xmlns:p="http://schemas.openxmlformats.org/presentationml/2006/main">
  <p:tag name="AS_UNIQUEID" val="5831"/>
</p:tagLst>
</file>

<file path=ppt/tags/tag293.xml><?xml version="1.0" encoding="utf-8"?>
<p:tagLst xmlns:p="http://schemas.openxmlformats.org/presentationml/2006/main">
  <p:tag name="AS_UNIQUEID" val="5832"/>
</p:tagLst>
</file>

<file path=ppt/tags/tag294.xml><?xml version="1.0" encoding="utf-8"?>
<p:tagLst xmlns:p="http://schemas.openxmlformats.org/presentationml/2006/main">
  <p:tag name="AS_UNIQUEID" val="5821"/>
</p:tagLst>
</file>

<file path=ppt/tags/tag295.xml><?xml version="1.0" encoding="utf-8"?>
<p:tagLst xmlns:p="http://schemas.openxmlformats.org/presentationml/2006/main">
  <p:tag name="AS_UNIQUEID" val="5822"/>
</p:tagLst>
</file>

<file path=ppt/tags/tag296.xml><?xml version="1.0" encoding="utf-8"?>
<p:tagLst xmlns:p="http://schemas.openxmlformats.org/presentationml/2006/main">
  <p:tag name="AS_UNIQUEID" val="5823"/>
</p:tagLst>
</file>

<file path=ppt/tags/tag297.xml><?xml version="1.0" encoding="utf-8"?>
<p:tagLst xmlns:p="http://schemas.openxmlformats.org/presentationml/2006/main">
  <p:tag name="COMMONDATA" val="eyJoZGlkIjoiMDAzZDlmYzg2OTk0M2UzZGIyMmFkMjQ2OGNlZDQ4NWUifQ=="/>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176"/>
  <p:tag name="KSO_WM_TEMPLATE_MASTER_TYPE" val="0"/>
  <p:tag name="KSO_WM_TEMPLATE_COLOR_TYPE" val="1"/>
  <p:tag name="KSO_WM_UNIT_SHOW_EDIT_AREA_INDICATION" val="1"/>
</p:tagLst>
</file>

<file path=ppt/tags/tag63.xml><?xml version="1.0" encoding="utf-8"?>
<p:tagLst xmlns:p="http://schemas.openxmlformats.org/presentationml/2006/main">
  <p:tag name="AS_UNIQUEID" val="290"/>
</p:tagLst>
</file>

<file path=ppt/tags/tag64.xml><?xml version="1.0" encoding="utf-8"?>
<p:tagLst xmlns:p="http://schemas.openxmlformats.org/presentationml/2006/main">
  <p:tag name="AS_UNIQUEID" val="292"/>
</p:tagLst>
</file>

<file path=ppt/tags/tag65.xml><?xml version="1.0" encoding="utf-8"?>
<p:tagLst xmlns:p="http://schemas.openxmlformats.org/presentationml/2006/main">
  <p:tag name="AS_UNIQUEID" val="291"/>
</p:tagLst>
</file>

<file path=ppt/tags/tag66.xml><?xml version="1.0" encoding="utf-8"?>
<p:tagLst xmlns:p="http://schemas.openxmlformats.org/presentationml/2006/main">
  <p:tag name="AS_UNIQUEID" val="293"/>
</p:tagLst>
</file>

<file path=ppt/tags/tag67.xml><?xml version="1.0" encoding="utf-8"?>
<p:tagLst xmlns:p="http://schemas.openxmlformats.org/presentationml/2006/main">
  <p:tag name="AS_UNIQUEID" val="297"/>
</p:tagLst>
</file>

<file path=ppt/tags/tag68.xml><?xml version="1.0" encoding="utf-8"?>
<p:tagLst xmlns:p="http://schemas.openxmlformats.org/presentationml/2006/main">
  <p:tag name="AS_UNIQUEID" val="294"/>
</p:tagLst>
</file>

<file path=ppt/tags/tag69.xml><?xml version="1.0" encoding="utf-8"?>
<p:tagLst xmlns:p="http://schemas.openxmlformats.org/presentationml/2006/main">
  <p:tag name="AS_UNIQUEID" val="303"/>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AS_UNIQUEID" val="300"/>
</p:tagLst>
</file>

<file path=ppt/tags/tag71.xml><?xml version="1.0" encoding="utf-8"?>
<p:tagLst xmlns:p="http://schemas.openxmlformats.org/presentationml/2006/main">
  <p:tag name="AS_UNIQUEID" val="301"/>
</p:tagLst>
</file>

<file path=ppt/tags/tag72.xml><?xml version="1.0" encoding="utf-8"?>
<p:tagLst xmlns:p="http://schemas.openxmlformats.org/presentationml/2006/main">
  <p:tag name="AS_UNIQUEID" val="296"/>
</p:tagLst>
</file>

<file path=ppt/tags/tag73.xml><?xml version="1.0" encoding="utf-8"?>
<p:tagLst xmlns:p="http://schemas.openxmlformats.org/presentationml/2006/main">
  <p:tag name="AS_UNIQUEID" val="306"/>
</p:tagLst>
</file>

<file path=ppt/tags/tag74.xml><?xml version="1.0" encoding="utf-8"?>
<p:tagLst xmlns:p="http://schemas.openxmlformats.org/presentationml/2006/main">
  <p:tag name="AS_UNIQUEID" val="308"/>
</p:tagLst>
</file>

<file path=ppt/tags/tag75.xml><?xml version="1.0" encoding="utf-8"?>
<p:tagLst xmlns:p="http://schemas.openxmlformats.org/presentationml/2006/main">
  <p:tag name="AS_UNIQUEID" val="309"/>
</p:tagLst>
</file>

<file path=ppt/tags/tag76.xml><?xml version="1.0" encoding="utf-8"?>
<p:tagLst xmlns:p="http://schemas.openxmlformats.org/presentationml/2006/main">
  <p:tag name="AS_UNIQUEID" val="310"/>
</p:tagLst>
</file>

<file path=ppt/tags/tag77.xml><?xml version="1.0" encoding="utf-8"?>
<p:tagLst xmlns:p="http://schemas.openxmlformats.org/presentationml/2006/main">
  <p:tag name="AS_UNIQUEID" val="305"/>
</p:tagLst>
</file>

<file path=ppt/tags/tag78.xml><?xml version="1.0" encoding="utf-8"?>
<p:tagLst xmlns:p="http://schemas.openxmlformats.org/presentationml/2006/main">
  <p:tag name="AS_UNIQUEID" val="295"/>
</p:tagLst>
</file>

<file path=ppt/tags/tag79.xml><?xml version="1.0" encoding="utf-8"?>
<p:tagLst xmlns:p="http://schemas.openxmlformats.org/presentationml/2006/main">
  <p:tag name="AS_UNIQUEID" val="304"/>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AS_UNIQUEID" val="302"/>
</p:tagLst>
</file>

<file path=ppt/tags/tag81.xml><?xml version="1.0" encoding="utf-8"?>
<p:tagLst xmlns:p="http://schemas.openxmlformats.org/presentationml/2006/main">
  <p:tag name="AS_UNIQUEID" val="311"/>
</p:tagLst>
</file>

<file path=ppt/tags/tag82.xml><?xml version="1.0" encoding="utf-8"?>
<p:tagLst xmlns:p="http://schemas.openxmlformats.org/presentationml/2006/main">
  <p:tag name="AS_UNIQUEID" val="312"/>
</p:tagLst>
</file>

<file path=ppt/tags/tag83.xml><?xml version="1.0" encoding="utf-8"?>
<p:tagLst xmlns:p="http://schemas.openxmlformats.org/presentationml/2006/main">
  <p:tag name="AS_UNIQUEID" val="313"/>
</p:tagLst>
</file>

<file path=ppt/tags/tag84.xml><?xml version="1.0" encoding="utf-8"?>
<p:tagLst xmlns:p="http://schemas.openxmlformats.org/presentationml/2006/main">
  <p:tag name="AS_UNIQUEID" val="298"/>
</p:tagLst>
</file>

<file path=ppt/tags/tag85.xml><?xml version="1.0" encoding="utf-8"?>
<p:tagLst xmlns:p="http://schemas.openxmlformats.org/presentationml/2006/main">
  <p:tag name="AS_UNIQUEID" val="299"/>
</p:tagLst>
</file>

<file path=ppt/tags/tag86.xml><?xml version="1.0" encoding="utf-8"?>
<p:tagLst xmlns:p="http://schemas.openxmlformats.org/presentationml/2006/main">
  <p:tag name="AS_UNIQUEID" val="6550"/>
</p:tagLst>
</file>

<file path=ppt/tags/tag87.xml><?xml version="1.0" encoding="utf-8"?>
<p:tagLst xmlns:p="http://schemas.openxmlformats.org/presentationml/2006/main">
  <p:tag name="AS_UNIQUEID" val="5660"/>
</p:tagLst>
</file>

<file path=ppt/tags/tag88.xml><?xml version="1.0" encoding="utf-8"?>
<p:tagLst xmlns:p="http://schemas.openxmlformats.org/presentationml/2006/main">
  <p:tag name="AS_UNIQUEID" val="5663"/>
</p:tagLst>
</file>

<file path=ppt/tags/tag89.xml><?xml version="1.0" encoding="utf-8"?>
<p:tagLst xmlns:p="http://schemas.openxmlformats.org/presentationml/2006/main">
  <p:tag name="AS_UNIQUEID" val="3071"/>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AS_UNIQUEID" val="3072"/>
  <p:tag name="KSO_WM_UNIT_PLACING_PICTURE_USER_VIEWPORT" val="{&quot;height&quot;:4410,&quot;width&quot;:4902}"/>
</p:tagLst>
</file>

<file path=ppt/tags/tag91.xml><?xml version="1.0" encoding="utf-8"?>
<p:tagLst xmlns:p="http://schemas.openxmlformats.org/presentationml/2006/main">
  <p:tag name="AS_UNIQUEID" val="3075"/>
</p:tagLst>
</file>

<file path=ppt/tags/tag92.xml><?xml version="1.0" encoding="utf-8"?>
<p:tagLst xmlns:p="http://schemas.openxmlformats.org/presentationml/2006/main">
  <p:tag name="AS_UNIQUEID" val="3080"/>
  <p:tag name="KSO_WM_UNIT_PLACING_PICTURE_USER_VIEWPORT" val="{&quot;height&quot;:5059.721259842519,&quot;width&quot;:9146.667716535432}"/>
</p:tagLst>
</file>

<file path=ppt/tags/tag93.xml><?xml version="1.0" encoding="utf-8"?>
<p:tagLst xmlns:p="http://schemas.openxmlformats.org/presentationml/2006/main">
  <p:tag name="AS_UNIQUEID" val="5683"/>
</p:tagLst>
</file>

<file path=ppt/tags/tag94.xml><?xml version="1.0" encoding="utf-8"?>
<p:tagLst xmlns:p="http://schemas.openxmlformats.org/presentationml/2006/main">
  <p:tag name="AS_UNIQUEID" val="277"/>
</p:tagLst>
</file>

<file path=ppt/tags/tag95.xml><?xml version="1.0" encoding="utf-8"?>
<p:tagLst xmlns:p="http://schemas.openxmlformats.org/presentationml/2006/main">
  <p:tag name="AS_UNIQUEID" val="5689"/>
</p:tagLst>
</file>

<file path=ppt/tags/tag96.xml><?xml version="1.0" encoding="utf-8"?>
<p:tagLst xmlns:p="http://schemas.openxmlformats.org/presentationml/2006/main">
  <p:tag name="AS_UNIQUEID" val="5690"/>
</p:tagLst>
</file>

<file path=ppt/tags/tag97.xml><?xml version="1.0" encoding="utf-8"?>
<p:tagLst xmlns:p="http://schemas.openxmlformats.org/presentationml/2006/main">
  <p:tag name="AS_UNIQUEID" val="5691"/>
</p:tagLst>
</file>

<file path=ppt/tags/tag98.xml><?xml version="1.0" encoding="utf-8"?>
<p:tagLst xmlns:p="http://schemas.openxmlformats.org/presentationml/2006/main">
  <p:tag name="AS_UNIQUEID" val="5692"/>
</p:tagLst>
</file>

<file path=ppt/tags/tag99.xml><?xml version="1.0" encoding="utf-8"?>
<p:tagLst xmlns:p="http://schemas.openxmlformats.org/presentationml/2006/main">
  <p:tag name="AS_UNIQUEID" val="5693"/>
</p:tagLst>
</file>

<file path=ppt/theme/theme1.xml><?xml version="1.0" encoding="utf-8"?>
<a:theme xmlns:a="http://schemas.openxmlformats.org/drawingml/2006/main" name="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2561</Words>
  <Application>WPS 演示</Application>
  <PresentationFormat>宽屏</PresentationFormat>
  <Paragraphs>337</Paragraphs>
  <Slides>15</Slides>
  <Notes>4</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15</vt:i4>
      </vt:variant>
    </vt:vector>
  </HeadingPairs>
  <TitlesOfParts>
    <vt:vector size="30" baseType="lpstr">
      <vt:lpstr>Arial</vt:lpstr>
      <vt:lpstr>宋体</vt:lpstr>
      <vt:lpstr>Wingdings</vt:lpstr>
      <vt:lpstr>微软雅黑</vt:lpstr>
      <vt:lpstr>Wingdings</vt:lpstr>
      <vt:lpstr>华文细黑</vt:lpstr>
      <vt:lpstr>华文琥珀</vt:lpstr>
      <vt:lpstr>黑体</vt:lpstr>
      <vt:lpstr>楷体</vt:lpstr>
      <vt:lpstr>Calibri</vt:lpstr>
      <vt:lpstr>方正公文小标宋</vt:lpstr>
      <vt:lpstr>方正粗黑宋简体</vt:lpstr>
      <vt:lpstr>Times New Roman</vt:lpstr>
      <vt:lpstr>Arial Unicode MS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远航</cp:lastModifiedBy>
  <cp:revision>204</cp:revision>
  <dcterms:created xsi:type="dcterms:W3CDTF">2019-06-19T02:08:00Z</dcterms:created>
  <dcterms:modified xsi:type="dcterms:W3CDTF">2022-08-30T03:01:08Z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2052-11.1.0.11744</vt:lpwstr>
  </property>
  <property fmtid="{D5CDD505-2E9C-101B-9397-08002B2CF9AE}" pid="3" name="ICV">
    <vt:lpwstr>0754833635DB44BD841CECA69AF51ED5</vt:lpwstr>
  </property>
</Properties>
</file>