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92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646" r:id="rId12"/>
    <p:sldId id="327" r:id="rId13"/>
    <p:sldId id="647" r:id="rId14"/>
    <p:sldId id="328" r:id="rId15"/>
    <p:sldId id="329" r:id="rId16"/>
    <p:sldId id="642" r:id="rId17"/>
    <p:sldId id="330" r:id="rId18"/>
    <p:sldId id="643" r:id="rId19"/>
    <p:sldId id="331" r:id="rId20"/>
    <p:sldId id="332" r:id="rId21"/>
    <p:sldId id="333" r:id="rId22"/>
    <p:sldId id="654" r:id="rId23"/>
    <p:sldId id="334" r:id="rId24"/>
    <p:sldId id="656" r:id="rId25"/>
    <p:sldId id="595" r:id="rId26"/>
    <p:sldId id="674" r:id="rId27"/>
    <p:sldId id="596" r:id="rId28"/>
    <p:sldId id="659" r:id="rId29"/>
    <p:sldId id="597" r:id="rId30"/>
    <p:sldId id="675" r:id="rId31"/>
    <p:sldId id="676" r:id="rId32"/>
    <p:sldId id="677" r:id="rId33"/>
    <p:sldId id="598" r:id="rId34"/>
    <p:sldId id="629" r:id="rId35"/>
    <p:sldId id="664" r:id="rId36"/>
    <p:sldId id="665" r:id="rId37"/>
    <p:sldId id="599" r:id="rId38"/>
    <p:sldId id="666" r:id="rId39"/>
    <p:sldId id="678" r:id="rId40"/>
    <p:sldId id="600" r:id="rId41"/>
    <p:sldId id="614" r:id="rId42"/>
    <p:sldId id="679" r:id="rId43"/>
    <p:sldId id="680" r:id="rId44"/>
    <p:sldId id="669" r:id="rId45"/>
    <p:sldId id="593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3" autoAdjust="0"/>
  </p:normalViewPr>
  <p:slideViewPr>
    <p:cSldViewPr>
      <p:cViewPr varScale="1">
        <p:scale>
          <a:sx n="106" d="100"/>
          <a:sy n="106" d="100"/>
        </p:scale>
        <p:origin x="78" y="2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6.vml.rels><?xml version="1.0" encoding="UTF-8" standalone="yes"?>
<Relationships xmlns="http://schemas.openxmlformats.org/package/2006/relationships"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9.emf"/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7.emf"/><Relationship Id="rId4" Type="http://schemas.openxmlformats.org/officeDocument/2006/relationships/image" Target="../media/image76.emf"/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emf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3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1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3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9" Type="http://schemas.openxmlformats.org/officeDocument/2006/relationships/vmlDrawing" Target="../drawings/vmlDrawing7.vml"/><Relationship Id="rId28" Type="http://schemas.openxmlformats.org/officeDocument/2006/relationships/slideLayout" Target="../slideLayouts/slideLayout8.xml"/><Relationship Id="rId27" Type="http://schemas.openxmlformats.org/officeDocument/2006/relationships/image" Target="../media/image14.emf"/><Relationship Id="rId26" Type="http://schemas.openxmlformats.org/officeDocument/2006/relationships/package" Target="../embeddings/Document12.docx"/><Relationship Id="rId25" Type="http://schemas.openxmlformats.org/officeDocument/2006/relationships/image" Target="../media/image13.png"/><Relationship Id="rId24" Type="http://schemas.openxmlformats.org/officeDocument/2006/relationships/image" Target="../media/image12.emf"/><Relationship Id="rId23" Type="http://schemas.openxmlformats.org/officeDocument/2006/relationships/package" Target="../embeddings/Document11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7.xml"/><Relationship Id="rId7" Type="http://schemas.openxmlformats.org/officeDocument/2006/relationships/slide" Target="slide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3" Type="http://schemas.openxmlformats.org/officeDocument/2006/relationships/slide" Target="slide2.xml"/><Relationship Id="rId26" Type="http://schemas.openxmlformats.org/officeDocument/2006/relationships/vmlDrawing" Target="../drawings/vmlDrawing8.vml"/><Relationship Id="rId25" Type="http://schemas.openxmlformats.org/officeDocument/2006/relationships/slideLayout" Target="../slideLayouts/slideLayout2.xml"/><Relationship Id="rId24" Type="http://schemas.openxmlformats.org/officeDocument/2006/relationships/slide" Target="slide39.xml"/><Relationship Id="rId23" Type="http://schemas.openxmlformats.org/officeDocument/2006/relationships/slide" Target="slide36.xml"/><Relationship Id="rId22" Type="http://schemas.openxmlformats.org/officeDocument/2006/relationships/slide" Target="slide32.xml"/><Relationship Id="rId21" Type="http://schemas.openxmlformats.org/officeDocument/2006/relationships/slide" Target="slide28.xml"/><Relationship Id="rId20" Type="http://schemas.openxmlformats.org/officeDocument/2006/relationships/slide" Target="slide26.xml"/><Relationship Id="rId2" Type="http://schemas.openxmlformats.org/officeDocument/2006/relationships/image" Target="../media/image15.emf"/><Relationship Id="rId19" Type="http://schemas.openxmlformats.org/officeDocument/2006/relationships/slide" Target="slide24.xml"/><Relationship Id="rId18" Type="http://schemas.openxmlformats.org/officeDocument/2006/relationships/slide" Target="slide22.xml"/><Relationship Id="rId17" Type="http://schemas.openxmlformats.org/officeDocument/2006/relationships/slide" Target="slide20.xml"/><Relationship Id="rId16" Type="http://schemas.openxmlformats.org/officeDocument/2006/relationships/slide" Target="slide19.xml"/><Relationship Id="rId15" Type="http://schemas.openxmlformats.org/officeDocument/2006/relationships/slide" Target="slide18.xml"/><Relationship Id="rId14" Type="http://schemas.openxmlformats.org/officeDocument/2006/relationships/slide" Target="slide16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1.xml"/><Relationship Id="rId10" Type="http://schemas.openxmlformats.org/officeDocument/2006/relationships/slide" Target="slide9.xml"/><Relationship Id="rId1" Type="http://schemas.openxmlformats.org/officeDocument/2006/relationships/package" Target="../embeddings/Document13.docx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7.xml"/><Relationship Id="rId7" Type="http://schemas.openxmlformats.org/officeDocument/2006/relationships/slide" Target="slide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32" Type="http://schemas.openxmlformats.org/officeDocument/2006/relationships/vmlDrawing" Target="../drawings/vmlDrawing9.v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19.emf"/><Relationship Id="rId3" Type="http://schemas.openxmlformats.org/officeDocument/2006/relationships/slide" Target="slide2.xml"/><Relationship Id="rId29" Type="http://schemas.openxmlformats.org/officeDocument/2006/relationships/package" Target="../embeddings/Document17.docx"/><Relationship Id="rId28" Type="http://schemas.openxmlformats.org/officeDocument/2006/relationships/image" Target="../media/image18.emf"/><Relationship Id="rId27" Type="http://schemas.openxmlformats.org/officeDocument/2006/relationships/package" Target="../embeddings/Document16.docx"/><Relationship Id="rId26" Type="http://schemas.openxmlformats.org/officeDocument/2006/relationships/image" Target="../media/image17.emf"/><Relationship Id="rId25" Type="http://schemas.openxmlformats.org/officeDocument/2006/relationships/package" Target="../embeddings/Document15.docx"/><Relationship Id="rId24" Type="http://schemas.openxmlformats.org/officeDocument/2006/relationships/slide" Target="slide39.xml"/><Relationship Id="rId23" Type="http://schemas.openxmlformats.org/officeDocument/2006/relationships/slide" Target="slide36.xml"/><Relationship Id="rId22" Type="http://schemas.openxmlformats.org/officeDocument/2006/relationships/slide" Target="slide32.xml"/><Relationship Id="rId21" Type="http://schemas.openxmlformats.org/officeDocument/2006/relationships/slide" Target="slide28.xml"/><Relationship Id="rId20" Type="http://schemas.openxmlformats.org/officeDocument/2006/relationships/slide" Target="slide26.xml"/><Relationship Id="rId2" Type="http://schemas.openxmlformats.org/officeDocument/2006/relationships/image" Target="../media/image16.emf"/><Relationship Id="rId19" Type="http://schemas.openxmlformats.org/officeDocument/2006/relationships/slide" Target="slide24.xml"/><Relationship Id="rId18" Type="http://schemas.openxmlformats.org/officeDocument/2006/relationships/slide" Target="slide22.xml"/><Relationship Id="rId17" Type="http://schemas.openxmlformats.org/officeDocument/2006/relationships/slide" Target="slide20.xml"/><Relationship Id="rId16" Type="http://schemas.openxmlformats.org/officeDocument/2006/relationships/slide" Target="slide19.xml"/><Relationship Id="rId15" Type="http://schemas.openxmlformats.org/officeDocument/2006/relationships/slide" Target="slide18.xml"/><Relationship Id="rId14" Type="http://schemas.openxmlformats.org/officeDocument/2006/relationships/slide" Target="slide16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1.xml"/><Relationship Id="rId10" Type="http://schemas.openxmlformats.org/officeDocument/2006/relationships/slide" Target="slide9.xml"/><Relationship Id="rId1" Type="http://schemas.openxmlformats.org/officeDocument/2006/relationships/package" Target="../embeddings/Document14.docx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2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3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10.v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0.emf"/><Relationship Id="rId23" Type="http://schemas.openxmlformats.org/officeDocument/2006/relationships/package" Target="../embeddings/Document18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11.vml"/><Relationship Id="rId25" Type="http://schemas.openxmlformats.org/officeDocument/2006/relationships/slideLayout" Target="../slideLayouts/slideLayout8.xml"/><Relationship Id="rId24" Type="http://schemas.openxmlformats.org/officeDocument/2006/relationships/image" Target="../media/image21.emf"/><Relationship Id="rId23" Type="http://schemas.openxmlformats.org/officeDocument/2006/relationships/package" Target="../embeddings/Document19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0" Type="http://schemas.openxmlformats.org/officeDocument/2006/relationships/vmlDrawing" Target="../drawings/vmlDrawing1.vml"/><Relationship Id="rId3" Type="http://schemas.openxmlformats.org/officeDocument/2006/relationships/slide" Target="slide4.xml"/><Relationship Id="rId29" Type="http://schemas.openxmlformats.org/officeDocument/2006/relationships/slideLayout" Target="../slideLayouts/slideLayout9.xml"/><Relationship Id="rId28" Type="http://schemas.openxmlformats.org/officeDocument/2006/relationships/image" Target="../media/image4.emf"/><Relationship Id="rId27" Type="http://schemas.openxmlformats.org/officeDocument/2006/relationships/package" Target="../embeddings/Document3.docx"/><Relationship Id="rId26" Type="http://schemas.openxmlformats.org/officeDocument/2006/relationships/image" Target="../media/image3.emf"/><Relationship Id="rId25" Type="http://schemas.openxmlformats.org/officeDocument/2006/relationships/package" Target="../embeddings/Document2.docx"/><Relationship Id="rId24" Type="http://schemas.openxmlformats.org/officeDocument/2006/relationships/image" Target="../media/image2.emf"/><Relationship Id="rId23" Type="http://schemas.openxmlformats.org/officeDocument/2006/relationships/package" Target="../embeddings/Document1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12.vml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2.emf"/><Relationship Id="rId23" Type="http://schemas.openxmlformats.org/officeDocument/2006/relationships/package" Target="../embeddings/Document20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6" Type="http://schemas.openxmlformats.org/officeDocument/2006/relationships/vmlDrawing" Target="../drawings/vmlDrawing13.vml"/><Relationship Id="rId35" Type="http://schemas.openxmlformats.org/officeDocument/2006/relationships/slideLayout" Target="../slideLayouts/slideLayout3.xml"/><Relationship Id="rId34" Type="http://schemas.openxmlformats.org/officeDocument/2006/relationships/image" Target="../media/image28.emf"/><Relationship Id="rId33" Type="http://schemas.openxmlformats.org/officeDocument/2006/relationships/package" Target="../embeddings/Document25.docx"/><Relationship Id="rId32" Type="http://schemas.openxmlformats.org/officeDocument/2006/relationships/image" Target="../media/image27.emf"/><Relationship Id="rId31" Type="http://schemas.openxmlformats.org/officeDocument/2006/relationships/package" Target="../embeddings/Document24.docx"/><Relationship Id="rId30" Type="http://schemas.openxmlformats.org/officeDocument/2006/relationships/image" Target="../media/image26.emf"/><Relationship Id="rId3" Type="http://schemas.openxmlformats.org/officeDocument/2006/relationships/slide" Target="slide4.xml"/><Relationship Id="rId29" Type="http://schemas.openxmlformats.org/officeDocument/2006/relationships/package" Target="../embeddings/Document23.docx"/><Relationship Id="rId28" Type="http://schemas.openxmlformats.org/officeDocument/2006/relationships/image" Target="../media/image25.wmf"/><Relationship Id="rId27" Type="http://schemas.openxmlformats.org/officeDocument/2006/relationships/oleObject" Target="../embeddings/oleObject1.bin"/><Relationship Id="rId26" Type="http://schemas.openxmlformats.org/officeDocument/2006/relationships/image" Target="../media/image24.emf"/><Relationship Id="rId25" Type="http://schemas.openxmlformats.org/officeDocument/2006/relationships/package" Target="../embeddings/Document22.docx"/><Relationship Id="rId24" Type="http://schemas.openxmlformats.org/officeDocument/2006/relationships/image" Target="../media/image23.emf"/><Relationship Id="rId23" Type="http://schemas.openxmlformats.org/officeDocument/2006/relationships/package" Target="../embeddings/Document21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2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8" Type="http://schemas.openxmlformats.org/officeDocument/2006/relationships/vmlDrawing" Target="../drawings/vmlDrawing14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30.emf"/><Relationship Id="rId25" Type="http://schemas.openxmlformats.org/officeDocument/2006/relationships/package" Target="../embeddings/Document27.docx"/><Relationship Id="rId24" Type="http://schemas.openxmlformats.org/officeDocument/2006/relationships/image" Target="../media/image29.emf"/><Relationship Id="rId23" Type="http://schemas.openxmlformats.org/officeDocument/2006/relationships/package" Target="../embeddings/Document26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15.vml"/><Relationship Id="rId25" Type="http://schemas.openxmlformats.org/officeDocument/2006/relationships/slideLayout" Target="../slideLayouts/slideLayout10.xml"/><Relationship Id="rId24" Type="http://schemas.openxmlformats.org/officeDocument/2006/relationships/image" Target="../media/image31.emf"/><Relationship Id="rId23" Type="http://schemas.openxmlformats.org/officeDocument/2006/relationships/package" Target="../embeddings/Document28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2" Type="http://schemas.openxmlformats.org/officeDocument/2006/relationships/vmlDrawing" Target="../drawings/vmlDrawing16.vml"/><Relationship Id="rId31" Type="http://schemas.openxmlformats.org/officeDocument/2006/relationships/slideLayout" Target="../slideLayouts/slideLayout4.xml"/><Relationship Id="rId30" Type="http://schemas.openxmlformats.org/officeDocument/2006/relationships/image" Target="../media/image35.emf"/><Relationship Id="rId3" Type="http://schemas.openxmlformats.org/officeDocument/2006/relationships/slide" Target="slide4.xml"/><Relationship Id="rId29" Type="http://schemas.openxmlformats.org/officeDocument/2006/relationships/package" Target="../embeddings/Document32.docx"/><Relationship Id="rId28" Type="http://schemas.openxmlformats.org/officeDocument/2006/relationships/image" Target="../media/image34.emf"/><Relationship Id="rId27" Type="http://schemas.openxmlformats.org/officeDocument/2006/relationships/package" Target="../embeddings/Document31.docx"/><Relationship Id="rId26" Type="http://schemas.openxmlformats.org/officeDocument/2006/relationships/image" Target="../media/image33.emf"/><Relationship Id="rId25" Type="http://schemas.openxmlformats.org/officeDocument/2006/relationships/package" Target="../embeddings/Document30.docx"/><Relationship Id="rId24" Type="http://schemas.openxmlformats.org/officeDocument/2006/relationships/image" Target="../media/image32.emf"/><Relationship Id="rId23" Type="http://schemas.openxmlformats.org/officeDocument/2006/relationships/package" Target="../embeddings/Document29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2" Type="http://schemas.openxmlformats.org/officeDocument/2006/relationships/vmlDrawing" Target="../drawings/vmlDrawing17.vml"/><Relationship Id="rId31" Type="http://schemas.openxmlformats.org/officeDocument/2006/relationships/slideLayout" Target="../slideLayouts/slideLayout6.xml"/><Relationship Id="rId30" Type="http://schemas.openxmlformats.org/officeDocument/2006/relationships/image" Target="../media/image39.emf"/><Relationship Id="rId3" Type="http://schemas.openxmlformats.org/officeDocument/2006/relationships/slide" Target="slide4.xml"/><Relationship Id="rId29" Type="http://schemas.openxmlformats.org/officeDocument/2006/relationships/package" Target="../embeddings/Document36.docx"/><Relationship Id="rId28" Type="http://schemas.openxmlformats.org/officeDocument/2006/relationships/image" Target="../media/image38.emf"/><Relationship Id="rId27" Type="http://schemas.openxmlformats.org/officeDocument/2006/relationships/package" Target="../embeddings/Document35.docx"/><Relationship Id="rId26" Type="http://schemas.openxmlformats.org/officeDocument/2006/relationships/image" Target="../media/image37.emf"/><Relationship Id="rId25" Type="http://schemas.openxmlformats.org/officeDocument/2006/relationships/package" Target="../embeddings/Document34.docx"/><Relationship Id="rId24" Type="http://schemas.openxmlformats.org/officeDocument/2006/relationships/image" Target="../media/image36.emf"/><Relationship Id="rId23" Type="http://schemas.openxmlformats.org/officeDocument/2006/relationships/package" Target="../embeddings/Document33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0" Type="http://schemas.openxmlformats.org/officeDocument/2006/relationships/vmlDrawing" Target="../drawings/vmlDrawing18.vml"/><Relationship Id="rId3" Type="http://schemas.openxmlformats.org/officeDocument/2006/relationships/slide" Target="slide4.xml"/><Relationship Id="rId29" Type="http://schemas.openxmlformats.org/officeDocument/2006/relationships/slideLayout" Target="../slideLayouts/slideLayout5.xml"/><Relationship Id="rId28" Type="http://schemas.openxmlformats.org/officeDocument/2006/relationships/image" Target="../media/image42.emf"/><Relationship Id="rId27" Type="http://schemas.openxmlformats.org/officeDocument/2006/relationships/package" Target="../embeddings/Document39.docx"/><Relationship Id="rId26" Type="http://schemas.openxmlformats.org/officeDocument/2006/relationships/image" Target="../media/image41.emf"/><Relationship Id="rId25" Type="http://schemas.openxmlformats.org/officeDocument/2006/relationships/package" Target="../embeddings/Document38.docx"/><Relationship Id="rId24" Type="http://schemas.openxmlformats.org/officeDocument/2006/relationships/image" Target="../media/image40.emf"/><Relationship Id="rId23" Type="http://schemas.openxmlformats.org/officeDocument/2006/relationships/package" Target="../embeddings/Document37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19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43.emf"/><Relationship Id="rId23" Type="http://schemas.openxmlformats.org/officeDocument/2006/relationships/package" Target="../embeddings/Document40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20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44.emf"/><Relationship Id="rId23" Type="http://schemas.openxmlformats.org/officeDocument/2006/relationships/package" Target="../embeddings/Document41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8" Type="http://schemas.openxmlformats.org/officeDocument/2006/relationships/vmlDrawing" Target="../drawings/vmlDrawing2.vml"/><Relationship Id="rId27" Type="http://schemas.openxmlformats.org/officeDocument/2006/relationships/slideLayout" Target="../slideLayouts/slideLayout8.xml"/><Relationship Id="rId26" Type="http://schemas.openxmlformats.org/officeDocument/2006/relationships/image" Target="../media/image6.emf"/><Relationship Id="rId25" Type="http://schemas.openxmlformats.org/officeDocument/2006/relationships/package" Target="../embeddings/Document5.docx"/><Relationship Id="rId24" Type="http://schemas.openxmlformats.org/officeDocument/2006/relationships/image" Target="../media/image5.emf"/><Relationship Id="rId23" Type="http://schemas.openxmlformats.org/officeDocument/2006/relationships/package" Target="../embeddings/Document4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21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45.emf"/><Relationship Id="rId23" Type="http://schemas.openxmlformats.org/officeDocument/2006/relationships/package" Target="../embeddings/Document42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8" Type="http://schemas.openxmlformats.org/officeDocument/2006/relationships/vmlDrawing" Target="../drawings/vmlDrawing22.vml"/><Relationship Id="rId27" Type="http://schemas.openxmlformats.org/officeDocument/2006/relationships/slideLayout" Target="../slideLayouts/slideLayout5.xml"/><Relationship Id="rId26" Type="http://schemas.openxmlformats.org/officeDocument/2006/relationships/image" Target="../media/image47.emf"/><Relationship Id="rId25" Type="http://schemas.openxmlformats.org/officeDocument/2006/relationships/package" Target="../embeddings/Document44.docx"/><Relationship Id="rId24" Type="http://schemas.openxmlformats.org/officeDocument/2006/relationships/image" Target="../media/image46.emf"/><Relationship Id="rId23" Type="http://schemas.openxmlformats.org/officeDocument/2006/relationships/package" Target="../embeddings/Document43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23.vml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48.emf"/><Relationship Id="rId23" Type="http://schemas.openxmlformats.org/officeDocument/2006/relationships/package" Target="../embeddings/Document45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slide" Target="slide2.xml"/><Relationship Id="rId6" Type="http://schemas.openxmlformats.org/officeDocument/2006/relationships/image" Target="../media/image51.emf"/><Relationship Id="rId5" Type="http://schemas.openxmlformats.org/officeDocument/2006/relationships/package" Target="../embeddings/Document48.docx"/><Relationship Id="rId4" Type="http://schemas.openxmlformats.org/officeDocument/2006/relationships/image" Target="../media/image50.emf"/><Relationship Id="rId30" Type="http://schemas.openxmlformats.org/officeDocument/2006/relationships/vmlDrawing" Target="../drawings/vmlDrawing24.vml"/><Relationship Id="rId3" Type="http://schemas.openxmlformats.org/officeDocument/2006/relationships/package" Target="../embeddings/Document47.docx"/><Relationship Id="rId29" Type="http://schemas.openxmlformats.org/officeDocument/2006/relationships/slideLayout" Target="../slideLayouts/slideLayout3.xml"/><Relationship Id="rId28" Type="http://schemas.openxmlformats.org/officeDocument/2006/relationships/slide" Target="slide39.xml"/><Relationship Id="rId27" Type="http://schemas.openxmlformats.org/officeDocument/2006/relationships/slide" Target="slide36.xml"/><Relationship Id="rId26" Type="http://schemas.openxmlformats.org/officeDocument/2006/relationships/slide" Target="slide32.xml"/><Relationship Id="rId25" Type="http://schemas.openxmlformats.org/officeDocument/2006/relationships/slide" Target="slide28.xml"/><Relationship Id="rId24" Type="http://schemas.openxmlformats.org/officeDocument/2006/relationships/slide" Target="slide26.xml"/><Relationship Id="rId23" Type="http://schemas.openxmlformats.org/officeDocument/2006/relationships/slide" Target="slide24.xml"/><Relationship Id="rId22" Type="http://schemas.openxmlformats.org/officeDocument/2006/relationships/slide" Target="slide22.xml"/><Relationship Id="rId21" Type="http://schemas.openxmlformats.org/officeDocument/2006/relationships/slide" Target="slide20.xml"/><Relationship Id="rId20" Type="http://schemas.openxmlformats.org/officeDocument/2006/relationships/slide" Target="slide19.xml"/><Relationship Id="rId2" Type="http://schemas.openxmlformats.org/officeDocument/2006/relationships/image" Target="../media/image49.emf"/><Relationship Id="rId19" Type="http://schemas.openxmlformats.org/officeDocument/2006/relationships/slide" Target="slide18.xml"/><Relationship Id="rId18" Type="http://schemas.openxmlformats.org/officeDocument/2006/relationships/slide" Target="slide16.xml"/><Relationship Id="rId17" Type="http://schemas.openxmlformats.org/officeDocument/2006/relationships/slide" Target="slide14.xml"/><Relationship Id="rId16" Type="http://schemas.openxmlformats.org/officeDocument/2006/relationships/slide" Target="slide13.xml"/><Relationship Id="rId15" Type="http://schemas.openxmlformats.org/officeDocument/2006/relationships/slide" Target="slide11.xml"/><Relationship Id="rId14" Type="http://schemas.openxmlformats.org/officeDocument/2006/relationships/slide" Target="slide9.xml"/><Relationship Id="rId13" Type="http://schemas.openxmlformats.org/officeDocument/2006/relationships/slide" Target="slide8.xml"/><Relationship Id="rId12" Type="http://schemas.openxmlformats.org/officeDocument/2006/relationships/slide" Target="slide7.xml"/><Relationship Id="rId11" Type="http://schemas.openxmlformats.org/officeDocument/2006/relationships/slide" Target="slide6.xml"/><Relationship Id="rId10" Type="http://schemas.openxmlformats.org/officeDocument/2006/relationships/slide" Target="slide5.xml"/><Relationship Id="rId1" Type="http://schemas.openxmlformats.org/officeDocument/2006/relationships/package" Target="../embeddings/Document46.docx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25.vml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52.emf"/><Relationship Id="rId23" Type="http://schemas.openxmlformats.org/officeDocument/2006/relationships/package" Target="../embeddings/Document49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56.emf"/><Relationship Id="rId7" Type="http://schemas.openxmlformats.org/officeDocument/2006/relationships/package" Target="../embeddings/Document53.docx"/><Relationship Id="rId6" Type="http://schemas.openxmlformats.org/officeDocument/2006/relationships/image" Target="../media/image55.emf"/><Relationship Id="rId5" Type="http://schemas.openxmlformats.org/officeDocument/2006/relationships/package" Target="../embeddings/Document52.docx"/><Relationship Id="rId4" Type="http://schemas.openxmlformats.org/officeDocument/2006/relationships/image" Target="../media/image54.emf"/><Relationship Id="rId36" Type="http://schemas.openxmlformats.org/officeDocument/2006/relationships/vmlDrawing" Target="../drawings/vmlDrawing26.vml"/><Relationship Id="rId35" Type="http://schemas.openxmlformats.org/officeDocument/2006/relationships/slideLayout" Target="../slideLayouts/slideLayout3.xml"/><Relationship Id="rId34" Type="http://schemas.openxmlformats.org/officeDocument/2006/relationships/image" Target="../media/image58.emf"/><Relationship Id="rId33" Type="http://schemas.openxmlformats.org/officeDocument/2006/relationships/package" Target="../embeddings/Document55.docx"/><Relationship Id="rId32" Type="http://schemas.openxmlformats.org/officeDocument/2006/relationships/image" Target="../media/image57.emf"/><Relationship Id="rId31" Type="http://schemas.openxmlformats.org/officeDocument/2006/relationships/package" Target="../embeddings/Document54.docx"/><Relationship Id="rId30" Type="http://schemas.openxmlformats.org/officeDocument/2006/relationships/slide" Target="slide39.xml"/><Relationship Id="rId3" Type="http://schemas.openxmlformats.org/officeDocument/2006/relationships/package" Target="../embeddings/Document51.docx"/><Relationship Id="rId29" Type="http://schemas.openxmlformats.org/officeDocument/2006/relationships/slide" Target="slide36.xml"/><Relationship Id="rId28" Type="http://schemas.openxmlformats.org/officeDocument/2006/relationships/slide" Target="slide32.xml"/><Relationship Id="rId27" Type="http://schemas.openxmlformats.org/officeDocument/2006/relationships/slide" Target="slide28.xml"/><Relationship Id="rId26" Type="http://schemas.openxmlformats.org/officeDocument/2006/relationships/slide" Target="slide26.xml"/><Relationship Id="rId25" Type="http://schemas.openxmlformats.org/officeDocument/2006/relationships/slide" Target="slide24.xml"/><Relationship Id="rId24" Type="http://schemas.openxmlformats.org/officeDocument/2006/relationships/slide" Target="slide22.xml"/><Relationship Id="rId23" Type="http://schemas.openxmlformats.org/officeDocument/2006/relationships/slide" Target="slide20.xml"/><Relationship Id="rId22" Type="http://schemas.openxmlformats.org/officeDocument/2006/relationships/slide" Target="slide19.xml"/><Relationship Id="rId21" Type="http://schemas.openxmlformats.org/officeDocument/2006/relationships/slide" Target="slide18.xml"/><Relationship Id="rId20" Type="http://schemas.openxmlformats.org/officeDocument/2006/relationships/slide" Target="slide16.xml"/><Relationship Id="rId2" Type="http://schemas.openxmlformats.org/officeDocument/2006/relationships/image" Target="../media/image53.emf"/><Relationship Id="rId19" Type="http://schemas.openxmlformats.org/officeDocument/2006/relationships/slide" Target="slide14.xml"/><Relationship Id="rId18" Type="http://schemas.openxmlformats.org/officeDocument/2006/relationships/slide" Target="slide13.xml"/><Relationship Id="rId17" Type="http://schemas.openxmlformats.org/officeDocument/2006/relationships/slide" Target="slide11.xml"/><Relationship Id="rId16" Type="http://schemas.openxmlformats.org/officeDocument/2006/relationships/slide" Target="slide9.xml"/><Relationship Id="rId15" Type="http://schemas.openxmlformats.org/officeDocument/2006/relationships/slide" Target="slide8.xml"/><Relationship Id="rId14" Type="http://schemas.openxmlformats.org/officeDocument/2006/relationships/slide" Target="slide7.xml"/><Relationship Id="rId13" Type="http://schemas.openxmlformats.org/officeDocument/2006/relationships/slide" Target="slide6.xml"/><Relationship Id="rId12" Type="http://schemas.openxmlformats.org/officeDocument/2006/relationships/slide" Target="slide5.xml"/><Relationship Id="rId11" Type="http://schemas.openxmlformats.org/officeDocument/2006/relationships/slide" Target="slide4.xml"/><Relationship Id="rId10" Type="http://schemas.openxmlformats.org/officeDocument/2006/relationships/slide" Target="slide3.xml"/><Relationship Id="rId1" Type="http://schemas.openxmlformats.org/officeDocument/2006/relationships/package" Target="../embeddings/Document50.docx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27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59.emf"/><Relationship Id="rId23" Type="http://schemas.openxmlformats.org/officeDocument/2006/relationships/oleObject" Target="../embeddings/Document56.doc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0" Type="http://schemas.openxmlformats.org/officeDocument/2006/relationships/vmlDrawing" Target="../drawings/vmlDrawing28.vml"/><Relationship Id="rId3" Type="http://schemas.openxmlformats.org/officeDocument/2006/relationships/slide" Target="slide4.xml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62.emf"/><Relationship Id="rId27" Type="http://schemas.openxmlformats.org/officeDocument/2006/relationships/package" Target="../embeddings/Document59.docx"/><Relationship Id="rId26" Type="http://schemas.openxmlformats.org/officeDocument/2006/relationships/image" Target="../media/image61.emf"/><Relationship Id="rId25" Type="http://schemas.openxmlformats.org/officeDocument/2006/relationships/package" Target="../embeddings/Document58.docx"/><Relationship Id="rId24" Type="http://schemas.openxmlformats.org/officeDocument/2006/relationships/image" Target="../media/image60.emf"/><Relationship Id="rId23" Type="http://schemas.openxmlformats.org/officeDocument/2006/relationships/package" Target="../embeddings/Document57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0" Type="http://schemas.openxmlformats.org/officeDocument/2006/relationships/vmlDrawing" Target="../drawings/vmlDrawing29.vml"/><Relationship Id="rId3" Type="http://schemas.openxmlformats.org/officeDocument/2006/relationships/slide" Target="slide4.xml"/><Relationship Id="rId29" Type="http://schemas.openxmlformats.org/officeDocument/2006/relationships/slideLayout" Target="../slideLayouts/slideLayout4.xml"/><Relationship Id="rId28" Type="http://schemas.openxmlformats.org/officeDocument/2006/relationships/image" Target="../media/image65.emf"/><Relationship Id="rId27" Type="http://schemas.openxmlformats.org/officeDocument/2006/relationships/package" Target="../embeddings/Document62.docx"/><Relationship Id="rId26" Type="http://schemas.openxmlformats.org/officeDocument/2006/relationships/image" Target="../media/image64.emf"/><Relationship Id="rId25" Type="http://schemas.openxmlformats.org/officeDocument/2006/relationships/package" Target="../embeddings/Document61.docx"/><Relationship Id="rId24" Type="http://schemas.openxmlformats.org/officeDocument/2006/relationships/image" Target="../media/image63.emf"/><Relationship Id="rId23" Type="http://schemas.openxmlformats.org/officeDocument/2006/relationships/package" Target="../embeddings/Document60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1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8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2" Type="http://schemas.openxmlformats.org/officeDocument/2006/relationships/vmlDrawing" Target="../drawings/vmlDrawing30.v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69.emf"/><Relationship Id="rId3" Type="http://schemas.openxmlformats.org/officeDocument/2006/relationships/slide" Target="slide4.xml"/><Relationship Id="rId29" Type="http://schemas.openxmlformats.org/officeDocument/2006/relationships/package" Target="../embeddings/Document66.docx"/><Relationship Id="rId28" Type="http://schemas.openxmlformats.org/officeDocument/2006/relationships/image" Target="../media/image68.emf"/><Relationship Id="rId27" Type="http://schemas.openxmlformats.org/officeDocument/2006/relationships/package" Target="../embeddings/Document65.docx"/><Relationship Id="rId26" Type="http://schemas.openxmlformats.org/officeDocument/2006/relationships/image" Target="../media/image67.emf"/><Relationship Id="rId25" Type="http://schemas.openxmlformats.org/officeDocument/2006/relationships/package" Target="../embeddings/Document64.docx"/><Relationship Id="rId24" Type="http://schemas.openxmlformats.org/officeDocument/2006/relationships/image" Target="../media/image66.emf"/><Relationship Id="rId23" Type="http://schemas.openxmlformats.org/officeDocument/2006/relationships/package" Target="../embeddings/Document63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8" Type="http://schemas.openxmlformats.org/officeDocument/2006/relationships/vmlDrawing" Target="../drawings/vmlDrawing31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71.emf"/><Relationship Id="rId25" Type="http://schemas.openxmlformats.org/officeDocument/2006/relationships/package" Target="../embeddings/Document68.docx"/><Relationship Id="rId24" Type="http://schemas.openxmlformats.org/officeDocument/2006/relationships/image" Target="../media/image70.emf"/><Relationship Id="rId23" Type="http://schemas.openxmlformats.org/officeDocument/2006/relationships/package" Target="../embeddings/Document67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32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72.emf"/><Relationship Id="rId23" Type="http://schemas.openxmlformats.org/officeDocument/2006/relationships/package" Target="../embeddings/Document69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4" Type="http://schemas.openxmlformats.org/officeDocument/2006/relationships/vmlDrawing" Target="../drawings/vmlDrawing33.vml"/><Relationship Id="rId33" Type="http://schemas.openxmlformats.org/officeDocument/2006/relationships/slideLayout" Target="../slideLayouts/slideLayout6.xml"/><Relationship Id="rId32" Type="http://schemas.openxmlformats.org/officeDocument/2006/relationships/image" Target="../media/image77.emf"/><Relationship Id="rId31" Type="http://schemas.openxmlformats.org/officeDocument/2006/relationships/package" Target="../embeddings/Document74.docx"/><Relationship Id="rId30" Type="http://schemas.openxmlformats.org/officeDocument/2006/relationships/image" Target="../media/image76.emf"/><Relationship Id="rId3" Type="http://schemas.openxmlformats.org/officeDocument/2006/relationships/slide" Target="slide4.xml"/><Relationship Id="rId29" Type="http://schemas.openxmlformats.org/officeDocument/2006/relationships/package" Target="../embeddings/Document73.docx"/><Relationship Id="rId28" Type="http://schemas.openxmlformats.org/officeDocument/2006/relationships/image" Target="../media/image75.emf"/><Relationship Id="rId27" Type="http://schemas.openxmlformats.org/officeDocument/2006/relationships/package" Target="../embeddings/Document72.docx"/><Relationship Id="rId26" Type="http://schemas.openxmlformats.org/officeDocument/2006/relationships/image" Target="../media/image74.emf"/><Relationship Id="rId25" Type="http://schemas.openxmlformats.org/officeDocument/2006/relationships/package" Target="../embeddings/Document71.docx"/><Relationship Id="rId24" Type="http://schemas.openxmlformats.org/officeDocument/2006/relationships/image" Target="../media/image73.emf"/><Relationship Id="rId23" Type="http://schemas.openxmlformats.org/officeDocument/2006/relationships/package" Target="../embeddings/Document70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8" Type="http://schemas.openxmlformats.org/officeDocument/2006/relationships/vmlDrawing" Target="../drawings/vmlDrawing3.vml"/><Relationship Id="rId27" Type="http://schemas.openxmlformats.org/officeDocument/2006/relationships/slideLayout" Target="../slideLayouts/slideLayout9.xml"/><Relationship Id="rId26" Type="http://schemas.openxmlformats.org/officeDocument/2006/relationships/image" Target="../media/image8.emf"/><Relationship Id="rId25" Type="http://schemas.openxmlformats.org/officeDocument/2006/relationships/package" Target="../embeddings/Document7.docx"/><Relationship Id="rId24" Type="http://schemas.openxmlformats.org/officeDocument/2006/relationships/image" Target="../media/image7.emf"/><Relationship Id="rId23" Type="http://schemas.openxmlformats.org/officeDocument/2006/relationships/package" Target="../embeddings/Document6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4.vml"/><Relationship Id="rId25" Type="http://schemas.openxmlformats.org/officeDocument/2006/relationships/slideLayout" Target="../slideLayouts/slideLayout8.xml"/><Relationship Id="rId24" Type="http://schemas.openxmlformats.org/officeDocument/2006/relationships/image" Target="../media/image9.emf"/><Relationship Id="rId23" Type="http://schemas.openxmlformats.org/officeDocument/2006/relationships/package" Target="../embeddings/Document8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5.vml"/><Relationship Id="rId25" Type="http://schemas.openxmlformats.org/officeDocument/2006/relationships/slideLayout" Target="../slideLayouts/slideLayout10.xml"/><Relationship Id="rId24" Type="http://schemas.openxmlformats.org/officeDocument/2006/relationships/image" Target="../media/image10.emf"/><Relationship Id="rId23" Type="http://schemas.openxmlformats.org/officeDocument/2006/relationships/package" Target="../embeddings/Document9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6.vml"/><Relationship Id="rId25" Type="http://schemas.openxmlformats.org/officeDocument/2006/relationships/slideLayout" Target="../slideLayouts/slideLayout8.xml"/><Relationship Id="rId24" Type="http://schemas.openxmlformats.org/officeDocument/2006/relationships/image" Target="../media/image11.emf"/><Relationship Id="rId23" Type="http://schemas.openxmlformats.org/officeDocument/2006/relationships/package" Target="../embeddings/Document10.docx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slideLayout" Target="../slideLayouts/slideLayout1.xml"/><Relationship Id="rId22" Type="http://schemas.openxmlformats.org/officeDocument/2006/relationships/slide" Target="slide39.xml"/><Relationship Id="rId21" Type="http://schemas.openxmlformats.org/officeDocument/2006/relationships/slide" Target="slide36.xml"/><Relationship Id="rId20" Type="http://schemas.openxmlformats.org/officeDocument/2006/relationships/slide" Target="slide32.xml"/><Relationship Id="rId2" Type="http://schemas.openxmlformats.org/officeDocument/2006/relationships/slide" Target="slide3.xml"/><Relationship Id="rId19" Type="http://schemas.openxmlformats.org/officeDocument/2006/relationships/slide" Target="slide28.xml"/><Relationship Id="rId18" Type="http://schemas.openxmlformats.org/officeDocument/2006/relationships/slide" Target="slide26.xml"/><Relationship Id="rId17" Type="http://schemas.openxmlformats.org/officeDocument/2006/relationships/slide" Target="slide24.xml"/><Relationship Id="rId16" Type="http://schemas.openxmlformats.org/officeDocument/2006/relationships/slide" Target="slide22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7811023" cy="9925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章末检测</a:t>
            </a:r>
            <a:r>
              <a:rPr lang="zh-CN" altLang="zh-CN" sz="45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试卷</a:t>
            </a:r>
            <a:r>
              <a:rPr lang="zh-CN" altLang="en-US" sz="45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二</a:t>
            </a:r>
            <a:r>
              <a:rPr lang="en-US" altLang="zh-CN" sz="4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45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5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7</a:t>
            </a:r>
            <a:r>
              <a:rPr lang="zh-CN" altLang="zh-CN" sz="45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章</a:t>
            </a:r>
            <a:r>
              <a:rPr lang="en-US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801054" y="3691614"/>
            <a:ext cx="4390946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时间：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120</a:t>
            </a:r>
            <a:r>
              <a:rPr lang="zh-CN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分钟 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满分：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150</a:t>
            </a:r>
            <a:r>
              <a:rPr lang="zh-CN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计数原理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4589" y="1193201"/>
            <a:ext cx="11302822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甲同学选择牛，乙有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种选法，丙有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种选法，选法有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甲同学选择马，乙有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种选法，丙有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种选法，选法有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选法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6495" y="386080"/>
            <a:ext cx="1129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二、多项选择题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本大题共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小题，每小题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分，全部选对的得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分，部分选对的得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分，有选错的得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6495" y="1690175"/>
            <a:ext cx="112990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下列问题是排列问题的为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名班干部去学校礼堂听团课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名同学在假期互发微信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1,2,3,4,5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中任取两个数字相除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个车站，站与站间的车票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289817" y="305990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04176" y="363439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04176" y="429327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6495" y="1340768"/>
            <a:ext cx="112990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中，不存在顺序问题，不是排列问题；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中，存在顺序问题，是排列问题；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中，两个数相除与这两个数的顺序有关，是排列问题；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中，车票使用时有起点和终点之分，故车票的使用是有顺序的，是排列问题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6085" y="404664"/>
            <a:ext cx="1121983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某城市街道如图，某人要走最短路程从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地前往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地，则不同走法有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5313" y="1196752"/>
          <a:ext cx="80486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95" name="文档" r:id="rId23" imgW="8148955" imgH="1830070" progId="Word.Document.12">
                  <p:embed/>
                </p:oleObj>
              </mc:Choice>
              <mc:Fallback>
                <p:oleObj name="文档" r:id="rId23" imgW="8148955" imgH="1830070" progId="Word.Document.12">
                  <p:embed/>
                  <p:pic>
                    <p:nvPicPr>
                      <p:cNvPr id="0" name="图片 54479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5313" y="1196752"/>
                        <a:ext cx="804862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4779" name="Picture 11" descr="7-75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64" y="1226781"/>
            <a:ext cx="1940091" cy="121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9"/>
          <p:cNvSpPr txBox="1"/>
          <p:nvPr/>
        </p:nvSpPr>
        <p:spPr>
          <a:xfrm>
            <a:off x="335360" y="105028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2939485" y="11532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5313" y="4145433"/>
          <a:ext cx="10955338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96" name="文档" r:id="rId26" imgW="10956290" imgH="1949450" progId="Word.Document.12">
                  <p:embed/>
                </p:oleObj>
              </mc:Choice>
              <mc:Fallback>
                <p:oleObj name="文档" r:id="rId26" imgW="10956290" imgH="1949450" progId="Word.Document.12">
                  <p:embed/>
                  <p:pic>
                    <p:nvPicPr>
                      <p:cNvPr id="0" name="图片 544795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95313" y="4145433"/>
                        <a:ext cx="10955338" cy="194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/>
          <p:nvPr/>
        </p:nvSpPr>
        <p:spPr>
          <a:xfrm>
            <a:off x="486085" y="2772810"/>
            <a:ext cx="1121983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因为从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地到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地路程最短，我们可以在地面画出模型，实地实验探究一下走法可得出：</a:t>
            </a:r>
            <a:r>
              <a:rPr lang="en-US" altLang="zh-CN" sz="28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要走的路程最短必须走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步，且不能重复；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6400" y="3657600"/>
          <a:ext cx="108204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01" name="文档" r:id="rId1" imgW="10966450" imgH="2747645" progId="Word.Document.12">
                  <p:embed/>
                </p:oleObj>
              </mc:Choice>
              <mc:Fallback>
                <p:oleObj name="文档" r:id="rId1" imgW="10966450" imgH="2747645" progId="Word.Document.12">
                  <p:embed/>
                  <p:pic>
                    <p:nvPicPr>
                      <p:cNvPr id="0" name="图片 4998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6400" y="3657600"/>
                        <a:ext cx="108204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360" y="-27384"/>
            <a:ext cx="1152128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我校以大课程观为理论基础，以关键能力和核心素养的课程化为突破口，深入探索普通高中创新人才培养的校本化课程体系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本学期共开设了八大类校本课程，具体为学科拓展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、体艺特长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、实践创新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、生涯规划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、国际视野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、公民素养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、大学先修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项目课程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八大类，假期里决定继续开设这八大类课程，每天开设一类且不重复，连续开设八天，则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某学生从中选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类，共有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56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种选法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187225" y="29409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151235" y="356238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51235" y="506659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7538" y="188640"/>
          <a:ext cx="109378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1" name="文档" r:id="rId1" imgW="10966450" imgH="1028700" progId="Word.Document.12">
                  <p:embed/>
                </p:oleObj>
              </mc:Choice>
              <mc:Fallback>
                <p:oleObj name="文档" r:id="rId1" imgW="10966450" imgH="1028700" progId="Word.Document.12">
                  <p:embed/>
                  <p:pic>
                    <p:nvPicPr>
                      <p:cNvPr id="0" name="图片 5264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538" y="188640"/>
                        <a:ext cx="1093787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615950" y="908720"/>
          <a:ext cx="1100613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2" name="文档" r:id="rId25" imgW="11137265" imgH="1189990" progId="Word.Document.12">
                  <p:embed/>
                </p:oleObj>
              </mc:Choice>
              <mc:Fallback>
                <p:oleObj name="文档" r:id="rId25" imgW="11137265" imgH="1189990" progId="Word.Document.12">
                  <p:embed/>
                  <p:pic>
                    <p:nvPicPr>
                      <p:cNvPr id="0" name="图片 52643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15950" y="908720"/>
                        <a:ext cx="11006138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615950" y="2136775"/>
          <a:ext cx="109632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3" name="文档" r:id="rId27" imgW="11093450" imgH="1784350" progId="Word.Document.12">
                  <p:embed/>
                </p:oleObj>
              </mc:Choice>
              <mc:Fallback>
                <p:oleObj name="文档" r:id="rId27" imgW="11093450" imgH="1784350" progId="Word.Document.12">
                  <p:embed/>
                  <p:pic>
                    <p:nvPicPr>
                      <p:cNvPr id="0" name="图片 526432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5950" y="2136775"/>
                        <a:ext cx="10963275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615950" y="3902075"/>
          <a:ext cx="109632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4" name="文档" r:id="rId29" imgW="11093450" imgH="1784350" progId="Word.Document.12">
                  <p:embed/>
                </p:oleObj>
              </mc:Choice>
              <mc:Fallback>
                <p:oleObj name="文档" r:id="rId29" imgW="11093450" imgH="1784350" progId="Word.Document.12">
                  <p:embed/>
                  <p:pic>
                    <p:nvPicPr>
                      <p:cNvPr id="0" name="图片 526433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15950" y="3902075"/>
                        <a:ext cx="10963275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9728" y="698723"/>
            <a:ext cx="10992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的展开式中不含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的项的系数的绝对值的和为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，不含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的项的系数的绝对值的和为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的值可能为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 	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446371" y="200166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5012611" y="26234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260648"/>
            <a:ext cx="112332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只要令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，即得到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的展开式中不含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的项的系数的和为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，即得到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的展开式中不含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的项的系数的和为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是正值，这些系数的和也就是系数绝对值的和，如果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中有负值，相应地，分别令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此时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的和式分别为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，由此可知符合要求的各项系数的绝对值的和为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题意得，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243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，因此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2431" y="692696"/>
            <a:ext cx="1118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三、填空题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本大题共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小题，每小题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93407" y="143862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9290" y="1447750"/>
          <a:ext cx="815657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92" name="文档" r:id="rId23" imgW="8171815" imgH="977265" progId="Word.Document.12">
                  <p:embed/>
                </p:oleObj>
              </mc:Choice>
              <mc:Fallback>
                <p:oleObj name="文档" r:id="rId23" imgW="8171815" imgH="977265" progId="Word.Document.12">
                  <p:embed/>
                  <p:pic>
                    <p:nvPicPr>
                      <p:cNvPr id="0" name="图片 57959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9290" y="1447750"/>
                        <a:ext cx="8156575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502431" y="2404483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2666" y="675853"/>
            <a:ext cx="11126669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某大型联欢会准备从含甲、乙的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个节目中选取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个进行演出，要求甲、乙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个节目中至少有一个参加，且若甲、乙同时参加，则他们演出顺序不能相邻，那么不同的演出顺序的种数为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595313" y="2996952"/>
          <a:ext cx="11015662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25" name="文档" r:id="rId23" imgW="11152505" imgH="1982470" progId="Word.Document.12">
                  <p:embed/>
                </p:oleObj>
              </mc:Choice>
              <mc:Fallback>
                <p:oleObj name="文档" r:id="rId23" imgW="11152505" imgH="1982470" progId="Word.Document.12">
                  <p:embed/>
                  <p:pic>
                    <p:nvPicPr>
                      <p:cNvPr id="0" name="图片 38462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5313" y="2996952"/>
                        <a:ext cx="11015662" cy="196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7833701" y="210089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264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7368" y="404664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一、单项选择题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本大题共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小题，每小题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在每小题给出的四个选项中，只有一项是符合题目要求的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68313" y="2456012"/>
          <a:ext cx="103870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44" name="文档" r:id="rId23" imgW="10511155" imgH="835025" progId="Word.Document.12">
                  <p:embed/>
                </p:oleObj>
              </mc:Choice>
              <mc:Fallback>
                <p:oleObj name="文档" r:id="rId23" imgW="10511155" imgH="835025" progId="Word.Document.12">
                  <p:embed/>
                  <p:pic>
                    <p:nvPicPr>
                      <p:cNvPr id="0" name="图片 53354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8313" y="2456012"/>
                        <a:ext cx="10387012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/>
        </p:nvGraphicFramePr>
        <p:xfrm>
          <a:off x="487363" y="4120951"/>
          <a:ext cx="1042670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45" name="文档" r:id="rId25" imgW="10427335" imgH="1179830" progId="Word.Document.12">
                  <p:embed/>
                </p:oleObj>
              </mc:Choice>
              <mc:Fallback>
                <p:oleObj name="文档" r:id="rId25" imgW="10427335" imgH="1179830" progId="Word.Document.12">
                  <p:embed/>
                  <p:pic>
                    <p:nvPicPr>
                      <p:cNvPr id="0" name="图片 53354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7363" y="4120951"/>
                        <a:ext cx="10426700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/>
          <p:nvPr/>
        </p:nvSpPr>
        <p:spPr>
          <a:xfrm>
            <a:off x="407368" y="170599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的二项展开式中，第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项的系数是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4959532" y="235452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07368" y="330758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的二项展开式中第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项为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5" name="对象 54"/>
          <p:cNvGraphicFramePr>
            <a:graphicFrameLocks noChangeAspect="1"/>
          </p:cNvGraphicFramePr>
          <p:nvPr/>
        </p:nvGraphicFramePr>
        <p:xfrm>
          <a:off x="487363" y="4772943"/>
          <a:ext cx="1042670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46" name="文档" r:id="rId27" imgW="10427335" imgH="1179830" progId="Word.Document.12">
                  <p:embed/>
                </p:oleObj>
              </mc:Choice>
              <mc:Fallback>
                <p:oleObj name="文档" r:id="rId27" imgW="10427335" imgH="1179830" progId="Word.Document.12">
                  <p:embed/>
                  <p:pic>
                    <p:nvPicPr>
                      <p:cNvPr id="0" name="图片 533545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87363" y="4772943"/>
                        <a:ext cx="10426700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13661" y="135140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888079" y="2070296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448</a:t>
            </a:r>
            <a:endParaRPr lang="zh-CN" altLang="en-US" dirty="0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595313" y="1093539"/>
          <a:ext cx="10929937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7" name="文档" r:id="rId23" imgW="11002010" imgH="1926590" progId="Word.Document.12">
                  <p:embed/>
                </p:oleObj>
              </mc:Choice>
              <mc:Fallback>
                <p:oleObj name="文档" r:id="rId23" imgW="11002010" imgH="1926590" progId="Word.Document.12">
                  <p:embed/>
                  <p:pic>
                    <p:nvPicPr>
                      <p:cNvPr id="0" name="图片 5284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5313" y="1093539"/>
                        <a:ext cx="10929937" cy="190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595313" y="476672"/>
          <a:ext cx="11001375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3" name="文档" r:id="rId23" imgW="11002010" imgH="1927860" progId="Word.Document.12">
                  <p:embed/>
                </p:oleObj>
              </mc:Choice>
              <mc:Fallback>
                <p:oleObj name="文档" r:id="rId23" imgW="11002010" imgH="1927860" progId="Word.Document.12">
                  <p:embed/>
                  <p:pic>
                    <p:nvPicPr>
                      <p:cNvPr id="0" name="图片 55302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5313" y="476672"/>
                        <a:ext cx="11001375" cy="192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/>
        </p:nvGraphicFramePr>
        <p:xfrm>
          <a:off x="595313" y="1681089"/>
          <a:ext cx="10929937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4" name="文档" r:id="rId25" imgW="11059795" imgH="1360805" progId="Word.Document.12">
                  <p:embed/>
                </p:oleObj>
              </mc:Choice>
              <mc:Fallback>
                <p:oleObj name="文档" r:id="rId25" imgW="11059795" imgH="1360805" progId="Word.Document.12">
                  <p:embed/>
                  <p:pic>
                    <p:nvPicPr>
                      <p:cNvPr id="0" name="图片 55302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5313" y="1681089"/>
                        <a:ext cx="10929937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595313" y="2749082"/>
            <a:ext cx="10929937" cy="1364830"/>
            <a:chOff x="595313" y="4639868"/>
            <a:chExt cx="10929937" cy="1364830"/>
          </a:xfrm>
        </p:grpSpPr>
        <p:graphicFrame>
          <p:nvGraphicFramePr>
            <p:cNvPr id="54" name="对象 53"/>
            <p:cNvGraphicFramePr>
              <a:graphicFrameLocks noChangeAspect="1"/>
            </p:cNvGraphicFramePr>
            <p:nvPr/>
          </p:nvGraphicFramePr>
          <p:xfrm>
            <a:off x="5981402" y="4639868"/>
            <a:ext cx="988215" cy="864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25" name="Equation" r:id="rId27" imgW="381000" imgH="330200" progId="Equation.DSMT4">
                    <p:embed/>
                  </p:oleObj>
                </mc:Choice>
                <mc:Fallback>
                  <p:oleObj name="Equation" r:id="rId27" imgW="381000" imgH="330200" progId="Equation.DSMT4">
                    <p:embed/>
                    <p:pic>
                      <p:nvPicPr>
                        <p:cNvPr id="0" name="图片 553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402" y="4639868"/>
                          <a:ext cx="988215" cy="864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对象 54"/>
            <p:cNvGraphicFramePr>
              <a:graphicFrameLocks noChangeAspect="1"/>
            </p:cNvGraphicFramePr>
            <p:nvPr/>
          </p:nvGraphicFramePr>
          <p:xfrm>
            <a:off x="595313" y="4653735"/>
            <a:ext cx="10929937" cy="1350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26" name="文档" r:id="rId29" imgW="11059795" imgH="1360805" progId="Word.Document.12">
                    <p:embed/>
                  </p:oleObj>
                </mc:Choice>
                <mc:Fallback>
                  <p:oleObj name="文档" r:id="rId29" imgW="11059795" imgH="1360805" progId="Word.Document.12">
                    <p:embed/>
                    <p:pic>
                      <p:nvPicPr>
                        <p:cNvPr id="0" name="图片 553025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95313" y="4653735"/>
                          <a:ext cx="10929937" cy="1350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" name="对象 55"/>
          <p:cNvGraphicFramePr>
            <a:graphicFrameLocks noChangeAspect="1"/>
          </p:cNvGraphicFramePr>
          <p:nvPr/>
        </p:nvGraphicFramePr>
        <p:xfrm>
          <a:off x="595313" y="3799069"/>
          <a:ext cx="10929937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7" name="文档" r:id="rId31" imgW="11059795" imgH="1360805" progId="Word.Document.12">
                  <p:embed/>
                </p:oleObj>
              </mc:Choice>
              <mc:Fallback>
                <p:oleObj name="文档" r:id="rId31" imgW="11059795" imgH="1360805" progId="Word.Document.12">
                  <p:embed/>
                  <p:pic>
                    <p:nvPicPr>
                      <p:cNvPr id="0" name="图片 553026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95313" y="3799069"/>
                        <a:ext cx="10929937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/>
        </p:nvGraphicFramePr>
        <p:xfrm>
          <a:off x="595313" y="4886349"/>
          <a:ext cx="10929937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8" name="文档" r:id="rId33" imgW="11059795" imgH="1360805" progId="Word.Document.12">
                  <p:embed/>
                </p:oleObj>
              </mc:Choice>
              <mc:Fallback>
                <p:oleObj name="文档" r:id="rId33" imgW="11059795" imgH="1360805" progId="Word.Document.12">
                  <p:embed/>
                  <p:pic>
                    <p:nvPicPr>
                      <p:cNvPr id="0" name="图片 553027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95313" y="4886349"/>
                        <a:ext cx="10929937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967368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甲、乙、丙、丁、戊五名同学参加某种技术竞赛，得出了第一名到第五名的五个名次，甲、乙去询问成绩，组织者对甲说：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很遗憾，你和乙都未拿到冠军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对乙说：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你当然不会是最差的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从组织者的回答分析，这五个人的名次排列的不同情况共有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76556" y="302610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9588" y="1684337"/>
          <a:ext cx="109632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2" name="文档" r:id="rId23" imgW="11158855" imgH="1784350" progId="Word.Document.12">
                  <p:embed/>
                </p:oleObj>
              </mc:Choice>
              <mc:Fallback>
                <p:oleObj name="文档" r:id="rId23" imgW="11158855" imgH="1784350" progId="Word.Document.12">
                  <p:embed/>
                  <p:pic>
                    <p:nvPicPr>
                      <p:cNvPr id="0" name="图片 55505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9588" y="1684337"/>
                        <a:ext cx="10963275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57176" y="263863"/>
            <a:ext cx="11204599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根据题意知，甲、乙都没有得到冠军，且乙不是最后一名，分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种情况讨论：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09588" y="3452639"/>
          <a:ext cx="10963275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3" name="文档" r:id="rId25" imgW="11158855" imgH="1784350" progId="Word.Document.12">
                  <p:embed/>
                </p:oleObj>
              </mc:Choice>
              <mc:Fallback>
                <p:oleObj name="文档" r:id="rId25" imgW="11158855" imgH="1784350" progId="Word.Document.12">
                  <p:embed/>
                  <p:pic>
                    <p:nvPicPr>
                      <p:cNvPr id="0" name="图片 55505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9588" y="3452639"/>
                        <a:ext cx="10963275" cy="174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/>
          <p:nvPr/>
        </p:nvSpPr>
        <p:spPr>
          <a:xfrm>
            <a:off x="457176" y="5197301"/>
            <a:ext cx="1120459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综上可知，一共有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54(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不同的名次排列情况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2431" y="674481"/>
            <a:ext cx="1118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四、解答题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本大题共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小题，共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2431" y="1413145"/>
            <a:ext cx="1118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17.(10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个正整数全排列后得到的数叫作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再生数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再生数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中最大的数叫作最大再生数，最小的数叫作最小再生数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的再生数的个数，以及其中的最大再生数和最小再生数；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0247" y="3541117"/>
          <a:ext cx="108235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74" name="文档" r:id="rId23" imgW="10824845" imgH="1642745" progId="Word.Document.12">
                  <p:embed/>
                </p:oleObj>
              </mc:Choice>
              <mc:Fallback>
                <p:oleObj name="文档" r:id="rId23" imgW="10824845" imgH="1642745" progId="Word.Document.12">
                  <p:embed/>
                  <p:pic>
                    <p:nvPicPr>
                      <p:cNvPr id="0" name="图片 55707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0247" y="3541117"/>
                        <a:ext cx="10823575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1798" y="386080"/>
            <a:ext cx="1118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试求任意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个正整数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可相同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的再生数的个数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69614" y="1860303"/>
          <a:ext cx="108235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7" name="文档" r:id="rId23" imgW="10824845" imgH="1642745" progId="Word.Document.12">
                  <p:embed/>
                </p:oleObj>
              </mc:Choice>
              <mc:Fallback>
                <p:oleObj name="文档" r:id="rId23" imgW="10824845" imgH="1642745" progId="Word.Document.12">
                  <p:embed/>
                  <p:pic>
                    <p:nvPicPr>
                      <p:cNvPr id="0" name="图片 58063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9614" y="1860303"/>
                        <a:ext cx="10823575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491798" y="1093657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需要考查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个正整数中相同数的个数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569614" y="2436367"/>
          <a:ext cx="108235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8" name="文档" r:id="rId25" imgW="10824845" imgH="1642745" progId="Word.Document.12">
                  <p:embed/>
                </p:oleObj>
              </mc:Choice>
              <mc:Fallback>
                <p:oleObj name="文档" r:id="rId25" imgW="10824845" imgH="1642745" progId="Word.Document.12">
                  <p:embed/>
                  <p:pic>
                    <p:nvPicPr>
                      <p:cNvPr id="0" name="图片 58063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9614" y="2436367"/>
                        <a:ext cx="10823575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569614" y="3330791"/>
          <a:ext cx="108235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9" name="文档" r:id="rId27" imgW="10824845" imgH="1642745" progId="Word.Document.12">
                  <p:embed/>
                </p:oleObj>
              </mc:Choice>
              <mc:Fallback>
                <p:oleObj name="文档" r:id="rId27" imgW="10824845" imgH="1642745" progId="Word.Document.12">
                  <p:embed/>
                  <p:pic>
                    <p:nvPicPr>
                      <p:cNvPr id="0" name="图片 58063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9614" y="3330791"/>
                        <a:ext cx="10823575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73567" y="4238552"/>
          <a:ext cx="107505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40" name="文档" r:id="rId29" imgW="10824845" imgH="1642745" progId="Word.Document.12">
                  <p:embed/>
                </p:oleObj>
              </mc:Choice>
              <mc:Fallback>
                <p:oleObj name="文档" r:id="rId29" imgW="10824845" imgH="1642745" progId="Word.Document.12">
                  <p:embed/>
                  <p:pic>
                    <p:nvPicPr>
                      <p:cNvPr id="0" name="图片 580639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3567" y="4238552"/>
                        <a:ext cx="1075055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491798" y="5066341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个正整数全相同，则有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个再生数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所以总个数为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0000" y="390000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18.(12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一个口袋内有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个不同的红球，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个不同的白球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从中任取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个球，红球的个数不比白球少的取法有多少种？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0000" y="207957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将取出的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个球分成三类：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11175" y="2820921"/>
          <a:ext cx="1021238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49" name="文档" r:id="rId23" imgW="10369550" imgH="1386840" progId="Word.Document.12">
                  <p:embed/>
                </p:oleObj>
              </mc:Choice>
              <mc:Fallback>
                <p:oleObj name="文档" r:id="rId23" imgW="10369550" imgH="1386840" progId="Word.Document.12">
                  <p:embed/>
                  <p:pic>
                    <p:nvPicPr>
                      <p:cNvPr id="0" name="图片 50904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1175" y="2820921"/>
                        <a:ext cx="10212388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511175" y="3437094"/>
          <a:ext cx="102123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50" name="文档" r:id="rId25" imgW="10369550" imgH="1146175" progId="Word.Document.12">
                  <p:embed/>
                </p:oleObj>
              </mc:Choice>
              <mc:Fallback>
                <p:oleObj name="文档" r:id="rId25" imgW="10369550" imgH="1146175" progId="Word.Document.12">
                  <p:embed/>
                  <p:pic>
                    <p:nvPicPr>
                      <p:cNvPr id="0" name="图片 50904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11175" y="3437094"/>
                        <a:ext cx="10212388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511175" y="4123248"/>
          <a:ext cx="102123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51" name="文档" r:id="rId27" imgW="10369550" imgH="1146175" progId="Word.Document.12">
                  <p:embed/>
                </p:oleObj>
              </mc:Choice>
              <mc:Fallback>
                <p:oleObj name="文档" r:id="rId27" imgW="10369550" imgH="1146175" progId="Word.Document.12">
                  <p:embed/>
                  <p:pic>
                    <p:nvPicPr>
                      <p:cNvPr id="0" name="图片 50905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11175" y="4123248"/>
                        <a:ext cx="10212388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511175" y="4791091"/>
          <a:ext cx="102123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52" name="文档" r:id="rId29" imgW="10369550" imgH="1146175" progId="Word.Document.12">
                  <p:embed/>
                </p:oleObj>
              </mc:Choice>
              <mc:Fallback>
                <p:oleObj name="文档" r:id="rId29" imgW="10369550" imgH="1146175" progId="Word.Document.12">
                  <p:embed/>
                  <p:pic>
                    <p:nvPicPr>
                      <p:cNvPr id="0" name="图片 50905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1175" y="4791091"/>
                        <a:ext cx="10212388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0000" y="260648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若取一个红球记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分，取一个白球记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分，从中任取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个球，使总分不少于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分的取法有多少种？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09588" y="1700808"/>
          <a:ext cx="10186987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85" name="文档" r:id="rId23" imgW="10369550" imgH="2378710" progId="Word.Document.12">
                  <p:embed/>
                </p:oleObj>
              </mc:Choice>
              <mc:Fallback>
                <p:oleObj name="文档" r:id="rId23" imgW="10369550" imgH="2378710" progId="Word.Document.12">
                  <p:embed/>
                  <p:pic>
                    <p:nvPicPr>
                      <p:cNvPr id="0" name="图片 56018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9588" y="1700808"/>
                        <a:ext cx="10186987" cy="232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09588" y="3890963"/>
          <a:ext cx="1018698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86" name="文档" r:id="rId25" imgW="10434955" imgH="1580515" progId="Word.Document.12">
                  <p:embed/>
                </p:oleObj>
              </mc:Choice>
              <mc:Fallback>
                <p:oleObj name="文档" r:id="rId25" imgW="10434955" imgH="1580515" progId="Word.Document.12">
                  <p:embed/>
                  <p:pic>
                    <p:nvPicPr>
                      <p:cNvPr id="0" name="图片 56018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9588" y="3890963"/>
                        <a:ext cx="10186987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509588" y="5270525"/>
          <a:ext cx="1013301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87" name="文档" r:id="rId27" imgW="10378440" imgH="996950" progId="Word.Document.12">
                  <p:embed/>
                </p:oleObj>
              </mc:Choice>
              <mc:Fallback>
                <p:oleObj name="文档" r:id="rId27" imgW="10378440" imgH="996950" progId="Word.Document.12">
                  <p:embed/>
                  <p:pic>
                    <p:nvPicPr>
                      <p:cNvPr id="0" name="图片 56018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9588" y="5270525"/>
                        <a:ext cx="10133012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000" y="548680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19.(12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某医院有内科医生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名，外科医生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名，现选派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名参加研讨会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某内科医生甲与某外科医生乙必须参加，共有多少种不同选法？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8964" y="2106935"/>
          <a:ext cx="105441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40" name="文档" r:id="rId23" imgW="10546080" imgH="964565" progId="Word.Document.12">
                  <p:embed/>
                </p:oleObj>
              </mc:Choice>
              <mc:Fallback>
                <p:oleObj name="文档" r:id="rId23" imgW="10546080" imgH="964565" progId="Word.Document.12">
                  <p:embed/>
                  <p:pic>
                    <p:nvPicPr>
                      <p:cNvPr id="0" name="图片 58163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964" y="2106935"/>
                        <a:ext cx="105441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000" y="1124744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甲、乙均不能参加，有多少种选法？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8964" y="2060848"/>
          <a:ext cx="105441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3" name="文档" r:id="rId23" imgW="10546080" imgH="963295" progId="Word.Document.12">
                  <p:embed/>
                </p:oleObj>
              </mc:Choice>
              <mc:Fallback>
                <p:oleObj name="文档" r:id="rId23" imgW="10546080" imgH="963295" progId="Word.Document.12">
                  <p:embed/>
                  <p:pic>
                    <p:nvPicPr>
                      <p:cNvPr id="0" name="图片 58266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964" y="2060848"/>
                        <a:ext cx="105441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6495" y="1801970"/>
            <a:ext cx="11299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A.5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B.7          C.6           D.8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6495" y="3822476"/>
            <a:ext cx="1129901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7830" y="1134733"/>
          <a:ext cx="8093075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5" name="文档" r:id="rId23" imgW="8107680" imgH="1981200" progId="Word.Document.12">
                  <p:embed/>
                </p:oleObj>
              </mc:Choice>
              <mc:Fallback>
                <p:oleObj name="文档" r:id="rId23" imgW="8107680" imgH="1981200" progId="Word.Document.12">
                  <p:embed/>
                  <p:pic>
                    <p:nvPicPr>
                      <p:cNvPr id="0" name="图片 53455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7830" y="1134733"/>
                        <a:ext cx="8093075" cy="197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47830" y="3039162"/>
          <a:ext cx="8093075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6" name="文档" r:id="rId25" imgW="8107680" imgH="1981200" progId="Word.Document.12">
                  <p:embed/>
                </p:oleObj>
              </mc:Choice>
              <mc:Fallback>
                <p:oleObj name="文档" r:id="rId25" imgW="8107680" imgH="1981200" progId="Word.Document.12">
                  <p:embed/>
                  <p:pic>
                    <p:nvPicPr>
                      <p:cNvPr id="0" name="图片 53455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7830" y="3039162"/>
                        <a:ext cx="8093075" cy="197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3118287" y="182391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000" y="1124744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人至少有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人参加，有多少种选法？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8950" y="2201416"/>
          <a:ext cx="11122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88" name="文档" r:id="rId23" imgW="11253470" imgH="1388110" progId="Word.Document.12">
                  <p:embed/>
                </p:oleObj>
              </mc:Choice>
              <mc:Fallback>
                <p:oleObj name="文档" r:id="rId23" imgW="11253470" imgH="1388110" progId="Word.Document.12">
                  <p:embed/>
                  <p:pic>
                    <p:nvPicPr>
                      <p:cNvPr id="0" name="图片 58368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950" y="2201416"/>
                        <a:ext cx="111220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000" y="764704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医疗队中至少有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名内科医生和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名外科医生，有多少种选法？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8950" y="3193057"/>
          <a:ext cx="11122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7" name="文档" r:id="rId23" imgW="11253470" imgH="1386840" progId="Word.Document.12">
                  <p:embed/>
                </p:oleObj>
              </mc:Choice>
              <mc:Fallback>
                <p:oleObj name="文档" r:id="rId23" imgW="11253470" imgH="1386840" progId="Word.Document.12">
                  <p:embed/>
                  <p:pic>
                    <p:nvPicPr>
                      <p:cNvPr id="0" name="图片 5847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950" y="3193057"/>
                        <a:ext cx="111220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390000" y="1756345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方法一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直接法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名内科医生和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名外科医生的选法可分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488950" y="3844577"/>
          <a:ext cx="1104741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8" name="文档" r:id="rId25" imgW="11253470" imgH="1784350" progId="Word.Document.12">
                  <p:embed/>
                </p:oleObj>
              </mc:Choice>
              <mc:Fallback>
                <p:oleObj name="文档" r:id="rId25" imgW="11253470" imgH="1784350" progId="Word.Document.12">
                  <p:embed/>
                  <p:pic>
                    <p:nvPicPr>
                      <p:cNvPr id="0" name="图片 58471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8950" y="3844577"/>
                        <a:ext cx="11047413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4513" y="676275"/>
          <a:ext cx="111029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5" name="文档" r:id="rId23" imgW="11105515" imgH="3241675" progId="Word.Document.12">
                  <p:embed/>
                </p:oleObj>
              </mc:Choice>
              <mc:Fallback>
                <p:oleObj name="文档" r:id="rId23" imgW="11105515" imgH="3241675" progId="Word.Document.12">
                  <p:embed/>
                  <p:pic>
                    <p:nvPicPr>
                      <p:cNvPr id="0" name="图片 58573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4513" y="676275"/>
                        <a:ext cx="11102975" cy="324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3563" y="866924"/>
          <a:ext cx="80486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05" name="文档" r:id="rId1" imgW="8107680" imgH="993775" progId="Word.Document.12">
                  <p:embed/>
                </p:oleObj>
              </mc:Choice>
              <mc:Fallback>
                <p:oleObj name="文档" r:id="rId1" imgW="8107680" imgH="993775" progId="Word.Document.12">
                  <p:embed/>
                  <p:pic>
                    <p:nvPicPr>
                      <p:cNvPr id="0" name="图片 5653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563" y="866924"/>
                        <a:ext cx="80486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/>
          <p:nvPr/>
        </p:nvSpPr>
        <p:spPr>
          <a:xfrm>
            <a:off x="446495" y="1844824"/>
            <a:ext cx="1129901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563563" y="3212976"/>
          <a:ext cx="80486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06" name="文档" r:id="rId3" imgW="8107680" imgH="993775" progId="Word.Document.12">
                  <p:embed/>
                </p:oleObj>
              </mc:Choice>
              <mc:Fallback>
                <p:oleObj name="文档" r:id="rId3" imgW="8107680" imgH="993775" progId="Word.Document.12">
                  <p:embed/>
                  <p:pic>
                    <p:nvPicPr>
                      <p:cNvPr id="0" name="图片 5653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3212976"/>
                        <a:ext cx="8048625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563563" y="4251300"/>
          <a:ext cx="80486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07" name="文档" r:id="rId5" imgW="8107680" imgH="993775" progId="Word.Document.12">
                  <p:embed/>
                </p:oleObj>
              </mc:Choice>
              <mc:Fallback>
                <p:oleObj name="文档" r:id="rId5" imgW="8107680" imgH="993775" progId="Word.Document.12">
                  <p:embed/>
                  <p:pic>
                    <p:nvPicPr>
                      <p:cNvPr id="0" name="图片 56530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563" y="4251300"/>
                        <a:ext cx="80486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607" y="692696"/>
          <a:ext cx="968216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899" name="文档" r:id="rId23" imgW="9683750" imgH="1207135" progId="Word.Document.12">
                  <p:embed/>
                </p:oleObj>
              </mc:Choice>
              <mc:Fallback>
                <p:oleObj name="文档" r:id="rId23" imgW="9683750" imgH="1207135" progId="Word.Document.12">
                  <p:embed/>
                  <p:pic>
                    <p:nvPicPr>
                      <p:cNvPr id="0" name="图片 59289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4607" y="692696"/>
                        <a:ext cx="9682162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3563" y="260648"/>
          <a:ext cx="80486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65" name="文档" r:id="rId1" imgW="8107680" imgH="993775" progId="Word.Document.12">
                  <p:embed/>
                </p:oleObj>
              </mc:Choice>
              <mc:Fallback>
                <p:oleObj name="文档" r:id="rId1" imgW="8107680" imgH="993775" progId="Word.Document.12">
                  <p:embed/>
                  <p:pic>
                    <p:nvPicPr>
                      <p:cNvPr id="0" name="图片 56736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563" y="260648"/>
                        <a:ext cx="80486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563563" y="1268760"/>
          <a:ext cx="80486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66" name="文档" r:id="rId3" imgW="8107680" imgH="993775" progId="Word.Document.12">
                  <p:embed/>
                </p:oleObj>
              </mc:Choice>
              <mc:Fallback>
                <p:oleObj name="文档" r:id="rId3" imgW="8107680" imgH="993775" progId="Word.Document.12">
                  <p:embed/>
                  <p:pic>
                    <p:nvPicPr>
                      <p:cNvPr id="0" name="图片 5673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1268760"/>
                        <a:ext cx="80486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563563" y="2276872"/>
          <a:ext cx="80486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67" name="文档" r:id="rId5" imgW="8107680" imgH="1389380" progId="Word.Document.12">
                  <p:embed/>
                </p:oleObj>
              </mc:Choice>
              <mc:Fallback>
                <p:oleObj name="文档" r:id="rId5" imgW="8107680" imgH="1389380" progId="Word.Document.12">
                  <p:embed/>
                  <p:pic>
                    <p:nvPicPr>
                      <p:cNvPr id="0" name="图片 56736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563" y="2276872"/>
                        <a:ext cx="80486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63563" y="3335726"/>
          <a:ext cx="80486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68" name="文档" r:id="rId7" imgW="8107680" imgH="993775" progId="Word.Document.12">
                  <p:embed/>
                </p:oleObj>
              </mc:Choice>
              <mc:Fallback>
                <p:oleObj name="文档" r:id="rId7" imgW="8107680" imgH="993775" progId="Word.Document.12">
                  <p:embed/>
                  <p:pic>
                    <p:nvPicPr>
                      <p:cNvPr id="0" name="图片 56736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563" y="3335726"/>
                        <a:ext cx="80486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63563" y="4301489"/>
          <a:ext cx="80486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69" name="文档" r:id="rId31" imgW="8107680" imgH="993775" progId="Word.Document.12">
                  <p:embed/>
                </p:oleObj>
              </mc:Choice>
              <mc:Fallback>
                <p:oleObj name="文档" r:id="rId31" imgW="8107680" imgH="993775" progId="Word.Document.12">
                  <p:embed/>
                  <p:pic>
                    <p:nvPicPr>
                      <p:cNvPr id="0" name="图片 567368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63563" y="4301489"/>
                        <a:ext cx="80486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563563" y="5279389"/>
          <a:ext cx="80486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70" name="文档" r:id="rId33" imgW="8107680" imgH="993775" progId="Word.Document.12">
                  <p:embed/>
                </p:oleObj>
              </mc:Choice>
              <mc:Fallback>
                <p:oleObj name="文档" r:id="rId33" imgW="8107680" imgH="993775" progId="Word.Document.12">
                  <p:embed/>
                  <p:pic>
                    <p:nvPicPr>
                      <p:cNvPr id="0" name="图片 567369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63563" y="5279389"/>
                        <a:ext cx="80486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6495" y="476672"/>
            <a:ext cx="1129901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21.(12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0,1,2,3,4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这五个数字组成无重复数字的自然数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在组成的三位数中，求所有偶数的个数；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6495" y="2116451"/>
            <a:ext cx="1129901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将组成的三位数中所有偶数分为两类：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1256" y="2883595"/>
          <a:ext cx="98726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60" name="Document" r:id="rId23" imgW="9874250" imgH="833755" progId="Word.Document.8">
                  <p:embed/>
                </p:oleObj>
              </mc:Choice>
              <mc:Fallback>
                <p:oleObj name="Document" r:id="rId23" imgW="9874250" imgH="833755" progId="Word.Document.8">
                  <p:embed/>
                  <p:pic>
                    <p:nvPicPr>
                      <p:cNvPr id="0" name="图片 58675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1256" y="2883595"/>
                        <a:ext cx="98726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446495" y="3487460"/>
            <a:ext cx="1129901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若个位数为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符合题意的三位数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符合题意的三位数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6495" y="260648"/>
            <a:ext cx="1129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在组成的三位数中，若十位上的数字比百位上的数字和个位上的数字都小，则称这个数为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凹数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301,423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等都是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凹数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，试求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凹数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的个数；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6495" y="2401887"/>
            <a:ext cx="1129901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将这些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凹数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分为三类：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561" y="3188651"/>
          <a:ext cx="101584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94" name="文档" r:id="rId23" imgW="10158730" imgH="888365" progId="Word.Document.12">
                  <p:embed/>
                </p:oleObj>
              </mc:Choice>
              <mc:Fallback>
                <p:oleObj name="文档" r:id="rId23" imgW="10158730" imgH="888365" progId="Word.Document.12">
                  <p:embed/>
                  <p:pic>
                    <p:nvPicPr>
                      <p:cNvPr id="0" name="图片 58779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6561" y="3188651"/>
                        <a:ext cx="1015841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546561" y="3858452"/>
          <a:ext cx="101584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95" name="文档" r:id="rId25" imgW="10158730" imgH="887095" progId="Word.Document.12">
                  <p:embed/>
                </p:oleObj>
              </mc:Choice>
              <mc:Fallback>
                <p:oleObj name="文档" r:id="rId25" imgW="10158730" imgH="887095" progId="Word.Document.12">
                  <p:embed/>
                  <p:pic>
                    <p:nvPicPr>
                      <p:cNvPr id="0" name="图片 58779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6561" y="3858452"/>
                        <a:ext cx="1015841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546561" y="4558961"/>
          <a:ext cx="101584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96" name="文档" r:id="rId27" imgW="10158730" imgH="887095" progId="Word.Document.12">
                  <p:embed/>
                </p:oleObj>
              </mc:Choice>
              <mc:Fallback>
                <p:oleObj name="文档" r:id="rId27" imgW="10158730" imgH="887095" progId="Word.Document.12">
                  <p:embed/>
                  <p:pic>
                    <p:nvPicPr>
                      <p:cNvPr id="0" name="图片 587795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46561" y="4558961"/>
                        <a:ext cx="1015841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/>
          <p:nvPr/>
        </p:nvSpPr>
        <p:spPr>
          <a:xfrm>
            <a:off x="446495" y="5148418"/>
            <a:ext cx="1129901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故共有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符合题意的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凹数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6495" y="-46227"/>
            <a:ext cx="1129901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在组成的五位数中，求恰有一个偶数数字夹在两个奇数数字之间的自然数的个数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6495" y="1393933"/>
            <a:ext cx="1129901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将符合题意的五位数分为三类：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若两个奇数数字在万位和百位上，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561" y="2721976"/>
          <a:ext cx="101584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26" name="文档" r:id="rId23" imgW="10158730" imgH="887095" progId="Word.Document.12">
                  <p:embed/>
                </p:oleObj>
              </mc:Choice>
              <mc:Fallback>
                <p:oleObj name="文档" r:id="rId23" imgW="10158730" imgH="887095" progId="Word.Document.12">
                  <p:embed/>
                  <p:pic>
                    <p:nvPicPr>
                      <p:cNvPr id="0" name="图片 5888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6561" y="2721976"/>
                        <a:ext cx="1015841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/>
          <p:nvPr/>
        </p:nvSpPr>
        <p:spPr>
          <a:xfrm>
            <a:off x="446495" y="3266141"/>
            <a:ext cx="1129901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若两个奇数数字在千位和十位上，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46561" y="3986221"/>
          <a:ext cx="101584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27" name="文档" r:id="rId25" imgW="10158730" imgH="887095" progId="Word.Document.12">
                  <p:embed/>
                </p:oleObj>
              </mc:Choice>
              <mc:Fallback>
                <p:oleObj name="文档" r:id="rId25" imgW="10158730" imgH="887095" progId="Word.Document.12">
                  <p:embed/>
                  <p:pic>
                    <p:nvPicPr>
                      <p:cNvPr id="0" name="图片 58882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6561" y="3986221"/>
                        <a:ext cx="1015841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446495" y="4571815"/>
            <a:ext cx="1129901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若两个奇数数字在百位和个位上，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546561" y="5223330"/>
          <a:ext cx="101584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28" name="文档" r:id="rId27" imgW="10158730" imgH="887095" progId="Word.Document.12">
                  <p:embed/>
                </p:oleObj>
              </mc:Choice>
              <mc:Fallback>
                <p:oleObj name="文档" r:id="rId27" imgW="10158730" imgH="887095" progId="Word.Document.12">
                  <p:embed/>
                  <p:pic>
                    <p:nvPicPr>
                      <p:cNvPr id="0" name="图片 58882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46561" y="5223330"/>
                        <a:ext cx="1015841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/>
          <p:nvPr/>
        </p:nvSpPr>
        <p:spPr>
          <a:xfrm>
            <a:off x="446495" y="5757871"/>
            <a:ext cx="1129901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故共有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28(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符合题意的五位数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2666" y="965627"/>
            <a:ext cx="11126669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22.(12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是正整数，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的系数为最小的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，求出此时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6495" y="548680"/>
            <a:ext cx="1129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名同学去听同时进行的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个课外知识讲座，每名同学可自由选择其中的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个讲座，不同选法的种数是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A.5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B.6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C.30          D.11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6495" y="2989919"/>
            <a:ext cx="1129901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第一名同学有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种选择方法，第二名同学有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种选择方法，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，第六名同学有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种选择方法，综上，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名同学共有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种不同的选法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06164" y="184449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7032" y="901687"/>
            <a:ext cx="1123793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的系数为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1946" y="188640"/>
          <a:ext cx="81565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51" name="文档" r:id="rId23" imgW="8171815" imgH="826135" progId="Word.Document.12">
                  <p:embed/>
                </p:oleObj>
              </mc:Choice>
              <mc:Fallback>
                <p:oleObj name="文档" r:id="rId23" imgW="8171815" imgH="826135" progId="Word.Document.12">
                  <p:embed/>
                  <p:pic>
                    <p:nvPicPr>
                      <p:cNvPr id="0" name="图片 58985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1946" y="188640"/>
                        <a:ext cx="815657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52450" y="2286000"/>
          <a:ext cx="81137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52" name="文档" r:id="rId25" imgW="8171815" imgH="993775" progId="Word.Document.12">
                  <p:embed/>
                </p:oleObj>
              </mc:Choice>
              <mc:Fallback>
                <p:oleObj name="文档" r:id="rId25" imgW="8171815" imgH="993775" progId="Word.Document.12">
                  <p:embed/>
                  <p:pic>
                    <p:nvPicPr>
                      <p:cNvPr id="0" name="图片 58985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52450" y="2286000"/>
                        <a:ext cx="811371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552450" y="3203079"/>
          <a:ext cx="81137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53" name="文档" r:id="rId27" imgW="8171815" imgH="993775" progId="Word.Document.12">
                  <p:embed/>
                </p:oleObj>
              </mc:Choice>
              <mc:Fallback>
                <p:oleObj name="文档" r:id="rId27" imgW="8171815" imgH="993775" progId="Word.Document.12">
                  <p:embed/>
                  <p:pic>
                    <p:nvPicPr>
                      <p:cNvPr id="0" name="图片 589852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2450" y="3203079"/>
                        <a:ext cx="811371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/>
          <p:nvPr/>
        </p:nvSpPr>
        <p:spPr>
          <a:xfrm>
            <a:off x="477032" y="4043184"/>
            <a:ext cx="11237936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变形为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，代入上式得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的系数为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52450" y="4835718"/>
          <a:ext cx="81137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54" name="文档" r:id="rId29" imgW="8171815" imgH="993775" progId="Word.Document.12">
                  <p:embed/>
                </p:oleObj>
              </mc:Choice>
              <mc:Fallback>
                <p:oleObj name="文档" r:id="rId29" imgW="8171815" imgH="993775" progId="Word.Document.12">
                  <p:embed/>
                  <p:pic>
                    <p:nvPicPr>
                      <p:cNvPr id="0" name="图片 589853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2450" y="4835718"/>
                        <a:ext cx="811371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477032" y="5759184"/>
            <a:ext cx="11237936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故当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的系数的最小值为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1324819"/>
          <a:ext cx="81137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60" name="文档" r:id="rId23" imgW="8171815" imgH="827405" progId="Word.Document.12">
                  <p:embed/>
                </p:oleObj>
              </mc:Choice>
              <mc:Fallback>
                <p:oleObj name="文档" r:id="rId23" imgW="8171815" imgH="827405" progId="Word.Document.12">
                  <p:embed/>
                  <p:pic>
                    <p:nvPicPr>
                      <p:cNvPr id="0" name="图片 59085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2450" y="1324819"/>
                        <a:ext cx="8113713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52450" y="2286000"/>
          <a:ext cx="81137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61" name="文档" r:id="rId25" imgW="8171815" imgH="993775" progId="Word.Document.12">
                  <p:embed/>
                </p:oleObj>
              </mc:Choice>
              <mc:Fallback>
                <p:oleObj name="文档" r:id="rId25" imgW="8171815" imgH="993775" progId="Word.Document.12">
                  <p:embed/>
                  <p:pic>
                    <p:nvPicPr>
                      <p:cNvPr id="0" name="图片 59086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52450" y="2286000"/>
                        <a:ext cx="811371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2666" y="980728"/>
            <a:ext cx="1112666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利用上述结果，求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(0.003)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的近似值；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精确到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2666" y="2348880"/>
            <a:ext cx="1112666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(0.003)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0.003)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0.003)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5460" y="3243634"/>
          <a:ext cx="81565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79" name="文档" r:id="rId23" imgW="8171815" imgH="836295" progId="Word.Document.12">
                  <p:embed/>
                </p:oleObj>
              </mc:Choice>
              <mc:Fallback>
                <p:oleObj name="文档" r:id="rId23" imgW="8171815" imgH="836295" progId="Word.Document.12">
                  <p:embed/>
                  <p:pic>
                    <p:nvPicPr>
                      <p:cNvPr id="0" name="图片 59187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5460" y="3243634"/>
                        <a:ext cx="815657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1669" y="260648"/>
          <a:ext cx="1088866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2" name="文档" r:id="rId23" imgW="11015345" imgH="2493010" progId="Word.Document.12">
                  <p:embed/>
                </p:oleObj>
              </mc:Choice>
              <mc:Fallback>
                <p:oleObj name="文档" r:id="rId23" imgW="11015345" imgH="2493010" progId="Word.Document.12">
                  <p:embed/>
                  <p:pic>
                    <p:nvPicPr>
                      <p:cNvPr id="0" name="图片 57347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1669" y="260648"/>
                        <a:ext cx="10888663" cy="247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649288" y="1952262"/>
          <a:ext cx="1081246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3" name="文档" r:id="rId25" imgW="11075035" imgH="920750" progId="Word.Document.12">
                  <p:embed/>
                </p:oleObj>
              </mc:Choice>
              <mc:Fallback>
                <p:oleObj name="文档" r:id="rId25" imgW="11075035" imgH="920750" progId="Word.Document.12">
                  <p:embed/>
                  <p:pic>
                    <p:nvPicPr>
                      <p:cNvPr id="0" name="图片 57347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9288" y="1952262"/>
                        <a:ext cx="10812462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649288" y="2675235"/>
          <a:ext cx="1074896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4" name="文档" r:id="rId27" imgW="11075035" imgH="1189990" progId="Word.Document.12">
                  <p:embed/>
                </p:oleObj>
              </mc:Choice>
              <mc:Fallback>
                <p:oleObj name="文档" r:id="rId27" imgW="11075035" imgH="1189990" progId="Word.Document.12">
                  <p:embed/>
                  <p:pic>
                    <p:nvPicPr>
                      <p:cNvPr id="0" name="图片 573473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49288" y="2675235"/>
                        <a:ext cx="10748962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649288" y="3822998"/>
          <a:ext cx="1074896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5" name="文档" r:id="rId29" imgW="11075035" imgH="1189990" progId="Word.Document.12">
                  <p:embed/>
                </p:oleObj>
              </mc:Choice>
              <mc:Fallback>
                <p:oleObj name="文档" r:id="rId29" imgW="11075035" imgH="1189990" progId="Word.Document.12">
                  <p:embed/>
                  <p:pic>
                    <p:nvPicPr>
                      <p:cNvPr id="0" name="图片 573474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49288" y="3822998"/>
                        <a:ext cx="10748962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42652" y="4879652"/>
            <a:ext cx="10997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，此时，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649288" y="5542183"/>
          <a:ext cx="1074896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6" name="文档" r:id="rId31" imgW="11075035" imgH="1189990" progId="Word.Document.12">
                  <p:embed/>
                </p:oleObj>
              </mc:Choice>
              <mc:Fallback>
                <p:oleObj name="文档" r:id="rId31" imgW="11075035" imgH="1189990" progId="Word.Document.12">
                  <p:embed/>
                  <p:pic>
                    <p:nvPicPr>
                      <p:cNvPr id="0" name="图片 573475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49288" y="5542183"/>
                        <a:ext cx="10748962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9799" y="606024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4.200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件产品中有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件次品，任意抽取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件，其中至少有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件次品的抽法有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1384176"/>
          <a:ext cx="1055846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31" name="文档" r:id="rId23" imgW="10634345" imgH="1845310" progId="Word.Document.12">
                  <p:embed/>
                </p:oleObj>
              </mc:Choice>
              <mc:Fallback>
                <p:oleObj name="文档" r:id="rId23" imgW="10634345" imgH="1845310" progId="Word.Document.12">
                  <p:embed/>
                  <p:pic>
                    <p:nvPicPr>
                      <p:cNvPr id="0" name="图片 53663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6425" y="1384176"/>
                        <a:ext cx="10558463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06425" y="3211513"/>
          <a:ext cx="10536238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32" name="文档" r:id="rId25" imgW="10610215" imgH="1982470" progId="Word.Document.12">
                  <p:embed/>
                </p:oleObj>
              </mc:Choice>
              <mc:Fallback>
                <p:oleObj name="文档" r:id="rId25" imgW="10610215" imgH="1982470" progId="Word.Document.12">
                  <p:embed/>
                  <p:pic>
                    <p:nvPicPr>
                      <p:cNvPr id="0" name="图片 53663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06425" y="3211513"/>
                        <a:ext cx="10536238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9"/>
          <p:cNvSpPr txBox="1"/>
          <p:nvPr/>
        </p:nvSpPr>
        <p:spPr>
          <a:xfrm>
            <a:off x="3786076" y="127050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7813" y="1032969"/>
            <a:ext cx="11076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的项的系数为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 	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C.6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D.7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7813" y="2924944"/>
            <a:ext cx="1107637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47345" y="3762102"/>
          <a:ext cx="81391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4" name="文档" r:id="rId23" imgW="8126095" imgH="1034415" progId="Word.Document.12">
                  <p:embed/>
                </p:oleObj>
              </mc:Choice>
              <mc:Fallback>
                <p:oleObj name="文档" r:id="rId23" imgW="8126095" imgH="1034415" progId="Word.Document.12">
                  <p:embed/>
                  <p:pic>
                    <p:nvPicPr>
                      <p:cNvPr id="0" name="图片 53763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7345" y="3762102"/>
                        <a:ext cx="8139113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9"/>
          <p:cNvSpPr txBox="1"/>
          <p:nvPr/>
        </p:nvSpPr>
        <p:spPr>
          <a:xfrm>
            <a:off x="407368" y="170806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46495" y="535308"/>
            <a:ext cx="112990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某班级从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六名学生中选四人参加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接力比赛，其中第一棒只能在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中选一人，第四棒只能在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中选一人，则不同的选派方法共有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B.36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C.48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D.72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2124927" y="246839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8961" y="3580805"/>
          <a:ext cx="11058525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68" name="文档" r:id="rId23" imgW="11059795" imgH="1577340" progId="Word.Document.12">
                  <p:embed/>
                </p:oleObj>
              </mc:Choice>
              <mc:Fallback>
                <p:oleObj name="文档" r:id="rId23" imgW="11059795" imgH="1577340" progId="Word.Document.12">
                  <p:embed/>
                  <p:pic>
                    <p:nvPicPr>
                      <p:cNvPr id="0" name="图片 57856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8961" y="3580805"/>
                        <a:ext cx="11058525" cy="157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032" y="476672"/>
            <a:ext cx="11235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100,101,102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999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这些数中，各位数字按严格递增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或严格递减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321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顺序排列的数的个数是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A.120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B.204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C.168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D.216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63563" y="2967038"/>
          <a:ext cx="1100455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05" name="文档" r:id="rId23" imgW="11134090" imgH="3168650" progId="Word.Document.12">
                  <p:embed/>
                </p:oleObj>
              </mc:Choice>
              <mc:Fallback>
                <p:oleObj name="文档" r:id="rId23" imgW="11134090" imgH="3168650" progId="Word.Document.12">
                  <p:embed/>
                  <p:pic>
                    <p:nvPicPr>
                      <p:cNvPr id="0" name="图片 54070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3563" y="2967038"/>
                        <a:ext cx="11004550" cy="314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9"/>
          <p:cNvSpPr txBox="1"/>
          <p:nvPr/>
        </p:nvSpPr>
        <p:spPr>
          <a:xfrm>
            <a:off x="2126343" y="17850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643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0242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4842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944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740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8642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4589" y="729615"/>
            <a:ext cx="1130282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中国有十二生肖，又叫十二属相，每一个人的出生年份对应了十二种动物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鼠、牛、虎、兔、龙、蛇、马、羊、猴、鸡、狗、猪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一种，现有十二生肖的吉祥物各一个，甲同学喜欢牛和马，乙同学喜欢牛、狗和羊，丙同学哪个吉祥物都喜欢，三位同学按甲、乙、丙的顺序依次选一个作为礼物，如果让三位同学选取的礼物都满意，那么不同的选法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B.50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D.90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2126112" y="391510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5105</Words>
  <Application>WPS 演示</Application>
  <PresentationFormat>宽屏</PresentationFormat>
  <Paragraphs>2059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75</vt:i4>
      </vt:variant>
      <vt:variant>
        <vt:lpstr>幻灯片标题</vt:lpstr>
      </vt:variant>
      <vt:variant>
        <vt:i4>44</vt:i4>
      </vt:variant>
    </vt:vector>
  </HeadingPairs>
  <TitlesOfParts>
    <vt:vector size="137" baseType="lpstr">
      <vt:lpstr>Arial</vt:lpstr>
      <vt:lpstr>宋体</vt:lpstr>
      <vt:lpstr>Wingdings</vt:lpstr>
      <vt:lpstr>微软雅黑</vt:lpstr>
      <vt:lpstr>Times New Roman</vt:lpstr>
      <vt:lpstr>楷体_GB2312</vt:lpstr>
      <vt:lpstr>新宋体</vt:lpstr>
      <vt:lpstr>Broadway</vt:lpstr>
      <vt:lpstr>细等线拼音字体</vt:lpstr>
      <vt:lpstr>楷体</vt:lpstr>
      <vt:lpstr>经典繁仿黑</vt:lpstr>
      <vt:lpstr>方正中等线简体</vt:lpstr>
      <vt:lpstr>Courier New</vt:lpstr>
      <vt:lpstr>华文细黑</vt:lpstr>
      <vt:lpstr>黑体</vt:lpstr>
      <vt:lpstr>Arial Unicode MS</vt:lpstr>
      <vt:lpstr>Calibri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Word.Document.8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980</cp:revision>
  <dcterms:created xsi:type="dcterms:W3CDTF">2019-11-13T09:14:00Z</dcterms:created>
  <dcterms:modified xsi:type="dcterms:W3CDTF">2022-02-18T13:51:23Z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7481230BF8EE4263826AA3C7AD831F90</vt:lpwstr>
  </property>
  <property fmtid="{D5CDD505-2E9C-101B-9397-08002B2CF9AE}" pid="3" name="KSOProductBuildVer">
    <vt:lpwstr>2052-11.1.0.11116</vt:lpwstr>
  </property>
</Properties>
</file>