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92"/>
  </p:handoutMasterIdLst>
  <p:sldIdLst>
    <p:sldId id="592" r:id="rId3"/>
    <p:sldId id="257" r:id="rId4"/>
    <p:sldId id="362" r:id="rId5"/>
    <p:sldId id="624" r:id="rId6"/>
    <p:sldId id="625" r:id="rId8"/>
    <p:sldId id="679" r:id="rId9"/>
    <p:sldId id="909" r:id="rId10"/>
    <p:sldId id="910" r:id="rId11"/>
    <p:sldId id="894" r:id="rId12"/>
    <p:sldId id="895" r:id="rId13"/>
    <p:sldId id="911" r:id="rId14"/>
    <p:sldId id="844" r:id="rId15"/>
    <p:sldId id="775" r:id="rId16"/>
    <p:sldId id="897" r:id="rId17"/>
    <p:sldId id="626" r:id="rId18"/>
    <p:sldId id="779" r:id="rId19"/>
    <p:sldId id="912" r:id="rId20"/>
    <p:sldId id="898" r:id="rId21"/>
    <p:sldId id="913" r:id="rId22"/>
    <p:sldId id="914" r:id="rId23"/>
    <p:sldId id="915" r:id="rId24"/>
    <p:sldId id="916" r:id="rId25"/>
    <p:sldId id="807" r:id="rId26"/>
    <p:sldId id="711" r:id="rId27"/>
    <p:sldId id="899" r:id="rId28"/>
    <p:sldId id="900" r:id="rId29"/>
    <p:sldId id="917" r:id="rId30"/>
    <p:sldId id="627" r:id="rId31"/>
    <p:sldId id="759" r:id="rId32"/>
    <p:sldId id="882" r:id="rId33"/>
    <p:sldId id="883" r:id="rId34"/>
    <p:sldId id="918" r:id="rId35"/>
    <p:sldId id="919" r:id="rId36"/>
    <p:sldId id="920" r:id="rId37"/>
    <p:sldId id="865" r:id="rId38"/>
    <p:sldId id="725" r:id="rId39"/>
    <p:sldId id="902" r:id="rId40"/>
    <p:sldId id="903" r:id="rId41"/>
    <p:sldId id="921" r:id="rId42"/>
    <p:sldId id="922" r:id="rId43"/>
    <p:sldId id="923" r:id="rId44"/>
    <p:sldId id="425" r:id="rId45"/>
    <p:sldId id="270" r:id="rId46"/>
    <p:sldId id="291" r:id="rId47"/>
    <p:sldId id="305" r:id="rId48"/>
    <p:sldId id="924" r:id="rId49"/>
    <p:sldId id="292" r:id="rId50"/>
    <p:sldId id="293" r:id="rId51"/>
    <p:sldId id="925" r:id="rId52"/>
    <p:sldId id="318" r:id="rId53"/>
    <p:sldId id="319" r:id="rId54"/>
    <p:sldId id="320" r:id="rId55"/>
    <p:sldId id="321" r:id="rId56"/>
    <p:sldId id="926" r:id="rId57"/>
    <p:sldId id="322" r:id="rId58"/>
    <p:sldId id="323" r:id="rId59"/>
    <p:sldId id="927" r:id="rId60"/>
    <p:sldId id="928" r:id="rId61"/>
    <p:sldId id="324" r:id="rId62"/>
    <p:sldId id="325" r:id="rId63"/>
    <p:sldId id="326" r:id="rId64"/>
    <p:sldId id="929" r:id="rId65"/>
    <p:sldId id="930" r:id="rId66"/>
    <p:sldId id="327" r:id="rId67"/>
    <p:sldId id="931" r:id="rId68"/>
    <p:sldId id="932" r:id="rId69"/>
    <p:sldId id="905" r:id="rId70"/>
    <p:sldId id="933" r:id="rId71"/>
    <p:sldId id="328" r:id="rId72"/>
    <p:sldId id="889" r:id="rId73"/>
    <p:sldId id="906" r:id="rId74"/>
    <p:sldId id="329" r:id="rId75"/>
    <p:sldId id="934" r:id="rId76"/>
    <p:sldId id="935" r:id="rId77"/>
    <p:sldId id="936" r:id="rId78"/>
    <p:sldId id="330" r:id="rId79"/>
    <p:sldId id="331" r:id="rId80"/>
    <p:sldId id="937" r:id="rId81"/>
    <p:sldId id="332" r:id="rId82"/>
    <p:sldId id="333" r:id="rId83"/>
    <p:sldId id="938" r:id="rId84"/>
    <p:sldId id="939" r:id="rId85"/>
    <p:sldId id="334" r:id="rId86"/>
    <p:sldId id="892" r:id="rId87"/>
    <p:sldId id="940" r:id="rId88"/>
    <p:sldId id="941" r:id="rId89"/>
    <p:sldId id="908" r:id="rId90"/>
    <p:sldId id="593" r:id="rId9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p:scale>
          <a:sx n="75" d="100"/>
          <a:sy n="75" d="100"/>
        </p:scale>
        <p:origin x="1758" y="828"/>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handoutMaster" Target="handoutMasters/handoutMaster1.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34.emf"/><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4" Type="http://schemas.openxmlformats.org/officeDocument/2006/relationships/image" Target="../media/image41.emf"/><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48.emf"/><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4.vml.rels><?xml version="1.0" encoding="UTF-8" standalone="yes"?>
<Relationships xmlns="http://schemas.openxmlformats.org/package/2006/relationships"><Relationship Id="rId4" Type="http://schemas.openxmlformats.org/officeDocument/2006/relationships/image" Target="../media/image64.emf"/><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7.vml.rels><?xml version="1.0" encoding="UTF-8" standalone="yes"?>
<Relationships xmlns="http://schemas.openxmlformats.org/package/2006/relationships"><Relationship Id="rId4" Type="http://schemas.openxmlformats.org/officeDocument/2006/relationships/image" Target="../media/image72.emf"/><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1.vml.rels><?xml version="1.0" encoding="UTF-8" standalone="yes"?>
<Relationships xmlns="http://schemas.openxmlformats.org/package/2006/relationships"><Relationship Id="rId5" Type="http://schemas.openxmlformats.org/officeDocument/2006/relationships/image" Target="../media/image86.emf"/><Relationship Id="rId4" Type="http://schemas.openxmlformats.org/officeDocument/2006/relationships/image" Target="../media/image85.emf"/><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4.vml.rels><?xml version="1.0" encoding="UTF-8" standalone="yes"?>
<Relationships xmlns="http://schemas.openxmlformats.org/package/2006/relationships"><Relationship Id="rId4" Type="http://schemas.openxmlformats.org/officeDocument/2006/relationships/image" Target="../media/image93.emf"/><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4" Type="http://schemas.openxmlformats.org/officeDocument/2006/relationships/image" Target="../media/image107.emf"/><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43.vml.rels><?xml version="1.0" encoding="UTF-8" standalone="yes"?>
<Relationships xmlns="http://schemas.openxmlformats.org/package/2006/relationships"><Relationship Id="rId5" Type="http://schemas.openxmlformats.org/officeDocument/2006/relationships/image" Target="../media/image114.emf"/><Relationship Id="rId4" Type="http://schemas.openxmlformats.org/officeDocument/2006/relationships/image" Target="../media/image113.emf"/><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5.vml.rels><?xml version="1.0" encoding="UTF-8" standalone="yes"?>
<Relationships xmlns="http://schemas.openxmlformats.org/package/2006/relationships"><Relationship Id="rId5" Type="http://schemas.openxmlformats.org/officeDocument/2006/relationships/image" Target="../media/image120.emf"/><Relationship Id="rId4" Type="http://schemas.openxmlformats.org/officeDocument/2006/relationships/image" Target="../media/image119.emf"/><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47.vml.rels><?xml version="1.0" encoding="UTF-8" standalone="yes"?>
<Relationships xmlns="http://schemas.openxmlformats.org/package/2006/relationships"><Relationship Id="rId5" Type="http://schemas.openxmlformats.org/officeDocument/2006/relationships/image" Target="../media/image126.emf"/><Relationship Id="rId4" Type="http://schemas.openxmlformats.org/officeDocument/2006/relationships/image" Target="../media/image125.emf"/><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s>
</file>

<file path=ppt/drawings/_rels/vmlDrawing48.vml.rels><?xml version="1.0" encoding="UTF-8" standalone="yes"?>
<Relationships xmlns="http://schemas.openxmlformats.org/package/2006/relationships"><Relationship Id="rId5" Type="http://schemas.openxmlformats.org/officeDocument/2006/relationships/image" Target="../media/image131.emf"/><Relationship Id="rId4" Type="http://schemas.openxmlformats.org/officeDocument/2006/relationships/image" Target="../media/image130.emf"/><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image" Target="../media/image12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52.vml.rels><?xml version="1.0" encoding="UTF-8" standalone="yes"?>
<Relationships xmlns="http://schemas.openxmlformats.org/package/2006/relationships"><Relationship Id="rId5" Type="http://schemas.openxmlformats.org/officeDocument/2006/relationships/image" Target="../media/image139.emf"/><Relationship Id="rId4" Type="http://schemas.openxmlformats.org/officeDocument/2006/relationships/image" Target="../media/image138.emf"/><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s>
</file>

<file path=ppt/drawings/_rels/vmlDrawing54.vml.rels><?xml version="1.0" encoding="UTF-8" standalone="yes"?>
<Relationships xmlns="http://schemas.openxmlformats.org/package/2006/relationships"><Relationship Id="rId4" Type="http://schemas.openxmlformats.org/officeDocument/2006/relationships/image" Target="../media/image146.emf"/><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image" Target="../media/image143.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image" Target="../media/image14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57.vml.rels><?xml version="1.0" encoding="UTF-8" standalone="yes"?>
<Relationships xmlns="http://schemas.openxmlformats.org/package/2006/relationships"><Relationship Id="rId4" Type="http://schemas.openxmlformats.org/officeDocument/2006/relationships/image" Target="../media/image153.emf"/><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s>
</file>

<file path=ppt/drawings/_rels/vmlDrawing58.vml.rels><?xml version="1.0" encoding="UTF-8" standalone="yes"?>
<Relationships xmlns="http://schemas.openxmlformats.org/package/2006/relationships"><Relationship Id="rId6" Type="http://schemas.openxmlformats.org/officeDocument/2006/relationships/image" Target="../media/image159.emf"/><Relationship Id="rId5" Type="http://schemas.openxmlformats.org/officeDocument/2006/relationships/image" Target="../media/image158.emf"/><Relationship Id="rId4" Type="http://schemas.openxmlformats.org/officeDocument/2006/relationships/image" Target="../media/image157.emf"/><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image" Target="../media/image154.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image" Target="../media/image160.e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image" Target="../media/image162.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5" Type="http://schemas.openxmlformats.org/officeDocument/2006/relationships/image" Target="../media/image28.emf"/><Relationship Id="rId4" Type="http://schemas.openxmlformats.org/officeDocument/2006/relationships/image" Target="../media/image27.emf"/><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package" Target="../embeddings/Document9.docx"/><Relationship Id="rId4" Type="http://schemas.openxmlformats.org/officeDocument/2006/relationships/image" Target="../media/image9.emf"/><Relationship Id="rId3" Type="http://schemas.openxmlformats.org/officeDocument/2006/relationships/package" Target="../embeddings/Document8.docx"/><Relationship Id="rId2" Type="http://schemas.openxmlformats.org/officeDocument/2006/relationships/image" Target="../media/image8.emf"/><Relationship Id="rId1" Type="http://schemas.openxmlformats.org/officeDocument/2006/relationships/package" Target="../embeddings/Document7.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package" Target="../embeddings/Document10.docx"/></Relationships>
</file>

<file path=ppt/slides/_rels/slide14.xml.rels><?xml version="1.0" encoding="UTF-8" standalone="yes"?>
<Relationships xmlns="http://schemas.openxmlformats.org/package/2006/relationships"><Relationship Id="rId9" Type="http://schemas.openxmlformats.org/officeDocument/2006/relationships/package" Target="../embeddings/Document14.docx"/><Relationship Id="rId8" Type="http://schemas.openxmlformats.org/officeDocument/2006/relationships/image" Target="../media/image15.emf"/><Relationship Id="rId7" Type="http://schemas.openxmlformats.org/officeDocument/2006/relationships/package" Target="../embeddings/Document13.docx"/><Relationship Id="rId6" Type="http://schemas.openxmlformats.org/officeDocument/2006/relationships/image" Target="../media/image14.emf"/><Relationship Id="rId5" Type="http://schemas.openxmlformats.org/officeDocument/2006/relationships/package" Target="../embeddings/Document12.docx"/><Relationship Id="rId4" Type="http://schemas.openxmlformats.org/officeDocument/2006/relationships/image" Target="../media/image13.emf"/><Relationship Id="rId3" Type="http://schemas.openxmlformats.org/officeDocument/2006/relationships/package" Target="../embeddings/Document11.docx"/><Relationship Id="rId2" Type="http://schemas.openxmlformats.org/officeDocument/2006/relationships/image" Target="../media/image12.png"/><Relationship Id="rId12" Type="http://schemas.openxmlformats.org/officeDocument/2006/relationships/vmlDrawing" Target="../drawings/vmlDrawing6.vml"/><Relationship Id="rId11" Type="http://schemas.openxmlformats.org/officeDocument/2006/relationships/slideLayout" Target="../slideLayouts/slideLayout3.xml"/><Relationship Id="rId10" Type="http://schemas.openxmlformats.org/officeDocument/2006/relationships/image" Target="../media/image16.emf"/><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1.emf"/><Relationship Id="rId7" Type="http://schemas.openxmlformats.org/officeDocument/2006/relationships/package" Target="../embeddings/Document18.docx"/><Relationship Id="rId6" Type="http://schemas.openxmlformats.org/officeDocument/2006/relationships/image" Target="../media/image20.emf"/><Relationship Id="rId5" Type="http://schemas.openxmlformats.org/officeDocument/2006/relationships/package" Target="../embeddings/Document17.docx"/><Relationship Id="rId4" Type="http://schemas.openxmlformats.org/officeDocument/2006/relationships/image" Target="../media/image19.emf"/><Relationship Id="rId3" Type="http://schemas.openxmlformats.org/officeDocument/2006/relationships/package" Target="../embeddings/Document16.docx"/><Relationship Id="rId2" Type="http://schemas.openxmlformats.org/officeDocument/2006/relationships/image" Target="../media/image18.emf"/><Relationship Id="rId10" Type="http://schemas.openxmlformats.org/officeDocument/2006/relationships/vmlDrawing" Target="../drawings/vmlDrawing7.vml"/><Relationship Id="rId1" Type="http://schemas.openxmlformats.org/officeDocument/2006/relationships/package" Target="../embeddings/Document15.docx"/></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3.xml"/><Relationship Id="rId4" Type="http://schemas.openxmlformats.org/officeDocument/2006/relationships/image" Target="../media/image23.emf"/><Relationship Id="rId3" Type="http://schemas.openxmlformats.org/officeDocument/2006/relationships/package" Target="../embeddings/Document20.docx"/><Relationship Id="rId2" Type="http://schemas.openxmlformats.org/officeDocument/2006/relationships/image" Target="../media/image22.emf"/><Relationship Id="rId1" Type="http://schemas.openxmlformats.org/officeDocument/2006/relationships/package" Target="../embeddings/Document19.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9" Type="http://schemas.openxmlformats.org/officeDocument/2006/relationships/package" Target="../embeddings/Document25.docx"/><Relationship Id="rId8" Type="http://schemas.openxmlformats.org/officeDocument/2006/relationships/image" Target="../media/image27.emf"/><Relationship Id="rId7" Type="http://schemas.openxmlformats.org/officeDocument/2006/relationships/package" Target="../embeddings/Document24.docx"/><Relationship Id="rId6" Type="http://schemas.openxmlformats.org/officeDocument/2006/relationships/image" Target="../media/image26.emf"/><Relationship Id="rId5" Type="http://schemas.openxmlformats.org/officeDocument/2006/relationships/package" Target="../embeddings/Document23.docx"/><Relationship Id="rId4" Type="http://schemas.openxmlformats.org/officeDocument/2006/relationships/image" Target="../media/image25.emf"/><Relationship Id="rId3" Type="http://schemas.openxmlformats.org/officeDocument/2006/relationships/package" Target="../embeddings/Document22.docx"/><Relationship Id="rId2" Type="http://schemas.openxmlformats.org/officeDocument/2006/relationships/image" Target="../media/image24.emf"/><Relationship Id="rId12" Type="http://schemas.openxmlformats.org/officeDocument/2006/relationships/vmlDrawing" Target="../drawings/vmlDrawing9.vml"/><Relationship Id="rId11" Type="http://schemas.openxmlformats.org/officeDocument/2006/relationships/slideLayout" Target="../slideLayouts/slideLayout3.xml"/><Relationship Id="rId10" Type="http://schemas.openxmlformats.org/officeDocument/2006/relationships/image" Target="../media/image28.emf"/><Relationship Id="rId1" Type="http://schemas.openxmlformats.org/officeDocument/2006/relationships/package" Target="../embeddings/Document21.docx"/></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3.xml"/><Relationship Id="rId4" Type="http://schemas.openxmlformats.org/officeDocument/2006/relationships/image" Target="../media/image30.emf"/><Relationship Id="rId3" Type="http://schemas.openxmlformats.org/officeDocument/2006/relationships/package" Target="../embeddings/Document27.docx"/><Relationship Id="rId2" Type="http://schemas.openxmlformats.org/officeDocument/2006/relationships/image" Target="../media/image29.emf"/><Relationship Id="rId1" Type="http://schemas.openxmlformats.org/officeDocument/2006/relationships/package" Target="../embeddings/Document26.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4.emf"/><Relationship Id="rId7" Type="http://schemas.openxmlformats.org/officeDocument/2006/relationships/package" Target="../embeddings/Document31.docx"/><Relationship Id="rId6" Type="http://schemas.openxmlformats.org/officeDocument/2006/relationships/image" Target="../media/image33.emf"/><Relationship Id="rId5" Type="http://schemas.openxmlformats.org/officeDocument/2006/relationships/package" Target="../embeddings/Document30.docx"/><Relationship Id="rId4" Type="http://schemas.openxmlformats.org/officeDocument/2006/relationships/image" Target="../media/image32.emf"/><Relationship Id="rId3" Type="http://schemas.openxmlformats.org/officeDocument/2006/relationships/package" Target="../embeddings/Document29.docx"/><Relationship Id="rId2" Type="http://schemas.openxmlformats.org/officeDocument/2006/relationships/image" Target="../media/image31.emf"/><Relationship Id="rId10" Type="http://schemas.openxmlformats.org/officeDocument/2006/relationships/vmlDrawing" Target="../drawings/vmlDrawing11.vml"/><Relationship Id="rId1" Type="http://schemas.openxmlformats.org/officeDocument/2006/relationships/package" Target="../embeddings/Document28.docx"/></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3.xml"/><Relationship Id="rId6" Type="http://schemas.openxmlformats.org/officeDocument/2006/relationships/image" Target="../media/image37.emf"/><Relationship Id="rId5" Type="http://schemas.openxmlformats.org/officeDocument/2006/relationships/package" Target="../embeddings/Document34.docx"/><Relationship Id="rId4" Type="http://schemas.openxmlformats.org/officeDocument/2006/relationships/image" Target="../media/image36.emf"/><Relationship Id="rId3" Type="http://schemas.openxmlformats.org/officeDocument/2006/relationships/package" Target="../embeddings/Document33.docx"/><Relationship Id="rId2" Type="http://schemas.openxmlformats.org/officeDocument/2006/relationships/image" Target="../media/image35.emf"/><Relationship Id="rId1" Type="http://schemas.openxmlformats.org/officeDocument/2006/relationships/package" Target="../embeddings/Document32.docx"/></Relationships>
</file>

<file path=ppt/slides/_rels/slide27.xml.rels><?xml version="1.0" encoding="UTF-8" standalone="yes"?>
<Relationships xmlns="http://schemas.openxmlformats.org/package/2006/relationships"><Relationship Id="rId9" Type="http://schemas.openxmlformats.org/officeDocument/2006/relationships/slide" Target="slide4.xml"/><Relationship Id="rId8" Type="http://schemas.openxmlformats.org/officeDocument/2006/relationships/image" Target="../media/image41.emf"/><Relationship Id="rId7" Type="http://schemas.openxmlformats.org/officeDocument/2006/relationships/package" Target="../embeddings/Document38.docx"/><Relationship Id="rId6" Type="http://schemas.openxmlformats.org/officeDocument/2006/relationships/image" Target="../media/image40.emf"/><Relationship Id="rId5" Type="http://schemas.openxmlformats.org/officeDocument/2006/relationships/package" Target="../embeddings/Document37.docx"/><Relationship Id="rId4" Type="http://schemas.openxmlformats.org/officeDocument/2006/relationships/image" Target="../media/image39.emf"/><Relationship Id="rId3" Type="http://schemas.openxmlformats.org/officeDocument/2006/relationships/package" Target="../embeddings/Document36.docx"/><Relationship Id="rId2" Type="http://schemas.openxmlformats.org/officeDocument/2006/relationships/image" Target="../media/image38.emf"/><Relationship Id="rId12" Type="http://schemas.openxmlformats.org/officeDocument/2006/relationships/vmlDrawing" Target="../drawings/vmlDrawing13.vml"/><Relationship Id="rId11" Type="http://schemas.openxmlformats.org/officeDocument/2006/relationships/slideLayout" Target="../slideLayouts/slideLayout6.xml"/><Relationship Id="rId10" Type="http://schemas.openxmlformats.org/officeDocument/2006/relationships/image" Target="../media/image12.png"/><Relationship Id="rId1" Type="http://schemas.openxmlformats.org/officeDocument/2006/relationships/package" Target="../embeddings/Document35.doc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xml"/><Relationship Id="rId2" Type="http://schemas.openxmlformats.org/officeDocument/2006/relationships/image" Target="../media/image42.emf"/><Relationship Id="rId1" Type="http://schemas.openxmlformats.org/officeDocument/2006/relationships/package" Target="../embeddings/Document39.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3.xml"/><Relationship Id="rId2" Type="http://schemas.openxmlformats.org/officeDocument/2006/relationships/image" Target="../media/image43.emf"/><Relationship Id="rId1" Type="http://schemas.openxmlformats.org/officeDocument/2006/relationships/package" Target="../embeddings/Document40.docx"/></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44.emf"/><Relationship Id="rId1" Type="http://schemas.openxmlformats.org/officeDocument/2006/relationships/package" Target="../embeddings/Document41.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48.emf"/><Relationship Id="rId7" Type="http://schemas.openxmlformats.org/officeDocument/2006/relationships/package" Target="../embeddings/Document45.docx"/><Relationship Id="rId6" Type="http://schemas.openxmlformats.org/officeDocument/2006/relationships/image" Target="../media/image47.emf"/><Relationship Id="rId5" Type="http://schemas.openxmlformats.org/officeDocument/2006/relationships/package" Target="../embeddings/Document44.docx"/><Relationship Id="rId4" Type="http://schemas.openxmlformats.org/officeDocument/2006/relationships/image" Target="../media/image46.emf"/><Relationship Id="rId3" Type="http://schemas.openxmlformats.org/officeDocument/2006/relationships/package" Target="../embeddings/Document43.docx"/><Relationship Id="rId2" Type="http://schemas.openxmlformats.org/officeDocument/2006/relationships/image" Target="../media/image45.emf"/><Relationship Id="rId10" Type="http://schemas.openxmlformats.org/officeDocument/2006/relationships/vmlDrawing" Target="../drawings/vmlDrawing17.vml"/><Relationship Id="rId1" Type="http://schemas.openxmlformats.org/officeDocument/2006/relationships/package" Target="../embeddings/Document42.docx"/></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18.vml"/><Relationship Id="rId7"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package" Target="../embeddings/Document48.docx"/><Relationship Id="rId4" Type="http://schemas.openxmlformats.org/officeDocument/2006/relationships/image" Target="../media/image50.emf"/><Relationship Id="rId3" Type="http://schemas.openxmlformats.org/officeDocument/2006/relationships/package" Target="../embeddings/Document47.docx"/><Relationship Id="rId2" Type="http://schemas.openxmlformats.org/officeDocument/2006/relationships/image" Target="../media/image49.emf"/><Relationship Id="rId1" Type="http://schemas.openxmlformats.org/officeDocument/2006/relationships/package" Target="../embeddings/Document46.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3.xml"/><Relationship Id="rId2" Type="http://schemas.openxmlformats.org/officeDocument/2006/relationships/image" Target="../media/image52.emf"/><Relationship Id="rId1" Type="http://schemas.openxmlformats.org/officeDocument/2006/relationships/package" Target="../embeddings/Document49.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8.xml"/><Relationship Id="rId6" Type="http://schemas.openxmlformats.org/officeDocument/2006/relationships/tags" Target="../tags/tag2.xml"/><Relationship Id="rId5" Type="http://schemas.openxmlformats.org/officeDocument/2006/relationships/slide" Target="slide15.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50.xml"/><Relationship Id="rId10" Type="http://schemas.openxmlformats.org/officeDocument/2006/relationships/notesSlide" Target="../notesSlides/notesSlide1.xml"/><Relationship Id="rId1" Type="http://schemas.openxmlformats.org/officeDocument/2006/relationships/slide" Target="slide43.xml"/></Relationships>
</file>

<file path=ppt/slides/_rels/slide40.xml.rels><?xml version="1.0" encoding="UTF-8" standalone="yes"?>
<Relationships xmlns="http://schemas.openxmlformats.org/package/2006/relationships"><Relationship Id="rId8" Type="http://schemas.openxmlformats.org/officeDocument/2006/relationships/vmlDrawing" Target="../drawings/vmlDrawing20.vml"/><Relationship Id="rId7" Type="http://schemas.openxmlformats.org/officeDocument/2006/relationships/slideLayout" Target="../slideLayouts/slideLayout3.xml"/><Relationship Id="rId6" Type="http://schemas.openxmlformats.org/officeDocument/2006/relationships/image" Target="../media/image55.emf"/><Relationship Id="rId5" Type="http://schemas.openxmlformats.org/officeDocument/2006/relationships/package" Target="../embeddings/Document52.docx"/><Relationship Id="rId4" Type="http://schemas.openxmlformats.org/officeDocument/2006/relationships/image" Target="../media/image54.emf"/><Relationship Id="rId3" Type="http://schemas.openxmlformats.org/officeDocument/2006/relationships/package" Target="../embeddings/Document51.docx"/><Relationship Id="rId2" Type="http://schemas.openxmlformats.org/officeDocument/2006/relationships/image" Target="../media/image53.emf"/><Relationship Id="rId1" Type="http://schemas.openxmlformats.org/officeDocument/2006/relationships/package" Target="../embeddings/Document50.docx"/></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21.vml"/><Relationship Id="rId5" Type="http://schemas.openxmlformats.org/officeDocument/2006/relationships/slideLayout" Target="../slideLayouts/slideLayout3.xml"/><Relationship Id="rId4" Type="http://schemas.openxmlformats.org/officeDocument/2006/relationships/image" Target="../media/image57.emf"/><Relationship Id="rId3" Type="http://schemas.openxmlformats.org/officeDocument/2006/relationships/package" Target="../embeddings/Document54.docx"/><Relationship Id="rId2" Type="http://schemas.openxmlformats.org/officeDocument/2006/relationships/image" Target="../media/image56.emf"/><Relationship Id="rId1" Type="http://schemas.openxmlformats.org/officeDocument/2006/relationships/package" Target="../embeddings/Document53.docx"/></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slide" Target="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59.emf"/><Relationship Id="rId7" Type="http://schemas.openxmlformats.org/officeDocument/2006/relationships/package" Target="../embeddings/Document56.docx"/><Relationship Id="rId6" Type="http://schemas.openxmlformats.org/officeDocument/2006/relationships/image" Target="../media/image58.emf"/><Relationship Id="rId5" Type="http://schemas.openxmlformats.org/officeDocument/2006/relationships/package" Target="../embeddings/Document55.docx"/><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slide" Target="slide45.xml"/><Relationship Id="rId10" Type="http://schemas.openxmlformats.org/officeDocument/2006/relationships/vmlDrawing" Target="../drawings/vmlDrawing22.vml"/><Relationship Id="rId1" Type="http://schemas.openxmlformats.org/officeDocument/2006/relationships/slide" Target="slide44.xml"/></Relationships>
</file>

<file path=ppt/slides/_rels/slide45.xml.rels><?xml version="1.0" encoding="UTF-8" standalone="yes"?>
<Relationships xmlns="http://schemas.openxmlformats.org/package/2006/relationships"><Relationship Id="rId8" Type="http://schemas.openxmlformats.org/officeDocument/2006/relationships/vmlDrawing" Target="../drawings/vmlDrawing23.vml"/><Relationship Id="rId7" Type="http://schemas.openxmlformats.org/officeDocument/2006/relationships/slideLayout" Target="../slideLayouts/slideLayout1.xml"/><Relationship Id="rId6" Type="http://schemas.openxmlformats.org/officeDocument/2006/relationships/image" Target="../media/image60.emf"/><Relationship Id="rId5" Type="http://schemas.openxmlformats.org/officeDocument/2006/relationships/package" Target="../embeddings/Document57.docx"/><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 Target="slide44.xml"/></Relationships>
</file>

<file path=ppt/slides/_rels/slide46.xml.rels><?xml version="1.0" encoding="UTF-8" standalone="yes"?>
<Relationships xmlns="http://schemas.openxmlformats.org/package/2006/relationships"><Relationship Id="rId9" Type="http://schemas.openxmlformats.org/officeDocument/2006/relationships/package" Target="../embeddings/Document60.docx"/><Relationship Id="rId8" Type="http://schemas.openxmlformats.org/officeDocument/2006/relationships/image" Target="../media/image62.emf"/><Relationship Id="rId7" Type="http://schemas.openxmlformats.org/officeDocument/2006/relationships/package" Target="../embeddings/Document59.docx"/><Relationship Id="rId6" Type="http://schemas.openxmlformats.org/officeDocument/2006/relationships/image" Target="../media/image61.emf"/><Relationship Id="rId5" Type="http://schemas.openxmlformats.org/officeDocument/2006/relationships/package" Target="../embeddings/Document58.docx"/><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slide" Target="slide45.xml"/><Relationship Id="rId14" Type="http://schemas.openxmlformats.org/officeDocument/2006/relationships/vmlDrawing" Target="../drawings/vmlDrawing24.vml"/><Relationship Id="rId13" Type="http://schemas.openxmlformats.org/officeDocument/2006/relationships/slideLayout" Target="../slideLayouts/slideLayout3.xml"/><Relationship Id="rId12" Type="http://schemas.openxmlformats.org/officeDocument/2006/relationships/image" Target="../media/image64.emf"/><Relationship Id="rId11" Type="http://schemas.openxmlformats.org/officeDocument/2006/relationships/package" Target="../embeddings/Document61.docx"/><Relationship Id="rId10" Type="http://schemas.openxmlformats.org/officeDocument/2006/relationships/image" Target="../media/image63.emf"/><Relationship Id="rId1" Type="http://schemas.openxmlformats.org/officeDocument/2006/relationships/slide" Target="slide44.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66.emf"/><Relationship Id="rId7" Type="http://schemas.openxmlformats.org/officeDocument/2006/relationships/package" Target="../embeddings/Document63.docx"/><Relationship Id="rId6" Type="http://schemas.openxmlformats.org/officeDocument/2006/relationships/image" Target="../media/image65.emf"/><Relationship Id="rId5" Type="http://schemas.openxmlformats.org/officeDocument/2006/relationships/package" Target="../embeddings/Document62.docx"/><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slide" Target="slide45.xml"/><Relationship Id="rId11" Type="http://schemas.openxmlformats.org/officeDocument/2006/relationships/notesSlide" Target="../notesSlides/notesSlide2.xml"/><Relationship Id="rId10" Type="http://schemas.openxmlformats.org/officeDocument/2006/relationships/vmlDrawing" Target="../drawings/vmlDrawing25.vml"/><Relationship Id="rId1" Type="http://schemas.openxmlformats.org/officeDocument/2006/relationships/slide" Target="slide44.xml"/></Relationships>
</file>

<file path=ppt/slides/_rels/slide48.xml.rels><?xml version="1.0" encoding="UTF-8" standalone="yes"?>
<Relationships xmlns="http://schemas.openxmlformats.org/package/2006/relationships"><Relationship Id="rId9" Type="http://schemas.openxmlformats.org/officeDocument/2006/relationships/vmlDrawing" Target="../drawings/vmlDrawing26.vml"/><Relationship Id="rId8" Type="http://schemas.openxmlformats.org/officeDocument/2006/relationships/slideLayout" Target="../slideLayouts/slideLayout1.xml"/><Relationship Id="rId7" Type="http://schemas.openxmlformats.org/officeDocument/2006/relationships/image" Target="../media/image68.emf"/><Relationship Id="rId6" Type="http://schemas.openxmlformats.org/officeDocument/2006/relationships/package" Target="../embeddings/Document64.docx"/><Relationship Id="rId5" Type="http://schemas.openxmlformats.org/officeDocument/2006/relationships/image" Target="../media/image67.png"/><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 Target="slide44.xml"/></Relationships>
</file>

<file path=ppt/slides/_rels/slide49.xml.rels><?xml version="1.0" encoding="UTF-8" standalone="yes"?>
<Relationships xmlns="http://schemas.openxmlformats.org/package/2006/relationships"><Relationship Id="rId9" Type="http://schemas.openxmlformats.org/officeDocument/2006/relationships/image" Target="../media/image69.emf"/><Relationship Id="rId8" Type="http://schemas.openxmlformats.org/officeDocument/2006/relationships/package" Target="../embeddings/Document65.docx"/><Relationship Id="rId7" Type="http://schemas.openxmlformats.org/officeDocument/2006/relationships/image" Target="../media/image67.png"/><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5.xml"/><Relationship Id="rId3" Type="http://schemas.openxmlformats.org/officeDocument/2006/relationships/slide" Target="slide44.xml"/><Relationship Id="rId2" Type="http://schemas.openxmlformats.org/officeDocument/2006/relationships/image" Target="../media/image12.png"/><Relationship Id="rId17" Type="http://schemas.openxmlformats.org/officeDocument/2006/relationships/vmlDrawing" Target="../drawings/vmlDrawing27.vml"/><Relationship Id="rId16" Type="http://schemas.openxmlformats.org/officeDocument/2006/relationships/slideLayout" Target="../slideLayouts/slideLayout3.xml"/><Relationship Id="rId15" Type="http://schemas.openxmlformats.org/officeDocument/2006/relationships/image" Target="../media/image72.emf"/><Relationship Id="rId14" Type="http://schemas.openxmlformats.org/officeDocument/2006/relationships/package" Target="../embeddings/Document68.docx"/><Relationship Id="rId13" Type="http://schemas.openxmlformats.org/officeDocument/2006/relationships/image" Target="../media/image71.emf"/><Relationship Id="rId12" Type="http://schemas.openxmlformats.org/officeDocument/2006/relationships/package" Target="../embeddings/Document67.docx"/><Relationship Id="rId11" Type="http://schemas.openxmlformats.org/officeDocument/2006/relationships/image" Target="../media/image70.emf"/><Relationship Id="rId10" Type="http://schemas.openxmlformats.org/officeDocument/2006/relationships/package" Target="../embeddings/Document66.docx"/><Relationship Id="rId1" Type="http://schemas.openxmlformats.org/officeDocument/2006/relationships/slide" Target="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9" Type="http://schemas.openxmlformats.org/officeDocument/2006/relationships/slide" Target="slide59.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image" Target="../media/image75.png"/><Relationship Id="rId25" Type="http://schemas.openxmlformats.org/officeDocument/2006/relationships/vmlDrawing" Target="../drawings/vmlDrawing28.vml"/><Relationship Id="rId24" Type="http://schemas.openxmlformats.org/officeDocument/2006/relationships/slideLayout" Target="../slideLayouts/slideLayout10.xml"/><Relationship Id="rId23" Type="http://schemas.openxmlformats.org/officeDocument/2006/relationships/image" Target="../media/image77.emf"/><Relationship Id="rId22" Type="http://schemas.openxmlformats.org/officeDocument/2006/relationships/package" Target="../embeddings/Document70.docx"/><Relationship Id="rId21" Type="http://schemas.openxmlformats.org/officeDocument/2006/relationships/image" Target="../media/image76.emf"/><Relationship Id="rId20" Type="http://schemas.openxmlformats.org/officeDocument/2006/relationships/package" Target="../embeddings/Document69.docx"/><Relationship Id="rId2" Type="http://schemas.microsoft.com/office/2007/relationships/hdphoto" Target="../media/image74.wdp"/><Relationship Id="rId19" Type="http://schemas.openxmlformats.org/officeDocument/2006/relationships/slide" Target="slide83.xml"/><Relationship Id="rId18" Type="http://schemas.openxmlformats.org/officeDocument/2006/relationships/slide" Target="slide80.xml"/><Relationship Id="rId17" Type="http://schemas.openxmlformats.org/officeDocument/2006/relationships/slide" Target="slide79.xml"/><Relationship Id="rId16" Type="http://schemas.openxmlformats.org/officeDocument/2006/relationships/slide" Target="slide77.xml"/><Relationship Id="rId15" Type="http://schemas.openxmlformats.org/officeDocument/2006/relationships/slide" Target="slide76.xml"/><Relationship Id="rId14" Type="http://schemas.openxmlformats.org/officeDocument/2006/relationships/slide" Target="slide72.xml"/><Relationship Id="rId13" Type="http://schemas.openxmlformats.org/officeDocument/2006/relationships/slide" Target="slide69.xml"/><Relationship Id="rId12" Type="http://schemas.openxmlformats.org/officeDocument/2006/relationships/slide" Target="slide64.xml"/><Relationship Id="rId11" Type="http://schemas.openxmlformats.org/officeDocument/2006/relationships/slide" Target="slide61.xml"/><Relationship Id="rId10" Type="http://schemas.openxmlformats.org/officeDocument/2006/relationships/slide" Target="slide60.xml"/><Relationship Id="rId1" Type="http://schemas.openxmlformats.org/officeDocument/2006/relationships/image" Target="../media/image73.png"/></Relationships>
</file>

<file path=ppt/slides/_rels/slide5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4" Type="http://schemas.openxmlformats.org/officeDocument/2006/relationships/vmlDrawing" Target="../drawings/vmlDrawing29.vml"/><Relationship Id="rId23" Type="http://schemas.openxmlformats.org/officeDocument/2006/relationships/slideLayout" Target="../slideLayouts/slideLayout10.xml"/><Relationship Id="rId22" Type="http://schemas.openxmlformats.org/officeDocument/2006/relationships/image" Target="../media/image80.emf"/><Relationship Id="rId21" Type="http://schemas.openxmlformats.org/officeDocument/2006/relationships/package" Target="../embeddings/Document73.docx"/><Relationship Id="rId20" Type="http://schemas.openxmlformats.org/officeDocument/2006/relationships/image" Target="../media/image79.emf"/><Relationship Id="rId2" Type="http://schemas.openxmlformats.org/officeDocument/2006/relationships/slide" Target="slide52.xml"/><Relationship Id="rId19" Type="http://schemas.openxmlformats.org/officeDocument/2006/relationships/package" Target="../embeddings/Document72.docx"/><Relationship Id="rId18" Type="http://schemas.openxmlformats.org/officeDocument/2006/relationships/image" Target="../media/image78.emf"/><Relationship Id="rId17" Type="http://schemas.openxmlformats.org/officeDocument/2006/relationships/package" Target="../embeddings/Document71.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30.vml"/><Relationship Id="rId2" Type="http://schemas.openxmlformats.org/officeDocument/2006/relationships/slide" Target="slide52.xml"/><Relationship Id="rId19" Type="http://schemas.openxmlformats.org/officeDocument/2006/relationships/slideLayout" Target="../slideLayouts/slideLayout1.xml"/><Relationship Id="rId18" Type="http://schemas.openxmlformats.org/officeDocument/2006/relationships/image" Target="../media/image81.emf"/><Relationship Id="rId17" Type="http://schemas.openxmlformats.org/officeDocument/2006/relationships/package" Target="../embeddings/Document74.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8" Type="http://schemas.openxmlformats.org/officeDocument/2006/relationships/vmlDrawing" Target="../drawings/vmlDrawing31.vml"/><Relationship Id="rId27" Type="http://schemas.openxmlformats.org/officeDocument/2006/relationships/slideLayout" Target="../slideLayouts/slideLayout3.xml"/><Relationship Id="rId26" Type="http://schemas.openxmlformats.org/officeDocument/2006/relationships/image" Target="../media/image86.emf"/><Relationship Id="rId25" Type="http://schemas.openxmlformats.org/officeDocument/2006/relationships/package" Target="../embeddings/Document79.docx"/><Relationship Id="rId24" Type="http://schemas.openxmlformats.org/officeDocument/2006/relationships/image" Target="../media/image85.emf"/><Relationship Id="rId23" Type="http://schemas.openxmlformats.org/officeDocument/2006/relationships/package" Target="../embeddings/Document78.docx"/><Relationship Id="rId22" Type="http://schemas.openxmlformats.org/officeDocument/2006/relationships/image" Target="../media/image84.emf"/><Relationship Id="rId21" Type="http://schemas.openxmlformats.org/officeDocument/2006/relationships/package" Target="../embeddings/Document77.docx"/><Relationship Id="rId20" Type="http://schemas.openxmlformats.org/officeDocument/2006/relationships/image" Target="../media/image83.emf"/><Relationship Id="rId2" Type="http://schemas.openxmlformats.org/officeDocument/2006/relationships/slide" Target="slide52.xml"/><Relationship Id="rId19" Type="http://schemas.openxmlformats.org/officeDocument/2006/relationships/package" Target="../embeddings/Document76.docx"/><Relationship Id="rId18" Type="http://schemas.openxmlformats.org/officeDocument/2006/relationships/image" Target="../media/image82.emf"/><Relationship Id="rId17" Type="http://schemas.openxmlformats.org/officeDocument/2006/relationships/package" Target="../embeddings/Document75.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32.vml"/><Relationship Id="rId21" Type="http://schemas.openxmlformats.org/officeDocument/2006/relationships/slideLayout" Target="../slideLayouts/slideLayout13.xml"/><Relationship Id="rId20" Type="http://schemas.openxmlformats.org/officeDocument/2006/relationships/image" Target="../media/image88.emf"/><Relationship Id="rId2" Type="http://schemas.openxmlformats.org/officeDocument/2006/relationships/slide" Target="slide52.xml"/><Relationship Id="rId19" Type="http://schemas.openxmlformats.org/officeDocument/2006/relationships/package" Target="../embeddings/Document81.docx"/><Relationship Id="rId18" Type="http://schemas.openxmlformats.org/officeDocument/2006/relationships/image" Target="../media/image87.emf"/><Relationship Id="rId17" Type="http://schemas.openxmlformats.org/officeDocument/2006/relationships/package" Target="../embeddings/Document80.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33.vml"/><Relationship Id="rId2" Type="http://schemas.openxmlformats.org/officeDocument/2006/relationships/slide" Target="slide52.xml"/><Relationship Id="rId19" Type="http://schemas.openxmlformats.org/officeDocument/2006/relationships/slideLayout" Target="../slideLayouts/slideLayout1.xml"/><Relationship Id="rId18" Type="http://schemas.openxmlformats.org/officeDocument/2006/relationships/image" Target="../media/image89.emf"/><Relationship Id="rId17" Type="http://schemas.openxmlformats.org/officeDocument/2006/relationships/package" Target="../embeddings/Document82.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6" Type="http://schemas.openxmlformats.org/officeDocument/2006/relationships/vmlDrawing" Target="../drawings/vmlDrawing34.vml"/><Relationship Id="rId25" Type="http://schemas.openxmlformats.org/officeDocument/2006/relationships/slideLayout" Target="../slideLayouts/slideLayout3.xml"/><Relationship Id="rId24" Type="http://schemas.openxmlformats.org/officeDocument/2006/relationships/image" Target="../media/image93.emf"/><Relationship Id="rId23" Type="http://schemas.openxmlformats.org/officeDocument/2006/relationships/package" Target="../embeddings/Document86.docx"/><Relationship Id="rId22" Type="http://schemas.openxmlformats.org/officeDocument/2006/relationships/image" Target="../media/image92.emf"/><Relationship Id="rId21" Type="http://schemas.openxmlformats.org/officeDocument/2006/relationships/package" Target="../embeddings/Document85.docx"/><Relationship Id="rId20" Type="http://schemas.openxmlformats.org/officeDocument/2006/relationships/image" Target="../media/image91.emf"/><Relationship Id="rId2" Type="http://schemas.openxmlformats.org/officeDocument/2006/relationships/slide" Target="slide52.xml"/><Relationship Id="rId19" Type="http://schemas.openxmlformats.org/officeDocument/2006/relationships/package" Target="../embeddings/Document84.docx"/><Relationship Id="rId18" Type="http://schemas.openxmlformats.org/officeDocument/2006/relationships/image" Target="../media/image90.emf"/><Relationship Id="rId17" Type="http://schemas.openxmlformats.org/officeDocument/2006/relationships/package" Target="../embeddings/Document83.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8.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35.vml"/><Relationship Id="rId21" Type="http://schemas.openxmlformats.org/officeDocument/2006/relationships/slideLayout" Target="../slideLayouts/slideLayout3.xml"/><Relationship Id="rId20" Type="http://schemas.openxmlformats.org/officeDocument/2006/relationships/image" Target="../media/image95.emf"/><Relationship Id="rId2" Type="http://schemas.openxmlformats.org/officeDocument/2006/relationships/slide" Target="slide52.xml"/><Relationship Id="rId19" Type="http://schemas.openxmlformats.org/officeDocument/2006/relationships/package" Target="../embeddings/Document88.docx"/><Relationship Id="rId18" Type="http://schemas.openxmlformats.org/officeDocument/2006/relationships/image" Target="../media/image94.emf"/><Relationship Id="rId17" Type="http://schemas.openxmlformats.org/officeDocument/2006/relationships/package" Target="../embeddings/Document87.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59.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4" Type="http://schemas.openxmlformats.org/officeDocument/2006/relationships/vmlDrawing" Target="../drawings/vmlDrawing36.vml"/><Relationship Id="rId23" Type="http://schemas.openxmlformats.org/officeDocument/2006/relationships/slideLayout" Target="../slideLayouts/slideLayout9.xml"/><Relationship Id="rId22" Type="http://schemas.openxmlformats.org/officeDocument/2006/relationships/image" Target="../media/image98.emf"/><Relationship Id="rId21" Type="http://schemas.openxmlformats.org/officeDocument/2006/relationships/package" Target="../embeddings/Document91.docx"/><Relationship Id="rId20" Type="http://schemas.openxmlformats.org/officeDocument/2006/relationships/image" Target="../media/image97.emf"/><Relationship Id="rId2" Type="http://schemas.openxmlformats.org/officeDocument/2006/relationships/slide" Target="slide52.xml"/><Relationship Id="rId19" Type="http://schemas.openxmlformats.org/officeDocument/2006/relationships/package" Target="../embeddings/Document90.docx"/><Relationship Id="rId18" Type="http://schemas.openxmlformats.org/officeDocument/2006/relationships/image" Target="../media/image96.emf"/><Relationship Id="rId17" Type="http://schemas.openxmlformats.org/officeDocument/2006/relationships/package" Target="../embeddings/Document89.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37.vml"/><Relationship Id="rId21" Type="http://schemas.openxmlformats.org/officeDocument/2006/relationships/slideLayout" Target="../slideLayouts/slideLayout10.xml"/><Relationship Id="rId20" Type="http://schemas.openxmlformats.org/officeDocument/2006/relationships/image" Target="../media/image100.emf"/><Relationship Id="rId2" Type="http://schemas.openxmlformats.org/officeDocument/2006/relationships/slide" Target="slide52.xml"/><Relationship Id="rId19" Type="http://schemas.openxmlformats.org/officeDocument/2006/relationships/package" Target="../embeddings/Document93.docx"/><Relationship Id="rId18" Type="http://schemas.openxmlformats.org/officeDocument/2006/relationships/image" Target="../media/image99.emf"/><Relationship Id="rId17" Type="http://schemas.openxmlformats.org/officeDocument/2006/relationships/package" Target="../embeddings/Document92.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38.vml"/><Relationship Id="rId2" Type="http://schemas.openxmlformats.org/officeDocument/2006/relationships/slide" Target="slide52.xml"/><Relationship Id="rId19" Type="http://schemas.openxmlformats.org/officeDocument/2006/relationships/slideLayout" Target="../slideLayouts/slideLayout1.xml"/><Relationship Id="rId18" Type="http://schemas.openxmlformats.org/officeDocument/2006/relationships/image" Target="../media/image101.emf"/><Relationship Id="rId17" Type="http://schemas.openxmlformats.org/officeDocument/2006/relationships/package" Target="../embeddings/Document94.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39.vml"/><Relationship Id="rId21" Type="http://schemas.openxmlformats.org/officeDocument/2006/relationships/slideLayout" Target="../slideLayouts/slideLayout3.xml"/><Relationship Id="rId20" Type="http://schemas.openxmlformats.org/officeDocument/2006/relationships/image" Target="../media/image103.emf"/><Relationship Id="rId2" Type="http://schemas.openxmlformats.org/officeDocument/2006/relationships/slide" Target="slide52.xml"/><Relationship Id="rId19" Type="http://schemas.openxmlformats.org/officeDocument/2006/relationships/package" Target="../embeddings/Document96.docx"/><Relationship Id="rId18" Type="http://schemas.openxmlformats.org/officeDocument/2006/relationships/image" Target="../media/image102.emf"/><Relationship Id="rId17" Type="http://schemas.openxmlformats.org/officeDocument/2006/relationships/package" Target="../embeddings/Document95.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6" Type="http://schemas.openxmlformats.org/officeDocument/2006/relationships/vmlDrawing" Target="../drawings/vmlDrawing40.vml"/><Relationship Id="rId25" Type="http://schemas.openxmlformats.org/officeDocument/2006/relationships/slideLayout" Target="../slideLayouts/slideLayout3.xml"/><Relationship Id="rId24" Type="http://schemas.openxmlformats.org/officeDocument/2006/relationships/image" Target="../media/image107.emf"/><Relationship Id="rId23" Type="http://schemas.openxmlformats.org/officeDocument/2006/relationships/package" Target="../embeddings/Document100.docx"/><Relationship Id="rId22" Type="http://schemas.openxmlformats.org/officeDocument/2006/relationships/image" Target="../media/image106.emf"/><Relationship Id="rId21" Type="http://schemas.openxmlformats.org/officeDocument/2006/relationships/package" Target="../embeddings/Document99.docx"/><Relationship Id="rId20" Type="http://schemas.openxmlformats.org/officeDocument/2006/relationships/image" Target="../media/image105.emf"/><Relationship Id="rId2" Type="http://schemas.openxmlformats.org/officeDocument/2006/relationships/slide" Target="slide52.xml"/><Relationship Id="rId19" Type="http://schemas.openxmlformats.org/officeDocument/2006/relationships/package" Target="../embeddings/Document98.docx"/><Relationship Id="rId18" Type="http://schemas.openxmlformats.org/officeDocument/2006/relationships/image" Target="../media/image104.emf"/><Relationship Id="rId17" Type="http://schemas.openxmlformats.org/officeDocument/2006/relationships/package" Target="../embeddings/Document97.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41.vml"/><Relationship Id="rId2" Type="http://schemas.openxmlformats.org/officeDocument/2006/relationships/slide" Target="slide52.xml"/><Relationship Id="rId19" Type="http://schemas.openxmlformats.org/officeDocument/2006/relationships/slideLayout" Target="../slideLayouts/slideLayout12.xml"/><Relationship Id="rId18" Type="http://schemas.openxmlformats.org/officeDocument/2006/relationships/image" Target="../media/image108.emf"/><Relationship Id="rId17" Type="http://schemas.openxmlformats.org/officeDocument/2006/relationships/package" Target="../embeddings/Document101.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42.vml"/><Relationship Id="rId2" Type="http://schemas.openxmlformats.org/officeDocument/2006/relationships/slide" Target="slide52.xml"/><Relationship Id="rId19" Type="http://schemas.openxmlformats.org/officeDocument/2006/relationships/slideLayout" Target="../slideLayouts/slideLayout7.xml"/><Relationship Id="rId18" Type="http://schemas.openxmlformats.org/officeDocument/2006/relationships/image" Target="../media/image109.emf"/><Relationship Id="rId17" Type="http://schemas.openxmlformats.org/officeDocument/2006/relationships/package" Target="../embeddings/Document102.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slideLayout" Target="../slideLayouts/slideLayout1.xml"/><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67.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2.xml"/><Relationship Id="rId7" Type="http://schemas.openxmlformats.org/officeDocument/2006/relationships/slide" Target="slide51.xml"/><Relationship Id="rId6" Type="http://schemas.openxmlformats.org/officeDocument/2006/relationships/image" Target="../media/image112.emf"/><Relationship Id="rId5" Type="http://schemas.openxmlformats.org/officeDocument/2006/relationships/package" Target="../embeddings/Document105.docx"/><Relationship Id="rId4" Type="http://schemas.openxmlformats.org/officeDocument/2006/relationships/image" Target="../media/image111.emf"/><Relationship Id="rId3" Type="http://schemas.openxmlformats.org/officeDocument/2006/relationships/package" Target="../embeddings/Document104.docx"/><Relationship Id="rId28" Type="http://schemas.openxmlformats.org/officeDocument/2006/relationships/vmlDrawing" Target="../drawings/vmlDrawing43.vml"/><Relationship Id="rId27" Type="http://schemas.openxmlformats.org/officeDocument/2006/relationships/slideLayout" Target="../slideLayouts/slideLayout3.xml"/><Relationship Id="rId26" Type="http://schemas.openxmlformats.org/officeDocument/2006/relationships/image" Target="../media/image114.emf"/><Relationship Id="rId25" Type="http://schemas.openxmlformats.org/officeDocument/2006/relationships/package" Target="../embeddings/Document107.docx"/><Relationship Id="rId24" Type="http://schemas.openxmlformats.org/officeDocument/2006/relationships/image" Target="../media/image113.emf"/><Relationship Id="rId23" Type="http://schemas.openxmlformats.org/officeDocument/2006/relationships/package" Target="../embeddings/Document106.docx"/><Relationship Id="rId22" Type="http://schemas.openxmlformats.org/officeDocument/2006/relationships/slide" Target="slide83.xml"/><Relationship Id="rId21" Type="http://schemas.openxmlformats.org/officeDocument/2006/relationships/slide" Target="slide80.xml"/><Relationship Id="rId20" Type="http://schemas.openxmlformats.org/officeDocument/2006/relationships/slide" Target="slide79.xml"/><Relationship Id="rId2" Type="http://schemas.openxmlformats.org/officeDocument/2006/relationships/image" Target="../media/image110.emf"/><Relationship Id="rId19" Type="http://schemas.openxmlformats.org/officeDocument/2006/relationships/slide" Target="slide77.xml"/><Relationship Id="rId18" Type="http://schemas.openxmlformats.org/officeDocument/2006/relationships/slide" Target="slide76.xml"/><Relationship Id="rId17" Type="http://schemas.openxmlformats.org/officeDocument/2006/relationships/slide" Target="slide72.xml"/><Relationship Id="rId16" Type="http://schemas.openxmlformats.org/officeDocument/2006/relationships/slide" Target="slide69.xml"/><Relationship Id="rId15" Type="http://schemas.openxmlformats.org/officeDocument/2006/relationships/slide" Target="slide64.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6.xml"/><Relationship Id="rId10" Type="http://schemas.openxmlformats.org/officeDocument/2006/relationships/slide" Target="slide55.xml"/><Relationship Id="rId1" Type="http://schemas.openxmlformats.org/officeDocument/2006/relationships/package" Target="../embeddings/Document103.docx"/></Relationships>
</file>

<file path=ppt/slides/_rels/slide68.xml.rels><?xml version="1.0" encoding="UTF-8" standalone="yes"?>
<Relationships xmlns="http://schemas.openxmlformats.org/package/2006/relationships"><Relationship Id="rId9" Type="http://schemas.openxmlformats.org/officeDocument/2006/relationships/slide" Target="slide60.xml"/><Relationship Id="rId8" Type="http://schemas.openxmlformats.org/officeDocument/2006/relationships/slide" Target="slide59.xml"/><Relationship Id="rId7" Type="http://schemas.openxmlformats.org/officeDocument/2006/relationships/slide" Target="slide56.xml"/><Relationship Id="rId6" Type="http://schemas.openxmlformats.org/officeDocument/2006/relationships/slide" Target="slide55.xml"/><Relationship Id="rId5" Type="http://schemas.openxmlformats.org/officeDocument/2006/relationships/slide" Target="slide53.xml"/><Relationship Id="rId4" Type="http://schemas.openxmlformats.org/officeDocument/2006/relationships/slide" Target="slide52.xml"/><Relationship Id="rId3" Type="http://schemas.openxmlformats.org/officeDocument/2006/relationships/slide" Target="slide51.xml"/><Relationship Id="rId20" Type="http://schemas.openxmlformats.org/officeDocument/2006/relationships/vmlDrawing" Target="../drawings/vmlDrawing44.vml"/><Relationship Id="rId2" Type="http://schemas.openxmlformats.org/officeDocument/2006/relationships/image" Target="../media/image115.emf"/><Relationship Id="rId19" Type="http://schemas.openxmlformats.org/officeDocument/2006/relationships/slideLayout" Target="../slideLayouts/slideLayout3.xml"/><Relationship Id="rId18" Type="http://schemas.openxmlformats.org/officeDocument/2006/relationships/slide" Target="slide83.xml"/><Relationship Id="rId17" Type="http://schemas.openxmlformats.org/officeDocument/2006/relationships/slide" Target="slide80.xml"/><Relationship Id="rId16" Type="http://schemas.openxmlformats.org/officeDocument/2006/relationships/slide" Target="slide79.xml"/><Relationship Id="rId15" Type="http://schemas.openxmlformats.org/officeDocument/2006/relationships/slide" Target="slide77.xml"/><Relationship Id="rId14" Type="http://schemas.openxmlformats.org/officeDocument/2006/relationships/slide" Target="slide76.xml"/><Relationship Id="rId13" Type="http://schemas.openxmlformats.org/officeDocument/2006/relationships/slide" Target="slide72.xml"/><Relationship Id="rId12" Type="http://schemas.openxmlformats.org/officeDocument/2006/relationships/slide" Target="slide69.xml"/><Relationship Id="rId11" Type="http://schemas.openxmlformats.org/officeDocument/2006/relationships/slide" Target="slide64.xml"/><Relationship Id="rId10" Type="http://schemas.openxmlformats.org/officeDocument/2006/relationships/slide" Target="slide61.xml"/><Relationship Id="rId1" Type="http://schemas.openxmlformats.org/officeDocument/2006/relationships/package" Target="../embeddings/Document108.docx"/></Relationships>
</file>

<file path=ppt/slides/_rels/slide69.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 Type="http://schemas.openxmlformats.org/officeDocument/2006/relationships/slide" Target="slide52.xml"/><Relationship Id="rId17" Type="http://schemas.openxmlformats.org/officeDocument/2006/relationships/slideLayout" Target="../slideLayouts/slideLayout1.xml"/><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3.emf"/><Relationship Id="rId3" Type="http://schemas.openxmlformats.org/officeDocument/2006/relationships/package" Target="../embeddings/Document2.docx"/><Relationship Id="rId2" Type="http://schemas.openxmlformats.org/officeDocument/2006/relationships/image" Target="../media/image2.emf"/><Relationship Id="rId1" Type="http://schemas.openxmlformats.org/officeDocument/2006/relationships/package" Target="../embeddings/Document1.docx"/></Relationships>
</file>

<file path=ppt/slides/_rels/slide70.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8" Type="http://schemas.openxmlformats.org/officeDocument/2006/relationships/vmlDrawing" Target="../drawings/vmlDrawing45.vml"/><Relationship Id="rId27" Type="http://schemas.openxmlformats.org/officeDocument/2006/relationships/slideLayout" Target="../slideLayouts/slideLayout3.xml"/><Relationship Id="rId26" Type="http://schemas.openxmlformats.org/officeDocument/2006/relationships/image" Target="../media/image120.emf"/><Relationship Id="rId25" Type="http://schemas.openxmlformats.org/officeDocument/2006/relationships/package" Target="../embeddings/Document113.docx"/><Relationship Id="rId24" Type="http://schemas.openxmlformats.org/officeDocument/2006/relationships/image" Target="../media/image119.emf"/><Relationship Id="rId23" Type="http://schemas.openxmlformats.org/officeDocument/2006/relationships/package" Target="../embeddings/Document112.docx"/><Relationship Id="rId22" Type="http://schemas.openxmlformats.org/officeDocument/2006/relationships/image" Target="../media/image118.emf"/><Relationship Id="rId21" Type="http://schemas.openxmlformats.org/officeDocument/2006/relationships/package" Target="../embeddings/Document111.docx"/><Relationship Id="rId20" Type="http://schemas.openxmlformats.org/officeDocument/2006/relationships/image" Target="../media/image117.emf"/><Relationship Id="rId2" Type="http://schemas.openxmlformats.org/officeDocument/2006/relationships/slide" Target="slide52.xml"/><Relationship Id="rId19" Type="http://schemas.openxmlformats.org/officeDocument/2006/relationships/package" Target="../embeddings/Document110.docx"/><Relationship Id="rId18" Type="http://schemas.openxmlformats.org/officeDocument/2006/relationships/image" Target="../media/image116.emf"/><Relationship Id="rId17" Type="http://schemas.openxmlformats.org/officeDocument/2006/relationships/package" Target="../embeddings/Document109.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46.vml"/><Relationship Id="rId2" Type="http://schemas.openxmlformats.org/officeDocument/2006/relationships/slide" Target="slide52.xml"/><Relationship Id="rId19" Type="http://schemas.openxmlformats.org/officeDocument/2006/relationships/slideLayout" Target="../slideLayouts/slideLayout9.xml"/><Relationship Id="rId18" Type="http://schemas.openxmlformats.org/officeDocument/2006/relationships/image" Target="../media/image121.emf"/><Relationship Id="rId17" Type="http://schemas.openxmlformats.org/officeDocument/2006/relationships/package" Target="../embeddings/Document114.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2.xml.rels><?xml version="1.0" encoding="UTF-8" standalone="yes"?>
<Relationships xmlns="http://schemas.openxmlformats.org/package/2006/relationships"><Relationship Id="rId9" Type="http://schemas.openxmlformats.org/officeDocument/2006/relationships/slide" Target="slide59.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image" Target="../media/image75.png"/><Relationship Id="rId20" Type="http://schemas.openxmlformats.org/officeDocument/2006/relationships/slideLayout" Target="../slideLayouts/slideLayout1.xml"/><Relationship Id="rId2" Type="http://schemas.microsoft.com/office/2007/relationships/hdphoto" Target="../media/image74.wdp"/><Relationship Id="rId19" Type="http://schemas.openxmlformats.org/officeDocument/2006/relationships/slide" Target="slide83.xml"/><Relationship Id="rId18" Type="http://schemas.openxmlformats.org/officeDocument/2006/relationships/slide" Target="slide80.xml"/><Relationship Id="rId17" Type="http://schemas.openxmlformats.org/officeDocument/2006/relationships/slide" Target="slide79.xml"/><Relationship Id="rId16" Type="http://schemas.openxmlformats.org/officeDocument/2006/relationships/slide" Target="slide77.xml"/><Relationship Id="rId15" Type="http://schemas.openxmlformats.org/officeDocument/2006/relationships/slide" Target="slide76.xml"/><Relationship Id="rId14" Type="http://schemas.openxmlformats.org/officeDocument/2006/relationships/slide" Target="slide72.xml"/><Relationship Id="rId13" Type="http://schemas.openxmlformats.org/officeDocument/2006/relationships/slide" Target="slide69.xml"/><Relationship Id="rId12" Type="http://schemas.openxmlformats.org/officeDocument/2006/relationships/slide" Target="slide64.xml"/><Relationship Id="rId11" Type="http://schemas.openxmlformats.org/officeDocument/2006/relationships/slide" Target="slide61.xml"/><Relationship Id="rId10" Type="http://schemas.openxmlformats.org/officeDocument/2006/relationships/slide" Target="slide60.xml"/><Relationship Id="rId1" Type="http://schemas.openxmlformats.org/officeDocument/2006/relationships/image" Target="../media/image73.png"/></Relationships>
</file>

<file path=ppt/slides/_rels/slide7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8" Type="http://schemas.openxmlformats.org/officeDocument/2006/relationships/vmlDrawing" Target="../drawings/vmlDrawing47.vml"/><Relationship Id="rId27" Type="http://schemas.openxmlformats.org/officeDocument/2006/relationships/slideLayout" Target="../slideLayouts/slideLayout3.xml"/><Relationship Id="rId26" Type="http://schemas.openxmlformats.org/officeDocument/2006/relationships/image" Target="../media/image126.emf"/><Relationship Id="rId25" Type="http://schemas.openxmlformats.org/officeDocument/2006/relationships/package" Target="../embeddings/Document119.docx"/><Relationship Id="rId24" Type="http://schemas.openxmlformats.org/officeDocument/2006/relationships/image" Target="../media/image125.emf"/><Relationship Id="rId23" Type="http://schemas.openxmlformats.org/officeDocument/2006/relationships/package" Target="../embeddings/Document118.docx"/><Relationship Id="rId22" Type="http://schemas.openxmlformats.org/officeDocument/2006/relationships/image" Target="../media/image124.emf"/><Relationship Id="rId21" Type="http://schemas.openxmlformats.org/officeDocument/2006/relationships/package" Target="../embeddings/Document117.docx"/><Relationship Id="rId20" Type="http://schemas.openxmlformats.org/officeDocument/2006/relationships/image" Target="../media/image123.emf"/><Relationship Id="rId2" Type="http://schemas.openxmlformats.org/officeDocument/2006/relationships/slide" Target="slide52.xml"/><Relationship Id="rId19" Type="http://schemas.openxmlformats.org/officeDocument/2006/relationships/package" Target="../embeddings/Document116.docx"/><Relationship Id="rId18" Type="http://schemas.openxmlformats.org/officeDocument/2006/relationships/image" Target="../media/image122.emf"/><Relationship Id="rId17" Type="http://schemas.openxmlformats.org/officeDocument/2006/relationships/package" Target="../embeddings/Document115.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8" Type="http://schemas.openxmlformats.org/officeDocument/2006/relationships/vmlDrawing" Target="../drawings/vmlDrawing48.vml"/><Relationship Id="rId27" Type="http://schemas.openxmlformats.org/officeDocument/2006/relationships/slideLayout" Target="../slideLayouts/slideLayout3.xml"/><Relationship Id="rId26" Type="http://schemas.openxmlformats.org/officeDocument/2006/relationships/image" Target="../media/image131.emf"/><Relationship Id="rId25" Type="http://schemas.openxmlformats.org/officeDocument/2006/relationships/package" Target="../embeddings/Document124.docx"/><Relationship Id="rId24" Type="http://schemas.openxmlformats.org/officeDocument/2006/relationships/image" Target="../media/image130.emf"/><Relationship Id="rId23" Type="http://schemas.openxmlformats.org/officeDocument/2006/relationships/package" Target="../embeddings/Document123.docx"/><Relationship Id="rId22" Type="http://schemas.openxmlformats.org/officeDocument/2006/relationships/image" Target="../media/image129.emf"/><Relationship Id="rId21" Type="http://schemas.openxmlformats.org/officeDocument/2006/relationships/package" Target="../embeddings/Document122.docx"/><Relationship Id="rId20" Type="http://schemas.openxmlformats.org/officeDocument/2006/relationships/image" Target="../media/image128.emf"/><Relationship Id="rId2" Type="http://schemas.openxmlformats.org/officeDocument/2006/relationships/slide" Target="slide52.xml"/><Relationship Id="rId19" Type="http://schemas.openxmlformats.org/officeDocument/2006/relationships/package" Target="../embeddings/Document121.docx"/><Relationship Id="rId18" Type="http://schemas.openxmlformats.org/officeDocument/2006/relationships/image" Target="../media/image127.emf"/><Relationship Id="rId17" Type="http://schemas.openxmlformats.org/officeDocument/2006/relationships/package" Target="../embeddings/Document120.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49.vml"/><Relationship Id="rId2" Type="http://schemas.openxmlformats.org/officeDocument/2006/relationships/slide" Target="slide52.xml"/><Relationship Id="rId19" Type="http://schemas.openxmlformats.org/officeDocument/2006/relationships/slideLayout" Target="../slideLayouts/slideLayout3.xml"/><Relationship Id="rId18" Type="http://schemas.openxmlformats.org/officeDocument/2006/relationships/image" Target="../media/image132.emf"/><Relationship Id="rId17" Type="http://schemas.openxmlformats.org/officeDocument/2006/relationships/package" Target="../embeddings/Document125.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50.vml"/><Relationship Id="rId2" Type="http://schemas.openxmlformats.org/officeDocument/2006/relationships/slide" Target="slide52.xml"/><Relationship Id="rId19" Type="http://schemas.openxmlformats.org/officeDocument/2006/relationships/slideLayout" Target="../slideLayouts/slideLayout9.xml"/><Relationship Id="rId18" Type="http://schemas.openxmlformats.org/officeDocument/2006/relationships/image" Target="../media/image133.emf"/><Relationship Id="rId17" Type="http://schemas.openxmlformats.org/officeDocument/2006/relationships/package" Target="../embeddings/Document126.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51.vml"/><Relationship Id="rId2" Type="http://schemas.openxmlformats.org/officeDocument/2006/relationships/slide" Target="slide52.xml"/><Relationship Id="rId19" Type="http://schemas.openxmlformats.org/officeDocument/2006/relationships/slideLayout" Target="../slideLayouts/slideLayout1.xml"/><Relationship Id="rId18" Type="http://schemas.openxmlformats.org/officeDocument/2006/relationships/image" Target="../media/image134.emf"/><Relationship Id="rId17" Type="http://schemas.openxmlformats.org/officeDocument/2006/relationships/package" Target="../embeddings/Document127.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8.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8" Type="http://schemas.openxmlformats.org/officeDocument/2006/relationships/vmlDrawing" Target="../drawings/vmlDrawing52.vml"/><Relationship Id="rId27" Type="http://schemas.openxmlformats.org/officeDocument/2006/relationships/slideLayout" Target="../slideLayouts/slideLayout3.xml"/><Relationship Id="rId26" Type="http://schemas.openxmlformats.org/officeDocument/2006/relationships/image" Target="../media/image139.emf"/><Relationship Id="rId25" Type="http://schemas.openxmlformats.org/officeDocument/2006/relationships/package" Target="../embeddings/Document132.docx"/><Relationship Id="rId24" Type="http://schemas.openxmlformats.org/officeDocument/2006/relationships/image" Target="../media/image138.emf"/><Relationship Id="rId23" Type="http://schemas.openxmlformats.org/officeDocument/2006/relationships/package" Target="../embeddings/Document131.docx"/><Relationship Id="rId22" Type="http://schemas.openxmlformats.org/officeDocument/2006/relationships/image" Target="../media/image137.emf"/><Relationship Id="rId21" Type="http://schemas.openxmlformats.org/officeDocument/2006/relationships/package" Target="../embeddings/Document130.docx"/><Relationship Id="rId20" Type="http://schemas.openxmlformats.org/officeDocument/2006/relationships/image" Target="../media/image136.emf"/><Relationship Id="rId2" Type="http://schemas.openxmlformats.org/officeDocument/2006/relationships/slide" Target="slide52.xml"/><Relationship Id="rId19" Type="http://schemas.openxmlformats.org/officeDocument/2006/relationships/package" Target="../embeddings/Document129.docx"/><Relationship Id="rId18" Type="http://schemas.openxmlformats.org/officeDocument/2006/relationships/image" Target="../media/image135.emf"/><Relationship Id="rId17" Type="http://schemas.openxmlformats.org/officeDocument/2006/relationships/package" Target="../embeddings/Document128.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79.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2.xml"/><Relationship Id="rId7" Type="http://schemas.openxmlformats.org/officeDocument/2006/relationships/slide" Target="slide51.xml"/><Relationship Id="rId6" Type="http://schemas.openxmlformats.org/officeDocument/2006/relationships/image" Target="../media/image142.emf"/><Relationship Id="rId5" Type="http://schemas.openxmlformats.org/officeDocument/2006/relationships/package" Target="../embeddings/Document135.docx"/><Relationship Id="rId4" Type="http://schemas.openxmlformats.org/officeDocument/2006/relationships/image" Target="../media/image141.emf"/><Relationship Id="rId3" Type="http://schemas.openxmlformats.org/officeDocument/2006/relationships/package" Target="../embeddings/Document134.docx"/><Relationship Id="rId24" Type="http://schemas.openxmlformats.org/officeDocument/2006/relationships/vmlDrawing" Target="../drawings/vmlDrawing53.vml"/><Relationship Id="rId23" Type="http://schemas.openxmlformats.org/officeDocument/2006/relationships/slideLayout" Target="../slideLayouts/slideLayout9.xml"/><Relationship Id="rId22" Type="http://schemas.openxmlformats.org/officeDocument/2006/relationships/slide" Target="slide83.xml"/><Relationship Id="rId21" Type="http://schemas.openxmlformats.org/officeDocument/2006/relationships/slide" Target="slide80.xml"/><Relationship Id="rId20" Type="http://schemas.openxmlformats.org/officeDocument/2006/relationships/slide" Target="slide79.xml"/><Relationship Id="rId2" Type="http://schemas.openxmlformats.org/officeDocument/2006/relationships/image" Target="../media/image140.emf"/><Relationship Id="rId19" Type="http://schemas.openxmlformats.org/officeDocument/2006/relationships/slide" Target="slide77.xml"/><Relationship Id="rId18" Type="http://schemas.openxmlformats.org/officeDocument/2006/relationships/slide" Target="slide76.xml"/><Relationship Id="rId17" Type="http://schemas.openxmlformats.org/officeDocument/2006/relationships/slide" Target="slide72.xml"/><Relationship Id="rId16" Type="http://schemas.openxmlformats.org/officeDocument/2006/relationships/slide" Target="slide69.xml"/><Relationship Id="rId15" Type="http://schemas.openxmlformats.org/officeDocument/2006/relationships/slide" Target="slide64.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6.xml"/><Relationship Id="rId10" Type="http://schemas.openxmlformats.org/officeDocument/2006/relationships/slide" Target="slide55.xml"/><Relationship Id="rId1" Type="http://schemas.openxmlformats.org/officeDocument/2006/relationships/package" Target="../embeddings/Document133.docx"/></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package" Target="../embeddings/Document4.docx"/><Relationship Id="rId2" Type="http://schemas.openxmlformats.org/officeDocument/2006/relationships/image" Target="../media/image4.emf"/><Relationship Id="rId1" Type="http://schemas.openxmlformats.org/officeDocument/2006/relationships/package" Target="../embeddings/Document3.docx"/></Relationships>
</file>

<file path=ppt/slides/_rels/slide80.xml.rels><?xml version="1.0" encoding="UTF-8" standalone="yes"?>
<Relationships xmlns="http://schemas.openxmlformats.org/package/2006/relationships"><Relationship Id="rId9" Type="http://schemas.openxmlformats.org/officeDocument/2006/relationships/slide" Target="slide59.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image" Target="../media/image75.png"/><Relationship Id="rId20" Type="http://schemas.openxmlformats.org/officeDocument/2006/relationships/slideLayout" Target="../slideLayouts/slideLayout2.xml"/><Relationship Id="rId2" Type="http://schemas.microsoft.com/office/2007/relationships/hdphoto" Target="../media/image74.wdp"/><Relationship Id="rId19" Type="http://schemas.openxmlformats.org/officeDocument/2006/relationships/slide" Target="slide83.xml"/><Relationship Id="rId18" Type="http://schemas.openxmlformats.org/officeDocument/2006/relationships/slide" Target="slide80.xml"/><Relationship Id="rId17" Type="http://schemas.openxmlformats.org/officeDocument/2006/relationships/slide" Target="slide79.xml"/><Relationship Id="rId16" Type="http://schemas.openxmlformats.org/officeDocument/2006/relationships/slide" Target="slide77.xml"/><Relationship Id="rId15" Type="http://schemas.openxmlformats.org/officeDocument/2006/relationships/slide" Target="slide76.xml"/><Relationship Id="rId14" Type="http://schemas.openxmlformats.org/officeDocument/2006/relationships/slide" Target="slide72.xml"/><Relationship Id="rId13" Type="http://schemas.openxmlformats.org/officeDocument/2006/relationships/slide" Target="slide69.xml"/><Relationship Id="rId12" Type="http://schemas.openxmlformats.org/officeDocument/2006/relationships/slide" Target="slide64.xml"/><Relationship Id="rId11" Type="http://schemas.openxmlformats.org/officeDocument/2006/relationships/slide" Target="slide61.xml"/><Relationship Id="rId10" Type="http://schemas.openxmlformats.org/officeDocument/2006/relationships/slide" Target="slide60.xml"/><Relationship Id="rId1" Type="http://schemas.openxmlformats.org/officeDocument/2006/relationships/image" Target="../media/image73.png"/></Relationships>
</file>

<file path=ppt/slides/_rels/slide81.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6" Type="http://schemas.openxmlformats.org/officeDocument/2006/relationships/vmlDrawing" Target="../drawings/vmlDrawing54.vml"/><Relationship Id="rId25" Type="http://schemas.openxmlformats.org/officeDocument/2006/relationships/slideLayout" Target="../slideLayouts/slideLayout3.xml"/><Relationship Id="rId24" Type="http://schemas.openxmlformats.org/officeDocument/2006/relationships/image" Target="../media/image146.emf"/><Relationship Id="rId23" Type="http://schemas.openxmlformats.org/officeDocument/2006/relationships/package" Target="../embeddings/Document139.docx"/><Relationship Id="rId22" Type="http://schemas.openxmlformats.org/officeDocument/2006/relationships/image" Target="../media/image145.emf"/><Relationship Id="rId21" Type="http://schemas.openxmlformats.org/officeDocument/2006/relationships/package" Target="../embeddings/Document138.docx"/><Relationship Id="rId20" Type="http://schemas.openxmlformats.org/officeDocument/2006/relationships/image" Target="../media/image144.emf"/><Relationship Id="rId2" Type="http://schemas.openxmlformats.org/officeDocument/2006/relationships/slide" Target="slide52.xml"/><Relationship Id="rId19" Type="http://schemas.openxmlformats.org/officeDocument/2006/relationships/package" Target="../embeddings/Document137.docx"/><Relationship Id="rId18" Type="http://schemas.openxmlformats.org/officeDocument/2006/relationships/image" Target="../media/image143.emf"/><Relationship Id="rId17" Type="http://schemas.openxmlformats.org/officeDocument/2006/relationships/package" Target="../embeddings/Document136.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2.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55.vml"/><Relationship Id="rId21" Type="http://schemas.openxmlformats.org/officeDocument/2006/relationships/slideLayout" Target="../slideLayouts/slideLayout3.xml"/><Relationship Id="rId20" Type="http://schemas.openxmlformats.org/officeDocument/2006/relationships/image" Target="../media/image148.emf"/><Relationship Id="rId2" Type="http://schemas.openxmlformats.org/officeDocument/2006/relationships/slide" Target="slide52.xml"/><Relationship Id="rId19" Type="http://schemas.openxmlformats.org/officeDocument/2006/relationships/package" Target="../embeddings/Document141.docx"/><Relationship Id="rId18" Type="http://schemas.openxmlformats.org/officeDocument/2006/relationships/image" Target="../media/image147.emf"/><Relationship Id="rId17" Type="http://schemas.openxmlformats.org/officeDocument/2006/relationships/package" Target="../embeddings/Document140.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3.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0" Type="http://schemas.openxmlformats.org/officeDocument/2006/relationships/vmlDrawing" Target="../drawings/vmlDrawing56.vml"/><Relationship Id="rId2" Type="http://schemas.openxmlformats.org/officeDocument/2006/relationships/slide" Target="slide52.xml"/><Relationship Id="rId19" Type="http://schemas.openxmlformats.org/officeDocument/2006/relationships/slideLayout" Target="../slideLayouts/slideLayout1.xml"/><Relationship Id="rId18" Type="http://schemas.openxmlformats.org/officeDocument/2006/relationships/image" Target="../media/image149.emf"/><Relationship Id="rId17" Type="http://schemas.openxmlformats.org/officeDocument/2006/relationships/package" Target="../embeddings/Document142.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4.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6" Type="http://schemas.openxmlformats.org/officeDocument/2006/relationships/vmlDrawing" Target="../drawings/vmlDrawing57.vml"/><Relationship Id="rId25" Type="http://schemas.openxmlformats.org/officeDocument/2006/relationships/slideLayout" Target="../slideLayouts/slideLayout3.xml"/><Relationship Id="rId24" Type="http://schemas.openxmlformats.org/officeDocument/2006/relationships/image" Target="../media/image153.emf"/><Relationship Id="rId23" Type="http://schemas.openxmlformats.org/officeDocument/2006/relationships/package" Target="../embeddings/Document146.docx"/><Relationship Id="rId22" Type="http://schemas.openxmlformats.org/officeDocument/2006/relationships/image" Target="../media/image152.emf"/><Relationship Id="rId21" Type="http://schemas.openxmlformats.org/officeDocument/2006/relationships/package" Target="../embeddings/Document145.docx"/><Relationship Id="rId20" Type="http://schemas.openxmlformats.org/officeDocument/2006/relationships/image" Target="../media/image151.emf"/><Relationship Id="rId2" Type="http://schemas.openxmlformats.org/officeDocument/2006/relationships/slide" Target="slide52.xml"/><Relationship Id="rId19" Type="http://schemas.openxmlformats.org/officeDocument/2006/relationships/package" Target="../embeddings/Document144.docx"/><Relationship Id="rId18" Type="http://schemas.openxmlformats.org/officeDocument/2006/relationships/image" Target="../media/image150.emf"/><Relationship Id="rId17" Type="http://schemas.openxmlformats.org/officeDocument/2006/relationships/package" Target="../embeddings/Document143.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0" Type="http://schemas.openxmlformats.org/officeDocument/2006/relationships/vmlDrawing" Target="../drawings/vmlDrawing58.vml"/><Relationship Id="rId3" Type="http://schemas.openxmlformats.org/officeDocument/2006/relationships/slide" Target="slide53.xml"/><Relationship Id="rId29" Type="http://schemas.openxmlformats.org/officeDocument/2006/relationships/slideLayout" Target="../slideLayouts/slideLayout3.xml"/><Relationship Id="rId28" Type="http://schemas.openxmlformats.org/officeDocument/2006/relationships/image" Target="../media/image159.emf"/><Relationship Id="rId27" Type="http://schemas.openxmlformats.org/officeDocument/2006/relationships/package" Target="../embeddings/Document152.docx"/><Relationship Id="rId26" Type="http://schemas.openxmlformats.org/officeDocument/2006/relationships/image" Target="../media/image158.emf"/><Relationship Id="rId25" Type="http://schemas.openxmlformats.org/officeDocument/2006/relationships/package" Target="../embeddings/Document151.docx"/><Relationship Id="rId24" Type="http://schemas.openxmlformats.org/officeDocument/2006/relationships/image" Target="../media/image157.emf"/><Relationship Id="rId23" Type="http://schemas.openxmlformats.org/officeDocument/2006/relationships/package" Target="../embeddings/Document150.docx"/><Relationship Id="rId22" Type="http://schemas.openxmlformats.org/officeDocument/2006/relationships/image" Target="../media/image156.emf"/><Relationship Id="rId21" Type="http://schemas.openxmlformats.org/officeDocument/2006/relationships/package" Target="../embeddings/Document149.docx"/><Relationship Id="rId20" Type="http://schemas.openxmlformats.org/officeDocument/2006/relationships/image" Target="../media/image155.emf"/><Relationship Id="rId2" Type="http://schemas.openxmlformats.org/officeDocument/2006/relationships/slide" Target="slide52.xml"/><Relationship Id="rId19" Type="http://schemas.openxmlformats.org/officeDocument/2006/relationships/package" Target="../embeddings/Document148.docx"/><Relationship Id="rId18" Type="http://schemas.openxmlformats.org/officeDocument/2006/relationships/image" Target="../media/image154.emf"/><Relationship Id="rId17" Type="http://schemas.openxmlformats.org/officeDocument/2006/relationships/package" Target="../embeddings/Document147.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2" Type="http://schemas.openxmlformats.org/officeDocument/2006/relationships/vmlDrawing" Target="../drawings/vmlDrawing59.vml"/><Relationship Id="rId21" Type="http://schemas.openxmlformats.org/officeDocument/2006/relationships/slideLayout" Target="../slideLayouts/slideLayout3.xml"/><Relationship Id="rId20" Type="http://schemas.openxmlformats.org/officeDocument/2006/relationships/image" Target="../media/image161.emf"/><Relationship Id="rId2" Type="http://schemas.openxmlformats.org/officeDocument/2006/relationships/slide" Target="slide52.xml"/><Relationship Id="rId19" Type="http://schemas.openxmlformats.org/officeDocument/2006/relationships/package" Target="../embeddings/Document154.docx"/><Relationship Id="rId18" Type="http://schemas.openxmlformats.org/officeDocument/2006/relationships/image" Target="../media/image160.emf"/><Relationship Id="rId17" Type="http://schemas.openxmlformats.org/officeDocument/2006/relationships/package" Target="../embeddings/Document153.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1.xml"/><Relationship Id="rId7" Type="http://schemas.openxmlformats.org/officeDocument/2006/relationships/slide" Target="slide60.xml"/><Relationship Id="rId6" Type="http://schemas.openxmlformats.org/officeDocument/2006/relationships/slide" Target="slide59.xml"/><Relationship Id="rId5" Type="http://schemas.openxmlformats.org/officeDocument/2006/relationships/slide" Target="slide56.xml"/><Relationship Id="rId4" Type="http://schemas.openxmlformats.org/officeDocument/2006/relationships/slide" Target="slide55.xml"/><Relationship Id="rId3" Type="http://schemas.openxmlformats.org/officeDocument/2006/relationships/slide" Target="slide53.xml"/><Relationship Id="rId24" Type="http://schemas.openxmlformats.org/officeDocument/2006/relationships/vmlDrawing" Target="../drawings/vmlDrawing60.vml"/><Relationship Id="rId23" Type="http://schemas.openxmlformats.org/officeDocument/2006/relationships/slideLayout" Target="../slideLayouts/slideLayout6.xml"/><Relationship Id="rId22" Type="http://schemas.openxmlformats.org/officeDocument/2006/relationships/image" Target="../media/image12.png"/><Relationship Id="rId21" Type="http://schemas.openxmlformats.org/officeDocument/2006/relationships/slide" Target="slide4.xml"/><Relationship Id="rId20" Type="http://schemas.openxmlformats.org/officeDocument/2006/relationships/image" Target="../media/image163.emf"/><Relationship Id="rId2" Type="http://schemas.openxmlformats.org/officeDocument/2006/relationships/slide" Target="slide52.xml"/><Relationship Id="rId19" Type="http://schemas.openxmlformats.org/officeDocument/2006/relationships/package" Target="../embeddings/Document156.docx"/><Relationship Id="rId18" Type="http://schemas.openxmlformats.org/officeDocument/2006/relationships/image" Target="../media/image162.emf"/><Relationship Id="rId17" Type="http://schemas.openxmlformats.org/officeDocument/2006/relationships/package" Target="../embeddings/Document155.docx"/><Relationship Id="rId16" Type="http://schemas.openxmlformats.org/officeDocument/2006/relationships/slide" Target="slide83.xml"/><Relationship Id="rId15" Type="http://schemas.openxmlformats.org/officeDocument/2006/relationships/slide" Target="slide80.xml"/><Relationship Id="rId14" Type="http://schemas.openxmlformats.org/officeDocument/2006/relationships/slide" Target="slide79.xml"/><Relationship Id="rId13" Type="http://schemas.openxmlformats.org/officeDocument/2006/relationships/slide" Target="slide77.xml"/><Relationship Id="rId12" Type="http://schemas.openxmlformats.org/officeDocument/2006/relationships/slide" Target="slide76.xml"/><Relationship Id="rId11" Type="http://schemas.openxmlformats.org/officeDocument/2006/relationships/slide" Target="slide72.xml"/><Relationship Id="rId10" Type="http://schemas.openxmlformats.org/officeDocument/2006/relationships/slide" Target="slide69.xml"/><Relationship Id="rId1" Type="http://schemas.openxmlformats.org/officeDocument/2006/relationships/slide" Target="slide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3.xml"/><Relationship Id="rId4" Type="http://schemas.openxmlformats.org/officeDocument/2006/relationships/image" Target="../media/image7.emf"/><Relationship Id="rId3" Type="http://schemas.openxmlformats.org/officeDocument/2006/relationships/package" Target="../embeddings/Document6.docx"/><Relationship Id="rId2" Type="http://schemas.openxmlformats.org/officeDocument/2006/relationships/image" Target="../media/image6.emf"/><Relationship Id="rId1" Type="http://schemas.openxmlformats.org/officeDocument/2006/relationships/package" Target="../embeddings/Document5.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第</a:t>
            </a:r>
            <a:r>
              <a:rPr lang="en-US" altLang="zh-CN" sz="4500" b="1" dirty="0">
                <a:solidFill>
                  <a:schemeClr val="bg1"/>
                </a:solidFill>
                <a:latin typeface="微软雅黑" panose="020B0503020204020204" pitchFamily="34" charset="-122"/>
              </a:rPr>
              <a:t>2</a:t>
            </a:r>
            <a:r>
              <a:rPr lang="zh-CN" altLang="zh-CN" sz="4500" b="1" dirty="0">
                <a:solidFill>
                  <a:schemeClr val="bg1"/>
                </a:solidFill>
                <a:latin typeface="微软雅黑" panose="020B0503020204020204" pitchFamily="34" charset="-122"/>
              </a:rPr>
              <a:t>课时　超几何分布的综合问题</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8</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8.2.4</a:t>
            </a:r>
            <a:r>
              <a:rPr lang="zh-CN" altLang="zh-CN" sz="2400" dirty="0"/>
              <a:t>　超几何分布</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612395"/>
            <a:ext cx="11305256" cy="66447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为选出的</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名同学中女同学的人数，求随机变量</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的概率分布及均值</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3372" y="149051"/>
            <a:ext cx="11305256"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依据条件，随机变量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服从超几何分布，其中</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，且随机变量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97992" y="1589211"/>
          <a:ext cx="8139112" cy="1320800"/>
        </p:xfrm>
        <a:graphic>
          <a:graphicData uri="http://schemas.openxmlformats.org/presentationml/2006/ole">
            <mc:AlternateContent xmlns:mc="http://schemas.openxmlformats.org/markup-compatibility/2006">
              <mc:Choice xmlns:v="urn:schemas-microsoft-com:vml" Requires="v">
                <p:oleObj spid="_x0000_s880690" name="文档" r:id="rId1" imgW="8126095" imgH="1318895" progId="Word.Document.12">
                  <p:embed/>
                </p:oleObj>
              </mc:Choice>
              <mc:Fallback>
                <p:oleObj name="文档" r:id="rId1" imgW="8126095" imgH="1318895" progId="Word.Document.12">
                  <p:embed/>
                  <p:pic>
                    <p:nvPicPr>
                      <p:cNvPr id="0" name="图片 880689"/>
                      <p:cNvPicPr/>
                      <p:nvPr/>
                    </p:nvPicPr>
                    <p:blipFill>
                      <a:blip r:embed="rId2"/>
                      <a:stretch>
                        <a:fillRect/>
                      </a:stretch>
                    </p:blipFill>
                    <p:spPr>
                      <a:xfrm>
                        <a:off x="597992" y="1589211"/>
                        <a:ext cx="8139112" cy="1320800"/>
                      </a:xfrm>
                      <a:prstGeom prst="rect">
                        <a:avLst/>
                      </a:prstGeom>
                    </p:spPr>
                  </p:pic>
                </p:oleObj>
              </mc:Fallback>
            </mc:AlternateContent>
          </a:graphicData>
        </a:graphic>
      </p:graphicFrame>
      <p:sp>
        <p:nvSpPr>
          <p:cNvPr id="6" name="矩形 5"/>
          <p:cNvSpPr/>
          <p:nvPr/>
        </p:nvSpPr>
        <p:spPr>
          <a:xfrm>
            <a:off x="443372" y="2484122"/>
            <a:ext cx="11305256"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85725" y="3217558"/>
          <a:ext cx="6010275" cy="2055813"/>
        </p:xfrm>
        <a:graphic>
          <a:graphicData uri="http://schemas.openxmlformats.org/presentationml/2006/ole">
            <mc:AlternateContent xmlns:mc="http://schemas.openxmlformats.org/markup-compatibility/2006">
              <mc:Choice xmlns:v="urn:schemas-microsoft-com:vml" Requires="v">
                <p:oleObj spid="_x0000_s880691" name="文档" r:id="rId3" imgW="6022340" imgH="2060575" progId="Word.Document.12">
                  <p:embed/>
                </p:oleObj>
              </mc:Choice>
              <mc:Fallback>
                <p:oleObj name="文档" r:id="rId3" imgW="6022340" imgH="2060575" progId="Word.Document.12">
                  <p:embed/>
                  <p:pic>
                    <p:nvPicPr>
                      <p:cNvPr id="0" name="图片 880690"/>
                      <p:cNvPicPr/>
                      <p:nvPr/>
                    </p:nvPicPr>
                    <p:blipFill>
                      <a:blip r:embed="rId4"/>
                      <a:stretch>
                        <a:fillRect/>
                      </a:stretch>
                    </p:blipFill>
                    <p:spPr>
                      <a:xfrm>
                        <a:off x="85725" y="3217558"/>
                        <a:ext cx="6010275" cy="2055813"/>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96900" y="4843760"/>
          <a:ext cx="11061700" cy="1968500"/>
        </p:xfrm>
        <a:graphic>
          <a:graphicData uri="http://schemas.openxmlformats.org/presentationml/2006/ole">
            <mc:AlternateContent xmlns:mc="http://schemas.openxmlformats.org/markup-compatibility/2006">
              <mc:Choice xmlns:v="urn:schemas-microsoft-com:vml" Requires="v">
                <p:oleObj spid="_x0000_s880692" name="文档" r:id="rId5" imgW="11067415" imgH="1982470" progId="Word.Document.12">
                  <p:embed/>
                </p:oleObj>
              </mc:Choice>
              <mc:Fallback>
                <p:oleObj name="文档" r:id="rId5" imgW="11067415" imgH="1982470" progId="Word.Document.12">
                  <p:embed/>
                  <p:pic>
                    <p:nvPicPr>
                      <p:cNvPr id="0" name="图片 880691"/>
                      <p:cNvPicPr/>
                      <p:nvPr/>
                    </p:nvPicPr>
                    <p:blipFill>
                      <a:blip r:embed="rId6"/>
                      <a:stretch>
                        <a:fillRect/>
                      </a:stretch>
                    </p:blipFill>
                    <p:spPr>
                      <a:xfrm>
                        <a:off x="596900" y="4843760"/>
                        <a:ext cx="11061700" cy="1968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求超几何分布均值的步骤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验证随机变量服从超几何分布，并确定参数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根据超几何分布的概率计算公式计算出随机变量取每一个值时的概率</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利用均值公式求解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1111964"/>
            <a:ext cx="11197736" cy="28931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某学校实行自主招生，参加自主招生的学生从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道试题中随机挑选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道进行作答，至少答对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道才能通过初试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记在这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道试题中甲能答对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道，甲答对试题的个数为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，则甲通过自主招生初试的概率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801316" y="2911816"/>
          <a:ext cx="857250" cy="990600"/>
        </p:xfrm>
        <a:graphic>
          <a:graphicData uri="http://schemas.openxmlformats.org/presentationml/2006/ole">
            <mc:AlternateContent xmlns:mc="http://schemas.openxmlformats.org/markup-compatibility/2006">
              <mc:Choice xmlns:v="urn:schemas-microsoft-com:vml" Requires="v">
                <p:oleObj spid="_x0000_s881682" name="文档" r:id="rId1" imgW="859790" imgH="991870" progId="Word.Document.12">
                  <p:embed/>
                </p:oleObj>
              </mc:Choice>
              <mc:Fallback>
                <p:oleObj name="文档" r:id="rId1" imgW="859790" imgH="991870" progId="Word.Document.12">
                  <p:embed/>
                  <p:pic>
                    <p:nvPicPr>
                      <p:cNvPr id="0" name="图片 881681"/>
                      <p:cNvPicPr/>
                      <p:nvPr/>
                    </p:nvPicPr>
                    <p:blipFill>
                      <a:blip r:embed="rId2"/>
                      <a:stretch>
                        <a:fillRect/>
                      </a:stretch>
                    </p:blipFill>
                    <p:spPr>
                      <a:xfrm>
                        <a:off x="801316" y="2911816"/>
                        <a:ext cx="857250" cy="990600"/>
                      </a:xfrm>
                      <a:prstGeom prst="rect">
                        <a:avLst/>
                      </a:prstGeom>
                    </p:spPr>
                  </p:pic>
                </p:oleObj>
              </mc:Fallback>
            </mc:AlternateContent>
          </a:graphicData>
        </a:graphic>
      </p:graphicFrame>
      <p:sp>
        <p:nvSpPr>
          <p:cNvPr id="5" name="矩形 4"/>
          <p:cNvSpPr/>
          <p:nvPr/>
        </p:nvSpPr>
        <p:spPr>
          <a:xfrm>
            <a:off x="3143672" y="3276421"/>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540891"/>
            <a:ext cx="1119773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依题意，知甲能通过自主招生初试的概率为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nvGraphicFramePr>
        <p:xfrm>
          <a:off x="610692" y="1340768"/>
          <a:ext cx="8139112" cy="1155700"/>
        </p:xfrm>
        <a:graphic>
          <a:graphicData uri="http://schemas.openxmlformats.org/presentationml/2006/ole">
            <mc:AlternateContent xmlns:mc="http://schemas.openxmlformats.org/markup-compatibility/2006">
              <mc:Choice xmlns:v="urn:schemas-microsoft-com:vml" Requires="v">
                <p:oleObj spid="_x0000_s882752" name="文档" r:id="rId3" imgW="8126095" imgH="1155065" progId="Word.Document.12">
                  <p:embed/>
                </p:oleObj>
              </mc:Choice>
              <mc:Fallback>
                <p:oleObj name="文档" r:id="rId3" imgW="8126095" imgH="1155065" progId="Word.Document.12">
                  <p:embed/>
                  <p:pic>
                    <p:nvPicPr>
                      <p:cNvPr id="0" name="图片 882751"/>
                      <p:cNvPicPr/>
                      <p:nvPr/>
                    </p:nvPicPr>
                    <p:blipFill>
                      <a:blip r:embed="rId4"/>
                      <a:stretch>
                        <a:fillRect/>
                      </a:stretch>
                    </p:blipFill>
                    <p:spPr>
                      <a:xfrm>
                        <a:off x="610692" y="1340768"/>
                        <a:ext cx="8139112" cy="11557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10692" y="2348880"/>
          <a:ext cx="8139112" cy="1155700"/>
        </p:xfrm>
        <a:graphic>
          <a:graphicData uri="http://schemas.openxmlformats.org/presentationml/2006/ole">
            <mc:AlternateContent xmlns:mc="http://schemas.openxmlformats.org/markup-compatibility/2006">
              <mc:Choice xmlns:v="urn:schemas-microsoft-com:vml" Requires="v">
                <p:oleObj spid="_x0000_s882753" name="文档" r:id="rId5" imgW="8126095" imgH="1155065" progId="Word.Document.12">
                  <p:embed/>
                </p:oleObj>
              </mc:Choice>
              <mc:Fallback>
                <p:oleObj name="文档" r:id="rId5" imgW="8126095" imgH="1155065" progId="Word.Document.12">
                  <p:embed/>
                  <p:pic>
                    <p:nvPicPr>
                      <p:cNvPr id="0" name="图片 882752"/>
                      <p:cNvPicPr/>
                      <p:nvPr/>
                    </p:nvPicPr>
                    <p:blipFill>
                      <a:blip r:embed="rId6"/>
                      <a:stretch>
                        <a:fillRect/>
                      </a:stretch>
                    </p:blipFill>
                    <p:spPr>
                      <a:xfrm>
                        <a:off x="610692" y="2348880"/>
                        <a:ext cx="8139112" cy="11557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609600" y="3365500"/>
          <a:ext cx="8636000" cy="1143000"/>
        </p:xfrm>
        <a:graphic>
          <a:graphicData uri="http://schemas.openxmlformats.org/presentationml/2006/ole">
            <mc:AlternateContent xmlns:mc="http://schemas.openxmlformats.org/markup-compatibility/2006">
              <mc:Choice xmlns:v="urn:schemas-microsoft-com:vml" Requires="v">
                <p:oleObj spid="_x0000_s882754" name="文档" r:id="rId7" imgW="8642350" imgH="1144270" progId="Word.Document.12">
                  <p:embed/>
                </p:oleObj>
              </mc:Choice>
              <mc:Fallback>
                <p:oleObj name="文档" r:id="rId7" imgW="8642350" imgH="1144270" progId="Word.Document.12">
                  <p:embed/>
                  <p:pic>
                    <p:nvPicPr>
                      <p:cNvPr id="0" name="图片 882753"/>
                      <p:cNvPicPr/>
                      <p:nvPr/>
                    </p:nvPicPr>
                    <p:blipFill>
                      <a:blip r:embed="rId8"/>
                      <a:stretch>
                        <a:fillRect/>
                      </a:stretch>
                    </p:blipFill>
                    <p:spPr>
                      <a:xfrm>
                        <a:off x="609600" y="3365500"/>
                        <a:ext cx="8636000" cy="11430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09600" y="4365104"/>
          <a:ext cx="8636000" cy="1143000"/>
        </p:xfrm>
        <a:graphic>
          <a:graphicData uri="http://schemas.openxmlformats.org/presentationml/2006/ole">
            <mc:AlternateContent xmlns:mc="http://schemas.openxmlformats.org/markup-compatibility/2006">
              <mc:Choice xmlns:v="urn:schemas-microsoft-com:vml" Requires="v">
                <p:oleObj spid="_x0000_s882755" name="文档" r:id="rId9" imgW="8642350" imgH="1144270" progId="Word.Document.12">
                  <p:embed/>
                </p:oleObj>
              </mc:Choice>
              <mc:Fallback>
                <p:oleObj name="文档" r:id="rId9" imgW="8642350" imgH="1144270" progId="Word.Document.12">
                  <p:embed/>
                  <p:pic>
                    <p:nvPicPr>
                      <p:cNvPr id="0" name="图片 882754"/>
                      <p:cNvPicPr/>
                      <p:nvPr/>
                    </p:nvPicPr>
                    <p:blipFill>
                      <a:blip r:embed="rId10"/>
                      <a:stretch>
                        <a:fillRect/>
                      </a:stretch>
                    </p:blipFill>
                    <p:spPr>
                      <a:xfrm>
                        <a:off x="609600" y="4365104"/>
                        <a:ext cx="8636000" cy="1143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二、二项分布与超几何分布的区别与联系</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88640"/>
            <a:ext cx="7020780" cy="397031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某食品厂为了检查一条自动包装流水线的生产情况，随机抽取该流水线上的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件产品作为样本称出它们的质量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，质量的分组区间为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(490,495]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(510,515]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，由此得到样本的频率分布直方图如图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1528" name="Picture 40" descr="7-11J"/>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9533" y="332656"/>
            <a:ext cx="3953607" cy="302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15380" y="4132675"/>
            <a:ext cx="1116124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根据频率分布直方图，求质量超过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克的产品数量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15380" y="4926504"/>
            <a:ext cx="11161240"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质量超过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克的产品的频率为</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所以质量超过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克的产品数量为</a:t>
            </a:r>
            <a:r>
              <a:rPr lang="en-US" altLang="zh-CN" sz="2800" kern="100" dirty="0">
                <a:latin typeface="Times New Roman" panose="02020603050405020304" pitchFamily="18" charset="0"/>
                <a:ea typeface="黑体" panose="02010609060101010101" charset="-122"/>
                <a:cs typeface="Courier New" panose="02070309020205020404" pitchFamily="49" charset="0"/>
              </a:rPr>
              <a:t>40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08448"/>
            <a:ext cx="687676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在上述抽取的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为质量超过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克的产品数量，求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的概率分布，并求其均值；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1528" name="Picture 40" descr="7-11J"/>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9533" y="547485"/>
            <a:ext cx="3953607" cy="302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44624"/>
            <a:ext cx="11161240"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质量超过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克的产品数量为</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件，则质量未超过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克的产品数量为</a:t>
            </a:r>
            <a:r>
              <a:rPr lang="en-US" altLang="zh-CN" sz="2800" kern="100" dirty="0">
                <a:latin typeface="Times New Roman" panose="02020603050405020304" pitchFamily="18" charset="0"/>
                <a:ea typeface="黑体" panose="02010609060101010101" charset="-122"/>
                <a:cs typeface="Courier New" panose="02070309020205020404" pitchFamily="49" charset="0"/>
              </a:rPr>
              <a:t>28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622300" y="1412776"/>
          <a:ext cx="10922000" cy="1219200"/>
        </p:xfrm>
        <a:graphic>
          <a:graphicData uri="http://schemas.openxmlformats.org/presentationml/2006/ole">
            <mc:AlternateContent xmlns:mc="http://schemas.openxmlformats.org/markup-compatibility/2006">
              <mc:Choice xmlns:v="urn:schemas-microsoft-com:vml" Requires="v">
                <p:oleObj spid="_x0000_s867413" name="文档" r:id="rId1" imgW="11080750" imgH="1235710" progId="Word.Document.12">
                  <p:embed/>
                </p:oleObj>
              </mc:Choice>
              <mc:Fallback>
                <p:oleObj name="文档" r:id="rId1" imgW="11080750" imgH="1235710" progId="Word.Document.12">
                  <p:embed/>
                  <p:pic>
                    <p:nvPicPr>
                      <p:cNvPr id="0" name="图片 867412"/>
                      <p:cNvPicPr/>
                      <p:nvPr/>
                    </p:nvPicPr>
                    <p:blipFill>
                      <a:blip r:embed="rId2"/>
                      <a:stretch>
                        <a:fillRect/>
                      </a:stretch>
                    </p:blipFill>
                    <p:spPr>
                      <a:xfrm>
                        <a:off x="622300" y="1412776"/>
                        <a:ext cx="10922000" cy="12192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22300" y="2397910"/>
          <a:ext cx="10922000" cy="1219200"/>
        </p:xfrm>
        <a:graphic>
          <a:graphicData uri="http://schemas.openxmlformats.org/presentationml/2006/ole">
            <mc:AlternateContent xmlns:mc="http://schemas.openxmlformats.org/markup-compatibility/2006">
              <mc:Choice xmlns:v="urn:schemas-microsoft-com:vml" Requires="v">
                <p:oleObj spid="_x0000_s867414" name="文档" r:id="rId3" imgW="11080750" imgH="1235710" progId="Word.Document.12">
                  <p:embed/>
                </p:oleObj>
              </mc:Choice>
              <mc:Fallback>
                <p:oleObj name="文档" r:id="rId3" imgW="11080750" imgH="1235710" progId="Word.Document.12">
                  <p:embed/>
                  <p:pic>
                    <p:nvPicPr>
                      <p:cNvPr id="0" name="图片 867413"/>
                      <p:cNvPicPr/>
                      <p:nvPr/>
                    </p:nvPicPr>
                    <p:blipFill>
                      <a:blip r:embed="rId4"/>
                      <a:stretch>
                        <a:fillRect/>
                      </a:stretch>
                    </p:blipFill>
                    <p:spPr>
                      <a:xfrm>
                        <a:off x="622300" y="2397910"/>
                        <a:ext cx="10922000" cy="12192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22300" y="3311036"/>
          <a:ext cx="10922000" cy="1219200"/>
        </p:xfrm>
        <a:graphic>
          <a:graphicData uri="http://schemas.openxmlformats.org/presentationml/2006/ole">
            <mc:AlternateContent xmlns:mc="http://schemas.openxmlformats.org/markup-compatibility/2006">
              <mc:Choice xmlns:v="urn:schemas-microsoft-com:vml" Requires="v">
                <p:oleObj spid="_x0000_s867415" name="文档" r:id="rId5" imgW="11080750" imgH="1235710" progId="Word.Document.12">
                  <p:embed/>
                </p:oleObj>
              </mc:Choice>
              <mc:Fallback>
                <p:oleObj name="文档" r:id="rId5" imgW="11080750" imgH="1235710" progId="Word.Document.12">
                  <p:embed/>
                  <p:pic>
                    <p:nvPicPr>
                      <p:cNvPr id="0" name="图片 867414"/>
                      <p:cNvPicPr/>
                      <p:nvPr/>
                    </p:nvPicPr>
                    <p:blipFill>
                      <a:blip r:embed="rId6"/>
                      <a:stretch>
                        <a:fillRect/>
                      </a:stretch>
                    </p:blipFill>
                    <p:spPr>
                      <a:xfrm>
                        <a:off x="622300" y="3311036"/>
                        <a:ext cx="10922000" cy="1219200"/>
                      </a:xfrm>
                      <a:prstGeom prst="rect">
                        <a:avLst/>
                      </a:prstGeom>
                    </p:spPr>
                  </p:pic>
                </p:oleObj>
              </mc:Fallback>
            </mc:AlternateContent>
          </a:graphicData>
        </a:graphic>
      </p:graphicFrame>
      <p:sp>
        <p:nvSpPr>
          <p:cNvPr id="8" name="矩形 7"/>
          <p:cNvSpPr/>
          <p:nvPr/>
        </p:nvSpPr>
        <p:spPr>
          <a:xfrm>
            <a:off x="515380" y="4152154"/>
            <a:ext cx="11161240"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170136" y="4952725"/>
          <a:ext cx="5183188" cy="1863725"/>
        </p:xfrm>
        <a:graphic>
          <a:graphicData uri="http://schemas.openxmlformats.org/presentationml/2006/ole">
            <mc:AlternateContent xmlns:mc="http://schemas.openxmlformats.org/markup-compatibility/2006">
              <mc:Choice xmlns:v="urn:schemas-microsoft-com:vml" Requires="v">
                <p:oleObj spid="_x0000_s867416" name="文档" r:id="rId7" imgW="5193030" imgH="1868805" progId="Word.Document.12">
                  <p:embed/>
                </p:oleObj>
              </mc:Choice>
              <mc:Fallback>
                <p:oleObj name="文档" r:id="rId7" imgW="5193030" imgH="1868805" progId="Word.Document.12">
                  <p:embed/>
                  <p:pic>
                    <p:nvPicPr>
                      <p:cNvPr id="0" name="图片 867415"/>
                      <p:cNvPicPr/>
                      <p:nvPr/>
                    </p:nvPicPr>
                    <p:blipFill>
                      <a:blip r:embed="rId8"/>
                      <a:stretch>
                        <a:fillRect/>
                      </a:stretch>
                    </p:blipFill>
                    <p:spPr>
                      <a:xfrm>
                        <a:off x="170136" y="4952725"/>
                        <a:ext cx="5183188" cy="18637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43884"/>
            <a:ext cx="11161240"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的均值为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622300" y="2013678"/>
          <a:ext cx="10782300" cy="1193800"/>
        </p:xfrm>
        <a:graphic>
          <a:graphicData uri="http://schemas.openxmlformats.org/presentationml/2006/ole">
            <mc:AlternateContent xmlns:mc="http://schemas.openxmlformats.org/markup-compatibility/2006">
              <mc:Choice xmlns:v="urn:schemas-microsoft-com:vml" Requires="v">
                <p:oleObj spid="_x0000_s883744" name="文档" r:id="rId1" imgW="11080750" imgH="1235710" progId="Word.Document.12">
                  <p:embed/>
                </p:oleObj>
              </mc:Choice>
              <mc:Fallback>
                <p:oleObj name="文档" r:id="rId1" imgW="11080750" imgH="1235710" progId="Word.Document.12">
                  <p:embed/>
                  <p:pic>
                    <p:nvPicPr>
                      <p:cNvPr id="0" name="图片 883743"/>
                      <p:cNvPicPr/>
                      <p:nvPr/>
                    </p:nvPicPr>
                    <p:blipFill>
                      <a:blip r:embed="rId2"/>
                      <a:stretch>
                        <a:fillRect/>
                      </a:stretch>
                    </p:blipFill>
                    <p:spPr>
                      <a:xfrm>
                        <a:off x="622300" y="2013678"/>
                        <a:ext cx="10782300" cy="11938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22300" y="3001888"/>
          <a:ext cx="10922000" cy="1219200"/>
        </p:xfrm>
        <a:graphic>
          <a:graphicData uri="http://schemas.openxmlformats.org/presentationml/2006/ole">
            <mc:AlternateContent xmlns:mc="http://schemas.openxmlformats.org/markup-compatibility/2006">
              <mc:Choice xmlns:v="urn:schemas-microsoft-com:vml" Requires="v">
                <p:oleObj spid="_x0000_s883745" name="文档" r:id="rId3" imgW="11080750" imgH="1235710" progId="Word.Document.12">
                  <p:embed/>
                </p:oleObj>
              </mc:Choice>
              <mc:Fallback>
                <p:oleObj name="文档" r:id="rId3" imgW="11080750" imgH="1235710" progId="Word.Document.12">
                  <p:embed/>
                  <p:pic>
                    <p:nvPicPr>
                      <p:cNvPr id="0" name="图片 883744"/>
                      <p:cNvPicPr/>
                      <p:nvPr/>
                    </p:nvPicPr>
                    <p:blipFill>
                      <a:blip r:embed="rId4"/>
                      <a:stretch>
                        <a:fillRect/>
                      </a:stretch>
                    </p:blipFill>
                    <p:spPr>
                      <a:xfrm>
                        <a:off x="622300" y="3001888"/>
                        <a:ext cx="1092200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掌握超几何分布的均值的计算</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了解二项分布同超几何分布的区别与联系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08448"/>
            <a:ext cx="687676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从该流水线上任取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件产品，设</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为质量超过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505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克的产品数量，求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1528" name="Picture 40" descr="7-11J"/>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9533" y="547485"/>
            <a:ext cx="3953607" cy="302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nvGraphicFramePr>
        <p:xfrm>
          <a:off x="622300" y="188640"/>
          <a:ext cx="11049000" cy="1727200"/>
        </p:xfrm>
        <a:graphic>
          <a:graphicData uri="http://schemas.openxmlformats.org/presentationml/2006/ole">
            <mc:AlternateContent xmlns:mc="http://schemas.openxmlformats.org/markup-compatibility/2006">
              <mc:Choice xmlns:v="urn:schemas-microsoft-com:vml" Requires="v">
                <p:oleObj spid="_x0000_s884817" name="文档" r:id="rId1" imgW="11367770" imgH="1784350" progId="Word.Document.12">
                  <p:embed/>
                </p:oleObj>
              </mc:Choice>
              <mc:Fallback>
                <p:oleObj name="文档" r:id="rId1" imgW="11367770" imgH="1784350" progId="Word.Document.12">
                  <p:embed/>
                  <p:pic>
                    <p:nvPicPr>
                      <p:cNvPr id="0" name="图片 884816"/>
                      <p:cNvPicPr/>
                      <p:nvPr/>
                    </p:nvPicPr>
                    <p:blipFill>
                      <a:blip r:embed="rId2"/>
                      <a:stretch>
                        <a:fillRect/>
                      </a:stretch>
                    </p:blipFill>
                    <p:spPr>
                      <a:xfrm>
                        <a:off x="622300" y="188640"/>
                        <a:ext cx="11049000" cy="17272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22300" y="1964308"/>
          <a:ext cx="11036300" cy="1536700"/>
        </p:xfrm>
        <a:graphic>
          <a:graphicData uri="http://schemas.openxmlformats.org/presentationml/2006/ole">
            <mc:AlternateContent xmlns:mc="http://schemas.openxmlformats.org/markup-compatibility/2006">
              <mc:Choice xmlns:v="urn:schemas-microsoft-com:vml" Requires="v">
                <p:oleObj spid="_x0000_s884818" name="文档" r:id="rId3" imgW="11355070" imgH="1586230" progId="Word.Document.12">
                  <p:embed/>
                </p:oleObj>
              </mc:Choice>
              <mc:Fallback>
                <p:oleObj name="文档" r:id="rId3" imgW="11355070" imgH="1586230" progId="Word.Document.12">
                  <p:embed/>
                  <p:pic>
                    <p:nvPicPr>
                      <p:cNvPr id="0" name="图片 884817"/>
                      <p:cNvPicPr/>
                      <p:nvPr/>
                    </p:nvPicPr>
                    <p:blipFill>
                      <a:blip r:embed="rId4"/>
                      <a:stretch>
                        <a:fillRect/>
                      </a:stretch>
                    </p:blipFill>
                    <p:spPr>
                      <a:xfrm>
                        <a:off x="622300" y="1964308"/>
                        <a:ext cx="11036300" cy="15367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22300" y="3459336"/>
          <a:ext cx="10782300" cy="1193800"/>
        </p:xfrm>
        <a:graphic>
          <a:graphicData uri="http://schemas.openxmlformats.org/presentationml/2006/ole">
            <mc:AlternateContent xmlns:mc="http://schemas.openxmlformats.org/markup-compatibility/2006">
              <mc:Choice xmlns:v="urn:schemas-microsoft-com:vml" Requires="v">
                <p:oleObj spid="_x0000_s884819" name="文档" r:id="rId5" imgW="11080750" imgH="1235710" progId="Word.Document.12">
                  <p:embed/>
                </p:oleObj>
              </mc:Choice>
              <mc:Fallback>
                <p:oleObj name="文档" r:id="rId5" imgW="11080750" imgH="1235710" progId="Word.Document.12">
                  <p:embed/>
                  <p:pic>
                    <p:nvPicPr>
                      <p:cNvPr id="0" name="图片 884818"/>
                      <p:cNvPicPr/>
                      <p:nvPr/>
                    </p:nvPicPr>
                    <p:blipFill>
                      <a:blip r:embed="rId6"/>
                      <a:stretch>
                        <a:fillRect/>
                      </a:stretch>
                    </p:blipFill>
                    <p:spPr>
                      <a:xfrm>
                        <a:off x="622300" y="3459336"/>
                        <a:ext cx="10782300" cy="11938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22300" y="4449936"/>
          <a:ext cx="10782300" cy="1193800"/>
        </p:xfrm>
        <a:graphic>
          <a:graphicData uri="http://schemas.openxmlformats.org/presentationml/2006/ole">
            <mc:AlternateContent xmlns:mc="http://schemas.openxmlformats.org/markup-compatibility/2006">
              <mc:Choice xmlns:v="urn:schemas-microsoft-com:vml" Requires="v">
                <p:oleObj spid="_x0000_s884820" name="文档" r:id="rId7" imgW="11080750" imgH="1235710" progId="Word.Document.12">
                  <p:embed/>
                </p:oleObj>
              </mc:Choice>
              <mc:Fallback>
                <p:oleObj name="文档" r:id="rId7" imgW="11080750" imgH="1235710" progId="Word.Document.12">
                  <p:embed/>
                  <p:pic>
                    <p:nvPicPr>
                      <p:cNvPr id="0" name="图片 884819"/>
                      <p:cNvPicPr/>
                      <p:nvPr/>
                    </p:nvPicPr>
                    <p:blipFill>
                      <a:blip r:embed="rId8"/>
                      <a:stretch>
                        <a:fillRect/>
                      </a:stretch>
                    </p:blipFill>
                    <p:spPr>
                      <a:xfrm>
                        <a:off x="622300" y="4449936"/>
                        <a:ext cx="10782300" cy="11938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622300" y="5398864"/>
          <a:ext cx="10782300" cy="1193800"/>
        </p:xfrm>
        <a:graphic>
          <a:graphicData uri="http://schemas.openxmlformats.org/presentationml/2006/ole">
            <mc:AlternateContent xmlns:mc="http://schemas.openxmlformats.org/markup-compatibility/2006">
              <mc:Choice xmlns:v="urn:schemas-microsoft-com:vml" Requires="v">
                <p:oleObj spid="_x0000_s884821" name="文档" r:id="rId9" imgW="11080750" imgH="1235710" progId="Word.Document.12">
                  <p:embed/>
                </p:oleObj>
              </mc:Choice>
              <mc:Fallback>
                <p:oleObj name="文档" r:id="rId9" imgW="11080750" imgH="1235710" progId="Word.Document.12">
                  <p:embed/>
                  <p:pic>
                    <p:nvPicPr>
                      <p:cNvPr id="0" name="图片 884820"/>
                      <p:cNvPicPr/>
                      <p:nvPr/>
                    </p:nvPicPr>
                    <p:blipFill>
                      <a:blip r:embed="rId10"/>
                      <a:stretch>
                        <a:fillRect/>
                      </a:stretch>
                    </p:blipFill>
                    <p:spPr>
                      <a:xfrm>
                        <a:off x="622300" y="5398864"/>
                        <a:ext cx="10782300" cy="1193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nvGraphicFramePr>
        <p:xfrm>
          <a:off x="622300" y="980728"/>
          <a:ext cx="11049000" cy="1727200"/>
        </p:xfrm>
        <a:graphic>
          <a:graphicData uri="http://schemas.openxmlformats.org/presentationml/2006/ole">
            <mc:AlternateContent xmlns:mc="http://schemas.openxmlformats.org/markup-compatibility/2006">
              <mc:Choice xmlns:v="urn:schemas-microsoft-com:vml" Requires="v">
                <p:oleObj spid="_x0000_s885798" name="文档" r:id="rId1" imgW="11367770" imgH="1784350" progId="Word.Document.12">
                  <p:embed/>
                </p:oleObj>
              </mc:Choice>
              <mc:Fallback>
                <p:oleObj name="文档" r:id="rId1" imgW="11367770" imgH="1784350" progId="Word.Document.12">
                  <p:embed/>
                  <p:pic>
                    <p:nvPicPr>
                      <p:cNvPr id="0" name="图片 885797"/>
                      <p:cNvPicPr/>
                      <p:nvPr/>
                    </p:nvPicPr>
                    <p:blipFill>
                      <a:blip r:embed="rId2"/>
                      <a:stretch>
                        <a:fillRect/>
                      </a:stretch>
                    </p:blipFill>
                    <p:spPr>
                      <a:xfrm>
                        <a:off x="622300" y="980728"/>
                        <a:ext cx="11049000" cy="17272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73460" y="2765028"/>
          <a:ext cx="5295900" cy="1816100"/>
        </p:xfrm>
        <a:graphic>
          <a:graphicData uri="http://schemas.openxmlformats.org/presentationml/2006/ole">
            <mc:AlternateContent xmlns:mc="http://schemas.openxmlformats.org/markup-compatibility/2006">
              <mc:Choice xmlns:v="urn:schemas-microsoft-com:vml" Requires="v">
                <p:oleObj spid="_x0000_s885799" name="文档" r:id="rId3" imgW="5451475" imgH="1870075" progId="Word.Document.12">
                  <p:embed/>
                </p:oleObj>
              </mc:Choice>
              <mc:Fallback>
                <p:oleObj name="文档" r:id="rId3" imgW="5451475" imgH="1870075" progId="Word.Document.12">
                  <p:embed/>
                  <p:pic>
                    <p:nvPicPr>
                      <p:cNvPr id="0" name="图片 885798"/>
                      <p:cNvPicPr/>
                      <p:nvPr/>
                    </p:nvPicPr>
                    <p:blipFill>
                      <a:blip r:embed="rId4"/>
                      <a:stretch>
                        <a:fillRect/>
                      </a:stretch>
                    </p:blipFill>
                    <p:spPr>
                      <a:xfrm>
                        <a:off x="373460" y="2765028"/>
                        <a:ext cx="5295900" cy="1816100"/>
                      </a:xfrm>
                      <a:prstGeom prst="rect">
                        <a:avLst/>
                      </a:prstGeom>
                    </p:spPr>
                  </p:pic>
                </p:oleObj>
              </mc:Fallback>
            </mc:AlternateContent>
          </a:graphicData>
        </a:graphic>
      </p:graphicFrame>
      <p:sp>
        <p:nvSpPr>
          <p:cNvPr id="3" name="矩形 2"/>
          <p:cNvSpPr/>
          <p:nvPr/>
        </p:nvSpPr>
        <p:spPr>
          <a:xfrm>
            <a:off x="466676" y="1988840"/>
            <a:ext cx="11204624"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不放回抽样服从超几何分布，放回抽样服从二项分布，求均值可利用公式代入计算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1037635"/>
            <a:ext cx="11089232"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件次品，连续抽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次，每次抽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不放回抽样时，抽取次品数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1384" y="116632"/>
            <a:ext cx="11089232"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84995" y="836712"/>
          <a:ext cx="8156575" cy="1176337"/>
        </p:xfrm>
        <a:graphic>
          <a:graphicData uri="http://schemas.openxmlformats.org/presentationml/2006/ole">
            <mc:AlternateContent xmlns:mc="http://schemas.openxmlformats.org/markup-compatibility/2006">
              <mc:Choice xmlns:v="urn:schemas-microsoft-com:vml" Requires="v">
                <p:oleObj spid="_x0000_s868463" name="文档" r:id="rId1" imgW="8171815" imgH="1179830" progId="Word.Document.12">
                  <p:embed/>
                </p:oleObj>
              </mc:Choice>
              <mc:Fallback>
                <p:oleObj name="文档" r:id="rId1" imgW="8171815" imgH="1179830" progId="Word.Document.12">
                  <p:embed/>
                  <p:pic>
                    <p:nvPicPr>
                      <p:cNvPr id="0" name="图片 868462"/>
                      <p:cNvPicPr/>
                      <p:nvPr/>
                    </p:nvPicPr>
                    <p:blipFill>
                      <a:blip r:embed="rId2"/>
                      <a:stretch>
                        <a:fillRect/>
                      </a:stretch>
                    </p:blipFill>
                    <p:spPr>
                      <a:xfrm>
                        <a:off x="584995" y="836712"/>
                        <a:ext cx="8156575" cy="117633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995" y="1916832"/>
          <a:ext cx="8156575" cy="1176337"/>
        </p:xfrm>
        <a:graphic>
          <a:graphicData uri="http://schemas.openxmlformats.org/presentationml/2006/ole">
            <mc:AlternateContent xmlns:mc="http://schemas.openxmlformats.org/markup-compatibility/2006">
              <mc:Choice xmlns:v="urn:schemas-microsoft-com:vml" Requires="v">
                <p:oleObj spid="_x0000_s868464" name="文档" r:id="rId3" imgW="8171815" imgH="1179830" progId="Word.Document.12">
                  <p:embed/>
                </p:oleObj>
              </mc:Choice>
              <mc:Fallback>
                <p:oleObj name="文档" r:id="rId3" imgW="8171815" imgH="1179830" progId="Word.Document.12">
                  <p:embed/>
                  <p:pic>
                    <p:nvPicPr>
                      <p:cNvPr id="0" name="图片 868463"/>
                      <p:cNvPicPr/>
                      <p:nvPr/>
                    </p:nvPicPr>
                    <p:blipFill>
                      <a:blip r:embed="rId4"/>
                      <a:stretch>
                        <a:fillRect/>
                      </a:stretch>
                    </p:blipFill>
                    <p:spPr>
                      <a:xfrm>
                        <a:off x="584995" y="1916832"/>
                        <a:ext cx="8156575" cy="11763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84995" y="2979812"/>
          <a:ext cx="8156575" cy="1176337"/>
        </p:xfrm>
        <a:graphic>
          <a:graphicData uri="http://schemas.openxmlformats.org/presentationml/2006/ole">
            <mc:AlternateContent xmlns:mc="http://schemas.openxmlformats.org/markup-compatibility/2006">
              <mc:Choice xmlns:v="urn:schemas-microsoft-com:vml" Requires="v">
                <p:oleObj spid="_x0000_s868465" name="文档" r:id="rId5" imgW="8171815" imgH="1179830" progId="Word.Document.12">
                  <p:embed/>
                </p:oleObj>
              </mc:Choice>
              <mc:Fallback>
                <p:oleObj name="文档" r:id="rId5" imgW="8171815" imgH="1179830" progId="Word.Document.12">
                  <p:embed/>
                  <p:pic>
                    <p:nvPicPr>
                      <p:cNvPr id="0" name="图片 868464"/>
                      <p:cNvPicPr/>
                      <p:nvPr/>
                    </p:nvPicPr>
                    <p:blipFill>
                      <a:blip r:embed="rId6"/>
                      <a:stretch>
                        <a:fillRect/>
                      </a:stretch>
                    </p:blipFill>
                    <p:spPr>
                      <a:xfrm>
                        <a:off x="584995" y="2979812"/>
                        <a:ext cx="8156575" cy="1176337"/>
                      </a:xfrm>
                      <a:prstGeom prst="rect">
                        <a:avLst/>
                      </a:prstGeom>
                    </p:spPr>
                  </p:pic>
                </p:oleObj>
              </mc:Fallback>
            </mc:AlternateContent>
          </a:graphicData>
        </a:graphic>
      </p:graphicFrame>
      <p:sp>
        <p:nvSpPr>
          <p:cNvPr id="11" name="矩形 10"/>
          <p:cNvSpPr/>
          <p:nvPr/>
        </p:nvSpPr>
        <p:spPr>
          <a:xfrm>
            <a:off x="551384" y="3933056"/>
            <a:ext cx="11089232"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随机变量</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452166" y="4804048"/>
          <a:ext cx="4589462" cy="1865312"/>
        </p:xfrm>
        <a:graphic>
          <a:graphicData uri="http://schemas.openxmlformats.org/presentationml/2006/ole">
            <mc:AlternateContent xmlns:mc="http://schemas.openxmlformats.org/markup-compatibility/2006">
              <mc:Choice xmlns:v="urn:schemas-microsoft-com:vml" Requires="v">
                <p:oleObj spid="_x0000_s868466" name="文档" r:id="rId7" imgW="4591685" imgH="1866900" progId="Word.Document.12">
                  <p:embed/>
                </p:oleObj>
              </mc:Choice>
              <mc:Fallback>
                <p:oleObj name="文档" r:id="rId7" imgW="4591685" imgH="1866900" progId="Word.Document.12">
                  <p:embed/>
                  <p:pic>
                    <p:nvPicPr>
                      <p:cNvPr id="0" name="图片 868465"/>
                      <p:cNvPicPr/>
                      <p:nvPr/>
                    </p:nvPicPr>
                    <p:blipFill>
                      <a:blip r:embed="rId8"/>
                      <a:stretch>
                        <a:fillRect/>
                      </a:stretch>
                    </p:blipFill>
                    <p:spPr>
                      <a:xfrm>
                        <a:off x="452166" y="4804048"/>
                        <a:ext cx="4589462" cy="1865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84995" y="1172543"/>
          <a:ext cx="8156575" cy="1176337"/>
        </p:xfrm>
        <a:graphic>
          <a:graphicData uri="http://schemas.openxmlformats.org/presentationml/2006/ole">
            <mc:AlternateContent xmlns:mc="http://schemas.openxmlformats.org/markup-compatibility/2006">
              <mc:Choice xmlns:v="urn:schemas-microsoft-com:vml" Requires="v">
                <p:oleObj spid="_x0000_s869454" name="文档" r:id="rId1" imgW="8171815" imgH="1179830" progId="Word.Document.12">
                  <p:embed/>
                </p:oleObj>
              </mc:Choice>
              <mc:Fallback>
                <p:oleObj name="文档" r:id="rId1" imgW="8171815" imgH="1179830" progId="Word.Document.12">
                  <p:embed/>
                  <p:pic>
                    <p:nvPicPr>
                      <p:cNvPr id="0" name="图片 869453"/>
                      <p:cNvPicPr/>
                      <p:nvPr/>
                    </p:nvPicPr>
                    <p:blipFill>
                      <a:blip r:embed="rId2"/>
                      <a:stretch>
                        <a:fillRect/>
                      </a:stretch>
                    </p:blipFill>
                    <p:spPr>
                      <a:xfrm>
                        <a:off x="584995" y="1172543"/>
                        <a:ext cx="8156575" cy="11763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84995" y="2180655"/>
          <a:ext cx="8156575" cy="1176337"/>
        </p:xfrm>
        <a:graphic>
          <a:graphicData uri="http://schemas.openxmlformats.org/presentationml/2006/ole">
            <mc:AlternateContent xmlns:mc="http://schemas.openxmlformats.org/markup-compatibility/2006">
              <mc:Choice xmlns:v="urn:schemas-microsoft-com:vml" Requires="v">
                <p:oleObj spid="_x0000_s869455" name="文档" r:id="rId3" imgW="8171815" imgH="1179830" progId="Word.Document.12">
                  <p:embed/>
                </p:oleObj>
              </mc:Choice>
              <mc:Fallback>
                <p:oleObj name="文档" r:id="rId3" imgW="8171815" imgH="1179830" progId="Word.Document.12">
                  <p:embed/>
                  <p:pic>
                    <p:nvPicPr>
                      <p:cNvPr id="0" name="图片 869454"/>
                      <p:cNvPicPr/>
                      <p:nvPr/>
                    </p:nvPicPr>
                    <p:blipFill>
                      <a:blip r:embed="rId4"/>
                      <a:stretch>
                        <a:fillRect/>
                      </a:stretch>
                    </p:blipFill>
                    <p:spPr>
                      <a:xfrm>
                        <a:off x="584995" y="2180655"/>
                        <a:ext cx="8156575" cy="1176337"/>
                      </a:xfrm>
                      <a:prstGeom prst="rect">
                        <a:avLst/>
                      </a:prstGeom>
                    </p:spPr>
                  </p:pic>
                </p:oleObj>
              </mc:Fallback>
            </mc:AlternateContent>
          </a:graphicData>
        </a:graphic>
      </p:graphicFrame>
      <p:sp>
        <p:nvSpPr>
          <p:cNvPr id="11" name="矩形 10"/>
          <p:cNvSpPr/>
          <p:nvPr/>
        </p:nvSpPr>
        <p:spPr>
          <a:xfrm>
            <a:off x="479376" y="3188767"/>
            <a:ext cx="11161240"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随机变量</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584995" y="3980855"/>
          <a:ext cx="8156575" cy="1176337"/>
        </p:xfrm>
        <a:graphic>
          <a:graphicData uri="http://schemas.openxmlformats.org/presentationml/2006/ole">
            <mc:AlternateContent xmlns:mc="http://schemas.openxmlformats.org/markup-compatibility/2006">
              <mc:Choice xmlns:v="urn:schemas-microsoft-com:vml" Requires="v">
                <p:oleObj spid="_x0000_s869456" name="文档" r:id="rId5" imgW="8171815" imgH="1179830" progId="Word.Document.12">
                  <p:embed/>
                </p:oleObj>
              </mc:Choice>
              <mc:Fallback>
                <p:oleObj name="文档" r:id="rId5" imgW="8171815" imgH="1179830" progId="Word.Document.12">
                  <p:embed/>
                  <p:pic>
                    <p:nvPicPr>
                      <p:cNvPr id="0" name="图片 869455"/>
                      <p:cNvPicPr/>
                      <p:nvPr/>
                    </p:nvPicPr>
                    <p:blipFill>
                      <a:blip r:embed="rId6"/>
                      <a:stretch>
                        <a:fillRect/>
                      </a:stretch>
                    </p:blipFill>
                    <p:spPr>
                      <a:xfrm>
                        <a:off x="584995" y="3980855"/>
                        <a:ext cx="8156575" cy="11763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764704"/>
            <a:ext cx="110892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放回抽样时，抽取次品数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的均值与方差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7300" y="1836936"/>
          <a:ext cx="9199562" cy="1016000"/>
        </p:xfrm>
        <a:graphic>
          <a:graphicData uri="http://schemas.openxmlformats.org/presentationml/2006/ole">
            <mc:AlternateContent xmlns:mc="http://schemas.openxmlformats.org/markup-compatibility/2006">
              <mc:Choice xmlns:v="urn:schemas-microsoft-com:vml" Requires="v">
                <p:oleObj spid="_x0000_s886850" name="文档" r:id="rId1" imgW="9201785" imgH="1016635" progId="Word.Document.12">
                  <p:embed/>
                </p:oleObj>
              </mc:Choice>
              <mc:Fallback>
                <p:oleObj name="文档" r:id="rId1" imgW="9201785" imgH="1016635" progId="Word.Document.12">
                  <p:embed/>
                  <p:pic>
                    <p:nvPicPr>
                      <p:cNvPr id="0" name="图片 886849"/>
                      <p:cNvPicPr/>
                      <p:nvPr/>
                    </p:nvPicPr>
                    <p:blipFill>
                      <a:blip r:embed="rId2"/>
                      <a:stretch>
                        <a:fillRect/>
                      </a:stretch>
                    </p:blipFill>
                    <p:spPr>
                      <a:xfrm>
                        <a:off x="657300" y="1836936"/>
                        <a:ext cx="9199562" cy="10160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57300" y="2835672"/>
          <a:ext cx="9199562" cy="1016000"/>
        </p:xfrm>
        <a:graphic>
          <a:graphicData uri="http://schemas.openxmlformats.org/presentationml/2006/ole">
            <mc:AlternateContent xmlns:mc="http://schemas.openxmlformats.org/markup-compatibility/2006">
              <mc:Choice xmlns:v="urn:schemas-microsoft-com:vml" Requires="v">
                <p:oleObj spid="_x0000_s886851" name="文档" r:id="rId3" imgW="9201785" imgH="1016635" progId="Word.Document.12">
                  <p:embed/>
                </p:oleObj>
              </mc:Choice>
              <mc:Fallback>
                <p:oleObj name="文档" r:id="rId3" imgW="9201785" imgH="1016635" progId="Word.Document.12">
                  <p:embed/>
                  <p:pic>
                    <p:nvPicPr>
                      <p:cNvPr id="0" name="图片 886850"/>
                      <p:cNvPicPr/>
                      <p:nvPr/>
                    </p:nvPicPr>
                    <p:blipFill>
                      <a:blip r:embed="rId4"/>
                      <a:stretch>
                        <a:fillRect/>
                      </a:stretch>
                    </p:blipFill>
                    <p:spPr>
                      <a:xfrm>
                        <a:off x="657300" y="2835672"/>
                        <a:ext cx="9199562" cy="10160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57300" y="3834408"/>
          <a:ext cx="9199562" cy="1016000"/>
        </p:xfrm>
        <a:graphic>
          <a:graphicData uri="http://schemas.openxmlformats.org/presentationml/2006/ole">
            <mc:AlternateContent xmlns:mc="http://schemas.openxmlformats.org/markup-compatibility/2006">
              <mc:Choice xmlns:v="urn:schemas-microsoft-com:vml" Requires="v">
                <p:oleObj spid="_x0000_s886852" name="文档" r:id="rId5" imgW="9201785" imgH="1016635" progId="Word.Document.12">
                  <p:embed/>
                </p:oleObj>
              </mc:Choice>
              <mc:Fallback>
                <p:oleObj name="文档" r:id="rId5" imgW="9201785" imgH="1016635" progId="Word.Document.12">
                  <p:embed/>
                  <p:pic>
                    <p:nvPicPr>
                      <p:cNvPr id="0" name="图片 886851"/>
                      <p:cNvPicPr/>
                      <p:nvPr/>
                    </p:nvPicPr>
                    <p:blipFill>
                      <a:blip r:embed="rId6"/>
                      <a:stretch>
                        <a:fillRect/>
                      </a:stretch>
                    </p:blipFill>
                    <p:spPr>
                      <a:xfrm>
                        <a:off x="657300" y="3834408"/>
                        <a:ext cx="9199562" cy="10160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57300" y="4833144"/>
          <a:ext cx="9199562" cy="1016000"/>
        </p:xfrm>
        <a:graphic>
          <a:graphicData uri="http://schemas.openxmlformats.org/presentationml/2006/ole">
            <mc:AlternateContent xmlns:mc="http://schemas.openxmlformats.org/markup-compatibility/2006">
              <mc:Choice xmlns:v="urn:schemas-microsoft-com:vml" Requires="v">
                <p:oleObj spid="_x0000_s886853" name="文档" r:id="rId7" imgW="9201785" imgH="1016635" progId="Word.Document.12">
                  <p:embed/>
                </p:oleObj>
              </mc:Choice>
              <mc:Fallback>
                <p:oleObj name="文档" r:id="rId7" imgW="9201785" imgH="1016635" progId="Word.Document.12">
                  <p:embed/>
                  <p:pic>
                    <p:nvPicPr>
                      <p:cNvPr id="0" name="图片 886852"/>
                      <p:cNvPicPr/>
                      <p:nvPr/>
                    </p:nvPicPr>
                    <p:blipFill>
                      <a:blip r:embed="rId8"/>
                      <a:stretch>
                        <a:fillRect/>
                      </a:stretch>
                    </p:blipFill>
                    <p:spPr>
                      <a:xfrm>
                        <a:off x="657300" y="4833144"/>
                        <a:ext cx="9199562" cy="1016000"/>
                      </a:xfrm>
                      <a:prstGeom prst="rect">
                        <a:avLst/>
                      </a:prstGeom>
                    </p:spPr>
                  </p:pic>
                </p:oleObj>
              </mc:Fallback>
            </mc:AlternateContent>
          </a:graphicData>
        </a:graphic>
      </p:graphicFrame>
      <p:pic>
        <p:nvPicPr>
          <p:cNvPr id="8" name="返回">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三、超几何分布的综合应用</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6632"/>
            <a:ext cx="11233248"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某大学志愿者协会有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名同学，成员构成如表所示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表中部分数据不清楚，只知道从这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名同学，该名同学的专业为数学的概率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2711624" y="1277996"/>
          <a:ext cx="958850" cy="1028700"/>
        </p:xfrm>
        <a:graphic>
          <a:graphicData uri="http://schemas.openxmlformats.org/presentationml/2006/ole">
            <mc:AlternateContent xmlns:mc="http://schemas.openxmlformats.org/markup-compatibility/2006">
              <mc:Choice xmlns:v="urn:schemas-microsoft-com:vml" Requires="v">
                <p:oleObj spid="_x0000_s887825" name="文档" r:id="rId1" imgW="960120" imgH="1029970" progId="Word.Document.12">
                  <p:embed/>
                </p:oleObj>
              </mc:Choice>
              <mc:Fallback>
                <p:oleObj name="文档" r:id="rId1" imgW="960120" imgH="1029970" progId="Word.Document.12">
                  <p:embed/>
                  <p:pic>
                    <p:nvPicPr>
                      <p:cNvPr id="0" name="图片 887824"/>
                      <p:cNvPicPr/>
                      <p:nvPr/>
                    </p:nvPicPr>
                    <p:blipFill>
                      <a:blip r:embed="rId2"/>
                      <a:stretch>
                        <a:fillRect/>
                      </a:stretch>
                    </p:blipFill>
                    <p:spPr>
                      <a:xfrm>
                        <a:off x="2711624" y="1277996"/>
                        <a:ext cx="958850" cy="1028700"/>
                      </a:xfrm>
                      <a:prstGeom prst="rect">
                        <a:avLst/>
                      </a:prstGeom>
                    </p:spPr>
                  </p:pic>
                </p:oleObj>
              </mc:Fallback>
            </mc:AlternateContent>
          </a:graphicData>
        </a:graphic>
      </p:graphicFrame>
      <p:graphicFrame>
        <p:nvGraphicFramePr>
          <p:cNvPr id="5" name="表格 4"/>
          <p:cNvGraphicFramePr>
            <a:graphicFrameLocks noGrp="1"/>
          </p:cNvGraphicFramePr>
          <p:nvPr/>
        </p:nvGraphicFramePr>
        <p:xfrm>
          <a:off x="623393" y="2204864"/>
          <a:ext cx="7234732" cy="2560320"/>
        </p:xfrm>
        <a:graphic>
          <a:graphicData uri="http://schemas.openxmlformats.org/drawingml/2006/table">
            <a:tbl>
              <a:tblPr/>
              <a:tblGrid>
                <a:gridCol w="2979928"/>
                <a:gridCol w="1063701"/>
                <a:gridCol w="1063701"/>
                <a:gridCol w="1063701"/>
                <a:gridCol w="1063701"/>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专业</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性别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中文</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英语</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数学</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体育</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男</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女</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9376" y="4797152"/>
            <a:ext cx="1123324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现从这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名同学中随机选取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名同学参加社会公益活动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每名同学被选到的可能性相同</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的值</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326104"/>
            <a:ext cx="1102797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上节课学习了超几何分布模型，这节课我们重点研究超几何分布模型的应用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6" y="941671"/>
            <a:ext cx="11233248"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名同学中随机抽取</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名同学，该名同学的专业为数学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由题意，可知数学专业的同学共有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96900" y="2989919"/>
          <a:ext cx="8051800" cy="1079500"/>
        </p:xfrm>
        <a:graphic>
          <a:graphicData uri="http://schemas.openxmlformats.org/presentationml/2006/ole">
            <mc:AlternateContent xmlns:mc="http://schemas.openxmlformats.org/markup-compatibility/2006">
              <mc:Choice xmlns:v="urn:schemas-microsoft-com:vml" Requires="v">
                <p:oleObj spid="_x0000_s838712" name="文档" r:id="rId1" imgW="8171815" imgH="1105535" progId="Word.Document.12">
                  <p:embed/>
                </p:oleObj>
              </mc:Choice>
              <mc:Fallback>
                <p:oleObj name="文档" r:id="rId1" imgW="8171815" imgH="1105535" progId="Word.Document.12">
                  <p:embed/>
                  <p:pic>
                    <p:nvPicPr>
                      <p:cNvPr id="0" name="图片 838711"/>
                      <p:cNvPicPr/>
                      <p:nvPr/>
                    </p:nvPicPr>
                    <p:blipFill>
                      <a:blip r:embed="rId2"/>
                      <a:stretch>
                        <a:fillRect/>
                      </a:stretch>
                    </p:blipFill>
                    <p:spPr>
                      <a:xfrm>
                        <a:off x="596900" y="2989919"/>
                        <a:ext cx="8051800" cy="1079500"/>
                      </a:xfrm>
                      <a:prstGeom prst="rect">
                        <a:avLst/>
                      </a:prstGeom>
                    </p:spPr>
                  </p:pic>
                </p:oleObj>
              </mc:Fallback>
            </mc:AlternateContent>
          </a:graphicData>
        </a:graphic>
      </p:graphicFrame>
      <p:sp>
        <p:nvSpPr>
          <p:cNvPr id="9" name="矩形 8"/>
          <p:cNvSpPr/>
          <p:nvPr/>
        </p:nvSpPr>
        <p:spPr>
          <a:xfrm>
            <a:off x="479376" y="3998031"/>
            <a:ext cx="11233248"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036331"/>
            <a:ext cx="1123324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求选出的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名同学恰为专业互不相同的男生的概率；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58800" y="3116560"/>
          <a:ext cx="11023600" cy="1752600"/>
        </p:xfrm>
        <a:graphic>
          <a:graphicData uri="http://schemas.openxmlformats.org/presentationml/2006/ole">
            <mc:AlternateContent xmlns:mc="http://schemas.openxmlformats.org/markup-compatibility/2006">
              <mc:Choice xmlns:v="urn:schemas-microsoft-com:vml" Requires="v">
                <p:oleObj spid="_x0000_s839711" name="文档" r:id="rId1" imgW="11187430" imgH="1784350" progId="Word.Document.12">
                  <p:embed/>
                </p:oleObj>
              </mc:Choice>
              <mc:Fallback>
                <p:oleObj name="文档" r:id="rId1" imgW="11187430" imgH="1784350" progId="Word.Document.12">
                  <p:embed/>
                  <p:pic>
                    <p:nvPicPr>
                      <p:cNvPr id="0" name="图片 839710"/>
                      <p:cNvPicPr/>
                      <p:nvPr/>
                    </p:nvPicPr>
                    <p:blipFill>
                      <a:blip r:embed="rId2"/>
                      <a:stretch>
                        <a:fillRect/>
                      </a:stretch>
                    </p:blipFill>
                    <p:spPr>
                      <a:xfrm>
                        <a:off x="558800" y="3116560"/>
                        <a:ext cx="11023600" cy="1752600"/>
                      </a:xfrm>
                      <a:prstGeom prst="rect">
                        <a:avLst/>
                      </a:prstGeom>
                    </p:spPr>
                  </p:pic>
                </p:oleObj>
              </mc:Fallback>
            </mc:AlternateContent>
          </a:graphicData>
        </a:graphic>
      </p:graphicFrame>
      <p:sp>
        <p:nvSpPr>
          <p:cNvPr id="5" name="矩形 4"/>
          <p:cNvSpPr/>
          <p:nvPr/>
        </p:nvSpPr>
        <p:spPr>
          <a:xfrm>
            <a:off x="479376" y="2260467"/>
            <a:ext cx="11233248"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设事件</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选出的</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名同学恰为专业互不相同的男生</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82088"/>
            <a:ext cx="11233248"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为选出的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名同学中是女生或专业为数学的人数，求随机变量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的概率分布、均值及方差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58800" y="1833364"/>
          <a:ext cx="10883900" cy="1257300"/>
        </p:xfrm>
        <a:graphic>
          <a:graphicData uri="http://schemas.openxmlformats.org/presentationml/2006/ole">
            <mc:AlternateContent xmlns:mc="http://schemas.openxmlformats.org/markup-compatibility/2006">
              <mc:Choice xmlns:v="urn:schemas-microsoft-com:vml" Requires="v">
                <p:oleObj spid="_x0000_s890939" name="文档" r:id="rId1" imgW="11187430" imgH="1292225" progId="Word.Document.12">
                  <p:embed/>
                </p:oleObj>
              </mc:Choice>
              <mc:Fallback>
                <p:oleObj name="文档" r:id="rId1" imgW="11187430" imgH="1292225" progId="Word.Document.12">
                  <p:embed/>
                  <p:pic>
                    <p:nvPicPr>
                      <p:cNvPr id="0" name="图片 890938"/>
                      <p:cNvPicPr/>
                      <p:nvPr/>
                    </p:nvPicPr>
                    <p:blipFill>
                      <a:blip r:embed="rId2"/>
                      <a:stretch>
                        <a:fillRect/>
                      </a:stretch>
                    </p:blipFill>
                    <p:spPr>
                      <a:xfrm>
                        <a:off x="558800" y="1833364"/>
                        <a:ext cx="10883900" cy="1257300"/>
                      </a:xfrm>
                      <a:prstGeom prst="rect">
                        <a:avLst/>
                      </a:prstGeom>
                    </p:spPr>
                  </p:pic>
                </p:oleObj>
              </mc:Fallback>
            </mc:AlternateContent>
          </a:graphicData>
        </a:graphic>
      </p:graphicFrame>
      <p:sp>
        <p:nvSpPr>
          <p:cNvPr id="5" name="矩形 4"/>
          <p:cNvSpPr/>
          <p:nvPr/>
        </p:nvSpPr>
        <p:spPr>
          <a:xfrm>
            <a:off x="479376" y="465212"/>
            <a:ext cx="11233248"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由题意，可知这</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名同学中是女生或专业为数学的人数为</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a:latin typeface="Times New Roman" panose="02020603050405020304" pitchFamily="18" charset="0"/>
                <a:ea typeface="黑体" panose="02010609060101010101" charset="-122"/>
                <a:cs typeface="Courier New" panose="02070309020205020404" pitchFamily="49" charset="0"/>
              </a:rPr>
              <a:t>0,1,2,3.</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58800" y="2841476"/>
          <a:ext cx="10883900" cy="1257300"/>
        </p:xfrm>
        <a:graphic>
          <a:graphicData uri="http://schemas.openxmlformats.org/presentationml/2006/ole">
            <mc:AlternateContent xmlns:mc="http://schemas.openxmlformats.org/markup-compatibility/2006">
              <mc:Choice xmlns:v="urn:schemas-microsoft-com:vml" Requires="v">
                <p:oleObj spid="_x0000_s890940" name="文档" r:id="rId3" imgW="11187430" imgH="1292225" progId="Word.Document.12">
                  <p:embed/>
                </p:oleObj>
              </mc:Choice>
              <mc:Fallback>
                <p:oleObj name="文档" r:id="rId3" imgW="11187430" imgH="1292225" progId="Word.Document.12">
                  <p:embed/>
                  <p:pic>
                    <p:nvPicPr>
                      <p:cNvPr id="0" name="图片 890939"/>
                      <p:cNvPicPr/>
                      <p:nvPr/>
                    </p:nvPicPr>
                    <p:blipFill>
                      <a:blip r:embed="rId4"/>
                      <a:stretch>
                        <a:fillRect/>
                      </a:stretch>
                    </p:blipFill>
                    <p:spPr>
                      <a:xfrm>
                        <a:off x="558800" y="2841476"/>
                        <a:ext cx="10883900" cy="12573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58800" y="3853284"/>
          <a:ext cx="10883900" cy="1257300"/>
        </p:xfrm>
        <a:graphic>
          <a:graphicData uri="http://schemas.openxmlformats.org/presentationml/2006/ole">
            <mc:AlternateContent xmlns:mc="http://schemas.openxmlformats.org/markup-compatibility/2006">
              <mc:Choice xmlns:v="urn:schemas-microsoft-com:vml" Requires="v">
                <p:oleObj spid="_x0000_s890941" name="文档" r:id="rId5" imgW="11187430" imgH="1292225" progId="Word.Document.12">
                  <p:embed/>
                </p:oleObj>
              </mc:Choice>
              <mc:Fallback>
                <p:oleObj name="文档" r:id="rId5" imgW="11187430" imgH="1292225" progId="Word.Document.12">
                  <p:embed/>
                  <p:pic>
                    <p:nvPicPr>
                      <p:cNvPr id="0" name="图片 890940"/>
                      <p:cNvPicPr/>
                      <p:nvPr/>
                    </p:nvPicPr>
                    <p:blipFill>
                      <a:blip r:embed="rId6"/>
                      <a:stretch>
                        <a:fillRect/>
                      </a:stretch>
                    </p:blipFill>
                    <p:spPr>
                      <a:xfrm>
                        <a:off x="558800" y="3853284"/>
                        <a:ext cx="10883900" cy="12573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58800" y="4835996"/>
          <a:ext cx="10883900" cy="1257300"/>
        </p:xfrm>
        <a:graphic>
          <a:graphicData uri="http://schemas.openxmlformats.org/presentationml/2006/ole">
            <mc:AlternateContent xmlns:mc="http://schemas.openxmlformats.org/markup-compatibility/2006">
              <mc:Choice xmlns:v="urn:schemas-microsoft-com:vml" Requires="v">
                <p:oleObj spid="_x0000_s890942" name="文档" r:id="rId7" imgW="11187430" imgH="1292225" progId="Word.Document.12">
                  <p:embed/>
                </p:oleObj>
              </mc:Choice>
              <mc:Fallback>
                <p:oleObj name="文档" r:id="rId7" imgW="11187430" imgH="1292225" progId="Word.Document.12">
                  <p:embed/>
                  <p:pic>
                    <p:nvPicPr>
                      <p:cNvPr id="0" name="图片 890941"/>
                      <p:cNvPicPr/>
                      <p:nvPr/>
                    </p:nvPicPr>
                    <p:blipFill>
                      <a:blip r:embed="rId8"/>
                      <a:stretch>
                        <a:fillRect/>
                      </a:stretch>
                    </p:blipFill>
                    <p:spPr>
                      <a:xfrm>
                        <a:off x="558800" y="4835996"/>
                        <a:ext cx="10883900" cy="1257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97260" y="1388368"/>
          <a:ext cx="5918200" cy="1752600"/>
        </p:xfrm>
        <a:graphic>
          <a:graphicData uri="http://schemas.openxmlformats.org/presentationml/2006/ole">
            <mc:AlternateContent xmlns:mc="http://schemas.openxmlformats.org/markup-compatibility/2006">
              <mc:Choice xmlns:v="urn:schemas-microsoft-com:vml" Requires="v">
                <p:oleObj spid="_x0000_s891961" name="文档" r:id="rId1" imgW="6186170" imgH="1866900" progId="Word.Document.12">
                  <p:embed/>
                </p:oleObj>
              </mc:Choice>
              <mc:Fallback>
                <p:oleObj name="文档" r:id="rId1" imgW="6186170" imgH="1866900" progId="Word.Document.12">
                  <p:embed/>
                  <p:pic>
                    <p:nvPicPr>
                      <p:cNvPr id="0" name="图片 891960"/>
                      <p:cNvPicPr/>
                      <p:nvPr/>
                    </p:nvPicPr>
                    <p:blipFill>
                      <a:blip r:embed="rId2"/>
                      <a:stretch>
                        <a:fillRect/>
                      </a:stretch>
                    </p:blipFill>
                    <p:spPr>
                      <a:xfrm>
                        <a:off x="297260" y="1388368"/>
                        <a:ext cx="5918200" cy="1752600"/>
                      </a:xfrm>
                      <a:prstGeom prst="rect">
                        <a:avLst/>
                      </a:prstGeom>
                    </p:spPr>
                  </p:pic>
                </p:oleObj>
              </mc:Fallback>
            </mc:AlternateContent>
          </a:graphicData>
        </a:graphic>
      </p:graphicFrame>
      <p:sp>
        <p:nvSpPr>
          <p:cNvPr id="5" name="矩形 4"/>
          <p:cNvSpPr/>
          <p:nvPr/>
        </p:nvSpPr>
        <p:spPr>
          <a:xfrm>
            <a:off x="479376" y="613101"/>
            <a:ext cx="1123324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58800" y="3205212"/>
          <a:ext cx="10731500" cy="1231900"/>
        </p:xfrm>
        <a:graphic>
          <a:graphicData uri="http://schemas.openxmlformats.org/presentationml/2006/ole">
            <mc:AlternateContent xmlns:mc="http://schemas.openxmlformats.org/markup-compatibility/2006">
              <mc:Choice xmlns:v="urn:schemas-microsoft-com:vml" Requires="v">
                <p:oleObj spid="_x0000_s891962" name="文档" r:id="rId3" imgW="11187430" imgH="1292225" progId="Word.Document.12">
                  <p:embed/>
                </p:oleObj>
              </mc:Choice>
              <mc:Fallback>
                <p:oleObj name="文档" r:id="rId3" imgW="11187430" imgH="1292225" progId="Word.Document.12">
                  <p:embed/>
                  <p:pic>
                    <p:nvPicPr>
                      <p:cNvPr id="0" name="图片 891961"/>
                      <p:cNvPicPr/>
                      <p:nvPr/>
                    </p:nvPicPr>
                    <p:blipFill>
                      <a:blip r:embed="rId4"/>
                      <a:stretch>
                        <a:fillRect/>
                      </a:stretch>
                    </p:blipFill>
                    <p:spPr>
                      <a:xfrm>
                        <a:off x="558800" y="3205212"/>
                        <a:ext cx="10731500" cy="1231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58800" y="4216400"/>
          <a:ext cx="10579100" cy="1219200"/>
        </p:xfrm>
        <a:graphic>
          <a:graphicData uri="http://schemas.openxmlformats.org/presentationml/2006/ole">
            <mc:AlternateContent xmlns:mc="http://schemas.openxmlformats.org/markup-compatibility/2006">
              <mc:Choice xmlns:v="urn:schemas-microsoft-com:vml" Requires="v">
                <p:oleObj spid="_x0000_s891963" name="文档" r:id="rId5" imgW="11187430" imgH="1292225" progId="Word.Document.12">
                  <p:embed/>
                </p:oleObj>
              </mc:Choice>
              <mc:Fallback>
                <p:oleObj name="文档" r:id="rId5" imgW="11187430" imgH="1292225" progId="Word.Document.12">
                  <p:embed/>
                  <p:pic>
                    <p:nvPicPr>
                      <p:cNvPr id="0" name="图片 891962"/>
                      <p:cNvPicPr/>
                      <p:nvPr/>
                    </p:nvPicPr>
                    <p:blipFill>
                      <a:blip r:embed="rId6"/>
                      <a:stretch>
                        <a:fillRect/>
                      </a:stretch>
                    </p:blipFill>
                    <p:spPr>
                      <a:xfrm>
                        <a:off x="558800" y="4216400"/>
                        <a:ext cx="1057910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超几何分布常应用在产品合格问题、球盒取球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问题、男女生选举问题等，这类问题有一个共同特征，就是对每一个个体而言，只研究其相对的两种性质而不涉及其他性质，如产品的合格与不合格、球的红色与非红色、学生的性别等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402188"/>
            <a:ext cx="11175032" cy="4542462"/>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目前，有些城市面临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垃圾围城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的窘境，垃圾分类把不易降解的物质分出来，减轻了土地的严重侵蚀，减少了土地流失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某市将实行生活垃圾分类，分类标准为厨余垃圾、可回收物、有害垃圾和其他垃圾四类，生活垃圾中有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可以回收利用，分出可回收垃圾既环保，又节约资源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如：回收利用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吨废纸可再造出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吨好纸，可以挽救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棵大树，少用纯碱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千克，降低造纸的污染排放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，节省造纸能源消耗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3846384"/>
            <a:ext cx="11175032"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个小区中任取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个小区，求该小区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月份的可回收物中，废纸投放量超过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吨且塑料品投放量超过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吨的概率；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551384" y="1772816"/>
          <a:ext cx="10801199" cy="1851660"/>
        </p:xfrm>
        <a:graphic>
          <a:graphicData uri="http://schemas.openxmlformats.org/drawingml/2006/table">
            <a:tbl>
              <a:tblPr/>
              <a:tblGrid>
                <a:gridCol w="3569415"/>
                <a:gridCol w="1460085"/>
                <a:gridCol w="1442925"/>
                <a:gridCol w="1442925"/>
                <a:gridCol w="1460085"/>
                <a:gridCol w="1425764"/>
              </a:tblGrid>
              <a:tr h="540000">
                <a:tc>
                  <a:txBody>
                    <a:bodyPr/>
                    <a:lstStyle/>
                    <a:p>
                      <a:pPr algn="ctr">
                        <a:lnSpc>
                          <a:spcPct val="150000"/>
                        </a:lnSpc>
                        <a:spcAft>
                          <a:spcPts val="0"/>
                        </a:spcAft>
                      </a:pPr>
                      <a:r>
                        <a:rPr lang="en-US" sz="27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E</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废纸</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投放</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量</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吨</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5.1</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5.2</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4.8</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4.9</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塑料品</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投放</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量</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吨</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3.5</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3.6</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3.7</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3.4</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3.3</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465584" y="260648"/>
            <a:ext cx="11175032" cy="1310808"/>
          </a:xfrm>
          <a:prstGeom prst="rect">
            <a:avLst/>
          </a:prstGeom>
        </p:spPr>
        <p:txBody>
          <a:bodyPr wrap="square">
            <a:spAutoFit/>
          </a:bodyPr>
          <a:lstStyle/>
          <a:p>
            <a:pPr lvl="0">
              <a:lnSpc>
                <a:spcPct val="150000"/>
              </a:lnSpc>
            </a:pP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现调查了该市</a:t>
            </a:r>
            <a:r>
              <a:rPr lang="en-US" altLang="zh-CN" sz="2800" kern="100">
                <a:solidFill>
                  <a:prstClr val="black"/>
                </a:solidFill>
                <a:latin typeface="Times New Roman" panose="02020603050405020304" pitchFamily="18" charset="0"/>
                <a:ea typeface="方正中等线简体" panose="03000509000000000000" pitchFamily="65" charset="-122"/>
              </a:rPr>
              <a:t>5</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个小区</a:t>
            </a:r>
            <a:r>
              <a:rPr lang="en-US" altLang="zh-CN" sz="2800" kern="100">
                <a:solidFill>
                  <a:prstClr val="black"/>
                </a:solidFill>
                <a:latin typeface="Times New Roman" panose="02020603050405020304" pitchFamily="18" charset="0"/>
                <a:ea typeface="方正中等线简体" panose="03000509000000000000" pitchFamily="65" charset="-122"/>
              </a:rPr>
              <a:t>12</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月份的生活垃圾投放情况，其中可回收物中废纸和塑料品的投放量如表所示：</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80480"/>
            <a:ext cx="11175032"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该小区</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月份的可回收物中废纸投放量超过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吨且塑料品投放量超过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3.5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两个小区</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月份的可回收物中废纸投放量超过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吨且塑料品投放量超过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3.5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24496" y="3844776"/>
          <a:ext cx="8139112" cy="1168400"/>
        </p:xfrm>
        <a:graphic>
          <a:graphicData uri="http://schemas.openxmlformats.org/presentationml/2006/ole">
            <mc:AlternateContent xmlns:mc="http://schemas.openxmlformats.org/markup-compatibility/2006">
              <mc:Choice xmlns:v="urn:schemas-microsoft-com:vml" Requires="v">
                <p:oleObj spid="_x0000_s871483" name="文档" r:id="rId1" imgW="8126095" imgH="1168400" progId="Word.Document.12">
                  <p:embed/>
                </p:oleObj>
              </mc:Choice>
              <mc:Fallback>
                <p:oleObj name="文档" r:id="rId1" imgW="8126095" imgH="1168400" progId="Word.Document.12">
                  <p:embed/>
                  <p:pic>
                    <p:nvPicPr>
                      <p:cNvPr id="0" name="图片 871482"/>
                      <p:cNvPicPr/>
                      <p:nvPr/>
                    </p:nvPicPr>
                    <p:blipFill>
                      <a:blip r:embed="rId2"/>
                      <a:stretch>
                        <a:fillRect/>
                      </a:stretch>
                    </p:blipFill>
                    <p:spPr>
                      <a:xfrm>
                        <a:off x="524496" y="3844776"/>
                        <a:ext cx="8139112"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3198312"/>
            <a:ext cx="11175032"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个小区中任取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个小区，记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月份投放的废纸可再造好纸超过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吨的小区个数，求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的概率分布及均值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551384" y="1124744"/>
          <a:ext cx="10801199" cy="1851660"/>
        </p:xfrm>
        <a:graphic>
          <a:graphicData uri="http://schemas.openxmlformats.org/drawingml/2006/table">
            <a:tbl>
              <a:tblPr/>
              <a:tblGrid>
                <a:gridCol w="3569415"/>
                <a:gridCol w="1460085"/>
                <a:gridCol w="1442925"/>
                <a:gridCol w="1442925"/>
                <a:gridCol w="1460085"/>
                <a:gridCol w="1425764"/>
              </a:tblGrid>
              <a:tr h="540000">
                <a:tc>
                  <a:txBody>
                    <a:bodyPr/>
                    <a:lstStyle/>
                    <a:p>
                      <a:pPr algn="ctr">
                        <a:lnSpc>
                          <a:spcPct val="150000"/>
                        </a:lnSpc>
                        <a:spcAft>
                          <a:spcPts val="0"/>
                        </a:spcAft>
                      </a:pPr>
                      <a:r>
                        <a:rPr lang="en-US" sz="27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E</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小区</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废纸</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投放</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量</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吨</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5.1</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5.2</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4.8</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4.9</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塑料品</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投放</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量</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吨</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3.5</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3.6</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3.7</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3.4</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3.3</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一、超几何分布的均值</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二、二项分布与超几何分布的区别与联系</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三、超几何分布的综合应用</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676192"/>
            <a:ext cx="11175032"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因为回收利用</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吨废纸可再造出</a:t>
            </a:r>
            <a:r>
              <a:rPr lang="en-US" altLang="zh-CN" sz="2800" kern="100">
                <a:latin typeface="Times New Roman" panose="02020603050405020304" pitchFamily="18" charset="0"/>
                <a:ea typeface="黑体" panose="02010609060101010101" charset="-122"/>
                <a:cs typeface="Courier New" panose="02070309020205020404" pitchFamily="49" charset="0"/>
              </a:rPr>
              <a:t>0.8</a:t>
            </a:r>
            <a:r>
              <a:rPr lang="zh-CN" altLang="zh-CN" sz="2800" kern="100">
                <a:latin typeface="Times New Roman" panose="02020603050405020304" pitchFamily="18" charset="0"/>
                <a:ea typeface="黑体" panose="02010609060101010101" charset="-122"/>
                <a:cs typeface="Times New Roman" panose="02020603050405020304" pitchFamily="18" charset="0"/>
              </a:rPr>
              <a:t>吨好纸，所以</a:t>
            </a:r>
            <a:r>
              <a:rPr lang="en-US" altLang="zh-CN" sz="2800" kern="100">
                <a:latin typeface="Times New Roman" panose="02020603050405020304" pitchFamily="18" charset="0"/>
                <a:ea typeface="黑体" panose="02010609060101010101" charset="-122"/>
                <a:cs typeface="Courier New" panose="02070309020205020404" pitchFamily="49" charset="0"/>
              </a:rPr>
              <a:t>12</a:t>
            </a:r>
            <a:r>
              <a:rPr lang="zh-CN" altLang="zh-CN" sz="2800" kern="100">
                <a:latin typeface="Times New Roman" panose="02020603050405020304" pitchFamily="18" charset="0"/>
                <a:ea typeface="黑体" panose="02010609060101010101" charset="-122"/>
                <a:cs typeface="Times New Roman" panose="02020603050405020304" pitchFamily="18" charset="0"/>
              </a:rPr>
              <a:t>月份投放的废纸可再造好纸超过</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吨的小区有</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，共</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个小区</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的所有可能取值为</a:t>
            </a:r>
            <a:r>
              <a:rPr lang="en-US" altLang="zh-CN" sz="2800" kern="100">
                <a:latin typeface="Times New Roman" panose="02020603050405020304" pitchFamily="18" charset="0"/>
                <a:ea typeface="黑体" panose="02010609060101010101" charset="-122"/>
                <a:cs typeface="Courier New" panose="02070309020205020404" pitchFamily="49" charset="0"/>
              </a:rPr>
              <a:t>0,1,2.</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24496" y="2681436"/>
          <a:ext cx="8139112" cy="1168400"/>
        </p:xfrm>
        <a:graphic>
          <a:graphicData uri="http://schemas.openxmlformats.org/presentationml/2006/ole">
            <mc:AlternateContent xmlns:mc="http://schemas.openxmlformats.org/markup-compatibility/2006">
              <mc:Choice xmlns:v="urn:schemas-microsoft-com:vml" Requires="v">
                <p:oleObj spid="_x0000_s895023" name="文档" r:id="rId1" imgW="8126095" imgH="1168400" progId="Word.Document.12">
                  <p:embed/>
                </p:oleObj>
              </mc:Choice>
              <mc:Fallback>
                <p:oleObj name="文档" r:id="rId1" imgW="8126095" imgH="1168400" progId="Word.Document.12">
                  <p:embed/>
                  <p:pic>
                    <p:nvPicPr>
                      <p:cNvPr id="0" name="图片 895022"/>
                      <p:cNvPicPr/>
                      <p:nvPr/>
                    </p:nvPicPr>
                    <p:blipFill>
                      <a:blip r:embed="rId2"/>
                      <a:stretch>
                        <a:fillRect/>
                      </a:stretch>
                    </p:blipFill>
                    <p:spPr>
                      <a:xfrm>
                        <a:off x="524496" y="2681436"/>
                        <a:ext cx="8139112" cy="11684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24496" y="3705820"/>
          <a:ext cx="8139112" cy="1168400"/>
        </p:xfrm>
        <a:graphic>
          <a:graphicData uri="http://schemas.openxmlformats.org/presentationml/2006/ole">
            <mc:AlternateContent xmlns:mc="http://schemas.openxmlformats.org/markup-compatibility/2006">
              <mc:Choice xmlns:v="urn:schemas-microsoft-com:vml" Requires="v">
                <p:oleObj spid="_x0000_s895024" name="文档" r:id="rId3" imgW="8126095" imgH="1168400" progId="Word.Document.12">
                  <p:embed/>
                </p:oleObj>
              </mc:Choice>
              <mc:Fallback>
                <p:oleObj name="文档" r:id="rId3" imgW="8126095" imgH="1168400" progId="Word.Document.12">
                  <p:embed/>
                  <p:pic>
                    <p:nvPicPr>
                      <p:cNvPr id="0" name="图片 895023"/>
                      <p:cNvPicPr/>
                      <p:nvPr/>
                    </p:nvPicPr>
                    <p:blipFill>
                      <a:blip r:embed="rId4"/>
                      <a:stretch>
                        <a:fillRect/>
                      </a:stretch>
                    </p:blipFill>
                    <p:spPr>
                      <a:xfrm>
                        <a:off x="524496" y="3705820"/>
                        <a:ext cx="8139112" cy="11684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24496" y="4708872"/>
          <a:ext cx="8139112" cy="1168400"/>
        </p:xfrm>
        <a:graphic>
          <a:graphicData uri="http://schemas.openxmlformats.org/presentationml/2006/ole">
            <mc:AlternateContent xmlns:mc="http://schemas.openxmlformats.org/markup-compatibility/2006">
              <mc:Choice xmlns:v="urn:schemas-microsoft-com:vml" Requires="v">
                <p:oleObj spid="_x0000_s895025" name="文档" r:id="rId5" imgW="8126095" imgH="1168400" progId="Word.Document.12">
                  <p:embed/>
                </p:oleObj>
              </mc:Choice>
              <mc:Fallback>
                <p:oleObj name="文档" r:id="rId5" imgW="8126095" imgH="1168400" progId="Word.Document.12">
                  <p:embed/>
                  <p:pic>
                    <p:nvPicPr>
                      <p:cNvPr id="0" name="图片 895024"/>
                      <p:cNvPicPr/>
                      <p:nvPr/>
                    </p:nvPicPr>
                    <p:blipFill>
                      <a:blip r:embed="rId6"/>
                      <a:stretch>
                        <a:fillRect/>
                      </a:stretch>
                    </p:blipFill>
                    <p:spPr>
                      <a:xfrm>
                        <a:off x="524496" y="4708872"/>
                        <a:ext cx="8139112"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676192"/>
            <a:ext cx="1117503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288752" y="1447338"/>
          <a:ext cx="4737100" cy="2006600"/>
        </p:xfrm>
        <a:graphic>
          <a:graphicData uri="http://schemas.openxmlformats.org/presentationml/2006/ole">
            <mc:AlternateContent xmlns:mc="http://schemas.openxmlformats.org/markup-compatibility/2006">
              <mc:Choice xmlns:v="urn:schemas-microsoft-com:vml" Requires="v">
                <p:oleObj spid="_x0000_s896033" name="文档" r:id="rId1" imgW="4744085" imgH="2004060" progId="Word.Document.12">
                  <p:embed/>
                </p:oleObj>
              </mc:Choice>
              <mc:Fallback>
                <p:oleObj name="文档" r:id="rId1" imgW="4744085" imgH="2004060" progId="Word.Document.12">
                  <p:embed/>
                  <p:pic>
                    <p:nvPicPr>
                      <p:cNvPr id="0" name="图片 896032"/>
                      <p:cNvPicPr/>
                      <p:nvPr/>
                    </p:nvPicPr>
                    <p:blipFill>
                      <a:blip r:embed="rId2"/>
                      <a:stretch>
                        <a:fillRect/>
                      </a:stretch>
                    </p:blipFill>
                    <p:spPr>
                      <a:xfrm>
                        <a:off x="288752" y="1447338"/>
                        <a:ext cx="4737100" cy="20066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24496" y="3356992"/>
          <a:ext cx="8139112" cy="1168400"/>
        </p:xfrm>
        <a:graphic>
          <a:graphicData uri="http://schemas.openxmlformats.org/presentationml/2006/ole">
            <mc:AlternateContent xmlns:mc="http://schemas.openxmlformats.org/markup-compatibility/2006">
              <mc:Choice xmlns:v="urn:schemas-microsoft-com:vml" Requires="v">
                <p:oleObj spid="_x0000_s896034" name="文档" r:id="rId3" imgW="8126095" imgH="1168400" progId="Word.Document.12">
                  <p:embed/>
                </p:oleObj>
              </mc:Choice>
              <mc:Fallback>
                <p:oleObj name="文档" r:id="rId3" imgW="8126095" imgH="1168400" progId="Word.Document.12">
                  <p:embed/>
                  <p:pic>
                    <p:nvPicPr>
                      <p:cNvPr id="0" name="图片 896033"/>
                      <p:cNvPicPr/>
                      <p:nvPr/>
                    </p:nvPicPr>
                    <p:blipFill>
                      <a:blip r:embed="rId4"/>
                      <a:stretch>
                        <a:fillRect/>
                      </a:stretch>
                    </p:blipFill>
                    <p:spPr>
                      <a:xfrm>
                        <a:off x="524496" y="3356992"/>
                        <a:ext cx="8139112"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397031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超几何分布的均值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超几何分布与二项分布的区别与联系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方法归纳：类比</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常见误区：超几何分布与二项分布混淆，前者是不放回抽样，后者是有放回抽样</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矩形 16"/>
          <p:cNvSpPr/>
          <p:nvPr/>
        </p:nvSpPr>
        <p:spPr>
          <a:xfrm>
            <a:off x="477837" y="2268518"/>
            <a:ext cx="11234787"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没有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白球</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至少有一个白球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至少有一个红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球</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至多有一个白球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71500" y="692696"/>
          <a:ext cx="11087100" cy="1701800"/>
        </p:xfrm>
        <a:graphic>
          <a:graphicData uri="http://schemas.openxmlformats.org/presentationml/2006/ole">
            <mc:AlternateContent xmlns:mc="http://schemas.openxmlformats.org/markup-compatibility/2006">
              <mc:Choice xmlns:v="urn:schemas-microsoft-com:vml" Requires="v">
                <p:oleObj spid="_x0000_s897056" name="文档" r:id="rId5" imgW="11093450" imgH="1702435" progId="Word.Document.12">
                  <p:embed/>
                </p:oleObj>
              </mc:Choice>
              <mc:Fallback>
                <p:oleObj name="文档" r:id="rId5" imgW="11093450" imgH="1702435" progId="Word.Document.12">
                  <p:embed/>
                  <p:pic>
                    <p:nvPicPr>
                      <p:cNvPr id="0" name="图片 897055"/>
                      <p:cNvPicPr/>
                      <p:nvPr/>
                    </p:nvPicPr>
                    <p:blipFill>
                      <a:blip r:embed="rId6"/>
                      <a:stretch>
                        <a:fillRect/>
                      </a:stretch>
                    </p:blipFill>
                    <p:spPr>
                      <a:xfrm>
                        <a:off x="571500" y="692696"/>
                        <a:ext cx="11087100" cy="1701800"/>
                      </a:xfrm>
                      <a:prstGeom prst="rect">
                        <a:avLst/>
                      </a:prstGeom>
                    </p:spPr>
                  </p:pic>
                </p:oleObj>
              </mc:Fallback>
            </mc:AlternateContent>
          </a:graphicData>
        </a:graphic>
      </p:graphicFrame>
      <p:sp>
        <p:nvSpPr>
          <p:cNvPr id="19" name="TextBox 19"/>
          <p:cNvSpPr txBox="1"/>
          <p:nvPr/>
        </p:nvSpPr>
        <p:spPr>
          <a:xfrm>
            <a:off x="4007768" y="233447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8" name="对象 17"/>
          <p:cNvGraphicFramePr>
            <a:graphicFrameLocks noChangeAspect="1"/>
          </p:cNvGraphicFramePr>
          <p:nvPr/>
        </p:nvGraphicFramePr>
        <p:xfrm>
          <a:off x="571500" y="3911600"/>
          <a:ext cx="11087100" cy="1689100"/>
        </p:xfrm>
        <a:graphic>
          <a:graphicData uri="http://schemas.openxmlformats.org/presentationml/2006/ole">
            <mc:AlternateContent xmlns:mc="http://schemas.openxmlformats.org/markup-compatibility/2006">
              <mc:Choice xmlns:v="urn:schemas-microsoft-com:vml" Requires="v">
                <p:oleObj spid="_x0000_s897057" name="文档" r:id="rId7" imgW="11093450" imgH="1700530" progId="Word.Document.12">
                  <p:embed/>
                </p:oleObj>
              </mc:Choice>
              <mc:Fallback>
                <p:oleObj name="文档" r:id="rId7" imgW="11093450" imgH="1700530" progId="Word.Document.12">
                  <p:embed/>
                  <p:pic>
                    <p:nvPicPr>
                      <p:cNvPr id="0" name="图片 897056"/>
                      <p:cNvPicPr/>
                      <p:nvPr/>
                    </p:nvPicPr>
                    <p:blipFill>
                      <a:blip r:embed="rId8"/>
                      <a:stretch>
                        <a:fillRect/>
                      </a:stretch>
                    </p:blipFill>
                    <p:spPr>
                      <a:xfrm>
                        <a:off x="571500" y="3911600"/>
                        <a:ext cx="11087100" cy="1689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536126"/>
            <a:ext cx="11017224"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某人参加一次测试，在备选的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道题中，他能答对其中的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现从备选的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道题中随机抽出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道题进行测试，规定至少答对</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道题才算合格，则下列说法正确的是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73100" y="2498102"/>
          <a:ext cx="10833100" cy="3276600"/>
        </p:xfrm>
        <a:graphic>
          <a:graphicData uri="http://schemas.openxmlformats.org/presentationml/2006/ole">
            <mc:AlternateContent xmlns:mc="http://schemas.openxmlformats.org/markup-compatibility/2006">
              <mc:Choice xmlns:v="urn:schemas-microsoft-com:vml" Requires="v">
                <p:oleObj spid="_x0000_s843834" name="文档" r:id="rId5" imgW="10980420" imgH="3322320" progId="Word.Document.12">
                  <p:embed/>
                </p:oleObj>
              </mc:Choice>
              <mc:Fallback>
                <p:oleObj name="文档" r:id="rId5" imgW="10980420" imgH="3322320" progId="Word.Document.12">
                  <p:embed/>
                  <p:pic>
                    <p:nvPicPr>
                      <p:cNvPr id="0" name="图片 843833"/>
                      <p:cNvPicPr/>
                      <p:nvPr/>
                    </p:nvPicPr>
                    <p:blipFill>
                      <a:blip r:embed="rId6"/>
                      <a:stretch>
                        <a:fillRect/>
                      </a:stretch>
                    </p:blipFill>
                    <p:spPr>
                      <a:xfrm>
                        <a:off x="673100" y="2498102"/>
                        <a:ext cx="10833100" cy="3276600"/>
                      </a:xfrm>
                      <a:prstGeom prst="rect">
                        <a:avLst/>
                      </a:prstGeom>
                    </p:spPr>
                  </p:pic>
                </p:oleObj>
              </mc:Fallback>
            </mc:AlternateContent>
          </a:graphicData>
        </a:graphic>
      </p:graphicFrame>
      <p:sp>
        <p:nvSpPr>
          <p:cNvPr id="13" name="TextBox 19"/>
          <p:cNvSpPr txBox="1"/>
          <p:nvPr/>
        </p:nvSpPr>
        <p:spPr>
          <a:xfrm>
            <a:off x="441276" y="415354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9"/>
          <p:cNvSpPr txBox="1"/>
          <p:nvPr/>
        </p:nvSpPr>
        <p:spPr>
          <a:xfrm>
            <a:off x="441276" y="502043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73100" y="697632"/>
          <a:ext cx="10833100" cy="2032000"/>
        </p:xfrm>
        <a:graphic>
          <a:graphicData uri="http://schemas.openxmlformats.org/presentationml/2006/ole">
            <mc:AlternateContent xmlns:mc="http://schemas.openxmlformats.org/markup-compatibility/2006">
              <mc:Choice xmlns:v="urn:schemas-microsoft-com:vml" Requires="v">
                <p:oleObj spid="_x0000_s898111" name="文档" r:id="rId5" imgW="10980420" imgH="2060575" progId="Word.Document.12">
                  <p:embed/>
                </p:oleObj>
              </mc:Choice>
              <mc:Fallback>
                <p:oleObj name="文档" r:id="rId5" imgW="10980420" imgH="2060575" progId="Word.Document.12">
                  <p:embed/>
                  <p:pic>
                    <p:nvPicPr>
                      <p:cNvPr id="0" name="图片 898110"/>
                      <p:cNvPicPr/>
                      <p:nvPr/>
                    </p:nvPicPr>
                    <p:blipFill>
                      <a:blip r:embed="rId6"/>
                      <a:stretch>
                        <a:fillRect/>
                      </a:stretch>
                    </p:blipFill>
                    <p:spPr>
                      <a:xfrm>
                        <a:off x="673100" y="697632"/>
                        <a:ext cx="10833100" cy="20320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73100" y="2430760"/>
          <a:ext cx="10833100" cy="1219200"/>
        </p:xfrm>
        <a:graphic>
          <a:graphicData uri="http://schemas.openxmlformats.org/presentationml/2006/ole">
            <mc:AlternateContent xmlns:mc="http://schemas.openxmlformats.org/markup-compatibility/2006">
              <mc:Choice xmlns:v="urn:schemas-microsoft-com:vml" Requires="v">
                <p:oleObj spid="_x0000_s898112" name="文档" r:id="rId7" imgW="10980420" imgH="1237615" progId="Word.Document.12">
                  <p:embed/>
                </p:oleObj>
              </mc:Choice>
              <mc:Fallback>
                <p:oleObj name="文档" r:id="rId7" imgW="10980420" imgH="1237615" progId="Word.Document.12">
                  <p:embed/>
                  <p:pic>
                    <p:nvPicPr>
                      <p:cNvPr id="0" name="图片 898111"/>
                      <p:cNvPicPr/>
                      <p:nvPr/>
                    </p:nvPicPr>
                    <p:blipFill>
                      <a:blip r:embed="rId8"/>
                      <a:stretch>
                        <a:fillRect/>
                      </a:stretch>
                    </p:blipFill>
                    <p:spPr>
                      <a:xfrm>
                        <a:off x="673100" y="2430760"/>
                        <a:ext cx="10833100" cy="12192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73100" y="3505944"/>
          <a:ext cx="10833100" cy="1219200"/>
        </p:xfrm>
        <a:graphic>
          <a:graphicData uri="http://schemas.openxmlformats.org/presentationml/2006/ole">
            <mc:AlternateContent xmlns:mc="http://schemas.openxmlformats.org/markup-compatibility/2006">
              <mc:Choice xmlns:v="urn:schemas-microsoft-com:vml" Requires="v">
                <p:oleObj spid="_x0000_s898113" name="文档" r:id="rId9" imgW="10980420" imgH="1235710" progId="Word.Document.12">
                  <p:embed/>
                </p:oleObj>
              </mc:Choice>
              <mc:Fallback>
                <p:oleObj name="文档" r:id="rId9" imgW="10980420" imgH="1235710" progId="Word.Document.12">
                  <p:embed/>
                  <p:pic>
                    <p:nvPicPr>
                      <p:cNvPr id="0" name="图片 898112"/>
                      <p:cNvPicPr/>
                      <p:nvPr/>
                    </p:nvPicPr>
                    <p:blipFill>
                      <a:blip r:embed="rId10"/>
                      <a:stretch>
                        <a:fillRect/>
                      </a:stretch>
                    </p:blipFill>
                    <p:spPr>
                      <a:xfrm>
                        <a:off x="673100" y="3505944"/>
                        <a:ext cx="10833100" cy="12192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73100" y="4514056"/>
          <a:ext cx="10833100" cy="1219200"/>
        </p:xfrm>
        <a:graphic>
          <a:graphicData uri="http://schemas.openxmlformats.org/presentationml/2006/ole">
            <mc:AlternateContent xmlns:mc="http://schemas.openxmlformats.org/markup-compatibility/2006">
              <mc:Choice xmlns:v="urn:schemas-microsoft-com:vml" Requires="v">
                <p:oleObj spid="_x0000_s898114" name="文档" r:id="rId11" imgW="10980420" imgH="1235710" progId="Word.Document.12">
                  <p:embed/>
                </p:oleObj>
              </mc:Choice>
              <mc:Fallback>
                <p:oleObj name="文档" r:id="rId11" imgW="10980420" imgH="1235710" progId="Word.Document.12">
                  <p:embed/>
                  <p:pic>
                    <p:nvPicPr>
                      <p:cNvPr id="0" name="图片 898113"/>
                      <p:cNvPicPr/>
                      <p:nvPr/>
                    </p:nvPicPr>
                    <p:blipFill>
                      <a:blip r:embed="rId12"/>
                      <a:stretch>
                        <a:fillRect/>
                      </a:stretch>
                    </p:blipFill>
                    <p:spPr>
                      <a:xfrm>
                        <a:off x="673100" y="4514056"/>
                        <a:ext cx="1083310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877070"/>
            <a:ext cx="11010544" cy="1815882"/>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盒子里有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个白球，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个黑球，从中任取两球，设取出白球的个数为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736600" y="3429000"/>
          <a:ext cx="10414000" cy="1943100"/>
        </p:xfrm>
        <a:graphic>
          <a:graphicData uri="http://schemas.openxmlformats.org/presentationml/2006/ole">
            <mc:AlternateContent xmlns:mc="http://schemas.openxmlformats.org/markup-compatibility/2006">
              <mc:Choice xmlns:v="urn:schemas-microsoft-com:vml" Requires="v">
                <p:oleObj spid="_x0000_s844857" name="文档" r:id="rId5" imgW="10852150" imgH="2026920" progId="Word.Document.12">
                  <p:embed/>
                </p:oleObj>
              </mc:Choice>
              <mc:Fallback>
                <p:oleObj name="文档" r:id="rId5" imgW="10852150" imgH="2026920" progId="Word.Document.12">
                  <p:embed/>
                  <p:pic>
                    <p:nvPicPr>
                      <p:cNvPr id="0" name="图片 844856"/>
                      <p:cNvPicPr/>
                      <p:nvPr/>
                    </p:nvPicPr>
                    <p:blipFill>
                      <a:blip r:embed="rId6"/>
                      <a:stretch>
                        <a:fillRect/>
                      </a:stretch>
                    </p:blipFill>
                    <p:spPr>
                      <a:xfrm>
                        <a:off x="736600" y="3429000"/>
                        <a:ext cx="10414000" cy="19431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583832" y="1556792"/>
          <a:ext cx="933450" cy="1547813"/>
        </p:xfrm>
        <a:graphic>
          <a:graphicData uri="http://schemas.openxmlformats.org/presentationml/2006/ole">
            <mc:AlternateContent xmlns:mc="http://schemas.openxmlformats.org/markup-compatibility/2006">
              <mc:Choice xmlns:v="urn:schemas-microsoft-com:vml" Requires="v">
                <p:oleObj spid="_x0000_s844858" name="文档" r:id="rId7" imgW="935990" imgH="1550035" progId="Word.Document.12">
                  <p:embed/>
                </p:oleObj>
              </mc:Choice>
              <mc:Fallback>
                <p:oleObj name="文档" r:id="rId7" imgW="935990" imgH="1550035" progId="Word.Document.12">
                  <p:embed/>
                  <p:pic>
                    <p:nvPicPr>
                      <p:cNvPr id="0" name="图片 844857"/>
                      <p:cNvPicPr/>
                      <p:nvPr/>
                    </p:nvPicPr>
                    <p:blipFill>
                      <a:blip r:embed="rId8"/>
                      <a:stretch>
                        <a:fillRect/>
                      </a:stretch>
                    </p:blipFill>
                    <p:spPr>
                      <a:xfrm>
                        <a:off x="4583832" y="1556792"/>
                        <a:ext cx="933450" cy="15478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622908" y="188640"/>
            <a:ext cx="10946184"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某校为了解高三学生身体素质情况，从某项体育测试成绩中随机抽取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个学生成绩进行分析，得到成绩频率分布直方图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已知成绩在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的学生人数为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个女生的成绩在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，现由成绩在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的样本中随机抽取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名学生，记所抽取学生中女生的人数为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6877" name="Picture 29" descr="7-12J"/>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1284" y="3464691"/>
            <a:ext cx="4469433" cy="298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213309" y="2248472"/>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50</a:t>
            </a:r>
            <a:endParaRPr lang="zh-CN" altLang="en-US" dirty="0"/>
          </a:p>
        </p:txBody>
      </p:sp>
      <p:graphicFrame>
        <p:nvGraphicFramePr>
          <p:cNvPr id="7" name="对象 6"/>
          <p:cNvGraphicFramePr>
            <a:graphicFrameLocks noChangeAspect="1"/>
          </p:cNvGraphicFramePr>
          <p:nvPr/>
        </p:nvGraphicFramePr>
        <p:xfrm>
          <a:off x="6184900" y="2469426"/>
          <a:ext cx="831850" cy="990600"/>
        </p:xfrm>
        <a:graphic>
          <a:graphicData uri="http://schemas.openxmlformats.org/presentationml/2006/ole">
            <mc:AlternateContent xmlns:mc="http://schemas.openxmlformats.org/markup-compatibility/2006">
              <mc:Choice xmlns:v="urn:schemas-microsoft-com:vml" Requires="v">
                <p:oleObj spid="_x0000_s846893" name="文档" r:id="rId6" imgW="833755" imgH="991870" progId="Word.Document.12">
                  <p:embed/>
                </p:oleObj>
              </mc:Choice>
              <mc:Fallback>
                <p:oleObj name="文档" r:id="rId6" imgW="833755" imgH="991870" progId="Word.Document.12">
                  <p:embed/>
                  <p:pic>
                    <p:nvPicPr>
                      <p:cNvPr id="0" name="图片 846892"/>
                      <p:cNvPicPr/>
                      <p:nvPr/>
                    </p:nvPicPr>
                    <p:blipFill>
                      <a:blip r:embed="rId7"/>
                      <a:stretch>
                        <a:fillRect/>
                      </a:stretch>
                    </p:blipFill>
                    <p:spPr>
                      <a:xfrm>
                        <a:off x="6184900" y="2469426"/>
                        <a:ext cx="83185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622908" y="188640"/>
            <a:ext cx="10946184"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charset="-122"/>
                <a:cs typeface="Courier New" panose="02070309020205020404" pitchFamily="49" charset="0"/>
              </a:rPr>
              <a:t>(0.012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0.016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0.018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依题意得</a:t>
            </a:r>
            <a:r>
              <a:rPr lang="en-US" altLang="zh-CN" sz="2800" kern="100" dirty="0">
                <a:latin typeface="Times New Roman" panose="02020603050405020304" pitchFamily="18" charset="0"/>
                <a:ea typeface="黑体" panose="02010609060101010101" charset="-122"/>
                <a:cs typeface="Courier New" panose="02070309020205020404" pitchFamily="49" charset="0"/>
              </a:rPr>
              <a:t>0.016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成绩在</a:t>
            </a:r>
            <a:r>
              <a:rPr lang="en-US" altLang="zh-CN" sz="2800" kern="100" dirty="0">
                <a:latin typeface="Times New Roman" panose="02020603050405020304" pitchFamily="18" charset="0"/>
                <a:ea typeface="黑体" panose="02010609060101010101" charset="-122"/>
                <a:cs typeface="Courier New" panose="02070309020205020404" pitchFamily="49" charset="0"/>
              </a:rPr>
              <a:t>[50,60)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的人数为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0.012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其中</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个为女生，</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个为男生</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6877" name="Picture 29" descr="7-12J"/>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7244" y="1044498"/>
            <a:ext cx="4063121" cy="27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767408" y="4196308"/>
          <a:ext cx="8139112" cy="1104900"/>
        </p:xfrm>
        <a:graphic>
          <a:graphicData uri="http://schemas.openxmlformats.org/presentationml/2006/ole">
            <mc:AlternateContent xmlns:mc="http://schemas.openxmlformats.org/markup-compatibility/2006">
              <mc:Choice xmlns:v="urn:schemas-microsoft-com:vml" Requires="v">
                <p:oleObj spid="_x0000_s899133" name="文档" r:id="rId8" imgW="8126095" imgH="1104900" progId="Word.Document.12">
                  <p:embed/>
                </p:oleObj>
              </mc:Choice>
              <mc:Fallback>
                <p:oleObj name="文档" r:id="rId8" imgW="8126095" imgH="1104900" progId="Word.Document.12">
                  <p:embed/>
                  <p:pic>
                    <p:nvPicPr>
                      <p:cNvPr id="0" name="图片 899132"/>
                      <p:cNvPicPr/>
                      <p:nvPr/>
                    </p:nvPicPr>
                    <p:blipFill>
                      <a:blip r:embed="rId9"/>
                      <a:stretch>
                        <a:fillRect/>
                      </a:stretch>
                    </p:blipFill>
                    <p:spPr>
                      <a:xfrm>
                        <a:off x="767408" y="4196308"/>
                        <a:ext cx="8139112" cy="11049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719736" y="4222739"/>
          <a:ext cx="4203700" cy="1092200"/>
        </p:xfrm>
        <a:graphic>
          <a:graphicData uri="http://schemas.openxmlformats.org/presentationml/2006/ole">
            <mc:AlternateContent xmlns:mc="http://schemas.openxmlformats.org/markup-compatibility/2006">
              <mc:Choice xmlns:v="urn:schemas-microsoft-com:vml" Requires="v">
                <p:oleObj spid="_x0000_s899134" name="文档" r:id="rId10" imgW="4214495" imgH="1090930" progId="Word.Document.12">
                  <p:embed/>
                </p:oleObj>
              </mc:Choice>
              <mc:Fallback>
                <p:oleObj name="文档" r:id="rId10" imgW="4214495" imgH="1090930" progId="Word.Document.12">
                  <p:embed/>
                  <p:pic>
                    <p:nvPicPr>
                      <p:cNvPr id="0" name="图片 899133"/>
                      <p:cNvPicPr/>
                      <p:nvPr/>
                    </p:nvPicPr>
                    <p:blipFill>
                      <a:blip r:embed="rId11"/>
                      <a:stretch>
                        <a:fillRect/>
                      </a:stretch>
                    </p:blipFill>
                    <p:spPr>
                      <a:xfrm>
                        <a:off x="3719736" y="4222739"/>
                        <a:ext cx="4203700" cy="10922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62000" y="5263728"/>
          <a:ext cx="4597400" cy="1092200"/>
        </p:xfrm>
        <a:graphic>
          <a:graphicData uri="http://schemas.openxmlformats.org/presentationml/2006/ole">
            <mc:AlternateContent xmlns:mc="http://schemas.openxmlformats.org/markup-compatibility/2006">
              <mc:Choice xmlns:v="urn:schemas-microsoft-com:vml" Requires="v">
                <p:oleObj spid="_x0000_s899135" name="文档" r:id="rId12" imgW="4606925" imgH="1090930" progId="Word.Document.12">
                  <p:embed/>
                </p:oleObj>
              </mc:Choice>
              <mc:Fallback>
                <p:oleObj name="文档" r:id="rId12" imgW="4606925" imgH="1090930" progId="Word.Document.12">
                  <p:embed/>
                  <p:pic>
                    <p:nvPicPr>
                      <p:cNvPr id="0" name="图片 899134"/>
                      <p:cNvPicPr/>
                      <p:nvPr/>
                    </p:nvPicPr>
                    <p:blipFill>
                      <a:blip r:embed="rId13"/>
                      <a:stretch>
                        <a:fillRect/>
                      </a:stretch>
                    </p:blipFill>
                    <p:spPr>
                      <a:xfrm>
                        <a:off x="762000" y="5263728"/>
                        <a:ext cx="4597400" cy="10922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292600" y="5270500"/>
          <a:ext cx="6426200" cy="1155700"/>
        </p:xfrm>
        <a:graphic>
          <a:graphicData uri="http://schemas.openxmlformats.org/presentationml/2006/ole">
            <mc:AlternateContent xmlns:mc="http://schemas.openxmlformats.org/markup-compatibility/2006">
              <mc:Choice xmlns:v="urn:schemas-microsoft-com:vml" Requires="v">
                <p:oleObj spid="_x0000_s899136" name="文档" r:id="rId14" imgW="6520180" imgH="1174115" progId="Word.Document.12">
                  <p:embed/>
                </p:oleObj>
              </mc:Choice>
              <mc:Fallback>
                <p:oleObj name="文档" r:id="rId14" imgW="6520180" imgH="1174115" progId="Word.Document.12">
                  <p:embed/>
                  <p:pic>
                    <p:nvPicPr>
                      <p:cNvPr id="0" name="图片 899135"/>
                      <p:cNvPicPr/>
                      <p:nvPr/>
                    </p:nvPicPr>
                    <p:blipFill>
                      <a:blip r:embed="rId15"/>
                      <a:stretch>
                        <a:fillRect/>
                      </a:stretch>
                    </p:blipFill>
                    <p:spPr>
                      <a:xfrm>
                        <a:off x="4292600" y="5270500"/>
                        <a:ext cx="6426200" cy="1155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46877"/>
                                        </p:tgtEl>
                                        <p:attrNameLst>
                                          <p:attrName>style.visibility</p:attrName>
                                        </p:attrNameLst>
                                      </p:cBhvr>
                                      <p:to>
                                        <p:strVal val="visible"/>
                                      </p:to>
                                    </p:set>
                                    <p:animEffect transition="in" filter="blinds(horizontal)">
                                      <p:cBhvr>
                                        <p:cTn id="10" dur="500"/>
                                        <p:tgtEl>
                                          <p:spTgt spid="8468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linds(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一、超几何分布的均值</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82728" y="764704"/>
            <a:ext cx="11085879"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一批产品共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件，次品率为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，从中任取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件，则恰好取到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件次品的概率为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482728" y="3411215"/>
            <a:ext cx="11085879"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由题意知</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件产品中有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件次品，</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4664" y="2204864"/>
          <a:ext cx="8139112" cy="1573213"/>
        </p:xfrm>
        <a:graphic>
          <a:graphicData uri="http://schemas.openxmlformats.org/presentationml/2006/ole">
            <mc:AlternateContent xmlns:mc="http://schemas.openxmlformats.org/markup-compatibility/2006">
              <mc:Choice xmlns:v="urn:schemas-microsoft-com:vml" Requires="v">
                <p:oleObj spid="_x0000_s900128" name="文档" r:id="rId20" imgW="8126095" imgH="1572895" progId="Word.Document.12">
                  <p:embed/>
                </p:oleObj>
              </mc:Choice>
              <mc:Fallback>
                <p:oleObj name="文档" r:id="rId20" imgW="8126095" imgH="1572895" progId="Word.Document.12">
                  <p:embed/>
                  <p:pic>
                    <p:nvPicPr>
                      <p:cNvPr id="0" name="图片 900127"/>
                      <p:cNvPicPr/>
                      <p:nvPr/>
                    </p:nvPicPr>
                    <p:blipFill>
                      <a:blip r:embed="rId21"/>
                      <a:stretch>
                        <a:fillRect/>
                      </a:stretch>
                    </p:blipFill>
                    <p:spPr>
                      <a:xfrm>
                        <a:off x="604664" y="2204864"/>
                        <a:ext cx="8139112" cy="1573213"/>
                      </a:xfrm>
                      <a:prstGeom prst="rect">
                        <a:avLst/>
                      </a:prstGeom>
                    </p:spPr>
                  </p:pic>
                </p:oleObj>
              </mc:Fallback>
            </mc:AlternateContent>
          </a:graphicData>
        </a:graphic>
      </p:graphicFrame>
      <p:sp>
        <p:nvSpPr>
          <p:cNvPr id="29" name="TextBox 19"/>
          <p:cNvSpPr txBox="1"/>
          <p:nvPr/>
        </p:nvSpPr>
        <p:spPr>
          <a:xfrm>
            <a:off x="2126343" y="234234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7" name="对象 26"/>
          <p:cNvGraphicFramePr>
            <a:graphicFrameLocks noChangeAspect="1"/>
          </p:cNvGraphicFramePr>
          <p:nvPr/>
        </p:nvGraphicFramePr>
        <p:xfrm>
          <a:off x="604664" y="4232051"/>
          <a:ext cx="8139112" cy="1573213"/>
        </p:xfrm>
        <a:graphic>
          <a:graphicData uri="http://schemas.openxmlformats.org/presentationml/2006/ole">
            <mc:AlternateContent xmlns:mc="http://schemas.openxmlformats.org/markup-compatibility/2006">
              <mc:Choice xmlns:v="urn:schemas-microsoft-com:vml" Requires="v">
                <p:oleObj spid="_x0000_s900129" name="文档" r:id="rId22" imgW="8126095" imgH="1571625" progId="Word.Document.12">
                  <p:embed/>
                </p:oleObj>
              </mc:Choice>
              <mc:Fallback>
                <p:oleObj name="文档" r:id="rId22" imgW="8126095" imgH="1571625" progId="Word.Document.12">
                  <p:embed/>
                  <p:pic>
                    <p:nvPicPr>
                      <p:cNvPr id="0" name="图片 900128"/>
                      <p:cNvPicPr/>
                      <p:nvPr/>
                    </p:nvPicPr>
                    <p:blipFill>
                      <a:blip r:embed="rId23"/>
                      <a:stretch>
                        <a:fillRect/>
                      </a:stretch>
                    </p:blipFill>
                    <p:spPr>
                      <a:xfrm>
                        <a:off x="604664" y="4232051"/>
                        <a:ext cx="8139112" cy="15732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71500" y="332656"/>
          <a:ext cx="11099800" cy="3086100"/>
        </p:xfrm>
        <a:graphic>
          <a:graphicData uri="http://schemas.openxmlformats.org/presentationml/2006/ole">
            <mc:AlternateContent xmlns:mc="http://schemas.openxmlformats.org/markup-compatibility/2006">
              <mc:Choice xmlns:v="urn:schemas-microsoft-com:vml" Requires="v">
                <p:oleObj spid="_x0000_s848970" name="文档" r:id="rId17" imgW="11251565" imgH="3128645" progId="Word.Document.12">
                  <p:embed/>
                </p:oleObj>
              </mc:Choice>
              <mc:Fallback>
                <p:oleObj name="文档" r:id="rId17" imgW="11251565" imgH="3128645" progId="Word.Document.12">
                  <p:embed/>
                  <p:pic>
                    <p:nvPicPr>
                      <p:cNvPr id="0" name="图片 848969"/>
                      <p:cNvPicPr/>
                      <p:nvPr/>
                    </p:nvPicPr>
                    <p:blipFill>
                      <a:blip r:embed="rId18"/>
                      <a:stretch>
                        <a:fillRect/>
                      </a:stretch>
                    </p:blipFill>
                    <p:spPr>
                      <a:xfrm>
                        <a:off x="571500" y="332656"/>
                        <a:ext cx="11099800" cy="30861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58800" y="3327400"/>
          <a:ext cx="11049000" cy="1295400"/>
        </p:xfrm>
        <a:graphic>
          <a:graphicData uri="http://schemas.openxmlformats.org/presentationml/2006/ole">
            <mc:AlternateContent xmlns:mc="http://schemas.openxmlformats.org/markup-compatibility/2006">
              <mc:Choice xmlns:v="urn:schemas-microsoft-com:vml" Requires="v">
                <p:oleObj spid="_x0000_s848971" name="文档" r:id="rId19" imgW="11361420" imgH="1332230" progId="Word.Document.12">
                  <p:embed/>
                </p:oleObj>
              </mc:Choice>
              <mc:Fallback>
                <p:oleObj name="文档" r:id="rId19" imgW="11361420" imgH="1332230" progId="Word.Document.12">
                  <p:embed/>
                  <p:pic>
                    <p:nvPicPr>
                      <p:cNvPr id="0" name="图片 848970"/>
                      <p:cNvPicPr/>
                      <p:nvPr/>
                    </p:nvPicPr>
                    <p:blipFill>
                      <a:blip r:embed="rId20"/>
                      <a:stretch>
                        <a:fillRect/>
                      </a:stretch>
                    </p:blipFill>
                    <p:spPr>
                      <a:xfrm>
                        <a:off x="558800" y="3327400"/>
                        <a:ext cx="11049000" cy="1295400"/>
                      </a:xfrm>
                      <a:prstGeom prst="rect">
                        <a:avLst/>
                      </a:prstGeom>
                    </p:spPr>
                  </p:pic>
                </p:oleObj>
              </mc:Fallback>
            </mc:AlternateContent>
          </a:graphicData>
        </a:graphic>
      </p:graphicFrame>
      <p:sp>
        <p:nvSpPr>
          <p:cNvPr id="24" name="TextBox 19"/>
          <p:cNvSpPr txBox="1"/>
          <p:nvPr/>
        </p:nvSpPr>
        <p:spPr>
          <a:xfrm>
            <a:off x="2977599" y="219566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矩形 4"/>
          <p:cNvSpPr/>
          <p:nvPr/>
        </p:nvSpPr>
        <p:spPr>
          <a:xfrm>
            <a:off x="437150" y="4112136"/>
            <a:ext cx="11234150"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55625" y="5353784"/>
          <a:ext cx="11049000" cy="990600"/>
        </p:xfrm>
        <a:graphic>
          <a:graphicData uri="http://schemas.openxmlformats.org/presentationml/2006/ole">
            <mc:AlternateContent xmlns:mc="http://schemas.openxmlformats.org/markup-compatibility/2006">
              <mc:Choice xmlns:v="urn:schemas-microsoft-com:vml" Requires="v">
                <p:oleObj spid="_x0000_s848972" name="文档" r:id="rId21" imgW="11416030" imgH="1019810" progId="Word.Document.12">
                  <p:embed/>
                </p:oleObj>
              </mc:Choice>
              <mc:Fallback>
                <p:oleObj name="文档" r:id="rId21" imgW="11416030" imgH="1019810" progId="Word.Document.12">
                  <p:embed/>
                  <p:pic>
                    <p:nvPicPr>
                      <p:cNvPr id="0" name="图片 848971"/>
                      <p:cNvPicPr/>
                      <p:nvPr/>
                    </p:nvPicPr>
                    <p:blipFill>
                      <a:blip r:embed="rId22"/>
                      <a:stretch>
                        <a:fillRect/>
                      </a:stretch>
                    </p:blipFill>
                    <p:spPr>
                      <a:xfrm>
                        <a:off x="555625" y="5353784"/>
                        <a:ext cx="1104900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912664"/>
            <a:ext cx="1110937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一袋中装有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个红球和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个黑球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除颜色外无区别</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球，记其中黑球数为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500" y="2311400"/>
          <a:ext cx="7950200" cy="1117600"/>
        </p:xfrm>
        <a:graphic>
          <a:graphicData uri="http://schemas.openxmlformats.org/presentationml/2006/ole">
            <mc:AlternateContent xmlns:mc="http://schemas.openxmlformats.org/markup-compatibility/2006">
              <mc:Choice xmlns:v="urn:schemas-microsoft-com:vml" Requires="v">
                <p:oleObj spid="_x0000_s849963" name="文档" r:id="rId17" imgW="8171815" imgH="1151255" progId="Word.Document.12">
                  <p:embed/>
                </p:oleObj>
              </mc:Choice>
              <mc:Fallback>
                <p:oleObj name="文档" r:id="rId17" imgW="8171815" imgH="1151255" progId="Word.Document.12">
                  <p:embed/>
                  <p:pic>
                    <p:nvPicPr>
                      <p:cNvPr id="0" name="图片 849962"/>
                      <p:cNvPicPr/>
                      <p:nvPr/>
                    </p:nvPicPr>
                    <p:blipFill>
                      <a:blip r:embed="rId18"/>
                      <a:stretch>
                        <a:fillRect/>
                      </a:stretch>
                    </p:blipFill>
                    <p:spPr>
                      <a:xfrm>
                        <a:off x="571500" y="2311400"/>
                        <a:ext cx="7950200" cy="1117600"/>
                      </a:xfrm>
                      <a:prstGeom prst="rect">
                        <a:avLst/>
                      </a:prstGeom>
                    </p:spPr>
                  </p:pic>
                </p:oleObj>
              </mc:Fallback>
            </mc:AlternateContent>
          </a:graphicData>
        </a:graphic>
      </p:graphicFrame>
      <p:sp>
        <p:nvSpPr>
          <p:cNvPr id="32" name="TextBox 19"/>
          <p:cNvSpPr txBox="1"/>
          <p:nvPr/>
        </p:nvSpPr>
        <p:spPr>
          <a:xfrm>
            <a:off x="297260" y="234814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142032"/>
            <a:ext cx="11109374"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由题意可知，随机变量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的可能取值有</a:t>
            </a:r>
            <a:r>
              <a:rPr lang="en-US" altLang="zh-CN" sz="2800" kern="100" dirty="0">
                <a:latin typeface="Times New Roman" panose="02020603050405020304" pitchFamily="18" charset="0"/>
                <a:ea typeface="黑体" panose="02010609060101010101" charset="-122"/>
                <a:cs typeface="Courier New" panose="02070309020205020404" pitchFamily="49" charset="0"/>
              </a:rPr>
              <a:t>0,1,2,3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500" y="980728"/>
          <a:ext cx="7950200" cy="1117600"/>
        </p:xfrm>
        <a:graphic>
          <a:graphicData uri="http://schemas.openxmlformats.org/presentationml/2006/ole">
            <mc:AlternateContent xmlns:mc="http://schemas.openxmlformats.org/markup-compatibility/2006">
              <mc:Choice xmlns:v="urn:schemas-microsoft-com:vml" Requires="v">
                <p:oleObj spid="_x0000_s901197" name="文档" r:id="rId17" imgW="8171815" imgH="1151255" progId="Word.Document.12">
                  <p:embed/>
                </p:oleObj>
              </mc:Choice>
              <mc:Fallback>
                <p:oleObj name="文档" r:id="rId17" imgW="8171815" imgH="1151255" progId="Word.Document.12">
                  <p:embed/>
                  <p:pic>
                    <p:nvPicPr>
                      <p:cNvPr id="0" name="图片 901196"/>
                      <p:cNvPicPr/>
                      <p:nvPr/>
                    </p:nvPicPr>
                    <p:blipFill>
                      <a:blip r:embed="rId18"/>
                      <a:stretch>
                        <a:fillRect/>
                      </a:stretch>
                    </p:blipFill>
                    <p:spPr>
                      <a:xfrm>
                        <a:off x="571500" y="980728"/>
                        <a:ext cx="7950200" cy="11176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58800" y="1916832"/>
          <a:ext cx="11036300" cy="1397000"/>
        </p:xfrm>
        <a:graphic>
          <a:graphicData uri="http://schemas.openxmlformats.org/presentationml/2006/ole">
            <mc:AlternateContent xmlns:mc="http://schemas.openxmlformats.org/markup-compatibility/2006">
              <mc:Choice xmlns:v="urn:schemas-microsoft-com:vml" Requires="v">
                <p:oleObj spid="_x0000_s901198" name="文档" r:id="rId19" imgW="11187430" imgH="1417320" progId="Word.Document.12">
                  <p:embed/>
                </p:oleObj>
              </mc:Choice>
              <mc:Fallback>
                <p:oleObj name="文档" r:id="rId19" imgW="11187430" imgH="1417320" progId="Word.Document.12">
                  <p:embed/>
                  <p:pic>
                    <p:nvPicPr>
                      <p:cNvPr id="0" name="图片 901197"/>
                      <p:cNvPicPr/>
                      <p:nvPr/>
                    </p:nvPicPr>
                    <p:blipFill>
                      <a:blip r:embed="rId20"/>
                      <a:stretch>
                        <a:fillRect/>
                      </a:stretch>
                    </p:blipFill>
                    <p:spPr>
                      <a:xfrm>
                        <a:off x="558800" y="1916832"/>
                        <a:ext cx="11036300" cy="13970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58800" y="2950707"/>
          <a:ext cx="11036300" cy="1397000"/>
        </p:xfrm>
        <a:graphic>
          <a:graphicData uri="http://schemas.openxmlformats.org/presentationml/2006/ole">
            <mc:AlternateContent xmlns:mc="http://schemas.openxmlformats.org/markup-compatibility/2006">
              <mc:Choice xmlns:v="urn:schemas-microsoft-com:vml" Requires="v">
                <p:oleObj spid="_x0000_s901199" name="文档" r:id="rId21" imgW="11187430" imgH="1416050" progId="Word.Document.12">
                  <p:embed/>
                </p:oleObj>
              </mc:Choice>
              <mc:Fallback>
                <p:oleObj name="文档" r:id="rId21" imgW="11187430" imgH="1416050" progId="Word.Document.12">
                  <p:embed/>
                  <p:pic>
                    <p:nvPicPr>
                      <p:cNvPr id="0" name="图片 901198"/>
                      <p:cNvPicPr/>
                      <p:nvPr/>
                    </p:nvPicPr>
                    <p:blipFill>
                      <a:blip r:embed="rId22"/>
                      <a:stretch>
                        <a:fillRect/>
                      </a:stretch>
                    </p:blipFill>
                    <p:spPr>
                      <a:xfrm>
                        <a:off x="558800" y="2950707"/>
                        <a:ext cx="11036300" cy="1397000"/>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58800" y="3984582"/>
          <a:ext cx="11036300" cy="1397000"/>
        </p:xfrm>
        <a:graphic>
          <a:graphicData uri="http://schemas.openxmlformats.org/presentationml/2006/ole">
            <mc:AlternateContent xmlns:mc="http://schemas.openxmlformats.org/markup-compatibility/2006">
              <mc:Choice xmlns:v="urn:schemas-microsoft-com:vml" Requires="v">
                <p:oleObj spid="_x0000_s901200" name="文档" r:id="rId23" imgW="11187430" imgH="1416050" progId="Word.Document.12">
                  <p:embed/>
                </p:oleObj>
              </mc:Choice>
              <mc:Fallback>
                <p:oleObj name="文档" r:id="rId23" imgW="11187430" imgH="1416050" progId="Word.Document.12">
                  <p:embed/>
                  <p:pic>
                    <p:nvPicPr>
                      <p:cNvPr id="0" name="图片 901199"/>
                      <p:cNvPicPr/>
                      <p:nvPr/>
                    </p:nvPicPr>
                    <p:blipFill>
                      <a:blip r:embed="rId24"/>
                      <a:stretch>
                        <a:fillRect/>
                      </a:stretch>
                    </p:blipFill>
                    <p:spPr>
                      <a:xfrm>
                        <a:off x="558800" y="3984582"/>
                        <a:ext cx="11036300" cy="13970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58800" y="4978400"/>
          <a:ext cx="11036300" cy="1384300"/>
        </p:xfrm>
        <a:graphic>
          <a:graphicData uri="http://schemas.openxmlformats.org/presentationml/2006/ole">
            <mc:AlternateContent xmlns:mc="http://schemas.openxmlformats.org/markup-compatibility/2006">
              <mc:Choice xmlns:v="urn:schemas-microsoft-com:vml" Requires="v">
                <p:oleObj spid="_x0000_s901201" name="文档" r:id="rId25" imgW="11187430" imgH="1416050" progId="Word.Document.12">
                  <p:embed/>
                </p:oleObj>
              </mc:Choice>
              <mc:Fallback>
                <p:oleObj name="文档" r:id="rId25" imgW="11187430" imgH="1416050" progId="Word.Document.12">
                  <p:embed/>
                  <p:pic>
                    <p:nvPicPr>
                      <p:cNvPr id="0" name="图片 901200"/>
                      <p:cNvPicPr/>
                      <p:nvPr/>
                    </p:nvPicPr>
                    <p:blipFill>
                      <a:blip r:embed="rId26"/>
                      <a:stretch>
                        <a:fillRect/>
                      </a:stretch>
                    </p:blipFill>
                    <p:spPr>
                      <a:xfrm>
                        <a:off x="558800" y="4978400"/>
                        <a:ext cx="11036300" cy="1384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46100" y="195064"/>
          <a:ext cx="11087100" cy="3810000"/>
        </p:xfrm>
        <a:graphic>
          <a:graphicData uri="http://schemas.openxmlformats.org/presentationml/2006/ole">
            <mc:AlternateContent xmlns:mc="http://schemas.openxmlformats.org/markup-compatibility/2006">
              <mc:Choice xmlns:v="urn:schemas-microsoft-com:vml" Requires="v">
                <p:oleObj spid="_x0000_s851001" name="文档" r:id="rId17" imgW="11090275" imgH="3814445" progId="Word.Document.12">
                  <p:embed/>
                </p:oleObj>
              </mc:Choice>
              <mc:Fallback>
                <p:oleObj name="文档" r:id="rId17" imgW="11090275" imgH="3814445" progId="Word.Document.12">
                  <p:embed/>
                  <p:pic>
                    <p:nvPicPr>
                      <p:cNvPr id="0" name="图片 851000"/>
                      <p:cNvPicPr/>
                      <p:nvPr/>
                    </p:nvPicPr>
                    <p:blipFill>
                      <a:blip r:embed="rId18"/>
                      <a:stretch>
                        <a:fillRect/>
                      </a:stretch>
                    </p:blipFill>
                    <p:spPr>
                      <a:xfrm>
                        <a:off x="546100" y="195064"/>
                        <a:ext cx="11087100" cy="3810000"/>
                      </a:xfrm>
                      <a:prstGeom prst="rect">
                        <a:avLst/>
                      </a:prstGeom>
                    </p:spPr>
                  </p:pic>
                </p:oleObj>
              </mc:Fallback>
            </mc:AlternateContent>
          </a:graphicData>
        </a:graphic>
      </p:graphicFrame>
      <p:sp>
        <p:nvSpPr>
          <p:cNvPr id="44" name="TextBox 19"/>
          <p:cNvSpPr txBox="1"/>
          <p:nvPr/>
        </p:nvSpPr>
        <p:spPr>
          <a:xfrm>
            <a:off x="348060" y="295676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2" name="对象 21"/>
          <p:cNvGraphicFramePr>
            <a:graphicFrameLocks noChangeAspect="1"/>
          </p:cNvGraphicFramePr>
          <p:nvPr/>
        </p:nvGraphicFramePr>
        <p:xfrm>
          <a:off x="546100" y="4103712"/>
          <a:ext cx="11087100" cy="2133600"/>
        </p:xfrm>
        <a:graphic>
          <a:graphicData uri="http://schemas.openxmlformats.org/presentationml/2006/ole">
            <mc:AlternateContent xmlns:mc="http://schemas.openxmlformats.org/markup-compatibility/2006">
              <mc:Choice xmlns:v="urn:schemas-microsoft-com:vml" Requires="v">
                <p:oleObj spid="_x0000_s851002" name="文档" r:id="rId19" imgW="11090275" imgH="2197735" progId="Word.Document.12">
                  <p:embed/>
                </p:oleObj>
              </mc:Choice>
              <mc:Fallback>
                <p:oleObj name="文档" r:id="rId19" imgW="11090275" imgH="2197735" progId="Word.Document.12">
                  <p:embed/>
                  <p:pic>
                    <p:nvPicPr>
                      <p:cNvPr id="0" name="图片 851001"/>
                      <p:cNvPicPr/>
                      <p:nvPr/>
                    </p:nvPicPr>
                    <p:blipFill>
                      <a:blip r:embed="rId20"/>
                      <a:stretch>
                        <a:fillRect/>
                      </a:stretch>
                    </p:blipFill>
                    <p:spPr>
                      <a:xfrm>
                        <a:off x="546100" y="4103712"/>
                        <a:ext cx="11087100" cy="2133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528712"/>
            <a:ext cx="11185585"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学校要从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名候选人中选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名同学组成学生会，其中高二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班有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名候选人，假设每名候选人都有相同的机会被选到，若</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表示选到高二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班的候选人的人数，则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609600" y="2616944"/>
          <a:ext cx="10896600" cy="2108200"/>
        </p:xfrm>
        <a:graphic>
          <a:graphicData uri="http://schemas.openxmlformats.org/presentationml/2006/ole">
            <mc:AlternateContent xmlns:mc="http://schemas.openxmlformats.org/markup-compatibility/2006">
              <mc:Choice xmlns:v="urn:schemas-microsoft-com:vml" Requires="v">
                <p:oleObj spid="_x0000_s852021" name="文档" r:id="rId17" imgW="11200130" imgH="2174875" progId="Word.Document.12">
                  <p:embed/>
                </p:oleObj>
              </mc:Choice>
              <mc:Fallback>
                <p:oleObj name="文档" r:id="rId17" imgW="11200130" imgH="2174875" progId="Word.Document.12">
                  <p:embed/>
                  <p:pic>
                    <p:nvPicPr>
                      <p:cNvPr id="0" name="图片 852020"/>
                      <p:cNvPicPr/>
                      <p:nvPr/>
                    </p:nvPicPr>
                    <p:blipFill>
                      <a:blip r:embed="rId18"/>
                      <a:stretch>
                        <a:fillRect/>
                      </a:stretch>
                    </p:blipFill>
                    <p:spPr>
                      <a:xfrm>
                        <a:off x="609600" y="2616944"/>
                        <a:ext cx="10896600" cy="2108200"/>
                      </a:xfrm>
                      <a:prstGeom prst="rect">
                        <a:avLst/>
                      </a:prstGeom>
                    </p:spPr>
                  </p:pic>
                </p:oleObj>
              </mc:Fallback>
            </mc:AlternateContent>
          </a:graphicData>
        </a:graphic>
      </p:graphicFrame>
      <p:sp>
        <p:nvSpPr>
          <p:cNvPr id="42" name="TextBox 19"/>
          <p:cNvSpPr txBox="1"/>
          <p:nvPr/>
        </p:nvSpPr>
        <p:spPr>
          <a:xfrm>
            <a:off x="2936402" y="36710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289380"/>
            <a:ext cx="11185585"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公式法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由题意得随机变量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609600" y="1729540"/>
          <a:ext cx="10896600" cy="1054100"/>
        </p:xfrm>
        <a:graphic>
          <a:graphicData uri="http://schemas.openxmlformats.org/presentationml/2006/ole">
            <mc:AlternateContent xmlns:mc="http://schemas.openxmlformats.org/markup-compatibility/2006">
              <mc:Choice xmlns:v="urn:schemas-microsoft-com:vml" Requires="v">
                <p:oleObj spid="_x0000_s902208" name="文档" r:id="rId17" imgW="11200130" imgH="1083310" progId="Word.Document.12">
                  <p:embed/>
                </p:oleObj>
              </mc:Choice>
              <mc:Fallback>
                <p:oleObj name="文档" r:id="rId17" imgW="11200130" imgH="1083310" progId="Word.Document.12">
                  <p:embed/>
                  <p:pic>
                    <p:nvPicPr>
                      <p:cNvPr id="0" name="图片 902207"/>
                      <p:cNvPicPr/>
                      <p:nvPr/>
                    </p:nvPicPr>
                    <p:blipFill>
                      <a:blip r:embed="rId18"/>
                      <a:stretch>
                        <a:fillRect/>
                      </a:stretch>
                    </p:blipFill>
                    <p:spPr>
                      <a:xfrm>
                        <a:off x="609600" y="1729540"/>
                        <a:ext cx="10896600" cy="1054100"/>
                      </a:xfrm>
                      <a:prstGeom prst="rect">
                        <a:avLst/>
                      </a:prstGeom>
                    </p:spPr>
                  </p:pic>
                </p:oleObj>
              </mc:Fallback>
            </mc:AlternateContent>
          </a:graphicData>
        </a:graphic>
      </p:graphicFrame>
      <p:sp>
        <p:nvSpPr>
          <p:cNvPr id="22" name="矩形 21"/>
          <p:cNvSpPr/>
          <p:nvPr/>
        </p:nvSpPr>
        <p:spPr>
          <a:xfrm>
            <a:off x="527038" y="2593636"/>
            <a:ext cx="11185585"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609600" y="3432456"/>
          <a:ext cx="10896600" cy="1041400"/>
        </p:xfrm>
        <a:graphic>
          <a:graphicData uri="http://schemas.openxmlformats.org/presentationml/2006/ole">
            <mc:AlternateContent xmlns:mc="http://schemas.openxmlformats.org/markup-compatibility/2006">
              <mc:Choice xmlns:v="urn:schemas-microsoft-com:vml" Requires="v">
                <p:oleObj spid="_x0000_s902209" name="文档" r:id="rId19" imgW="11200130" imgH="1083310" progId="Word.Document.12">
                  <p:embed/>
                </p:oleObj>
              </mc:Choice>
              <mc:Fallback>
                <p:oleObj name="文档" r:id="rId19" imgW="11200130" imgH="1083310" progId="Word.Document.12">
                  <p:embed/>
                  <p:pic>
                    <p:nvPicPr>
                      <p:cNvPr id="0" name="图片 902208"/>
                      <p:cNvPicPr/>
                      <p:nvPr/>
                    </p:nvPicPr>
                    <p:blipFill>
                      <a:blip r:embed="rId20"/>
                      <a:stretch>
                        <a:fillRect/>
                      </a:stretch>
                    </p:blipFill>
                    <p:spPr>
                      <a:xfrm>
                        <a:off x="609600" y="3432456"/>
                        <a:ext cx="10896600" cy="10414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09600" y="4432556"/>
          <a:ext cx="10896600" cy="1041400"/>
        </p:xfrm>
        <a:graphic>
          <a:graphicData uri="http://schemas.openxmlformats.org/presentationml/2006/ole">
            <mc:AlternateContent xmlns:mc="http://schemas.openxmlformats.org/markup-compatibility/2006">
              <mc:Choice xmlns:v="urn:schemas-microsoft-com:vml" Requires="v">
                <p:oleObj spid="_x0000_s902210" name="文档" r:id="rId21" imgW="11200130" imgH="1083310" progId="Word.Document.12">
                  <p:embed/>
                </p:oleObj>
              </mc:Choice>
              <mc:Fallback>
                <p:oleObj name="文档" r:id="rId21" imgW="11200130" imgH="1083310" progId="Word.Document.12">
                  <p:embed/>
                  <p:pic>
                    <p:nvPicPr>
                      <p:cNvPr id="0" name="图片 902209"/>
                      <p:cNvPicPr/>
                      <p:nvPr/>
                    </p:nvPicPr>
                    <p:blipFill>
                      <a:blip r:embed="rId22"/>
                      <a:stretch>
                        <a:fillRect/>
                      </a:stretch>
                    </p:blipFill>
                    <p:spPr>
                      <a:xfrm>
                        <a:off x="609600" y="4432556"/>
                        <a:ext cx="10896600" cy="1041400"/>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609600" y="5339928"/>
          <a:ext cx="10896600" cy="1041400"/>
        </p:xfrm>
        <a:graphic>
          <a:graphicData uri="http://schemas.openxmlformats.org/presentationml/2006/ole">
            <mc:AlternateContent xmlns:mc="http://schemas.openxmlformats.org/markup-compatibility/2006">
              <mc:Choice xmlns:v="urn:schemas-microsoft-com:vml" Requires="v">
                <p:oleObj spid="_x0000_s902211" name="文档" r:id="rId23" imgW="11200130" imgH="1083310" progId="Word.Document.12">
                  <p:embed/>
                </p:oleObj>
              </mc:Choice>
              <mc:Fallback>
                <p:oleObj name="文档" r:id="rId23" imgW="11200130" imgH="1083310" progId="Word.Document.12">
                  <p:embed/>
                  <p:pic>
                    <p:nvPicPr>
                      <p:cNvPr id="0" name="图片 902210"/>
                      <p:cNvPicPr/>
                      <p:nvPr/>
                    </p:nvPicPr>
                    <p:blipFill>
                      <a:blip r:embed="rId24"/>
                      <a:stretch>
                        <a:fillRect/>
                      </a:stretch>
                    </p:blipFill>
                    <p:spPr>
                      <a:xfrm>
                        <a:off x="609600" y="5339928"/>
                        <a:ext cx="10896600" cy="1041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865444"/>
            <a:ext cx="1118558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407469" y="1676524"/>
          <a:ext cx="4864100" cy="1968500"/>
        </p:xfrm>
        <a:graphic>
          <a:graphicData uri="http://schemas.openxmlformats.org/presentationml/2006/ole">
            <mc:AlternateContent xmlns:mc="http://schemas.openxmlformats.org/markup-compatibility/2006">
              <mc:Choice xmlns:v="urn:schemas-microsoft-com:vml" Requires="v">
                <p:oleObj spid="_x0000_s903202" name="文档" r:id="rId17" imgW="5006975" imgH="2285365" progId="Word.Document.12">
                  <p:embed/>
                </p:oleObj>
              </mc:Choice>
              <mc:Fallback>
                <p:oleObj name="文档" r:id="rId17" imgW="5006975" imgH="2285365" progId="Word.Document.12">
                  <p:embed/>
                  <p:pic>
                    <p:nvPicPr>
                      <p:cNvPr id="0" name="图片 903201"/>
                      <p:cNvPicPr/>
                      <p:nvPr/>
                    </p:nvPicPr>
                    <p:blipFill>
                      <a:blip r:embed="rId18"/>
                      <a:stretch>
                        <a:fillRect/>
                      </a:stretch>
                    </p:blipFill>
                    <p:spPr>
                      <a:xfrm>
                        <a:off x="407469" y="1676524"/>
                        <a:ext cx="4864100" cy="19685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09600" y="3432456"/>
          <a:ext cx="10896600" cy="1041400"/>
        </p:xfrm>
        <a:graphic>
          <a:graphicData uri="http://schemas.openxmlformats.org/presentationml/2006/ole">
            <mc:AlternateContent xmlns:mc="http://schemas.openxmlformats.org/markup-compatibility/2006">
              <mc:Choice xmlns:v="urn:schemas-microsoft-com:vml" Requires="v">
                <p:oleObj spid="_x0000_s903203" name="文档" r:id="rId19" imgW="11200130" imgH="1083310" progId="Word.Document.12">
                  <p:embed/>
                </p:oleObj>
              </mc:Choice>
              <mc:Fallback>
                <p:oleObj name="文档" r:id="rId19" imgW="11200130" imgH="1083310" progId="Word.Document.12">
                  <p:embed/>
                  <p:pic>
                    <p:nvPicPr>
                      <p:cNvPr id="0" name="图片 903202"/>
                      <p:cNvPicPr/>
                      <p:nvPr/>
                    </p:nvPicPr>
                    <p:blipFill>
                      <a:blip r:embed="rId20"/>
                      <a:stretch>
                        <a:fillRect/>
                      </a:stretch>
                    </p:blipFill>
                    <p:spPr>
                      <a:xfrm>
                        <a:off x="609600" y="3432456"/>
                        <a:ext cx="10896600" cy="1041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87748" y="372368"/>
            <a:ext cx="11016504" cy="1310808"/>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名男生和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名女生中任选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人参加演讲比赛，则所选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人中至少有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名女生的概率是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85800" y="1764928"/>
          <a:ext cx="10820400" cy="1016000"/>
        </p:xfrm>
        <a:graphic>
          <a:graphicData uri="http://schemas.openxmlformats.org/presentationml/2006/ole">
            <mc:AlternateContent xmlns:mc="http://schemas.openxmlformats.org/markup-compatibility/2006">
              <mc:Choice xmlns:v="urn:schemas-microsoft-com:vml" Requires="v">
                <p:oleObj spid="_x0000_s826461" name="文档" r:id="rId17" imgW="11122025" imgH="1043940" progId="Word.Document.12">
                  <p:embed/>
                </p:oleObj>
              </mc:Choice>
              <mc:Fallback>
                <p:oleObj name="文档" r:id="rId17" imgW="11122025" imgH="1043940" progId="Word.Document.12">
                  <p:embed/>
                  <p:pic>
                    <p:nvPicPr>
                      <p:cNvPr id="0" name="图片 826460"/>
                      <p:cNvPicPr/>
                      <p:nvPr/>
                    </p:nvPicPr>
                    <p:blipFill>
                      <a:blip r:embed="rId18"/>
                      <a:stretch>
                        <a:fillRect/>
                      </a:stretch>
                    </p:blipFill>
                    <p:spPr>
                      <a:xfrm>
                        <a:off x="685800" y="1764928"/>
                        <a:ext cx="10820400" cy="1016000"/>
                      </a:xfrm>
                      <a:prstGeom prst="rect">
                        <a:avLst/>
                      </a:prstGeom>
                    </p:spPr>
                  </p:pic>
                </p:oleObj>
              </mc:Fallback>
            </mc:AlternateContent>
          </a:graphicData>
        </a:graphic>
      </p:graphicFrame>
      <p:sp>
        <p:nvSpPr>
          <p:cNvPr id="30" name="TextBox 19"/>
          <p:cNvSpPr txBox="1"/>
          <p:nvPr/>
        </p:nvSpPr>
        <p:spPr>
          <a:xfrm>
            <a:off x="4185158" y="179008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3" name="对象 22"/>
          <p:cNvGraphicFramePr>
            <a:graphicFrameLocks noChangeAspect="1"/>
          </p:cNvGraphicFramePr>
          <p:nvPr/>
        </p:nvGraphicFramePr>
        <p:xfrm>
          <a:off x="685800" y="2828652"/>
          <a:ext cx="10820400" cy="1968500"/>
        </p:xfrm>
        <a:graphic>
          <a:graphicData uri="http://schemas.openxmlformats.org/presentationml/2006/ole">
            <mc:AlternateContent xmlns:mc="http://schemas.openxmlformats.org/markup-compatibility/2006">
              <mc:Choice xmlns:v="urn:schemas-microsoft-com:vml" Requires="v">
                <p:oleObj spid="_x0000_s826462" name="文档" r:id="rId19" imgW="11129645" imgH="2026920" progId="Word.Document.12">
                  <p:embed/>
                </p:oleObj>
              </mc:Choice>
              <mc:Fallback>
                <p:oleObj name="文档" r:id="rId19" imgW="11129645" imgH="2026920" progId="Word.Document.12">
                  <p:embed/>
                  <p:pic>
                    <p:nvPicPr>
                      <p:cNvPr id="0" name="图片 826461"/>
                      <p:cNvPicPr/>
                      <p:nvPr/>
                    </p:nvPicPr>
                    <p:blipFill>
                      <a:blip r:embed="rId20"/>
                      <a:stretch>
                        <a:fillRect/>
                      </a:stretch>
                    </p:blipFill>
                    <p:spPr>
                      <a:xfrm>
                        <a:off x="685800" y="2828652"/>
                        <a:ext cx="10820400" cy="19685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85800" y="4666828"/>
          <a:ext cx="10820400" cy="1752600"/>
        </p:xfrm>
        <a:graphic>
          <a:graphicData uri="http://schemas.openxmlformats.org/presentationml/2006/ole">
            <mc:AlternateContent xmlns:mc="http://schemas.openxmlformats.org/markup-compatibility/2006">
              <mc:Choice xmlns:v="urn:schemas-microsoft-com:vml" Requires="v">
                <p:oleObj spid="_x0000_s826463" name="文档" r:id="rId21" imgW="11122025" imgH="1801495" progId="Word.Document.12">
                  <p:embed/>
                </p:oleObj>
              </mc:Choice>
              <mc:Fallback>
                <p:oleObj name="文档" r:id="rId21" imgW="11122025" imgH="1801495" progId="Word.Document.12">
                  <p:embed/>
                  <p:pic>
                    <p:nvPicPr>
                      <p:cNvPr id="0" name="图片 826462"/>
                      <p:cNvPicPr/>
                      <p:nvPr/>
                    </p:nvPicPr>
                    <p:blipFill>
                      <a:blip r:embed="rId22"/>
                      <a:stretch>
                        <a:fillRect/>
                      </a:stretch>
                    </p:blipFill>
                    <p:spPr>
                      <a:xfrm>
                        <a:off x="685800" y="4666828"/>
                        <a:ext cx="10820400" cy="1752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0166" y="1322184"/>
            <a:ext cx="11223676"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服从超几何分布的随机变量的均值是什么？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4592" y="1205099"/>
            <a:ext cx="11126023"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设口袋中有黑球、白球共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个，从中任取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个球，已知取到白球个数的均值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则口袋中白球的个数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08000" y="3390900"/>
          <a:ext cx="11036300" cy="1701800"/>
        </p:xfrm>
        <a:graphic>
          <a:graphicData uri="http://schemas.openxmlformats.org/presentationml/2006/ole">
            <mc:AlternateContent xmlns:mc="http://schemas.openxmlformats.org/markup-compatibility/2006">
              <mc:Choice xmlns:v="urn:schemas-microsoft-com:vml" Requires="v">
                <p:oleObj spid="_x0000_s853050" name="文档" r:id="rId17" imgW="11518265" imgH="1784350" progId="Word.Document.12">
                  <p:embed/>
                </p:oleObj>
              </mc:Choice>
              <mc:Fallback>
                <p:oleObj name="文档" r:id="rId17" imgW="11518265" imgH="1784350" progId="Word.Document.12">
                  <p:embed/>
                  <p:pic>
                    <p:nvPicPr>
                      <p:cNvPr id="0" name="图片 853049"/>
                      <p:cNvPicPr/>
                      <p:nvPr/>
                    </p:nvPicPr>
                    <p:blipFill>
                      <a:blip r:embed="rId18"/>
                      <a:stretch>
                        <a:fillRect/>
                      </a:stretch>
                    </p:blipFill>
                    <p:spPr>
                      <a:xfrm>
                        <a:off x="508000" y="3390900"/>
                        <a:ext cx="11036300" cy="1701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1777290" y="1769120"/>
          <a:ext cx="850900" cy="939800"/>
        </p:xfrm>
        <a:graphic>
          <a:graphicData uri="http://schemas.openxmlformats.org/presentationml/2006/ole">
            <mc:AlternateContent xmlns:mc="http://schemas.openxmlformats.org/markup-compatibility/2006">
              <mc:Choice xmlns:v="urn:schemas-microsoft-com:vml" Requires="v">
                <p:oleObj spid="_x0000_s853051" name="文档" r:id="rId19" imgW="859790" imgH="991870" progId="Word.Document.12">
                  <p:embed/>
                </p:oleObj>
              </mc:Choice>
              <mc:Fallback>
                <p:oleObj name="文档" r:id="rId19" imgW="859790" imgH="991870" progId="Word.Document.12">
                  <p:embed/>
                  <p:pic>
                    <p:nvPicPr>
                      <p:cNvPr id="0" name="图片 853050"/>
                      <p:cNvPicPr/>
                      <p:nvPr/>
                    </p:nvPicPr>
                    <p:blipFill>
                      <a:blip r:embed="rId20"/>
                      <a:stretch>
                        <a:fillRect/>
                      </a:stretch>
                    </p:blipFill>
                    <p:spPr>
                      <a:xfrm>
                        <a:off x="1777290" y="1769120"/>
                        <a:ext cx="850900" cy="939800"/>
                      </a:xfrm>
                      <a:prstGeom prst="rect">
                        <a:avLst/>
                      </a:prstGeom>
                    </p:spPr>
                  </p:pic>
                </p:oleObj>
              </mc:Fallback>
            </mc:AlternateContent>
          </a:graphicData>
        </a:graphic>
      </p:graphicFrame>
      <p:sp>
        <p:nvSpPr>
          <p:cNvPr id="7" name="矩形 6"/>
          <p:cNvSpPr/>
          <p:nvPr/>
        </p:nvSpPr>
        <p:spPr>
          <a:xfrm>
            <a:off x="6316766" y="195201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751924"/>
            <a:ext cx="11089232" cy="28931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某支教队有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名老师，现欲从中随机选出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名老师参加志愿者活动，若规定选出的至少有一名女老师，则共有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种不同的安排方案，则该支教队女老师的人数为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为选出的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位老师中女老师的人数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01480" y="2169713"/>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graphicFrame>
        <p:nvGraphicFramePr>
          <p:cNvPr id="7" name="对象 6"/>
          <p:cNvGraphicFramePr>
            <a:graphicFrameLocks noChangeAspect="1"/>
          </p:cNvGraphicFramePr>
          <p:nvPr/>
        </p:nvGraphicFramePr>
        <p:xfrm>
          <a:off x="2814424" y="2558920"/>
          <a:ext cx="844550" cy="990600"/>
        </p:xfrm>
        <a:graphic>
          <a:graphicData uri="http://schemas.openxmlformats.org/presentationml/2006/ole">
            <mc:AlternateContent xmlns:mc="http://schemas.openxmlformats.org/markup-compatibility/2006">
              <mc:Choice xmlns:v="urn:schemas-microsoft-com:vml" Requires="v">
                <p:oleObj spid="_x0000_s854056" name="文档" r:id="rId17" imgW="847090" imgH="991870" progId="Word.Document.12">
                  <p:embed/>
                </p:oleObj>
              </mc:Choice>
              <mc:Fallback>
                <p:oleObj name="文档" r:id="rId17" imgW="847090" imgH="991870" progId="Word.Document.12">
                  <p:embed/>
                  <p:pic>
                    <p:nvPicPr>
                      <p:cNvPr id="0" name="图片 854055"/>
                      <p:cNvPicPr/>
                      <p:nvPr/>
                    </p:nvPicPr>
                    <p:blipFill>
                      <a:blip r:embed="rId18"/>
                      <a:stretch>
                        <a:fillRect/>
                      </a:stretch>
                    </p:blipFill>
                    <p:spPr>
                      <a:xfrm>
                        <a:off x="2814424" y="2558920"/>
                        <a:ext cx="84455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79376" y="354732"/>
            <a:ext cx="11233248"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不妨设男老师总共有</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人，则女老师共有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charset="-122"/>
                <a:cs typeface="Courier New" panose="02070309020205020404" pitchFamily="49" charset="0"/>
              </a:rPr>
              <a:t>x</a:t>
            </a:r>
            <a:r>
              <a:rPr lang="en-US" altLang="zh-CN" sz="2800" kern="100" dirty="0" err="1">
                <a:latin typeface="宋体" panose="02010600030101010101" pitchFamily="2" charset="-122"/>
                <a:ea typeface="黑体" panose="02010609060101010101"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18542" y="980728"/>
          <a:ext cx="10960100" cy="1562100"/>
        </p:xfrm>
        <a:graphic>
          <a:graphicData uri="http://schemas.openxmlformats.org/presentationml/2006/ole">
            <mc:AlternateContent xmlns:mc="http://schemas.openxmlformats.org/markup-compatibility/2006">
              <mc:Choice xmlns:v="urn:schemas-microsoft-com:vml" Requires="v">
                <p:oleObj spid="_x0000_s904224" name="文档" r:id="rId17" imgW="11113135" imgH="1586230" progId="Word.Document.12">
                  <p:embed/>
                </p:oleObj>
              </mc:Choice>
              <mc:Fallback>
                <p:oleObj name="文档" r:id="rId17" imgW="11113135" imgH="1586230" progId="Word.Document.12">
                  <p:embed/>
                  <p:pic>
                    <p:nvPicPr>
                      <p:cNvPr id="0" name="图片 904223"/>
                      <p:cNvPicPr/>
                      <p:nvPr/>
                    </p:nvPicPr>
                    <p:blipFill>
                      <a:blip r:embed="rId18"/>
                      <a:stretch>
                        <a:fillRect/>
                      </a:stretch>
                    </p:blipFill>
                    <p:spPr>
                      <a:xfrm>
                        <a:off x="518542" y="980728"/>
                        <a:ext cx="10960100" cy="1562100"/>
                      </a:xfrm>
                      <a:prstGeom prst="rect">
                        <a:avLst/>
                      </a:prstGeom>
                    </p:spPr>
                  </p:pic>
                </p:oleObj>
              </mc:Fallback>
            </mc:AlternateContent>
          </a:graphicData>
        </a:graphic>
      </p:graphicFrame>
      <p:sp>
        <p:nvSpPr>
          <p:cNvPr id="23" name="矩形 22"/>
          <p:cNvSpPr/>
          <p:nvPr/>
        </p:nvSpPr>
        <p:spPr>
          <a:xfrm>
            <a:off x="479376" y="2470820"/>
            <a:ext cx="11233248"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即有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所以该支教队共有女老师</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表示选派</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位男老师，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nvGraphicFramePr>
        <p:xfrm>
          <a:off x="520700" y="5143500"/>
          <a:ext cx="10960100" cy="1155700"/>
        </p:xfrm>
        <a:graphic>
          <a:graphicData uri="http://schemas.openxmlformats.org/presentationml/2006/ole">
            <mc:AlternateContent xmlns:mc="http://schemas.openxmlformats.org/markup-compatibility/2006">
              <mc:Choice xmlns:v="urn:schemas-microsoft-com:vml" Requires="v">
                <p:oleObj spid="_x0000_s904225" name="文档" r:id="rId19" imgW="11113135" imgH="1172210" progId="Word.Document.12">
                  <p:embed/>
                </p:oleObj>
              </mc:Choice>
              <mc:Fallback>
                <p:oleObj name="文档" r:id="rId19" imgW="11113135" imgH="1172210" progId="Word.Document.12">
                  <p:embed/>
                  <p:pic>
                    <p:nvPicPr>
                      <p:cNvPr id="0" name="图片 904224"/>
                      <p:cNvPicPr/>
                      <p:nvPr/>
                    </p:nvPicPr>
                    <p:blipFill>
                      <a:blip r:embed="rId20"/>
                      <a:stretch>
                        <a:fillRect/>
                      </a:stretch>
                    </p:blipFill>
                    <p:spPr>
                      <a:xfrm>
                        <a:off x="520700" y="5143500"/>
                        <a:ext cx="10960100" cy="1155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blinds(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blinds(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blinds(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79376" y="44624"/>
            <a:ext cx="11233248" cy="65684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表示选派</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位男老师与</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位女老师，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18542" y="836712"/>
          <a:ext cx="10960100" cy="1562100"/>
        </p:xfrm>
        <a:graphic>
          <a:graphicData uri="http://schemas.openxmlformats.org/presentationml/2006/ole">
            <mc:AlternateContent xmlns:mc="http://schemas.openxmlformats.org/markup-compatibility/2006">
              <mc:Choice xmlns:v="urn:schemas-microsoft-com:vml" Requires="v">
                <p:oleObj spid="_x0000_s905283" name="文档" r:id="rId17" imgW="11113135" imgH="1584960" progId="Word.Document.12">
                  <p:embed/>
                </p:oleObj>
              </mc:Choice>
              <mc:Fallback>
                <p:oleObj name="文档" r:id="rId17" imgW="11113135" imgH="1584960" progId="Word.Document.12">
                  <p:embed/>
                  <p:pic>
                    <p:nvPicPr>
                      <p:cNvPr id="0" name="图片 905282"/>
                      <p:cNvPicPr/>
                      <p:nvPr/>
                    </p:nvPicPr>
                    <p:blipFill>
                      <a:blip r:embed="rId18"/>
                      <a:stretch>
                        <a:fillRect/>
                      </a:stretch>
                    </p:blipFill>
                    <p:spPr>
                      <a:xfrm>
                        <a:off x="518542" y="836712"/>
                        <a:ext cx="10960100" cy="1562100"/>
                      </a:xfrm>
                      <a:prstGeom prst="rect">
                        <a:avLst/>
                      </a:prstGeom>
                    </p:spPr>
                  </p:pic>
                </p:oleObj>
              </mc:Fallback>
            </mc:AlternateContent>
          </a:graphicData>
        </a:graphic>
      </p:graphicFrame>
      <p:sp>
        <p:nvSpPr>
          <p:cNvPr id="23" name="矩形 22"/>
          <p:cNvSpPr/>
          <p:nvPr/>
        </p:nvSpPr>
        <p:spPr>
          <a:xfrm>
            <a:off x="479376" y="1822748"/>
            <a:ext cx="11233248" cy="656846"/>
          </a:xfrm>
          <a:prstGeom prst="rect">
            <a:avLst/>
          </a:prstGeom>
        </p:spPr>
        <p:txBody>
          <a:bodyPr wrap="square">
            <a:spAutoFit/>
          </a:bodyPr>
          <a:lstStyle/>
          <a:p>
            <a:pPr algn="just">
              <a:lnSpc>
                <a:spcPct val="150000"/>
              </a:lnSpc>
              <a:spcAft>
                <a:spcPts val="0"/>
              </a:spcAft>
            </a:pP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表示选派</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位女老师，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20700" y="2614836"/>
          <a:ext cx="10960100" cy="1028700"/>
        </p:xfrm>
        <a:graphic>
          <a:graphicData uri="http://schemas.openxmlformats.org/presentationml/2006/ole">
            <mc:AlternateContent xmlns:mc="http://schemas.openxmlformats.org/markup-compatibility/2006">
              <mc:Choice xmlns:v="urn:schemas-microsoft-com:vml" Requires="v">
                <p:oleObj spid="_x0000_s905284" name="文档" r:id="rId19" imgW="11113135" imgH="1056005" progId="Word.Document.12">
                  <p:embed/>
                </p:oleObj>
              </mc:Choice>
              <mc:Fallback>
                <p:oleObj name="文档" r:id="rId19" imgW="11113135" imgH="1056005" progId="Word.Document.12">
                  <p:embed/>
                  <p:pic>
                    <p:nvPicPr>
                      <p:cNvPr id="0" name="图片 905283"/>
                      <p:cNvPicPr/>
                      <p:nvPr/>
                    </p:nvPicPr>
                    <p:blipFill>
                      <a:blip r:embed="rId20"/>
                      <a:stretch>
                        <a:fillRect/>
                      </a:stretch>
                    </p:blipFill>
                    <p:spPr>
                      <a:xfrm>
                        <a:off x="520700" y="2614836"/>
                        <a:ext cx="10960100" cy="1028700"/>
                      </a:xfrm>
                      <a:prstGeom prst="rect">
                        <a:avLst/>
                      </a:prstGeom>
                    </p:spPr>
                  </p:pic>
                </p:oleObj>
              </mc:Fallback>
            </mc:AlternateContent>
          </a:graphicData>
        </a:graphic>
      </p:graphicFrame>
      <p:sp>
        <p:nvSpPr>
          <p:cNvPr id="22" name="矩形 21"/>
          <p:cNvSpPr/>
          <p:nvPr/>
        </p:nvSpPr>
        <p:spPr>
          <a:xfrm>
            <a:off x="479376" y="3553626"/>
            <a:ext cx="11233248" cy="656846"/>
          </a:xfrm>
          <a:prstGeom prst="rect">
            <a:avLst/>
          </a:prstGeom>
        </p:spPr>
        <p:txBody>
          <a:bodyPr wrap="square">
            <a:spAutoFit/>
          </a:bodyPr>
          <a:lstStyle/>
          <a:p>
            <a:pPr algn="just">
              <a:lnSpc>
                <a:spcPct val="150000"/>
              </a:lnSpc>
              <a:spcAft>
                <a:spcPts val="0"/>
              </a:spcAft>
            </a:pP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nvGraphicFramePr>
        <p:xfrm>
          <a:off x="520700" y="4279900"/>
          <a:ext cx="4483100" cy="1981200"/>
        </p:xfrm>
        <a:graphic>
          <a:graphicData uri="http://schemas.openxmlformats.org/presentationml/2006/ole">
            <mc:AlternateContent xmlns:mc="http://schemas.openxmlformats.org/markup-compatibility/2006">
              <mc:Choice xmlns:v="urn:schemas-microsoft-com:vml" Requires="v">
                <p:oleObj spid="_x0000_s905285" name="文档" r:id="rId21" imgW="4619625" imgH="2048510" progId="Word.Document.12">
                  <p:embed/>
                </p:oleObj>
              </mc:Choice>
              <mc:Fallback>
                <p:oleObj name="文档" r:id="rId21" imgW="4619625" imgH="2048510" progId="Word.Document.12">
                  <p:embed/>
                  <p:pic>
                    <p:nvPicPr>
                      <p:cNvPr id="0" name="图片 905284"/>
                      <p:cNvPicPr/>
                      <p:nvPr/>
                    </p:nvPicPr>
                    <p:blipFill>
                      <a:blip r:embed="rId22"/>
                      <a:stretch>
                        <a:fillRect/>
                      </a:stretch>
                    </p:blipFill>
                    <p:spPr>
                      <a:xfrm>
                        <a:off x="520700" y="4279900"/>
                        <a:ext cx="4483100" cy="19812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575300" y="4724400"/>
          <a:ext cx="4838700" cy="1003300"/>
        </p:xfrm>
        <a:graphic>
          <a:graphicData uri="http://schemas.openxmlformats.org/presentationml/2006/ole">
            <mc:AlternateContent xmlns:mc="http://schemas.openxmlformats.org/markup-compatibility/2006">
              <mc:Choice xmlns:v="urn:schemas-microsoft-com:vml" Requires="v">
                <p:oleObj spid="_x0000_s905286" name="文档" r:id="rId23" imgW="4982845" imgH="1043940" progId="Word.Document.12">
                  <p:embed/>
                </p:oleObj>
              </mc:Choice>
              <mc:Fallback>
                <p:oleObj name="文档" r:id="rId23" imgW="4982845" imgH="1043940" progId="Word.Document.12">
                  <p:embed/>
                  <p:pic>
                    <p:nvPicPr>
                      <p:cNvPr id="0" name="图片 905285"/>
                      <p:cNvPicPr/>
                      <p:nvPr/>
                    </p:nvPicPr>
                    <p:blipFill>
                      <a:blip r:embed="rId24"/>
                      <a:stretch>
                        <a:fillRect/>
                      </a:stretch>
                    </p:blipFill>
                    <p:spPr>
                      <a:xfrm>
                        <a:off x="5575300" y="4724400"/>
                        <a:ext cx="4838700" cy="1003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linds(horizontal)">
                                      <p:cBhvr>
                                        <p:cTn id="27" dur="500"/>
                                        <p:tgtEl>
                                          <p:spTgt spid="22">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836712"/>
            <a:ext cx="11377264"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盒内有大小相同的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个球，其中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个红色球，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个白色球，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个黑色球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规定取出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个红色球得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分，取出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个白色球得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分，取出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个黑色球得－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现从盒内任取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求取出的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个球中至少有一个红球的概率；</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14025" y="3806676"/>
          <a:ext cx="8139112" cy="1206500"/>
        </p:xfrm>
        <a:graphic>
          <a:graphicData uri="http://schemas.openxmlformats.org/presentationml/2006/ole">
            <mc:AlternateContent xmlns:mc="http://schemas.openxmlformats.org/markup-compatibility/2006">
              <mc:Choice xmlns:v="urn:schemas-microsoft-com:vml" Requires="v">
                <p:oleObj spid="_x0000_s906256" name="文档" r:id="rId17" imgW="8126095" imgH="1205230" progId="Word.Document.12">
                  <p:embed/>
                </p:oleObj>
              </mc:Choice>
              <mc:Fallback>
                <p:oleObj name="文档" r:id="rId17" imgW="8126095" imgH="1205230" progId="Word.Document.12">
                  <p:embed/>
                  <p:pic>
                    <p:nvPicPr>
                      <p:cNvPr id="0" name="图片 906255"/>
                      <p:cNvPicPr/>
                      <p:nvPr/>
                    </p:nvPicPr>
                    <p:blipFill>
                      <a:blip r:embed="rId18"/>
                      <a:stretch>
                        <a:fillRect/>
                      </a:stretch>
                    </p:blipFill>
                    <p:spPr>
                      <a:xfrm>
                        <a:off x="514025" y="3806676"/>
                        <a:ext cx="8139112" cy="1206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1108339"/>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求取出的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个球得分之和恰为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分的概率；</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20700" y="2204864"/>
          <a:ext cx="10985500" cy="1778000"/>
        </p:xfrm>
        <a:graphic>
          <a:graphicData uri="http://schemas.openxmlformats.org/presentationml/2006/ole">
            <mc:AlternateContent xmlns:mc="http://schemas.openxmlformats.org/markup-compatibility/2006">
              <mc:Choice xmlns:v="urn:schemas-microsoft-com:vml" Requires="v">
                <p:oleObj spid="_x0000_s907279" name="文档" r:id="rId17" imgW="10991215" imgH="1784350" progId="Word.Document.12">
                  <p:embed/>
                </p:oleObj>
              </mc:Choice>
              <mc:Fallback>
                <p:oleObj name="文档" r:id="rId17" imgW="10991215" imgH="1784350" progId="Word.Document.12">
                  <p:embed/>
                  <p:pic>
                    <p:nvPicPr>
                      <p:cNvPr id="0" name="图片 907278"/>
                      <p:cNvPicPr/>
                      <p:nvPr/>
                    </p:nvPicPr>
                    <p:blipFill>
                      <a:blip r:embed="rId18"/>
                      <a:stretch>
                        <a:fillRect/>
                      </a:stretch>
                    </p:blipFill>
                    <p:spPr>
                      <a:xfrm>
                        <a:off x="520700" y="2204864"/>
                        <a:ext cx="10985500" cy="1778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1108339"/>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为取出的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个球中白色球的个数，求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60267"/>
            <a:ext cx="11377264"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可能的取值为</a:t>
            </a:r>
            <a:r>
              <a:rPr lang="en-US" altLang="zh-CN" sz="2800" kern="100">
                <a:latin typeface="Times New Roman" panose="02020603050405020304" pitchFamily="18" charset="0"/>
                <a:ea typeface="黑体" panose="02010609060101010101" charset="-122"/>
                <a:cs typeface="Courier New" panose="02070309020205020404" pitchFamily="49" charset="0"/>
              </a:rPr>
              <a:t>0,1,2,3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98726" y="1196752"/>
          <a:ext cx="8274050" cy="1179512"/>
        </p:xfrm>
        <a:graphic>
          <a:graphicData uri="http://schemas.openxmlformats.org/presentationml/2006/ole">
            <mc:AlternateContent xmlns:mc="http://schemas.openxmlformats.org/markup-compatibility/2006">
              <mc:Choice xmlns:v="urn:schemas-microsoft-com:vml" Requires="v">
                <p:oleObj spid="_x0000_s873596" name="文档" r:id="rId1" imgW="8276590" imgH="1181100" progId="Word.Document.12">
                  <p:embed/>
                </p:oleObj>
              </mc:Choice>
              <mc:Fallback>
                <p:oleObj name="文档" r:id="rId1" imgW="8276590" imgH="1181100" progId="Word.Document.12">
                  <p:embed/>
                  <p:pic>
                    <p:nvPicPr>
                      <p:cNvPr id="0" name="图片 873595"/>
                      <p:cNvPicPr/>
                      <p:nvPr/>
                    </p:nvPicPr>
                    <p:blipFill>
                      <a:blip r:embed="rId2"/>
                      <a:stretch>
                        <a:fillRect/>
                      </a:stretch>
                    </p:blipFill>
                    <p:spPr>
                      <a:xfrm>
                        <a:off x="498726" y="1196752"/>
                        <a:ext cx="8274050" cy="1179512"/>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95300" y="2141612"/>
          <a:ext cx="8267700" cy="1168400"/>
        </p:xfrm>
        <a:graphic>
          <a:graphicData uri="http://schemas.openxmlformats.org/presentationml/2006/ole">
            <mc:AlternateContent xmlns:mc="http://schemas.openxmlformats.org/markup-compatibility/2006">
              <mc:Choice xmlns:v="urn:schemas-microsoft-com:vml" Requires="v">
                <p:oleObj spid="_x0000_s873597" name="文档" r:id="rId3" imgW="8276590" imgH="1181100" progId="Word.Document.12">
                  <p:embed/>
                </p:oleObj>
              </mc:Choice>
              <mc:Fallback>
                <p:oleObj name="文档" r:id="rId3" imgW="8276590" imgH="1181100" progId="Word.Document.12">
                  <p:embed/>
                  <p:pic>
                    <p:nvPicPr>
                      <p:cNvPr id="0" name="图片 873596"/>
                      <p:cNvPicPr/>
                      <p:nvPr/>
                    </p:nvPicPr>
                    <p:blipFill>
                      <a:blip r:embed="rId4"/>
                      <a:stretch>
                        <a:fillRect/>
                      </a:stretch>
                    </p:blipFill>
                    <p:spPr>
                      <a:xfrm>
                        <a:off x="495300" y="2141612"/>
                        <a:ext cx="8267700" cy="116840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95300" y="3124696"/>
          <a:ext cx="8267700" cy="1168400"/>
        </p:xfrm>
        <a:graphic>
          <a:graphicData uri="http://schemas.openxmlformats.org/presentationml/2006/ole">
            <mc:AlternateContent xmlns:mc="http://schemas.openxmlformats.org/markup-compatibility/2006">
              <mc:Choice xmlns:v="urn:schemas-microsoft-com:vml" Requires="v">
                <p:oleObj spid="_x0000_s873598" name="文档" r:id="rId5" imgW="8276590" imgH="1181100" progId="Word.Document.12">
                  <p:embed/>
                </p:oleObj>
              </mc:Choice>
              <mc:Fallback>
                <p:oleObj name="文档" r:id="rId5" imgW="8276590" imgH="1181100" progId="Word.Document.12">
                  <p:embed/>
                  <p:pic>
                    <p:nvPicPr>
                      <p:cNvPr id="0" name="图片 873597"/>
                      <p:cNvPicPr/>
                      <p:nvPr/>
                    </p:nvPicPr>
                    <p:blipFill>
                      <a:blip r:embed="rId6"/>
                      <a:stretch>
                        <a:fillRect/>
                      </a:stretch>
                    </p:blipFill>
                    <p:spPr>
                      <a:xfrm>
                        <a:off x="495300" y="3124696"/>
                        <a:ext cx="8267700" cy="1168400"/>
                      </a:xfrm>
                      <a:prstGeom prst="rect">
                        <a:avLst/>
                      </a:prstGeom>
                    </p:spPr>
                  </p:pic>
                </p:oleObj>
              </mc:Fallback>
            </mc:AlternateContent>
          </a:graphicData>
        </a:graphic>
      </p:graphicFrame>
      <p:sp>
        <p:nvSpPr>
          <p:cNvPr id="45"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4" name="对象 23"/>
          <p:cNvGraphicFramePr>
            <a:graphicFrameLocks noChangeAspect="1"/>
          </p:cNvGraphicFramePr>
          <p:nvPr/>
        </p:nvGraphicFramePr>
        <p:xfrm>
          <a:off x="495300" y="4133676"/>
          <a:ext cx="8267700" cy="1168400"/>
        </p:xfrm>
        <a:graphic>
          <a:graphicData uri="http://schemas.openxmlformats.org/presentationml/2006/ole">
            <mc:AlternateContent xmlns:mc="http://schemas.openxmlformats.org/markup-compatibility/2006">
              <mc:Choice xmlns:v="urn:schemas-microsoft-com:vml" Requires="v">
                <p:oleObj spid="_x0000_s873599" name="文档" r:id="rId23" imgW="8276590" imgH="1181100" progId="Word.Document.12">
                  <p:embed/>
                </p:oleObj>
              </mc:Choice>
              <mc:Fallback>
                <p:oleObj name="文档" r:id="rId23" imgW="8276590" imgH="1181100" progId="Word.Document.12">
                  <p:embed/>
                  <p:pic>
                    <p:nvPicPr>
                      <p:cNvPr id="0" name="图片 873598"/>
                      <p:cNvPicPr/>
                      <p:nvPr/>
                    </p:nvPicPr>
                    <p:blipFill>
                      <a:blip r:embed="rId24"/>
                      <a:stretch>
                        <a:fillRect/>
                      </a:stretch>
                    </p:blipFill>
                    <p:spPr>
                      <a:xfrm>
                        <a:off x="495300" y="4133676"/>
                        <a:ext cx="8267700" cy="11684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95300" y="5121113"/>
          <a:ext cx="8267700" cy="1168400"/>
        </p:xfrm>
        <a:graphic>
          <a:graphicData uri="http://schemas.openxmlformats.org/presentationml/2006/ole">
            <mc:AlternateContent xmlns:mc="http://schemas.openxmlformats.org/markup-compatibility/2006">
              <mc:Choice xmlns:v="urn:schemas-microsoft-com:vml" Requires="v">
                <p:oleObj spid="_x0000_s873600" name="文档" r:id="rId25" imgW="8276590" imgH="1181100" progId="Word.Document.12">
                  <p:embed/>
                </p:oleObj>
              </mc:Choice>
              <mc:Fallback>
                <p:oleObj name="文档" r:id="rId25" imgW="8276590" imgH="1181100" progId="Word.Document.12">
                  <p:embed/>
                  <p:pic>
                    <p:nvPicPr>
                      <p:cNvPr id="0" name="图片 873599"/>
                      <p:cNvPicPr/>
                      <p:nvPr/>
                    </p:nvPicPr>
                    <p:blipFill>
                      <a:blip r:embed="rId26"/>
                      <a:stretch>
                        <a:fillRect/>
                      </a:stretch>
                    </p:blipFill>
                    <p:spPr>
                      <a:xfrm>
                        <a:off x="495300" y="5121113"/>
                        <a:ext cx="8267700"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108339"/>
            <a:ext cx="11377264" cy="656846"/>
          </a:xfrm>
          <a:prstGeom prst="rect">
            <a:avLst/>
          </a:prstGeom>
        </p:spPr>
        <p:txBody>
          <a:bodyPr wrap="square">
            <a:spAutoFit/>
          </a:bodyPr>
          <a:lstStyle/>
          <a:p>
            <a:pPr algn="just">
              <a:lnSpc>
                <a:spcPct val="150000"/>
              </a:lnSpc>
              <a:spcAft>
                <a:spcPts val="0"/>
              </a:spcAft>
            </a:pPr>
            <a:r>
              <a:rPr lang="en-US" altLang="zh-CN" sz="2800" i="1" kern="100">
                <a:latin typeface="Times New Roman" panose="02020603050405020304" pitchFamily="18" charset="0"/>
                <a:ea typeface="黑体" panose="02010609060101010101" charset="-122"/>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14300" y="2082800"/>
          <a:ext cx="5842000" cy="1854200"/>
        </p:xfrm>
        <a:graphic>
          <a:graphicData uri="http://schemas.openxmlformats.org/presentationml/2006/ole">
            <mc:AlternateContent xmlns:mc="http://schemas.openxmlformats.org/markup-compatibility/2006">
              <mc:Choice xmlns:v="urn:schemas-microsoft-com:vml" Requires="v">
                <p:oleObj spid="_x0000_s909332" name="文档" r:id="rId1" imgW="5849620" imgH="1870075" progId="Word.Document.12">
                  <p:embed/>
                </p:oleObj>
              </mc:Choice>
              <mc:Fallback>
                <p:oleObj name="文档" r:id="rId1" imgW="5849620" imgH="1870075" progId="Word.Document.12">
                  <p:embed/>
                  <p:pic>
                    <p:nvPicPr>
                      <p:cNvPr id="0" name="图片 909331"/>
                      <p:cNvPicPr/>
                      <p:nvPr/>
                    </p:nvPicPr>
                    <p:blipFill>
                      <a:blip r:embed="rId2"/>
                      <a:stretch>
                        <a:fillRect/>
                      </a:stretch>
                    </p:blipFill>
                    <p:spPr>
                      <a:xfrm>
                        <a:off x="114300" y="2082800"/>
                        <a:ext cx="5842000" cy="1854200"/>
                      </a:xfrm>
                      <a:prstGeom prst="rect">
                        <a:avLst/>
                      </a:prstGeom>
                    </p:spPr>
                  </p:pic>
                </p:oleObj>
              </mc:Fallback>
            </mc:AlternateContent>
          </a:graphicData>
        </a:graphic>
      </p:graphicFrame>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620688"/>
            <a:ext cx="11247295" cy="461664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根据历史资料显示，某种慢性疾病患者的自然痊愈率为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为试验一种新药，在有关部门批准后，医院将此药给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位病人服用，试验方案为：若这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人中至少有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人痊愈，则认为该药有效，提高了治愈率；否则，则认为该药无效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如果在该次试验中有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人痊愈，院方欲从参加该次试验的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人中随机选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人了解服药期间的感受，记抽到痊愈的人的个数为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的分布列及均值；</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35000" y="114300"/>
          <a:ext cx="10972800" cy="3314700"/>
        </p:xfrm>
        <a:graphic>
          <a:graphicData uri="http://schemas.openxmlformats.org/presentationml/2006/ole">
            <mc:AlternateContent xmlns:mc="http://schemas.openxmlformats.org/markup-compatibility/2006">
              <mc:Choice xmlns:v="urn:schemas-microsoft-com:vml" Requires="v">
                <p:oleObj spid="_x0000_s876577" name="文档" r:id="rId1" imgW="11129645" imgH="3369310" progId="Word.Document.12">
                  <p:embed/>
                </p:oleObj>
              </mc:Choice>
              <mc:Fallback>
                <p:oleObj name="文档" r:id="rId1" imgW="11129645" imgH="3369310" progId="Word.Document.12">
                  <p:embed/>
                  <p:pic>
                    <p:nvPicPr>
                      <p:cNvPr id="0" name="图片 876576"/>
                      <p:cNvPicPr/>
                      <p:nvPr/>
                    </p:nvPicPr>
                    <p:blipFill>
                      <a:blip r:embed="rId2"/>
                      <a:stretch>
                        <a:fillRect/>
                      </a:stretch>
                    </p:blipFill>
                    <p:spPr>
                      <a:xfrm>
                        <a:off x="635000" y="114300"/>
                        <a:ext cx="10972800" cy="3314700"/>
                      </a:xfrm>
                      <a:prstGeom prst="rect">
                        <a:avLst/>
                      </a:prstGeom>
                    </p:spPr>
                  </p:pic>
                </p:oleObj>
              </mc:Fallback>
            </mc:AlternateContent>
          </a:graphicData>
        </a:graphic>
      </p:graphicFrame>
      <p:sp>
        <p:nvSpPr>
          <p:cNvPr id="6" name="矩形 5"/>
          <p:cNvSpPr/>
          <p:nvPr/>
        </p:nvSpPr>
        <p:spPr>
          <a:xfrm>
            <a:off x="551384" y="3501008"/>
            <a:ext cx="11056416" cy="138499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实际上，由随机变量均值的定义，令</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m</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max(0</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M</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r</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min(</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M</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635000" y="4895428"/>
          <a:ext cx="10833100" cy="1485900"/>
        </p:xfrm>
        <a:graphic>
          <a:graphicData uri="http://schemas.openxmlformats.org/presentationml/2006/ole">
            <mc:AlternateContent xmlns:mc="http://schemas.openxmlformats.org/markup-compatibility/2006">
              <mc:Choice xmlns:v="urn:schemas-microsoft-com:vml" Requires="v">
                <p:oleObj spid="_x0000_s876578" name="文档" r:id="rId3" imgW="11129645" imgH="1527175" progId="Word.Document.12">
                  <p:embed/>
                </p:oleObj>
              </mc:Choice>
              <mc:Fallback>
                <p:oleObj name="文档" r:id="rId3" imgW="11129645" imgH="1527175" progId="Word.Document.12">
                  <p:embed/>
                  <p:pic>
                    <p:nvPicPr>
                      <p:cNvPr id="0" name="图片 876577"/>
                      <p:cNvPicPr/>
                      <p:nvPr/>
                    </p:nvPicPr>
                    <p:blipFill>
                      <a:blip r:embed="rId4"/>
                      <a:stretch>
                        <a:fillRect/>
                      </a:stretch>
                    </p:blipFill>
                    <p:spPr>
                      <a:xfrm>
                        <a:off x="635000" y="4895428"/>
                        <a:ext cx="10833100" cy="148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3" name="对象 22"/>
          <p:cNvGraphicFramePr>
            <a:graphicFrameLocks noChangeAspect="1"/>
          </p:cNvGraphicFramePr>
          <p:nvPr/>
        </p:nvGraphicFramePr>
        <p:xfrm>
          <a:off x="558800" y="838200"/>
          <a:ext cx="11010900" cy="977900"/>
        </p:xfrm>
        <a:graphic>
          <a:graphicData uri="http://schemas.openxmlformats.org/presentationml/2006/ole">
            <mc:AlternateContent xmlns:mc="http://schemas.openxmlformats.org/markup-compatibility/2006">
              <mc:Choice xmlns:v="urn:schemas-microsoft-com:vml" Requires="v">
                <p:oleObj spid="_x0000_s857212" name="文档" r:id="rId17" imgW="11326495" imgH="1005840" progId="Word.Document.12">
                  <p:embed/>
                </p:oleObj>
              </mc:Choice>
              <mc:Fallback>
                <p:oleObj name="文档" r:id="rId17" imgW="11326495" imgH="1005840" progId="Word.Document.12">
                  <p:embed/>
                  <p:pic>
                    <p:nvPicPr>
                      <p:cNvPr id="0" name="图片 857211"/>
                      <p:cNvPicPr/>
                      <p:nvPr/>
                    </p:nvPicPr>
                    <p:blipFill>
                      <a:blip r:embed="rId18"/>
                      <a:stretch>
                        <a:fillRect/>
                      </a:stretch>
                    </p:blipFill>
                    <p:spPr>
                      <a:xfrm>
                        <a:off x="558800" y="838200"/>
                        <a:ext cx="11010900" cy="977900"/>
                      </a:xfrm>
                      <a:prstGeom prst="rect">
                        <a:avLst/>
                      </a:prstGeom>
                    </p:spPr>
                  </p:pic>
                </p:oleObj>
              </mc:Fallback>
            </mc:AlternateContent>
          </a:graphicData>
        </a:graphic>
      </p:graphicFrame>
      <p:sp>
        <p:nvSpPr>
          <p:cNvPr id="3" name="矩形 2"/>
          <p:cNvSpPr/>
          <p:nvPr/>
        </p:nvSpPr>
        <p:spPr>
          <a:xfrm>
            <a:off x="444278" y="116632"/>
            <a:ext cx="1126834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的所有可能取值为</a:t>
            </a:r>
            <a:r>
              <a:rPr lang="en-US" altLang="zh-CN" sz="2800" kern="100">
                <a:latin typeface="Times New Roman" panose="02020603050405020304" pitchFamily="18" charset="0"/>
                <a:ea typeface="黑体" panose="02010609060101010101" charset="-122"/>
                <a:cs typeface="Courier New" panose="02070309020205020404" pitchFamily="49" charset="0"/>
              </a:rPr>
              <a:t>0,1,2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58800" y="1844824"/>
          <a:ext cx="10871200" cy="952500"/>
        </p:xfrm>
        <a:graphic>
          <a:graphicData uri="http://schemas.openxmlformats.org/presentationml/2006/ole">
            <mc:AlternateContent xmlns:mc="http://schemas.openxmlformats.org/markup-compatibility/2006">
              <mc:Choice xmlns:v="urn:schemas-microsoft-com:vml" Requires="v">
                <p:oleObj spid="_x0000_s857213" name="文档" r:id="rId19" imgW="11174095" imgH="991870" progId="Word.Document.12">
                  <p:embed/>
                </p:oleObj>
              </mc:Choice>
              <mc:Fallback>
                <p:oleObj name="文档" r:id="rId19" imgW="11174095" imgH="991870" progId="Word.Document.12">
                  <p:embed/>
                  <p:pic>
                    <p:nvPicPr>
                      <p:cNvPr id="0" name="图片 857212"/>
                      <p:cNvPicPr/>
                      <p:nvPr/>
                    </p:nvPicPr>
                    <p:blipFill>
                      <a:blip r:embed="rId20"/>
                      <a:stretch>
                        <a:fillRect/>
                      </a:stretch>
                    </p:blipFill>
                    <p:spPr>
                      <a:xfrm>
                        <a:off x="558800" y="1844824"/>
                        <a:ext cx="10871200" cy="9525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58800" y="2838376"/>
          <a:ext cx="10871200" cy="952500"/>
        </p:xfrm>
        <a:graphic>
          <a:graphicData uri="http://schemas.openxmlformats.org/presentationml/2006/ole">
            <mc:AlternateContent xmlns:mc="http://schemas.openxmlformats.org/markup-compatibility/2006">
              <mc:Choice xmlns:v="urn:schemas-microsoft-com:vml" Requires="v">
                <p:oleObj spid="_x0000_s857214" name="文档" r:id="rId21" imgW="11174095" imgH="991870" progId="Word.Document.12">
                  <p:embed/>
                </p:oleObj>
              </mc:Choice>
              <mc:Fallback>
                <p:oleObj name="文档" r:id="rId21" imgW="11174095" imgH="991870" progId="Word.Document.12">
                  <p:embed/>
                  <p:pic>
                    <p:nvPicPr>
                      <p:cNvPr id="0" name="图片 857213"/>
                      <p:cNvPicPr/>
                      <p:nvPr/>
                    </p:nvPicPr>
                    <p:blipFill>
                      <a:blip r:embed="rId22"/>
                      <a:stretch>
                        <a:fillRect/>
                      </a:stretch>
                    </p:blipFill>
                    <p:spPr>
                      <a:xfrm>
                        <a:off x="558800" y="2838376"/>
                        <a:ext cx="10871200" cy="952500"/>
                      </a:xfrm>
                      <a:prstGeom prst="rect">
                        <a:avLst/>
                      </a:prstGeom>
                    </p:spPr>
                  </p:pic>
                </p:oleObj>
              </mc:Fallback>
            </mc:AlternateContent>
          </a:graphicData>
        </a:graphic>
      </p:graphicFrame>
      <p:sp>
        <p:nvSpPr>
          <p:cNvPr id="24" name="矩形 23"/>
          <p:cNvSpPr/>
          <p:nvPr/>
        </p:nvSpPr>
        <p:spPr>
          <a:xfrm>
            <a:off x="444278" y="3831928"/>
            <a:ext cx="11268346"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nvGraphicFramePr>
        <p:xfrm>
          <a:off x="469900" y="4546600"/>
          <a:ext cx="4559300" cy="1803400"/>
        </p:xfrm>
        <a:graphic>
          <a:graphicData uri="http://schemas.openxmlformats.org/presentationml/2006/ole">
            <mc:AlternateContent xmlns:mc="http://schemas.openxmlformats.org/markup-compatibility/2006">
              <mc:Choice xmlns:v="urn:schemas-microsoft-com:vml" Requires="v">
                <p:oleObj spid="_x0000_s857215" name="文档" r:id="rId23" imgW="4830445" imgH="1915795" progId="Word.Document.12">
                  <p:embed/>
                </p:oleObj>
              </mc:Choice>
              <mc:Fallback>
                <p:oleObj name="文档" r:id="rId23" imgW="4830445" imgH="1915795" progId="Word.Document.12">
                  <p:embed/>
                  <p:pic>
                    <p:nvPicPr>
                      <p:cNvPr id="0" name="图片 857214"/>
                      <p:cNvPicPr/>
                      <p:nvPr/>
                    </p:nvPicPr>
                    <p:blipFill>
                      <a:blip r:embed="rId24"/>
                      <a:stretch>
                        <a:fillRect/>
                      </a:stretch>
                    </p:blipFill>
                    <p:spPr>
                      <a:xfrm>
                        <a:off x="469900" y="4546600"/>
                        <a:ext cx="4559300" cy="180340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5283200" y="5029200"/>
          <a:ext cx="5295900" cy="927100"/>
        </p:xfrm>
        <a:graphic>
          <a:graphicData uri="http://schemas.openxmlformats.org/presentationml/2006/ole">
            <mc:AlternateContent xmlns:mc="http://schemas.openxmlformats.org/markup-compatibility/2006">
              <mc:Choice xmlns:v="urn:schemas-microsoft-com:vml" Requires="v">
                <p:oleObj spid="_x0000_s857216" name="文档" r:id="rId25" imgW="5612765" imgH="991870" progId="Word.Document.12">
                  <p:embed/>
                </p:oleObj>
              </mc:Choice>
              <mc:Fallback>
                <p:oleObj name="文档" r:id="rId25" imgW="5612765" imgH="991870" progId="Word.Document.12">
                  <p:embed/>
                  <p:pic>
                    <p:nvPicPr>
                      <p:cNvPr id="0" name="图片 857215"/>
                      <p:cNvPicPr/>
                      <p:nvPr/>
                    </p:nvPicPr>
                    <p:blipFill>
                      <a:blip r:embed="rId26"/>
                      <a:stretch>
                        <a:fillRect/>
                      </a:stretch>
                    </p:blipFill>
                    <p:spPr>
                      <a:xfrm>
                        <a:off x="5283200" y="5029200"/>
                        <a:ext cx="5295900" cy="927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548680"/>
            <a:ext cx="11247295"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如果新药有效，将治愈率提高到了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，求通过试验却认定新药无效的概率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，并根据</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的值解释该试验方案的合理性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参考结论：通常认为发生概率小于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的事件可视为小概率事件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65328" y="2836531"/>
            <a:ext cx="11247295"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新药无效的情况有</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人中</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人痊愈、</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人中</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人痊愈，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79399" y="3730352"/>
          <a:ext cx="8139112" cy="1066800"/>
        </p:xfrm>
        <a:graphic>
          <a:graphicData uri="http://schemas.openxmlformats.org/presentationml/2006/ole">
            <mc:AlternateContent xmlns:mc="http://schemas.openxmlformats.org/markup-compatibility/2006">
              <mc:Choice xmlns:v="urn:schemas-microsoft-com:vml" Requires="v">
                <p:oleObj spid="_x0000_s910354" name="文档" r:id="rId17" imgW="8126095" imgH="1066800" progId="Word.Document.12">
                  <p:embed/>
                </p:oleObj>
              </mc:Choice>
              <mc:Fallback>
                <p:oleObj name="文档" r:id="rId17" imgW="8126095" imgH="1066800" progId="Word.Document.12">
                  <p:embed/>
                  <p:pic>
                    <p:nvPicPr>
                      <p:cNvPr id="0" name="图片 910353"/>
                      <p:cNvPicPr/>
                      <p:nvPr/>
                    </p:nvPicPr>
                    <p:blipFill>
                      <a:blip r:embed="rId18"/>
                      <a:stretch>
                        <a:fillRect/>
                      </a:stretch>
                    </p:blipFill>
                    <p:spPr>
                      <a:xfrm>
                        <a:off x="479399" y="3730352"/>
                        <a:ext cx="8139112" cy="1066800"/>
                      </a:xfrm>
                      <a:prstGeom prst="rect">
                        <a:avLst/>
                      </a:prstGeom>
                    </p:spPr>
                  </p:pic>
                </p:oleObj>
              </mc:Fallback>
            </mc:AlternateContent>
          </a:graphicData>
        </a:graphic>
      </p:graphicFrame>
      <p:sp>
        <p:nvSpPr>
          <p:cNvPr id="21" name="矩形 20"/>
          <p:cNvSpPr/>
          <p:nvPr/>
        </p:nvSpPr>
        <p:spPr>
          <a:xfrm>
            <a:off x="465328" y="4653136"/>
            <a:ext cx="11247295" cy="1303177"/>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0.01&lt;0.05.</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故实验合理</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blinds(horizontal)">
                                      <p:cBhvr>
                                        <p:cTn id="2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99319"/>
            <a:ext cx="11089232"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口袋中有相同的黑色小球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个，红、白、蓝色的小球各一个，从中任取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时取出黑球的数目，</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时取出黑球的数目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则下列结论成立的是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14163" y="271522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356518"/>
            <a:ext cx="11089232"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1,2,3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nvGraphicFramePr>
        <p:xfrm>
          <a:off x="622300" y="1076598"/>
          <a:ext cx="10820400" cy="1193800"/>
        </p:xfrm>
        <a:graphic>
          <a:graphicData uri="http://schemas.openxmlformats.org/presentationml/2006/ole">
            <mc:AlternateContent xmlns:mc="http://schemas.openxmlformats.org/markup-compatibility/2006">
              <mc:Choice xmlns:v="urn:schemas-microsoft-com:vml" Requires="v">
                <p:oleObj spid="_x0000_s911421" name="文档" r:id="rId17" imgW="11122025" imgH="1226820" progId="Word.Document.12">
                  <p:embed/>
                </p:oleObj>
              </mc:Choice>
              <mc:Fallback>
                <p:oleObj name="文档" r:id="rId17" imgW="11122025" imgH="1226820" progId="Word.Document.12">
                  <p:embed/>
                  <p:pic>
                    <p:nvPicPr>
                      <p:cNvPr id="0" name="图片 911420"/>
                      <p:cNvPicPr/>
                      <p:nvPr/>
                    </p:nvPicPr>
                    <p:blipFill>
                      <a:blip r:embed="rId18"/>
                      <a:stretch>
                        <a:fillRect/>
                      </a:stretch>
                    </p:blipFill>
                    <p:spPr>
                      <a:xfrm>
                        <a:off x="622300" y="1076598"/>
                        <a:ext cx="10820400" cy="11938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22300" y="2084710"/>
          <a:ext cx="10820400" cy="1193800"/>
        </p:xfrm>
        <a:graphic>
          <a:graphicData uri="http://schemas.openxmlformats.org/presentationml/2006/ole">
            <mc:AlternateContent xmlns:mc="http://schemas.openxmlformats.org/markup-compatibility/2006">
              <mc:Choice xmlns:v="urn:schemas-microsoft-com:vml" Requires="v">
                <p:oleObj spid="_x0000_s911422" name="文档" r:id="rId19" imgW="11122025" imgH="1226820" progId="Word.Document.12">
                  <p:embed/>
                </p:oleObj>
              </mc:Choice>
              <mc:Fallback>
                <p:oleObj name="文档" r:id="rId19" imgW="11122025" imgH="1226820" progId="Word.Document.12">
                  <p:embed/>
                  <p:pic>
                    <p:nvPicPr>
                      <p:cNvPr id="0" name="图片 911421"/>
                      <p:cNvPicPr/>
                      <p:nvPr/>
                    </p:nvPicPr>
                    <p:blipFill>
                      <a:blip r:embed="rId20"/>
                      <a:stretch>
                        <a:fillRect/>
                      </a:stretch>
                    </p:blipFill>
                    <p:spPr>
                      <a:xfrm>
                        <a:off x="622300" y="2084710"/>
                        <a:ext cx="10820400" cy="11938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22300" y="4115718"/>
          <a:ext cx="10820400" cy="1193800"/>
        </p:xfrm>
        <a:graphic>
          <a:graphicData uri="http://schemas.openxmlformats.org/presentationml/2006/ole">
            <mc:AlternateContent xmlns:mc="http://schemas.openxmlformats.org/markup-compatibility/2006">
              <mc:Choice xmlns:v="urn:schemas-microsoft-com:vml" Requires="v">
                <p:oleObj spid="_x0000_s911423" name="文档" r:id="rId21" imgW="11122025" imgH="1226820" progId="Word.Document.12">
                  <p:embed/>
                </p:oleObj>
              </mc:Choice>
              <mc:Fallback>
                <p:oleObj name="文档" r:id="rId21" imgW="11122025" imgH="1226820" progId="Word.Document.12">
                  <p:embed/>
                  <p:pic>
                    <p:nvPicPr>
                      <p:cNvPr id="0" name="图片 911422"/>
                      <p:cNvPicPr/>
                      <p:nvPr/>
                    </p:nvPicPr>
                    <p:blipFill>
                      <a:blip r:embed="rId22"/>
                      <a:stretch>
                        <a:fillRect/>
                      </a:stretch>
                    </p:blipFill>
                    <p:spPr>
                      <a:xfrm>
                        <a:off x="622300" y="4115718"/>
                        <a:ext cx="10820400" cy="11938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22300" y="3100214"/>
          <a:ext cx="10820400" cy="1193800"/>
        </p:xfrm>
        <a:graphic>
          <a:graphicData uri="http://schemas.openxmlformats.org/presentationml/2006/ole">
            <mc:AlternateContent xmlns:mc="http://schemas.openxmlformats.org/markup-compatibility/2006">
              <mc:Choice xmlns:v="urn:schemas-microsoft-com:vml" Requires="v">
                <p:oleObj spid="_x0000_s911424" name="文档" r:id="rId23" imgW="11122025" imgH="1226820" progId="Word.Document.12">
                  <p:embed/>
                </p:oleObj>
              </mc:Choice>
              <mc:Fallback>
                <p:oleObj name="文档" r:id="rId23" imgW="11122025" imgH="1226820" progId="Word.Document.12">
                  <p:embed/>
                  <p:pic>
                    <p:nvPicPr>
                      <p:cNvPr id="0" name="图片 911423"/>
                      <p:cNvPicPr/>
                      <p:nvPr/>
                    </p:nvPicPr>
                    <p:blipFill>
                      <a:blip r:embed="rId24"/>
                      <a:stretch>
                        <a:fillRect/>
                      </a:stretch>
                    </p:blipFill>
                    <p:spPr>
                      <a:xfrm>
                        <a:off x="622300" y="3100214"/>
                        <a:ext cx="10820400" cy="11938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22300" y="5043512"/>
          <a:ext cx="10820400" cy="1193800"/>
        </p:xfrm>
        <a:graphic>
          <a:graphicData uri="http://schemas.openxmlformats.org/presentationml/2006/ole">
            <mc:AlternateContent xmlns:mc="http://schemas.openxmlformats.org/markup-compatibility/2006">
              <mc:Choice xmlns:v="urn:schemas-microsoft-com:vml" Requires="v">
                <p:oleObj spid="_x0000_s911425" name="文档" r:id="rId25" imgW="11122025" imgH="1226820" progId="Word.Document.12">
                  <p:embed/>
                </p:oleObj>
              </mc:Choice>
              <mc:Fallback>
                <p:oleObj name="文档" r:id="rId25" imgW="11122025" imgH="1226820" progId="Word.Document.12">
                  <p:embed/>
                  <p:pic>
                    <p:nvPicPr>
                      <p:cNvPr id="0" name="图片 911424"/>
                      <p:cNvPicPr/>
                      <p:nvPr/>
                    </p:nvPicPr>
                    <p:blipFill>
                      <a:blip r:embed="rId26"/>
                      <a:stretch>
                        <a:fillRect/>
                      </a:stretch>
                    </p:blipFill>
                    <p:spPr>
                      <a:xfrm>
                        <a:off x="622300" y="5043512"/>
                        <a:ext cx="10820400" cy="1193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356518"/>
            <a:ext cx="1108923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时，</a:t>
            </a:r>
            <a:r>
              <a:rPr lang="en-US" altLang="zh-CN" sz="2800" i="1" kern="100">
                <a:latin typeface="Times New Roman" panose="02020603050405020304" pitchFamily="18" charset="0"/>
                <a:ea typeface="黑体" panose="02010609060101010101" charset="-122"/>
                <a:cs typeface="Courier New" panose="02070309020205020404" pitchFamily="49" charset="0"/>
              </a:rPr>
              <a:t>η</a:t>
            </a:r>
            <a:r>
              <a:rPr lang="zh-CN" altLang="zh-CN" sz="2800" kern="100">
                <a:latin typeface="Times New Roman" panose="02020603050405020304" pitchFamily="18" charset="0"/>
                <a:ea typeface="黑体" panose="02010609060101010101" charset="-122"/>
                <a:cs typeface="Times New Roman" panose="02020603050405020304" pitchFamily="18" charset="0"/>
              </a:rPr>
              <a:t>可取</a:t>
            </a:r>
            <a:r>
              <a:rPr lang="en-US" altLang="zh-CN" sz="2800" kern="100">
                <a:latin typeface="Times New Roman" panose="02020603050405020304" pitchFamily="18" charset="0"/>
                <a:ea typeface="黑体" panose="02010609060101010101" charset="-122"/>
                <a:cs typeface="Courier New" panose="02070309020205020404" pitchFamily="49" charset="0"/>
              </a:rPr>
              <a:t>1,2,3,4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nvGraphicFramePr>
        <p:xfrm>
          <a:off x="622300" y="1076598"/>
          <a:ext cx="10820400" cy="1193800"/>
        </p:xfrm>
        <a:graphic>
          <a:graphicData uri="http://schemas.openxmlformats.org/presentationml/2006/ole">
            <mc:AlternateContent xmlns:mc="http://schemas.openxmlformats.org/markup-compatibility/2006">
              <mc:Choice xmlns:v="urn:schemas-microsoft-com:vml" Requires="v">
                <p:oleObj spid="_x0000_s912441" name="文档" r:id="rId17" imgW="11122025" imgH="1226820" progId="Word.Document.12">
                  <p:embed/>
                </p:oleObj>
              </mc:Choice>
              <mc:Fallback>
                <p:oleObj name="文档" r:id="rId17" imgW="11122025" imgH="1226820" progId="Word.Document.12">
                  <p:embed/>
                  <p:pic>
                    <p:nvPicPr>
                      <p:cNvPr id="0" name="图片 912440"/>
                      <p:cNvPicPr/>
                      <p:nvPr/>
                    </p:nvPicPr>
                    <p:blipFill>
                      <a:blip r:embed="rId18"/>
                      <a:stretch>
                        <a:fillRect/>
                      </a:stretch>
                    </p:blipFill>
                    <p:spPr>
                      <a:xfrm>
                        <a:off x="622300" y="1076598"/>
                        <a:ext cx="10820400" cy="11938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22300" y="2084710"/>
          <a:ext cx="10820400" cy="1193800"/>
        </p:xfrm>
        <a:graphic>
          <a:graphicData uri="http://schemas.openxmlformats.org/presentationml/2006/ole">
            <mc:AlternateContent xmlns:mc="http://schemas.openxmlformats.org/markup-compatibility/2006">
              <mc:Choice xmlns:v="urn:schemas-microsoft-com:vml" Requires="v">
                <p:oleObj spid="_x0000_s912442" name="文档" r:id="rId19" imgW="11122025" imgH="1226820" progId="Word.Document.12">
                  <p:embed/>
                </p:oleObj>
              </mc:Choice>
              <mc:Fallback>
                <p:oleObj name="文档" r:id="rId19" imgW="11122025" imgH="1226820" progId="Word.Document.12">
                  <p:embed/>
                  <p:pic>
                    <p:nvPicPr>
                      <p:cNvPr id="0" name="图片 912441"/>
                      <p:cNvPicPr/>
                      <p:nvPr/>
                    </p:nvPicPr>
                    <p:blipFill>
                      <a:blip r:embed="rId20"/>
                      <a:stretch>
                        <a:fillRect/>
                      </a:stretch>
                    </p:blipFill>
                    <p:spPr>
                      <a:xfrm>
                        <a:off x="622300" y="2084710"/>
                        <a:ext cx="10820400" cy="11938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22300" y="4115718"/>
          <a:ext cx="10820400" cy="1193800"/>
        </p:xfrm>
        <a:graphic>
          <a:graphicData uri="http://schemas.openxmlformats.org/presentationml/2006/ole">
            <mc:AlternateContent xmlns:mc="http://schemas.openxmlformats.org/markup-compatibility/2006">
              <mc:Choice xmlns:v="urn:schemas-microsoft-com:vml" Requires="v">
                <p:oleObj spid="_x0000_s912443" name="文档" r:id="rId21" imgW="11122025" imgH="1226820" progId="Word.Document.12">
                  <p:embed/>
                </p:oleObj>
              </mc:Choice>
              <mc:Fallback>
                <p:oleObj name="文档" r:id="rId21" imgW="11122025" imgH="1226820" progId="Word.Document.12">
                  <p:embed/>
                  <p:pic>
                    <p:nvPicPr>
                      <p:cNvPr id="0" name="图片 912442"/>
                      <p:cNvPicPr/>
                      <p:nvPr/>
                    </p:nvPicPr>
                    <p:blipFill>
                      <a:blip r:embed="rId22"/>
                      <a:stretch>
                        <a:fillRect/>
                      </a:stretch>
                    </p:blipFill>
                    <p:spPr>
                      <a:xfrm>
                        <a:off x="622300" y="4115718"/>
                        <a:ext cx="10820400" cy="11938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22300" y="3100214"/>
          <a:ext cx="10820400" cy="1193800"/>
        </p:xfrm>
        <a:graphic>
          <a:graphicData uri="http://schemas.openxmlformats.org/presentationml/2006/ole">
            <mc:AlternateContent xmlns:mc="http://schemas.openxmlformats.org/markup-compatibility/2006">
              <mc:Choice xmlns:v="urn:schemas-microsoft-com:vml" Requires="v">
                <p:oleObj spid="_x0000_s912444" name="文档" r:id="rId23" imgW="11122025" imgH="1226820" progId="Word.Document.12">
                  <p:embed/>
                </p:oleObj>
              </mc:Choice>
              <mc:Fallback>
                <p:oleObj name="文档" r:id="rId23" imgW="11122025" imgH="1226820" progId="Word.Document.12">
                  <p:embed/>
                  <p:pic>
                    <p:nvPicPr>
                      <p:cNvPr id="0" name="图片 912443"/>
                      <p:cNvPicPr/>
                      <p:nvPr/>
                    </p:nvPicPr>
                    <p:blipFill>
                      <a:blip r:embed="rId24"/>
                      <a:stretch>
                        <a:fillRect/>
                      </a:stretch>
                    </p:blipFill>
                    <p:spPr>
                      <a:xfrm>
                        <a:off x="622300" y="3100214"/>
                        <a:ext cx="10820400" cy="11938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22300" y="5043512"/>
          <a:ext cx="10820400" cy="1193800"/>
        </p:xfrm>
        <a:graphic>
          <a:graphicData uri="http://schemas.openxmlformats.org/presentationml/2006/ole">
            <mc:AlternateContent xmlns:mc="http://schemas.openxmlformats.org/markup-compatibility/2006">
              <mc:Choice xmlns:v="urn:schemas-microsoft-com:vml" Requires="v">
                <p:oleObj spid="_x0000_s912445" name="文档" r:id="rId25" imgW="11122025" imgH="1226820" progId="Word.Document.12">
                  <p:embed/>
                </p:oleObj>
              </mc:Choice>
              <mc:Fallback>
                <p:oleObj name="文档" r:id="rId25" imgW="11122025" imgH="1226820" progId="Word.Document.12">
                  <p:embed/>
                  <p:pic>
                    <p:nvPicPr>
                      <p:cNvPr id="0" name="图片 912444"/>
                      <p:cNvPicPr/>
                      <p:nvPr/>
                    </p:nvPicPr>
                    <p:blipFill>
                      <a:blip r:embed="rId26"/>
                      <a:stretch>
                        <a:fillRect/>
                      </a:stretch>
                    </p:blipFill>
                    <p:spPr>
                      <a:xfrm>
                        <a:off x="622300" y="5043512"/>
                        <a:ext cx="10820400" cy="1193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2060848"/>
            <a:ext cx="11089232"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en-US" altLang="zh-CN" sz="2800" kern="100">
                <a:latin typeface="Times New Roman" panose="02020603050405020304" pitchFamily="18" charset="0"/>
                <a:ea typeface="黑体" panose="02010609060101010101" charset="-122"/>
                <a:cs typeface="Courier New" panose="02070309020205020404" pitchFamily="49" charset="0"/>
              </a:rPr>
              <a:t>)&lt;</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η</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en-US" altLang="zh-CN" sz="2800" kern="100">
                <a:latin typeface="Times New Roman" panose="02020603050405020304" pitchFamily="18" charset="0"/>
                <a:ea typeface="黑体" panose="02010609060101010101" charset="-122"/>
                <a:cs typeface="Courier New" panose="02070309020205020404" pitchFamily="49" charset="0"/>
              </a:rPr>
              <a:t>)&lt;</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η</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nvGraphicFramePr>
        <p:xfrm>
          <a:off x="622300" y="1079500"/>
          <a:ext cx="10820400" cy="1181100"/>
        </p:xfrm>
        <a:graphic>
          <a:graphicData uri="http://schemas.openxmlformats.org/presentationml/2006/ole">
            <mc:AlternateContent xmlns:mc="http://schemas.openxmlformats.org/markup-compatibility/2006">
              <mc:Choice xmlns:v="urn:schemas-microsoft-com:vml" Requires="v">
                <p:oleObj spid="_x0000_s913421" name="文档" r:id="rId17" imgW="11122025" imgH="1226820" progId="Word.Document.12">
                  <p:embed/>
                </p:oleObj>
              </mc:Choice>
              <mc:Fallback>
                <p:oleObj name="文档" r:id="rId17" imgW="11122025" imgH="1226820" progId="Word.Document.12">
                  <p:embed/>
                  <p:pic>
                    <p:nvPicPr>
                      <p:cNvPr id="0" name="图片 913420"/>
                      <p:cNvPicPr/>
                      <p:nvPr/>
                    </p:nvPicPr>
                    <p:blipFill>
                      <a:blip r:embed="rId18"/>
                      <a:stretch>
                        <a:fillRect/>
                      </a:stretch>
                    </p:blipFill>
                    <p:spPr>
                      <a:xfrm>
                        <a:off x="622300" y="1079500"/>
                        <a:ext cx="10820400" cy="1181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979384"/>
            <a:ext cx="1130525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人组成兴趣小组，其中有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名团员，从这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人中任选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人参加某种活动，用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人中的团员人数，则均值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8112224" y="171929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黑体" panose="02010609060101010101" charset="-122"/>
              </a:rPr>
              <a:t>2</a:t>
            </a:r>
            <a:endParaRPr lang="zh-CN" altLang="en-US" dirty="0"/>
          </a:p>
        </p:txBody>
      </p:sp>
      <p:sp>
        <p:nvSpPr>
          <p:cNvPr id="26" name="矩形 25"/>
          <p:cNvSpPr/>
          <p:nvPr/>
        </p:nvSpPr>
        <p:spPr>
          <a:xfrm>
            <a:off x="443372" y="2794248"/>
            <a:ext cx="1130525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由题意可知</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H</a:t>
            </a:r>
            <a:r>
              <a:rPr lang="en-US" altLang="zh-CN" sz="2800" kern="100">
                <a:latin typeface="Times New Roman" panose="02020603050405020304" pitchFamily="18" charset="0"/>
                <a:ea typeface="黑体" panose="02010609060101010101" charset="-122"/>
                <a:cs typeface="Courier New" panose="02070309020205020404" pitchFamily="49" charset="0"/>
              </a:rPr>
              <a:t>(4,5,10)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443372" y="3658344"/>
          <a:ext cx="8139112" cy="1066800"/>
        </p:xfrm>
        <a:graphic>
          <a:graphicData uri="http://schemas.openxmlformats.org/presentationml/2006/ole">
            <mc:AlternateContent xmlns:mc="http://schemas.openxmlformats.org/markup-compatibility/2006">
              <mc:Choice xmlns:v="urn:schemas-microsoft-com:vml" Requires="v">
                <p:oleObj spid="_x0000_s860208" name="文档" r:id="rId17" imgW="8126095" imgH="1066800" progId="Word.Document.12">
                  <p:embed/>
                </p:oleObj>
              </mc:Choice>
              <mc:Fallback>
                <p:oleObj name="文档" r:id="rId17" imgW="8126095" imgH="1066800" progId="Word.Document.12">
                  <p:embed/>
                  <p:pic>
                    <p:nvPicPr>
                      <p:cNvPr id="0" name="图片 860207"/>
                      <p:cNvPicPr/>
                      <p:nvPr/>
                    </p:nvPicPr>
                    <p:blipFill>
                      <a:blip r:embed="rId18"/>
                      <a:stretch>
                        <a:fillRect/>
                      </a:stretch>
                    </p:blipFill>
                    <p:spPr>
                      <a:xfrm>
                        <a:off x="443372" y="3658344"/>
                        <a:ext cx="8139112" cy="1066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3792" y="1263527"/>
            <a:ext cx="11194807"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已知一盒子中有围棋子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粒，其中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粒黑子，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粒白子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任意取出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粒，若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表示取得白子的个数，则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7896200" y="1993776"/>
          <a:ext cx="996950" cy="1219200"/>
        </p:xfrm>
        <a:graphic>
          <a:graphicData uri="http://schemas.openxmlformats.org/presentationml/2006/ole">
            <mc:AlternateContent xmlns:mc="http://schemas.openxmlformats.org/markup-compatibility/2006">
              <mc:Choice xmlns:v="urn:schemas-microsoft-com:vml" Requires="v">
                <p:oleObj spid="_x0000_s861245" name="文档" r:id="rId17" imgW="998220" imgH="1220470" progId="Word.Document.12">
                  <p:embed/>
                </p:oleObj>
              </mc:Choice>
              <mc:Fallback>
                <p:oleObj name="文档" r:id="rId17" imgW="998220" imgH="1220470" progId="Word.Document.12">
                  <p:embed/>
                  <p:pic>
                    <p:nvPicPr>
                      <p:cNvPr id="0" name="图片 861244"/>
                      <p:cNvPicPr/>
                      <p:nvPr/>
                    </p:nvPicPr>
                    <p:blipFill>
                      <a:blip r:embed="rId18"/>
                      <a:stretch>
                        <a:fillRect/>
                      </a:stretch>
                    </p:blipFill>
                    <p:spPr>
                      <a:xfrm>
                        <a:off x="7896200" y="1993776"/>
                        <a:ext cx="99695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558800" y="709101"/>
          <a:ext cx="7950200" cy="1041400"/>
        </p:xfrm>
        <a:graphic>
          <a:graphicData uri="http://schemas.openxmlformats.org/presentationml/2006/ole">
            <mc:AlternateContent xmlns:mc="http://schemas.openxmlformats.org/markup-compatibility/2006">
              <mc:Choice xmlns:v="urn:schemas-microsoft-com:vml" Requires="v">
                <p:oleObj spid="_x0000_s914490" name="文档" r:id="rId17" imgW="8171815" imgH="1083945" progId="Word.Document.12">
                  <p:embed/>
                </p:oleObj>
              </mc:Choice>
              <mc:Fallback>
                <p:oleObj name="文档" r:id="rId17" imgW="8171815" imgH="1083945" progId="Word.Document.12">
                  <p:embed/>
                  <p:pic>
                    <p:nvPicPr>
                      <p:cNvPr id="0" name="图片 914489"/>
                      <p:cNvPicPr/>
                      <p:nvPr/>
                    </p:nvPicPr>
                    <p:blipFill>
                      <a:blip r:embed="rId18"/>
                      <a:stretch>
                        <a:fillRect/>
                      </a:stretch>
                    </p:blipFill>
                    <p:spPr>
                      <a:xfrm>
                        <a:off x="558800" y="709101"/>
                        <a:ext cx="7950200" cy="1041400"/>
                      </a:xfrm>
                      <a:prstGeom prst="rect">
                        <a:avLst/>
                      </a:prstGeom>
                    </p:spPr>
                  </p:pic>
                </p:oleObj>
              </mc:Fallback>
            </mc:AlternateContent>
          </a:graphicData>
        </a:graphic>
      </p:graphicFrame>
      <p:sp>
        <p:nvSpPr>
          <p:cNvPr id="4" name="矩形 3"/>
          <p:cNvSpPr/>
          <p:nvPr/>
        </p:nvSpPr>
        <p:spPr>
          <a:xfrm>
            <a:off x="463792" y="44624"/>
            <a:ext cx="11194807"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随机变量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nvGraphicFramePr>
        <p:xfrm>
          <a:off x="558800" y="1645205"/>
          <a:ext cx="7950200" cy="1041400"/>
        </p:xfrm>
        <a:graphic>
          <a:graphicData uri="http://schemas.openxmlformats.org/presentationml/2006/ole">
            <mc:AlternateContent xmlns:mc="http://schemas.openxmlformats.org/markup-compatibility/2006">
              <mc:Choice xmlns:v="urn:schemas-microsoft-com:vml" Requires="v">
                <p:oleObj spid="_x0000_s914491" name="文档" r:id="rId19" imgW="8171815" imgH="1083945" progId="Word.Document.12">
                  <p:embed/>
                </p:oleObj>
              </mc:Choice>
              <mc:Fallback>
                <p:oleObj name="文档" r:id="rId19" imgW="8171815" imgH="1083945" progId="Word.Document.12">
                  <p:embed/>
                  <p:pic>
                    <p:nvPicPr>
                      <p:cNvPr id="0" name="图片 914490"/>
                      <p:cNvPicPr/>
                      <p:nvPr/>
                    </p:nvPicPr>
                    <p:blipFill>
                      <a:blip r:embed="rId20"/>
                      <a:stretch>
                        <a:fillRect/>
                      </a:stretch>
                    </p:blipFill>
                    <p:spPr>
                      <a:xfrm>
                        <a:off x="558800" y="1645205"/>
                        <a:ext cx="7950200" cy="10414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58800" y="2505878"/>
          <a:ext cx="7950200" cy="1041400"/>
        </p:xfrm>
        <a:graphic>
          <a:graphicData uri="http://schemas.openxmlformats.org/presentationml/2006/ole">
            <mc:AlternateContent xmlns:mc="http://schemas.openxmlformats.org/markup-compatibility/2006">
              <mc:Choice xmlns:v="urn:schemas-microsoft-com:vml" Requires="v">
                <p:oleObj spid="_x0000_s914492" name="文档" r:id="rId21" imgW="8171815" imgH="1083945" progId="Word.Document.12">
                  <p:embed/>
                </p:oleObj>
              </mc:Choice>
              <mc:Fallback>
                <p:oleObj name="文档" r:id="rId21" imgW="8171815" imgH="1083945" progId="Word.Document.12">
                  <p:embed/>
                  <p:pic>
                    <p:nvPicPr>
                      <p:cNvPr id="0" name="图片 914491"/>
                      <p:cNvPicPr/>
                      <p:nvPr/>
                    </p:nvPicPr>
                    <p:blipFill>
                      <a:blip r:embed="rId22"/>
                      <a:stretch>
                        <a:fillRect/>
                      </a:stretch>
                    </p:blipFill>
                    <p:spPr>
                      <a:xfrm>
                        <a:off x="558800" y="2505878"/>
                        <a:ext cx="7950200" cy="10414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58800" y="3363128"/>
          <a:ext cx="7950200" cy="1041400"/>
        </p:xfrm>
        <a:graphic>
          <a:graphicData uri="http://schemas.openxmlformats.org/presentationml/2006/ole">
            <mc:AlternateContent xmlns:mc="http://schemas.openxmlformats.org/markup-compatibility/2006">
              <mc:Choice xmlns:v="urn:schemas-microsoft-com:vml" Requires="v">
                <p:oleObj spid="_x0000_s914493" name="文档" r:id="rId23" imgW="8171815" imgH="1083945" progId="Word.Document.12">
                  <p:embed/>
                </p:oleObj>
              </mc:Choice>
              <mc:Fallback>
                <p:oleObj name="文档" r:id="rId23" imgW="8171815" imgH="1083945" progId="Word.Document.12">
                  <p:embed/>
                  <p:pic>
                    <p:nvPicPr>
                      <p:cNvPr id="0" name="图片 914492"/>
                      <p:cNvPicPr/>
                      <p:nvPr/>
                    </p:nvPicPr>
                    <p:blipFill>
                      <a:blip r:embed="rId24"/>
                      <a:stretch>
                        <a:fillRect/>
                      </a:stretch>
                    </p:blipFill>
                    <p:spPr>
                      <a:xfrm>
                        <a:off x="558800" y="3363128"/>
                        <a:ext cx="7950200" cy="1041400"/>
                      </a:xfrm>
                      <a:prstGeom prst="rect">
                        <a:avLst/>
                      </a:prstGeom>
                    </p:spPr>
                  </p:pic>
                </p:oleObj>
              </mc:Fallback>
            </mc:AlternateContent>
          </a:graphicData>
        </a:graphic>
      </p:graphicFrame>
      <p:sp>
        <p:nvSpPr>
          <p:cNvPr id="24" name="矩形 23"/>
          <p:cNvSpPr/>
          <p:nvPr/>
        </p:nvSpPr>
        <p:spPr>
          <a:xfrm>
            <a:off x="463792" y="4276035"/>
            <a:ext cx="11194807"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方法二</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由题意知，随机变量</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服从超几何分布，其中</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，则由超几何分布的均值公式知</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58800" y="5577719"/>
          <a:ext cx="7950200" cy="1041400"/>
        </p:xfrm>
        <a:graphic>
          <a:graphicData uri="http://schemas.openxmlformats.org/presentationml/2006/ole">
            <mc:AlternateContent xmlns:mc="http://schemas.openxmlformats.org/markup-compatibility/2006">
              <mc:Choice xmlns:v="urn:schemas-microsoft-com:vml" Requires="v">
                <p:oleObj spid="_x0000_s914494" name="文档" r:id="rId25" imgW="8171815" imgH="1083945" progId="Word.Document.12">
                  <p:embed/>
                </p:oleObj>
              </mc:Choice>
              <mc:Fallback>
                <p:oleObj name="文档" r:id="rId25" imgW="8171815" imgH="1083945" progId="Word.Document.12">
                  <p:embed/>
                  <p:pic>
                    <p:nvPicPr>
                      <p:cNvPr id="0" name="图片 914493"/>
                      <p:cNvPicPr/>
                      <p:nvPr/>
                    </p:nvPicPr>
                    <p:blipFill>
                      <a:blip r:embed="rId26"/>
                      <a:stretch>
                        <a:fillRect/>
                      </a:stretch>
                    </p:blipFill>
                    <p:spPr>
                      <a:xfrm>
                        <a:off x="558800" y="5577719"/>
                        <a:ext cx="7950200" cy="1041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0414" y="404664"/>
            <a:ext cx="11302210" cy="224676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生产方提供一批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箱的产品，其中有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箱不合格产品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采购方接收该批产品的准则是：从该批产品中任取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箱产品进行检测，若至多有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不合</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产品，便接收该批产品，则该批产品被接收的概率为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469900" y="4649564"/>
          <a:ext cx="10998200" cy="1155700"/>
        </p:xfrm>
        <a:graphic>
          <a:graphicData uri="http://schemas.openxmlformats.org/presentationml/2006/ole">
            <mc:AlternateContent xmlns:mc="http://schemas.openxmlformats.org/markup-compatibility/2006">
              <mc:Choice xmlns:v="urn:schemas-microsoft-com:vml" Requires="v">
                <p:oleObj spid="_x0000_s862280" name="文档" r:id="rId1" imgW="10996930" imgH="1156970" progId="Word.Document.12">
                  <p:embed/>
                </p:oleObj>
              </mc:Choice>
              <mc:Fallback>
                <p:oleObj name="文档" r:id="rId1" imgW="10996930" imgH="1156970" progId="Word.Document.12">
                  <p:embed/>
                  <p:pic>
                    <p:nvPicPr>
                      <p:cNvPr id="0" name="图片 862279"/>
                      <p:cNvPicPr/>
                      <p:nvPr/>
                    </p:nvPicPr>
                    <p:blipFill>
                      <a:blip r:embed="rId2"/>
                      <a:stretch>
                        <a:fillRect/>
                      </a:stretch>
                    </p:blipFill>
                    <p:spPr>
                      <a:xfrm>
                        <a:off x="469900" y="4649564"/>
                        <a:ext cx="10998200" cy="11557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9192344" y="1532786"/>
          <a:ext cx="857250" cy="990600"/>
        </p:xfrm>
        <a:graphic>
          <a:graphicData uri="http://schemas.openxmlformats.org/presentationml/2006/ole">
            <mc:AlternateContent xmlns:mc="http://schemas.openxmlformats.org/markup-compatibility/2006">
              <mc:Choice xmlns:v="urn:schemas-microsoft-com:vml" Requires="v">
                <p:oleObj spid="_x0000_s862281" name="文档" r:id="rId3" imgW="859790" imgH="991870" progId="Word.Document.12">
                  <p:embed/>
                </p:oleObj>
              </mc:Choice>
              <mc:Fallback>
                <p:oleObj name="文档" r:id="rId3" imgW="859790" imgH="991870" progId="Word.Document.12">
                  <p:embed/>
                  <p:pic>
                    <p:nvPicPr>
                      <p:cNvPr id="0" name="图片 862280"/>
                      <p:cNvPicPr/>
                      <p:nvPr/>
                    </p:nvPicPr>
                    <p:blipFill>
                      <a:blip r:embed="rId4"/>
                      <a:stretch>
                        <a:fillRect/>
                      </a:stretch>
                    </p:blipFill>
                    <p:spPr>
                      <a:xfrm>
                        <a:off x="9192344" y="1532786"/>
                        <a:ext cx="857250" cy="990600"/>
                      </a:xfrm>
                      <a:prstGeom prst="rect">
                        <a:avLst/>
                      </a:prstGeom>
                    </p:spPr>
                  </p:pic>
                </p:oleObj>
              </mc:Fallback>
            </mc:AlternateContent>
          </a:graphicData>
        </a:graphic>
      </p:graphicFrame>
      <p:sp>
        <p:nvSpPr>
          <p:cNvPr id="23" name="矩形 22"/>
          <p:cNvSpPr/>
          <p:nvPr/>
        </p:nvSpPr>
        <p:spPr>
          <a:xfrm>
            <a:off x="410414" y="2700056"/>
            <a:ext cx="11302210"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以</a:t>
            </a:r>
            <a:r>
              <a:rPr lang="en-US" altLang="zh-CN" sz="2800" kern="100" dirty="0">
                <a:latin typeface="Times New Roman" panose="02020603050405020304" pitchFamily="18" charset="0"/>
                <a:ea typeface="黑体" panose="02010609060101010101" charset="-122"/>
              </a:rPr>
              <a:t>50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箱为一批产品，从中随机抽取</a:t>
            </a:r>
            <a:r>
              <a:rPr lang="en-US" altLang="zh-CN" sz="2800" kern="100" dirty="0">
                <a:latin typeface="Times New Roman" panose="02020603050405020304" pitchFamily="18" charset="0"/>
                <a:ea typeface="黑体" panose="02010609060101010101" charset="-122"/>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箱，用</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箱中不合格产品的箱数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服从参数为</a:t>
            </a:r>
            <a:r>
              <a:rPr lang="en-US" altLang="zh-CN" sz="2800" i="1" kern="100" dirty="0">
                <a:latin typeface="Times New Roman" panose="02020603050405020304" pitchFamily="18" charset="0"/>
                <a:ea typeface="黑体" panose="02010609060101010101" charset="-122"/>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rPr>
              <a:t>50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的超几何分布，这批产品被接收的条件是</a:t>
            </a:r>
            <a:r>
              <a:rPr lang="en-US" altLang="zh-CN" sz="2800" kern="100" dirty="0">
                <a:latin typeface="Times New Roman" panose="02020603050405020304" pitchFamily="18" charset="0"/>
                <a:ea typeface="黑体" panose="02010609060101010101" charset="-122"/>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箱中没有不合格的或只有</a:t>
            </a:r>
            <a:r>
              <a:rPr lang="en-US" altLang="zh-CN" sz="2800" kern="100" dirty="0">
                <a:latin typeface="Times New Roman" panose="02020603050405020304" pitchFamily="18" charset="0"/>
                <a:ea typeface="黑体" panose="02010609060101010101" charset="-122"/>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箱不合格的，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469900" y="5521461"/>
          <a:ext cx="10998200" cy="1155700"/>
        </p:xfrm>
        <a:graphic>
          <a:graphicData uri="http://schemas.openxmlformats.org/presentationml/2006/ole">
            <mc:AlternateContent xmlns:mc="http://schemas.openxmlformats.org/markup-compatibility/2006">
              <mc:Choice xmlns:v="urn:schemas-microsoft-com:vml" Requires="v">
                <p:oleObj spid="_x0000_s862282" name="文档" r:id="rId5" imgW="10996930" imgH="1156970" progId="Word.Document.12">
                  <p:embed/>
                </p:oleObj>
              </mc:Choice>
              <mc:Fallback>
                <p:oleObj name="文档" r:id="rId5" imgW="10996930" imgH="1156970" progId="Word.Document.12">
                  <p:embed/>
                  <p:pic>
                    <p:nvPicPr>
                      <p:cNvPr id="0" name="图片 862281"/>
                      <p:cNvPicPr/>
                      <p:nvPr/>
                    </p:nvPicPr>
                    <p:blipFill>
                      <a:blip r:embed="rId6"/>
                      <a:stretch>
                        <a:fillRect/>
                      </a:stretch>
                    </p:blipFill>
                    <p:spPr>
                      <a:xfrm>
                        <a:off x="469900" y="5521461"/>
                        <a:ext cx="10998200" cy="1155700"/>
                      </a:xfrm>
                      <a:prstGeom prst="rect">
                        <a:avLst/>
                      </a:prstGeom>
                    </p:spPr>
                  </p:pic>
                </p:oleObj>
              </mc:Fallback>
            </mc:AlternateContent>
          </a:graphicData>
        </a:graphic>
      </p:graphicFrame>
      <p:sp>
        <p:nvSpPr>
          <p:cNvPr id="5"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35000" y="1155204"/>
          <a:ext cx="10833100" cy="1409700"/>
        </p:xfrm>
        <a:graphic>
          <a:graphicData uri="http://schemas.openxmlformats.org/presentationml/2006/ole">
            <mc:AlternateContent xmlns:mc="http://schemas.openxmlformats.org/markup-compatibility/2006">
              <mc:Choice xmlns:v="urn:schemas-microsoft-com:vml" Requires="v">
                <p:oleObj spid="_x0000_s877602" name="文档" r:id="rId1" imgW="11129645" imgH="1449070" progId="Word.Document.12">
                  <p:embed/>
                </p:oleObj>
              </mc:Choice>
              <mc:Fallback>
                <p:oleObj name="文档" r:id="rId1" imgW="11129645" imgH="1449070" progId="Word.Document.12">
                  <p:embed/>
                  <p:pic>
                    <p:nvPicPr>
                      <p:cNvPr id="0" name="图片 877601"/>
                      <p:cNvPicPr/>
                      <p:nvPr/>
                    </p:nvPicPr>
                    <p:blipFill>
                      <a:blip r:embed="rId2"/>
                      <a:stretch>
                        <a:fillRect/>
                      </a:stretch>
                    </p:blipFill>
                    <p:spPr>
                      <a:xfrm>
                        <a:off x="635000" y="1155204"/>
                        <a:ext cx="10833100" cy="14097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35000" y="2348880"/>
          <a:ext cx="10833100" cy="1473200"/>
        </p:xfrm>
        <a:graphic>
          <a:graphicData uri="http://schemas.openxmlformats.org/presentationml/2006/ole">
            <mc:AlternateContent xmlns:mc="http://schemas.openxmlformats.org/markup-compatibility/2006">
              <mc:Choice xmlns:v="urn:schemas-microsoft-com:vml" Requires="v">
                <p:oleObj spid="_x0000_s877603" name="文档" r:id="rId3" imgW="11129645" imgH="1527175" progId="Word.Document.12">
                  <p:embed/>
                </p:oleObj>
              </mc:Choice>
              <mc:Fallback>
                <p:oleObj name="文档" r:id="rId3" imgW="11129645" imgH="1527175" progId="Word.Document.12">
                  <p:embed/>
                  <p:pic>
                    <p:nvPicPr>
                      <p:cNvPr id="0" name="图片 877602"/>
                      <p:cNvPicPr/>
                      <p:nvPr/>
                    </p:nvPicPr>
                    <p:blipFill>
                      <a:blip r:embed="rId4"/>
                      <a:stretch>
                        <a:fillRect/>
                      </a:stretch>
                    </p:blipFill>
                    <p:spPr>
                      <a:xfrm>
                        <a:off x="635000" y="2348880"/>
                        <a:ext cx="10833100" cy="1473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836712"/>
            <a:ext cx="1119990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有甲、乙两个盒子，甲盒子里有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个红球，乙盒子里有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个黑球，现从乙盒子里随机取出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个球放入甲盒子后，再从甲盒子里随机取一球，记取到的红球个数为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个，则随着</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的增加，下列说法正确的是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376063" y="467309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215594"/>
            <a:ext cx="11199900" cy="128400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由题意可知，从乙盒子里随机取出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个球，含有红球个数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636192" y="1439730"/>
          <a:ext cx="10539413" cy="1168400"/>
        </p:xfrm>
        <a:graphic>
          <a:graphicData uri="http://schemas.openxmlformats.org/presentationml/2006/ole">
            <mc:AlternateContent xmlns:mc="http://schemas.openxmlformats.org/markup-compatibility/2006">
              <mc:Choice xmlns:v="urn:schemas-microsoft-com:vml" Requires="v">
                <p:oleObj spid="_x0000_s915504" name="文档" r:id="rId17" imgW="10539730" imgH="1170305" progId="Word.Document.12">
                  <p:embed/>
                </p:oleObj>
              </mc:Choice>
              <mc:Fallback>
                <p:oleObj name="文档" r:id="rId17" imgW="10539730" imgH="1170305" progId="Word.Document.12">
                  <p:embed/>
                  <p:pic>
                    <p:nvPicPr>
                      <p:cNvPr id="0" name="图片 915503"/>
                      <p:cNvPicPr/>
                      <p:nvPr/>
                    </p:nvPicPr>
                    <p:blipFill>
                      <a:blip r:embed="rId18"/>
                      <a:stretch>
                        <a:fillRect/>
                      </a:stretch>
                    </p:blipFill>
                    <p:spPr>
                      <a:xfrm>
                        <a:off x="636192" y="1439730"/>
                        <a:ext cx="10539413" cy="11684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6192" y="2303826"/>
          <a:ext cx="10539413" cy="1168400"/>
        </p:xfrm>
        <a:graphic>
          <a:graphicData uri="http://schemas.openxmlformats.org/presentationml/2006/ole">
            <mc:AlternateContent xmlns:mc="http://schemas.openxmlformats.org/markup-compatibility/2006">
              <mc:Choice xmlns:v="urn:schemas-microsoft-com:vml" Requires="v">
                <p:oleObj spid="_x0000_s915505" name="文档" r:id="rId19" imgW="10539730" imgH="1170305" progId="Word.Document.12">
                  <p:embed/>
                </p:oleObj>
              </mc:Choice>
              <mc:Fallback>
                <p:oleObj name="文档" r:id="rId19" imgW="10539730" imgH="1170305" progId="Word.Document.12">
                  <p:embed/>
                  <p:pic>
                    <p:nvPicPr>
                      <p:cNvPr id="0" name="图片 915504"/>
                      <p:cNvPicPr/>
                      <p:nvPr/>
                    </p:nvPicPr>
                    <p:blipFill>
                      <a:blip r:embed="rId20"/>
                      <a:stretch>
                        <a:fillRect/>
                      </a:stretch>
                    </p:blipFill>
                    <p:spPr>
                      <a:xfrm>
                        <a:off x="636192" y="2303826"/>
                        <a:ext cx="10539413" cy="11684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35000" y="3095914"/>
          <a:ext cx="11023600" cy="1689100"/>
        </p:xfrm>
        <a:graphic>
          <a:graphicData uri="http://schemas.openxmlformats.org/presentationml/2006/ole">
            <mc:AlternateContent xmlns:mc="http://schemas.openxmlformats.org/markup-compatibility/2006">
              <mc:Choice xmlns:v="urn:schemas-microsoft-com:vml" Requires="v">
                <p:oleObj spid="_x0000_s915506" name="文档" r:id="rId21" imgW="11029315" imgH="1690370" progId="Word.Document.12">
                  <p:embed/>
                </p:oleObj>
              </mc:Choice>
              <mc:Fallback>
                <p:oleObj name="文档" r:id="rId21" imgW="11029315" imgH="1690370" progId="Word.Document.12">
                  <p:embed/>
                  <p:pic>
                    <p:nvPicPr>
                      <p:cNvPr id="0" name="图片 915505"/>
                      <p:cNvPicPr/>
                      <p:nvPr/>
                    </p:nvPicPr>
                    <p:blipFill>
                      <a:blip r:embed="rId22"/>
                      <a:stretch>
                        <a:fillRect/>
                      </a:stretch>
                    </p:blipFill>
                    <p:spPr>
                      <a:xfrm>
                        <a:off x="635000" y="3095914"/>
                        <a:ext cx="11023600" cy="168910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635000" y="4692228"/>
          <a:ext cx="11023600" cy="1689100"/>
        </p:xfrm>
        <a:graphic>
          <a:graphicData uri="http://schemas.openxmlformats.org/presentationml/2006/ole">
            <mc:AlternateContent xmlns:mc="http://schemas.openxmlformats.org/markup-compatibility/2006">
              <mc:Choice xmlns:v="urn:schemas-microsoft-com:vml" Requires="v">
                <p:oleObj spid="_x0000_s915507" name="文档" r:id="rId23" imgW="11029315" imgH="1688465" progId="Word.Document.12">
                  <p:embed/>
                </p:oleObj>
              </mc:Choice>
              <mc:Fallback>
                <p:oleObj name="文档" r:id="rId23" imgW="11029315" imgH="1688465" progId="Word.Document.12">
                  <p:embed/>
                  <p:pic>
                    <p:nvPicPr>
                      <p:cNvPr id="0" name="图片 915506"/>
                      <p:cNvPicPr/>
                      <p:nvPr/>
                    </p:nvPicPr>
                    <p:blipFill>
                      <a:blip r:embed="rId24"/>
                      <a:stretch>
                        <a:fillRect/>
                      </a:stretch>
                    </p:blipFill>
                    <p:spPr>
                      <a:xfrm>
                        <a:off x="635000" y="4692228"/>
                        <a:ext cx="11023600" cy="1689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6" name="对象 5"/>
          <p:cNvGraphicFramePr>
            <a:graphicFrameLocks noChangeAspect="1"/>
          </p:cNvGraphicFramePr>
          <p:nvPr/>
        </p:nvGraphicFramePr>
        <p:xfrm>
          <a:off x="635000" y="955328"/>
          <a:ext cx="10998200" cy="1968500"/>
        </p:xfrm>
        <a:graphic>
          <a:graphicData uri="http://schemas.openxmlformats.org/presentationml/2006/ole">
            <mc:AlternateContent xmlns:mc="http://schemas.openxmlformats.org/markup-compatibility/2006">
              <mc:Choice xmlns:v="urn:schemas-microsoft-com:vml" Requires="v">
                <p:oleObj spid="_x0000_s916504" name="文档" r:id="rId17" imgW="11004550" imgH="1982470" progId="Word.Document.12">
                  <p:embed/>
                </p:oleObj>
              </mc:Choice>
              <mc:Fallback>
                <p:oleObj name="文档" r:id="rId17" imgW="11004550" imgH="1982470" progId="Word.Document.12">
                  <p:embed/>
                  <p:pic>
                    <p:nvPicPr>
                      <p:cNvPr id="0" name="图片 916503"/>
                      <p:cNvPicPr/>
                      <p:nvPr/>
                    </p:nvPicPr>
                    <p:blipFill>
                      <a:blip r:embed="rId18"/>
                      <a:stretch>
                        <a:fillRect/>
                      </a:stretch>
                    </p:blipFill>
                    <p:spPr>
                      <a:xfrm>
                        <a:off x="635000" y="955328"/>
                        <a:ext cx="10998200" cy="19685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5000" y="2921000"/>
          <a:ext cx="10706100" cy="1130300"/>
        </p:xfrm>
        <a:graphic>
          <a:graphicData uri="http://schemas.openxmlformats.org/presentationml/2006/ole">
            <mc:AlternateContent xmlns:mc="http://schemas.openxmlformats.org/markup-compatibility/2006">
              <mc:Choice xmlns:v="urn:schemas-microsoft-com:vml" Requires="v">
                <p:oleObj spid="_x0000_s916505" name="文档" r:id="rId19" imgW="10852150" imgH="1156970" progId="Word.Document.12">
                  <p:embed/>
                </p:oleObj>
              </mc:Choice>
              <mc:Fallback>
                <p:oleObj name="文档" r:id="rId19" imgW="10852150" imgH="1156970" progId="Word.Document.12">
                  <p:embed/>
                  <p:pic>
                    <p:nvPicPr>
                      <p:cNvPr id="0" name="图片 916504"/>
                      <p:cNvPicPr/>
                      <p:nvPr/>
                    </p:nvPicPr>
                    <p:blipFill>
                      <a:blip r:embed="rId20"/>
                      <a:stretch>
                        <a:fillRect/>
                      </a:stretch>
                    </p:blipFill>
                    <p:spPr>
                      <a:xfrm>
                        <a:off x="635000" y="2921000"/>
                        <a:ext cx="10706100" cy="113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821611"/>
            <a:ext cx="1134126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甲、乙去某公司应聘面试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该公司的面试方案为：应聘者从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道备选题中一次性随机抽取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道题，按照答对题目的个数为标准进行筛选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道备选题中应聘者甲有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道题能正确完成，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道题不能完成；应聘者乙每题正确完成的概率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都是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且每题正确完成与否互不影响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分别求甲、乙两人正确完成面试题数的概率分布，并计算其均值；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3815989" y="2636912"/>
          <a:ext cx="971550" cy="990600"/>
        </p:xfrm>
        <a:graphic>
          <a:graphicData uri="http://schemas.openxmlformats.org/presentationml/2006/ole">
            <mc:AlternateContent xmlns:mc="http://schemas.openxmlformats.org/markup-compatibility/2006">
              <mc:Choice xmlns:v="urn:schemas-microsoft-com:vml" Requires="v">
                <p:oleObj spid="_x0000_s917515" name="文档" r:id="rId17" imgW="974090" imgH="991870" progId="Word.Document.12">
                  <p:embed/>
                </p:oleObj>
              </mc:Choice>
              <mc:Fallback>
                <p:oleObj name="文档" r:id="rId17" imgW="974090" imgH="991870" progId="Word.Document.12">
                  <p:embed/>
                  <p:pic>
                    <p:nvPicPr>
                      <p:cNvPr id="0" name="图片 917514"/>
                      <p:cNvPicPr/>
                      <p:nvPr/>
                    </p:nvPicPr>
                    <p:blipFill>
                      <a:blip r:embed="rId18"/>
                      <a:stretch>
                        <a:fillRect/>
                      </a:stretch>
                    </p:blipFill>
                    <p:spPr>
                      <a:xfrm>
                        <a:off x="3815989" y="2636912"/>
                        <a:ext cx="97155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25260" y="1480592"/>
          <a:ext cx="6248400" cy="1816100"/>
        </p:xfrm>
        <a:graphic>
          <a:graphicData uri="http://schemas.openxmlformats.org/presentationml/2006/ole">
            <mc:AlternateContent xmlns:mc="http://schemas.openxmlformats.org/markup-compatibility/2006">
              <mc:Choice xmlns:v="urn:schemas-microsoft-com:vml" Requires="v">
                <p:oleObj spid="_x0000_s865363" name="文档" r:id="rId17" imgW="6347460" imgH="1870075" progId="Word.Document.12">
                  <p:embed/>
                </p:oleObj>
              </mc:Choice>
              <mc:Fallback>
                <p:oleObj name="文档" r:id="rId17" imgW="6347460" imgH="1870075" progId="Word.Document.12">
                  <p:embed/>
                  <p:pic>
                    <p:nvPicPr>
                      <p:cNvPr id="0" name="图片 865362"/>
                      <p:cNvPicPr/>
                      <p:nvPr/>
                    </p:nvPicPr>
                    <p:blipFill>
                      <a:blip r:embed="rId18"/>
                      <a:stretch>
                        <a:fillRect/>
                      </a:stretch>
                    </p:blipFill>
                    <p:spPr>
                      <a:xfrm>
                        <a:off x="525260" y="1480592"/>
                        <a:ext cx="6248400" cy="1816100"/>
                      </a:xfrm>
                      <a:prstGeom prst="rect">
                        <a:avLst/>
                      </a:prstGeom>
                    </p:spPr>
                  </p:pic>
                </p:oleObj>
              </mc:Fallback>
            </mc:AlternateContent>
          </a:graphicData>
        </a:graphic>
      </p:graphicFrame>
      <p:sp>
        <p:nvSpPr>
          <p:cNvPr id="5" name="矩形 4"/>
          <p:cNvSpPr/>
          <p:nvPr/>
        </p:nvSpPr>
        <p:spPr>
          <a:xfrm>
            <a:off x="404102" y="116632"/>
            <a:ext cx="11190998"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为甲正确完成面试题的数量，</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为乙正确完成面试题的数量，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由题意可得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服从超几何分布，且</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nvGraphicFramePr>
        <p:xfrm>
          <a:off x="520700" y="2400300"/>
          <a:ext cx="6172200" cy="1130300"/>
        </p:xfrm>
        <a:graphic>
          <a:graphicData uri="http://schemas.openxmlformats.org/presentationml/2006/ole">
            <mc:AlternateContent xmlns:mc="http://schemas.openxmlformats.org/markup-compatibility/2006">
              <mc:Choice xmlns:v="urn:schemas-microsoft-com:vml" Requires="v">
                <p:oleObj spid="_x0000_s865364" name="文档" r:id="rId19" imgW="6347460" imgH="1163320" progId="Word.Document.12">
                  <p:embed/>
                </p:oleObj>
              </mc:Choice>
              <mc:Fallback>
                <p:oleObj name="文档" r:id="rId19" imgW="6347460" imgH="1163320" progId="Word.Document.12">
                  <p:embed/>
                  <p:pic>
                    <p:nvPicPr>
                      <p:cNvPr id="0" name="图片 865363"/>
                      <p:cNvPicPr/>
                      <p:nvPr/>
                    </p:nvPicPr>
                    <p:blipFill>
                      <a:blip r:embed="rId20"/>
                      <a:stretch>
                        <a:fillRect/>
                      </a:stretch>
                    </p:blipFill>
                    <p:spPr>
                      <a:xfrm>
                        <a:off x="520700" y="2400300"/>
                        <a:ext cx="6172200" cy="11303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20700" y="3320008"/>
          <a:ext cx="6172200" cy="1130300"/>
        </p:xfrm>
        <a:graphic>
          <a:graphicData uri="http://schemas.openxmlformats.org/presentationml/2006/ole">
            <mc:AlternateContent xmlns:mc="http://schemas.openxmlformats.org/markup-compatibility/2006">
              <mc:Choice xmlns:v="urn:schemas-microsoft-com:vml" Requires="v">
                <p:oleObj spid="_x0000_s865365" name="文档" r:id="rId21" imgW="6347460" imgH="1163320" progId="Word.Document.12">
                  <p:embed/>
                </p:oleObj>
              </mc:Choice>
              <mc:Fallback>
                <p:oleObj name="文档" r:id="rId21" imgW="6347460" imgH="1163320" progId="Word.Document.12">
                  <p:embed/>
                  <p:pic>
                    <p:nvPicPr>
                      <p:cNvPr id="0" name="图片 865364"/>
                      <p:cNvPicPr/>
                      <p:nvPr/>
                    </p:nvPicPr>
                    <p:blipFill>
                      <a:blip r:embed="rId22"/>
                      <a:stretch>
                        <a:fillRect/>
                      </a:stretch>
                    </p:blipFill>
                    <p:spPr>
                      <a:xfrm>
                        <a:off x="520700" y="3320008"/>
                        <a:ext cx="6172200" cy="1130300"/>
                      </a:xfrm>
                      <a:prstGeom prst="rect">
                        <a:avLst/>
                      </a:prstGeom>
                    </p:spPr>
                  </p:pic>
                </p:oleObj>
              </mc:Fallback>
            </mc:AlternateContent>
          </a:graphicData>
        </a:graphic>
      </p:graphicFrame>
      <p:sp>
        <p:nvSpPr>
          <p:cNvPr id="24" name="矩形 23"/>
          <p:cNvSpPr/>
          <p:nvPr/>
        </p:nvSpPr>
        <p:spPr>
          <a:xfrm>
            <a:off x="404102" y="4030464"/>
            <a:ext cx="11190998"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346900" y="4752660"/>
          <a:ext cx="4608513" cy="1865312"/>
        </p:xfrm>
        <a:graphic>
          <a:graphicData uri="http://schemas.openxmlformats.org/presentationml/2006/ole">
            <mc:AlternateContent xmlns:mc="http://schemas.openxmlformats.org/markup-compatibility/2006">
              <mc:Choice xmlns:v="urn:schemas-microsoft-com:vml" Requires="v">
                <p:oleObj spid="_x0000_s865366" name="文档" r:id="rId23" imgW="4617720" imgH="1870075" progId="Word.Document.12">
                  <p:embed/>
                </p:oleObj>
              </mc:Choice>
              <mc:Fallback>
                <p:oleObj name="文档" r:id="rId23" imgW="4617720" imgH="1870075" progId="Word.Document.12">
                  <p:embed/>
                  <p:pic>
                    <p:nvPicPr>
                      <p:cNvPr id="0" name="图片 865365"/>
                      <p:cNvPicPr/>
                      <p:nvPr/>
                    </p:nvPicPr>
                    <p:blipFill>
                      <a:blip r:embed="rId24"/>
                      <a:stretch>
                        <a:fillRect/>
                      </a:stretch>
                    </p:blipFill>
                    <p:spPr>
                      <a:xfrm>
                        <a:off x="346900" y="4752660"/>
                        <a:ext cx="4608513" cy="1865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blinds(horizontal)">
                                      <p:cBhvr>
                                        <p:cTn id="32" dur="500"/>
                                        <p:tgtEl>
                                          <p:spTgt spid="24">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25260" y="188640"/>
          <a:ext cx="6248400" cy="1816100"/>
        </p:xfrm>
        <a:graphic>
          <a:graphicData uri="http://schemas.openxmlformats.org/presentationml/2006/ole">
            <mc:AlternateContent xmlns:mc="http://schemas.openxmlformats.org/markup-compatibility/2006">
              <mc:Choice xmlns:v="urn:schemas-microsoft-com:vml" Requires="v">
                <p:oleObj spid="_x0000_s918587" name="文档" r:id="rId17" imgW="6347460" imgH="1870075" progId="Word.Document.12">
                  <p:embed/>
                </p:oleObj>
              </mc:Choice>
              <mc:Fallback>
                <p:oleObj name="文档" r:id="rId17" imgW="6347460" imgH="1870075" progId="Word.Document.12">
                  <p:embed/>
                  <p:pic>
                    <p:nvPicPr>
                      <p:cNvPr id="0" name="图片 918586"/>
                      <p:cNvPicPr/>
                      <p:nvPr/>
                    </p:nvPicPr>
                    <p:blipFill>
                      <a:blip r:embed="rId18"/>
                      <a:stretch>
                        <a:fillRect/>
                      </a:stretch>
                    </p:blipFill>
                    <p:spPr>
                      <a:xfrm>
                        <a:off x="525260" y="188640"/>
                        <a:ext cx="6248400" cy="181610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20700" y="1196752"/>
          <a:ext cx="6172200" cy="1130300"/>
        </p:xfrm>
        <a:graphic>
          <a:graphicData uri="http://schemas.openxmlformats.org/presentationml/2006/ole">
            <mc:AlternateContent xmlns:mc="http://schemas.openxmlformats.org/markup-compatibility/2006">
              <mc:Choice xmlns:v="urn:schemas-microsoft-com:vml" Requires="v">
                <p:oleObj spid="_x0000_s918588" name="文档" r:id="rId19" imgW="6347460" imgH="1163320" progId="Word.Document.12">
                  <p:embed/>
                </p:oleObj>
              </mc:Choice>
              <mc:Fallback>
                <p:oleObj name="文档" r:id="rId19" imgW="6347460" imgH="1163320" progId="Word.Document.12">
                  <p:embed/>
                  <p:pic>
                    <p:nvPicPr>
                      <p:cNvPr id="0" name="图片 918587"/>
                      <p:cNvPicPr/>
                      <p:nvPr/>
                    </p:nvPicPr>
                    <p:blipFill>
                      <a:blip r:embed="rId20"/>
                      <a:stretch>
                        <a:fillRect/>
                      </a:stretch>
                    </p:blipFill>
                    <p:spPr>
                      <a:xfrm>
                        <a:off x="520700" y="1196752"/>
                        <a:ext cx="6172200" cy="11303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20700" y="2204864"/>
          <a:ext cx="6172200" cy="1130300"/>
        </p:xfrm>
        <a:graphic>
          <a:graphicData uri="http://schemas.openxmlformats.org/presentationml/2006/ole">
            <mc:AlternateContent xmlns:mc="http://schemas.openxmlformats.org/markup-compatibility/2006">
              <mc:Choice xmlns:v="urn:schemas-microsoft-com:vml" Requires="v">
                <p:oleObj spid="_x0000_s918589" name="文档" r:id="rId21" imgW="6347460" imgH="1163320" progId="Word.Document.12">
                  <p:embed/>
                </p:oleObj>
              </mc:Choice>
              <mc:Fallback>
                <p:oleObj name="文档" r:id="rId21" imgW="6347460" imgH="1163320" progId="Word.Document.12">
                  <p:embed/>
                  <p:pic>
                    <p:nvPicPr>
                      <p:cNvPr id="0" name="图片 918588"/>
                      <p:cNvPicPr/>
                      <p:nvPr/>
                    </p:nvPicPr>
                    <p:blipFill>
                      <a:blip r:embed="rId22"/>
                      <a:stretch>
                        <a:fillRect/>
                      </a:stretch>
                    </p:blipFill>
                    <p:spPr>
                      <a:xfrm>
                        <a:off x="520700" y="2204864"/>
                        <a:ext cx="6172200" cy="11303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20700" y="3212976"/>
          <a:ext cx="6172200" cy="1130300"/>
        </p:xfrm>
        <a:graphic>
          <a:graphicData uri="http://schemas.openxmlformats.org/presentationml/2006/ole">
            <mc:AlternateContent xmlns:mc="http://schemas.openxmlformats.org/markup-compatibility/2006">
              <mc:Choice xmlns:v="urn:schemas-microsoft-com:vml" Requires="v">
                <p:oleObj spid="_x0000_s918590" name="文档" r:id="rId23" imgW="6347460" imgH="1163320" progId="Word.Document.12">
                  <p:embed/>
                </p:oleObj>
              </mc:Choice>
              <mc:Fallback>
                <p:oleObj name="文档" r:id="rId23" imgW="6347460" imgH="1163320" progId="Word.Document.12">
                  <p:embed/>
                  <p:pic>
                    <p:nvPicPr>
                      <p:cNvPr id="0" name="图片 918589"/>
                      <p:cNvPicPr/>
                      <p:nvPr/>
                    </p:nvPicPr>
                    <p:blipFill>
                      <a:blip r:embed="rId24"/>
                      <a:stretch>
                        <a:fillRect/>
                      </a:stretch>
                    </p:blipFill>
                    <p:spPr>
                      <a:xfrm>
                        <a:off x="520700" y="3212976"/>
                        <a:ext cx="6172200" cy="1130300"/>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20700" y="4216400"/>
          <a:ext cx="6172200" cy="1117600"/>
        </p:xfrm>
        <a:graphic>
          <a:graphicData uri="http://schemas.openxmlformats.org/presentationml/2006/ole">
            <mc:AlternateContent xmlns:mc="http://schemas.openxmlformats.org/markup-compatibility/2006">
              <mc:Choice xmlns:v="urn:schemas-microsoft-com:vml" Requires="v">
                <p:oleObj spid="_x0000_s918591" name="文档" r:id="rId25" imgW="6347460" imgH="1163320" progId="Word.Document.12">
                  <p:embed/>
                </p:oleObj>
              </mc:Choice>
              <mc:Fallback>
                <p:oleObj name="文档" r:id="rId25" imgW="6347460" imgH="1163320" progId="Word.Document.12">
                  <p:embed/>
                  <p:pic>
                    <p:nvPicPr>
                      <p:cNvPr id="0" name="图片 918590"/>
                      <p:cNvPicPr/>
                      <p:nvPr/>
                    </p:nvPicPr>
                    <p:blipFill>
                      <a:blip r:embed="rId26"/>
                      <a:stretch>
                        <a:fillRect/>
                      </a:stretch>
                    </p:blipFill>
                    <p:spPr>
                      <a:xfrm>
                        <a:off x="520700" y="4216400"/>
                        <a:ext cx="6172200" cy="11176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20700" y="5224512"/>
          <a:ext cx="6172200" cy="1117600"/>
        </p:xfrm>
        <a:graphic>
          <a:graphicData uri="http://schemas.openxmlformats.org/presentationml/2006/ole">
            <mc:AlternateContent xmlns:mc="http://schemas.openxmlformats.org/markup-compatibility/2006">
              <mc:Choice xmlns:v="urn:schemas-microsoft-com:vml" Requires="v">
                <p:oleObj spid="_x0000_s918592" name="文档" r:id="rId27" imgW="6347460" imgH="1163320" progId="Word.Document.12">
                  <p:embed/>
                </p:oleObj>
              </mc:Choice>
              <mc:Fallback>
                <p:oleObj name="文档" r:id="rId27" imgW="6347460" imgH="1163320" progId="Word.Document.12">
                  <p:embed/>
                  <p:pic>
                    <p:nvPicPr>
                      <p:cNvPr id="0" name="图片 918591"/>
                      <p:cNvPicPr/>
                      <p:nvPr/>
                    </p:nvPicPr>
                    <p:blipFill>
                      <a:blip r:embed="rId28"/>
                      <a:stretch>
                        <a:fillRect/>
                      </a:stretch>
                    </p:blipFill>
                    <p:spPr>
                      <a:xfrm>
                        <a:off x="520700" y="5224512"/>
                        <a:ext cx="6172200" cy="1117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97689" y="1516286"/>
          <a:ext cx="5588000" cy="1778000"/>
        </p:xfrm>
        <a:graphic>
          <a:graphicData uri="http://schemas.openxmlformats.org/presentationml/2006/ole">
            <mc:AlternateContent xmlns:mc="http://schemas.openxmlformats.org/markup-compatibility/2006">
              <mc:Choice xmlns:v="urn:schemas-microsoft-com:vml" Requires="v">
                <p:oleObj spid="_x0000_s919576" name="文档" r:id="rId17" imgW="5752465" imgH="1863725" progId="Word.Document.12">
                  <p:embed/>
                </p:oleObj>
              </mc:Choice>
              <mc:Fallback>
                <p:oleObj name="文档" r:id="rId17" imgW="5752465" imgH="1863725" progId="Word.Document.12">
                  <p:embed/>
                  <p:pic>
                    <p:nvPicPr>
                      <p:cNvPr id="0" name="图片 919575"/>
                      <p:cNvPicPr/>
                      <p:nvPr/>
                    </p:nvPicPr>
                    <p:blipFill>
                      <a:blip r:embed="rId18"/>
                      <a:stretch>
                        <a:fillRect/>
                      </a:stretch>
                    </p:blipFill>
                    <p:spPr>
                      <a:xfrm>
                        <a:off x="97689" y="1516286"/>
                        <a:ext cx="5588000" cy="1778000"/>
                      </a:xfrm>
                      <a:prstGeom prst="rect">
                        <a:avLst/>
                      </a:prstGeom>
                    </p:spPr>
                  </p:pic>
                </p:oleObj>
              </mc:Fallback>
            </mc:AlternateContent>
          </a:graphicData>
        </a:graphic>
      </p:graphicFrame>
      <p:sp>
        <p:nvSpPr>
          <p:cNvPr id="5" name="矩形 4"/>
          <p:cNvSpPr/>
          <p:nvPr/>
        </p:nvSpPr>
        <p:spPr>
          <a:xfrm>
            <a:off x="404102" y="755930"/>
            <a:ext cx="11190998"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520700" y="3263900"/>
          <a:ext cx="8953500" cy="1117600"/>
        </p:xfrm>
        <a:graphic>
          <a:graphicData uri="http://schemas.openxmlformats.org/presentationml/2006/ole">
            <mc:AlternateContent xmlns:mc="http://schemas.openxmlformats.org/markup-compatibility/2006">
              <mc:Choice xmlns:v="urn:schemas-microsoft-com:vml" Requires="v">
                <p:oleObj spid="_x0000_s919577" name="文档" r:id="rId19" imgW="9217025" imgH="1149350" progId="Word.Document.12">
                  <p:embed/>
                </p:oleObj>
              </mc:Choice>
              <mc:Fallback>
                <p:oleObj name="文档" r:id="rId19" imgW="9217025" imgH="1149350" progId="Word.Document.12">
                  <p:embed/>
                  <p:pic>
                    <p:nvPicPr>
                      <p:cNvPr id="0" name="图片 919576"/>
                      <p:cNvPicPr/>
                      <p:nvPr/>
                    </p:nvPicPr>
                    <p:blipFill>
                      <a:blip r:embed="rId20"/>
                      <a:stretch>
                        <a:fillRect/>
                      </a:stretch>
                    </p:blipFill>
                    <p:spPr>
                      <a:xfrm>
                        <a:off x="520700" y="3263900"/>
                        <a:ext cx="8953500" cy="1117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821611"/>
            <a:ext cx="1134126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请分析比较甲、乙两人谁的面试通过的可能性较大？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08000" y="2019300"/>
          <a:ext cx="9245600" cy="1041400"/>
        </p:xfrm>
        <a:graphic>
          <a:graphicData uri="http://schemas.openxmlformats.org/presentationml/2006/ole">
            <mc:AlternateContent xmlns:mc="http://schemas.openxmlformats.org/markup-compatibility/2006">
              <mc:Choice xmlns:v="urn:schemas-microsoft-com:vml" Requires="v">
                <p:oleObj spid="_x0000_s920600" name="文档" r:id="rId17" imgW="9251950" imgH="1054735" progId="Word.Document.12">
                  <p:embed/>
                </p:oleObj>
              </mc:Choice>
              <mc:Fallback>
                <p:oleObj name="文档" r:id="rId17" imgW="9251950" imgH="1054735" progId="Word.Document.12">
                  <p:embed/>
                  <p:pic>
                    <p:nvPicPr>
                      <p:cNvPr id="0" name="图片 920599"/>
                      <p:cNvPicPr/>
                      <p:nvPr/>
                    </p:nvPicPr>
                    <p:blipFill>
                      <a:blip r:embed="rId18"/>
                      <a:stretch>
                        <a:fillRect/>
                      </a:stretch>
                    </p:blipFill>
                    <p:spPr>
                      <a:xfrm>
                        <a:off x="508000" y="2019300"/>
                        <a:ext cx="9245600" cy="10414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12524" y="2924944"/>
          <a:ext cx="9250362" cy="1054100"/>
        </p:xfrm>
        <a:graphic>
          <a:graphicData uri="http://schemas.openxmlformats.org/presentationml/2006/ole">
            <mc:AlternateContent xmlns:mc="http://schemas.openxmlformats.org/markup-compatibility/2006">
              <mc:Choice xmlns:v="urn:schemas-microsoft-com:vml" Requires="v">
                <p:oleObj spid="_x0000_s920601" name="文档" r:id="rId19" imgW="9251950" imgH="1054735" progId="Word.Document.12">
                  <p:embed/>
                </p:oleObj>
              </mc:Choice>
              <mc:Fallback>
                <p:oleObj name="文档" r:id="rId19" imgW="9251950" imgH="1054735" progId="Word.Document.12">
                  <p:embed/>
                  <p:pic>
                    <p:nvPicPr>
                      <p:cNvPr id="0" name="图片 920600"/>
                      <p:cNvPicPr/>
                      <p:nvPr/>
                    </p:nvPicPr>
                    <p:blipFill>
                      <a:blip r:embed="rId20"/>
                      <a:stretch>
                        <a:fillRect/>
                      </a:stretch>
                    </p:blipFill>
                    <p:spPr>
                      <a:xfrm>
                        <a:off x="512524" y="2924944"/>
                        <a:ext cx="9250362" cy="1054100"/>
                      </a:xfrm>
                      <a:prstGeom prst="rect">
                        <a:avLst/>
                      </a:prstGeom>
                    </p:spPr>
                  </p:pic>
                </p:oleObj>
              </mc:Fallback>
            </mc:AlternateContent>
          </a:graphicData>
        </a:graphic>
      </p:graphicFrame>
      <p:sp>
        <p:nvSpPr>
          <p:cNvPr id="21" name="矩形 20"/>
          <p:cNvSpPr/>
          <p:nvPr/>
        </p:nvSpPr>
        <p:spPr>
          <a:xfrm>
            <a:off x="425370" y="3852788"/>
            <a:ext cx="11341260" cy="1384995"/>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甲发挥的稳定性更强，则甲通过面试的概率较大</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返回">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blinds(horizontal)">
                                      <p:cBhvr>
                                        <p:cTn id="2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526317"/>
            <a:ext cx="11305256" cy="32498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某大学志愿者协会有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名男同学，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名女同学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名同学来自数学学院，其余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名同学来自物理、化学等其他互不相同的七个学院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现从这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名同学中随机选取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名同学，到希望小学进行支教活动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每位同学被选到的可能性相同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求选出的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名同学是来自互不相同学院的概率；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6100" y="3930650"/>
          <a:ext cx="10634663" cy="1838325"/>
        </p:xfrm>
        <a:graphic>
          <a:graphicData uri="http://schemas.openxmlformats.org/presentationml/2006/ole">
            <mc:AlternateContent xmlns:mc="http://schemas.openxmlformats.org/markup-compatibility/2006">
              <mc:Choice xmlns:v="urn:schemas-microsoft-com:vml" Requires="v">
                <p:oleObj spid="_x0000_s878613" name="文档" r:id="rId1" imgW="10649585" imgH="1836420" progId="Word.Document.12">
                  <p:embed/>
                </p:oleObj>
              </mc:Choice>
              <mc:Fallback>
                <p:oleObj name="文档" r:id="rId1" imgW="10649585" imgH="1836420" progId="Word.Document.12">
                  <p:embed/>
                  <p:pic>
                    <p:nvPicPr>
                      <p:cNvPr id="0" name="图片 878612"/>
                      <p:cNvPicPr/>
                      <p:nvPr/>
                    </p:nvPicPr>
                    <p:blipFill>
                      <a:blip r:embed="rId2"/>
                      <a:stretch>
                        <a:fillRect/>
                      </a:stretch>
                    </p:blipFill>
                    <p:spPr>
                      <a:xfrm>
                        <a:off x="546100" y="3930650"/>
                        <a:ext cx="10634663" cy="183832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46100" y="5636896"/>
          <a:ext cx="10634663" cy="1130300"/>
        </p:xfrm>
        <a:graphic>
          <a:graphicData uri="http://schemas.openxmlformats.org/presentationml/2006/ole">
            <mc:AlternateContent xmlns:mc="http://schemas.openxmlformats.org/markup-compatibility/2006">
              <mc:Choice xmlns:v="urn:schemas-microsoft-com:vml" Requires="v">
                <p:oleObj spid="_x0000_s878614" name="文档" r:id="rId3" imgW="10649585" imgH="1130935" progId="Word.Document.12">
                  <p:embed/>
                </p:oleObj>
              </mc:Choice>
              <mc:Fallback>
                <p:oleObj name="文档" r:id="rId3" imgW="10649585" imgH="1130935" progId="Word.Document.12">
                  <p:embed/>
                  <p:pic>
                    <p:nvPicPr>
                      <p:cNvPr id="0" name="图片 878613"/>
                      <p:cNvPicPr/>
                      <p:nvPr/>
                    </p:nvPicPr>
                    <p:blipFill>
                      <a:blip r:embed="rId4"/>
                      <a:stretch>
                        <a:fillRect/>
                      </a:stretch>
                    </p:blipFill>
                    <p:spPr>
                      <a:xfrm>
                        <a:off x="546100" y="5636896"/>
                        <a:ext cx="10634663" cy="113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6369</Words>
  <Application>WPS 演示</Application>
  <PresentationFormat>宽屏</PresentationFormat>
  <Paragraphs>1649</Paragraphs>
  <Slides>88</Slides>
  <Notes>2</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156</vt:i4>
      </vt:variant>
      <vt:variant>
        <vt:lpstr>幻灯片标题</vt:lpstr>
      </vt:variant>
      <vt:variant>
        <vt:i4>88</vt:i4>
      </vt:variant>
    </vt:vector>
  </HeadingPairs>
  <TitlesOfParts>
    <vt:vector size="264" baseType="lpstr">
      <vt:lpstr>Arial</vt:lpstr>
      <vt:lpstr>宋体</vt:lpstr>
      <vt:lpstr>Wingdings</vt:lpstr>
      <vt:lpstr>微软雅黑</vt:lpstr>
      <vt:lpstr>Times New Roman</vt:lpstr>
      <vt:lpstr>方正中等线简体</vt:lpstr>
      <vt:lpstr>Courier New</vt:lpstr>
      <vt:lpstr>明黑</vt:lpstr>
      <vt:lpstr>黑体</vt:lpstr>
      <vt:lpstr>Calibri</vt:lpstr>
      <vt:lpstr>Arial Unicode MS</vt:lpstr>
      <vt:lpstr>Arial</vt:lpstr>
      <vt:lpstr>Broadway</vt:lpstr>
      <vt:lpstr>细等线拼音字体</vt:lpstr>
      <vt:lpstr>楷体</vt:lpstr>
      <vt:lpstr>经典繁仿黑</vt:lpstr>
      <vt:lpstr>华文细黑</vt:lpstr>
      <vt:lpstr>楷体_GB2312</vt:lpstr>
      <vt:lpstr>新宋体</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1922</cp:revision>
  <dcterms:created xsi:type="dcterms:W3CDTF">2019-11-13T09:14:00Z</dcterms:created>
  <dcterms:modified xsi:type="dcterms:W3CDTF">2022-02-18T13:53:25Z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F107494113294B2394EFC327AACA9A39</vt:lpwstr>
  </property>
  <property fmtid="{D5CDD505-2E9C-101B-9397-08002B2CF9AE}" pid="3" name="KSOProductBuildVer">
    <vt:lpwstr>2052-11.1.0.11116</vt:lpwstr>
  </property>
</Properties>
</file>