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69"/>
  </p:handoutMasterIdLst>
  <p:sldIdLst>
    <p:sldId id="592" r:id="rId3"/>
    <p:sldId id="257" r:id="rId4"/>
    <p:sldId id="362" r:id="rId5"/>
    <p:sldId id="624" r:id="rId6"/>
    <p:sldId id="625" r:id="rId8"/>
    <p:sldId id="679" r:id="rId9"/>
    <p:sldId id="884" r:id="rId10"/>
    <p:sldId id="770" r:id="rId11"/>
    <p:sldId id="894" r:id="rId12"/>
    <p:sldId id="827" r:id="rId13"/>
    <p:sldId id="844" r:id="rId14"/>
    <p:sldId id="895" r:id="rId15"/>
    <p:sldId id="775" r:id="rId16"/>
    <p:sldId id="896" r:id="rId17"/>
    <p:sldId id="626" r:id="rId18"/>
    <p:sldId id="779" r:id="rId19"/>
    <p:sldId id="880" r:id="rId20"/>
    <p:sldId id="886" r:id="rId21"/>
    <p:sldId id="887" r:id="rId22"/>
    <p:sldId id="807" r:id="rId23"/>
    <p:sldId id="711" r:id="rId24"/>
    <p:sldId id="897" r:id="rId25"/>
    <p:sldId id="898" r:id="rId26"/>
    <p:sldId id="627" r:id="rId27"/>
    <p:sldId id="899" r:id="rId28"/>
    <p:sldId id="900" r:id="rId29"/>
    <p:sldId id="759" r:id="rId30"/>
    <p:sldId id="882" r:id="rId31"/>
    <p:sldId id="883" r:id="rId32"/>
    <p:sldId id="865" r:id="rId33"/>
    <p:sldId id="725" r:id="rId34"/>
    <p:sldId id="425" r:id="rId35"/>
    <p:sldId id="270" r:id="rId36"/>
    <p:sldId id="291" r:id="rId37"/>
    <p:sldId id="305" r:id="rId38"/>
    <p:sldId id="292" r:id="rId39"/>
    <p:sldId id="888" r:id="rId40"/>
    <p:sldId id="293" r:id="rId41"/>
    <p:sldId id="901" r:id="rId42"/>
    <p:sldId id="318" r:id="rId43"/>
    <p:sldId id="319" r:id="rId44"/>
    <p:sldId id="320" r:id="rId45"/>
    <p:sldId id="321" r:id="rId46"/>
    <p:sldId id="322" r:id="rId47"/>
    <p:sldId id="902" r:id="rId48"/>
    <p:sldId id="323" r:id="rId49"/>
    <p:sldId id="903" r:id="rId50"/>
    <p:sldId id="324" r:id="rId51"/>
    <p:sldId id="325" r:id="rId52"/>
    <p:sldId id="326" r:id="rId53"/>
    <p:sldId id="327" r:id="rId54"/>
    <p:sldId id="873" r:id="rId55"/>
    <p:sldId id="328" r:id="rId56"/>
    <p:sldId id="904" r:id="rId57"/>
    <p:sldId id="329" r:id="rId58"/>
    <p:sldId id="905" r:id="rId59"/>
    <p:sldId id="330" r:id="rId60"/>
    <p:sldId id="906" r:id="rId61"/>
    <p:sldId id="331" r:id="rId62"/>
    <p:sldId id="332" r:id="rId63"/>
    <p:sldId id="333" r:id="rId64"/>
    <p:sldId id="907" r:id="rId65"/>
    <p:sldId id="334" r:id="rId66"/>
    <p:sldId id="908" r:id="rId67"/>
    <p:sldId id="593" r:id="rId6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BCD6"/>
    <a:srgbClr val="34AAD3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5131" autoAdjust="0"/>
  </p:normalViewPr>
  <p:slideViewPr>
    <p:cSldViewPr>
      <p:cViewPr>
        <p:scale>
          <a:sx n="100" d="100"/>
          <a:sy n="100" d="100"/>
        </p:scale>
        <p:origin x="216" y="36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6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bleStyles" Target="tableStyles.xml"/><Relationship Id="rId71" Type="http://schemas.openxmlformats.org/officeDocument/2006/relationships/viewProps" Target="viewProps.xml"/><Relationship Id="rId70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7.emf"/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6.vml.rels><?xml version="1.0" encoding="UTF-8" standalone="yes"?>
<Relationships xmlns="http://schemas.openxmlformats.org/package/2006/relationships"><Relationship Id="rId5" Type="http://schemas.openxmlformats.org/officeDocument/2006/relationships/image" Target="../media/image59.emf"/><Relationship Id="rId4" Type="http://schemas.openxmlformats.org/officeDocument/2006/relationships/image" Target="../media/image58.emf"/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2.vml.rels><?xml version="1.0" encoding="UTF-8" standalone="yes"?>
<Relationships xmlns="http://schemas.openxmlformats.org/package/2006/relationships"><Relationship Id="rId4" Type="http://schemas.openxmlformats.org/officeDocument/2006/relationships/image" Target="../media/image77.emf"/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6.vml.rels><?xml version="1.0" encoding="UTF-8" standalone="yes"?>
<Relationships xmlns="http://schemas.openxmlformats.org/package/2006/relationships"><Relationship Id="rId5" Type="http://schemas.openxmlformats.org/officeDocument/2006/relationships/image" Target="../media/image87.emf"/><Relationship Id="rId4" Type="http://schemas.openxmlformats.org/officeDocument/2006/relationships/image" Target="../media/image86.emf"/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38.vml.rels><?xml version="1.0" encoding="UTF-8" standalone="yes"?>
<Relationships xmlns="http://schemas.openxmlformats.org/package/2006/relationships"><Relationship Id="rId4" Type="http://schemas.openxmlformats.org/officeDocument/2006/relationships/image" Target="../media/image94.emf"/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861048"/>
            <a:ext cx="12190413" cy="299854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293096"/>
            <a:ext cx="12190413" cy="256649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836712"/>
            <a:ext cx="12190413" cy="60212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1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emf"/><Relationship Id="rId1" Type="http://schemas.openxmlformats.org/officeDocument/2006/relationships/package" Target="../embeddings/Document6.doc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package" Target="../embeddings/Document9.docx"/><Relationship Id="rId4" Type="http://schemas.openxmlformats.org/officeDocument/2006/relationships/image" Target="../media/image11.emf"/><Relationship Id="rId3" Type="http://schemas.openxmlformats.org/officeDocument/2006/relationships/package" Target="../embeddings/Document8.docx"/><Relationship Id="rId2" Type="http://schemas.openxmlformats.org/officeDocument/2006/relationships/image" Target="../media/image10.emf"/><Relationship Id="rId1" Type="http://schemas.openxmlformats.org/officeDocument/2006/relationships/package" Target="../embeddings/Document7.docx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1" Type="http://schemas.openxmlformats.org/officeDocument/2006/relationships/package" Target="../embeddings/Document10.docx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5.emf"/><Relationship Id="rId3" Type="http://schemas.openxmlformats.org/officeDocument/2006/relationships/package" Target="../embeddings/Document12.docx"/><Relationship Id="rId2" Type="http://schemas.openxmlformats.org/officeDocument/2006/relationships/image" Target="../media/image14.emf"/><Relationship Id="rId1" Type="http://schemas.openxmlformats.org/officeDocument/2006/relationships/package" Target="../embeddings/Document11.docx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emf"/><Relationship Id="rId7" Type="http://schemas.openxmlformats.org/officeDocument/2006/relationships/package" Target="../embeddings/Document15.docx"/><Relationship Id="rId6" Type="http://schemas.openxmlformats.org/officeDocument/2006/relationships/image" Target="../media/image18.emf"/><Relationship Id="rId5" Type="http://schemas.openxmlformats.org/officeDocument/2006/relationships/package" Target="../embeddings/Document14.docx"/><Relationship Id="rId4" Type="http://schemas.openxmlformats.org/officeDocument/2006/relationships/image" Target="../media/image17.emf"/><Relationship Id="rId3" Type="http://schemas.openxmlformats.org/officeDocument/2006/relationships/package" Target="../embeddings/Document13.docx"/><Relationship Id="rId2" Type="http://schemas.openxmlformats.org/officeDocument/2006/relationships/image" Target="../media/image16.png"/><Relationship Id="rId10" Type="http://schemas.openxmlformats.org/officeDocument/2006/relationships/vmlDrawing" Target="../drawings/vmlDrawing8.vml"/><Relationship Id="rId1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package" Target="../embeddings/Document16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24.emf"/><Relationship Id="rId5" Type="http://schemas.openxmlformats.org/officeDocument/2006/relationships/package" Target="../embeddings/Document19.docx"/><Relationship Id="rId4" Type="http://schemas.openxmlformats.org/officeDocument/2006/relationships/image" Target="../media/image23.emf"/><Relationship Id="rId3" Type="http://schemas.openxmlformats.org/officeDocument/2006/relationships/package" Target="../embeddings/Document18.docx"/><Relationship Id="rId2" Type="http://schemas.openxmlformats.org/officeDocument/2006/relationships/image" Target="../media/image22.emf"/><Relationship Id="rId1" Type="http://schemas.openxmlformats.org/officeDocument/2006/relationships/package" Target="../embeddings/Document17.docx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7.emf"/><Relationship Id="rId7" Type="http://schemas.openxmlformats.org/officeDocument/2006/relationships/package" Target="../embeddings/Document22.docx"/><Relationship Id="rId6" Type="http://schemas.openxmlformats.org/officeDocument/2006/relationships/image" Target="../media/image16.png"/><Relationship Id="rId5" Type="http://schemas.openxmlformats.org/officeDocument/2006/relationships/slide" Target="slide4.xml"/><Relationship Id="rId4" Type="http://schemas.openxmlformats.org/officeDocument/2006/relationships/image" Target="../media/image26.emf"/><Relationship Id="rId3" Type="http://schemas.openxmlformats.org/officeDocument/2006/relationships/package" Target="../embeddings/Document21.docx"/><Relationship Id="rId2" Type="http://schemas.openxmlformats.org/officeDocument/2006/relationships/image" Target="../media/image25.emf"/><Relationship Id="rId10" Type="http://schemas.openxmlformats.org/officeDocument/2006/relationships/vmlDrawing" Target="../drawings/vmlDrawing11.vml"/><Relationship Id="rId1" Type="http://schemas.openxmlformats.org/officeDocument/2006/relationships/package" Target="../embeddings/Document20.docx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emf"/><Relationship Id="rId1" Type="http://schemas.openxmlformats.org/officeDocument/2006/relationships/package" Target="../embeddings/Document23.docx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3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emf"/><Relationship Id="rId1" Type="http://schemas.openxmlformats.org/officeDocument/2006/relationships/package" Target="../embeddings/Document24.docx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emf"/><Relationship Id="rId1" Type="http://schemas.openxmlformats.org/officeDocument/2006/relationships/package" Target="../embeddings/Document25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33.emf"/><Relationship Id="rId3" Type="http://schemas.openxmlformats.org/officeDocument/2006/relationships/package" Target="../embeddings/Document27.docx"/><Relationship Id="rId2" Type="http://schemas.openxmlformats.org/officeDocument/2006/relationships/image" Target="../media/image32.emf"/><Relationship Id="rId1" Type="http://schemas.openxmlformats.org/officeDocument/2006/relationships/package" Target="../embeddings/Document26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0.docx"/><Relationship Id="rId8" Type="http://schemas.openxmlformats.org/officeDocument/2006/relationships/image" Target="../media/image35.emf"/><Relationship Id="rId7" Type="http://schemas.openxmlformats.org/officeDocument/2006/relationships/package" Target="../embeddings/Document29.docx"/><Relationship Id="rId6" Type="http://schemas.openxmlformats.org/officeDocument/2006/relationships/image" Target="../media/image34.emf"/><Relationship Id="rId5" Type="http://schemas.openxmlformats.org/officeDocument/2006/relationships/package" Target="../embeddings/Document28.docx"/><Relationship Id="rId4" Type="http://schemas.openxmlformats.org/officeDocument/2006/relationships/slide" Target="slide38.xml"/><Relationship Id="rId3" Type="http://schemas.openxmlformats.org/officeDocument/2006/relationships/slide" Target="slide36.xml"/><Relationship Id="rId2" Type="http://schemas.openxmlformats.org/officeDocument/2006/relationships/slide" Target="slide35.xml"/><Relationship Id="rId14" Type="http://schemas.openxmlformats.org/officeDocument/2006/relationships/vmlDrawing" Target="../drawings/vmlDrawing16.vml"/><Relationship Id="rId13" Type="http://schemas.openxmlformats.org/officeDocument/2006/relationships/slideLayout" Target="../slideLayouts/slideLayout8.xml"/><Relationship Id="rId12" Type="http://schemas.openxmlformats.org/officeDocument/2006/relationships/image" Target="../media/image37.emf"/><Relationship Id="rId11" Type="http://schemas.openxmlformats.org/officeDocument/2006/relationships/package" Target="../embeddings/Document31.docx"/><Relationship Id="rId10" Type="http://schemas.openxmlformats.org/officeDocument/2006/relationships/image" Target="../media/image36.emf"/><Relationship Id="rId1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38.emf"/><Relationship Id="rId5" Type="http://schemas.openxmlformats.org/officeDocument/2006/relationships/package" Target="../embeddings/Document32.docx"/><Relationship Id="rId4" Type="http://schemas.openxmlformats.org/officeDocument/2006/relationships/slide" Target="slide38.xml"/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8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package" Target="../embeddings/Document33.docx"/><Relationship Id="rId4" Type="http://schemas.openxmlformats.org/officeDocument/2006/relationships/slide" Target="slide38.xml"/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6.docx"/><Relationship Id="rId8" Type="http://schemas.openxmlformats.org/officeDocument/2006/relationships/image" Target="../media/image41.emf"/><Relationship Id="rId7" Type="http://schemas.openxmlformats.org/officeDocument/2006/relationships/package" Target="../embeddings/Document35.docx"/><Relationship Id="rId6" Type="http://schemas.openxmlformats.org/officeDocument/2006/relationships/image" Target="../media/image40.emf"/><Relationship Id="rId5" Type="http://schemas.openxmlformats.org/officeDocument/2006/relationships/package" Target="../embeddings/Document34.docx"/><Relationship Id="rId4" Type="http://schemas.openxmlformats.org/officeDocument/2006/relationships/slide" Target="slide38.xml"/><Relationship Id="rId3" Type="http://schemas.openxmlformats.org/officeDocument/2006/relationships/slide" Target="slide36.xml"/><Relationship Id="rId2" Type="http://schemas.openxmlformats.org/officeDocument/2006/relationships/slide" Target="slide35.xml"/><Relationship Id="rId13" Type="http://schemas.openxmlformats.org/officeDocument/2006/relationships/notesSlide" Target="../notesSlides/notesSlide3.xml"/><Relationship Id="rId12" Type="http://schemas.openxmlformats.org/officeDocument/2006/relationships/vmlDrawing" Target="../drawings/vmlDrawing19.v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42.emf"/><Relationship Id="rId1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slide" Target="slide38.xml"/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" Target="slide34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38.docx"/><Relationship Id="rId8" Type="http://schemas.openxmlformats.org/officeDocument/2006/relationships/image" Target="../media/image43.emf"/><Relationship Id="rId7" Type="http://schemas.openxmlformats.org/officeDocument/2006/relationships/package" Target="../embeddings/Document37.docx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5.xml"/><Relationship Id="rId3" Type="http://schemas.openxmlformats.org/officeDocument/2006/relationships/slide" Target="slide34.xml"/><Relationship Id="rId2" Type="http://schemas.openxmlformats.org/officeDocument/2006/relationships/image" Target="../media/image16.png"/><Relationship Id="rId12" Type="http://schemas.openxmlformats.org/officeDocument/2006/relationships/vmlDrawing" Target="../drawings/vmlDrawing20.vml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44.emf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3.xml"/><Relationship Id="rId7" Type="http://schemas.openxmlformats.org/officeDocument/2006/relationships/slide" Target="slide24.xml"/><Relationship Id="rId6" Type="http://schemas.openxmlformats.org/officeDocument/2006/relationships/tags" Target="../tags/tag2.xml"/><Relationship Id="rId5" Type="http://schemas.openxmlformats.org/officeDocument/2006/relationships/slide" Target="slide15.xml"/><Relationship Id="rId4" Type="http://schemas.openxmlformats.org/officeDocument/2006/relationships/tags" Target="../tags/tag1.xml"/><Relationship Id="rId3" Type="http://schemas.openxmlformats.org/officeDocument/2006/relationships/slide" Target="slide5.xml"/><Relationship Id="rId2" Type="http://schemas.openxmlformats.org/officeDocument/2006/relationships/slide" Target="slide40.xml"/><Relationship Id="rId10" Type="http://schemas.openxmlformats.org/officeDocument/2006/relationships/notesSlide" Target="../notesSlides/notesSlide1.xml"/><Relationship Id="rId1" Type="http://schemas.openxmlformats.org/officeDocument/2006/relationships/slide" Target="slide3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46.xml"/><Relationship Id="rId7" Type="http://schemas.openxmlformats.org/officeDocument/2006/relationships/slide" Target="slide44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image" Target="../media/image47.png"/><Relationship Id="rId20" Type="http://schemas.openxmlformats.org/officeDocument/2006/relationships/slideLayout" Target="../slideLayouts/slideLayout12.xml"/><Relationship Id="rId2" Type="http://schemas.microsoft.com/office/2007/relationships/hdphoto" Target="../media/image46.wdp"/><Relationship Id="rId19" Type="http://schemas.openxmlformats.org/officeDocument/2006/relationships/slide" Target="slide63.xml"/><Relationship Id="rId18" Type="http://schemas.openxmlformats.org/officeDocument/2006/relationships/slide" Target="slide61.xml"/><Relationship Id="rId17" Type="http://schemas.openxmlformats.org/officeDocument/2006/relationships/slide" Target="slide60.xml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3.xml"/><Relationship Id="rId12" Type="http://schemas.openxmlformats.org/officeDocument/2006/relationships/slide" Target="slide51.xml"/><Relationship Id="rId11" Type="http://schemas.openxmlformats.org/officeDocument/2006/relationships/slide" Target="slide50.xml"/><Relationship Id="rId10" Type="http://schemas.openxmlformats.org/officeDocument/2006/relationships/slide" Target="slide49.xml"/><Relationship Id="rId1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0" Type="http://schemas.openxmlformats.org/officeDocument/2006/relationships/vmlDrawing" Target="../drawings/vmlDrawing21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10.xml"/><Relationship Id="rId18" Type="http://schemas.openxmlformats.org/officeDocument/2006/relationships/image" Target="../media/image48.emf"/><Relationship Id="rId17" Type="http://schemas.openxmlformats.org/officeDocument/2006/relationships/package" Target="../embeddings/Document39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0" Type="http://schemas.openxmlformats.org/officeDocument/2006/relationships/vmlDrawing" Target="../drawings/vmlDrawing22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10.xml"/><Relationship Id="rId18" Type="http://schemas.openxmlformats.org/officeDocument/2006/relationships/image" Target="../media/image49.emf"/><Relationship Id="rId17" Type="http://schemas.openxmlformats.org/officeDocument/2006/relationships/package" Target="../embeddings/Document40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0" Type="http://schemas.openxmlformats.org/officeDocument/2006/relationships/vmlDrawing" Target="../drawings/vmlDrawing23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50.emf"/><Relationship Id="rId17" Type="http://schemas.openxmlformats.org/officeDocument/2006/relationships/package" Target="../embeddings/Document41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4" Type="http://schemas.openxmlformats.org/officeDocument/2006/relationships/vmlDrawing" Target="../drawings/vmlDrawing24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53.emf"/><Relationship Id="rId21" Type="http://schemas.openxmlformats.org/officeDocument/2006/relationships/package" Target="../embeddings/Document44.docx"/><Relationship Id="rId20" Type="http://schemas.openxmlformats.org/officeDocument/2006/relationships/image" Target="../media/image52.emf"/><Relationship Id="rId2" Type="http://schemas.openxmlformats.org/officeDocument/2006/relationships/slide" Target="slide42.xml"/><Relationship Id="rId19" Type="http://schemas.openxmlformats.org/officeDocument/2006/relationships/package" Target="../embeddings/Document43.docx"/><Relationship Id="rId18" Type="http://schemas.openxmlformats.org/officeDocument/2006/relationships/image" Target="../media/image51.emf"/><Relationship Id="rId17" Type="http://schemas.openxmlformats.org/officeDocument/2006/relationships/package" Target="../embeddings/Document42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0" Type="http://schemas.openxmlformats.org/officeDocument/2006/relationships/vmlDrawing" Target="../drawings/vmlDrawing25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54.emf"/><Relationship Id="rId17" Type="http://schemas.openxmlformats.org/officeDocument/2006/relationships/package" Target="../embeddings/Document45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8" Type="http://schemas.openxmlformats.org/officeDocument/2006/relationships/vmlDrawing" Target="../drawings/vmlDrawing26.vml"/><Relationship Id="rId27" Type="http://schemas.openxmlformats.org/officeDocument/2006/relationships/slideLayout" Target="../slideLayouts/slideLayout3.xml"/><Relationship Id="rId26" Type="http://schemas.openxmlformats.org/officeDocument/2006/relationships/image" Target="../media/image59.emf"/><Relationship Id="rId25" Type="http://schemas.openxmlformats.org/officeDocument/2006/relationships/package" Target="../embeddings/Document50.docx"/><Relationship Id="rId24" Type="http://schemas.openxmlformats.org/officeDocument/2006/relationships/image" Target="../media/image58.emf"/><Relationship Id="rId23" Type="http://schemas.openxmlformats.org/officeDocument/2006/relationships/package" Target="../embeddings/Document49.docx"/><Relationship Id="rId22" Type="http://schemas.openxmlformats.org/officeDocument/2006/relationships/image" Target="../media/image57.emf"/><Relationship Id="rId21" Type="http://schemas.openxmlformats.org/officeDocument/2006/relationships/package" Target="../embeddings/Document48.docx"/><Relationship Id="rId20" Type="http://schemas.openxmlformats.org/officeDocument/2006/relationships/image" Target="../media/image56.emf"/><Relationship Id="rId2" Type="http://schemas.openxmlformats.org/officeDocument/2006/relationships/slide" Target="slide42.xml"/><Relationship Id="rId19" Type="http://schemas.openxmlformats.org/officeDocument/2006/relationships/package" Target="../embeddings/Document47.docx"/><Relationship Id="rId18" Type="http://schemas.openxmlformats.org/officeDocument/2006/relationships/image" Target="../media/image55.emf"/><Relationship Id="rId17" Type="http://schemas.openxmlformats.org/officeDocument/2006/relationships/package" Target="../embeddings/Document46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slide" Target="slide43.xml"/><Relationship Id="rId8" Type="http://schemas.openxmlformats.org/officeDocument/2006/relationships/slide" Target="slide42.xml"/><Relationship Id="rId7" Type="http://schemas.openxmlformats.org/officeDocument/2006/relationships/slide" Target="slide41.xml"/><Relationship Id="rId6" Type="http://schemas.openxmlformats.org/officeDocument/2006/relationships/image" Target="../media/image62.emf"/><Relationship Id="rId5" Type="http://schemas.openxmlformats.org/officeDocument/2006/relationships/package" Target="../embeddings/Document53.docx"/><Relationship Id="rId4" Type="http://schemas.openxmlformats.org/officeDocument/2006/relationships/image" Target="../media/image61.emf"/><Relationship Id="rId3" Type="http://schemas.openxmlformats.org/officeDocument/2006/relationships/package" Target="../embeddings/Document52.docx"/><Relationship Id="rId24" Type="http://schemas.openxmlformats.org/officeDocument/2006/relationships/vmlDrawing" Target="../drawings/vmlDrawing27.vml"/><Relationship Id="rId23" Type="http://schemas.openxmlformats.org/officeDocument/2006/relationships/slideLayout" Target="../slideLayouts/slideLayout10.xml"/><Relationship Id="rId22" Type="http://schemas.openxmlformats.org/officeDocument/2006/relationships/slide" Target="slide63.xml"/><Relationship Id="rId21" Type="http://schemas.openxmlformats.org/officeDocument/2006/relationships/slide" Target="slide61.xml"/><Relationship Id="rId20" Type="http://schemas.openxmlformats.org/officeDocument/2006/relationships/slide" Target="slide60.xml"/><Relationship Id="rId2" Type="http://schemas.openxmlformats.org/officeDocument/2006/relationships/image" Target="../media/image60.emf"/><Relationship Id="rId19" Type="http://schemas.openxmlformats.org/officeDocument/2006/relationships/slide" Target="slide59.xml"/><Relationship Id="rId18" Type="http://schemas.openxmlformats.org/officeDocument/2006/relationships/slide" Target="slide57.xml"/><Relationship Id="rId17" Type="http://schemas.openxmlformats.org/officeDocument/2006/relationships/slide" Target="slide55.xml"/><Relationship Id="rId16" Type="http://schemas.openxmlformats.org/officeDocument/2006/relationships/slide" Target="slide53.xml"/><Relationship Id="rId15" Type="http://schemas.openxmlformats.org/officeDocument/2006/relationships/slide" Target="slide51.xml"/><Relationship Id="rId14" Type="http://schemas.openxmlformats.org/officeDocument/2006/relationships/slide" Target="slide50.xml"/><Relationship Id="rId13" Type="http://schemas.openxmlformats.org/officeDocument/2006/relationships/slide" Target="slide49.xml"/><Relationship Id="rId12" Type="http://schemas.openxmlformats.org/officeDocument/2006/relationships/slide" Target="slide48.xml"/><Relationship Id="rId11" Type="http://schemas.openxmlformats.org/officeDocument/2006/relationships/slide" Target="slide46.xml"/><Relationship Id="rId10" Type="http://schemas.openxmlformats.org/officeDocument/2006/relationships/slide" Target="slide44.xml"/><Relationship Id="rId1" Type="http://schemas.openxmlformats.org/officeDocument/2006/relationships/package" Target="../embeddings/Document51.docx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4" Type="http://schemas.openxmlformats.org/officeDocument/2006/relationships/vmlDrawing" Target="../drawings/vmlDrawing28.vml"/><Relationship Id="rId23" Type="http://schemas.openxmlformats.org/officeDocument/2006/relationships/slideLayout" Target="../slideLayouts/slideLayout11.xml"/><Relationship Id="rId22" Type="http://schemas.openxmlformats.org/officeDocument/2006/relationships/image" Target="../media/image65.emf"/><Relationship Id="rId21" Type="http://schemas.openxmlformats.org/officeDocument/2006/relationships/package" Target="../embeddings/Document56.docx"/><Relationship Id="rId20" Type="http://schemas.openxmlformats.org/officeDocument/2006/relationships/image" Target="../media/image64.emf"/><Relationship Id="rId2" Type="http://schemas.openxmlformats.org/officeDocument/2006/relationships/slide" Target="slide42.xml"/><Relationship Id="rId19" Type="http://schemas.openxmlformats.org/officeDocument/2006/relationships/package" Target="../embeddings/Document55.docx"/><Relationship Id="rId18" Type="http://schemas.openxmlformats.org/officeDocument/2006/relationships/image" Target="../media/image63.emf"/><Relationship Id="rId17" Type="http://schemas.openxmlformats.org/officeDocument/2006/relationships/package" Target="../embeddings/Document54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4" Type="http://schemas.openxmlformats.org/officeDocument/2006/relationships/vmlDrawing" Target="../drawings/vmlDrawing29.vml"/><Relationship Id="rId23" Type="http://schemas.openxmlformats.org/officeDocument/2006/relationships/slideLayout" Target="../slideLayouts/slideLayout9.xml"/><Relationship Id="rId22" Type="http://schemas.openxmlformats.org/officeDocument/2006/relationships/image" Target="../media/image68.emf"/><Relationship Id="rId21" Type="http://schemas.openxmlformats.org/officeDocument/2006/relationships/package" Target="../embeddings/Document59.docx"/><Relationship Id="rId20" Type="http://schemas.openxmlformats.org/officeDocument/2006/relationships/image" Target="../media/image67.emf"/><Relationship Id="rId2" Type="http://schemas.openxmlformats.org/officeDocument/2006/relationships/slide" Target="slide42.xml"/><Relationship Id="rId19" Type="http://schemas.openxmlformats.org/officeDocument/2006/relationships/package" Target="../embeddings/Document58.docx"/><Relationship Id="rId18" Type="http://schemas.openxmlformats.org/officeDocument/2006/relationships/image" Target="../media/image66.emf"/><Relationship Id="rId17" Type="http://schemas.openxmlformats.org/officeDocument/2006/relationships/package" Target="../embeddings/Document57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4" Type="http://schemas.openxmlformats.org/officeDocument/2006/relationships/vmlDrawing" Target="../drawings/vmlDrawing30.vml"/><Relationship Id="rId23" Type="http://schemas.openxmlformats.org/officeDocument/2006/relationships/slideLayout" Target="../slideLayouts/slideLayout8.xml"/><Relationship Id="rId22" Type="http://schemas.openxmlformats.org/officeDocument/2006/relationships/image" Target="../media/image71.emf"/><Relationship Id="rId21" Type="http://schemas.openxmlformats.org/officeDocument/2006/relationships/package" Target="../embeddings/Document62.docx"/><Relationship Id="rId20" Type="http://schemas.openxmlformats.org/officeDocument/2006/relationships/image" Target="../media/image70.emf"/><Relationship Id="rId2" Type="http://schemas.openxmlformats.org/officeDocument/2006/relationships/slide" Target="slide42.xml"/><Relationship Id="rId19" Type="http://schemas.openxmlformats.org/officeDocument/2006/relationships/package" Target="../embeddings/Document61.docx"/><Relationship Id="rId18" Type="http://schemas.openxmlformats.org/officeDocument/2006/relationships/image" Target="../media/image69.emf"/><Relationship Id="rId17" Type="http://schemas.openxmlformats.org/officeDocument/2006/relationships/package" Target="../embeddings/Document60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2" Type="http://schemas.openxmlformats.org/officeDocument/2006/relationships/vmlDrawing" Target="../drawings/vmlDrawing31.vml"/><Relationship Id="rId21" Type="http://schemas.openxmlformats.org/officeDocument/2006/relationships/slideLayout" Target="../slideLayouts/slideLayout9.xml"/><Relationship Id="rId20" Type="http://schemas.openxmlformats.org/officeDocument/2006/relationships/image" Target="../media/image73.emf"/><Relationship Id="rId2" Type="http://schemas.openxmlformats.org/officeDocument/2006/relationships/slide" Target="slide42.xml"/><Relationship Id="rId19" Type="http://schemas.openxmlformats.org/officeDocument/2006/relationships/package" Target="../embeddings/Document64.docx"/><Relationship Id="rId18" Type="http://schemas.openxmlformats.org/officeDocument/2006/relationships/image" Target="../media/image72.emf"/><Relationship Id="rId17" Type="http://schemas.openxmlformats.org/officeDocument/2006/relationships/package" Target="../embeddings/Document63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6" Type="http://schemas.openxmlformats.org/officeDocument/2006/relationships/vmlDrawing" Target="../drawings/vmlDrawing32.vml"/><Relationship Id="rId25" Type="http://schemas.openxmlformats.org/officeDocument/2006/relationships/slideLayout" Target="../slideLayouts/slideLayout8.xml"/><Relationship Id="rId24" Type="http://schemas.openxmlformats.org/officeDocument/2006/relationships/image" Target="../media/image77.emf"/><Relationship Id="rId23" Type="http://schemas.openxmlformats.org/officeDocument/2006/relationships/package" Target="../embeddings/Document68.docx"/><Relationship Id="rId22" Type="http://schemas.openxmlformats.org/officeDocument/2006/relationships/image" Target="../media/image76.emf"/><Relationship Id="rId21" Type="http://schemas.openxmlformats.org/officeDocument/2006/relationships/package" Target="../embeddings/Document67.docx"/><Relationship Id="rId20" Type="http://schemas.openxmlformats.org/officeDocument/2006/relationships/image" Target="../media/image75.emf"/><Relationship Id="rId2" Type="http://schemas.openxmlformats.org/officeDocument/2006/relationships/slide" Target="slide42.xml"/><Relationship Id="rId19" Type="http://schemas.openxmlformats.org/officeDocument/2006/relationships/package" Target="../embeddings/Document66.docx"/><Relationship Id="rId18" Type="http://schemas.openxmlformats.org/officeDocument/2006/relationships/image" Target="../media/image74.emf"/><Relationship Id="rId17" Type="http://schemas.openxmlformats.org/officeDocument/2006/relationships/package" Target="../embeddings/Document65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0" Type="http://schemas.openxmlformats.org/officeDocument/2006/relationships/vmlDrawing" Target="../drawings/vmlDrawing33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9.xml"/><Relationship Id="rId18" Type="http://schemas.openxmlformats.org/officeDocument/2006/relationships/image" Target="../media/image78.emf"/><Relationship Id="rId17" Type="http://schemas.openxmlformats.org/officeDocument/2006/relationships/package" Target="../embeddings/Document69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46.xml"/><Relationship Id="rId7" Type="http://schemas.openxmlformats.org/officeDocument/2006/relationships/slide" Target="slide44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image" Target="../media/image47.png"/><Relationship Id="rId20" Type="http://schemas.openxmlformats.org/officeDocument/2006/relationships/slideLayout" Target="../slideLayouts/slideLayout1.xml"/><Relationship Id="rId2" Type="http://schemas.microsoft.com/office/2007/relationships/hdphoto" Target="../media/image46.wdp"/><Relationship Id="rId19" Type="http://schemas.openxmlformats.org/officeDocument/2006/relationships/slide" Target="slide63.xml"/><Relationship Id="rId18" Type="http://schemas.openxmlformats.org/officeDocument/2006/relationships/slide" Target="slide61.xml"/><Relationship Id="rId17" Type="http://schemas.openxmlformats.org/officeDocument/2006/relationships/slide" Target="slide60.xml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3.xml"/><Relationship Id="rId12" Type="http://schemas.openxmlformats.org/officeDocument/2006/relationships/slide" Target="slide51.xml"/><Relationship Id="rId11" Type="http://schemas.openxmlformats.org/officeDocument/2006/relationships/slide" Target="slide50.xml"/><Relationship Id="rId10" Type="http://schemas.openxmlformats.org/officeDocument/2006/relationships/slide" Target="slide49.xml"/><Relationship Id="rId1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4" Type="http://schemas.openxmlformats.org/officeDocument/2006/relationships/vmlDrawing" Target="../drawings/vmlDrawing34.vml"/><Relationship Id="rId23" Type="http://schemas.openxmlformats.org/officeDocument/2006/relationships/slideLayout" Target="../slideLayouts/slideLayout3.xml"/><Relationship Id="rId22" Type="http://schemas.openxmlformats.org/officeDocument/2006/relationships/image" Target="../media/image81.emf"/><Relationship Id="rId21" Type="http://schemas.openxmlformats.org/officeDocument/2006/relationships/package" Target="../embeddings/Document72.docx"/><Relationship Id="rId20" Type="http://schemas.openxmlformats.org/officeDocument/2006/relationships/image" Target="../media/image80.emf"/><Relationship Id="rId2" Type="http://schemas.openxmlformats.org/officeDocument/2006/relationships/slide" Target="slide42.xml"/><Relationship Id="rId19" Type="http://schemas.openxmlformats.org/officeDocument/2006/relationships/package" Target="../embeddings/Document71.docx"/><Relationship Id="rId18" Type="http://schemas.openxmlformats.org/officeDocument/2006/relationships/image" Target="../media/image79.emf"/><Relationship Id="rId17" Type="http://schemas.openxmlformats.org/officeDocument/2006/relationships/package" Target="../embeddings/Document70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57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0" Type="http://schemas.openxmlformats.org/officeDocument/2006/relationships/vmlDrawing" Target="../drawings/vmlDrawing35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82.emf"/><Relationship Id="rId17" Type="http://schemas.openxmlformats.org/officeDocument/2006/relationships/package" Target="../embeddings/Document73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Document78.docx"/><Relationship Id="rId8" Type="http://schemas.openxmlformats.org/officeDocument/2006/relationships/image" Target="../media/image86.emf"/><Relationship Id="rId7" Type="http://schemas.openxmlformats.org/officeDocument/2006/relationships/package" Target="../embeddings/Document77.docx"/><Relationship Id="rId6" Type="http://schemas.openxmlformats.org/officeDocument/2006/relationships/image" Target="../media/image85.emf"/><Relationship Id="rId5" Type="http://schemas.openxmlformats.org/officeDocument/2006/relationships/package" Target="../embeddings/Document76.docx"/><Relationship Id="rId4" Type="http://schemas.openxmlformats.org/officeDocument/2006/relationships/image" Target="../media/image84.emf"/><Relationship Id="rId3" Type="http://schemas.openxmlformats.org/officeDocument/2006/relationships/package" Target="../embeddings/Document75.docx"/><Relationship Id="rId28" Type="http://schemas.openxmlformats.org/officeDocument/2006/relationships/vmlDrawing" Target="../drawings/vmlDrawing36.vml"/><Relationship Id="rId27" Type="http://schemas.openxmlformats.org/officeDocument/2006/relationships/slideLayout" Target="../slideLayouts/slideLayout3.xml"/><Relationship Id="rId26" Type="http://schemas.openxmlformats.org/officeDocument/2006/relationships/slide" Target="slide63.xml"/><Relationship Id="rId25" Type="http://schemas.openxmlformats.org/officeDocument/2006/relationships/slide" Target="slide61.xml"/><Relationship Id="rId24" Type="http://schemas.openxmlformats.org/officeDocument/2006/relationships/slide" Target="slide60.xml"/><Relationship Id="rId23" Type="http://schemas.openxmlformats.org/officeDocument/2006/relationships/slide" Target="slide59.xml"/><Relationship Id="rId22" Type="http://schemas.openxmlformats.org/officeDocument/2006/relationships/slide" Target="slide57.xml"/><Relationship Id="rId21" Type="http://schemas.openxmlformats.org/officeDocument/2006/relationships/slide" Target="slide55.xml"/><Relationship Id="rId20" Type="http://schemas.openxmlformats.org/officeDocument/2006/relationships/slide" Target="slide53.xml"/><Relationship Id="rId2" Type="http://schemas.openxmlformats.org/officeDocument/2006/relationships/image" Target="../media/image83.emf"/><Relationship Id="rId19" Type="http://schemas.openxmlformats.org/officeDocument/2006/relationships/slide" Target="slide51.xml"/><Relationship Id="rId18" Type="http://schemas.openxmlformats.org/officeDocument/2006/relationships/slide" Target="slide50.xml"/><Relationship Id="rId17" Type="http://schemas.openxmlformats.org/officeDocument/2006/relationships/slide" Target="slide49.xml"/><Relationship Id="rId16" Type="http://schemas.openxmlformats.org/officeDocument/2006/relationships/slide" Target="slide48.xml"/><Relationship Id="rId15" Type="http://schemas.openxmlformats.org/officeDocument/2006/relationships/slide" Target="slide46.xml"/><Relationship Id="rId14" Type="http://schemas.openxmlformats.org/officeDocument/2006/relationships/slide" Target="slide44.xml"/><Relationship Id="rId13" Type="http://schemas.openxmlformats.org/officeDocument/2006/relationships/slide" Target="slide43.xml"/><Relationship Id="rId12" Type="http://schemas.openxmlformats.org/officeDocument/2006/relationships/slide" Target="slide42.xml"/><Relationship Id="rId11" Type="http://schemas.openxmlformats.org/officeDocument/2006/relationships/slide" Target="slide41.xml"/><Relationship Id="rId10" Type="http://schemas.openxmlformats.org/officeDocument/2006/relationships/image" Target="../media/image87.emf"/><Relationship Id="rId1" Type="http://schemas.openxmlformats.org/officeDocument/2006/relationships/package" Target="../embeddings/Document74.docx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4" Type="http://schemas.openxmlformats.org/officeDocument/2006/relationships/vmlDrawing" Target="../drawings/vmlDrawing37.vml"/><Relationship Id="rId23" Type="http://schemas.openxmlformats.org/officeDocument/2006/relationships/slideLayout" Target="../slideLayouts/slideLayout9.xml"/><Relationship Id="rId22" Type="http://schemas.openxmlformats.org/officeDocument/2006/relationships/image" Target="../media/image90.emf"/><Relationship Id="rId21" Type="http://schemas.openxmlformats.org/officeDocument/2006/relationships/package" Target="../embeddings/Document81.docx"/><Relationship Id="rId20" Type="http://schemas.openxmlformats.org/officeDocument/2006/relationships/image" Target="../media/image89.emf"/><Relationship Id="rId2" Type="http://schemas.openxmlformats.org/officeDocument/2006/relationships/slide" Target="slide42.xml"/><Relationship Id="rId19" Type="http://schemas.openxmlformats.org/officeDocument/2006/relationships/package" Target="../embeddings/Document80.docx"/><Relationship Id="rId18" Type="http://schemas.openxmlformats.org/officeDocument/2006/relationships/image" Target="../media/image88.emf"/><Relationship Id="rId17" Type="http://schemas.openxmlformats.org/officeDocument/2006/relationships/package" Target="../embeddings/Document79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6" Type="http://schemas.openxmlformats.org/officeDocument/2006/relationships/vmlDrawing" Target="../drawings/vmlDrawing38.vml"/><Relationship Id="rId25" Type="http://schemas.openxmlformats.org/officeDocument/2006/relationships/slideLayout" Target="../slideLayouts/slideLayout9.xml"/><Relationship Id="rId24" Type="http://schemas.openxmlformats.org/officeDocument/2006/relationships/image" Target="../media/image94.emf"/><Relationship Id="rId23" Type="http://schemas.openxmlformats.org/officeDocument/2006/relationships/package" Target="../embeddings/Document85.docx"/><Relationship Id="rId22" Type="http://schemas.openxmlformats.org/officeDocument/2006/relationships/image" Target="../media/image93.emf"/><Relationship Id="rId21" Type="http://schemas.openxmlformats.org/officeDocument/2006/relationships/package" Target="../embeddings/Document84.docx"/><Relationship Id="rId20" Type="http://schemas.openxmlformats.org/officeDocument/2006/relationships/image" Target="../media/image92.emf"/><Relationship Id="rId2" Type="http://schemas.openxmlformats.org/officeDocument/2006/relationships/slide" Target="slide42.xml"/><Relationship Id="rId19" Type="http://schemas.openxmlformats.org/officeDocument/2006/relationships/package" Target="../embeddings/Document83.docx"/><Relationship Id="rId18" Type="http://schemas.openxmlformats.org/officeDocument/2006/relationships/image" Target="../media/image91.emf"/><Relationship Id="rId17" Type="http://schemas.openxmlformats.org/officeDocument/2006/relationships/package" Target="../embeddings/Document82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slide" Target="slide48.xml"/><Relationship Id="rId8" Type="http://schemas.openxmlformats.org/officeDocument/2006/relationships/slide" Target="slide46.xml"/><Relationship Id="rId7" Type="http://schemas.openxmlformats.org/officeDocument/2006/relationships/slide" Target="slide44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slide" Target="slide41.xml"/><Relationship Id="rId3" Type="http://schemas.openxmlformats.org/officeDocument/2006/relationships/image" Target="../media/image47.png"/><Relationship Id="rId27" Type="http://schemas.openxmlformats.org/officeDocument/2006/relationships/vmlDrawing" Target="../drawings/vmlDrawing39.vml"/><Relationship Id="rId26" Type="http://schemas.openxmlformats.org/officeDocument/2006/relationships/slideLayout" Target="../slideLayouts/slideLayout17.xml"/><Relationship Id="rId25" Type="http://schemas.openxmlformats.org/officeDocument/2006/relationships/image" Target="../media/image97.emf"/><Relationship Id="rId24" Type="http://schemas.openxmlformats.org/officeDocument/2006/relationships/package" Target="../embeddings/Document88.docx"/><Relationship Id="rId23" Type="http://schemas.openxmlformats.org/officeDocument/2006/relationships/image" Target="../media/image96.emf"/><Relationship Id="rId22" Type="http://schemas.openxmlformats.org/officeDocument/2006/relationships/package" Target="../embeddings/Document87.docx"/><Relationship Id="rId21" Type="http://schemas.openxmlformats.org/officeDocument/2006/relationships/image" Target="../media/image95.emf"/><Relationship Id="rId20" Type="http://schemas.openxmlformats.org/officeDocument/2006/relationships/package" Target="../embeddings/Document86.docx"/><Relationship Id="rId2" Type="http://schemas.microsoft.com/office/2007/relationships/hdphoto" Target="../media/image46.wdp"/><Relationship Id="rId19" Type="http://schemas.openxmlformats.org/officeDocument/2006/relationships/slide" Target="slide63.xml"/><Relationship Id="rId18" Type="http://schemas.openxmlformats.org/officeDocument/2006/relationships/slide" Target="slide61.xml"/><Relationship Id="rId17" Type="http://schemas.openxmlformats.org/officeDocument/2006/relationships/slide" Target="slide60.xml"/><Relationship Id="rId16" Type="http://schemas.openxmlformats.org/officeDocument/2006/relationships/slide" Target="slide59.xml"/><Relationship Id="rId15" Type="http://schemas.openxmlformats.org/officeDocument/2006/relationships/slide" Target="slide57.xml"/><Relationship Id="rId14" Type="http://schemas.openxmlformats.org/officeDocument/2006/relationships/slide" Target="slide55.xml"/><Relationship Id="rId13" Type="http://schemas.openxmlformats.org/officeDocument/2006/relationships/slide" Target="slide53.xml"/><Relationship Id="rId12" Type="http://schemas.openxmlformats.org/officeDocument/2006/relationships/slide" Target="slide51.xml"/><Relationship Id="rId11" Type="http://schemas.openxmlformats.org/officeDocument/2006/relationships/slide" Target="slide50.xml"/><Relationship Id="rId10" Type="http://schemas.openxmlformats.org/officeDocument/2006/relationships/slide" Target="slide49.xml"/><Relationship Id="rId1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2" Type="http://schemas.openxmlformats.org/officeDocument/2006/relationships/vmlDrawing" Target="../drawings/vmlDrawing40.vml"/><Relationship Id="rId21" Type="http://schemas.openxmlformats.org/officeDocument/2006/relationships/slideLayout" Target="../slideLayouts/slideLayout8.xml"/><Relationship Id="rId20" Type="http://schemas.openxmlformats.org/officeDocument/2006/relationships/image" Target="../media/image99.emf"/><Relationship Id="rId2" Type="http://schemas.openxmlformats.org/officeDocument/2006/relationships/slide" Target="slide42.xml"/><Relationship Id="rId19" Type="http://schemas.openxmlformats.org/officeDocument/2006/relationships/package" Target="../embeddings/Document90.docx"/><Relationship Id="rId18" Type="http://schemas.openxmlformats.org/officeDocument/2006/relationships/image" Target="../media/image98.emf"/><Relationship Id="rId17" Type="http://schemas.openxmlformats.org/officeDocument/2006/relationships/package" Target="../embeddings/Document89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0" Type="http://schemas.openxmlformats.org/officeDocument/2006/relationships/vmlDrawing" Target="../drawings/vmlDrawing41.vml"/><Relationship Id="rId2" Type="http://schemas.openxmlformats.org/officeDocument/2006/relationships/slide" Target="slide42.xml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00.emf"/><Relationship Id="rId17" Type="http://schemas.openxmlformats.org/officeDocument/2006/relationships/package" Target="../embeddings/Document91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" Target="slide51.xml"/><Relationship Id="rId8" Type="http://schemas.openxmlformats.org/officeDocument/2006/relationships/slide" Target="slide50.xml"/><Relationship Id="rId7" Type="http://schemas.openxmlformats.org/officeDocument/2006/relationships/slide" Target="slide49.xml"/><Relationship Id="rId6" Type="http://schemas.openxmlformats.org/officeDocument/2006/relationships/slide" Target="slide48.xml"/><Relationship Id="rId5" Type="http://schemas.openxmlformats.org/officeDocument/2006/relationships/slide" Target="slide46.xml"/><Relationship Id="rId4" Type="http://schemas.openxmlformats.org/officeDocument/2006/relationships/slide" Target="slide44.xml"/><Relationship Id="rId3" Type="http://schemas.openxmlformats.org/officeDocument/2006/relationships/slide" Target="slide43.xml"/><Relationship Id="rId26" Type="http://schemas.openxmlformats.org/officeDocument/2006/relationships/vmlDrawing" Target="../drawings/vmlDrawing42.vml"/><Relationship Id="rId25" Type="http://schemas.openxmlformats.org/officeDocument/2006/relationships/slideLayout" Target="../slideLayouts/slideLayout5.xml"/><Relationship Id="rId24" Type="http://schemas.openxmlformats.org/officeDocument/2006/relationships/image" Target="../media/image16.png"/><Relationship Id="rId23" Type="http://schemas.openxmlformats.org/officeDocument/2006/relationships/slide" Target="slide4.xml"/><Relationship Id="rId22" Type="http://schemas.openxmlformats.org/officeDocument/2006/relationships/image" Target="../media/image103.emf"/><Relationship Id="rId21" Type="http://schemas.openxmlformats.org/officeDocument/2006/relationships/package" Target="../embeddings/Document94.docx"/><Relationship Id="rId20" Type="http://schemas.openxmlformats.org/officeDocument/2006/relationships/image" Target="../media/image102.emf"/><Relationship Id="rId2" Type="http://schemas.openxmlformats.org/officeDocument/2006/relationships/slide" Target="slide42.xml"/><Relationship Id="rId19" Type="http://schemas.openxmlformats.org/officeDocument/2006/relationships/package" Target="../embeddings/Document93.docx"/><Relationship Id="rId18" Type="http://schemas.openxmlformats.org/officeDocument/2006/relationships/image" Target="../media/image101.emf"/><Relationship Id="rId17" Type="http://schemas.openxmlformats.org/officeDocument/2006/relationships/package" Target="../embeddings/Document92.docx"/><Relationship Id="rId16" Type="http://schemas.openxmlformats.org/officeDocument/2006/relationships/slide" Target="slide63.xml"/><Relationship Id="rId15" Type="http://schemas.openxmlformats.org/officeDocument/2006/relationships/slide" Target="slide61.xml"/><Relationship Id="rId14" Type="http://schemas.openxmlformats.org/officeDocument/2006/relationships/slide" Target="slide60.xml"/><Relationship Id="rId13" Type="http://schemas.openxmlformats.org/officeDocument/2006/relationships/slide" Target="slide59.xml"/><Relationship Id="rId12" Type="http://schemas.openxmlformats.org/officeDocument/2006/relationships/slide" Target="slide57.xml"/><Relationship Id="rId11" Type="http://schemas.openxmlformats.org/officeDocument/2006/relationships/slide" Target="slide55.xml"/><Relationship Id="rId10" Type="http://schemas.openxmlformats.org/officeDocument/2006/relationships/slide" Target="slide53.xml"/><Relationship Id="rId1" Type="http://schemas.openxmlformats.org/officeDocument/2006/relationships/slide" Target="slide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emf"/><Relationship Id="rId3" Type="http://schemas.openxmlformats.org/officeDocument/2006/relationships/package" Target="../embeddings/Document2.docx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emf"/><Relationship Id="rId3" Type="http://schemas.openxmlformats.org/officeDocument/2006/relationships/package" Target="../embeddings/Document4.docx"/><Relationship Id="rId2" Type="http://schemas.openxmlformats.org/officeDocument/2006/relationships/image" Target="../media/image5.emf"/><Relationship Id="rId1" Type="http://schemas.openxmlformats.org/officeDocument/2006/relationships/package" Target="../embeddings/Document3.docx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package" Target="../embeddings/Document5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698875" y="-9525"/>
            <a:ext cx="8489950" cy="6864350"/>
          </a:xfrm>
          <a:custGeom>
            <a:avLst/>
            <a:gdLst>
              <a:gd name="T0" fmla="*/ 1806 w 5348"/>
              <a:gd name="T1" fmla="*/ 0 h 4324"/>
              <a:gd name="T2" fmla="*/ 0 w 5348"/>
              <a:gd name="T3" fmla="*/ 4324 h 4324"/>
              <a:gd name="T4" fmla="*/ 4241 w 5348"/>
              <a:gd name="T5" fmla="*/ 4324 h 4324"/>
              <a:gd name="T6" fmla="*/ 5348 w 5348"/>
              <a:gd name="T7" fmla="*/ 1689 h 4324"/>
              <a:gd name="T8" fmla="*/ 5348 w 5348"/>
              <a:gd name="T9" fmla="*/ 0 h 4324"/>
              <a:gd name="T10" fmla="*/ 1806 w 5348"/>
              <a:gd name="T11" fmla="*/ 0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8" h="4324">
                <a:moveTo>
                  <a:pt x="1806" y="0"/>
                </a:moveTo>
                <a:lnTo>
                  <a:pt x="0" y="4324"/>
                </a:lnTo>
                <a:lnTo>
                  <a:pt x="4241" y="4324"/>
                </a:lnTo>
                <a:lnTo>
                  <a:pt x="5348" y="1689"/>
                </a:lnTo>
                <a:lnTo>
                  <a:pt x="5348" y="0"/>
                </a:lnTo>
                <a:lnTo>
                  <a:pt x="1806" y="0"/>
                </a:lnTo>
                <a:close/>
              </a:path>
            </a:pathLst>
          </a:custGeom>
          <a:solidFill>
            <a:srgbClr val="A6BCD6">
              <a:alpha val="3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894BA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rgbClr val="2894BA">
              <a:alpha val="85000"/>
            </a:srgbClr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25336" y="2910051"/>
            <a:ext cx="10475320" cy="13102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8.1.2</a:t>
            </a: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　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全概率公式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1218565">
              <a:lnSpc>
                <a:spcPct val="130000"/>
              </a:lnSpc>
              <a:tabLst>
                <a:tab pos="2249805" algn="l"/>
              </a:tabLst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8.1.3</a:t>
            </a:r>
            <a:r>
              <a:rPr lang="zh-CN" altLang="zh-CN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　贝叶斯公式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*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rgbClr val="419F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5336" y="2420888"/>
            <a:ext cx="7811023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章　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 § </a:t>
            </a:r>
            <a:r>
              <a:rPr lang="en-US" altLang="zh-CN" sz="2400" dirty="0" smtClean="0"/>
              <a:t>8.1</a:t>
            </a:r>
            <a:r>
              <a:rPr lang="zh-CN" altLang="zh-CN" sz="2400" dirty="0"/>
              <a:t>　条件概率</a:t>
            </a:r>
            <a:endParaRPr lang="zh-CN" altLang="zh-CN" sz="2400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826000" y="1859915"/>
            <a:ext cx="25400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本资料分享自高中数学同步资源大全QQ群483122854 专注收集同步资源期待你的加入与分享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联系QQ309000116加入百度网盘群2500G一线老师必备资料一键转存，自动更新，一劳永逸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9606" y="723900"/>
          <a:ext cx="10872788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364" name="文档" r:id="rId1" imgW="10873740" imgH="3176270" progId="Word.Document.12">
                  <p:embed/>
                </p:oleObj>
              </mc:Choice>
              <mc:Fallback>
                <p:oleObj name="文档" r:id="rId1" imgW="10873740" imgH="3176270" progId="Word.Document.12">
                  <p:embed/>
                  <p:pic>
                    <p:nvPicPr>
                      <p:cNvPr id="0" name="图片 86836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9606" y="723900"/>
                        <a:ext cx="10872788" cy="317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677044"/>
            <a:ext cx="1118713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如果用事件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分别表示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居民所遇到的一位同学是甲班的与乙班的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居民所遇到的一位同学是女生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互斥，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⊆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3392" y="3520338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12" name="文档" r:id="rId1" imgW="8126095" imgH="1078865" progId="Word.Document.12">
                  <p:embed/>
                </p:oleObj>
              </mc:Choice>
              <mc:Fallback>
                <p:oleObj name="文档" r:id="rId1" imgW="8126095" imgH="1078865" progId="Word.Document.12">
                  <p:embed/>
                  <p:pic>
                    <p:nvPicPr>
                      <p:cNvPr id="0" name="图片 8694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3392" y="3520338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23392" y="2657375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13" name="文档" r:id="rId3" imgW="8126095" imgH="1076960" progId="Word.Document.12">
                  <p:embed/>
                </p:oleObj>
              </mc:Choice>
              <mc:Fallback>
                <p:oleObj name="文档" r:id="rId3" imgW="8126095" imgH="1076960" progId="Word.Document.12">
                  <p:embed/>
                  <p:pic>
                    <p:nvPicPr>
                      <p:cNvPr id="0" name="图片 8694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2657375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2300" y="4365104"/>
          <a:ext cx="11087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14" name="文档" r:id="rId5" imgW="11087100" imgH="1576070" progId="Word.Document.12">
                  <p:embed/>
                </p:oleObj>
              </mc:Choice>
              <mc:Fallback>
                <p:oleObj name="文档" r:id="rId5" imgW="11087100" imgH="1576070" progId="Word.Document.12">
                  <p:embed/>
                  <p:pic>
                    <p:nvPicPr>
                      <p:cNvPr id="0" name="图片 8694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2300" y="4365104"/>
                        <a:ext cx="110871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1039813"/>
            <a:ext cx="11187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两个事件的全概率问题求解策略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5292" y="1772816"/>
          <a:ext cx="102663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2" name="文档" r:id="rId1" imgW="10267315" imgH="826135" progId="Word.Document.12">
                  <p:embed/>
                </p:oleObj>
              </mc:Choice>
              <mc:Fallback>
                <p:oleObj name="文档" r:id="rId1" imgW="10267315" imgH="826135" progId="Word.Document.12">
                  <p:embed/>
                  <p:pic>
                    <p:nvPicPr>
                      <p:cNvPr id="0" name="图片 8704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5292" y="1772816"/>
                        <a:ext cx="10266362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02431" y="2348880"/>
            <a:ext cx="11187139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计算：利用乘法公式计算每一部分的概率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求和：所求事件的概率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110767"/>
            <a:ext cx="11197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某商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店收进甲厂生产的产品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箱，乙厂生产的同种产品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箱，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甲厂每箱装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个，废品率为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0.06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，乙厂每箱装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个，废品率为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任取一箱，从中任取一个为废品的概率；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4888" y="2401838"/>
            <a:ext cx="111977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甲、乙两厂的产品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废品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互斥，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60504" y="3700189"/>
          <a:ext cx="813911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73" name="文档" r:id="rId1" imgW="8126095" imgH="1078865" progId="Word.Document.12">
                  <p:embed/>
                </p:oleObj>
              </mc:Choice>
              <mc:Fallback>
                <p:oleObj name="文档" r:id="rId1" imgW="8126095" imgH="1078865" progId="Word.Document.12">
                  <p:embed/>
                  <p:pic>
                    <p:nvPicPr>
                      <p:cNvPr id="0" name="图片 80697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0504" y="3700189"/>
                        <a:ext cx="8139112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14888" y="4625312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，由全概率公式，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58800" y="5285234"/>
          <a:ext cx="812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6974" name="文档" r:id="rId3" imgW="8126095" imgH="1076960" progId="Word.Document.12">
                  <p:embed/>
                </p:oleObj>
              </mc:Choice>
              <mc:Fallback>
                <p:oleObj name="文档" r:id="rId3" imgW="8126095" imgH="1076960" progId="Word.Document.12">
                  <p:embed/>
                  <p:pic>
                    <p:nvPicPr>
                      <p:cNvPr id="0" name="图片 8069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5285234"/>
                        <a:ext cx="8128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4888" y="820307"/>
            <a:ext cx="11197736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若将所有产品开箱混放，求任取一个为废品的概率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58800" y="2060848"/>
          <a:ext cx="812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58" name="文档" r:id="rId3" imgW="8126095" imgH="1076960" progId="Word.Document.12">
                  <p:embed/>
                </p:oleObj>
              </mc:Choice>
              <mc:Fallback>
                <p:oleObj name="文档" r:id="rId3" imgW="8126095" imgH="1076960" progId="Word.Document.12">
                  <p:embed/>
                  <p:pic>
                    <p:nvPicPr>
                      <p:cNvPr id="0" name="图片 87145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2060848"/>
                        <a:ext cx="8128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514888" y="4149080"/>
            <a:ext cx="1119773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0.06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58800" y="4878412"/>
          <a:ext cx="112395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59" name="文档" r:id="rId5" imgW="11245850" imgH="1359535" progId="Word.Document.12">
                  <p:embed/>
                </p:oleObj>
              </mc:Choice>
              <mc:Fallback>
                <p:oleObj name="文档" r:id="rId5" imgW="11245850" imgH="1359535" progId="Word.Document.12">
                  <p:embed/>
                  <p:pic>
                    <p:nvPicPr>
                      <p:cNvPr id="0" name="图片 87145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4878412"/>
                        <a:ext cx="112395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58800" y="3106316"/>
          <a:ext cx="8128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60" name="文档" r:id="rId7" imgW="8126095" imgH="1076960" progId="Word.Document.12">
                  <p:embed/>
                </p:oleObj>
              </mc:Choice>
              <mc:Fallback>
                <p:oleObj name="文档" r:id="rId7" imgW="8126095" imgH="1076960" progId="Word.Document.12">
                  <p:embed/>
                  <p:pic>
                    <p:nvPicPr>
                      <p:cNvPr id="0" name="图片 87145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00" y="3106316"/>
                        <a:ext cx="8128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688" y="2760826"/>
            <a:ext cx="1171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二、多个事件的全概率问题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277440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某电子设备制造厂所用的元件是由三家元件制造厂提供的，根据以往的记录有如下表所示的数据：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695400" y="1628800"/>
          <a:ext cx="10729192" cy="2560320"/>
        </p:xfrm>
        <a:graphic>
          <a:graphicData uri="http://schemas.openxmlformats.org/drawingml/2006/table">
            <a:tbl>
              <a:tblPr/>
              <a:tblGrid>
                <a:gridCol w="3576397"/>
                <a:gridCol w="2537609"/>
                <a:gridCol w="4615186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元件制造厂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次品率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提供元件的份额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0.15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0.01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0.80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0.05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515380" y="4350440"/>
            <a:ext cx="1116124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设这三家元件制造厂的元件在仓库中是均匀混合的，且无区别的标志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在仓库中随机地取一只元件，求它是次品的概率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35682"/>
            <a:ext cx="111612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表示所取到的产品是由第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家元件制造厂提供的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表示取到的是一件次品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两两互斥，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发生总是伴随着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之一发生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两两互斥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运用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互斥事件概率的加法公式和乘法公式，得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0.012 5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en-US" altLang="zh-CN" sz="2800" kern="100" spc="-100" dirty="0" smtClean="0">
              <a:latin typeface="Times New Roman" panose="02020603050405020304" pitchFamily="18" charset="0"/>
              <a:ea typeface="黑体" panose="02010609060101010101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因此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，在仓库中随机地取一只元件，它是次品的概率为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0.012 5.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836712"/>
            <a:ext cx="1116124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假设某工厂生产的甲、乙、丙三种产品的百分率和三种产品的优质率的信息如下表所示：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23390" y="2300848"/>
          <a:ext cx="10801201" cy="1920240"/>
        </p:xfrm>
        <a:graphic>
          <a:graphicData uri="http://schemas.openxmlformats.org/drawingml/2006/table">
            <a:tbl>
              <a:tblPr/>
              <a:tblGrid>
                <a:gridCol w="3730174"/>
                <a:gridCol w="2357009"/>
                <a:gridCol w="2357009"/>
                <a:gridCol w="2357009"/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产品种类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甲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乙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丙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百分率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60%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20%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20%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优质率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90%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85%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80%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15380" y="4420707"/>
            <a:ext cx="1116124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在生产的产品中任取一件，求取到的产品是优质品的概率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15380" y="1041117"/>
            <a:ext cx="11161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用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表示甲、乙、丙产品，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表示优质品，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由已知得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85%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80%.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因此由全概率公式有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)·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60%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20%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85%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20%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54%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17%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16%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87%.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53943" y="1484784"/>
            <a:ext cx="10086673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结合古典概型，理解并掌握全概率公式，会利用全概率公式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计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算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了解贝叶斯公式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不作考试要求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68802" y="504957"/>
            <a:ext cx="192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学习目标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化整为零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求多事件的全概率问题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9593" y="1484784"/>
          <a:ext cx="11177587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04" name="文档" r:id="rId1" imgW="11179810" imgH="1905000" progId="Word.Document.12">
                  <p:embed/>
                </p:oleObj>
              </mc:Choice>
              <mc:Fallback>
                <p:oleObj name="文档" r:id="rId1" imgW="11179810" imgH="1905000" progId="Word.Document.12">
                  <p:embed/>
                  <p:pic>
                    <p:nvPicPr>
                      <p:cNvPr id="0" name="图片 8356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9593" y="1484784"/>
                        <a:ext cx="11177587" cy="190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5593" name="Picture 9" descr="8-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55" y="2505598"/>
            <a:ext cx="2829891" cy="193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2431" y="4365104"/>
            <a:ext cx="1118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已知事件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的发生有各种可能的情形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，事件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发生的可能性，就是各种可能情形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发生的可能性与已知在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发生的条件下事件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发生的可能性的乘积之和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380455"/>
            <a:ext cx="11089232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甲箱的产品中有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个正品和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个次品，乙箱的产品中有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个正品和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个次品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从甲箱中任取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个产品，求这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个产品都是次品的概率；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2828727"/>
          <a:ext cx="11049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53" name="文档" r:id="rId1" imgW="11212195" imgH="1159510" progId="Word.Document.12">
                  <p:embed/>
                </p:oleObj>
              </mc:Choice>
              <mc:Fallback>
                <p:oleObj name="文档" r:id="rId1" imgW="11212195" imgH="1159510" progId="Word.Document.12">
                  <p:embed/>
                  <p:pic>
                    <p:nvPicPr>
                      <p:cNvPr id="0" name="图片 83665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4200" y="2828727"/>
                        <a:ext cx="11049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4995" y="3764831"/>
          <a:ext cx="815657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54" name="文档" r:id="rId3" imgW="8171815" imgH="1179830" progId="Word.Document.12">
                  <p:embed/>
                </p:oleObj>
              </mc:Choice>
              <mc:Fallback>
                <p:oleObj name="文档" r:id="rId3" imgW="8171815" imgH="1179830" progId="Word.Document.12">
                  <p:embed/>
                  <p:pic>
                    <p:nvPicPr>
                      <p:cNvPr id="0" name="图片 8366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995" y="3764831"/>
                        <a:ext cx="8156575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84995" y="4484911"/>
          <a:ext cx="815657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55" name="文档" r:id="rId5" imgW="8171815" imgH="1179830" progId="Word.Document.12">
                  <p:embed/>
                </p:oleObj>
              </mc:Choice>
              <mc:Fallback>
                <p:oleObj name="文档" r:id="rId5" imgW="8171815" imgH="1179830" progId="Word.Document.12">
                  <p:embed/>
                  <p:pic>
                    <p:nvPicPr>
                      <p:cNvPr id="0" name="图片 83665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4995" y="4484911"/>
                        <a:ext cx="8156575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966064"/>
            <a:ext cx="11089232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若从甲箱中任取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个产品放入乙箱中，然后再从乙箱中任取一个产品，求取出的这个产品是正品的概率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240755"/>
            <a:ext cx="11089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从乙箱中取出的一个产品是正品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从甲箱中取出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个产品都是正品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从甲箱中取出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个正品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个次品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从甲箱中取出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个产品都是次品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，则事件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、事件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彼此互斥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84200" y="2832100"/>
          <a:ext cx="109093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7" name="文档" r:id="rId1" imgW="11212195" imgH="1158240" progId="Word.Document.12">
                  <p:embed/>
                </p:oleObj>
              </mc:Choice>
              <mc:Fallback>
                <p:oleObj name="文档" r:id="rId1" imgW="11212195" imgH="1158240" progId="Word.Document.12">
                  <p:embed/>
                  <p:pic>
                    <p:nvPicPr>
                      <p:cNvPr id="0" name="图片 87350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4200" y="2832100"/>
                        <a:ext cx="109093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4995" y="3764831"/>
          <a:ext cx="815657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8" name="文档" r:id="rId3" imgW="8171815" imgH="1179830" progId="Word.Document.12">
                  <p:embed/>
                </p:oleObj>
              </mc:Choice>
              <mc:Fallback>
                <p:oleObj name="文档" r:id="rId3" imgW="8171815" imgH="1179830" progId="Word.Document.12">
                  <p:embed/>
                  <p:pic>
                    <p:nvPicPr>
                      <p:cNvPr id="0" name="图片 87350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995" y="3764831"/>
                        <a:ext cx="8156575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返回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84200" y="4483100"/>
          <a:ext cx="110490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09" name="文档" r:id="rId7" imgW="11212195" imgH="2202180" progId="Word.Document.12">
                  <p:embed/>
                </p:oleObj>
              </mc:Choice>
              <mc:Fallback>
                <p:oleObj name="文档" r:id="rId7" imgW="11212195" imgH="2202180" progId="Word.Document.12">
                  <p:embed/>
                  <p:pic>
                    <p:nvPicPr>
                      <p:cNvPr id="0" name="图片 87350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200" y="4483100"/>
                        <a:ext cx="1104900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941" y="2760826"/>
            <a:ext cx="11700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三、贝叶斯公式</a:t>
            </a:r>
            <a:r>
              <a:rPr lang="en-US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*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4844" y="1361727"/>
          <a:ext cx="10882313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510" name="文档" r:id="rId1" imgW="10884535" imgH="4229100" progId="Word.Document.12">
                  <p:embed/>
                </p:oleObj>
              </mc:Choice>
              <mc:Fallback>
                <p:oleObj name="文档" r:id="rId1" imgW="10884535" imgH="4229100" progId="Word.Document.12">
                  <p:embed/>
                  <p:pic>
                    <p:nvPicPr>
                      <p:cNvPr id="0" name="图片 8745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4844" y="1361727"/>
                        <a:ext cx="10882313" cy="422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0400" y="764704"/>
          <a:ext cx="10883900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33" name="文档" r:id="rId1" imgW="10884535" imgH="2628900" progId="Word.Document.12">
                  <p:embed/>
                </p:oleObj>
              </mc:Choice>
              <mc:Fallback>
                <p:oleObj name="文档" r:id="rId1" imgW="10884535" imgH="2628900" progId="Word.Document.12">
                  <p:embed/>
                  <p:pic>
                    <p:nvPicPr>
                      <p:cNvPr id="0" name="图片 8755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0400" y="764704"/>
                        <a:ext cx="10883900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51384" y="3068960"/>
            <a:ext cx="10873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称为先验概率，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称为后验概率，其反映了事情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发生的可能在各种可能原因中的比重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260648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小张从家到公司上班总共有三条路可以走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，但是每条路每天拥堵的可能性不太一样，由于远近不同，选择每条路的概率分别为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，每天上述三条路不拥堵的概率分别为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假设遇到拥堵会迟到，那么：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37639" name="Picture 7" descr="8-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683" y="3368225"/>
            <a:ext cx="3804635" cy="173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79376" y="5301208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小张从家到公司不迟到的概率是多少？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1364" y="764704"/>
            <a:ext cx="11449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由题意知，不迟到就意味着不拥堵，设事件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表示到公司不迟到，则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0.36.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1108339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已知到达公司未迟到，选择道路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的概率是多少？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2357618"/>
          <a:ext cx="8051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698" name="文档" r:id="rId1" imgW="8171815" imgH="1007745" progId="Word.Document.12">
                  <p:embed/>
                </p:oleObj>
              </mc:Choice>
              <mc:Fallback>
                <p:oleObj name="文档" r:id="rId1" imgW="8171815" imgH="1007745" progId="Word.Document.12">
                  <p:embed/>
                  <p:pic>
                    <p:nvPicPr>
                      <p:cNvPr id="0" name="图片 8396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800" y="2357618"/>
                        <a:ext cx="80518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79376" y="3348218"/>
            <a:ext cx="112332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所以已知到达公司未迟到，选择道路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的概率约为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0.28.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12646" y="1124744"/>
            <a:ext cx="110279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狼来了这个故事大家都听过，那么从心理学角度分析，这个小孩是如何一步步丧失村民信任的呢？我们可以通过特殊概率公式来解读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为事件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小孩说谎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村民觉得小孩可信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；不妨设可信的小孩说谎的概率为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，而不可信的小孩说谎的概率为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，经过第一次撒谎，第二次撒谎后，狼真的来了，小孩第三次呼救的时候，村民都不再相信这是真的，觉得这是谁家熊孩子真气人，没人再上山救他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于是，狼在前两次跳出来吓唬完小孩就跑走后，成功在第三次抓走小孩，而且无人打扰，由此可见心理学结合概率统计学很重要！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8802" y="504957"/>
            <a:ext cx="985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 smtClean="0">
                <a:latin typeface="+mj-ea"/>
                <a:ea typeface="+mj-ea"/>
              </a:rPr>
              <a:t>导语</a:t>
            </a:r>
            <a:endParaRPr lang="en-US" altLang="zh-CN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02431" y="836712"/>
            <a:ext cx="111871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反思感悟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若随机试验可以看成分两个阶段进行，且第一阶段的各试验结果具体结果怎样未知，那么：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如果要求的是第二阶段某一个结果发生的概率，则用全概率公式；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第二个阶段的某一个结果是已知的，要求的是此结果为第一阶段某一个结果所引起的概率，一般用贝叶斯公式，类似于求条件概率，熟记这个特征，在遇到相关的题目时，可以准确地选择方法进行计算，保证解题的正确、高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5584" y="116632"/>
            <a:ext cx="11175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微软雅黑" panose="020B0503020204020204" pitchFamily="34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设某公路上经过的货车与客车的数量之比为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，货车中途停车修理的概率为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，客车为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，今有一辆汽车中途停车修理，求该汽车是货车的概率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584" y="2132856"/>
            <a:ext cx="11175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中途停车修理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经过的是货车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经过的是客车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，由贝叶斯公式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38684" y="4192116"/>
          <a:ext cx="81391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3" name="文档" r:id="rId1" imgW="8126095" imgH="1180465" progId="Word.Document.12">
                  <p:embed/>
                </p:oleObj>
              </mc:Choice>
              <mc:Fallback>
                <p:oleObj name="文档" r:id="rId1" imgW="8126095" imgH="1180465" progId="Word.Document.12">
                  <p:embed/>
                  <p:pic>
                    <p:nvPicPr>
                      <p:cNvPr id="0" name="图片 84176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38684" y="4192116"/>
                        <a:ext cx="8139112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33400" y="5085184"/>
          <a:ext cx="81280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64" name="文档" r:id="rId3" imgW="8126095" imgH="1781810" progId="Word.Document.12">
                  <p:embed/>
                </p:oleObj>
              </mc:Choice>
              <mc:Fallback>
                <p:oleObj name="文档" r:id="rId3" imgW="8126095" imgH="1781810" progId="Word.Document.12">
                  <p:embed/>
                  <p:pic>
                    <p:nvPicPr>
                      <p:cNvPr id="0" name="图片 8417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5085184"/>
                        <a:ext cx="81280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2431" y="974770"/>
            <a:ext cx="111871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全概率公式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贝叶斯公式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方法归纳：化整为零、转化化归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常见误区：事件拆分不合理或不全面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cxnSp>
        <p:nvCxnSpPr>
          <p:cNvPr id="6" name="肘形连接符 5"/>
          <p:cNvCxnSpPr/>
          <p:nvPr/>
        </p:nvCxnSpPr>
        <p:spPr>
          <a:xfrm rot="10800000" flipH="1" flipV="1">
            <a:off x="612766" y="439864"/>
            <a:ext cx="11062414" cy="324839"/>
          </a:xfrm>
          <a:prstGeom prst="bentConnector3">
            <a:avLst>
              <a:gd name="adj1" fmla="val -1893"/>
            </a:avLst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8" name="矩形 7"/>
          <p:cNvSpPr/>
          <p:nvPr/>
        </p:nvSpPr>
        <p:spPr>
          <a:xfrm>
            <a:off x="409285" y="592668"/>
            <a:ext cx="11256212" cy="161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90683" y="226924"/>
            <a:ext cx="9471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kern="100" dirty="0">
                <a:latin typeface="微软雅黑" panose="020B0503020204020204" pitchFamily="34" charset="-122"/>
                <a:cs typeface="Times New Roman" panose="02020603050405020304" pitchFamily="18" charset="0"/>
              </a:rPr>
              <a:t>课堂小结</a:t>
            </a:r>
            <a:endParaRPr lang="zh-CN" altLang="en-US" sz="2800" b="1" kern="100" dirty="0"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流程图: 离页连接符 9"/>
          <p:cNvSpPr/>
          <p:nvPr/>
        </p:nvSpPr>
        <p:spPr>
          <a:xfrm>
            <a:off x="624802" y="350729"/>
            <a:ext cx="189621" cy="333731"/>
          </a:xfrm>
          <a:prstGeom prst="flowChartOffpageConnector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1219200"/>
            <a:endParaRPr lang="zh-CN" altLang="en-US" sz="2400" kern="0">
              <a:solidFill>
                <a:prstClr val="white"/>
              </a:solidFill>
              <a:latin typeface="Arial" panose="020B0604020202020204"/>
              <a:ea typeface="黑体" panose="02010609060101010101" charset="-122"/>
            </a:endParaRPr>
          </a:p>
        </p:txBody>
      </p:sp>
      <p:pic>
        <p:nvPicPr>
          <p:cNvPr id="11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随堂演练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82600" y="685800"/>
          <a:ext cx="11074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10" name="文档" r:id="rId5" imgW="11235055" imgH="836930" progId="Word.Document.12">
                  <p:embed/>
                </p:oleObj>
              </mc:Choice>
              <mc:Fallback>
                <p:oleObj name="文档" r:id="rId5" imgW="11235055" imgH="836930" progId="Word.Document.12">
                  <p:embed/>
                  <p:pic>
                    <p:nvPicPr>
                      <p:cNvPr id="0" name="图片 84280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00" y="685800"/>
                        <a:ext cx="110744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82600" y="3136900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11" name="文档" r:id="rId7" imgW="11235055" imgH="1094105" progId="Word.Document.12">
                  <p:embed/>
                </p:oleObj>
              </mc:Choice>
              <mc:Fallback>
                <p:oleObj name="文档" r:id="rId7" imgW="11235055" imgH="1094105" progId="Word.Document.12">
                  <p:embed/>
                  <p:pic>
                    <p:nvPicPr>
                      <p:cNvPr id="0" name="图片 8428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600" y="3136900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74889" y="1179909"/>
            <a:ext cx="112567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A.0.08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B.0.8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C.0.6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D.0.5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47728" y="119517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4889" y="2335768"/>
            <a:ext cx="11256723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482600" y="3933056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12" name="文档" r:id="rId9" imgW="11235055" imgH="1094105" progId="Word.Document.12">
                  <p:embed/>
                </p:oleObj>
              </mc:Choice>
              <mc:Fallback>
                <p:oleObj name="文档" r:id="rId9" imgW="11235055" imgH="1094105" progId="Word.Document.12">
                  <p:embed/>
                  <p:pic>
                    <p:nvPicPr>
                      <p:cNvPr id="0" name="图片 8428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600" y="3933056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374889" y="4699868"/>
          <a:ext cx="11074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13" name="文档" r:id="rId11" imgW="11235055" imgH="1094105" progId="Word.Document.12">
                  <p:embed/>
                </p:oleObj>
              </mc:Choice>
              <mc:Fallback>
                <p:oleObj name="文档" r:id="rId11" imgW="11235055" imgH="1094105" progId="Word.Document.12">
                  <p:embed/>
                  <p:pic>
                    <p:nvPicPr>
                      <p:cNvPr id="0" name="图片 8428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4889" y="4699868"/>
                        <a:ext cx="110744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388" y="260648"/>
            <a:ext cx="11017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有朋自远方来，乘火车、船、汽车、飞机来的概率分别为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0.2,0.1,0.4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，迟到的概率分别为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0.25,0.3,0.1,0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，则他迟到的概率为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A.0.65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B.0.075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C.0.145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7388" y="2348880"/>
            <a:ext cx="11017224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他乘火车来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他乘船来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他乘汽车来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他乘飞机来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他迟到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73100" y="4077072"/>
          <a:ext cx="10972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14" name="文档" r:id="rId5" imgW="11134090" imgH="1391285" progId="Word.Document.12">
                  <p:embed/>
                </p:oleObj>
              </mc:Choice>
              <mc:Fallback>
                <p:oleObj name="文档" r:id="rId5" imgW="11134090" imgH="1391285" progId="Word.Document.12">
                  <p:embed/>
                  <p:pic>
                    <p:nvPicPr>
                      <p:cNvPr id="0" name="图片 84381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3100" y="4077072"/>
                        <a:ext cx="109728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9"/>
          <p:cNvSpPr txBox="1"/>
          <p:nvPr/>
        </p:nvSpPr>
        <p:spPr>
          <a:xfrm>
            <a:off x="4211092" y="155083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7388" y="5428819"/>
            <a:ext cx="1101722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0.145.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0072" y="886502"/>
            <a:ext cx="11010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盒中有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个红球，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个黑球，今随机地从中取出一个，观察其颜色后放回，并加上同色球</a:t>
            </a:r>
            <a:r>
              <a:rPr lang="en-US" altLang="zh-CN" sz="2800" i="1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个，再从盒中抽取一球，则第二次抽出的是黑球的概率是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18794" y="2938388"/>
          <a:ext cx="107569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22" name="文档" r:id="rId5" imgW="10904220" imgH="1311910" progId="Word.Document.12">
                  <p:embed/>
                </p:oleObj>
              </mc:Choice>
              <mc:Fallback>
                <p:oleObj name="文档" r:id="rId5" imgW="10904220" imgH="1311910" progId="Word.Document.12">
                  <p:embed/>
                  <p:pic>
                    <p:nvPicPr>
                      <p:cNvPr id="0" name="图片 8448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8794" y="2938388"/>
                        <a:ext cx="107569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9"/>
          <p:cNvSpPr txBox="1"/>
          <p:nvPr/>
        </p:nvSpPr>
        <p:spPr>
          <a:xfrm>
            <a:off x="5396295" y="306896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736600" y="698500"/>
          <a:ext cx="108458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69" name="文档" r:id="rId5" imgW="11002010" imgH="1982470" progId="Word.Document.12">
                  <p:embed/>
                </p:oleObj>
              </mc:Choice>
              <mc:Fallback>
                <p:oleObj name="文档" r:id="rId5" imgW="11002010" imgH="1982470" progId="Word.Document.12">
                  <p:embed/>
                  <p:pic>
                    <p:nvPicPr>
                      <p:cNvPr id="0" name="图片 8458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6600" y="698500"/>
                        <a:ext cx="108458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36600" y="2636912"/>
          <a:ext cx="1070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70" name="文档" r:id="rId7" imgW="11002010" imgH="1584960" progId="Word.Document.12">
                  <p:embed/>
                </p:oleObj>
              </mc:Choice>
              <mc:Fallback>
                <p:oleObj name="文档" r:id="rId7" imgW="11002010" imgH="1584960" progId="Word.Document.12">
                  <p:embed/>
                  <p:pic>
                    <p:nvPicPr>
                      <p:cNvPr id="0" name="图片 84586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600" y="2636912"/>
                        <a:ext cx="107061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736600" y="3758323"/>
          <a:ext cx="107061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871" name="文档" r:id="rId9" imgW="11002010" imgH="1584960" progId="Word.Document.12">
                  <p:embed/>
                </p:oleObj>
              </mc:Choice>
              <mc:Fallback>
                <p:oleObj name="文档" r:id="rId9" imgW="11002010" imgH="1584960" progId="Word.Document.12">
                  <p:embed/>
                  <p:pic>
                    <p:nvPicPr>
                      <p:cNvPr id="0" name="图片 84587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6600" y="3758323"/>
                        <a:ext cx="107061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908" y="404664"/>
            <a:ext cx="10946184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一项血液化验用来鉴别是否患有某种疾病，在患有此种疾病的人群中通过化验有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95%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的人呈阳性反应，而健康的人通过化验也会有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的人呈阳性反应，某地区此种病患者占人口数的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0.5%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某人化验结果为阳性的概率为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79976" y="2442746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1.47%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22908" y="3196571"/>
            <a:ext cx="1094618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呈阳性反应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患有此种病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2908" y="4009295"/>
            <a:ext cx="1094618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0.5%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95%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99.5%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1%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1.47%.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返回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715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2908" y="1259314"/>
            <a:ext cx="1094618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若此人化验结果为阳性，则此人确实患有此病的概率为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84566" y="2636912"/>
          <a:ext cx="108981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68" name="文档" r:id="rId7" imgW="10899775" imgH="1260475" progId="Word.Document.12">
                  <p:embed/>
                </p:oleObj>
              </mc:Choice>
              <mc:Fallback>
                <p:oleObj name="文档" r:id="rId7" imgW="10899775" imgH="1260475" progId="Word.Document.12">
                  <p:embed/>
                  <p:pic>
                    <p:nvPicPr>
                      <p:cNvPr id="0" name="图片 87656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4566" y="2636912"/>
                        <a:ext cx="10898188" cy="125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0038742" y="909712"/>
          <a:ext cx="153035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69" name="文档" r:id="rId9" imgW="1531620" imgH="1728470" progId="Word.Document.12">
                  <p:embed/>
                </p:oleObj>
              </mc:Choice>
              <mc:Fallback>
                <p:oleObj name="文档" r:id="rId9" imgW="1531620" imgH="1728470" progId="Word.Document.12">
                  <p:embed/>
                  <p:pic>
                    <p:nvPicPr>
                      <p:cNvPr id="0" name="图片 87656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38742" y="909712"/>
                        <a:ext cx="153035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rgbClr val="044491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" name="文本框 3">
            <a:hlinkClick r:id="rId1" action="ppaction://hlinksldjump"/>
          </p:cNvPr>
          <p:cNvSpPr txBox="1"/>
          <p:nvPr/>
        </p:nvSpPr>
        <p:spPr>
          <a:xfrm>
            <a:off x="2350790" y="5024789"/>
            <a:ext cx="152451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/>
        </p:nvSpPr>
        <p:spPr>
          <a:xfrm>
            <a:off x="5484951" y="5024789"/>
            <a:ext cx="205120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zh-CN" altLang="en-US" sz="2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课时对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  <a:endParaRPr lang="zh-CN" altLang="en-US" sz="2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58702" y="2061642"/>
            <a:ext cx="828171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一、全概率公式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702" y="2853730"/>
            <a:ext cx="9505850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二、多个事件的全概率问题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7" action="ppaction://hlinksldjump"/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702" y="3645818"/>
            <a:ext cx="9361834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400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三、贝叶斯公式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504957"/>
            <a:ext cx="1777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Aft>
                <a:spcPts val="600"/>
              </a:spcAft>
              <a:buClr>
                <a:srgbClr val="00544A"/>
              </a:buClr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内容索引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" y="764704"/>
            <a:ext cx="551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08713" y="2636912"/>
            <a:ext cx="6774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课时对点练</a:t>
            </a:r>
            <a:endParaRPr lang="zh-CN" altLang="en-US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2728" y="836712"/>
            <a:ext cx="110858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甲、乙、丙三个车间生产同一种产品，其产量分别占总量的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</a:t>
            </a:r>
            <a:r>
              <a:rPr lang="en-US" altLang="zh-CN" sz="2800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%，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35%，40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，次品率分别为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5%,4%,2%.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从这批产品中任取一件，则它是次品的概率为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A.0.012 3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B.0.023 4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C.0.034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  	D.0.045 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4758179" y="272953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82728" y="4204683"/>
            <a:ext cx="11085879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所求概率为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0.25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0.05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0.35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0.04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0.02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0.034 5.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2431" y="581744"/>
            <a:ext cx="11187139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的男人和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0.25%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的女人患色盲，假如男人、女人各占一半，现随机选一人，则此人恰是色盲的概率是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A.0.012 45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B.0.057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C.0.026 25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D.0.028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4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58800" y="3327400"/>
          <a:ext cx="110490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919" name="文档" r:id="rId17" imgW="11361420" imgH="2378710" progId="Word.Document.12">
                  <p:embed/>
                </p:oleObj>
              </mc:Choice>
              <mc:Fallback>
                <p:oleObj name="文档" r:id="rId17" imgW="11361420" imgH="2378710" progId="Word.Document.12">
                  <p:embed/>
                  <p:pic>
                    <p:nvPicPr>
                      <p:cNvPr id="0" name="图片 84891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3327400"/>
                        <a:ext cx="11049000" cy="231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386160" y="247000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260648"/>
            <a:ext cx="111093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两台机床加工同样的零件，第一台的废品率为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，第二台的废品率为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0.07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，加工出来的零件混放，并设第一台加工的零件是第二台加工零件的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倍，现任取一零件，则它是合格品的概率为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A.0.21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B.0.06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C.0.94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D.0.95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9376" y="3212976"/>
            <a:ext cx="111093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令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取到的零件为合格品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零件为第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台机床的产品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由全概率公式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得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61975" y="5267325"/>
          <a:ext cx="80010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2" name="文档" r:id="rId17" imgW="8169910" imgH="993775" progId="Word.Document.12">
                  <p:embed/>
                </p:oleObj>
              </mc:Choice>
              <mc:Fallback>
                <p:oleObj name="文档" r:id="rId17" imgW="8169910" imgH="993775" progId="Word.Document.12">
                  <p:embed/>
                  <p:pic>
                    <p:nvPicPr>
                      <p:cNvPr id="0" name="图片 84994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1975" y="5267325"/>
                        <a:ext cx="800100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19"/>
          <p:cNvSpPr txBox="1"/>
          <p:nvPr/>
        </p:nvSpPr>
        <p:spPr>
          <a:xfrm>
            <a:off x="5854495" y="217406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3861048"/>
            <a:ext cx="11090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A.0.08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B.0.1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C.0.15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D.0.2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100" y="692696"/>
          <a:ext cx="110490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969" name="文档" r:id="rId17" imgW="11052175" imgH="3429000" progId="Word.Document.12">
                  <p:embed/>
                </p:oleObj>
              </mc:Choice>
              <mc:Fallback>
                <p:oleObj name="文档" r:id="rId17" imgW="11052175" imgH="3429000" progId="Word.Document.12">
                  <p:embed/>
                  <p:pic>
                    <p:nvPicPr>
                      <p:cNvPr id="0" name="图片 85096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6100" y="692696"/>
                        <a:ext cx="11049000" cy="332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19"/>
          <p:cNvSpPr txBox="1"/>
          <p:nvPr/>
        </p:nvSpPr>
        <p:spPr>
          <a:xfrm>
            <a:off x="335360" y="38877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8326" y="3861048"/>
            <a:ext cx="1109042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则由全概率公式，得所求概率为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46100" y="692696"/>
          <a:ext cx="110490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04" name="文档" r:id="rId17" imgW="11052175" imgH="3429000" progId="Word.Document.12">
                  <p:embed/>
                </p:oleObj>
              </mc:Choice>
              <mc:Fallback>
                <p:oleObj name="文档" r:id="rId17" imgW="11052175" imgH="3429000" progId="Word.Document.12">
                  <p:embed/>
                  <p:pic>
                    <p:nvPicPr>
                      <p:cNvPr id="0" name="图片 87760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6100" y="692696"/>
                        <a:ext cx="11049000" cy="332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46100" y="2996952"/>
          <a:ext cx="11049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05" name="文档" r:id="rId19" imgW="11052175" imgH="1092835" progId="Word.Document.12">
                  <p:embed/>
                </p:oleObj>
              </mc:Choice>
              <mc:Fallback>
                <p:oleObj name="文档" r:id="rId19" imgW="11052175" imgH="1092835" progId="Word.Document.12">
                  <p:embed/>
                  <p:pic>
                    <p:nvPicPr>
                      <p:cNvPr id="0" name="图片 87760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6100" y="2996952"/>
                        <a:ext cx="11049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46100" y="5232400"/>
          <a:ext cx="11049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7606" name="文档" r:id="rId21" imgW="11052175" imgH="1094105" progId="Word.Document.12">
                  <p:embed/>
                </p:oleObj>
              </mc:Choice>
              <mc:Fallback>
                <p:oleObj name="文档" r:id="rId21" imgW="11052175" imgH="1094105" progId="Word.Document.12">
                  <p:embed/>
                  <p:pic>
                    <p:nvPicPr>
                      <p:cNvPr id="0" name="图片 87760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6100" y="5232400"/>
                        <a:ext cx="110490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7038" y="1052736"/>
            <a:ext cx="11185585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一袋中装有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个球，其中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个黑球、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个白球，从中先后随意各取一球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不放回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，则第二次取到的是黑球的概率为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09600" y="2485008"/>
          <a:ext cx="805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004" name="文档" r:id="rId17" imgW="8171815" imgH="1038225" progId="Word.Document.12">
                  <p:embed/>
                </p:oleObj>
              </mc:Choice>
              <mc:Fallback>
                <p:oleObj name="文档" r:id="rId17" imgW="8171815" imgH="1038225" progId="Word.Document.12">
                  <p:embed/>
                  <p:pic>
                    <p:nvPicPr>
                      <p:cNvPr id="0" name="图片 85200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600" y="2485008"/>
                        <a:ext cx="8051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19"/>
          <p:cNvSpPr txBox="1"/>
          <p:nvPr/>
        </p:nvSpPr>
        <p:spPr>
          <a:xfrm>
            <a:off x="3157270" y="250772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09600" y="1052736"/>
          <a:ext cx="110109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44" name="文档" r:id="rId17" imgW="11174095" imgH="1388110" progId="Word.Document.12">
                  <p:embed/>
                </p:oleObj>
              </mc:Choice>
              <mc:Fallback>
                <p:oleObj name="文档" r:id="rId17" imgW="11174095" imgH="1388110" progId="Word.Document.12">
                  <p:embed/>
                  <p:pic>
                    <p:nvPicPr>
                      <p:cNvPr id="0" name="图片 87864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9600" y="1052736"/>
                        <a:ext cx="110109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06425" y="2488704"/>
          <a:ext cx="81121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45" name="文档" r:id="rId19" imgW="8171815" imgH="1038225" progId="Word.Document.12">
                  <p:embed/>
                </p:oleObj>
              </mc:Choice>
              <mc:Fallback>
                <p:oleObj name="文档" r:id="rId19" imgW="8171815" imgH="1038225" progId="Word.Document.12">
                  <p:embed/>
                  <p:pic>
                    <p:nvPicPr>
                      <p:cNvPr id="0" name="图片 87864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06425" y="2488704"/>
                        <a:ext cx="811212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06425" y="3047970"/>
          <a:ext cx="81121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46" name="文档" r:id="rId21" imgW="8171815" imgH="1038225" progId="Word.Document.12">
                  <p:embed/>
                </p:oleObj>
              </mc:Choice>
              <mc:Fallback>
                <p:oleObj name="文档" r:id="rId21" imgW="8171815" imgH="1038225" progId="Word.Document.12">
                  <p:embed/>
                  <p:pic>
                    <p:nvPicPr>
                      <p:cNvPr id="0" name="图片 87864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6425" y="3047970"/>
                        <a:ext cx="811212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06425" y="3863278"/>
          <a:ext cx="81121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47" name="文档" r:id="rId23" imgW="8171815" imgH="1038225" progId="Word.Document.12">
                  <p:embed/>
                </p:oleObj>
              </mc:Choice>
              <mc:Fallback>
                <p:oleObj name="文档" r:id="rId23" imgW="8171815" imgH="1038225" progId="Word.Document.12">
                  <p:embed/>
                  <p:pic>
                    <p:nvPicPr>
                      <p:cNvPr id="0" name="图片 878646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06425" y="3863278"/>
                        <a:ext cx="811212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606425" y="4705067"/>
          <a:ext cx="81121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48" name="文档" r:id="rId25" imgW="8171815" imgH="1038225" progId="Word.Document.12">
                  <p:embed/>
                </p:oleObj>
              </mc:Choice>
              <mc:Fallback>
                <p:oleObj name="文档" r:id="rId25" imgW="8171815" imgH="1038225" progId="Word.Document.12">
                  <p:embed/>
                  <p:pic>
                    <p:nvPicPr>
                      <p:cNvPr id="0" name="图片 878647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06425" y="4705067"/>
                        <a:ext cx="8112125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87748" y="-27384"/>
            <a:ext cx="11016504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设有来自三个地区的各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名考生的报名表，其中女生报名表分别为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份、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份和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份，随机地取一个地区的报名表，从中先后取出两份，则先取到的一份为女生表的概率为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85800" y="2003941"/>
          <a:ext cx="8051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31" name="文档" r:id="rId1" imgW="8171815" imgH="1062355" progId="Word.Document.12">
                  <p:embed/>
                </p:oleObj>
              </mc:Choice>
              <mc:Fallback>
                <p:oleObj name="文档" r:id="rId1" imgW="8171815" imgH="1062355" progId="Word.Document.12">
                  <p:embed/>
                  <p:pic>
                    <p:nvPicPr>
                      <p:cNvPr id="0" name="图片 8264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85800" y="2003941"/>
                        <a:ext cx="80518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19"/>
          <p:cNvSpPr txBox="1"/>
          <p:nvPr/>
        </p:nvSpPr>
        <p:spPr>
          <a:xfrm>
            <a:off x="5246723" y="213222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7748" y="3133935"/>
            <a:ext cx="11016504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先取到的是女生表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取到第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个地区的表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85800" y="4267696"/>
          <a:ext cx="7950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32" name="文档" r:id="rId3" imgW="8171815" imgH="1390650" progId="Word.Document.12">
                  <p:embed/>
                </p:oleObj>
              </mc:Choice>
              <mc:Fallback>
                <p:oleObj name="文档" r:id="rId3" imgW="8171815" imgH="1390650" progId="Word.Document.12">
                  <p:embed/>
                  <p:pic>
                    <p:nvPicPr>
                      <p:cNvPr id="0" name="图片 82643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267696"/>
                        <a:ext cx="79502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85800" y="5445224"/>
          <a:ext cx="7950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33" name="文档" r:id="rId5" imgW="8171815" imgH="1389380" progId="Word.Document.12">
                  <p:embed/>
                </p:oleObj>
              </mc:Choice>
              <mc:Fallback>
                <p:oleObj name="文档" r:id="rId5" imgW="8171815" imgH="1389380" progId="Word.Document.12">
                  <p:embed/>
                  <p:pic>
                    <p:nvPicPr>
                      <p:cNvPr id="0" name="图片 82643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5445224"/>
                        <a:ext cx="79502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592" y="44624"/>
            <a:ext cx="111260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人们为了解一支股票未来一定时期内价格的变化，往往会去分析影响股票价格的基本因素，比如利率的变化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现假设人们经分析估计利率下调的概率为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，利率不变的概率为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40%.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根据经验，人们估计，在利率下调的情况下，该支股票价格上涨的概率为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，而在利率不变的情况下，其价格上涨的概率为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40%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，则该支股票将上涨的概率为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01188" y="2708920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64%</a:t>
            </a:r>
            <a:endParaRPr lang="zh-CN" altLang="en-US" dirty="0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96106" y="3284984"/>
          <a:ext cx="1099978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34" name="文档" r:id="rId17" imgW="11002010" imgH="1588135" progId="Word.Document.12">
                  <p:embed/>
                </p:oleObj>
              </mc:Choice>
              <mc:Fallback>
                <p:oleObj name="文档" r:id="rId17" imgW="11002010" imgH="1588135" progId="Word.Document.12">
                  <p:embed/>
                  <p:pic>
                    <p:nvPicPr>
                      <p:cNvPr id="0" name="图片 85303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96106" y="3284984"/>
                        <a:ext cx="10999788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96900" y="4658444"/>
          <a:ext cx="1084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35" name="文档" r:id="rId19" imgW="11002010" imgH="798830" progId="Word.Document.12">
                  <p:embed/>
                </p:oleObj>
              </mc:Choice>
              <mc:Fallback>
                <p:oleObj name="文档" r:id="rId19" imgW="11002010" imgH="798830" progId="Word.Document.12">
                  <p:embed/>
                  <p:pic>
                    <p:nvPicPr>
                      <p:cNvPr id="0" name="图片 85303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96900" y="4658444"/>
                        <a:ext cx="10845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596900" y="5301208"/>
          <a:ext cx="107061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36" name="文档" r:id="rId21" imgW="11002010" imgH="1189990" progId="Word.Document.12">
                  <p:embed/>
                </p:oleObj>
              </mc:Choice>
              <mc:Fallback>
                <p:oleObj name="文档" r:id="rId21" imgW="11002010" imgH="1189990" progId="Word.Document.12">
                  <p:embed/>
                  <p:pic>
                    <p:nvPicPr>
                      <p:cNvPr id="0" name="图片 853035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96900" y="5301208"/>
                        <a:ext cx="107061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449463"/>
            <a:ext cx="12192000" cy="1407556"/>
          </a:xfrm>
          <a:prstGeom prst="rect">
            <a:avLst/>
          </a:prstGeom>
          <a:solidFill>
            <a:schemeClr val="accent1">
              <a:lumMod val="7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334" y="2760826"/>
            <a:ext cx="11989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zh-CN" sz="4800" b="1" dirty="0">
                <a:solidFill>
                  <a:prstClr val="black"/>
                </a:solidFill>
                <a:latin typeface="微软雅黑" panose="020B0503020204020204" pitchFamily="34" charset="-122"/>
              </a:rPr>
              <a:t>一、全概率公式</a:t>
            </a:r>
            <a:endParaRPr lang="zh-CN" altLang="zh-CN" sz="4800" b="1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0" y="3645024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384" y="79896"/>
            <a:ext cx="11089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袋中装有编号为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个球，先从袋中任取一球，如该球不是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号球就放回袋中，是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号球就不放回，然后再摸一次，则取到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3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60400" y="2614364"/>
          <a:ext cx="108966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55" name="文档" r:id="rId17" imgW="11057890" imgH="2613660" progId="Word.Document.12">
                  <p:embed/>
                </p:oleObj>
              </mc:Choice>
              <mc:Fallback>
                <p:oleObj name="文档" r:id="rId17" imgW="11057890" imgH="2613660" progId="Word.Document.12">
                  <p:embed/>
                  <p:pic>
                    <p:nvPicPr>
                      <p:cNvPr id="0" name="图片 85405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0400" y="2614364"/>
                        <a:ext cx="10896600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999844" y="1349792"/>
          <a:ext cx="21590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56" name="文档" r:id="rId19" imgW="2168525" imgH="1339215" progId="Word.Document.12">
                  <p:embed/>
                </p:oleObj>
              </mc:Choice>
              <mc:Fallback>
                <p:oleObj name="文档" r:id="rId19" imgW="2168525" imgH="1339215" progId="Word.Document.12">
                  <p:embed/>
                  <p:pic>
                    <p:nvPicPr>
                      <p:cNvPr id="0" name="图片 85405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99844" y="1349792"/>
                        <a:ext cx="2159000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660400" y="4827488"/>
          <a:ext cx="107569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057" name="文档" r:id="rId21" imgW="11057890" imgH="1226820" progId="Word.Document.12">
                  <p:embed/>
                </p:oleObj>
              </mc:Choice>
              <mc:Fallback>
                <p:oleObj name="文档" r:id="rId21" imgW="11057890" imgH="1226820" progId="Word.Document.12">
                  <p:embed/>
                  <p:pic>
                    <p:nvPicPr>
                      <p:cNvPr id="0" name="图片 85405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0400" y="4827488"/>
                        <a:ext cx="107569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188640"/>
            <a:ext cx="11377264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个红球，现随机地从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号箱中取出一球放入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号箱，然后从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号箱随机取出一球，问：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号箱中取出的是红球的条件下，从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号箱取出红球的概率是多少？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7368" y="2234803"/>
            <a:ext cx="11377264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：最后从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号箱中取出的是红球；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：从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号箱中取出的是红球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14025" y="3624436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78" name="文档" r:id="rId17" imgW="8126095" imgH="1028700" progId="Word.Document.12">
                  <p:embed/>
                </p:oleObj>
              </mc:Choice>
              <mc:Fallback>
                <p:oleObj name="文档" r:id="rId17" imgW="8126095" imgH="1028700" progId="Word.Document.12">
                  <p:embed/>
                  <p:pic>
                    <p:nvPicPr>
                      <p:cNvPr id="0" name="图片 85507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4025" y="3624436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514025" y="4505883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79" name="文档" r:id="rId19" imgW="8126095" imgH="1028700" progId="Word.Document.12">
                  <p:embed/>
                </p:oleObj>
              </mc:Choice>
              <mc:Fallback>
                <p:oleObj name="文档" r:id="rId19" imgW="8126095" imgH="1028700" progId="Word.Document.12">
                  <p:embed/>
                  <p:pic>
                    <p:nvPicPr>
                      <p:cNvPr id="0" name="图片 85507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4025" y="4505883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14025" y="5422857"/>
          <a:ext cx="81391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80" name="文档" r:id="rId21" imgW="8126095" imgH="1028700" progId="Word.Document.12">
                  <p:embed/>
                </p:oleObj>
              </mc:Choice>
              <mc:Fallback>
                <p:oleObj name="文档" r:id="rId21" imgW="8126095" imgH="1028700" progId="Word.Document.12">
                  <p:embed/>
                  <p:pic>
                    <p:nvPicPr>
                      <p:cNvPr id="0" name="图片 85507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14025" y="5422857"/>
                        <a:ext cx="8139112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376" y="1612395"/>
            <a:ext cx="112332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号箱取出红球的概率是多少？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68096" y="2889622"/>
          <a:ext cx="81565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01" name="文档" r:id="rId17" imgW="8171815" imgH="1190625" progId="Word.Document.12">
                  <p:embed/>
                </p:oleObj>
              </mc:Choice>
              <mc:Fallback>
                <p:oleObj name="文档" r:id="rId17" imgW="8171815" imgH="1190625" progId="Word.Document.12">
                  <p:embed/>
                  <p:pic>
                    <p:nvPicPr>
                      <p:cNvPr id="0" name="图片 85610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096" y="2889622"/>
                        <a:ext cx="8156575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71500" y="3848100"/>
          <a:ext cx="11061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02" name="文档" r:id="rId19" imgW="11225530" imgH="1583690" progId="Word.Document.12">
                  <p:embed/>
                </p:oleObj>
              </mc:Choice>
              <mc:Fallback>
                <p:oleObj name="文档" r:id="rId19" imgW="11225530" imgH="1583690" progId="Word.Document.12">
                  <p:embed/>
                  <p:pic>
                    <p:nvPicPr>
                      <p:cNvPr id="0" name="图片 85610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500" y="3848100"/>
                        <a:ext cx="110617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58019" y="356691"/>
          <a:ext cx="10875962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6" name="文档" r:id="rId17" imgW="10876915" imgH="2209800" progId="Word.Document.12">
                  <p:embed/>
                </p:oleObj>
              </mc:Choice>
              <mc:Fallback>
                <p:oleObj name="文档" r:id="rId17" imgW="10876915" imgH="2209800" progId="Word.Document.12">
                  <p:embed/>
                  <p:pic>
                    <p:nvPicPr>
                      <p:cNvPr id="0" name="图片 88068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8019" y="356691"/>
                        <a:ext cx="10875962" cy="220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577633" y="2330296"/>
            <a:ext cx="109563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个地区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；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感染此病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60400" y="3136900"/>
          <a:ext cx="10731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7" name="文档" r:id="rId19" imgW="10876915" imgH="1120140" progId="Word.Document.12">
                  <p:embed/>
                </p:oleObj>
              </mc:Choice>
              <mc:Fallback>
                <p:oleObj name="文档" r:id="rId19" imgW="10876915" imgH="1120140" progId="Word.Document.12">
                  <p:embed/>
                  <p:pic>
                    <p:nvPicPr>
                      <p:cNvPr id="0" name="图片 88068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0400" y="3136900"/>
                        <a:ext cx="107315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660400" y="4077072"/>
          <a:ext cx="10731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8" name="文档" r:id="rId21" imgW="10876915" imgH="1120140" progId="Word.Document.12">
                  <p:embed/>
                </p:oleObj>
              </mc:Choice>
              <mc:Fallback>
                <p:oleObj name="文档" r:id="rId21" imgW="10876915" imgH="1120140" progId="Word.Document.12">
                  <p:embed/>
                  <p:pic>
                    <p:nvPicPr>
                      <p:cNvPr id="0" name="图片 88068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0400" y="4077072"/>
                        <a:ext cx="107315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60400" y="5054600"/>
          <a:ext cx="105791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89" name="文档" r:id="rId23" imgW="10876915" imgH="1388110" progId="Word.Document.12">
                  <p:embed/>
                </p:oleObj>
              </mc:Choice>
              <mc:Fallback>
                <p:oleObj name="文档" r:id="rId23" imgW="10876915" imgH="1388110" progId="Word.Document.12">
                  <p:embed/>
                  <p:pic>
                    <p:nvPicPr>
                      <p:cNvPr id="0" name="图片 88068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0400" y="5054600"/>
                        <a:ext cx="105791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633" y="1252355"/>
            <a:ext cx="1095634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若此人感染此病，求此人来自乙地区的概率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660400" y="3136900"/>
          <a:ext cx="105791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679" name="文档" r:id="rId17" imgW="10876915" imgH="1784350" progId="Word.Document.12">
                  <p:embed/>
                </p:oleObj>
              </mc:Choice>
              <mc:Fallback>
                <p:oleObj name="文档" r:id="rId17" imgW="10876915" imgH="1784350" progId="Word.Document.12">
                  <p:embed/>
                  <p:pic>
                    <p:nvPicPr>
                      <p:cNvPr id="0" name="图片 88167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0400" y="3136900"/>
                        <a:ext cx="105791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828576"/>
            <a:ext cx="110892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把外形相同的球分装在三个盒子中，每盒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其中，第一个盒子中有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个球标有字母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个球标有字母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；第二个盒子中有红球和白球各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个；第三个盒子中有红球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个，白球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试验按如下规则进行：先在第一个盒子中任取一个球，若取得标有字母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的球，则在第二个盒子中任取一个球；若第一次取得标有字母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的球，则在第三个盒子中任取一个球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如果第二次取出的是红球，则称试验成功，则试验成功的概率为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A.0.59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B.0.41          C.0.48          D.0.64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407664" y="465313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260648"/>
            <a:ext cx="11089232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从第一个盒子中取得标有字母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从第一个盒子中取得标有字母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的球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表示事件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第二次取出的球是红球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25123" y="2281684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22" name="文档" r:id="rId17" imgW="8126095" imgH="1002665" progId="Word.Document.12">
                  <p:embed/>
                </p:oleObj>
              </mc:Choice>
              <mc:Fallback>
                <p:oleObj name="文档" r:id="rId17" imgW="8126095" imgH="1002665" progId="Word.Document.12">
                  <p:embed/>
                  <p:pic>
                    <p:nvPicPr>
                      <p:cNvPr id="0" name="图片 88272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5123" y="2281684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625123" y="3217788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23" name="文档" r:id="rId19" imgW="8126095" imgH="1002665" progId="Word.Document.12">
                  <p:embed/>
                </p:oleObj>
              </mc:Choice>
              <mc:Fallback>
                <p:oleObj name="文档" r:id="rId19" imgW="8126095" imgH="1002665" progId="Word.Document.12">
                  <p:embed/>
                  <p:pic>
                    <p:nvPicPr>
                      <p:cNvPr id="0" name="图片 88272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5123" y="3217788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551384" y="4077072"/>
            <a:ext cx="1108923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625123" y="4899900"/>
          <a:ext cx="81391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724" name="文档" r:id="rId21" imgW="8126095" imgH="1002665" progId="Word.Document.12">
                  <p:embed/>
                </p:oleObj>
              </mc:Choice>
              <mc:Fallback>
                <p:oleObj name="文档" r:id="rId21" imgW="8126095" imgH="1002665" progId="Word.Document.12">
                  <p:embed/>
                  <p:pic>
                    <p:nvPicPr>
                      <p:cNvPr id="0" name="图片 8827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5123" y="4899900"/>
                        <a:ext cx="8139112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2450" y="876920"/>
          <a:ext cx="110617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3" name="文档" r:id="rId17" imgW="11212195" imgH="3684905" progId="Word.Document.12">
                  <p:embed/>
                </p:oleObj>
              </mc:Choice>
              <mc:Fallback>
                <p:oleObj name="文档" r:id="rId17" imgW="11212195" imgH="3684905" progId="Word.Document.12">
                  <p:embed/>
                  <p:pic>
                    <p:nvPicPr>
                      <p:cNvPr id="0" name="图片 86018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2450" y="876920"/>
                        <a:ext cx="11061700" cy="363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19"/>
          <p:cNvSpPr txBox="1"/>
          <p:nvPr/>
        </p:nvSpPr>
        <p:spPr>
          <a:xfrm>
            <a:off x="1691092" y="35391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332656"/>
          <a:ext cx="110617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61" name="文档" r:id="rId1" imgW="11212195" imgH="1905000" progId="Word.Document.12">
                  <p:embed/>
                </p:oleObj>
              </mc:Choice>
              <mc:Fallback>
                <p:oleObj name="文档" r:id="rId1" imgW="11212195" imgH="1905000" progId="Word.Document.12">
                  <p:embed/>
                  <p:pic>
                    <p:nvPicPr>
                      <p:cNvPr id="0" name="图片 8837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8800" y="332656"/>
                        <a:ext cx="110617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558800" y="1988840"/>
          <a:ext cx="110617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62" name="文档" r:id="rId3" imgW="11212195" imgH="1905000" progId="Word.Document.12">
                  <p:embed/>
                </p:oleObj>
              </mc:Choice>
              <mc:Fallback>
                <p:oleObj name="文档" r:id="rId3" imgW="11212195" imgH="1905000" progId="Word.Document.12">
                  <p:embed/>
                  <p:pic>
                    <p:nvPicPr>
                      <p:cNvPr id="0" name="图片 8837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1988840"/>
                        <a:ext cx="110617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58800" y="2882900"/>
          <a:ext cx="110617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63" name="文档" r:id="rId5" imgW="11212195" imgH="1327150" progId="Word.Document.12">
                  <p:embed/>
                </p:oleObj>
              </mc:Choice>
              <mc:Fallback>
                <p:oleObj name="文档" r:id="rId5" imgW="11212195" imgH="1327150" progId="Word.Document.12">
                  <p:embed/>
                  <p:pic>
                    <p:nvPicPr>
                      <p:cNvPr id="0" name="图片 88376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800" y="2882900"/>
                        <a:ext cx="110617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58800" y="3933056"/>
          <a:ext cx="110617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64" name="文档" r:id="rId7" imgW="11212195" imgH="1675130" progId="Word.Document.12">
                  <p:embed/>
                </p:oleObj>
              </mc:Choice>
              <mc:Fallback>
                <p:oleObj name="文档" r:id="rId7" imgW="11212195" imgH="1675130" progId="Word.Document.12">
                  <p:embed/>
                  <p:pic>
                    <p:nvPicPr>
                      <p:cNvPr id="0" name="图片 88376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00" y="3933056"/>
                        <a:ext cx="110617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558800" y="5661992"/>
          <a:ext cx="11061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765" name="文档" r:id="rId9" imgW="11212195" imgH="1327150" progId="Word.Document.12">
                  <p:embed/>
                </p:oleObj>
              </mc:Choice>
              <mc:Fallback>
                <p:oleObj name="文档" r:id="rId9" imgW="11212195" imgH="1327150" progId="Word.Document.12">
                  <p:embed/>
                  <p:pic>
                    <p:nvPicPr>
                      <p:cNvPr id="0" name="图片 88376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800" y="5661992"/>
                        <a:ext cx="110617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9510" y="332656"/>
            <a:ext cx="11312981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设袋中有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个球，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个新球，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个旧球，第一次比赛取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球并使用，比赛后放回，第二次比赛再任取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球，则第二次比赛取得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个新球的概率为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58800" y="1778000"/>
          <a:ext cx="8051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38" name="文档" r:id="rId17" imgW="8171815" imgH="1083945" progId="Word.Document.12">
                  <p:embed/>
                </p:oleObj>
              </mc:Choice>
              <mc:Fallback>
                <p:oleObj name="文档" r:id="rId17" imgW="8171815" imgH="1083945" progId="Word.Document.12">
                  <p:embed/>
                  <p:pic>
                    <p:nvPicPr>
                      <p:cNvPr id="0" name="图片 86123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8800" y="1778000"/>
                        <a:ext cx="8051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439510" y="2852936"/>
            <a:ext cx="1131298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第一次比赛恰取出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个新球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0,1,2,3)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第二次比赛取得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个新球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58800" y="4149080"/>
          <a:ext cx="8051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39" name="文档" r:id="rId19" imgW="8171815" imgH="1390650" progId="Word.Document.12">
                  <p:embed/>
                </p:oleObj>
              </mc:Choice>
              <mc:Fallback>
                <p:oleObj name="文档" r:id="rId19" imgW="8171815" imgH="1390650" progId="Word.Document.12">
                  <p:embed/>
                  <p:pic>
                    <p:nvPicPr>
                      <p:cNvPr id="0" name="图片 86123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800" y="4149080"/>
                        <a:ext cx="80518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558800" y="5327228"/>
          <a:ext cx="8051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40" name="文档" r:id="rId21" imgW="8171815" imgH="1083945" progId="Word.Document.12">
                  <p:embed/>
                </p:oleObj>
              </mc:Choice>
              <mc:Fallback>
                <p:oleObj name="文档" r:id="rId21" imgW="8171815" imgH="1083945" progId="Word.Document.12">
                  <p:embed/>
                  <p:pic>
                    <p:nvPicPr>
                      <p:cNvPr id="0" name="图片 86123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58800" y="5327228"/>
                        <a:ext cx="80518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297260" y="18241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534016"/>
            <a:ext cx="11223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问题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有三个箱子，其中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号箱装有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号箱装有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个白球，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号箱装有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个红球，这些球除颜色外完全相同，某人从中随机取一箱，再从中任意取出一球，求取得红球的概率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27399" name="Picture 7" descr="8-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061" y="3087765"/>
            <a:ext cx="5649878" cy="18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69900" y="476672"/>
          <a:ext cx="109982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58" name="文档" r:id="rId17" imgW="10996930" imgH="2180590" progId="Word.Document.12">
                  <p:embed/>
                </p:oleObj>
              </mc:Choice>
              <mc:Fallback>
                <p:oleObj name="文档" r:id="rId17" imgW="10996930" imgH="2180590" progId="Word.Document.12">
                  <p:embed/>
                  <p:pic>
                    <p:nvPicPr>
                      <p:cNvPr id="0" name="图片 86225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9900" y="476672"/>
                        <a:ext cx="10998200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162694" y="1662708"/>
          <a:ext cx="9715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59" name="文档" r:id="rId19" imgW="974090" imgH="1042670" progId="Word.Document.12">
                  <p:embed/>
                </p:oleObj>
              </mc:Choice>
              <mc:Fallback>
                <p:oleObj name="文档" r:id="rId19" imgW="974090" imgH="1042670" progId="Word.Document.12">
                  <p:embed/>
                  <p:pic>
                    <p:nvPicPr>
                      <p:cNvPr id="0" name="图片 86225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162694" y="1662708"/>
                        <a:ext cx="97155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412342" y="3071991"/>
            <a:ext cx="11372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＝收到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＝发出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·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由贝叶斯公式得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/>
        </p:nvGraphicFramePr>
        <p:xfrm>
          <a:off x="469900" y="4459064"/>
          <a:ext cx="10998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60" name="文档" r:id="rId21" imgW="10996930" imgH="1347470" progId="Word.Document.12">
                  <p:embed/>
                </p:oleObj>
              </mc:Choice>
              <mc:Fallback>
                <p:oleObj name="文档" r:id="rId21" imgW="10996930" imgH="1347470" progId="Word.Document.12">
                  <p:embed/>
                  <p:pic>
                    <p:nvPicPr>
                      <p:cNvPr id="0" name="图片 86225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9900" y="4459064"/>
                        <a:ext cx="109982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5752360" y="4000523"/>
          <a:ext cx="4089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261" name="文档" r:id="rId23" imgW="4098925" imgH="1781810" progId="Word.Document.12">
                  <p:embed/>
                </p:oleObj>
              </mc:Choice>
              <mc:Fallback>
                <p:oleObj name="文档" r:id="rId23" imgW="4098925" imgH="1781810" progId="Word.Document.12">
                  <p:embed/>
                  <p:pic>
                    <p:nvPicPr>
                      <p:cNvPr id="0" name="图片 862260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52360" y="4000523"/>
                        <a:ext cx="4089400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1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5B9BD5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71500" y="1052736"/>
          <a:ext cx="111633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70" name="文档" r:id="rId20" imgW="11315700" imgH="4529455" progId="Word.Document.12">
                  <p:embed/>
                </p:oleObj>
              </mc:Choice>
              <mc:Fallback>
                <p:oleObj name="文档" r:id="rId20" imgW="11315700" imgH="4529455" progId="Word.Document.12">
                  <p:embed/>
                  <p:pic>
                    <p:nvPicPr>
                      <p:cNvPr id="0" name="图片 86326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1500" y="1052736"/>
                        <a:ext cx="11163300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801419" y="4303936"/>
          <a:ext cx="160813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71" name="文档" r:id="rId22" imgW="1609090" imgH="1169035" progId="Word.Document.12">
                  <p:embed/>
                </p:oleObj>
              </mc:Choice>
              <mc:Fallback>
                <p:oleObj name="文档" r:id="rId22" imgW="1609090" imgH="1169035" progId="Word.Document.12">
                  <p:embed/>
                  <p:pic>
                    <p:nvPicPr>
                      <p:cNvPr id="0" name="图片 863270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801419" y="4303936"/>
                        <a:ext cx="1608138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1500" y="5326782"/>
          <a:ext cx="813911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272" name="文档" r:id="rId24" imgW="8126095" imgH="1090930" progId="Word.Document.12">
                  <p:embed/>
                </p:oleObj>
              </mc:Choice>
              <mc:Fallback>
                <p:oleObj name="文档" r:id="rId24" imgW="8126095" imgH="1090930" progId="Word.Document.12">
                  <p:embed/>
                  <p:pic>
                    <p:nvPicPr>
                      <p:cNvPr id="0" name="图片 86327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71500" y="5326782"/>
                        <a:ext cx="8139112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71500" y="2492896"/>
          <a:ext cx="9258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59" name="文档" r:id="rId17" imgW="9264650" imgH="1080770" progId="Word.Document.12">
                  <p:embed/>
                </p:oleObj>
              </mc:Choice>
              <mc:Fallback>
                <p:oleObj name="文档" r:id="rId17" imgW="9264650" imgH="1080770" progId="Word.Document.12">
                  <p:embed/>
                  <p:pic>
                    <p:nvPicPr>
                      <p:cNvPr id="0" name="图片 88475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1500" y="2492896"/>
                        <a:ext cx="92583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84006" y="1466200"/>
            <a:ext cx="111566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，用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的表达式为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608168" y="1154752"/>
          <a:ext cx="3276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60" name="文档" r:id="rId19" imgW="3272790" imgH="990600" progId="Word.Document.12">
                  <p:embed/>
                </p:oleObj>
              </mc:Choice>
              <mc:Fallback>
                <p:oleObj name="文档" r:id="rId19" imgW="3272790" imgH="990600" progId="Word.Document.12">
                  <p:embed/>
                  <p:pic>
                    <p:nvPicPr>
                      <p:cNvPr id="0" name="图片 884759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08168" y="1154752"/>
                        <a:ext cx="32766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44624"/>
            <a:ext cx="113412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同一种产品由甲、乙、丙三个厂供应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由长期的经验知，三家的正品率分别为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0.95,0.90,0.80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，三家产品数所占比例为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，混合在一起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从中任取一件，求此产品为正品的概率；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5370" y="2047488"/>
            <a:ext cx="113412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表示取到的产品为正品，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分别表示产品由甲、乙、丙厂生产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两两互斥，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0.8.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2076" y="4478287"/>
          <a:ext cx="10875962" cy="255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70" name="文档" r:id="rId17" imgW="10876915" imgH="2552700" progId="Word.Document.12">
                  <p:embed/>
                </p:oleObj>
              </mc:Choice>
              <mc:Fallback>
                <p:oleObj name="文档" r:id="rId17" imgW="10876915" imgH="2552700" progId="Word.Document.12">
                  <p:embed/>
                  <p:pic>
                    <p:nvPicPr>
                      <p:cNvPr id="0" name="图片 88576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2076" y="4478287"/>
                        <a:ext cx="10875962" cy="255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5370" y="-27384"/>
            <a:ext cx="1134126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现取到一件产品为正品，问它是由甲、乙、丙三个厂中哪个厂生产的可能性大？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5370" y="1412776"/>
            <a:ext cx="1134126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由贝叶斯公式得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95300" y="2204864"/>
          <a:ext cx="107315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10" name="文档" r:id="rId17" imgW="10876915" imgH="1313815" progId="Word.Document.12">
                  <p:embed/>
                </p:oleObj>
              </mc:Choice>
              <mc:Fallback>
                <p:oleObj name="文档" r:id="rId17" imgW="10876915" imgH="1313815" progId="Word.Document.12">
                  <p:embed/>
                  <p:pic>
                    <p:nvPicPr>
                      <p:cNvPr id="0" name="图片 88680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95300" y="2204864"/>
                        <a:ext cx="107315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495300" y="3195836"/>
          <a:ext cx="105791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11" name="文档" r:id="rId19" imgW="10876915" imgH="1311910" progId="Word.Document.12">
                  <p:embed/>
                </p:oleObj>
              </mc:Choice>
              <mc:Fallback>
                <p:oleObj name="文档" r:id="rId19" imgW="10876915" imgH="1311910" progId="Word.Document.12">
                  <p:embed/>
                  <p:pic>
                    <p:nvPicPr>
                      <p:cNvPr id="0" name="图片 88681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95300" y="3195836"/>
                        <a:ext cx="105791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495300" y="4186808"/>
          <a:ext cx="105791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812" name="文档" r:id="rId21" imgW="10876915" imgH="1311910" progId="Word.Document.12">
                  <p:embed/>
                </p:oleObj>
              </mc:Choice>
              <mc:Fallback>
                <p:oleObj name="文档" r:id="rId21" imgW="10876915" imgH="1311910" progId="Word.Document.12">
                  <p:embed/>
                  <p:pic>
                    <p:nvPicPr>
                      <p:cNvPr id="0" name="图片 88681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5300" y="4186808"/>
                        <a:ext cx="105791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425370" y="5124569"/>
            <a:ext cx="1134126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由以上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个数作比较，可知这件产品由丙厂生产的可能性最大，由甲厂生产的可能性最小</a:t>
            </a:r>
            <a:r>
              <a:rPr lang="en-US" altLang="zh-CN" sz="2800" kern="10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.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返回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9F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2662" y="2060345"/>
            <a:ext cx="11209337" cy="22233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/>
          <a:lstStyle/>
          <a:p>
            <a:pPr algn="ctr"/>
            <a:endParaRPr lang="zh-CN" altLang="en-US" sz="540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044890" y="1799381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rgbClr val="2BA1CB">
              <a:alpha val="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8886245" y="-9526"/>
            <a:ext cx="2298700" cy="5059363"/>
          </a:xfrm>
          <a:custGeom>
            <a:avLst/>
            <a:gdLst>
              <a:gd name="T0" fmla="*/ 1448 w 1448"/>
              <a:gd name="T1" fmla="*/ 0 h 3187"/>
              <a:gd name="T2" fmla="*/ 1323 w 1448"/>
              <a:gd name="T3" fmla="*/ 0 h 3187"/>
              <a:gd name="T4" fmla="*/ 0 w 1448"/>
              <a:gd name="T5" fmla="*/ 3187 h 3187"/>
              <a:gd name="T6" fmla="*/ 121 w 1448"/>
              <a:gd name="T7" fmla="*/ 3187 h 3187"/>
              <a:gd name="T8" fmla="*/ 1448 w 1448"/>
              <a:gd name="T9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8" h="3187">
                <a:moveTo>
                  <a:pt x="1448" y="0"/>
                </a:moveTo>
                <a:lnTo>
                  <a:pt x="1323" y="0"/>
                </a:lnTo>
                <a:lnTo>
                  <a:pt x="0" y="3187"/>
                </a:lnTo>
                <a:lnTo>
                  <a:pt x="121" y="3187"/>
                </a:lnTo>
                <a:lnTo>
                  <a:pt x="1448" y="0"/>
                </a:lnTo>
                <a:close/>
              </a:path>
            </a:pathLst>
          </a:cu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255955" y="2328244"/>
            <a:ext cx="4648455" cy="670088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本课结束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847528" y="3092009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anose="020B0503020204020204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anose="020B0503020204020204" pitchFamily="34" charset="-122"/>
              </a:rPr>
              <a:t>www.xinjiaoyu.com</a:t>
            </a:r>
            <a:endParaRPr lang="zh-CN" altLang="en-US" sz="2700" b="1" dirty="0">
              <a:latin typeface="微软雅黑" panose="020B0503020204020204" pitchFamily="34" charset="-122"/>
            </a:endParaRPr>
          </a:p>
        </p:txBody>
      </p:sp>
      <p:sp>
        <p:nvSpPr>
          <p:cNvPr id="11" name="任意多边形 3"/>
          <p:cNvSpPr/>
          <p:nvPr/>
        </p:nvSpPr>
        <p:spPr>
          <a:xfrm>
            <a:off x="509901" y="395342"/>
            <a:ext cx="945521" cy="1046808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0166" y="116632"/>
            <a:ext cx="112236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设事件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球取自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号箱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1,2,3)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，事件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取得红球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两两互斥，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发生总是伴随着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之一同时发生，即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charset="-122"/>
                <a:cs typeface="Times New Roman" panose="02020603050405020304" pitchFamily="18" charset="0"/>
              </a:rPr>
              <a:t>∪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两两互斥，运用互斥事件概率的加法公式得到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，再对求和中的每一项运用乘法公式得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635000" y="3388072"/>
          <a:ext cx="107823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44" name="文档" r:id="rId1" imgW="10928350" imgH="2528570" progId="Word.Document.12">
                  <p:embed/>
                </p:oleObj>
              </mc:Choice>
              <mc:Fallback>
                <p:oleObj name="文档" r:id="rId1" imgW="10928350" imgH="2528570" progId="Word.Document.12">
                  <p:embed/>
                  <p:pic>
                    <p:nvPicPr>
                      <p:cNvPr id="0" name="图片 8284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5000" y="3388072"/>
                        <a:ext cx="10782300" cy="248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35000" y="5372100"/>
          <a:ext cx="107823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45" name="文档" r:id="rId3" imgW="10928350" imgH="1108075" progId="Word.Document.12">
                  <p:embed/>
                </p:oleObj>
              </mc:Choice>
              <mc:Fallback>
                <p:oleObj name="文档" r:id="rId3" imgW="10928350" imgH="1108075" progId="Word.Document.12">
                  <p:embed/>
                  <p:pic>
                    <p:nvPicPr>
                      <p:cNvPr id="0" name="图片 82844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0" y="5372100"/>
                        <a:ext cx="107823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18979" y="404664"/>
            <a:ext cx="1919234" cy="534146"/>
            <a:chOff x="5232856" y="1918920"/>
            <a:chExt cx="1919234" cy="534146"/>
          </a:xfrm>
        </p:grpSpPr>
        <p:sp>
          <p:nvSpPr>
            <p:cNvPr id="8" name="任意多边形 7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508407" y="1927648"/>
              <a:ext cx="1610476" cy="46880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charset="-122"/>
              </a:endParaRPr>
            </a:p>
          </p:txBody>
        </p:sp>
        <p:cxnSp>
          <p:nvCxnSpPr>
            <p:cNvPr id="10" name="肘形连接符 9"/>
            <p:cNvCxnSpPr/>
            <p:nvPr/>
          </p:nvCxnSpPr>
          <p:spPr>
            <a:xfrm>
              <a:off x="5352090" y="2030492"/>
              <a:ext cx="1800000" cy="422574"/>
            </a:xfrm>
            <a:prstGeom prst="bentConnector3">
              <a:avLst>
                <a:gd name="adj1" fmla="val 139"/>
              </a:avLst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3" name="矩形 12"/>
            <p:cNvSpPr/>
            <p:nvPr/>
          </p:nvSpPr>
          <p:spPr>
            <a:xfrm>
              <a:off x="5473296" y="1918920"/>
              <a:ext cx="163788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200">
                <a:tabLst>
                  <a:tab pos="2070735" algn="l"/>
                </a:tabLst>
              </a:pPr>
              <a:r>
                <a:rPr lang="zh-CN" altLang="zh-CN" sz="2600" b="1" kern="0" dirty="0">
                  <a:solidFill>
                    <a:prstClr val="black"/>
                  </a:solidFill>
                  <a:latin typeface="微软雅黑" panose="020B0503020204020204" pitchFamily="34" charset="-122"/>
                </a:rPr>
                <a:t>知识梳理</a:t>
              </a:r>
              <a:endParaRPr lang="zh-CN" altLang="zh-CN" sz="2600" b="1" kern="0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76064" y="1557502"/>
            <a:ext cx="10416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一般地，若事件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两两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且它们的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i="1" kern="100" spc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en-US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)&gt;0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i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spc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，则对于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中的任意事件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，有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endParaRPr lang="en-US" altLang="zh-CN" sz="2800" kern="100" spc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30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这个公式称为全概率公式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(total probability formula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9116144" y="1289124"/>
          <a:ext cx="1824038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13" name="文档" r:id="rId1" imgW="1825625" imgH="1388110" progId="Word.Document.12">
                  <p:embed/>
                </p:oleObj>
              </mc:Choice>
              <mc:Fallback>
                <p:oleObj name="文档" r:id="rId1" imgW="1825625" imgH="1388110" progId="Word.Document.12">
                  <p:embed/>
                  <p:pic>
                    <p:nvPicPr>
                      <p:cNvPr id="0" name="图片 8305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16144" y="1289124"/>
                        <a:ext cx="1824038" cy="138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6209809" y="171919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互斥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031040" y="174459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794530" y="2741091"/>
          <a:ext cx="2735263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14" name="文档" r:id="rId3" imgW="2746375" imgH="1631315" progId="Word.Document.12">
                  <p:embed/>
                </p:oleObj>
              </mc:Choice>
              <mc:Fallback>
                <p:oleObj name="文档" r:id="rId3" imgW="2746375" imgH="1631315" progId="Word.Document.12">
                  <p:embed/>
                  <p:pic>
                    <p:nvPicPr>
                      <p:cNvPr id="0" name="图片 8305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530" y="2741091"/>
                        <a:ext cx="2735263" cy="162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11451" y="676291"/>
            <a:ext cx="1041648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注意点：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513051" y="1412776"/>
          <a:ext cx="7004050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344" name="文档" r:id="rId1" imgW="7005955" imgH="3950335" progId="Word.Document.12">
                  <p:embed/>
                </p:oleObj>
              </mc:Choice>
              <mc:Fallback>
                <p:oleObj name="文档" r:id="rId1" imgW="7005955" imgH="3950335" progId="Word.Document.12">
                  <p:embed/>
                  <p:pic>
                    <p:nvPicPr>
                      <p:cNvPr id="0" name="图片 86734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3051" y="1412776"/>
                        <a:ext cx="7004050" cy="394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7333" name="Picture 5" descr="8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355" y="1844824"/>
            <a:ext cx="3584237" cy="226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6441</Words>
  <Application>WPS 演示</Application>
  <PresentationFormat>宽屏</PresentationFormat>
  <Paragraphs>1139</Paragraphs>
  <Slides>65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94</vt:i4>
      </vt:variant>
      <vt:variant>
        <vt:lpstr>幻灯片标题</vt:lpstr>
      </vt:variant>
      <vt:variant>
        <vt:i4>65</vt:i4>
      </vt:variant>
    </vt:vector>
  </HeadingPairs>
  <TitlesOfParts>
    <vt:vector size="178" baseType="lpstr">
      <vt:lpstr>Arial</vt:lpstr>
      <vt:lpstr>宋体</vt:lpstr>
      <vt:lpstr>Wingdings</vt:lpstr>
      <vt:lpstr>微软雅黑</vt:lpstr>
      <vt:lpstr>Times New Roman</vt:lpstr>
      <vt:lpstr>方正中等线简体</vt:lpstr>
      <vt:lpstr>Courier New</vt:lpstr>
      <vt:lpstr>明黑</vt:lpstr>
      <vt:lpstr>黑体</vt:lpstr>
      <vt:lpstr>Calibri</vt:lpstr>
      <vt:lpstr>Arial</vt:lpstr>
      <vt:lpstr>Arial Unicode MS</vt:lpstr>
      <vt:lpstr>MS Gothic</vt:lpstr>
      <vt:lpstr>Broadway</vt:lpstr>
      <vt:lpstr>细等线拼音字体</vt:lpstr>
      <vt:lpstr>楷体</vt:lpstr>
      <vt:lpstr>经典繁仿黑</vt:lpstr>
      <vt:lpstr>华文细黑</vt:lpstr>
      <vt:lpstr>1_Office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木鸟飞²⁰¹⁸</cp:lastModifiedBy>
  <cp:revision>1820</cp:revision>
  <dcterms:created xsi:type="dcterms:W3CDTF">2019-11-13T09:14:00Z</dcterms:created>
  <dcterms:modified xsi:type="dcterms:W3CDTF">2022-02-18T13:52:44Z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771E53A45133493D88B1F1567D31EF04</vt:lpwstr>
  </property>
  <property fmtid="{D5CDD505-2E9C-101B-9397-08002B2CF9AE}" pid="3" name="KSOProductBuildVer">
    <vt:lpwstr>2052-11.1.0.11116</vt:lpwstr>
  </property>
</Properties>
</file>