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63"/>
  </p:handoutMasterIdLst>
  <p:sldIdLst>
    <p:sldId id="592" r:id="rId3"/>
    <p:sldId id="257" r:id="rId4"/>
    <p:sldId id="362" r:id="rId5"/>
    <p:sldId id="624" r:id="rId6"/>
    <p:sldId id="625" r:id="rId8"/>
    <p:sldId id="679" r:id="rId9"/>
    <p:sldId id="884" r:id="rId10"/>
    <p:sldId id="891" r:id="rId11"/>
    <p:sldId id="770" r:id="rId12"/>
    <p:sldId id="892" r:id="rId13"/>
    <p:sldId id="827" r:id="rId14"/>
    <p:sldId id="844" r:id="rId15"/>
    <p:sldId id="775" r:id="rId16"/>
    <p:sldId id="893" r:id="rId17"/>
    <p:sldId id="626" r:id="rId18"/>
    <p:sldId id="779" r:id="rId19"/>
    <p:sldId id="880" r:id="rId20"/>
    <p:sldId id="807" r:id="rId21"/>
    <p:sldId id="711" r:id="rId22"/>
    <p:sldId id="895" r:id="rId23"/>
    <p:sldId id="896" r:id="rId24"/>
    <p:sldId id="894" r:id="rId25"/>
    <p:sldId id="898" r:id="rId26"/>
    <p:sldId id="899" r:id="rId27"/>
    <p:sldId id="900" r:id="rId28"/>
    <p:sldId id="901" r:id="rId29"/>
    <p:sldId id="897" r:id="rId30"/>
    <p:sldId id="888" r:id="rId31"/>
    <p:sldId id="902" r:id="rId32"/>
    <p:sldId id="425" r:id="rId33"/>
    <p:sldId id="270" r:id="rId34"/>
    <p:sldId id="291" r:id="rId35"/>
    <p:sldId id="305" r:id="rId36"/>
    <p:sldId id="292" r:id="rId37"/>
    <p:sldId id="293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903" r:id="rId46"/>
    <p:sldId id="325" r:id="rId47"/>
    <p:sldId id="326" r:id="rId48"/>
    <p:sldId id="327" r:id="rId49"/>
    <p:sldId id="904" r:id="rId50"/>
    <p:sldId id="328" r:id="rId51"/>
    <p:sldId id="905" r:id="rId52"/>
    <p:sldId id="906" r:id="rId53"/>
    <p:sldId id="329" r:id="rId54"/>
    <p:sldId id="330" r:id="rId55"/>
    <p:sldId id="331" r:id="rId56"/>
    <p:sldId id="332" r:id="rId57"/>
    <p:sldId id="907" r:id="rId58"/>
    <p:sldId id="333" r:id="rId59"/>
    <p:sldId id="334" r:id="rId60"/>
    <p:sldId id="908" r:id="rId61"/>
    <p:sldId id="593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 varScale="1">
        <p:scale>
          <a:sx n="103" d="100"/>
          <a:sy n="103" d="100"/>
        </p:scale>
        <p:origin x="96" y="29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handoutMaster" Target="handoutMasters/handoutMaster1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7" Type="http://schemas.openxmlformats.org/officeDocument/2006/relationships/image" Target="../media/image33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wmf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61.emf"/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6.emf"/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34.vml.rels><?xml version="1.0" encoding="UTF-8" standalone="yes"?>
<Relationships xmlns="http://schemas.openxmlformats.org/package/2006/relationships"><Relationship Id="rId4" Type="http://schemas.openxmlformats.org/officeDocument/2006/relationships/image" Target="../media/image84.emf"/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8.vml.rels><?xml version="1.0" encoding="UTF-8" standalone="yes"?>
<Relationships xmlns="http://schemas.openxmlformats.org/package/2006/relationships"><Relationship Id="rId4" Type="http://schemas.openxmlformats.org/officeDocument/2006/relationships/image" Target="../media/image92.emf"/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4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1.emf"/><Relationship Id="rId3" Type="http://schemas.openxmlformats.org/officeDocument/2006/relationships/image" Target="../media/image100.wmf"/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4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1.emf"/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package" Target="../embeddings/Document6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package" Target="../embeddings/Document9.docx"/><Relationship Id="rId4" Type="http://schemas.openxmlformats.org/officeDocument/2006/relationships/image" Target="../media/image10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9.emf"/><Relationship Id="rId1" Type="http://schemas.openxmlformats.org/officeDocument/2006/relationships/package" Target="../embeddings/Document7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1" Type="http://schemas.openxmlformats.org/officeDocument/2006/relationships/package" Target="../embeddings/Document10.docx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5.docx"/><Relationship Id="rId8" Type="http://schemas.openxmlformats.org/officeDocument/2006/relationships/image" Target="../media/image16.emf"/><Relationship Id="rId7" Type="http://schemas.openxmlformats.org/officeDocument/2006/relationships/package" Target="../embeddings/Document14.docx"/><Relationship Id="rId6" Type="http://schemas.openxmlformats.org/officeDocument/2006/relationships/image" Target="../media/image15.emf"/><Relationship Id="rId5" Type="http://schemas.openxmlformats.org/officeDocument/2006/relationships/package" Target="../embeddings/Document13.docx"/><Relationship Id="rId4" Type="http://schemas.openxmlformats.org/officeDocument/2006/relationships/image" Target="../media/image14.emf"/><Relationship Id="rId3" Type="http://schemas.openxmlformats.org/officeDocument/2006/relationships/package" Target="../embeddings/Document12.docx"/><Relationship Id="rId2" Type="http://schemas.openxmlformats.org/officeDocument/2006/relationships/image" Target="../media/image13.emf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18.png"/><Relationship Id="rId11" Type="http://schemas.openxmlformats.org/officeDocument/2006/relationships/slide" Target="slide4.xml"/><Relationship Id="rId10" Type="http://schemas.openxmlformats.org/officeDocument/2006/relationships/image" Target="../media/image17.emf"/><Relationship Id="rId1" Type="http://schemas.openxmlformats.org/officeDocument/2006/relationships/package" Target="../embeddings/Document11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9.docx"/><Relationship Id="rId8" Type="http://schemas.openxmlformats.org/officeDocument/2006/relationships/image" Target="../media/image22.emf"/><Relationship Id="rId7" Type="http://schemas.openxmlformats.org/officeDocument/2006/relationships/package" Target="../embeddings/Document18.docx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3" Type="http://schemas.openxmlformats.org/officeDocument/2006/relationships/package" Target="../embeddings/Document17.docx"/><Relationship Id="rId2" Type="http://schemas.openxmlformats.org/officeDocument/2006/relationships/image" Target="../media/image19.e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23.emf"/><Relationship Id="rId1" Type="http://schemas.openxmlformats.org/officeDocument/2006/relationships/package" Target="../embeddings/Document16.docx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4.emf"/><Relationship Id="rId1" Type="http://schemas.openxmlformats.org/officeDocument/2006/relationships/package" Target="../embeddings/Document20.docx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emf"/><Relationship Id="rId1" Type="http://schemas.openxmlformats.org/officeDocument/2006/relationships/package" Target="../embeddings/Document21.docx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emf"/><Relationship Id="rId1" Type="http://schemas.openxmlformats.org/officeDocument/2006/relationships/package" Target="../embeddings/Document22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6.docx"/><Relationship Id="rId8" Type="http://schemas.openxmlformats.org/officeDocument/2006/relationships/image" Target="../media/image30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29.emf"/><Relationship Id="rId5" Type="http://schemas.openxmlformats.org/officeDocument/2006/relationships/package" Target="../embeddings/Document25.docx"/><Relationship Id="rId4" Type="http://schemas.openxmlformats.org/officeDocument/2006/relationships/image" Target="../media/image28.emf"/><Relationship Id="rId3" Type="http://schemas.openxmlformats.org/officeDocument/2006/relationships/package" Target="../embeddings/Document24.docx"/><Relationship Id="rId2" Type="http://schemas.openxmlformats.org/officeDocument/2006/relationships/image" Target="../media/image27.emf"/><Relationship Id="rId16" Type="http://schemas.openxmlformats.org/officeDocument/2006/relationships/vmlDrawing" Target="../drawings/vmlDrawing12.vml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33.emf"/><Relationship Id="rId13" Type="http://schemas.openxmlformats.org/officeDocument/2006/relationships/package" Target="../embeddings/Document28.docx"/><Relationship Id="rId12" Type="http://schemas.openxmlformats.org/officeDocument/2006/relationships/image" Target="../media/image32.emf"/><Relationship Id="rId11" Type="http://schemas.openxmlformats.org/officeDocument/2006/relationships/package" Target="../embeddings/Document27.docx"/><Relationship Id="rId10" Type="http://schemas.openxmlformats.org/officeDocument/2006/relationships/image" Target="../media/image31.emf"/><Relationship Id="rId1" Type="http://schemas.openxmlformats.org/officeDocument/2006/relationships/package" Target="../embeddings/Document23.docx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5.emf"/><Relationship Id="rId3" Type="http://schemas.openxmlformats.org/officeDocument/2006/relationships/package" Target="../embeddings/Document30.docx"/><Relationship Id="rId2" Type="http://schemas.openxmlformats.org/officeDocument/2006/relationships/image" Target="../media/image34.emf"/><Relationship Id="rId1" Type="http://schemas.openxmlformats.org/officeDocument/2006/relationships/package" Target="../embeddings/Document29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38.emf"/><Relationship Id="rId5" Type="http://schemas.openxmlformats.org/officeDocument/2006/relationships/package" Target="../embeddings/Document32.docx"/><Relationship Id="rId4" Type="http://schemas.openxmlformats.org/officeDocument/2006/relationships/image" Target="../media/image37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36.emf"/><Relationship Id="rId1" Type="http://schemas.openxmlformats.org/officeDocument/2006/relationships/package" Target="../embeddings/Document31.docx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emf"/><Relationship Id="rId3" Type="http://schemas.openxmlformats.org/officeDocument/2006/relationships/package" Target="../embeddings/Document34.docx"/><Relationship Id="rId2" Type="http://schemas.openxmlformats.org/officeDocument/2006/relationships/image" Target="../media/image39.emf"/><Relationship Id="rId1" Type="http://schemas.openxmlformats.org/officeDocument/2006/relationships/package" Target="../embeddings/Document33.docx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2.emf"/><Relationship Id="rId3" Type="http://schemas.openxmlformats.org/officeDocument/2006/relationships/package" Target="../embeddings/Document36.docx"/><Relationship Id="rId2" Type="http://schemas.openxmlformats.org/officeDocument/2006/relationships/image" Target="../media/image41.emf"/><Relationship Id="rId1" Type="http://schemas.openxmlformats.org/officeDocument/2006/relationships/package" Target="../embeddings/Document35.docx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emf"/><Relationship Id="rId1" Type="http://schemas.openxmlformats.org/officeDocument/2006/relationships/package" Target="../embeddings/Document37.docx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5.emf"/><Relationship Id="rId3" Type="http://schemas.openxmlformats.org/officeDocument/2006/relationships/package" Target="../embeddings/Document39.docx"/><Relationship Id="rId2" Type="http://schemas.openxmlformats.org/officeDocument/2006/relationships/image" Target="../media/image44.emf"/><Relationship Id="rId1" Type="http://schemas.openxmlformats.org/officeDocument/2006/relationships/package" Target="../embeddings/Document38.docx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emf"/><Relationship Id="rId1" Type="http://schemas.openxmlformats.org/officeDocument/2006/relationships/package" Target="../embeddings/Document40.docx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5.docx"/><Relationship Id="rId8" Type="http://schemas.openxmlformats.org/officeDocument/2006/relationships/image" Target="../media/image50.emf"/><Relationship Id="rId7" Type="http://schemas.openxmlformats.org/officeDocument/2006/relationships/package" Target="../embeddings/Document44.docx"/><Relationship Id="rId6" Type="http://schemas.openxmlformats.org/officeDocument/2006/relationships/image" Target="../media/image49.emf"/><Relationship Id="rId5" Type="http://schemas.openxmlformats.org/officeDocument/2006/relationships/package" Target="../embeddings/Document43.docx"/><Relationship Id="rId4" Type="http://schemas.openxmlformats.org/officeDocument/2006/relationships/image" Target="../media/image48.emf"/><Relationship Id="rId3" Type="http://schemas.openxmlformats.org/officeDocument/2006/relationships/package" Target="../embeddings/Document42.docx"/><Relationship Id="rId2" Type="http://schemas.openxmlformats.org/officeDocument/2006/relationships/image" Target="../media/image47.emf"/><Relationship Id="rId14" Type="http://schemas.openxmlformats.org/officeDocument/2006/relationships/vmlDrawing" Target="../drawings/vmlDrawing20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52.emf"/><Relationship Id="rId11" Type="http://schemas.openxmlformats.org/officeDocument/2006/relationships/package" Target="../embeddings/Document46.docx"/><Relationship Id="rId10" Type="http://schemas.openxmlformats.org/officeDocument/2006/relationships/image" Target="../media/image51.emf"/><Relationship Id="rId1" Type="http://schemas.openxmlformats.org/officeDocument/2006/relationships/package" Target="../embeddings/Document41.docx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3.emf"/><Relationship Id="rId1" Type="http://schemas.openxmlformats.org/officeDocument/2006/relationships/package" Target="../embeddings/Document47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4.emf"/><Relationship Id="rId3" Type="http://schemas.openxmlformats.org/officeDocument/2006/relationships/package" Target="../embeddings/Document48.docx"/><Relationship Id="rId2" Type="http://schemas.openxmlformats.org/officeDocument/2006/relationships/image" Target="../media/image18.png"/><Relationship Id="rId1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slide" Target="slide35.xml"/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1.docx"/><Relationship Id="rId8" Type="http://schemas.openxmlformats.org/officeDocument/2006/relationships/image" Target="../media/image56.emf"/><Relationship Id="rId7" Type="http://schemas.openxmlformats.org/officeDocument/2006/relationships/package" Target="../embeddings/Document50.docx"/><Relationship Id="rId6" Type="http://schemas.openxmlformats.org/officeDocument/2006/relationships/image" Target="../media/image55.emf"/><Relationship Id="rId5" Type="http://schemas.openxmlformats.org/officeDocument/2006/relationships/package" Target="../embeddings/Document49.docx"/><Relationship Id="rId4" Type="http://schemas.openxmlformats.org/officeDocument/2006/relationships/slide" Target="slide35.xml"/><Relationship Id="rId3" Type="http://schemas.openxmlformats.org/officeDocument/2006/relationships/slide" Target="slide34.xml"/><Relationship Id="rId2" Type="http://schemas.openxmlformats.org/officeDocument/2006/relationships/slide" Target="slide33.xml"/><Relationship Id="rId12" Type="http://schemas.openxmlformats.org/officeDocument/2006/relationships/vmlDrawing" Target="../drawings/vmlDrawing23.vml"/><Relationship Id="rId11" Type="http://schemas.openxmlformats.org/officeDocument/2006/relationships/slideLayout" Target="../slideLayouts/slideLayout9.xml"/><Relationship Id="rId10" Type="http://schemas.openxmlformats.org/officeDocument/2006/relationships/image" Target="../media/image57.emf"/><Relationship Id="rId1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4.docx"/><Relationship Id="rId8" Type="http://schemas.openxmlformats.org/officeDocument/2006/relationships/image" Target="../media/image59.emf"/><Relationship Id="rId7" Type="http://schemas.openxmlformats.org/officeDocument/2006/relationships/package" Target="../embeddings/Document53.docx"/><Relationship Id="rId6" Type="http://schemas.openxmlformats.org/officeDocument/2006/relationships/image" Target="../media/image58.emf"/><Relationship Id="rId5" Type="http://schemas.openxmlformats.org/officeDocument/2006/relationships/package" Target="../embeddings/Document52.docx"/><Relationship Id="rId4" Type="http://schemas.openxmlformats.org/officeDocument/2006/relationships/slide" Target="slide35.xml"/><Relationship Id="rId3" Type="http://schemas.openxmlformats.org/officeDocument/2006/relationships/slide" Target="slide34.xml"/><Relationship Id="rId2" Type="http://schemas.openxmlformats.org/officeDocument/2006/relationships/slide" Target="slide33.xml"/><Relationship Id="rId15" Type="http://schemas.openxmlformats.org/officeDocument/2006/relationships/notesSlide" Target="../notesSlides/notesSlide2.xml"/><Relationship Id="rId14" Type="http://schemas.openxmlformats.org/officeDocument/2006/relationships/vmlDrawing" Target="../drawings/vmlDrawing24.vml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61.emf"/><Relationship Id="rId11" Type="http://schemas.openxmlformats.org/officeDocument/2006/relationships/package" Target="../embeddings/Document55.docx"/><Relationship Id="rId10" Type="http://schemas.openxmlformats.org/officeDocument/2006/relationships/image" Target="../media/image60.emf"/><Relationship Id="rId1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Relationship Id="rId3" Type="http://schemas.openxmlformats.org/officeDocument/2006/relationships/slide" Target="slide32.xml"/><Relationship Id="rId2" Type="http://schemas.openxmlformats.org/officeDocument/2006/relationships/image" Target="../media/image18.png"/><Relationship Id="rId1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image" Target="../media/image64.png"/><Relationship Id="rId23" Type="http://schemas.openxmlformats.org/officeDocument/2006/relationships/vmlDrawing" Target="../drawings/vmlDrawing25.vml"/><Relationship Id="rId22" Type="http://schemas.openxmlformats.org/officeDocument/2006/relationships/slideLayout" Target="../slideLayouts/slideLayout9.xml"/><Relationship Id="rId21" Type="http://schemas.openxmlformats.org/officeDocument/2006/relationships/image" Target="../media/image65.emf"/><Relationship Id="rId20" Type="http://schemas.openxmlformats.org/officeDocument/2006/relationships/package" Target="../embeddings/Document56.docx"/><Relationship Id="rId2" Type="http://schemas.microsoft.com/office/2007/relationships/hdphoto" Target="../media/image63.wdp"/><Relationship Id="rId19" Type="http://schemas.openxmlformats.org/officeDocument/2006/relationships/slide" Target="slide57.xml"/><Relationship Id="rId18" Type="http://schemas.openxmlformats.org/officeDocument/2006/relationships/slide" Target="slide56.xml"/><Relationship Id="rId17" Type="http://schemas.openxmlformats.org/officeDocument/2006/relationships/slide" Target="slide54.xml"/><Relationship Id="rId16" Type="http://schemas.openxmlformats.org/officeDocument/2006/relationships/slide" Target="slide53.xml"/><Relationship Id="rId15" Type="http://schemas.openxmlformats.org/officeDocument/2006/relationships/slide" Target="slide52.xml"/><Relationship Id="rId14" Type="http://schemas.openxmlformats.org/officeDocument/2006/relationships/slide" Target="slide51.xml"/><Relationship Id="rId13" Type="http://schemas.openxmlformats.org/officeDocument/2006/relationships/slide" Target="slide48.xml"/><Relationship Id="rId12" Type="http://schemas.openxmlformats.org/officeDocument/2006/relationships/slide" Target="slide46.xml"/><Relationship Id="rId11" Type="http://schemas.openxmlformats.org/officeDocument/2006/relationships/slide" Target="slide45.xml"/><Relationship Id="rId10" Type="http://schemas.openxmlformats.org/officeDocument/2006/relationships/slide" Target="slide44.xml"/><Relationship Id="rId1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2" Type="http://schemas.openxmlformats.org/officeDocument/2006/relationships/vmlDrawing" Target="../drawings/vmlDrawing26.vml"/><Relationship Id="rId21" Type="http://schemas.openxmlformats.org/officeDocument/2006/relationships/slideLayout" Target="../slideLayouts/slideLayout10.xml"/><Relationship Id="rId20" Type="http://schemas.openxmlformats.org/officeDocument/2006/relationships/image" Target="../media/image67.emf"/><Relationship Id="rId2" Type="http://schemas.openxmlformats.org/officeDocument/2006/relationships/slide" Target="slide38.xml"/><Relationship Id="rId19" Type="http://schemas.openxmlformats.org/officeDocument/2006/relationships/package" Target="../embeddings/Document58.docx"/><Relationship Id="rId18" Type="http://schemas.openxmlformats.org/officeDocument/2006/relationships/image" Target="../media/image66.emf"/><Relationship Id="rId17" Type="http://schemas.openxmlformats.org/officeDocument/2006/relationships/package" Target="../embeddings/Document57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2" Type="http://schemas.openxmlformats.org/officeDocument/2006/relationships/vmlDrawing" Target="../drawings/vmlDrawing27.vml"/><Relationship Id="rId21" Type="http://schemas.openxmlformats.org/officeDocument/2006/relationships/slideLayout" Target="../slideLayouts/slideLayout8.xml"/><Relationship Id="rId20" Type="http://schemas.openxmlformats.org/officeDocument/2006/relationships/image" Target="../media/image69.emf"/><Relationship Id="rId2" Type="http://schemas.openxmlformats.org/officeDocument/2006/relationships/slide" Target="slide38.xml"/><Relationship Id="rId19" Type="http://schemas.openxmlformats.org/officeDocument/2006/relationships/package" Target="../embeddings/Document60.docx"/><Relationship Id="rId18" Type="http://schemas.openxmlformats.org/officeDocument/2006/relationships/image" Target="../media/image68.emf"/><Relationship Id="rId17" Type="http://schemas.openxmlformats.org/officeDocument/2006/relationships/package" Target="../embeddings/Document59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.xml"/><Relationship Id="rId5" Type="http://schemas.openxmlformats.org/officeDocument/2006/relationships/slide" Target="slide15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36.xml"/><Relationship Id="rId1" Type="http://schemas.openxmlformats.org/officeDocument/2006/relationships/slide" Target="slide31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0" Type="http://schemas.openxmlformats.org/officeDocument/2006/relationships/vmlDrawing" Target="../drawings/vmlDrawing28.vml"/><Relationship Id="rId2" Type="http://schemas.openxmlformats.org/officeDocument/2006/relationships/slide" Target="slide38.xml"/><Relationship Id="rId19" Type="http://schemas.openxmlformats.org/officeDocument/2006/relationships/slideLayout" Target="../slideLayouts/slideLayout10.xml"/><Relationship Id="rId18" Type="http://schemas.openxmlformats.org/officeDocument/2006/relationships/image" Target="../media/image70.emf"/><Relationship Id="rId17" Type="http://schemas.openxmlformats.org/officeDocument/2006/relationships/package" Target="../embeddings/Document61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0" Type="http://schemas.openxmlformats.org/officeDocument/2006/relationships/vmlDrawing" Target="../drawings/vmlDrawing29.vml"/><Relationship Id="rId2" Type="http://schemas.openxmlformats.org/officeDocument/2006/relationships/slide" Target="slide38.xml"/><Relationship Id="rId19" Type="http://schemas.openxmlformats.org/officeDocument/2006/relationships/slideLayout" Target="../slideLayouts/slideLayout9.xml"/><Relationship Id="rId18" Type="http://schemas.openxmlformats.org/officeDocument/2006/relationships/image" Target="../media/image71.emf"/><Relationship Id="rId17" Type="http://schemas.openxmlformats.org/officeDocument/2006/relationships/package" Target="../embeddings/Document62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0" Type="http://schemas.openxmlformats.org/officeDocument/2006/relationships/vmlDrawing" Target="../drawings/vmlDrawing30.vml"/><Relationship Id="rId2" Type="http://schemas.openxmlformats.org/officeDocument/2006/relationships/slide" Target="slide38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72.emf"/><Relationship Id="rId17" Type="http://schemas.openxmlformats.org/officeDocument/2006/relationships/package" Target="../embeddings/Document63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6" Type="http://schemas.openxmlformats.org/officeDocument/2006/relationships/vmlDrawing" Target="../drawings/vmlDrawing31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76.emf"/><Relationship Id="rId23" Type="http://schemas.openxmlformats.org/officeDocument/2006/relationships/package" Target="../embeddings/Document67.docx"/><Relationship Id="rId22" Type="http://schemas.openxmlformats.org/officeDocument/2006/relationships/image" Target="../media/image75.emf"/><Relationship Id="rId21" Type="http://schemas.openxmlformats.org/officeDocument/2006/relationships/package" Target="../embeddings/Document66.docx"/><Relationship Id="rId20" Type="http://schemas.openxmlformats.org/officeDocument/2006/relationships/image" Target="../media/image74.emf"/><Relationship Id="rId2" Type="http://schemas.openxmlformats.org/officeDocument/2006/relationships/slide" Target="slide38.xml"/><Relationship Id="rId19" Type="http://schemas.openxmlformats.org/officeDocument/2006/relationships/package" Target="../embeddings/Document65.docx"/><Relationship Id="rId18" Type="http://schemas.openxmlformats.org/officeDocument/2006/relationships/image" Target="../media/image73.emf"/><Relationship Id="rId17" Type="http://schemas.openxmlformats.org/officeDocument/2006/relationships/package" Target="../embeddings/Document64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0" Type="http://schemas.openxmlformats.org/officeDocument/2006/relationships/vmlDrawing" Target="../drawings/vmlDrawing32.vml"/><Relationship Id="rId2" Type="http://schemas.openxmlformats.org/officeDocument/2006/relationships/slide" Target="slide38.xml"/><Relationship Id="rId19" Type="http://schemas.openxmlformats.org/officeDocument/2006/relationships/slideLayout" Target="../slideLayouts/slideLayout8.xml"/><Relationship Id="rId18" Type="http://schemas.openxmlformats.org/officeDocument/2006/relationships/image" Target="../media/image77.emf"/><Relationship Id="rId17" Type="http://schemas.openxmlformats.org/officeDocument/2006/relationships/package" Target="../embeddings/Document68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4" Type="http://schemas.openxmlformats.org/officeDocument/2006/relationships/vmlDrawing" Target="../drawings/vmlDrawing33.vml"/><Relationship Id="rId23" Type="http://schemas.openxmlformats.org/officeDocument/2006/relationships/slideLayout" Target="../slideLayouts/slideLayout8.xml"/><Relationship Id="rId22" Type="http://schemas.openxmlformats.org/officeDocument/2006/relationships/image" Target="../media/image80.emf"/><Relationship Id="rId21" Type="http://schemas.openxmlformats.org/officeDocument/2006/relationships/package" Target="../embeddings/Document71.docx"/><Relationship Id="rId20" Type="http://schemas.openxmlformats.org/officeDocument/2006/relationships/image" Target="../media/image79.emf"/><Relationship Id="rId2" Type="http://schemas.openxmlformats.org/officeDocument/2006/relationships/slide" Target="slide38.xml"/><Relationship Id="rId19" Type="http://schemas.openxmlformats.org/officeDocument/2006/relationships/package" Target="../embeddings/Document70.docx"/><Relationship Id="rId18" Type="http://schemas.openxmlformats.org/officeDocument/2006/relationships/image" Target="../media/image78.emf"/><Relationship Id="rId17" Type="http://schemas.openxmlformats.org/officeDocument/2006/relationships/package" Target="../embeddings/Document69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6" Type="http://schemas.openxmlformats.org/officeDocument/2006/relationships/vmlDrawing" Target="../drawings/vmlDrawing34.vml"/><Relationship Id="rId25" Type="http://schemas.openxmlformats.org/officeDocument/2006/relationships/slideLayout" Target="../slideLayouts/slideLayout9.xml"/><Relationship Id="rId24" Type="http://schemas.openxmlformats.org/officeDocument/2006/relationships/image" Target="../media/image84.emf"/><Relationship Id="rId23" Type="http://schemas.openxmlformats.org/officeDocument/2006/relationships/package" Target="../embeddings/Document75.docx"/><Relationship Id="rId22" Type="http://schemas.openxmlformats.org/officeDocument/2006/relationships/image" Target="../media/image83.emf"/><Relationship Id="rId21" Type="http://schemas.openxmlformats.org/officeDocument/2006/relationships/package" Target="../embeddings/Document74.docx"/><Relationship Id="rId20" Type="http://schemas.openxmlformats.org/officeDocument/2006/relationships/image" Target="../media/image82.emf"/><Relationship Id="rId2" Type="http://schemas.openxmlformats.org/officeDocument/2006/relationships/slide" Target="slide38.xml"/><Relationship Id="rId19" Type="http://schemas.openxmlformats.org/officeDocument/2006/relationships/package" Target="../embeddings/Document73.docx"/><Relationship Id="rId18" Type="http://schemas.openxmlformats.org/officeDocument/2006/relationships/image" Target="../media/image81.emf"/><Relationship Id="rId17" Type="http://schemas.openxmlformats.org/officeDocument/2006/relationships/package" Target="../embeddings/Document72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0" Type="http://schemas.openxmlformats.org/officeDocument/2006/relationships/vmlDrawing" Target="../drawings/vmlDrawing35.vml"/><Relationship Id="rId2" Type="http://schemas.openxmlformats.org/officeDocument/2006/relationships/slide" Target="slide38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85.emf"/><Relationship Id="rId17" Type="http://schemas.openxmlformats.org/officeDocument/2006/relationships/package" Target="../embeddings/Document76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0" Type="http://schemas.openxmlformats.org/officeDocument/2006/relationships/vmlDrawing" Target="../drawings/vmlDrawing36.vml"/><Relationship Id="rId2" Type="http://schemas.openxmlformats.org/officeDocument/2006/relationships/slide" Target="slide38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86.emf"/><Relationship Id="rId17" Type="http://schemas.openxmlformats.org/officeDocument/2006/relationships/package" Target="../embeddings/Document77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2" Type="http://schemas.openxmlformats.org/officeDocument/2006/relationships/vmlDrawing" Target="../drawings/vmlDrawing37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88.emf"/><Relationship Id="rId2" Type="http://schemas.openxmlformats.org/officeDocument/2006/relationships/slide" Target="slide38.xml"/><Relationship Id="rId19" Type="http://schemas.openxmlformats.org/officeDocument/2006/relationships/package" Target="../embeddings/Document79.docx"/><Relationship Id="rId18" Type="http://schemas.openxmlformats.org/officeDocument/2006/relationships/image" Target="../media/image87.emf"/><Relationship Id="rId17" Type="http://schemas.openxmlformats.org/officeDocument/2006/relationships/package" Target="../embeddings/Document78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6" Type="http://schemas.openxmlformats.org/officeDocument/2006/relationships/vmlDrawing" Target="../drawings/vmlDrawing38.vml"/><Relationship Id="rId25" Type="http://schemas.openxmlformats.org/officeDocument/2006/relationships/slideLayout" Target="../slideLayouts/slideLayout5.xml"/><Relationship Id="rId24" Type="http://schemas.openxmlformats.org/officeDocument/2006/relationships/image" Target="../media/image92.emf"/><Relationship Id="rId23" Type="http://schemas.openxmlformats.org/officeDocument/2006/relationships/package" Target="../embeddings/Document82.docx"/><Relationship Id="rId22" Type="http://schemas.openxmlformats.org/officeDocument/2006/relationships/image" Target="../media/image91.emf"/><Relationship Id="rId21" Type="http://schemas.openxmlformats.org/officeDocument/2006/relationships/package" Target="../embeddings/Document81.docx"/><Relationship Id="rId20" Type="http://schemas.openxmlformats.org/officeDocument/2006/relationships/image" Target="../media/image90.emf"/><Relationship Id="rId2" Type="http://schemas.openxmlformats.org/officeDocument/2006/relationships/slide" Target="slide38.xml"/><Relationship Id="rId19" Type="http://schemas.openxmlformats.org/officeDocument/2006/relationships/package" Target="../embeddings/Document80.docx"/><Relationship Id="rId18" Type="http://schemas.openxmlformats.org/officeDocument/2006/relationships/image" Target="../media/image89.wmf"/><Relationship Id="rId17" Type="http://schemas.openxmlformats.org/officeDocument/2006/relationships/oleObject" Target="../embeddings/oleObject4.bin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image" Target="../media/image64.png"/><Relationship Id="rId23" Type="http://schemas.openxmlformats.org/officeDocument/2006/relationships/vmlDrawing" Target="../drawings/vmlDrawing39.vml"/><Relationship Id="rId22" Type="http://schemas.openxmlformats.org/officeDocument/2006/relationships/slideLayout" Target="../slideLayouts/slideLayout9.xml"/><Relationship Id="rId21" Type="http://schemas.openxmlformats.org/officeDocument/2006/relationships/image" Target="../media/image93.emf"/><Relationship Id="rId20" Type="http://schemas.openxmlformats.org/officeDocument/2006/relationships/package" Target="../embeddings/Document83.docx"/><Relationship Id="rId2" Type="http://schemas.microsoft.com/office/2007/relationships/hdphoto" Target="../media/image63.wdp"/><Relationship Id="rId19" Type="http://schemas.openxmlformats.org/officeDocument/2006/relationships/slide" Target="slide57.xml"/><Relationship Id="rId18" Type="http://schemas.openxmlformats.org/officeDocument/2006/relationships/slide" Target="slide56.xml"/><Relationship Id="rId17" Type="http://schemas.openxmlformats.org/officeDocument/2006/relationships/slide" Target="slide54.xml"/><Relationship Id="rId16" Type="http://schemas.openxmlformats.org/officeDocument/2006/relationships/slide" Target="slide53.xml"/><Relationship Id="rId15" Type="http://schemas.openxmlformats.org/officeDocument/2006/relationships/slide" Target="slide52.xml"/><Relationship Id="rId14" Type="http://schemas.openxmlformats.org/officeDocument/2006/relationships/slide" Target="slide51.xml"/><Relationship Id="rId13" Type="http://schemas.openxmlformats.org/officeDocument/2006/relationships/slide" Target="slide48.xml"/><Relationship Id="rId12" Type="http://schemas.openxmlformats.org/officeDocument/2006/relationships/slide" Target="slide46.xml"/><Relationship Id="rId11" Type="http://schemas.openxmlformats.org/officeDocument/2006/relationships/slide" Target="slide45.xml"/><Relationship Id="rId10" Type="http://schemas.openxmlformats.org/officeDocument/2006/relationships/slide" Target="slide44.xml"/><Relationship Id="rId1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2" Type="http://schemas.openxmlformats.org/officeDocument/2006/relationships/vmlDrawing" Target="../drawings/vmlDrawing40.vml"/><Relationship Id="rId21" Type="http://schemas.openxmlformats.org/officeDocument/2006/relationships/slideLayout" Target="../slideLayouts/slideLayout9.xml"/><Relationship Id="rId20" Type="http://schemas.openxmlformats.org/officeDocument/2006/relationships/image" Target="../media/image95.emf"/><Relationship Id="rId2" Type="http://schemas.openxmlformats.org/officeDocument/2006/relationships/slide" Target="slide38.xml"/><Relationship Id="rId19" Type="http://schemas.openxmlformats.org/officeDocument/2006/relationships/package" Target="../embeddings/Document85.docx"/><Relationship Id="rId18" Type="http://schemas.openxmlformats.org/officeDocument/2006/relationships/image" Target="../media/image94.emf"/><Relationship Id="rId17" Type="http://schemas.openxmlformats.org/officeDocument/2006/relationships/package" Target="../embeddings/Document84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2" Type="http://schemas.openxmlformats.org/officeDocument/2006/relationships/vmlDrawing" Target="../drawings/vmlDrawing41.vml"/><Relationship Id="rId21" Type="http://schemas.openxmlformats.org/officeDocument/2006/relationships/slideLayout" Target="../slideLayouts/slideLayout13.xml"/><Relationship Id="rId20" Type="http://schemas.openxmlformats.org/officeDocument/2006/relationships/image" Target="../media/image97.emf"/><Relationship Id="rId2" Type="http://schemas.openxmlformats.org/officeDocument/2006/relationships/slide" Target="slide38.xml"/><Relationship Id="rId19" Type="http://schemas.openxmlformats.org/officeDocument/2006/relationships/package" Target="../embeddings/Document87.docx"/><Relationship Id="rId18" Type="http://schemas.openxmlformats.org/officeDocument/2006/relationships/image" Target="../media/image96.emf"/><Relationship Id="rId17" Type="http://schemas.openxmlformats.org/officeDocument/2006/relationships/package" Target="../embeddings/Document86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6" Type="http://schemas.openxmlformats.org/officeDocument/2006/relationships/vmlDrawing" Target="../drawings/vmlDrawing42.vml"/><Relationship Id="rId25" Type="http://schemas.openxmlformats.org/officeDocument/2006/relationships/slideLayout" Target="../slideLayouts/slideLayout8.xml"/><Relationship Id="rId24" Type="http://schemas.openxmlformats.org/officeDocument/2006/relationships/image" Target="../media/image101.emf"/><Relationship Id="rId23" Type="http://schemas.openxmlformats.org/officeDocument/2006/relationships/package" Target="../embeddings/Document90.docx"/><Relationship Id="rId22" Type="http://schemas.openxmlformats.org/officeDocument/2006/relationships/image" Target="../media/image100.wmf"/><Relationship Id="rId21" Type="http://schemas.openxmlformats.org/officeDocument/2006/relationships/oleObject" Target="../embeddings/oleObject5.bin"/><Relationship Id="rId20" Type="http://schemas.openxmlformats.org/officeDocument/2006/relationships/image" Target="../media/image99.emf"/><Relationship Id="rId2" Type="http://schemas.openxmlformats.org/officeDocument/2006/relationships/slide" Target="slide38.xml"/><Relationship Id="rId19" Type="http://schemas.openxmlformats.org/officeDocument/2006/relationships/package" Target="../embeddings/Document89.docx"/><Relationship Id="rId18" Type="http://schemas.openxmlformats.org/officeDocument/2006/relationships/image" Target="../media/image98.emf"/><Relationship Id="rId17" Type="http://schemas.openxmlformats.org/officeDocument/2006/relationships/package" Target="../embeddings/Document88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0" Type="http://schemas.openxmlformats.org/officeDocument/2006/relationships/vmlDrawing" Target="../drawings/vmlDrawing43.vml"/><Relationship Id="rId2" Type="http://schemas.openxmlformats.org/officeDocument/2006/relationships/slide" Target="slide38.xml"/><Relationship Id="rId19" Type="http://schemas.openxmlformats.org/officeDocument/2006/relationships/slideLayout" Target="../slideLayouts/slideLayout8.xml"/><Relationship Id="rId18" Type="http://schemas.openxmlformats.org/officeDocument/2006/relationships/image" Target="../media/image102.emf"/><Relationship Id="rId17" Type="http://schemas.openxmlformats.org/officeDocument/2006/relationships/package" Target="../embeddings/Document91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42.xml"/><Relationship Id="rId8" Type="http://schemas.openxmlformats.org/officeDocument/2006/relationships/slide" Target="slide41.xml"/><Relationship Id="rId7" Type="http://schemas.openxmlformats.org/officeDocument/2006/relationships/slide" Target="slide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image" Target="../media/image64.png"/><Relationship Id="rId25" Type="http://schemas.openxmlformats.org/officeDocument/2006/relationships/vmlDrawing" Target="../drawings/vmlDrawing44.vml"/><Relationship Id="rId24" Type="http://schemas.openxmlformats.org/officeDocument/2006/relationships/slideLayout" Target="../slideLayouts/slideLayout8.xml"/><Relationship Id="rId23" Type="http://schemas.openxmlformats.org/officeDocument/2006/relationships/image" Target="../media/image104.emf"/><Relationship Id="rId22" Type="http://schemas.openxmlformats.org/officeDocument/2006/relationships/package" Target="../embeddings/Document93.docx"/><Relationship Id="rId21" Type="http://schemas.openxmlformats.org/officeDocument/2006/relationships/image" Target="../media/image103.emf"/><Relationship Id="rId20" Type="http://schemas.openxmlformats.org/officeDocument/2006/relationships/package" Target="../embeddings/Document92.docx"/><Relationship Id="rId2" Type="http://schemas.microsoft.com/office/2007/relationships/hdphoto" Target="../media/image63.wdp"/><Relationship Id="rId19" Type="http://schemas.openxmlformats.org/officeDocument/2006/relationships/slide" Target="slide57.xml"/><Relationship Id="rId18" Type="http://schemas.openxmlformats.org/officeDocument/2006/relationships/slide" Target="slide56.xml"/><Relationship Id="rId17" Type="http://schemas.openxmlformats.org/officeDocument/2006/relationships/slide" Target="slide54.xml"/><Relationship Id="rId16" Type="http://schemas.openxmlformats.org/officeDocument/2006/relationships/slide" Target="slide53.xml"/><Relationship Id="rId15" Type="http://schemas.openxmlformats.org/officeDocument/2006/relationships/slide" Target="slide52.xml"/><Relationship Id="rId14" Type="http://schemas.openxmlformats.org/officeDocument/2006/relationships/slide" Target="slide51.xml"/><Relationship Id="rId13" Type="http://schemas.openxmlformats.org/officeDocument/2006/relationships/slide" Target="slide48.xml"/><Relationship Id="rId12" Type="http://schemas.openxmlformats.org/officeDocument/2006/relationships/slide" Target="slide46.xml"/><Relationship Id="rId11" Type="http://schemas.openxmlformats.org/officeDocument/2006/relationships/slide" Target="slide45.xml"/><Relationship Id="rId10" Type="http://schemas.openxmlformats.org/officeDocument/2006/relationships/slide" Target="slide44.xml"/><Relationship Id="rId1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4" Type="http://schemas.openxmlformats.org/officeDocument/2006/relationships/vmlDrawing" Target="../drawings/vmlDrawing45.vml"/><Relationship Id="rId23" Type="http://schemas.openxmlformats.org/officeDocument/2006/relationships/slideLayout" Target="../slideLayouts/slideLayout8.xml"/><Relationship Id="rId22" Type="http://schemas.openxmlformats.org/officeDocument/2006/relationships/image" Target="../media/image107.emf"/><Relationship Id="rId21" Type="http://schemas.openxmlformats.org/officeDocument/2006/relationships/package" Target="../embeddings/Document96.docx"/><Relationship Id="rId20" Type="http://schemas.openxmlformats.org/officeDocument/2006/relationships/image" Target="../media/image106.emf"/><Relationship Id="rId2" Type="http://schemas.openxmlformats.org/officeDocument/2006/relationships/slide" Target="slide38.xml"/><Relationship Id="rId19" Type="http://schemas.openxmlformats.org/officeDocument/2006/relationships/package" Target="../embeddings/Document95.docx"/><Relationship Id="rId18" Type="http://schemas.openxmlformats.org/officeDocument/2006/relationships/image" Target="../media/image105.emf"/><Relationship Id="rId17" Type="http://schemas.openxmlformats.org/officeDocument/2006/relationships/package" Target="../embeddings/Document94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8" Type="http://schemas.openxmlformats.org/officeDocument/2006/relationships/vmlDrawing" Target="../drawings/vmlDrawing46.vml"/><Relationship Id="rId27" Type="http://schemas.openxmlformats.org/officeDocument/2006/relationships/slideLayout" Target="../slideLayouts/slideLayout4.xml"/><Relationship Id="rId26" Type="http://schemas.openxmlformats.org/officeDocument/2006/relationships/image" Target="../media/image18.png"/><Relationship Id="rId25" Type="http://schemas.openxmlformats.org/officeDocument/2006/relationships/slide" Target="slide4.xml"/><Relationship Id="rId24" Type="http://schemas.openxmlformats.org/officeDocument/2006/relationships/image" Target="../media/image111.emf"/><Relationship Id="rId23" Type="http://schemas.openxmlformats.org/officeDocument/2006/relationships/package" Target="../embeddings/Document100.docx"/><Relationship Id="rId22" Type="http://schemas.openxmlformats.org/officeDocument/2006/relationships/image" Target="../media/image110.emf"/><Relationship Id="rId21" Type="http://schemas.openxmlformats.org/officeDocument/2006/relationships/package" Target="../embeddings/Document99.docx"/><Relationship Id="rId20" Type="http://schemas.openxmlformats.org/officeDocument/2006/relationships/image" Target="../media/image109.emf"/><Relationship Id="rId2" Type="http://schemas.openxmlformats.org/officeDocument/2006/relationships/slide" Target="slide38.xml"/><Relationship Id="rId19" Type="http://schemas.openxmlformats.org/officeDocument/2006/relationships/package" Target="../embeddings/Document98.docx"/><Relationship Id="rId18" Type="http://schemas.openxmlformats.org/officeDocument/2006/relationships/image" Target="../media/image108.emf"/><Relationship Id="rId17" Type="http://schemas.openxmlformats.org/officeDocument/2006/relationships/package" Target="../embeddings/Document97.docx"/><Relationship Id="rId16" Type="http://schemas.openxmlformats.org/officeDocument/2006/relationships/slide" Target="slide57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package" Target="../embeddings/Document2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package" Target="../embeddings/Document5.docx"/><Relationship Id="rId4" Type="http://schemas.openxmlformats.org/officeDocument/2006/relationships/image" Target="../media/image6.emf"/><Relationship Id="rId3" Type="http://schemas.openxmlformats.org/officeDocument/2006/relationships/package" Target="../embeddings/Document4.docx"/><Relationship Id="rId2" Type="http://schemas.openxmlformats.org/officeDocument/2006/relationships/image" Target="../media/image5.emf"/><Relationship Id="rId1" Type="http://schemas.openxmlformats.org/officeDocument/2006/relationships/package" Target="../embeddings/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　二项式定理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/>
              <a:t> §7.4</a:t>
            </a:r>
            <a:r>
              <a:rPr lang="zh-CN" altLang="zh-CN" sz="2400" dirty="0"/>
              <a:t>　二项式定理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6064" y="908720"/>
            <a:ext cx="11136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每一项中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的指数和为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各项中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的指数从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起依次减小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为止，各项中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的指数从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起依次增加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的位置不能交换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73838" y="4198096"/>
          <a:ext cx="105457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97" name="文档" r:id="rId1" imgW="10547350" imgH="749935" progId="Word.Document.12">
                  <p:embed/>
                </p:oleObj>
              </mc:Choice>
              <mc:Fallback>
                <p:oleObj name="文档" r:id="rId1" imgW="10547350" imgH="749935" progId="Word.Document.12">
                  <p:embed/>
                  <p:pic>
                    <p:nvPicPr>
                      <p:cNvPr id="0" name="图片 8652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3838" y="4198096"/>
                        <a:ext cx="105457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100" y="426938"/>
          <a:ext cx="111394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65" name="文档" r:id="rId1" imgW="11169650" imgH="991870" progId="Word.Document.12">
                  <p:embed/>
                </p:oleObj>
              </mc:Choice>
              <mc:Fallback>
                <p:oleObj name="文档" r:id="rId1" imgW="11169650" imgH="991870" progId="Word.Document.12">
                  <p:embed/>
                  <p:pic>
                    <p:nvPicPr>
                      <p:cNvPr id="0" name="图片 83056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6100" y="426938"/>
                        <a:ext cx="11139488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6100" y="1798092"/>
          <a:ext cx="11091863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66" name="文档" r:id="rId3" imgW="11131550" imgH="1982470" progId="Word.Document.12">
                  <p:embed/>
                </p:oleObj>
              </mc:Choice>
              <mc:Fallback>
                <p:oleObj name="文档" r:id="rId3" imgW="11131550" imgH="1982470" progId="Word.Document.12">
                  <p:embed/>
                  <p:pic>
                    <p:nvPicPr>
                      <p:cNvPr id="0" name="图片 8305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" y="1798092"/>
                        <a:ext cx="11091863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50863" y="3889375"/>
          <a:ext cx="10218737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67" name="文档" r:id="rId5" imgW="10560050" imgH="2932430" progId="Word.Document.12">
                  <p:embed/>
                </p:oleObj>
              </mc:Choice>
              <mc:Fallback>
                <p:oleObj name="文档" r:id="rId5" imgW="10560050" imgH="2932430" progId="Word.Document.12">
                  <p:embed/>
                  <p:pic>
                    <p:nvPicPr>
                      <p:cNvPr id="0" name="图片 83056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63" y="3889375"/>
                        <a:ext cx="10218737" cy="285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求形式简单的二项展开式时可直接由二项式定理展开，展开时注意二项展开式的特点：前一个字母是降幂，后一个字母是升幂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的展开式中会出现正负间隔的情况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对较繁杂的式子，先化简再用二项式定理展开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9913" y="1363043"/>
          <a:ext cx="80994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91" name="文档" r:id="rId1" imgW="8126095" imgH="990600" progId="Word.Document.12">
                  <p:embed/>
                </p:oleObj>
              </mc:Choice>
              <mc:Fallback>
                <p:oleObj name="文档" r:id="rId1" imgW="8126095" imgH="990600" progId="Word.Document.12">
                  <p:embed/>
                  <p:pic>
                    <p:nvPicPr>
                      <p:cNvPr id="0" name="图片 8069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9913" y="1363043"/>
                        <a:ext cx="8099425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9913" y="255686"/>
          <a:ext cx="11139487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87" name="文档" r:id="rId1" imgW="11144885" imgH="2273935" progId="Word.Document.12">
                  <p:embed/>
                </p:oleObj>
              </mc:Choice>
              <mc:Fallback>
                <p:oleObj name="文档" r:id="rId1" imgW="11144885" imgH="2273935" progId="Word.Document.12">
                  <p:embed/>
                  <p:pic>
                    <p:nvPicPr>
                      <p:cNvPr id="0" name="图片 8663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9913" y="255686"/>
                        <a:ext cx="11139487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69913" y="2271216"/>
          <a:ext cx="111156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88" name="文档" r:id="rId3" imgW="11116310" imgH="1524000" progId="Word.Document.12">
                  <p:embed/>
                </p:oleObj>
              </mc:Choice>
              <mc:Fallback>
                <p:oleObj name="文档" r:id="rId3" imgW="11116310" imgH="1524000" progId="Word.Document.12">
                  <p:embed/>
                  <p:pic>
                    <p:nvPicPr>
                      <p:cNvPr id="0" name="图片 8663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3" y="2271216"/>
                        <a:ext cx="11115675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69913" y="3284984"/>
          <a:ext cx="111156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89" name="文档" r:id="rId5" imgW="11116310" imgH="1524000" progId="Word.Document.12">
                  <p:embed/>
                </p:oleObj>
              </mc:Choice>
              <mc:Fallback>
                <p:oleObj name="文档" r:id="rId5" imgW="11116310" imgH="1524000" progId="Word.Document.12">
                  <p:embed/>
                  <p:pic>
                    <p:nvPicPr>
                      <p:cNvPr id="0" name="图片 8663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913" y="3284984"/>
                        <a:ext cx="11115675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69913" y="4226050"/>
          <a:ext cx="11079162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90" name="文档" r:id="rId7" imgW="11116310" imgH="1586230" progId="Word.Document.12">
                  <p:embed/>
                </p:oleObj>
              </mc:Choice>
              <mc:Fallback>
                <p:oleObj name="文档" r:id="rId7" imgW="11116310" imgH="1586230" progId="Word.Document.12">
                  <p:embed/>
                  <p:pic>
                    <p:nvPicPr>
                      <p:cNvPr id="0" name="图片 8663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913" y="4226050"/>
                        <a:ext cx="11079162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69913" y="5813947"/>
          <a:ext cx="11079162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91" name="文档" r:id="rId9" imgW="11116310" imgH="1584960" progId="Word.Document.12">
                  <p:embed/>
                </p:oleObj>
              </mc:Choice>
              <mc:Fallback>
                <p:oleObj name="文档" r:id="rId9" imgW="11116310" imgH="1584960" progId="Word.Document.12">
                  <p:embed/>
                  <p:pic>
                    <p:nvPicPr>
                      <p:cNvPr id="0" name="图片 8663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9913" y="5813947"/>
                        <a:ext cx="11079162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返回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二、二项展开式通项的应用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2613" y="261938"/>
          <a:ext cx="11007725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73" name="文档" r:id="rId1" imgW="11038205" imgH="2647315" progId="Word.Document.12">
                  <p:embed/>
                </p:oleObj>
              </mc:Choice>
              <mc:Fallback>
                <p:oleObj name="文档" r:id="rId1" imgW="11038205" imgH="2647315" progId="Word.Document.12">
                  <p:embed/>
                  <p:pic>
                    <p:nvPicPr>
                      <p:cNvPr id="0" name="图片 8336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613" y="261938"/>
                        <a:ext cx="11007725" cy="26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82613" y="3286348"/>
          <a:ext cx="110077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74" name="文档" r:id="rId3" imgW="11038205" imgH="1191895" progId="Word.Document.12">
                  <p:embed/>
                </p:oleObj>
              </mc:Choice>
              <mc:Fallback>
                <p:oleObj name="文档" r:id="rId3" imgW="11038205" imgH="1191895" progId="Word.Document.12">
                  <p:embed/>
                  <p:pic>
                    <p:nvPicPr>
                      <p:cNvPr id="0" name="图片 8336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613" y="3286348"/>
                        <a:ext cx="1100772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82613" y="4178413"/>
            <a:ext cx="11007725" cy="1312030"/>
            <a:chOff x="582613" y="3853695"/>
            <a:chExt cx="11007725" cy="1312030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6684697" y="3853695"/>
            <a:ext cx="1059863" cy="869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675" name="Equation" r:id="rId5" imgW="368300" imgH="304800" progId="Equation.DSMT4">
                    <p:embed/>
                  </p:oleObj>
                </mc:Choice>
                <mc:Fallback>
                  <p:oleObj name="Equation" r:id="rId5" imgW="368300" imgH="304800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4697" y="3853695"/>
                          <a:ext cx="1059863" cy="8696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582613" y="3989388"/>
            <a:ext cx="11007725" cy="1176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676" name="文档" r:id="rId7" imgW="11038205" imgH="1191895" progId="Word.Document.12">
                    <p:embed/>
                  </p:oleObj>
                </mc:Choice>
                <mc:Fallback>
                  <p:oleObj name="文档" r:id="rId7" imgW="11038205" imgH="1191895" progId="Word.Document.12">
                    <p:embed/>
                    <p:pic>
                      <p:nvPicPr>
                        <p:cNvPr id="0" name="图片 8336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2613" y="3989388"/>
                          <a:ext cx="11007725" cy="1176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82613" y="5481910"/>
          <a:ext cx="110077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77" name="文档" r:id="rId9" imgW="11038205" imgH="1191895" progId="Word.Document.12">
                  <p:embed/>
                </p:oleObj>
              </mc:Choice>
              <mc:Fallback>
                <p:oleObj name="文档" r:id="rId9" imgW="11038205" imgH="1191895" progId="Word.Document.12">
                  <p:embed/>
                  <p:pic>
                    <p:nvPicPr>
                      <p:cNvPr id="0" name="图片 8336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2613" y="5481910"/>
                        <a:ext cx="1100772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1196752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项的系数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6425" y="2316163"/>
          <a:ext cx="1107916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19" name="文档" r:id="rId1" imgW="11257915" imgH="991870" progId="Word.Document.12">
                  <p:embed/>
                </p:oleObj>
              </mc:Choice>
              <mc:Fallback>
                <p:oleObj name="文档" r:id="rId1" imgW="11257915" imgH="991870" progId="Word.Document.12">
                  <p:embed/>
                  <p:pic>
                    <p:nvPicPr>
                      <p:cNvPr id="0" name="图片 8346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6425" y="2316163"/>
                        <a:ext cx="11079163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35807" y="719138"/>
          <a:ext cx="10720387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44" name="文档" r:id="rId1" imgW="10722610" imgH="4500245" progId="Word.Document.12">
                  <p:embed/>
                </p:oleObj>
              </mc:Choice>
              <mc:Fallback>
                <p:oleObj name="文档" r:id="rId1" imgW="10722610" imgH="4500245" progId="Word.Document.12">
                  <p:embed/>
                  <p:pic>
                    <p:nvPicPr>
                      <p:cNvPr id="0" name="图片 8673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5807" y="719138"/>
                        <a:ext cx="10720387" cy="449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17550" y="1235695"/>
          <a:ext cx="1075690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31" name="文档" r:id="rId1" imgW="10758170" imgH="3273425" progId="Word.Document.12">
                  <p:embed/>
                </p:oleObj>
              </mc:Choice>
              <mc:Fallback>
                <p:oleObj name="文档" r:id="rId1" imgW="10758170" imgH="3273425" progId="Word.Document.12">
                  <p:embed/>
                  <p:pic>
                    <p:nvPicPr>
                      <p:cNvPr id="0" name="图片 8356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7550" y="1235695"/>
                        <a:ext cx="10756900" cy="327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484784"/>
            <a:ext cx="10086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理解二项式定理的相关概念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掌握二项式定理的特征及其展开式的通项公式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会用二项式定理解决与二项展开式有关的简单问题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8650" y="188640"/>
          <a:ext cx="109728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84" name="文档" r:id="rId1" imgW="10975975" imgH="1322705" progId="Word.Document.12">
                  <p:embed/>
                </p:oleObj>
              </mc:Choice>
              <mc:Fallback>
                <p:oleObj name="文档" r:id="rId1" imgW="10975975" imgH="1322705" progId="Word.Document.12">
                  <p:embed/>
                  <p:pic>
                    <p:nvPicPr>
                      <p:cNvPr id="0" name="图片 8694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8650" y="188640"/>
                        <a:ext cx="10972800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8650" y="1103263"/>
          <a:ext cx="109728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85" name="文档" r:id="rId3" imgW="10975975" imgH="1321435" progId="Word.Document.12">
                  <p:embed/>
                </p:oleObj>
              </mc:Choice>
              <mc:Fallback>
                <p:oleObj name="文档" r:id="rId3" imgW="10975975" imgH="1321435" progId="Word.Document.12">
                  <p:embed/>
                  <p:pic>
                    <p:nvPicPr>
                      <p:cNvPr id="0" name="图片 8694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103263"/>
                        <a:ext cx="10972800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39509" y="1970256"/>
            <a:ext cx="11245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7063" y="2487613"/>
          <a:ext cx="1089818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86" name="文档" r:id="rId5" imgW="10975975" imgH="1321435" progId="Word.Document.12">
                  <p:embed/>
                </p:oleObj>
              </mc:Choice>
              <mc:Fallback>
                <p:oleObj name="文档" r:id="rId5" imgW="10975975" imgH="1321435" progId="Word.Document.12">
                  <p:embed/>
                  <p:pic>
                    <p:nvPicPr>
                      <p:cNvPr id="0" name="图片 8694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063" y="2487613"/>
                        <a:ext cx="10898187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628650" y="3481143"/>
            <a:ext cx="10807700" cy="1398832"/>
            <a:chOff x="628650" y="3481143"/>
            <a:chExt cx="10807700" cy="1398832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2063552" y="3481143"/>
            <a:ext cx="951156" cy="869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487" name="Equation" r:id="rId7" imgW="330200" imgH="304800" progId="Equation.DSMT4">
                    <p:embed/>
                  </p:oleObj>
                </mc:Choice>
                <mc:Fallback>
                  <p:oleObj name="Equation" r:id="rId7" imgW="330200" imgH="304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552" y="3481143"/>
                          <a:ext cx="951156" cy="8696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628650" y="3586163"/>
            <a:ext cx="10807700" cy="1293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488" name="文档" r:id="rId9" imgW="10975975" imgH="1321435" progId="Word.Document.12">
                    <p:embed/>
                  </p:oleObj>
                </mc:Choice>
                <mc:Fallback>
                  <p:oleObj name="文档" r:id="rId9" imgW="10975975" imgH="1321435" progId="Word.Document.12">
                    <p:embed/>
                    <p:pic>
                      <p:nvPicPr>
                        <p:cNvPr id="0" name="图片 86948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8650" y="3586163"/>
                          <a:ext cx="10807700" cy="1293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28650" y="4583697"/>
          <a:ext cx="109728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89" name="文档" r:id="rId11" imgW="10975975" imgH="1321435" progId="Word.Document.12">
                  <p:embed/>
                </p:oleObj>
              </mc:Choice>
              <mc:Fallback>
                <p:oleObj name="文档" r:id="rId11" imgW="10975975" imgH="1321435" progId="Word.Document.12">
                  <p:embed/>
                  <p:pic>
                    <p:nvPicPr>
                      <p:cNvPr id="0" name="图片 86948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8650" y="4583697"/>
                        <a:ext cx="10972800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28650" y="5277421"/>
          <a:ext cx="109728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90" name="文档" r:id="rId13" imgW="10975975" imgH="1321435" progId="Word.Document.12">
                  <p:embed/>
                </p:oleObj>
              </mc:Choice>
              <mc:Fallback>
                <p:oleObj name="文档" r:id="rId13" imgW="10975975" imgH="1321435" progId="Word.Document.12">
                  <p:embed/>
                  <p:pic>
                    <p:nvPicPr>
                      <p:cNvPr id="0" name="图片 86948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8650" y="5277421"/>
                        <a:ext cx="10972800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8650" y="1672795"/>
          <a:ext cx="1097280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0" name="文档" r:id="rId1" imgW="11004550" imgH="2061845" progId="Word.Document.12">
                  <p:embed/>
                </p:oleObj>
              </mc:Choice>
              <mc:Fallback>
                <p:oleObj name="文档" r:id="rId1" imgW="11004550" imgH="2061845" progId="Word.Document.12">
                  <p:embed/>
                  <p:pic>
                    <p:nvPicPr>
                      <p:cNvPr id="0" name="图片 8704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8650" y="1672795"/>
                        <a:ext cx="10972800" cy="205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33294" y="692696"/>
            <a:ext cx="11179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项的系数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8650" y="2670919"/>
          <a:ext cx="1097280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1" name="文档" r:id="rId3" imgW="11004550" imgH="2061845" progId="Word.Document.12">
                  <p:embed/>
                </p:oleObj>
              </mc:Choice>
              <mc:Fallback>
                <p:oleObj name="文档" r:id="rId3" imgW="11004550" imgH="2061845" progId="Word.Document.12">
                  <p:embed/>
                  <p:pic>
                    <p:nvPicPr>
                      <p:cNvPr id="0" name="图片 8704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670919"/>
                        <a:ext cx="10972800" cy="205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7063" y="330200"/>
          <a:ext cx="109299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410" name="文档" r:id="rId1" imgW="11004550" imgH="2258695" progId="Word.Document.12">
                  <p:embed/>
                </p:oleObj>
              </mc:Choice>
              <mc:Fallback>
                <p:oleObj name="文档" r:id="rId1" imgW="11004550" imgH="2258695" progId="Word.Document.12">
                  <p:embed/>
                  <p:pic>
                    <p:nvPicPr>
                      <p:cNvPr id="0" name="图片 8684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7063" y="330200"/>
                        <a:ext cx="10929937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98218" y="2708920"/>
            <a:ext cx="11142397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通项公式为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8218" y="3378992"/>
            <a:ext cx="11142397" cy="914104"/>
            <a:chOff x="498218" y="3068960"/>
            <a:chExt cx="11142397" cy="914104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1703512" y="3068960"/>
            <a:ext cx="5385780" cy="914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8411" name="Equation" r:id="rId3" imgW="2082800" imgH="355600" progId="Equation.DSMT4">
                    <p:embed/>
                  </p:oleObj>
                </mc:Choice>
                <mc:Fallback>
                  <p:oleObj name="Equation" r:id="rId3" imgW="2082800" imgH="355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3512" y="3068960"/>
                          <a:ext cx="5385780" cy="914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498218" y="3200393"/>
              <a:ext cx="11142397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i="1" kern="1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T</a:t>
              </a:r>
              <a:r>
                <a:rPr lang="en-US" altLang="zh-CN" sz="2800" i="1" kern="100" baseline="-250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r</a:t>
              </a:r>
              <a:r>
                <a:rPr lang="zh-CN" altLang="zh-CN" sz="2800" kern="1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kern="100" baseline="-250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1</a:t>
              </a:r>
              <a:r>
                <a:rPr lang="zh-CN" altLang="zh-CN" sz="2800" kern="1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kern="1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         </a:t>
              </a:r>
              <a:endParaRPr lang="zh-CN" altLang="zh-CN" sz="1050" kern="10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98218" y="4453474"/>
            <a:ext cx="1114239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项为常数项，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28650" y="5262116"/>
          <a:ext cx="109728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412" name="文档" r:id="rId5" imgW="10975975" imgH="1120140" progId="Word.Document.12">
                  <p:embed/>
                </p:oleObj>
              </mc:Choice>
              <mc:Fallback>
                <p:oleObj name="文档" r:id="rId5" imgW="10975975" imgH="1120140" progId="Word.Document.12">
                  <p:embed/>
                  <p:pic>
                    <p:nvPicPr>
                      <p:cNvPr id="0" name="图片 8684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0" y="5262116"/>
                        <a:ext cx="10972800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98218" y="908720"/>
            <a:ext cx="11142397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的项的系数；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28650" y="2132856"/>
          <a:ext cx="109378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52" name="文档" r:id="rId1" imgW="10975975" imgH="1120140" progId="Word.Document.12">
                  <p:embed/>
                </p:oleObj>
              </mc:Choice>
              <mc:Fallback>
                <p:oleObj name="文档" r:id="rId1" imgW="10975975" imgH="1120140" progId="Word.Document.12">
                  <p:embed/>
                  <p:pic>
                    <p:nvPicPr>
                      <p:cNvPr id="0" name="图片 8714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8650" y="2132856"/>
                        <a:ext cx="10937875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28650" y="3208768"/>
          <a:ext cx="109378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53" name="文档" r:id="rId3" imgW="10975975" imgH="1120140" progId="Word.Document.12">
                  <p:embed/>
                </p:oleObj>
              </mc:Choice>
              <mc:Fallback>
                <p:oleObj name="文档" r:id="rId3" imgW="10975975" imgH="1120140" progId="Word.Document.12">
                  <p:embed/>
                  <p:pic>
                    <p:nvPicPr>
                      <p:cNvPr id="0" name="图片 8714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3208768"/>
                        <a:ext cx="10937875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98218" y="260648"/>
            <a:ext cx="11142397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求展开式中所有的有理项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28650" y="1172244"/>
          <a:ext cx="10807700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2" name="文档" r:id="rId1" imgW="10975975" imgH="2180590" progId="Word.Document.12">
                  <p:embed/>
                </p:oleObj>
              </mc:Choice>
              <mc:Fallback>
                <p:oleObj name="文档" r:id="rId1" imgW="10975975" imgH="2180590" progId="Word.Document.12">
                  <p:embed/>
                  <p:pic>
                    <p:nvPicPr>
                      <p:cNvPr id="0" name="图片 8735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8650" y="1172244"/>
                        <a:ext cx="10807700" cy="213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28650" y="3113299"/>
          <a:ext cx="10807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3" name="文档" r:id="rId3" imgW="10975975" imgH="1120140" progId="Word.Document.12">
                  <p:embed/>
                </p:oleObj>
              </mc:Choice>
              <mc:Fallback>
                <p:oleObj name="文档" r:id="rId3" imgW="10975975" imgH="1120140" progId="Word.Document.12">
                  <p:embed/>
                  <p:pic>
                    <p:nvPicPr>
                      <p:cNvPr id="0" name="图片 8735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3113299"/>
                        <a:ext cx="108077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98218" y="3933056"/>
            <a:ext cx="11142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应为偶数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2,0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2,5,8.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项，第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项与第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项为有理项，它们分别为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405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61 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236，</a:t>
            </a:r>
            <a:endParaRPr lang="en-US" altLang="zh-CN" sz="2800" kern="100" spc="-100" dirty="0" smtClean="0">
              <a:latin typeface="Times New Roman" panose="02020603050405020304" pitchFamily="18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295 245</a:t>
            </a:r>
            <a:r>
              <a:rPr lang="en-US" altLang="zh-CN" sz="2800" i="1" kern="100" spc="-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baseline="30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88640"/>
            <a:ext cx="11187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求二项展开式的特定项的常见题型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9642" y="967818"/>
          <a:ext cx="1059180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11" name="文档" r:id="rId1" imgW="10593070" imgH="1357630" progId="Word.Document.12">
                  <p:embed/>
                </p:oleObj>
              </mc:Choice>
              <mc:Fallback>
                <p:oleObj name="文档" r:id="rId1" imgW="10593070" imgH="1357630" progId="Word.Document.12">
                  <p:embed/>
                  <p:pic>
                    <p:nvPicPr>
                      <p:cNvPr id="0" name="图片 8745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9642" y="967818"/>
                        <a:ext cx="10591800" cy="135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02431" y="2132856"/>
            <a:ext cx="111871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求二项展开式的特定项的常用方法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对于常数项，隐含条件是字母的指数为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对于有理项，一般是先写出通项公式，其所有的字母的指数恰好都是整数的项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解这类问题必须合并通项公式中同一字母的指数，根据具体要求，令其属于整数，再根据数的整除性来求解；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对于二项展开式中的整式项，其通项公式中同一字母的指数应是非负整数，求解方式与求有理项一致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476672"/>
            <a:ext cx="11175032" cy="1687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，则常数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用数字填写答案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31783" y="1196752"/>
          <a:ext cx="80327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49" name="文档" r:id="rId1" imgW="804545" imgH="1179830" progId="Word.Document.12">
                  <p:embed/>
                </p:oleObj>
              </mc:Choice>
              <mc:Fallback>
                <p:oleObj name="文档" r:id="rId1" imgW="804545" imgH="1179830" progId="Word.Document.12">
                  <p:embed/>
                  <p:pic>
                    <p:nvPicPr>
                      <p:cNvPr id="0" name="图片 8755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1783" y="1196752"/>
                        <a:ext cx="803275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49201" y="2484487"/>
          <a:ext cx="10599737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50" name="文档" r:id="rId3" imgW="10602595" imgH="1953895" progId="Word.Document.12">
                  <p:embed/>
                </p:oleObj>
              </mc:Choice>
              <mc:Fallback>
                <p:oleObj name="文档" r:id="rId3" imgW="10602595" imgH="1953895" progId="Word.Document.12">
                  <p:embed/>
                  <p:pic>
                    <p:nvPicPr>
                      <p:cNvPr id="0" name="图片 8755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01" y="2484487"/>
                        <a:ext cx="10599737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8650" y="1688331"/>
          <a:ext cx="109728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69" name="文档" r:id="rId1" imgW="11004550" imgH="2258695" progId="Word.Document.12">
                  <p:embed/>
                </p:oleObj>
              </mc:Choice>
              <mc:Fallback>
                <p:oleObj name="文档" r:id="rId1" imgW="11004550" imgH="2258695" progId="Word.Document.12">
                  <p:embed/>
                  <p:pic>
                    <p:nvPicPr>
                      <p:cNvPr id="0" name="图片 8724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8650" y="1688331"/>
                        <a:ext cx="10972800" cy="224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2288" y="403225"/>
          <a:ext cx="10996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19" name="文档" r:id="rId1" imgW="11141710" imgH="929640" progId="Word.Document.12">
                  <p:embed/>
                </p:oleObj>
              </mc:Choice>
              <mc:Fallback>
                <p:oleObj name="文档" r:id="rId1" imgW="11141710" imgH="929640" progId="Word.Document.12">
                  <p:embed/>
                  <p:pic>
                    <p:nvPicPr>
                      <p:cNvPr id="0" name="图片 8408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2288" y="403225"/>
                        <a:ext cx="1099661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20700" y="1284040"/>
          <a:ext cx="10972800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20" name="文档" r:id="rId3" imgW="11235055" imgH="1741805" progId="Word.Document.12">
                  <p:embed/>
                </p:oleObj>
              </mc:Choice>
              <mc:Fallback>
                <p:oleObj name="文档" r:id="rId3" imgW="11235055" imgH="1741805" progId="Word.Document.12">
                  <p:embed/>
                  <p:pic>
                    <p:nvPicPr>
                      <p:cNvPr id="0" name="图片 8408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1284040"/>
                        <a:ext cx="10972800" cy="171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22288" y="2051497"/>
          <a:ext cx="1086643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21" name="文档" r:id="rId5" imgW="11174095" imgH="1280160" progId="Word.Document.12">
                  <p:embed/>
                </p:oleObj>
              </mc:Choice>
              <mc:Fallback>
                <p:oleObj name="文档" r:id="rId5" imgW="11174095" imgH="1280160" progId="Word.Document.12">
                  <p:embed/>
                  <p:pic>
                    <p:nvPicPr>
                      <p:cNvPr id="0" name="图片 8408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288" y="2051497"/>
                        <a:ext cx="10866437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20700" y="2795327"/>
          <a:ext cx="1084580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22" name="文档" r:id="rId7" imgW="11174095" imgH="1280160" progId="Word.Document.12">
                  <p:embed/>
                </p:oleObj>
              </mc:Choice>
              <mc:Fallback>
                <p:oleObj name="文档" r:id="rId7" imgW="11174095" imgH="1280160" progId="Word.Document.12">
                  <p:embed/>
                  <p:pic>
                    <p:nvPicPr>
                      <p:cNvPr id="0" name="图片 8408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700" y="2795327"/>
                        <a:ext cx="10845800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27800" y="3700189"/>
            <a:ext cx="11356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20700" y="5085184"/>
          <a:ext cx="1084580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23" name="文档" r:id="rId9" imgW="11174095" imgH="1280160" progId="Word.Document.12">
                  <p:embed/>
                </p:oleObj>
              </mc:Choice>
              <mc:Fallback>
                <p:oleObj name="文档" r:id="rId9" imgW="11174095" imgH="1280160" progId="Word.Document.12">
                  <p:embed/>
                  <p:pic>
                    <p:nvPicPr>
                      <p:cNvPr id="0" name="图片 8408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700" y="5085184"/>
                        <a:ext cx="10845800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20700" y="5794634"/>
          <a:ext cx="1084580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24" name="文档" r:id="rId11" imgW="11174095" imgH="1280160" progId="Word.Document.12">
                  <p:embed/>
                </p:oleObj>
              </mc:Choice>
              <mc:Fallback>
                <p:oleObj name="文档" r:id="rId11" imgW="11174095" imgH="1280160" progId="Word.Document.12">
                  <p:embed/>
                  <p:pic>
                    <p:nvPicPr>
                      <p:cNvPr id="0" name="图片 8408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0700" y="5794634"/>
                        <a:ext cx="10845800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7800" y="1270521"/>
            <a:ext cx="113568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根据题意可知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22288" y="2134617"/>
          <a:ext cx="1072356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64" name="文档" r:id="rId1" imgW="11174095" imgH="1280160" progId="Word.Document.12">
                  <p:embed/>
                </p:oleObj>
              </mc:Choice>
              <mc:Fallback>
                <p:oleObj name="文档" r:id="rId1" imgW="11174095" imgH="1280160" progId="Word.Document.12">
                  <p:embed/>
                  <p:pic>
                    <p:nvPicPr>
                      <p:cNvPr id="0" name="图片 8765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2288" y="2134617"/>
                        <a:ext cx="10723562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052736"/>
            <a:ext cx="79316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艾萨克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牛顿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Isaac Newton(1643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1727)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英国科学家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他被誉为人类历史上最伟大的科学家之一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他不仅是一位物理学家、天文学家，还是一位伟大的数学家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.1664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年冬，由于瘟疫流行而迫使牛顿从剑桥回到乡下，研读沃利斯博士的《无穷算术》，牛顿开始了对二项式定理的研究，并最终建立二项式定理，牛顿是如何思考的呢？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  <p:pic>
        <p:nvPicPr>
          <p:cNvPr id="862210" name="Picture 2" descr="7-5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340768"/>
            <a:ext cx="2654185" cy="299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二项展开式的形成过程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二项式定理的正用与逆用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二项展开式的通项的应用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方法归纳：转化化归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2613" y="4298950"/>
          <a:ext cx="1099661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2" name="文档" r:id="rId3" imgW="11002010" imgH="1189990" progId="Word.Document.12">
                  <p:embed/>
                </p:oleObj>
              </mc:Choice>
              <mc:Fallback>
                <p:oleObj name="文档" r:id="rId3" imgW="11002010" imgH="1189990" progId="Word.Document.12">
                  <p:embed/>
                  <p:pic>
                    <p:nvPicPr>
                      <p:cNvPr id="0" name="图片 84175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613" y="4298950"/>
                        <a:ext cx="10996612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02431" y="980728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的展开式共有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A.9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B.10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D.8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0167" y="163231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431" y="2917911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的展开式共有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项，而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的展开式共有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388" y="1540387"/>
            <a:ext cx="110172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C.250      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620688"/>
          <a:ext cx="8145463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35" name="文档" r:id="rId5" imgW="8171815" imgH="1300480" progId="Word.Document.12">
                  <p:embed/>
                </p:oleObj>
              </mc:Choice>
              <mc:Fallback>
                <p:oleObj name="文档" r:id="rId5" imgW="8171815" imgH="1300480" progId="Word.Document.12">
                  <p:embed/>
                  <p:pic>
                    <p:nvPicPr>
                      <p:cNvPr id="0" name="图片 8438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620688"/>
                        <a:ext cx="8145463" cy="129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06425" y="2780928"/>
          <a:ext cx="1102518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36" name="文档" r:id="rId7" imgW="11163300" imgH="1563370" progId="Word.Document.12">
                  <p:embed/>
                </p:oleObj>
              </mc:Choice>
              <mc:Fallback>
                <p:oleObj name="文档" r:id="rId7" imgW="11163300" imgH="1563370" progId="Word.Document.12">
                  <p:embed/>
                  <p:pic>
                    <p:nvPicPr>
                      <p:cNvPr id="0" name="图片 84383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425" y="2780928"/>
                        <a:ext cx="11025188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442994" y="15781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06425" y="3863206"/>
          <a:ext cx="1102518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37" name="文档" r:id="rId9" imgW="11163300" imgH="1563370" progId="Word.Document.12">
                  <p:embed/>
                </p:oleObj>
              </mc:Choice>
              <mc:Fallback>
                <p:oleObj name="文档" r:id="rId9" imgW="11163300" imgH="1563370" progId="Word.Document.12">
                  <p:embed/>
                  <p:pic>
                    <p:nvPicPr>
                      <p:cNvPr id="0" name="图片 84383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6425" y="3863206"/>
                        <a:ext cx="11025188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2788" y="844510"/>
          <a:ext cx="108061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65" name="文档" r:id="rId5" imgW="10838815" imgH="1189990" progId="Word.Document.12">
                  <p:embed/>
                </p:oleObj>
              </mc:Choice>
              <mc:Fallback>
                <p:oleObj name="文档" r:id="rId5" imgW="10838815" imgH="1189990" progId="Word.Document.12">
                  <p:embed/>
                  <p:pic>
                    <p:nvPicPr>
                      <p:cNvPr id="0" name="图片 8448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788" y="844510"/>
                        <a:ext cx="10806112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933743" y="8367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199456" y="144537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84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48413" y="2380515"/>
          <a:ext cx="80930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66" name="文档" r:id="rId7" imgW="8107680" imgH="918845" progId="Word.Document.12">
                  <p:embed/>
                </p:oleObj>
              </mc:Choice>
              <mc:Fallback>
                <p:oleObj name="文档" r:id="rId7" imgW="8107680" imgH="918845" progId="Word.Document.12">
                  <p:embed/>
                  <p:pic>
                    <p:nvPicPr>
                      <p:cNvPr id="0" name="图片 8448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8413" y="2380515"/>
                        <a:ext cx="8093075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48413" y="3134173"/>
          <a:ext cx="80930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67" name="文档" r:id="rId9" imgW="8107680" imgH="918845" progId="Word.Document.12">
                  <p:embed/>
                </p:oleObj>
              </mc:Choice>
              <mc:Fallback>
                <p:oleObj name="文档" r:id="rId9" imgW="8107680" imgH="918845" progId="Word.Document.12">
                  <p:embed/>
                  <p:pic>
                    <p:nvPicPr>
                      <p:cNvPr id="0" name="图片 84486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8413" y="3134173"/>
                        <a:ext cx="8093075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47713" y="3884573"/>
          <a:ext cx="87042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68" name="文档" r:id="rId11" imgW="8714105" imgH="905510" progId="Word.Document.12">
                  <p:embed/>
                </p:oleObj>
              </mc:Choice>
              <mc:Fallback>
                <p:oleObj name="文档" r:id="rId11" imgW="8714105" imgH="905510" progId="Word.Document.12">
                  <p:embed/>
                  <p:pic>
                    <p:nvPicPr>
                      <p:cNvPr id="0" name="图片 84486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7713" y="3884573"/>
                        <a:ext cx="8704262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380" y="962144"/>
            <a:ext cx="11161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化简：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75910" y="1034241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15380" y="2132856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原式＝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1]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1827705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D.3</a:t>
            </a:r>
            <a:r>
              <a:rPr lang="en-US" altLang="zh-CN" sz="2800" i="1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4663" y="1260139"/>
          <a:ext cx="81470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81" name="文档" r:id="rId20" imgW="8171815" imgH="772160" progId="Word.Document.12">
                  <p:embed/>
                </p:oleObj>
              </mc:Choice>
              <mc:Fallback>
                <p:oleObj name="文档" r:id="rId20" imgW="8171815" imgH="772160" progId="Word.Document.12">
                  <p:embed/>
                  <p:pic>
                    <p:nvPicPr>
                      <p:cNvPr id="0" name="图片 84688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4663" y="1260139"/>
                        <a:ext cx="814705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9"/>
          <p:cNvSpPr txBox="1"/>
          <p:nvPr/>
        </p:nvSpPr>
        <p:spPr>
          <a:xfrm>
            <a:off x="3427290" y="184559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0000" y="2780928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逆用二项式定理，将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看成公式中的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看成公式中的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，可得原式＝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1482239"/>
            <a:ext cx="11187139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840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840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9913" y="332656"/>
          <a:ext cx="1106805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21" name="文档" r:id="rId17" imgW="11076305" imgH="1417320" progId="Word.Document.12">
                  <p:embed/>
                </p:oleObj>
              </mc:Choice>
              <mc:Fallback>
                <p:oleObj name="文档" r:id="rId17" imgW="11076305" imgH="1417320" progId="Word.Document.12">
                  <p:embed/>
                  <p:pic>
                    <p:nvPicPr>
                      <p:cNvPr id="0" name="图片 84792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9913" y="332656"/>
                        <a:ext cx="11068050" cy="141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69913" y="3432175"/>
          <a:ext cx="11068050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22" name="文档" r:id="rId19" imgW="11239500" imgH="1982470" progId="Word.Document.12">
                  <p:embed/>
                </p:oleObj>
              </mc:Choice>
              <mc:Fallback>
                <p:oleObj name="文档" r:id="rId19" imgW="11239500" imgH="1982470" progId="Word.Document.12">
                  <p:embed/>
                  <p:pic>
                    <p:nvPicPr>
                      <p:cNvPr id="0" name="图片 8479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9913" y="3432175"/>
                        <a:ext cx="11068050" cy="194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4013277" y="148263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359110" y="212658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1404002"/>
            <a:ext cx="11109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A.33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B.29        C.23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D.19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784225"/>
          <a:ext cx="11090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42" name="文档" r:id="rId17" imgW="11099165" imgH="727075" progId="Word.Document.12">
                  <p:embed/>
                </p:oleObj>
              </mc:Choice>
              <mc:Fallback>
                <p:oleObj name="文档" r:id="rId17" imgW="11099165" imgH="727075" progId="Word.Document.12">
                  <p:embed/>
                  <p:pic>
                    <p:nvPicPr>
                      <p:cNvPr id="0" name="图片 8489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784225"/>
                        <a:ext cx="1109027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58800" y="2767013"/>
          <a:ext cx="110426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43" name="文档" r:id="rId19" imgW="11217910" imgH="1388110" progId="Word.Document.12">
                  <p:embed/>
                </p:oleObj>
              </mc:Choice>
              <mc:Fallback>
                <p:oleObj name="文档" r:id="rId19" imgW="11217910" imgH="1388110" progId="Word.Document.12">
                  <p:embed/>
                  <p:pic>
                    <p:nvPicPr>
                      <p:cNvPr id="0" name="图片 84894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2767013"/>
                        <a:ext cx="11042650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19"/>
          <p:cNvSpPr txBox="1"/>
          <p:nvPr/>
        </p:nvSpPr>
        <p:spPr>
          <a:xfrm>
            <a:off x="1651604" y="141556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348928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一、二项式定理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3141016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二、二项展开式通项的应用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384" y="908720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的展开式中，若第三项的二项式系数为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，则第四项的系数为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A.4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B.27          C.36          D.108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4892424" y="218613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59242" y="3407767"/>
          <a:ext cx="10494963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5" name="文档" r:id="rId17" imgW="10497185" imgH="1751330" progId="Word.Document.12">
                  <p:embed/>
                </p:oleObj>
              </mc:Choice>
              <mc:Fallback>
                <p:oleObj name="文档" r:id="rId17" imgW="10497185" imgH="1751330" progId="Word.Document.12">
                  <p:embed/>
                  <p:pic>
                    <p:nvPicPr>
                      <p:cNvPr id="0" name="图片 84995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9242" y="3407767"/>
                        <a:ext cx="10494963" cy="174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038" y="1124744"/>
            <a:ext cx="11185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B.40   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D.15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6425" y="2780928"/>
          <a:ext cx="10948988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80" name="文档" r:id="rId17" imgW="11093450" imgH="1388110" progId="Word.Document.12">
                  <p:embed/>
                </p:oleObj>
              </mc:Choice>
              <mc:Fallback>
                <p:oleObj name="文档" r:id="rId17" imgW="11093450" imgH="1388110" progId="Word.Document.12">
                  <p:embed/>
                  <p:pic>
                    <p:nvPicPr>
                      <p:cNvPr id="0" name="图片 85097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6425" y="2780928"/>
                        <a:ext cx="10948988" cy="136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19"/>
          <p:cNvSpPr txBox="1"/>
          <p:nvPr/>
        </p:nvSpPr>
        <p:spPr>
          <a:xfrm>
            <a:off x="371743" y="179634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65163" y="2153597"/>
          <a:ext cx="10866437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51" name="文档" r:id="rId17" imgW="11033760" imgH="1978025" progId="Word.Document.12">
                  <p:embed/>
                </p:oleObj>
              </mc:Choice>
              <mc:Fallback>
                <p:oleObj name="文档" r:id="rId17" imgW="11033760" imgH="1978025" progId="Word.Document.12">
                  <p:embed/>
                  <p:pic>
                    <p:nvPicPr>
                      <p:cNvPr id="0" name="图片 82645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5163" y="2153597"/>
                        <a:ext cx="10866437" cy="194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407368" y="301975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920" y="856163"/>
            <a:ext cx="11068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的系数的等比中项，则下列说法正确的是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1920" y="3918392"/>
            <a:ext cx="1106869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展开式中含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的二项式系数为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35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展开式中含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426211" y="216291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442993" y="391393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68338" y="711200"/>
          <a:ext cx="10333037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26" name="文档" r:id="rId17" imgW="10857230" imgH="2404745" progId="Word.Document.12">
                  <p:embed/>
                </p:oleObj>
              </mc:Choice>
              <mc:Fallback>
                <p:oleObj name="文档" r:id="rId17" imgW="10857230" imgH="2404745" progId="Word.Document.12">
                  <p:embed/>
                  <p:pic>
                    <p:nvPicPr>
                      <p:cNvPr id="0" name="图片 8776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8338" y="711200"/>
                        <a:ext cx="10333037" cy="230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65163" y="2921655"/>
          <a:ext cx="107235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27" name="文档" r:id="rId19" imgW="11027410" imgH="991870" progId="Word.Document.12">
                  <p:embed/>
                </p:oleObj>
              </mc:Choice>
              <mc:Fallback>
                <p:oleObj name="文档" r:id="rId19" imgW="11027410" imgH="991870" progId="Word.Document.12">
                  <p:embed/>
                  <p:pic>
                    <p:nvPicPr>
                      <p:cNvPr id="0" name="图片 8776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5163" y="2921655"/>
                        <a:ext cx="10723562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65163" y="3811672"/>
          <a:ext cx="107235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28" name="文档" r:id="rId21" imgW="11027410" imgH="991870" progId="Word.Document.12">
                  <p:embed/>
                </p:oleObj>
              </mc:Choice>
              <mc:Fallback>
                <p:oleObj name="文档" r:id="rId21" imgW="11027410" imgH="991870" progId="Word.Document.12">
                  <p:embed/>
                  <p:pic>
                    <p:nvPicPr>
                      <p:cNvPr id="0" name="图片 8776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5163" y="3811672"/>
                        <a:ext cx="10723562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65163" y="4483199"/>
          <a:ext cx="107235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29" name="文档" r:id="rId23" imgW="11027410" imgH="991870" progId="Word.Document.12">
                  <p:embed/>
                </p:oleObj>
              </mc:Choice>
              <mc:Fallback>
                <p:oleObj name="文档" r:id="rId23" imgW="11027410" imgH="991870" progId="Word.Document.12">
                  <p:embed/>
                  <p:pic>
                    <p:nvPicPr>
                      <p:cNvPr id="0" name="图片 8776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5163" y="4483199"/>
                        <a:ext cx="10723562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76520" y="12858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14592" y="1178168"/>
            <a:ext cx="111260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若二项式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展开式中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的系数等于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的系数的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0310" y="2482205"/>
          <a:ext cx="1051718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01" name="文档" r:id="rId17" imgW="10518775" imgH="1667510" progId="Word.Document.12">
                  <p:embed/>
                </p:oleObj>
              </mc:Choice>
              <mc:Fallback>
                <p:oleObj name="文档" r:id="rId17" imgW="10518775" imgH="1667510" progId="Word.Document.12">
                  <p:embed/>
                  <p:pic>
                    <p:nvPicPr>
                      <p:cNvPr id="0" name="图片 85200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0310" y="2482205"/>
                        <a:ext cx="10517188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41350" y="481285"/>
          <a:ext cx="1106805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2" name="文档" r:id="rId17" imgW="11070590" imgH="1586230" progId="Word.Document.12">
                  <p:embed/>
                </p:oleObj>
              </mc:Choice>
              <mc:Fallback>
                <p:oleObj name="文档" r:id="rId17" imgW="11070590" imgH="1586230" progId="Word.Document.12">
                  <p:embed/>
                  <p:pic>
                    <p:nvPicPr>
                      <p:cNvPr id="0" name="图片 85305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1350" y="481285"/>
                        <a:ext cx="11068050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91340" y="2330296"/>
            <a:ext cx="11118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41350" y="3068960"/>
          <a:ext cx="1106805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3" name="文档" r:id="rId19" imgW="11070590" imgH="1584960" progId="Word.Document.12">
                  <p:embed/>
                </p:oleObj>
              </mc:Choice>
              <mc:Fallback>
                <p:oleObj name="文档" r:id="rId19" imgW="11070590" imgH="1584960" progId="Word.Document.12">
                  <p:embed/>
                  <p:pic>
                    <p:nvPicPr>
                      <p:cNvPr id="0" name="图片 85305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1350" y="3068960"/>
                        <a:ext cx="11068050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318950" y="1271066"/>
            <a:ext cx="720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160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41350" y="4221088"/>
          <a:ext cx="1106805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4" name="文档" r:id="rId21" imgW="11070590" imgH="1584960" progId="Word.Document.12">
                  <p:embed/>
                </p:oleObj>
              </mc:Choice>
              <mc:Fallback>
                <p:oleObj name="文档" r:id="rId21" imgW="11070590" imgH="1584960" progId="Word.Document.12">
                  <p:embed/>
                  <p:pic>
                    <p:nvPicPr>
                      <p:cNvPr id="0" name="图片 85305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1350" y="4221088"/>
                        <a:ext cx="11068050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9913" y="760413"/>
          <a:ext cx="10961687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99" name="文档" r:id="rId17" imgW="10968355" imgH="1708150" progId="Word.Document.12">
                  <p:embed/>
                </p:oleObj>
              </mc:Choice>
              <mc:Fallback>
                <p:oleObj name="文档" r:id="rId17" imgW="10968355" imgH="1708150" progId="Word.Document.12">
                  <p:embed/>
                  <p:pic>
                    <p:nvPicPr>
                      <p:cNvPr id="0" name="图片 85409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9913" y="760413"/>
                        <a:ext cx="10961687" cy="169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68096" y="2873350"/>
          <a:ext cx="815657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00" name="文档" r:id="rId19" imgW="8171815" imgH="1287145" progId="Word.Document.12">
                  <p:embed/>
                </p:oleObj>
              </mc:Choice>
              <mc:Fallback>
                <p:oleObj name="文档" r:id="rId19" imgW="8171815" imgH="1287145" progId="Word.Document.12">
                  <p:embed/>
                  <p:pic>
                    <p:nvPicPr>
                      <p:cNvPr id="0" name="图片 85409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8096" y="2873350"/>
                        <a:ext cx="8156575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58800" y="3610272"/>
          <a:ext cx="80391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01" name="文档" r:id="rId21" imgW="8171815" imgH="1287145" progId="Word.Document.12">
                  <p:embed/>
                </p:oleObj>
              </mc:Choice>
              <mc:Fallback>
                <p:oleObj name="文档" r:id="rId21" imgW="8171815" imgH="1287145" progId="Word.Document.12">
                  <p:embed/>
                  <p:pic>
                    <p:nvPicPr>
                      <p:cNvPr id="0" name="图片 85410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8800" y="3610272"/>
                        <a:ext cx="8039100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58800" y="4573814"/>
          <a:ext cx="80391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02" name="文档" r:id="rId23" imgW="8171815" imgH="1287145" progId="Word.Document.12">
                  <p:embed/>
                </p:oleObj>
              </mc:Choice>
              <mc:Fallback>
                <p:oleObj name="文档" r:id="rId23" imgW="8171815" imgH="1287145" progId="Word.Document.12">
                  <p:embed/>
                  <p:pic>
                    <p:nvPicPr>
                      <p:cNvPr id="0" name="图片 85410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8800" y="4573814"/>
                        <a:ext cx="8039100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69913" y="2204864"/>
          <a:ext cx="814705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10" name="文档" r:id="rId17" imgW="8171815" imgH="1287145" progId="Word.Document.12">
                  <p:embed/>
                </p:oleObj>
              </mc:Choice>
              <mc:Fallback>
                <p:oleObj name="文档" r:id="rId17" imgW="8171815" imgH="1287145" progId="Word.Document.12">
                  <p:embed/>
                  <p:pic>
                    <p:nvPicPr>
                      <p:cNvPr id="0" name="图片 87860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9913" y="2204864"/>
                        <a:ext cx="8147050" cy="127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7581" y="870267"/>
            <a:ext cx="110540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7581" y="3133935"/>
            <a:ext cx="1105401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所以含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的项为第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项，且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192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2925" y="862013"/>
          <a:ext cx="10939463" cy="233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11" name="文档" r:id="rId17" imgW="11015345" imgH="2365375" progId="Word.Document.12">
                  <p:embed/>
                </p:oleObj>
              </mc:Choice>
              <mc:Fallback>
                <p:oleObj name="文档" r:id="rId17" imgW="11015345" imgH="2365375" progId="Word.Document.12">
                  <p:embed/>
                  <p:pic>
                    <p:nvPicPr>
                      <p:cNvPr id="0" name="图片 8551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2925" y="862013"/>
                        <a:ext cx="10939463" cy="233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46100" y="764704"/>
          <a:ext cx="1113948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45" name="文档" r:id="rId17" imgW="11292840" imgH="1586230" progId="Word.Document.12">
                  <p:embed/>
                </p:oleObj>
              </mc:Choice>
              <mc:Fallback>
                <p:oleObj name="文档" r:id="rId17" imgW="11292840" imgH="1586230" progId="Word.Document.12">
                  <p:embed/>
                  <p:pic>
                    <p:nvPicPr>
                      <p:cNvPr id="0" name="图片 87964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6100" y="764704"/>
                        <a:ext cx="11139488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46100" y="2348880"/>
          <a:ext cx="982027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46" name="文档" r:id="rId19" imgW="9980930" imgH="991870" progId="Word.Document.12">
                  <p:embed/>
                </p:oleObj>
              </mc:Choice>
              <mc:Fallback>
                <p:oleObj name="文档" r:id="rId19" imgW="9980930" imgH="991870" progId="Word.Document.12">
                  <p:embed/>
                  <p:pic>
                    <p:nvPicPr>
                      <p:cNvPr id="0" name="图片 87964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6100" y="2348880"/>
                        <a:ext cx="9820275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53788" y="3407431"/>
            <a:ext cx="113308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化简得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37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322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一、二项式定理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788" y="316251"/>
            <a:ext cx="1133084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写出它的展开式中的所有有理项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3788" y="1313843"/>
            <a:ext cx="11330843" cy="808541"/>
            <a:chOff x="453788" y="976931"/>
            <a:chExt cx="11330843" cy="808541"/>
          </a:xfrm>
        </p:grpSpPr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4421993" y="976931"/>
            <a:ext cx="3391377" cy="808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696" name="Equation" r:id="rId17" imgW="1435100" imgH="342900" progId="Equation.DSMT4">
                    <p:embed/>
                  </p:oleObj>
                </mc:Choice>
                <mc:Fallback>
                  <p:oleObj name="Equation" r:id="rId17" imgW="1435100" imgH="3429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1993" y="976931"/>
                          <a:ext cx="3391377" cy="8085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矩形 22"/>
            <p:cNvSpPr/>
            <p:nvPr/>
          </p:nvSpPr>
          <p:spPr>
            <a:xfrm>
              <a:off x="453788" y="1108339"/>
              <a:ext cx="11330843" cy="664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解</a:t>
              </a:r>
              <a:r>
                <a:rPr lang="zh-CN" altLang="zh-CN" sz="2800" kern="10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800" kern="1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展开式的通项</a:t>
              </a:r>
              <a:r>
                <a:rPr lang="en-US" altLang="zh-CN" sz="2800" i="1" kern="1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T</a:t>
              </a:r>
              <a:r>
                <a:rPr lang="en-US" altLang="zh-CN" sz="2800" i="1" kern="100" baseline="-250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r</a:t>
              </a:r>
              <a:r>
                <a:rPr lang="zh-CN" altLang="zh-CN" sz="2800" kern="1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kern="100" baseline="-25000">
                  <a:latin typeface="Times New Roman" panose="02020603050405020304" pitchFamily="18" charset="0"/>
                  <a:ea typeface="黑体" panose="02010609060101010101" charset="-122"/>
                  <a:cs typeface="Courier New" panose="02070309020205020404" pitchFamily="49" charset="0"/>
                </a:rPr>
                <a:t>1</a:t>
              </a:r>
              <a:r>
                <a:rPr lang="zh-CN" altLang="zh-CN" sz="2800" kern="1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endParaRPr lang="zh-CN" altLang="zh-CN" sz="1050" kern="10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53788" y="2222825"/>
            <a:ext cx="11330843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展开式中的有理项当且仅当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的倍数，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所以展开式中的有理项共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项，分别是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65463" y="4263610"/>
          <a:ext cx="80930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7" name="文档" r:id="rId19" imgW="8107680" imgH="787400" progId="Word.Document.12">
                  <p:embed/>
                </p:oleObj>
              </mc:Choice>
              <mc:Fallback>
                <p:oleObj name="文档" r:id="rId19" imgW="8107680" imgH="787400" progId="Word.Document.12">
                  <p:embed/>
                  <p:pic>
                    <p:nvPicPr>
                      <p:cNvPr id="0" name="图片 88069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5463" y="4263610"/>
                        <a:ext cx="809307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65463" y="4918040"/>
          <a:ext cx="80930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8" name="文档" r:id="rId21" imgW="8107680" imgH="789305" progId="Word.Document.12">
                  <p:embed/>
                </p:oleObj>
              </mc:Choice>
              <mc:Fallback>
                <p:oleObj name="文档" r:id="rId21" imgW="8107680" imgH="789305" progId="Word.Document.12">
                  <p:embed/>
                  <p:pic>
                    <p:nvPicPr>
                      <p:cNvPr id="0" name="图片 88069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5463" y="4918040"/>
                        <a:ext cx="809307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65463" y="5595515"/>
          <a:ext cx="80930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9" name="文档" r:id="rId23" imgW="8107680" imgH="789305" progId="Word.Document.12">
                  <p:embed/>
                </p:oleObj>
              </mc:Choice>
              <mc:Fallback>
                <p:oleObj name="文档" r:id="rId23" imgW="8107680" imgH="789305" progId="Word.Document.12">
                  <p:embed/>
                  <p:pic>
                    <p:nvPicPr>
                      <p:cNvPr id="0" name="图片 88069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5463" y="5595515"/>
                        <a:ext cx="809307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229797"/>
            <a:ext cx="11089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对任意实数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，有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B.6  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C.9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D.21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628650" y="2999854"/>
          <a:ext cx="108664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98" name="文档" r:id="rId20" imgW="11041380" imgH="1388110" progId="Word.Document.12">
                  <p:embed/>
                </p:oleObj>
              </mc:Choice>
              <mc:Fallback>
                <p:oleObj name="文档" r:id="rId20" imgW="11041380" imgH="1388110" progId="Word.Document.12">
                  <p:embed/>
                  <p:pic>
                    <p:nvPicPr>
                      <p:cNvPr id="0" name="图片 85609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8650" y="2999854"/>
                        <a:ext cx="10866438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2002285" y="18520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4988" y="785937"/>
          <a:ext cx="10936287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52" name="文档" r:id="rId17" imgW="10937875" imgH="2465705" progId="Word.Document.12">
                  <p:embed/>
                </p:oleObj>
              </mc:Choice>
              <mc:Fallback>
                <p:oleObj name="文档" r:id="rId17" imgW="10937875" imgH="2465705" progId="Word.Document.12">
                  <p:embed/>
                  <p:pic>
                    <p:nvPicPr>
                      <p:cNvPr id="0" name="图片 85715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4988" y="785937"/>
                        <a:ext cx="10936287" cy="245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34988" y="2854573"/>
          <a:ext cx="105918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53" name="文档" r:id="rId19" imgW="10593070" imgH="1982470" progId="Word.Document.12">
                  <p:embed/>
                </p:oleObj>
              </mc:Choice>
              <mc:Fallback>
                <p:oleObj name="文档" r:id="rId19" imgW="10593070" imgH="1982470" progId="Word.Document.12">
                  <p:embed/>
                  <p:pic>
                    <p:nvPicPr>
                      <p:cNvPr id="0" name="图片 85715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4988" y="2854573"/>
                        <a:ext cx="1059180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443372" y="4860386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正整数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的最小值为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045321" y="179633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6275" y="260648"/>
          <a:ext cx="109378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56" name="文档" r:id="rId17" imgW="10968355" imgH="1155065" progId="Word.Document.12">
                  <p:embed/>
                </p:oleObj>
              </mc:Choice>
              <mc:Fallback>
                <p:oleObj name="文档" r:id="rId17" imgW="10968355" imgH="1155065" progId="Word.Document.12">
                  <p:embed/>
                  <p:pic>
                    <p:nvPicPr>
                      <p:cNvPr id="0" name="图片 85815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275" y="260648"/>
                        <a:ext cx="1093787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37718" y="1196752"/>
            <a:ext cx="109764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存在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，展开式中有常数项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对任意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，展开式中没有常数项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对任意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，展开式中没有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的一次项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存在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，展开式中有一次项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79376" y="119675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479376" y="309750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76275" y="4108450"/>
          <a:ext cx="1093787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57" name="文档" r:id="rId19" imgW="10968355" imgH="2180590" progId="Word.Document.12">
                  <p:embed/>
                </p:oleObj>
              </mc:Choice>
              <mc:Fallback>
                <p:oleObj name="文档" r:id="rId19" imgW="10968355" imgH="2180590" progId="Word.Document.12">
                  <p:embed/>
                  <p:pic>
                    <p:nvPicPr>
                      <p:cNvPr id="0" name="图片 85815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6275" y="4108450"/>
                        <a:ext cx="10937875" cy="217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4663" y="403225"/>
          <a:ext cx="1097280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20" name="文档" r:id="rId17" imgW="11002010" imgH="2069465" progId="Word.Document.12">
                  <p:embed/>
                </p:oleObj>
              </mc:Choice>
              <mc:Fallback>
                <p:oleObj name="文档" r:id="rId17" imgW="11002010" imgH="2069465" progId="Word.Document.12">
                  <p:embed/>
                  <p:pic>
                    <p:nvPicPr>
                      <p:cNvPr id="0" name="图片 8592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4663" y="403225"/>
                        <a:ext cx="10972800" cy="205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2232522" y="14465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58106" y="1340768"/>
            <a:ext cx="11282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4663" y="2457450"/>
            <a:ext cx="11118453" cy="1043558"/>
            <a:chOff x="474663" y="2457450"/>
            <a:chExt cx="11118453" cy="1043558"/>
          </a:xfrm>
        </p:grpSpPr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474663" y="2480245"/>
            <a:ext cx="10747375" cy="1020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221" name="文档" r:id="rId19" imgW="11059795" imgH="1060450" progId="Word.Document.12">
                    <p:embed/>
                  </p:oleObj>
                </mc:Choice>
                <mc:Fallback>
                  <p:oleObj name="文档" r:id="rId19" imgW="11059795" imgH="1060450" progId="Word.Document.12">
                    <p:embed/>
                    <p:pic>
                      <p:nvPicPr>
                        <p:cNvPr id="0" name="图片 859220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74663" y="2480245"/>
                          <a:ext cx="10747375" cy="1020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10011968" y="2457450"/>
            <a:ext cx="1581148" cy="889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222" name="Equation" r:id="rId21" imgW="609600" imgH="342900" progId="Equation.DSMT4">
                    <p:embed/>
                  </p:oleObj>
                </mc:Choice>
                <mc:Fallback>
                  <p:oleObj name="Equation" r:id="rId21" imgW="609600" imgH="3429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1968" y="2457450"/>
                          <a:ext cx="1581148" cy="8893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74663" y="3562077"/>
          <a:ext cx="109728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23" name="文档" r:id="rId23" imgW="10972800" imgH="1238885" progId="Word.Document.12">
                  <p:embed/>
                </p:oleObj>
              </mc:Choice>
              <mc:Fallback>
                <p:oleObj name="文档" r:id="rId23" imgW="10972800" imgH="1238885" progId="Word.Document.12">
                  <p:embed/>
                  <p:pic>
                    <p:nvPicPr>
                      <p:cNvPr id="0" name="图片 85922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4663" y="3562077"/>
                        <a:ext cx="10972800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358106" y="4596391"/>
            <a:ext cx="1128251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01480" y="145791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58106" y="1340768"/>
            <a:ext cx="11282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的整数次幂的项有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74663" y="2492896"/>
          <a:ext cx="109378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81" name="文档" r:id="rId17" imgW="10972800" imgH="1586230" progId="Word.Document.12">
                  <p:embed/>
                </p:oleObj>
              </mc:Choice>
              <mc:Fallback>
                <p:oleObj name="文档" r:id="rId17" imgW="10972800" imgH="1586230" progId="Word.Document.12">
                  <p:embed/>
                  <p:pic>
                    <p:nvPicPr>
                      <p:cNvPr id="0" name="图片 88168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4663" y="2492896"/>
                        <a:ext cx="10937875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151" y="1265556"/>
            <a:ext cx="11418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的展开式中的项数为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056002" y="908720"/>
          <a:ext cx="26590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9" name="文档" r:id="rId20" imgW="2668270" imgH="1148080" progId="Word.Document.12">
                  <p:embed/>
                </p:oleObj>
              </mc:Choice>
              <mc:Fallback>
                <p:oleObj name="文档" r:id="rId20" imgW="2668270" imgH="1148080" progId="Word.Document.12">
                  <p:embed/>
                  <p:pic>
                    <p:nvPicPr>
                      <p:cNvPr id="0" name="图片 86019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56002" y="908720"/>
                        <a:ext cx="265906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71691" y="2577674"/>
          <a:ext cx="10694988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0" name="文档" r:id="rId22" imgW="10695305" imgH="2000885" progId="Word.Document.12">
                  <p:embed/>
                </p:oleObj>
              </mc:Choice>
              <mc:Fallback>
                <p:oleObj name="文档" r:id="rId22" imgW="10695305" imgH="2000885" progId="Word.Document.12">
                  <p:embed/>
                  <p:pic>
                    <p:nvPicPr>
                      <p:cNvPr id="0" name="图片 86019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1691" y="2577674"/>
                        <a:ext cx="10694988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9763" y="722313"/>
          <a:ext cx="1091247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28" name="文档" r:id="rId17" imgW="10913110" imgH="1654810" progId="Word.Document.12">
                  <p:embed/>
                </p:oleObj>
              </mc:Choice>
              <mc:Fallback>
                <p:oleObj name="文档" r:id="rId17" imgW="10913110" imgH="1654810" progId="Word.Document.12">
                  <p:embed/>
                  <p:pic>
                    <p:nvPicPr>
                      <p:cNvPr id="0" name="图片 88272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9763" y="722313"/>
                        <a:ext cx="10912475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41350" y="2424807"/>
          <a:ext cx="108775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29" name="文档" r:id="rId19" imgW="10885805" imgH="1203960" progId="Word.Document.12">
                  <p:embed/>
                </p:oleObj>
              </mc:Choice>
              <mc:Fallback>
                <p:oleObj name="文档" r:id="rId19" imgW="10885805" imgH="1203960" progId="Word.Document.12">
                  <p:embed/>
                  <p:pic>
                    <p:nvPicPr>
                      <p:cNvPr id="0" name="图片 88272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1350" y="2424807"/>
                        <a:ext cx="1087755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41350" y="3212976"/>
          <a:ext cx="108775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30" name="文档" r:id="rId21" imgW="10885805" imgH="1202690" progId="Word.Document.12">
                  <p:embed/>
                </p:oleObj>
              </mc:Choice>
              <mc:Fallback>
                <p:oleObj name="文档" r:id="rId21" imgW="10885805" imgH="1202690" progId="Word.Document.12">
                  <p:embed/>
                  <p:pic>
                    <p:nvPicPr>
                      <p:cNvPr id="0" name="图片 88272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1350" y="3212976"/>
                        <a:ext cx="1087755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50345" y="3914472"/>
            <a:ext cx="110018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41350" y="2348880"/>
          <a:ext cx="108537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66" name="文档" r:id="rId17" imgW="10885805" imgH="1202690" progId="Word.Document.12">
                  <p:embed/>
                </p:oleObj>
              </mc:Choice>
              <mc:Fallback>
                <p:oleObj name="文档" r:id="rId17" imgW="10885805" imgH="1202690" progId="Word.Document.12">
                  <p:embed/>
                  <p:pic>
                    <p:nvPicPr>
                      <p:cNvPr id="0" name="图片 88376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1350" y="2348880"/>
                        <a:ext cx="10853738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50345" y="116632"/>
            <a:ext cx="1100189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的结果归纳概括出关于正整数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的一个结论，并加以证明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345" y="908720"/>
            <a:ext cx="1100189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归纳概括的结论为：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若数列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是首项为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，公比为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的等比数列，则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0345" y="2884741"/>
            <a:ext cx="1100189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为正整数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91730" y="4290716"/>
          <a:ext cx="108537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67" name="文档" r:id="rId19" imgW="10885805" imgH="1202690" progId="Word.Document.12">
                  <p:embed/>
                </p:oleObj>
              </mc:Choice>
              <mc:Fallback>
                <p:oleObj name="文档" r:id="rId19" imgW="10885805" imgH="1202690" progId="Word.Document.12">
                  <p:embed/>
                  <p:pic>
                    <p:nvPicPr>
                      <p:cNvPr id="0" name="图片 88376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1730" y="4290716"/>
                        <a:ext cx="10853738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91730" y="3648327"/>
          <a:ext cx="108537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68" name="文档" r:id="rId21" imgW="10885805" imgH="1202690" progId="Word.Document.12">
                  <p:embed/>
                </p:oleObj>
              </mc:Choice>
              <mc:Fallback>
                <p:oleObj name="文档" r:id="rId21" imgW="10885805" imgH="1202690" progId="Word.Document.12">
                  <p:embed/>
                  <p:pic>
                    <p:nvPicPr>
                      <p:cNvPr id="0" name="图片 88376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1730" y="3648327"/>
                        <a:ext cx="10853738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87363" y="4941168"/>
          <a:ext cx="108537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69" name="文档" r:id="rId23" imgW="10885805" imgH="941705" progId="Word.Document.12">
                  <p:embed/>
                </p:oleObj>
              </mc:Choice>
              <mc:Fallback>
                <p:oleObj name="文档" r:id="rId23" imgW="10885805" imgH="941705" progId="Word.Document.12">
                  <p:embed/>
                  <p:pic>
                    <p:nvPicPr>
                      <p:cNvPr id="0" name="图片 88376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7363" y="4941168"/>
                        <a:ext cx="10853737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550345" y="5593136"/>
            <a:ext cx="1100189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" name="返回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0166" y="1182088"/>
            <a:ext cx="11223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在初中，我们用多项式乘法法则得到了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如何利用分步计数原理解释展开式中的项是如何产生的？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0166" y="811302"/>
            <a:ext cx="1122367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展开式中的每一项都是从两个括号中各取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个字母的乘积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1182" y="1547787"/>
          <a:ext cx="10774362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50" name="文档" r:id="rId1" imgW="10775950" imgH="3683635" progId="Word.Document.12">
                  <p:embed/>
                </p:oleObj>
              </mc:Choice>
              <mc:Fallback>
                <p:oleObj name="文档" r:id="rId1" imgW="10775950" imgH="3683635" progId="Word.Document.12">
                  <p:embed/>
                  <p:pic>
                    <p:nvPicPr>
                      <p:cNvPr id="0" name="图片 8632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1182" y="1547787"/>
                        <a:ext cx="10774362" cy="368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0166" y="1182088"/>
            <a:ext cx="11223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你能根据问题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的分析，写出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的展开式吗？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2978" y="1963936"/>
          <a:ext cx="81391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74" name="文档" r:id="rId1" imgW="8126095" imgH="888365" progId="Word.Document.12">
                  <p:embed/>
                </p:oleObj>
              </mc:Choice>
              <mc:Fallback>
                <p:oleObj name="文档" r:id="rId1" imgW="8126095" imgH="888365" progId="Word.Document.12">
                  <p:embed/>
                  <p:pic>
                    <p:nvPicPr>
                      <p:cNvPr id="0" name="图片 8642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2978" y="1963936"/>
                        <a:ext cx="8139112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908720"/>
            <a:ext cx="11136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二项式定理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这个公式叫作二项式定理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二项展开式：等号右边的多项式叫作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的二项展开式，它一共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60068" y="1615570"/>
          <a:ext cx="67500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1" name="文档" r:id="rId1" imgW="6751320" imgH="902335" progId="Word.Document.12">
                  <p:embed/>
                </p:oleObj>
              </mc:Choice>
              <mc:Fallback>
                <p:oleObj name="文档" r:id="rId1" imgW="6751320" imgH="902335" progId="Word.Document.12">
                  <p:embed/>
                  <p:pic>
                    <p:nvPicPr>
                      <p:cNvPr id="0" name="图片 8295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60068" y="1615570"/>
                        <a:ext cx="67500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1015556" y="363753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73838" y="4293096"/>
          <a:ext cx="105457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2" name="文档" r:id="rId3" imgW="10547350" imgH="751205" progId="Word.Document.12">
                  <p:embed/>
                </p:oleObj>
              </mc:Choice>
              <mc:Fallback>
                <p:oleObj name="文档" r:id="rId3" imgW="10547350" imgH="751205" progId="Word.Document.12">
                  <p:embed/>
                  <p:pic>
                    <p:nvPicPr>
                      <p:cNvPr id="0" name="图片 8295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838" y="4293096"/>
                        <a:ext cx="105457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576064" y="4881035"/>
            <a:ext cx="1113656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二项式通项：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展开式的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称为二项式通项，记作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66981" y="5036969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102217" y="5630335"/>
          <a:ext cx="19494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3" name="文档" r:id="rId5" imgW="1944370" imgH="748665" progId="Word.Document.12">
                  <p:embed/>
                </p:oleObj>
              </mc:Choice>
              <mc:Fallback>
                <p:oleObj name="文档" r:id="rId5" imgW="1944370" imgH="748665" progId="Word.Document.12">
                  <p:embed/>
                  <p:pic>
                    <p:nvPicPr>
                      <p:cNvPr id="0" name="图片 8295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2217" y="5630335"/>
                        <a:ext cx="194945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3362</Words>
  <Application>WPS 演示</Application>
  <PresentationFormat>宽屏</PresentationFormat>
  <Paragraphs>977</Paragraphs>
  <Slides>59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105</vt:i4>
      </vt:variant>
      <vt:variant>
        <vt:lpstr>幻灯片标题</vt:lpstr>
      </vt:variant>
      <vt:variant>
        <vt:i4>59</vt:i4>
      </vt:variant>
    </vt:vector>
  </HeadingPairs>
  <TitlesOfParts>
    <vt:vector size="182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Arial Unicode MS</vt:lpstr>
      <vt:lpstr>Broadway</vt:lpstr>
      <vt:lpstr>楷体</vt:lpstr>
      <vt:lpstr>经典繁仿黑</vt:lpstr>
      <vt:lpstr>华文细黑</vt:lpstr>
      <vt:lpstr>细等线拼音字体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1831</cp:revision>
  <dcterms:created xsi:type="dcterms:W3CDTF">2019-11-13T09:14:00Z</dcterms:created>
  <dcterms:modified xsi:type="dcterms:W3CDTF">2022-02-18T13:51:47Z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D11D010F8774441EA071C9C4F32BD232</vt:lpwstr>
  </property>
  <property fmtid="{D5CDD505-2E9C-101B-9397-08002B2CF9AE}" pid="3" name="KSOProductBuildVer">
    <vt:lpwstr>2052-11.1.0.11116</vt:lpwstr>
  </property>
</Properties>
</file>