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74"/>
  </p:handoutMasterIdLst>
  <p:sldIdLst>
    <p:sldId id="592" r:id="rId3"/>
    <p:sldId id="257" r:id="rId4"/>
    <p:sldId id="362" r:id="rId5"/>
    <p:sldId id="624" r:id="rId6"/>
    <p:sldId id="625" r:id="rId8"/>
    <p:sldId id="679" r:id="rId9"/>
    <p:sldId id="770" r:id="rId10"/>
    <p:sldId id="827" r:id="rId11"/>
    <p:sldId id="894" r:id="rId12"/>
    <p:sldId id="844" r:id="rId13"/>
    <p:sldId id="775" r:id="rId14"/>
    <p:sldId id="626" r:id="rId15"/>
    <p:sldId id="897" r:id="rId16"/>
    <p:sldId id="898" r:id="rId17"/>
    <p:sldId id="896" r:id="rId18"/>
    <p:sldId id="779" r:id="rId19"/>
    <p:sldId id="880" r:id="rId20"/>
    <p:sldId id="886" r:id="rId21"/>
    <p:sldId id="887" r:id="rId22"/>
    <p:sldId id="807" r:id="rId23"/>
    <p:sldId id="711" r:id="rId24"/>
    <p:sldId id="914" r:id="rId25"/>
    <p:sldId id="900" r:id="rId26"/>
    <p:sldId id="627" r:id="rId27"/>
    <p:sldId id="759" r:id="rId28"/>
    <p:sldId id="882" r:id="rId29"/>
    <p:sldId id="883" r:id="rId30"/>
    <p:sldId id="901" r:id="rId31"/>
    <p:sldId id="902" r:id="rId32"/>
    <p:sldId id="865" r:id="rId33"/>
    <p:sldId id="725" r:id="rId34"/>
    <p:sldId id="903" r:id="rId35"/>
    <p:sldId id="904" r:id="rId36"/>
    <p:sldId id="425" r:id="rId37"/>
    <p:sldId id="270" r:id="rId38"/>
    <p:sldId id="291" r:id="rId39"/>
    <p:sldId id="305" r:id="rId40"/>
    <p:sldId id="292" r:id="rId41"/>
    <p:sldId id="293" r:id="rId42"/>
    <p:sldId id="318" r:id="rId43"/>
    <p:sldId id="319" r:id="rId44"/>
    <p:sldId id="320" r:id="rId45"/>
    <p:sldId id="321" r:id="rId46"/>
    <p:sldId id="905" r:id="rId47"/>
    <p:sldId id="322" r:id="rId48"/>
    <p:sldId id="323" r:id="rId49"/>
    <p:sldId id="906" r:id="rId50"/>
    <p:sldId id="324" r:id="rId51"/>
    <p:sldId id="907" r:id="rId52"/>
    <p:sldId id="908" r:id="rId53"/>
    <p:sldId id="325" r:id="rId54"/>
    <p:sldId id="326" r:id="rId55"/>
    <p:sldId id="327" r:id="rId56"/>
    <p:sldId id="873" r:id="rId57"/>
    <p:sldId id="328" r:id="rId58"/>
    <p:sldId id="909" r:id="rId59"/>
    <p:sldId id="910" r:id="rId60"/>
    <p:sldId id="329" r:id="rId61"/>
    <p:sldId id="911" r:id="rId62"/>
    <p:sldId id="330" r:id="rId63"/>
    <p:sldId id="331" r:id="rId64"/>
    <p:sldId id="332" r:id="rId65"/>
    <p:sldId id="333" r:id="rId66"/>
    <p:sldId id="891" r:id="rId67"/>
    <p:sldId id="334" r:id="rId68"/>
    <p:sldId id="892" r:id="rId69"/>
    <p:sldId id="912" r:id="rId70"/>
    <p:sldId id="893" r:id="rId71"/>
    <p:sldId id="913" r:id="rId72"/>
    <p:sldId id="593" r:id="rId7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6110" autoAdjust="0"/>
  </p:normalViewPr>
  <p:slideViewPr>
    <p:cSldViewPr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handoutMaster" Target="handoutMasters/handoutMaster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0.emf"/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8.vml.rels><?xml version="1.0" encoding="UTF-8" standalone="yes"?>
<Relationships xmlns="http://schemas.openxmlformats.org/package/2006/relationships"><Relationship Id="rId4" Type="http://schemas.openxmlformats.org/officeDocument/2006/relationships/image" Target="../media/image71.emf"/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8.vml.rels><?xml version="1.0" encoding="UTF-8" standalone="yes"?>
<Relationships xmlns="http://schemas.openxmlformats.org/package/2006/relationships"><Relationship Id="rId5" Type="http://schemas.openxmlformats.org/officeDocument/2006/relationships/image" Target="../media/image94.emf"/><Relationship Id="rId4" Type="http://schemas.openxmlformats.org/officeDocument/2006/relationships/image" Target="../media/image93.emf"/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8.emf"/><Relationship Id="rId4" Type="http://schemas.openxmlformats.org/officeDocument/2006/relationships/image" Target="../media/image107.emf"/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.docx"/><Relationship Id="rId8" Type="http://schemas.openxmlformats.org/officeDocument/2006/relationships/image" Target="../media/image9.emf"/><Relationship Id="rId7" Type="http://schemas.openxmlformats.org/officeDocument/2006/relationships/package" Target="../embeddings/Document7.docx"/><Relationship Id="rId6" Type="http://schemas.openxmlformats.org/officeDocument/2006/relationships/image" Target="../media/image8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7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6.e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.emf"/><Relationship Id="rId11" Type="http://schemas.openxmlformats.org/officeDocument/2006/relationships/package" Target="../embeddings/Document9.docx"/><Relationship Id="rId10" Type="http://schemas.openxmlformats.org/officeDocument/2006/relationships/image" Target="../media/image10.emf"/><Relationship Id="rId1" Type="http://schemas.openxmlformats.org/officeDocument/2006/relationships/package" Target="../embeddings/Document4.docx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10.docx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5.emf"/><Relationship Id="rId3" Type="http://schemas.openxmlformats.org/officeDocument/2006/relationships/package" Target="../embeddings/Document13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12.docx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1" Type="http://schemas.openxmlformats.org/officeDocument/2006/relationships/package" Target="../embeddings/Document14.docx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emf"/><Relationship Id="rId3" Type="http://schemas.openxmlformats.org/officeDocument/2006/relationships/package" Target="../embeddings/Document16.docx"/><Relationship Id="rId2" Type="http://schemas.openxmlformats.org/officeDocument/2006/relationships/image" Target="../media/image17.emf"/><Relationship Id="rId1" Type="http://schemas.openxmlformats.org/officeDocument/2006/relationships/package" Target="../embeddings/Document15.docx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1" Type="http://schemas.openxmlformats.org/officeDocument/2006/relationships/package" Target="../embeddings/Document17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0.emf"/><Relationship Id="rId1" Type="http://schemas.openxmlformats.org/officeDocument/2006/relationships/package" Target="../embeddings/Document18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24.emf"/><Relationship Id="rId3" Type="http://schemas.openxmlformats.org/officeDocument/2006/relationships/package" Target="../embeddings/Document22.docx"/><Relationship Id="rId2" Type="http://schemas.openxmlformats.org/officeDocument/2006/relationships/image" Target="../media/image23.emf"/><Relationship Id="rId1" Type="http://schemas.openxmlformats.org/officeDocument/2006/relationships/package" Target="../embeddings/Document21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1" Type="http://schemas.openxmlformats.org/officeDocument/2006/relationships/package" Target="../embeddings/Document23.docx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9.emf"/><Relationship Id="rId7" Type="http://schemas.openxmlformats.org/officeDocument/2006/relationships/package" Target="../embeddings/Document27.docx"/><Relationship Id="rId6" Type="http://schemas.openxmlformats.org/officeDocument/2006/relationships/image" Target="../media/image28.emf"/><Relationship Id="rId5" Type="http://schemas.openxmlformats.org/officeDocument/2006/relationships/package" Target="../embeddings/Document26.docx"/><Relationship Id="rId4" Type="http://schemas.openxmlformats.org/officeDocument/2006/relationships/image" Target="../media/image27.emf"/><Relationship Id="rId3" Type="http://schemas.openxmlformats.org/officeDocument/2006/relationships/package" Target="../embeddings/Document25.docx"/><Relationship Id="rId2" Type="http://schemas.openxmlformats.org/officeDocument/2006/relationships/image" Target="../media/image26.emf"/><Relationship Id="rId10" Type="http://schemas.openxmlformats.org/officeDocument/2006/relationships/vmlDrawing" Target="../drawings/vmlDrawing12.vml"/><Relationship Id="rId1" Type="http://schemas.openxmlformats.org/officeDocument/2006/relationships/package" Target="../embeddings/Document24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2.docx"/><Relationship Id="rId8" Type="http://schemas.openxmlformats.org/officeDocument/2006/relationships/image" Target="../media/image33.emf"/><Relationship Id="rId7" Type="http://schemas.openxmlformats.org/officeDocument/2006/relationships/package" Target="../embeddings/Document31.docx"/><Relationship Id="rId6" Type="http://schemas.openxmlformats.org/officeDocument/2006/relationships/image" Target="../media/image32.emf"/><Relationship Id="rId5" Type="http://schemas.openxmlformats.org/officeDocument/2006/relationships/package" Target="../embeddings/Document30.docx"/><Relationship Id="rId4" Type="http://schemas.openxmlformats.org/officeDocument/2006/relationships/image" Target="../media/image31.emf"/><Relationship Id="rId3" Type="http://schemas.openxmlformats.org/officeDocument/2006/relationships/package" Target="../embeddings/Document29.docx"/><Relationship Id="rId2" Type="http://schemas.openxmlformats.org/officeDocument/2006/relationships/image" Target="../media/image30.emf"/><Relationship Id="rId12" Type="http://schemas.openxmlformats.org/officeDocument/2006/relationships/vmlDrawing" Target="../drawings/vmlDrawing13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4.emf"/><Relationship Id="rId1" Type="http://schemas.openxmlformats.org/officeDocument/2006/relationships/package" Target="../embeddings/Document28.doc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emf"/><Relationship Id="rId1" Type="http://schemas.openxmlformats.org/officeDocument/2006/relationships/package" Target="../embeddings/Document33.docx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2.emf"/><Relationship Id="rId1" Type="http://schemas.openxmlformats.org/officeDocument/2006/relationships/package" Target="../embeddings/Document1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emf"/><Relationship Id="rId1" Type="http://schemas.openxmlformats.org/officeDocument/2006/relationships/package" Target="../embeddings/Document34.docx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9.docx"/><Relationship Id="rId8" Type="http://schemas.openxmlformats.org/officeDocument/2006/relationships/image" Target="../media/image40.emf"/><Relationship Id="rId7" Type="http://schemas.openxmlformats.org/officeDocument/2006/relationships/package" Target="../embeddings/Document38.docx"/><Relationship Id="rId6" Type="http://schemas.openxmlformats.org/officeDocument/2006/relationships/image" Target="../media/image39.emf"/><Relationship Id="rId5" Type="http://schemas.openxmlformats.org/officeDocument/2006/relationships/package" Target="../embeddings/Document37.docx"/><Relationship Id="rId4" Type="http://schemas.openxmlformats.org/officeDocument/2006/relationships/image" Target="../media/image38.emf"/><Relationship Id="rId3" Type="http://schemas.openxmlformats.org/officeDocument/2006/relationships/package" Target="../embeddings/Document36.docx"/><Relationship Id="rId2" Type="http://schemas.openxmlformats.org/officeDocument/2006/relationships/image" Target="../media/image37.emf"/><Relationship Id="rId14" Type="http://schemas.openxmlformats.org/officeDocument/2006/relationships/vmlDrawing" Target="../drawings/vmlDrawing16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42.emf"/><Relationship Id="rId11" Type="http://schemas.openxmlformats.org/officeDocument/2006/relationships/package" Target="../embeddings/Document40.docx"/><Relationship Id="rId10" Type="http://schemas.openxmlformats.org/officeDocument/2006/relationships/image" Target="../media/image41.emf"/><Relationship Id="rId1" Type="http://schemas.openxmlformats.org/officeDocument/2006/relationships/package" Target="../embeddings/Document35.docx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emf"/><Relationship Id="rId1" Type="http://schemas.openxmlformats.org/officeDocument/2006/relationships/package" Target="../embeddings/Document41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4.docx"/><Relationship Id="rId8" Type="http://schemas.openxmlformats.org/officeDocument/2006/relationships/image" Target="../media/image45.emf"/><Relationship Id="rId7" Type="http://schemas.openxmlformats.org/officeDocument/2006/relationships/package" Target="../embeddings/Document43.docx"/><Relationship Id="rId6" Type="http://schemas.openxmlformats.org/officeDocument/2006/relationships/image" Target="../media/image44.emf"/><Relationship Id="rId5" Type="http://schemas.openxmlformats.org/officeDocument/2006/relationships/package" Target="../embeddings/Document42.docx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2" Type="http://schemas.openxmlformats.org/officeDocument/2006/relationships/vmlDrawing" Target="../drawings/vmlDrawing18.v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46.emf"/><Relationship Id="rId1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7.docx"/><Relationship Id="rId8" Type="http://schemas.openxmlformats.org/officeDocument/2006/relationships/image" Target="../media/image48.emf"/><Relationship Id="rId7" Type="http://schemas.openxmlformats.org/officeDocument/2006/relationships/package" Target="../embeddings/Document46.docx"/><Relationship Id="rId6" Type="http://schemas.openxmlformats.org/officeDocument/2006/relationships/image" Target="../media/image47.emf"/><Relationship Id="rId5" Type="http://schemas.openxmlformats.org/officeDocument/2006/relationships/package" Target="../embeddings/Document45.docx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4" Type="http://schemas.openxmlformats.org/officeDocument/2006/relationships/vmlDrawing" Target="../drawings/vmlDrawing19.vm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50.emf"/><Relationship Id="rId11" Type="http://schemas.openxmlformats.org/officeDocument/2006/relationships/package" Target="../embeddings/Document48.docx"/><Relationship Id="rId10" Type="http://schemas.openxmlformats.org/officeDocument/2006/relationships/image" Target="../media/image49.emf"/><Relationship Id="rId1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1.docx"/><Relationship Id="rId8" Type="http://schemas.openxmlformats.org/officeDocument/2006/relationships/image" Target="../media/image52.emf"/><Relationship Id="rId7" Type="http://schemas.openxmlformats.org/officeDocument/2006/relationships/package" Target="../embeddings/Document50.docx"/><Relationship Id="rId6" Type="http://schemas.openxmlformats.org/officeDocument/2006/relationships/image" Target="../media/image51.emf"/><Relationship Id="rId5" Type="http://schemas.openxmlformats.org/officeDocument/2006/relationships/package" Target="../embeddings/Document49.docx"/><Relationship Id="rId4" Type="http://schemas.openxmlformats.org/officeDocument/2006/relationships/slide" Target="slide39.xml"/><Relationship Id="rId3" Type="http://schemas.openxmlformats.org/officeDocument/2006/relationships/slide" Target="slide38.xml"/><Relationship Id="rId2" Type="http://schemas.openxmlformats.org/officeDocument/2006/relationships/slide" Target="slide37.xml"/><Relationship Id="rId13" Type="http://schemas.openxmlformats.org/officeDocument/2006/relationships/notesSlide" Target="../notesSlides/notesSlide2.xml"/><Relationship Id="rId12" Type="http://schemas.openxmlformats.org/officeDocument/2006/relationships/vmlDrawing" Target="../drawings/vmlDrawing20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53.emf"/><Relationship Id="rId1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4.emf"/><Relationship Id="rId7" Type="http://schemas.openxmlformats.org/officeDocument/2006/relationships/package" Target="../embeddings/Document52.docx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Relationship Id="rId3" Type="http://schemas.openxmlformats.org/officeDocument/2006/relationships/slide" Target="slide36.xml"/><Relationship Id="rId2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4.xml"/><Relationship Id="rId6" Type="http://schemas.openxmlformats.org/officeDocument/2006/relationships/tags" Target="../tags/tag2.xml"/><Relationship Id="rId5" Type="http://schemas.openxmlformats.org/officeDocument/2006/relationships/slide" Target="slide12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40.xml"/><Relationship Id="rId10" Type="http://schemas.openxmlformats.org/officeDocument/2006/relationships/notesSlide" Target="../notesSlides/notesSlide1.xml"/><Relationship Id="rId1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image" Target="../media/image57.png"/><Relationship Id="rId25" Type="http://schemas.openxmlformats.org/officeDocument/2006/relationships/vmlDrawing" Target="../drawings/vmlDrawing22.vml"/><Relationship Id="rId24" Type="http://schemas.openxmlformats.org/officeDocument/2006/relationships/slideLayout" Target="../slideLayouts/slideLayout12.xml"/><Relationship Id="rId23" Type="http://schemas.openxmlformats.org/officeDocument/2006/relationships/image" Target="../media/image59.emf"/><Relationship Id="rId22" Type="http://schemas.openxmlformats.org/officeDocument/2006/relationships/package" Target="../embeddings/Document54.docx"/><Relationship Id="rId21" Type="http://schemas.openxmlformats.org/officeDocument/2006/relationships/image" Target="../media/image58.emf"/><Relationship Id="rId20" Type="http://schemas.openxmlformats.org/officeDocument/2006/relationships/package" Target="../embeddings/Document53.docx"/><Relationship Id="rId2" Type="http://schemas.microsoft.com/office/2007/relationships/hdphoto" Target="../media/image56.wdp"/><Relationship Id="rId19" Type="http://schemas.openxmlformats.org/officeDocument/2006/relationships/slide" Target="slide65.xml"/><Relationship Id="rId18" Type="http://schemas.openxmlformats.org/officeDocument/2006/relationships/slide" Target="slide63.xml"/><Relationship Id="rId17" Type="http://schemas.openxmlformats.org/officeDocument/2006/relationships/slide" Target="slide62.xml"/><Relationship Id="rId16" Type="http://schemas.openxmlformats.org/officeDocument/2006/relationships/slide" Target="slide61.xml"/><Relationship Id="rId15" Type="http://schemas.openxmlformats.org/officeDocument/2006/relationships/slide" Target="slide60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3.xml"/><Relationship Id="rId11" Type="http://schemas.openxmlformats.org/officeDocument/2006/relationships/slide" Target="slide52.xml"/><Relationship Id="rId10" Type="http://schemas.openxmlformats.org/officeDocument/2006/relationships/slide" Target="slide51.xml"/><Relationship Id="rId1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2" Type="http://schemas.openxmlformats.org/officeDocument/2006/relationships/vmlDrawing" Target="../drawings/vmlDrawing23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61.emf"/><Relationship Id="rId2" Type="http://schemas.openxmlformats.org/officeDocument/2006/relationships/slide" Target="slide42.xml"/><Relationship Id="rId19" Type="http://schemas.openxmlformats.org/officeDocument/2006/relationships/package" Target="../embeddings/Document56.docx"/><Relationship Id="rId18" Type="http://schemas.openxmlformats.org/officeDocument/2006/relationships/image" Target="../media/image60.emf"/><Relationship Id="rId17" Type="http://schemas.openxmlformats.org/officeDocument/2006/relationships/package" Target="../embeddings/Document55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24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2.emf"/><Relationship Id="rId17" Type="http://schemas.openxmlformats.org/officeDocument/2006/relationships/package" Target="../embeddings/Document57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4" Type="http://schemas.openxmlformats.org/officeDocument/2006/relationships/vmlDrawing" Target="../drawings/vmlDrawing25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65.emf"/><Relationship Id="rId21" Type="http://schemas.openxmlformats.org/officeDocument/2006/relationships/package" Target="../embeddings/Document60.docx"/><Relationship Id="rId20" Type="http://schemas.openxmlformats.org/officeDocument/2006/relationships/image" Target="../media/image64.emf"/><Relationship Id="rId2" Type="http://schemas.openxmlformats.org/officeDocument/2006/relationships/slide" Target="slide42.xml"/><Relationship Id="rId19" Type="http://schemas.openxmlformats.org/officeDocument/2006/relationships/package" Target="../embeddings/Document59.docx"/><Relationship Id="rId18" Type="http://schemas.openxmlformats.org/officeDocument/2006/relationships/image" Target="../media/image63.emf"/><Relationship Id="rId17" Type="http://schemas.openxmlformats.org/officeDocument/2006/relationships/package" Target="../embeddings/Document58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" Type="http://schemas.openxmlformats.org/officeDocument/2006/relationships/slide" Target="slide42.xml"/><Relationship Id="rId17" Type="http://schemas.openxmlformats.org/officeDocument/2006/relationships/slideLayout" Target="../slideLayouts/slideLayout12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26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6.emf"/><Relationship Id="rId17" Type="http://schemas.openxmlformats.org/officeDocument/2006/relationships/package" Target="../embeddings/Document61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27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67.emf"/><Relationship Id="rId17" Type="http://schemas.openxmlformats.org/officeDocument/2006/relationships/package" Target="../embeddings/Document62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" Type="http://schemas.openxmlformats.org/officeDocument/2006/relationships/slide" Target="slide42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6" Type="http://schemas.openxmlformats.org/officeDocument/2006/relationships/vmlDrawing" Target="../drawings/vmlDrawing28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71.emf"/><Relationship Id="rId23" Type="http://schemas.openxmlformats.org/officeDocument/2006/relationships/package" Target="../embeddings/Document66.docx"/><Relationship Id="rId22" Type="http://schemas.openxmlformats.org/officeDocument/2006/relationships/image" Target="../media/image70.emf"/><Relationship Id="rId21" Type="http://schemas.openxmlformats.org/officeDocument/2006/relationships/package" Target="../embeddings/Document65.docx"/><Relationship Id="rId20" Type="http://schemas.openxmlformats.org/officeDocument/2006/relationships/image" Target="../media/image69.emf"/><Relationship Id="rId2" Type="http://schemas.openxmlformats.org/officeDocument/2006/relationships/slide" Target="slide42.xml"/><Relationship Id="rId19" Type="http://schemas.openxmlformats.org/officeDocument/2006/relationships/package" Target="../embeddings/Document64.docx"/><Relationship Id="rId18" Type="http://schemas.openxmlformats.org/officeDocument/2006/relationships/image" Target="../media/image68.emf"/><Relationship Id="rId17" Type="http://schemas.openxmlformats.org/officeDocument/2006/relationships/package" Target="../embeddings/Document63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" Type="http://schemas.openxmlformats.org/officeDocument/2006/relationships/slide" Target="slide42.xml"/><Relationship Id="rId17" Type="http://schemas.openxmlformats.org/officeDocument/2006/relationships/slideLayout" Target="../slideLayouts/slideLayout3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2" Type="http://schemas.openxmlformats.org/officeDocument/2006/relationships/vmlDrawing" Target="../drawings/vmlDrawing29.vml"/><Relationship Id="rId21" Type="http://schemas.openxmlformats.org/officeDocument/2006/relationships/slideLayout" Target="../slideLayouts/slideLayout9.xml"/><Relationship Id="rId20" Type="http://schemas.openxmlformats.org/officeDocument/2006/relationships/image" Target="../media/image73.emf"/><Relationship Id="rId2" Type="http://schemas.openxmlformats.org/officeDocument/2006/relationships/slide" Target="slide42.xml"/><Relationship Id="rId19" Type="http://schemas.openxmlformats.org/officeDocument/2006/relationships/package" Target="../embeddings/Document68.docx"/><Relationship Id="rId18" Type="http://schemas.openxmlformats.org/officeDocument/2006/relationships/image" Target="../media/image72.emf"/><Relationship Id="rId17" Type="http://schemas.openxmlformats.org/officeDocument/2006/relationships/package" Target="../embeddings/Document67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2" Type="http://schemas.openxmlformats.org/officeDocument/2006/relationships/vmlDrawing" Target="../drawings/vmlDrawing30.vml"/><Relationship Id="rId21" Type="http://schemas.openxmlformats.org/officeDocument/2006/relationships/slideLayout" Target="../slideLayouts/slideLayout10.xml"/><Relationship Id="rId20" Type="http://schemas.openxmlformats.org/officeDocument/2006/relationships/image" Target="../media/image75.emf"/><Relationship Id="rId2" Type="http://schemas.openxmlformats.org/officeDocument/2006/relationships/slide" Target="slide42.xml"/><Relationship Id="rId19" Type="http://schemas.openxmlformats.org/officeDocument/2006/relationships/package" Target="../embeddings/Document70.docx"/><Relationship Id="rId18" Type="http://schemas.openxmlformats.org/officeDocument/2006/relationships/image" Target="../media/image74.emf"/><Relationship Id="rId17" Type="http://schemas.openxmlformats.org/officeDocument/2006/relationships/package" Target="../embeddings/Document69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31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76.emf"/><Relationship Id="rId17" Type="http://schemas.openxmlformats.org/officeDocument/2006/relationships/package" Target="../embeddings/Document71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32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77.emf"/><Relationship Id="rId17" Type="http://schemas.openxmlformats.org/officeDocument/2006/relationships/package" Target="../embeddings/Document72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8" Type="http://schemas.openxmlformats.org/officeDocument/2006/relationships/vmlDrawing" Target="../drawings/vmlDrawing33.vml"/><Relationship Id="rId27" Type="http://schemas.openxmlformats.org/officeDocument/2006/relationships/slideLayout" Target="../slideLayouts/slideLayout8.xml"/><Relationship Id="rId26" Type="http://schemas.openxmlformats.org/officeDocument/2006/relationships/image" Target="../media/image82.emf"/><Relationship Id="rId25" Type="http://schemas.openxmlformats.org/officeDocument/2006/relationships/package" Target="../embeddings/Document77.docx"/><Relationship Id="rId24" Type="http://schemas.openxmlformats.org/officeDocument/2006/relationships/image" Target="../media/image81.emf"/><Relationship Id="rId23" Type="http://schemas.openxmlformats.org/officeDocument/2006/relationships/package" Target="../embeddings/Document76.docx"/><Relationship Id="rId22" Type="http://schemas.openxmlformats.org/officeDocument/2006/relationships/image" Target="../media/image80.emf"/><Relationship Id="rId21" Type="http://schemas.openxmlformats.org/officeDocument/2006/relationships/package" Target="../embeddings/Document75.docx"/><Relationship Id="rId20" Type="http://schemas.openxmlformats.org/officeDocument/2006/relationships/image" Target="../media/image79.emf"/><Relationship Id="rId2" Type="http://schemas.openxmlformats.org/officeDocument/2006/relationships/slide" Target="slide42.xml"/><Relationship Id="rId19" Type="http://schemas.openxmlformats.org/officeDocument/2006/relationships/package" Target="../embeddings/Document74.docx"/><Relationship Id="rId18" Type="http://schemas.openxmlformats.org/officeDocument/2006/relationships/image" Target="../media/image78.emf"/><Relationship Id="rId17" Type="http://schemas.openxmlformats.org/officeDocument/2006/relationships/package" Target="../embeddings/Document73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4" Type="http://schemas.openxmlformats.org/officeDocument/2006/relationships/vmlDrawing" Target="../drawings/vmlDrawing34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85.emf"/><Relationship Id="rId21" Type="http://schemas.openxmlformats.org/officeDocument/2006/relationships/package" Target="../embeddings/Document80.docx"/><Relationship Id="rId20" Type="http://schemas.openxmlformats.org/officeDocument/2006/relationships/image" Target="../media/image84.emf"/><Relationship Id="rId2" Type="http://schemas.openxmlformats.org/officeDocument/2006/relationships/slide" Target="slide42.xml"/><Relationship Id="rId19" Type="http://schemas.openxmlformats.org/officeDocument/2006/relationships/package" Target="../embeddings/Document79.docx"/><Relationship Id="rId18" Type="http://schemas.openxmlformats.org/officeDocument/2006/relationships/image" Target="../media/image83.emf"/><Relationship Id="rId17" Type="http://schemas.openxmlformats.org/officeDocument/2006/relationships/package" Target="../embeddings/Document78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35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6.emf"/><Relationship Id="rId17" Type="http://schemas.openxmlformats.org/officeDocument/2006/relationships/package" Target="../embeddings/Document81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image" Target="../media/image57.png"/><Relationship Id="rId20" Type="http://schemas.openxmlformats.org/officeDocument/2006/relationships/slideLayout" Target="../slideLayouts/slideLayout1.xml"/><Relationship Id="rId2" Type="http://schemas.microsoft.com/office/2007/relationships/hdphoto" Target="../media/image56.wdp"/><Relationship Id="rId19" Type="http://schemas.openxmlformats.org/officeDocument/2006/relationships/slide" Target="slide65.xml"/><Relationship Id="rId18" Type="http://schemas.openxmlformats.org/officeDocument/2006/relationships/slide" Target="slide63.xml"/><Relationship Id="rId17" Type="http://schemas.openxmlformats.org/officeDocument/2006/relationships/slide" Target="slide62.xml"/><Relationship Id="rId16" Type="http://schemas.openxmlformats.org/officeDocument/2006/relationships/slide" Target="slide61.xml"/><Relationship Id="rId15" Type="http://schemas.openxmlformats.org/officeDocument/2006/relationships/slide" Target="slide60.xml"/><Relationship Id="rId14" Type="http://schemas.openxmlformats.org/officeDocument/2006/relationships/slide" Target="slide58.xml"/><Relationship Id="rId13" Type="http://schemas.openxmlformats.org/officeDocument/2006/relationships/slide" Target="slide55.xml"/><Relationship Id="rId12" Type="http://schemas.openxmlformats.org/officeDocument/2006/relationships/slide" Target="slide53.xml"/><Relationship Id="rId11" Type="http://schemas.openxmlformats.org/officeDocument/2006/relationships/slide" Target="slide52.xml"/><Relationship Id="rId10" Type="http://schemas.openxmlformats.org/officeDocument/2006/relationships/slide" Target="slide51.xml"/><Relationship Id="rId1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2" Type="http://schemas.openxmlformats.org/officeDocument/2006/relationships/vmlDrawing" Target="../drawings/vmlDrawing36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8.emf"/><Relationship Id="rId2" Type="http://schemas.openxmlformats.org/officeDocument/2006/relationships/slide" Target="slide42.xml"/><Relationship Id="rId19" Type="http://schemas.openxmlformats.org/officeDocument/2006/relationships/package" Target="../embeddings/Document83.docx"/><Relationship Id="rId18" Type="http://schemas.openxmlformats.org/officeDocument/2006/relationships/image" Target="../media/image87.emf"/><Relationship Id="rId17" Type="http://schemas.openxmlformats.org/officeDocument/2006/relationships/package" Target="../embeddings/Document82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37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89.emf"/><Relationship Id="rId17" Type="http://schemas.openxmlformats.org/officeDocument/2006/relationships/package" Target="../embeddings/Document84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8" Type="http://schemas.openxmlformats.org/officeDocument/2006/relationships/vmlDrawing" Target="../drawings/vmlDrawing38.v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94.emf"/><Relationship Id="rId25" Type="http://schemas.openxmlformats.org/officeDocument/2006/relationships/package" Target="../embeddings/Document89.docx"/><Relationship Id="rId24" Type="http://schemas.openxmlformats.org/officeDocument/2006/relationships/image" Target="../media/image93.emf"/><Relationship Id="rId23" Type="http://schemas.openxmlformats.org/officeDocument/2006/relationships/package" Target="../embeddings/Document88.docx"/><Relationship Id="rId22" Type="http://schemas.openxmlformats.org/officeDocument/2006/relationships/image" Target="../media/image92.emf"/><Relationship Id="rId21" Type="http://schemas.openxmlformats.org/officeDocument/2006/relationships/package" Target="../embeddings/Document87.docx"/><Relationship Id="rId20" Type="http://schemas.openxmlformats.org/officeDocument/2006/relationships/image" Target="../media/image91.emf"/><Relationship Id="rId2" Type="http://schemas.openxmlformats.org/officeDocument/2006/relationships/slide" Target="slide42.xml"/><Relationship Id="rId19" Type="http://schemas.openxmlformats.org/officeDocument/2006/relationships/package" Target="../embeddings/Document86.docx"/><Relationship Id="rId18" Type="http://schemas.openxmlformats.org/officeDocument/2006/relationships/image" Target="../media/image90.emf"/><Relationship Id="rId17" Type="http://schemas.openxmlformats.org/officeDocument/2006/relationships/package" Target="../embeddings/Document85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4" Type="http://schemas.openxmlformats.org/officeDocument/2006/relationships/vmlDrawing" Target="../drawings/vmlDrawing39.vml"/><Relationship Id="rId23" Type="http://schemas.openxmlformats.org/officeDocument/2006/relationships/slideLayout" Target="../slideLayouts/slideLayout12.xml"/><Relationship Id="rId22" Type="http://schemas.openxmlformats.org/officeDocument/2006/relationships/image" Target="../media/image97.emf"/><Relationship Id="rId21" Type="http://schemas.openxmlformats.org/officeDocument/2006/relationships/package" Target="../embeddings/Document92.docx"/><Relationship Id="rId20" Type="http://schemas.openxmlformats.org/officeDocument/2006/relationships/image" Target="../media/image96.emf"/><Relationship Id="rId2" Type="http://schemas.openxmlformats.org/officeDocument/2006/relationships/slide" Target="slide42.xml"/><Relationship Id="rId19" Type="http://schemas.openxmlformats.org/officeDocument/2006/relationships/package" Target="../embeddings/Document91.docx"/><Relationship Id="rId18" Type="http://schemas.openxmlformats.org/officeDocument/2006/relationships/image" Target="../media/image95.emf"/><Relationship Id="rId17" Type="http://schemas.openxmlformats.org/officeDocument/2006/relationships/package" Target="../embeddings/Document90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3.xml"/><Relationship Id="rId7" Type="http://schemas.openxmlformats.org/officeDocument/2006/relationships/slide" Target="slide42.xml"/><Relationship Id="rId6" Type="http://schemas.openxmlformats.org/officeDocument/2006/relationships/slide" Target="slide41.xml"/><Relationship Id="rId5" Type="http://schemas.openxmlformats.org/officeDocument/2006/relationships/image" Target="../media/image98.emf"/><Relationship Id="rId4" Type="http://schemas.openxmlformats.org/officeDocument/2006/relationships/package" Target="../embeddings/Document93.docx"/><Relationship Id="rId3" Type="http://schemas.openxmlformats.org/officeDocument/2006/relationships/image" Target="../media/image57.png"/><Relationship Id="rId23" Type="http://schemas.openxmlformats.org/officeDocument/2006/relationships/vmlDrawing" Target="../drawings/vmlDrawing40.vml"/><Relationship Id="rId22" Type="http://schemas.openxmlformats.org/officeDocument/2006/relationships/slideLayout" Target="../slideLayouts/slideLayout1.xml"/><Relationship Id="rId21" Type="http://schemas.openxmlformats.org/officeDocument/2006/relationships/slide" Target="slide65.xml"/><Relationship Id="rId20" Type="http://schemas.openxmlformats.org/officeDocument/2006/relationships/slide" Target="slide63.xml"/><Relationship Id="rId2" Type="http://schemas.microsoft.com/office/2007/relationships/hdphoto" Target="../media/image56.wdp"/><Relationship Id="rId19" Type="http://schemas.openxmlformats.org/officeDocument/2006/relationships/slide" Target="slide62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8.xml"/><Relationship Id="rId15" Type="http://schemas.openxmlformats.org/officeDocument/2006/relationships/slide" Target="slide55.xml"/><Relationship Id="rId14" Type="http://schemas.openxmlformats.org/officeDocument/2006/relationships/slide" Target="slide53.xml"/><Relationship Id="rId13" Type="http://schemas.openxmlformats.org/officeDocument/2006/relationships/slide" Target="slide52.xml"/><Relationship Id="rId12" Type="http://schemas.openxmlformats.org/officeDocument/2006/relationships/slide" Target="slide51.xml"/><Relationship Id="rId11" Type="http://schemas.openxmlformats.org/officeDocument/2006/relationships/slide" Target="slide48.xml"/><Relationship Id="rId10" Type="http://schemas.openxmlformats.org/officeDocument/2006/relationships/slide" Target="slide46.xml"/><Relationship Id="rId1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41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99.emf"/><Relationship Id="rId17" Type="http://schemas.openxmlformats.org/officeDocument/2006/relationships/package" Target="../embeddings/Document94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0" Type="http://schemas.openxmlformats.org/officeDocument/2006/relationships/vmlDrawing" Target="../drawings/vmlDrawing42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00.emf"/><Relationship Id="rId17" Type="http://schemas.openxmlformats.org/officeDocument/2006/relationships/package" Target="../embeddings/Document95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4" Type="http://schemas.openxmlformats.org/officeDocument/2006/relationships/vmlDrawing" Target="../drawings/vmlDrawing43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103.emf"/><Relationship Id="rId21" Type="http://schemas.openxmlformats.org/officeDocument/2006/relationships/package" Target="../embeddings/Document98.docx"/><Relationship Id="rId20" Type="http://schemas.openxmlformats.org/officeDocument/2006/relationships/image" Target="../media/image102.emf"/><Relationship Id="rId2" Type="http://schemas.openxmlformats.org/officeDocument/2006/relationships/slide" Target="slide42.xml"/><Relationship Id="rId19" Type="http://schemas.openxmlformats.org/officeDocument/2006/relationships/package" Target="../embeddings/Document97.docx"/><Relationship Id="rId18" Type="http://schemas.openxmlformats.org/officeDocument/2006/relationships/image" Target="../media/image101.emf"/><Relationship Id="rId17" Type="http://schemas.openxmlformats.org/officeDocument/2006/relationships/package" Target="../embeddings/Document96.docx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53.xml"/><Relationship Id="rId8" Type="http://schemas.openxmlformats.org/officeDocument/2006/relationships/slide" Target="slide52.xml"/><Relationship Id="rId7" Type="http://schemas.openxmlformats.org/officeDocument/2006/relationships/slide" Target="slide51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5.xml"/><Relationship Id="rId3" Type="http://schemas.openxmlformats.org/officeDocument/2006/relationships/slide" Target="slide43.xml"/><Relationship Id="rId2" Type="http://schemas.openxmlformats.org/officeDocument/2006/relationships/slide" Target="slide42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slide" Target="slide62.xml"/><Relationship Id="rId13" Type="http://schemas.openxmlformats.org/officeDocument/2006/relationships/slide" Target="slide61.xml"/><Relationship Id="rId12" Type="http://schemas.openxmlformats.org/officeDocument/2006/relationships/slide" Target="slide60.xml"/><Relationship Id="rId11" Type="http://schemas.openxmlformats.org/officeDocument/2006/relationships/slide" Target="slide58.xml"/><Relationship Id="rId10" Type="http://schemas.openxmlformats.org/officeDocument/2006/relationships/slide" Target="slide55.xml"/><Relationship Id="rId1" Type="http://schemas.openxmlformats.org/officeDocument/2006/relationships/slide" Target="slide41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03.docx"/><Relationship Id="rId8" Type="http://schemas.openxmlformats.org/officeDocument/2006/relationships/image" Target="../media/image107.emf"/><Relationship Id="rId7" Type="http://schemas.openxmlformats.org/officeDocument/2006/relationships/package" Target="../embeddings/Document102.docx"/><Relationship Id="rId6" Type="http://schemas.openxmlformats.org/officeDocument/2006/relationships/image" Target="../media/image106.emf"/><Relationship Id="rId5" Type="http://schemas.openxmlformats.org/officeDocument/2006/relationships/package" Target="../embeddings/Document101.docx"/><Relationship Id="rId4" Type="http://schemas.openxmlformats.org/officeDocument/2006/relationships/image" Target="../media/image105.emf"/><Relationship Id="rId3" Type="http://schemas.openxmlformats.org/officeDocument/2006/relationships/package" Target="../embeddings/Document100.docx"/><Relationship Id="rId28" Type="http://schemas.openxmlformats.org/officeDocument/2006/relationships/vmlDrawing" Target="../drawings/vmlDrawing44.vml"/><Relationship Id="rId27" Type="http://schemas.openxmlformats.org/officeDocument/2006/relationships/slideLayout" Target="../slideLayouts/slideLayout3.xml"/><Relationship Id="rId26" Type="http://schemas.openxmlformats.org/officeDocument/2006/relationships/slide" Target="slide65.xml"/><Relationship Id="rId25" Type="http://schemas.openxmlformats.org/officeDocument/2006/relationships/slide" Target="slide63.xml"/><Relationship Id="rId24" Type="http://schemas.openxmlformats.org/officeDocument/2006/relationships/slide" Target="slide62.xml"/><Relationship Id="rId23" Type="http://schemas.openxmlformats.org/officeDocument/2006/relationships/slide" Target="slide61.xml"/><Relationship Id="rId22" Type="http://schemas.openxmlformats.org/officeDocument/2006/relationships/slide" Target="slide60.xml"/><Relationship Id="rId21" Type="http://schemas.openxmlformats.org/officeDocument/2006/relationships/slide" Target="slide58.xml"/><Relationship Id="rId20" Type="http://schemas.openxmlformats.org/officeDocument/2006/relationships/slide" Target="slide55.xml"/><Relationship Id="rId2" Type="http://schemas.openxmlformats.org/officeDocument/2006/relationships/image" Target="../media/image104.emf"/><Relationship Id="rId19" Type="http://schemas.openxmlformats.org/officeDocument/2006/relationships/slide" Target="slide53.xml"/><Relationship Id="rId18" Type="http://schemas.openxmlformats.org/officeDocument/2006/relationships/slide" Target="slide52.xml"/><Relationship Id="rId17" Type="http://schemas.openxmlformats.org/officeDocument/2006/relationships/slide" Target="slide51.xml"/><Relationship Id="rId16" Type="http://schemas.openxmlformats.org/officeDocument/2006/relationships/slide" Target="slide48.xml"/><Relationship Id="rId15" Type="http://schemas.openxmlformats.org/officeDocument/2006/relationships/slide" Target="slide46.xml"/><Relationship Id="rId14" Type="http://schemas.openxmlformats.org/officeDocument/2006/relationships/slide" Target="slide45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image" Target="../media/image108.emf"/><Relationship Id="rId1" Type="http://schemas.openxmlformats.org/officeDocument/2006/relationships/package" Target="../embeddings/Document99.docx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image" Target="../media/image109.emf"/><Relationship Id="rId3" Type="http://schemas.openxmlformats.org/officeDocument/2006/relationships/package" Target="../embeddings/Document104.docx"/><Relationship Id="rId22" Type="http://schemas.openxmlformats.org/officeDocument/2006/relationships/vmlDrawing" Target="../drawings/vmlDrawing45.vml"/><Relationship Id="rId21" Type="http://schemas.openxmlformats.org/officeDocument/2006/relationships/slideLayout" Target="../slideLayouts/slideLayout3.xml"/><Relationship Id="rId20" Type="http://schemas.openxmlformats.org/officeDocument/2006/relationships/slide" Target="slide65.xml"/><Relationship Id="rId2" Type="http://schemas.openxmlformats.org/officeDocument/2006/relationships/image" Target="../media/image4.png"/><Relationship Id="rId19" Type="http://schemas.openxmlformats.org/officeDocument/2006/relationships/slide" Target="slide63.xml"/><Relationship Id="rId18" Type="http://schemas.openxmlformats.org/officeDocument/2006/relationships/slide" Target="slide62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5.xml"/><Relationship Id="rId13" Type="http://schemas.openxmlformats.org/officeDocument/2006/relationships/slide" Target="slide53.xml"/><Relationship Id="rId12" Type="http://schemas.openxmlformats.org/officeDocument/2006/relationships/slide" Target="slide52.xml"/><Relationship Id="rId11" Type="http://schemas.openxmlformats.org/officeDocument/2006/relationships/slide" Target="slide51.xml"/><Relationship Id="rId10" Type="http://schemas.openxmlformats.org/officeDocument/2006/relationships/slide" Target="slide48.xml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475320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二项分布</a:t>
            </a:r>
            <a:endParaRPr lang="zh-CN" altLang="zh-CN" sz="4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8.2.3</a:t>
            </a:r>
            <a:r>
              <a:rPr lang="zh-CN" altLang="zh-CN" sz="2400" dirty="0"/>
              <a:t>　二项分布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判断依据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要看该试验是不是在相同的条件下可以重复进行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每次试验相互独立，互不影响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每次试验都只有两种结果，即事件发生、不发生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265649"/>
            <a:ext cx="11197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下列事件不是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运动员甲射击一次，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甲、乙两运动员各射击一次，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甲射中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乙射中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甲、乙两运动员各射击一次，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甲、乙都射中目标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目标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在相同的条件下，甲射击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次击中目标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888" y="4293096"/>
            <a:ext cx="11197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符合互斥事件的概念，是互斥事件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是相互独立事件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356626" y="155295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356626" y="8705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356626" y="21920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二、二项分布的推导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764704"/>
            <a:ext cx="1122367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连续投掷一枚图钉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次，且每次针尖向上的概率为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，针尖向下的概率为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，则仅出现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次针尖向上的概率是多少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3725" y="2233613"/>
          <a:ext cx="1051083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90" name="文档" r:id="rId1" imgW="10629900" imgH="2772410" progId="Word.Document.12">
                  <p:embed/>
                </p:oleObj>
              </mc:Choice>
              <mc:Fallback>
                <p:oleObj name="文档" r:id="rId1" imgW="10629900" imgH="2772410" progId="Word.Document.12">
                  <p:embed/>
                  <p:pic>
                    <p:nvPicPr>
                      <p:cNvPr id="0" name="图片 8693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" y="2233613"/>
                        <a:ext cx="10510838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1278508"/>
            <a:ext cx="1122367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次掷得针尖向上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出现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次针尖向上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0692" y="2604740"/>
          <a:ext cx="81391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2" name="文档" r:id="rId1" imgW="8126095" imgH="762000" progId="Word.Document.12">
                  <p:embed/>
                </p:oleObj>
              </mc:Choice>
              <mc:Fallback>
                <p:oleObj name="文档" r:id="rId1" imgW="8126095" imgH="762000" progId="Word.Document.12">
                  <p:embed/>
                  <p:pic>
                    <p:nvPicPr>
                      <p:cNvPr id="0" name="图片 8714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692" y="2604740"/>
                        <a:ext cx="81391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09600" y="3219276"/>
          <a:ext cx="8128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3" name="文档" r:id="rId3" imgW="8126095" imgH="762000" progId="Word.Document.12">
                  <p:embed/>
                </p:oleObj>
              </mc:Choice>
              <mc:Fallback>
                <p:oleObj name="文档" r:id="rId3" imgW="8126095" imgH="762000" progId="Word.Document.12">
                  <p:embed/>
                  <p:pic>
                    <p:nvPicPr>
                      <p:cNvPr id="0" name="图片 8714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219276"/>
                        <a:ext cx="8128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9600" y="3856867"/>
          <a:ext cx="8128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4" name="文档" r:id="rId5" imgW="8126095" imgH="762000" progId="Word.Document.12">
                  <p:embed/>
                </p:oleObj>
              </mc:Choice>
              <mc:Fallback>
                <p:oleObj name="文档" r:id="rId5" imgW="8126095" imgH="762000" progId="Word.Document.12">
                  <p:embed/>
                  <p:pic>
                    <p:nvPicPr>
                      <p:cNvPr id="0" name="图片 8714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856867"/>
                        <a:ext cx="8128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9600" y="4501976"/>
          <a:ext cx="1107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5" name="文档" r:id="rId7" imgW="11080750" imgH="890270" progId="Word.Document.12">
                  <p:embed/>
                </p:oleObj>
              </mc:Choice>
              <mc:Fallback>
                <p:oleObj name="文档" r:id="rId7" imgW="11080750" imgH="890270" progId="Word.Document.12">
                  <p:embed/>
                  <p:pic>
                    <p:nvPicPr>
                      <p:cNvPr id="0" name="图片 8714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4501976"/>
                        <a:ext cx="1107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9600" y="5225876"/>
          <a:ext cx="1107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6" name="文档" r:id="rId9" imgW="11080750" imgH="890270" progId="Word.Document.12">
                  <p:embed/>
                </p:oleObj>
              </mc:Choice>
              <mc:Fallback>
                <p:oleObj name="文档" r:id="rId9" imgW="11080750" imgH="890270" progId="Word.Document.12">
                  <p:embed/>
                  <p:pic>
                    <p:nvPicPr>
                      <p:cNvPr id="0" name="图片 87149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5225876"/>
                        <a:ext cx="1107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9600" y="5924376"/>
          <a:ext cx="1107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7" name="文档" r:id="rId11" imgW="11080750" imgH="890270" progId="Word.Document.12">
                  <p:embed/>
                </p:oleObj>
              </mc:Choice>
              <mc:Fallback>
                <p:oleObj name="文档" r:id="rId11" imgW="11080750" imgH="890270" progId="Word.Document.12">
                  <p:embed/>
                  <p:pic>
                    <p:nvPicPr>
                      <p:cNvPr id="0" name="图片 8714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5924376"/>
                        <a:ext cx="1107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20166" y="19224"/>
            <a:ext cx="1122367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类似地，连续投掷一枚图钉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次，出现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0,1,2,3)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次针尖向上的概率是多少？有什么规律？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8979" y="1196752"/>
          <a:ext cx="11295062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83" name="文档" r:id="rId1" imgW="11296015" imgH="2007235" progId="Word.Document.12">
                  <p:embed/>
                </p:oleObj>
              </mc:Choice>
              <mc:Fallback>
                <p:oleObj name="文档" r:id="rId1" imgW="11296015" imgH="2007235" progId="Word.Document.12">
                  <p:embed/>
                  <p:pic>
                    <p:nvPicPr>
                      <p:cNvPr id="0" name="图片 8683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8979" y="1196752"/>
                        <a:ext cx="11295062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07367" y="3194392"/>
            <a:ext cx="1140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5104" y="3278520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50656" y="32684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9480376" y="3310756"/>
          <a:ext cx="22177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84" name="文档" r:id="rId3" imgW="2218690" imgH="623570" progId="Word.Document.12">
                  <p:embed/>
                </p:oleObj>
              </mc:Choice>
              <mc:Fallback>
                <p:oleObj name="文档" r:id="rId3" imgW="2218690" imgH="623570" progId="Word.Document.12">
                  <p:embed/>
                  <p:pic>
                    <p:nvPicPr>
                      <p:cNvPr id="0" name="图片 8683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0376" y="3310756"/>
                        <a:ext cx="2217738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07367" y="3943355"/>
            <a:ext cx="1140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由二项式定理可知，二项分布的所有概率和为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两点分布与二项分布的关系：两点分布是只进行一次的二项分布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676324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甲、乙两人各射击一次，击中目标的概率分别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假设每次射击是否击中目标，相互之间没有影响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结果需用分数作答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求甲射击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次未击中目标的概率；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0" y="2836564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甲射击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次未击中目标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，由题意，知射击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次，相当于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4191992"/>
          <a:ext cx="10782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35" name="文档" r:id="rId1" imgW="10930255" imgH="991870" progId="Word.Document.12">
                  <p:embed/>
                </p:oleObj>
              </mc:Choice>
              <mc:Fallback>
                <p:oleObj name="文档" r:id="rId1" imgW="10930255" imgH="991870" progId="Word.Document.12">
                  <p:embed/>
                  <p:pic>
                    <p:nvPicPr>
                      <p:cNvPr id="0" name="图片 8315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300" y="4191992"/>
                        <a:ext cx="10782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086428" y="553287"/>
          <a:ext cx="14493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36" name="文档" r:id="rId3" imgW="1443355" imgH="1011555" progId="Word.Document.12">
                  <p:embed/>
                </p:oleObj>
              </mc:Choice>
              <mc:Fallback>
                <p:oleObj name="文档" r:id="rId3" imgW="1443355" imgH="1011555" progId="Word.Document.12">
                  <p:embed/>
                  <p:pic>
                    <p:nvPicPr>
                      <p:cNvPr id="0" name="图片 8315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6428" y="553287"/>
                        <a:ext cx="14493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692696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求两人各射击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次，甲恰好击中目标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次且乙恰好击中目标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1816100"/>
          <a:ext cx="111379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2" name="文档" r:id="rId1" imgW="11143615" imgH="3200400" progId="Word.Document.12">
                  <p:embed/>
                </p:oleObj>
              </mc:Choice>
              <mc:Fallback>
                <p:oleObj name="文档" r:id="rId1" imgW="11143615" imgH="3200400" progId="Word.Document.12">
                  <p:embed/>
                  <p:pic>
                    <p:nvPicPr>
                      <p:cNvPr id="0" name="图片 8325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1816100"/>
                        <a:ext cx="111379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431180"/>
            <a:ext cx="111612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在本例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的条件下，求甲、乙均击中目标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2012156"/>
          <a:ext cx="109347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8" name="文档" r:id="rId1" imgW="11093450" imgH="1828800" progId="Word.Document.12">
                  <p:embed/>
                </p:oleObj>
              </mc:Choice>
              <mc:Fallback>
                <p:oleObj name="文档" r:id="rId1" imgW="11093450" imgH="1828800" progId="Word.Document.12">
                  <p:embed/>
                  <p:pic>
                    <p:nvPicPr>
                      <p:cNvPr id="0" name="图片 8335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300" y="2012156"/>
                        <a:ext cx="109347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5380" y="3815556"/>
            <a:ext cx="11161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所以甲、乙均击中目标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次的概率为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300" y="4602956"/>
          <a:ext cx="109347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9" name="文档" r:id="rId3" imgW="11253470" imgH="1161415" progId="Word.Document.12">
                  <p:embed/>
                </p:oleObj>
              </mc:Choice>
              <mc:Fallback>
                <p:oleObj name="文档" r:id="rId3" imgW="11253470" imgH="1161415" progId="Word.Document.12">
                  <p:embed/>
                  <p:pic>
                    <p:nvPicPr>
                      <p:cNvPr id="0" name="图片 8335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4602956"/>
                        <a:ext cx="109347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793507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在本例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的条件下，求甲未击中，乙击中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1744712"/>
          <a:ext cx="108585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89" name="文档" r:id="rId1" imgW="11163300" imgH="2774950" progId="Word.Document.12">
                  <p:embed/>
                </p:oleObj>
              </mc:Choice>
              <mc:Fallback>
                <p:oleObj name="文档" r:id="rId1" imgW="11163300" imgH="2774950" progId="Word.Document.12">
                  <p:embed/>
                  <p:pic>
                    <p:nvPicPr>
                      <p:cNvPr id="0" name="图片 8345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300" y="1744712"/>
                        <a:ext cx="108585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掌握二项分布的概率表达形式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能利用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二项分布解决一些简单的实际问题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求法的三个步骤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判断：依据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特征，判断所给试验是否为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分拆：判断所求事件是否需要分拆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计算：就每个事件依据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概率公式求解，最后利用互斥事件概率加法公式计算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620688"/>
            <a:ext cx="11089232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个人去参加某娱乐活动，该活动有甲、乙两个游戏可供参加者选择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为增加趣味性，约定：每个人通过掷一枚质地均匀的骰子决定自己参加哪个游戏，掷出点数为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的人参加甲游戏，掷出点数大于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的人参加乙游戏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个人中恰有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人参加甲游戏的概率；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05644" y="260648"/>
          <a:ext cx="10780713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4" name="文档" r:id="rId1" imgW="10782300" imgH="2071370" progId="Word.Document.12">
                  <p:embed/>
                </p:oleObj>
              </mc:Choice>
              <mc:Fallback>
                <p:oleObj name="文档" r:id="rId1" imgW="10782300" imgH="2071370" progId="Word.Document.12">
                  <p:embed/>
                  <p:pic>
                    <p:nvPicPr>
                      <p:cNvPr id="0" name="图片 8909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5644" y="260648"/>
                        <a:ext cx="10780713" cy="206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89484" y="2196090"/>
            <a:ext cx="9685665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个人中恰有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人参加甲游戏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 err="1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1200" y="2870200"/>
          <a:ext cx="10782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5" name="文档" r:id="rId3" imgW="10782300" imgH="1245235" progId="Word.Document.12">
                  <p:embed/>
                </p:oleObj>
              </mc:Choice>
              <mc:Fallback>
                <p:oleObj name="文档" r:id="rId3" imgW="10782300" imgH="1245235" progId="Word.Document.12">
                  <p:embed/>
                  <p:pic>
                    <p:nvPicPr>
                      <p:cNvPr id="0" name="图片 8909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00" y="2870200"/>
                        <a:ext cx="107823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89484" y="3936180"/>
            <a:ext cx="6647974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故这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个人中恰有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人参加甲游戏的概率为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11200" y="4673600"/>
          <a:ext cx="10782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6" name="文档" r:id="rId5" imgW="10782300" imgH="1245235" progId="Word.Document.12">
                  <p:embed/>
                </p:oleObj>
              </mc:Choice>
              <mc:Fallback>
                <p:oleObj name="文档" r:id="rId5" imgW="10782300" imgH="1245235" progId="Word.Document.12">
                  <p:embed/>
                  <p:pic>
                    <p:nvPicPr>
                      <p:cNvPr id="0" name="图片 8909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200" y="4673600"/>
                        <a:ext cx="107823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824880"/>
            <a:ext cx="110892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个人中参加甲游戏的人数大于参加乙游戏的人数的概率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1753951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个人中参加甲游戏的人数大于参加乙游戏的人数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4600" y="3057128"/>
          <a:ext cx="104886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97" name="文档" r:id="rId1" imgW="10489565" imgH="1182370" progId="Word.Document.12">
                  <p:embed/>
                </p:oleObj>
              </mc:Choice>
              <mc:Fallback>
                <p:oleObj name="文档" r:id="rId1" imgW="10489565" imgH="1182370" progId="Word.Document.12">
                  <p:embed/>
                  <p:pic>
                    <p:nvPicPr>
                      <p:cNvPr id="0" name="图片 8734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600" y="3057128"/>
                        <a:ext cx="1048861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7700" y="4005064"/>
          <a:ext cx="10490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98" name="文档" r:id="rId3" imgW="10489565" imgH="1182370" progId="Word.Document.12">
                  <p:embed/>
                </p:oleObj>
              </mc:Choice>
              <mc:Fallback>
                <p:oleObj name="文档" r:id="rId3" imgW="10489565" imgH="1182370" progId="Word.Document.12">
                  <p:embed/>
                  <p:pic>
                    <p:nvPicPr>
                      <p:cNvPr id="0" name="图片 8734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4005064"/>
                        <a:ext cx="104902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三、二项分布的简单应用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755264"/>
            <a:ext cx="112332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班的一个研究性学习小组在网上查知，某珍稀植物种子在一定条件下发芽成功的概率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该研究性学习小组又分成两个小组进行验证性试验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第一小组做了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次这种植物种子的发芽试验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每次均种下一粒种子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，求他们的试验中至少有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次发芽成功的概率；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03912" y="1350457"/>
          <a:ext cx="958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1" name="文档" r:id="rId1" imgW="960120" imgH="1068070" progId="Word.Document.12">
                  <p:embed/>
                </p:oleObj>
              </mc:Choice>
              <mc:Fallback>
                <p:oleObj name="文档" r:id="rId1" imgW="960120" imgH="1068070" progId="Word.Document.12">
                  <p:embed/>
                  <p:pic>
                    <p:nvPicPr>
                      <p:cNvPr id="0" name="图片 8376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03912" y="1350457"/>
                        <a:ext cx="9588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188640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次发芽成功，即有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次发芽成功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次试验中种子发芽成功的次数为随机变量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900" y="1556792"/>
          <a:ext cx="8051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1" name="文档" r:id="rId1" imgW="8171815" imgH="1105535" progId="Word.Document.12">
                  <p:embed/>
                </p:oleObj>
              </mc:Choice>
              <mc:Fallback>
                <p:oleObj name="文档" r:id="rId1" imgW="8171815" imgH="1105535" progId="Word.Document.12">
                  <p:embed/>
                  <p:pic>
                    <p:nvPicPr>
                      <p:cNvPr id="0" name="图片 8387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900" y="1556792"/>
                        <a:ext cx="8051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6900" y="2552204"/>
          <a:ext cx="8051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2" name="文档" r:id="rId3" imgW="8171815" imgH="1105535" progId="Word.Document.12">
                  <p:embed/>
                </p:oleObj>
              </mc:Choice>
              <mc:Fallback>
                <p:oleObj name="文档" r:id="rId3" imgW="8171815" imgH="1105535" progId="Word.Document.12">
                  <p:embed/>
                  <p:pic>
                    <p:nvPicPr>
                      <p:cNvPr id="0" name="图片 8387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2552204"/>
                        <a:ext cx="8051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6900" y="3488928"/>
          <a:ext cx="8051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3" name="文档" r:id="rId5" imgW="8171815" imgH="1105535" progId="Word.Document.12">
                  <p:embed/>
                </p:oleObj>
              </mc:Choice>
              <mc:Fallback>
                <p:oleObj name="文档" r:id="rId5" imgW="8171815" imgH="1105535" progId="Word.Document.12">
                  <p:embed/>
                  <p:pic>
                    <p:nvPicPr>
                      <p:cNvPr id="0" name="图片 8387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3488928"/>
                        <a:ext cx="8051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4365104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次发芽成功的概率为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96900" y="5722764"/>
          <a:ext cx="8051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4" name="文档" r:id="rId7" imgW="8171815" imgH="1105535" progId="Word.Document.12">
                  <p:embed/>
                </p:oleObj>
              </mc:Choice>
              <mc:Fallback>
                <p:oleObj name="文档" r:id="rId7" imgW="8171815" imgH="1105535" progId="Word.Document.12">
                  <p:embed/>
                  <p:pic>
                    <p:nvPicPr>
                      <p:cNvPr id="0" name="图片 8387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5722764"/>
                        <a:ext cx="80518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476672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第二小组做了若干次发芽试验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每次均种下一粒种子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，如果在一次试验中种子发芽成功就停止试验，否则将继续进行下次试验，直到种子发芽成功为止，但试验的次数最多不超过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次，求第二小组所做种子发芽试验的次数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554260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随机变量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ξ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1,2,3,4,5.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2876" y="1241052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54" name="文档" r:id="rId1" imgW="8126095" imgH="1040765" progId="Word.Document.12">
                  <p:embed/>
                </p:oleObj>
              </mc:Choice>
              <mc:Fallback>
                <p:oleObj name="文档" r:id="rId1" imgW="8126095" imgH="1040765" progId="Word.Document.12">
                  <p:embed/>
                  <p:pic>
                    <p:nvPicPr>
                      <p:cNvPr id="0" name="图片 8745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2876" y="1241052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2876" y="2138436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55" name="文档" r:id="rId3" imgW="8126095" imgH="1040765" progId="Word.Document.12">
                  <p:embed/>
                </p:oleObj>
              </mc:Choice>
              <mc:Fallback>
                <p:oleObj name="文档" r:id="rId3" imgW="8126095" imgH="1040765" progId="Word.Document.12">
                  <p:embed/>
                  <p:pic>
                    <p:nvPicPr>
                      <p:cNvPr id="0" name="图片 8745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876" y="2138436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2876" y="3035820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56" name="文档" r:id="rId5" imgW="8126095" imgH="1040765" progId="Word.Document.12">
                  <p:embed/>
                </p:oleObj>
              </mc:Choice>
              <mc:Fallback>
                <p:oleObj name="文档" r:id="rId5" imgW="8126095" imgH="1040765" progId="Word.Document.12">
                  <p:embed/>
                  <p:pic>
                    <p:nvPicPr>
                      <p:cNvPr id="0" name="图片 8745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76" y="3035820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876" y="4046512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57" name="文档" r:id="rId7" imgW="8126095" imgH="1040765" progId="Word.Document.12">
                  <p:embed/>
                </p:oleObj>
              </mc:Choice>
              <mc:Fallback>
                <p:oleObj name="文档" r:id="rId7" imgW="8126095" imgH="1040765" progId="Word.Document.12">
                  <p:embed/>
                  <p:pic>
                    <p:nvPicPr>
                      <p:cNvPr id="0" name="图片 8745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876" y="4046512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42876" y="5051896"/>
          <a:ext cx="8139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58" name="文档" r:id="rId9" imgW="8126095" imgH="1040765" progId="Word.Document.12">
                  <p:embed/>
                </p:oleObj>
              </mc:Choice>
              <mc:Fallback>
                <p:oleObj name="文档" r:id="rId9" imgW="8126095" imgH="1040765" progId="Word.Document.12">
                  <p:embed/>
                  <p:pic>
                    <p:nvPicPr>
                      <p:cNvPr id="0" name="图片 8745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876" y="5051896"/>
                        <a:ext cx="813911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1130324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</a:rPr>
              <a:t>ξ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9336" y="1953443"/>
          <a:ext cx="580707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9" name="文档" r:id="rId1" imgW="5809615" imgH="1981200" progId="Word.Document.12">
                  <p:embed/>
                </p:oleObj>
              </mc:Choice>
              <mc:Fallback>
                <p:oleObj name="文档" r:id="rId1" imgW="5809615" imgH="1981200" progId="Word.Document.12">
                  <p:embed/>
                  <p:pic>
                    <p:nvPicPr>
                      <p:cNvPr id="0" name="图片 8755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336" y="1953443"/>
                        <a:ext cx="5807075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某学生走在大街上，看见路旁有一群人，他挤进去，见一板木牌上写着：只需投掷二十次，便可拥有双倍财富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次正面朝上者中奖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，他一阵窃喜：数学老师刚讲过，投硬币时，正面朝上和正面朝下为等可能事件，概率均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吗？这简直是必然事件嘛！于是他走上前去，将仅有的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元押在桌上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那么这个学生的运气如何呢？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07768" y="2924944"/>
          <a:ext cx="5635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54" name="文档" r:id="rId1" imgW="565150" imgH="991870" progId="Word.Document.12">
                  <p:embed/>
                </p:oleObj>
              </mc:Choice>
              <mc:Fallback>
                <p:oleObj name="文档" r:id="rId1" imgW="565150" imgH="991870" progId="Word.Document.12">
                  <p:embed/>
                  <p:pic>
                    <p:nvPicPr>
                      <p:cNvPr id="0" name="图片 8673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7768" y="2924944"/>
                        <a:ext cx="5635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91473" y="2951098"/>
          <a:ext cx="5635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55" name="文档" r:id="rId3" imgW="565150" imgH="991870" progId="Word.Document.12">
                  <p:embed/>
                </p:oleObj>
              </mc:Choice>
              <mc:Fallback>
                <p:oleObj name="文档" r:id="rId3" imgW="565150" imgH="991870" progId="Word.Document.12">
                  <p:embed/>
                  <p:pic>
                    <p:nvPicPr>
                      <p:cNvPr id="0" name="图片 8673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1473" y="2951098"/>
                        <a:ext cx="5635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利用二项分布求解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问题的概率，其实质是求在某一范围内的概率，一般转化为几个互斥事件发生的概率的和，或者利用对立事件求概率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965627"/>
            <a:ext cx="1117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某一中学生心理咨询中心服务电话接通率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名同学商定明天分别就同一问题询问该服务中心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且每人只拨打一次，求他们中成功咨询的人数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370268" y="899795"/>
          <a:ext cx="9207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7" name="文档" r:id="rId1" imgW="922020" imgH="1004570" progId="Word.Document.12">
                  <p:embed/>
                </p:oleObj>
              </mc:Choice>
              <mc:Fallback>
                <p:oleObj name="文档" r:id="rId1" imgW="922020" imgH="1004570" progId="Word.Document.12">
                  <p:embed/>
                  <p:pic>
                    <p:nvPicPr>
                      <p:cNvPr id="0" name="图片 8417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70268" y="899795"/>
                        <a:ext cx="9207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1792" y="265460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19" name="文档" r:id="rId1" imgW="8126095" imgH="1002665" progId="Word.Document.12">
                  <p:embed/>
                </p:oleObj>
              </mc:Choice>
              <mc:Fallback>
                <p:oleObj name="文档" r:id="rId1" imgW="8126095" imgH="1002665" progId="Word.Document.12">
                  <p:embed/>
                  <p:pic>
                    <p:nvPicPr>
                      <p:cNvPr id="0" name="图片 8766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792" y="265460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1792" y="1233612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20" name="文档" r:id="rId3" imgW="8126095" imgH="1002665" progId="Word.Document.12">
                  <p:embed/>
                </p:oleObj>
              </mc:Choice>
              <mc:Fallback>
                <p:oleObj name="文档" r:id="rId3" imgW="8126095" imgH="1002665" progId="Word.Document.12">
                  <p:embed/>
                  <p:pic>
                    <p:nvPicPr>
                      <p:cNvPr id="0" name="图片 8766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92" y="1233612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21792" y="2236912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21" name="文档" r:id="rId5" imgW="8126095" imgH="1002665" progId="Word.Document.12">
                  <p:embed/>
                </p:oleObj>
              </mc:Choice>
              <mc:Fallback>
                <p:oleObj name="文档" r:id="rId5" imgW="8126095" imgH="1002665" progId="Word.Document.12">
                  <p:embed/>
                  <p:pic>
                    <p:nvPicPr>
                      <p:cNvPr id="0" name="图片 8766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792" y="2236912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1792" y="3240212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22" name="文档" r:id="rId7" imgW="8126095" imgH="1002665" progId="Word.Document.12">
                  <p:embed/>
                </p:oleObj>
              </mc:Choice>
              <mc:Fallback>
                <p:oleObj name="文档" r:id="rId7" imgW="8126095" imgH="1002665" progId="Word.Document.12">
                  <p:embed/>
                  <p:pic>
                    <p:nvPicPr>
                      <p:cNvPr id="0" name="图片 8766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792" y="3240212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1792" y="4243512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23" name="文档" r:id="rId9" imgW="8126095" imgH="1002665" progId="Word.Document.12">
                  <p:embed/>
                </p:oleObj>
              </mc:Choice>
              <mc:Fallback>
                <p:oleObj name="文档" r:id="rId9" imgW="8126095" imgH="1002665" progId="Word.Document.12">
                  <p:embed/>
                  <p:pic>
                    <p:nvPicPr>
                      <p:cNvPr id="0" name="图片 8766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792" y="4243512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1792" y="5301208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24" name="文档" r:id="rId11" imgW="8126095" imgH="1002665" progId="Word.Document.12">
                  <p:embed/>
                </p:oleObj>
              </mc:Choice>
              <mc:Fallback>
                <p:oleObj name="文档" r:id="rId11" imgW="8126095" imgH="1002665" progId="Word.Document.12">
                  <p:embed/>
                  <p:pic>
                    <p:nvPicPr>
                      <p:cNvPr id="0" name="图片 8766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792" y="5301208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68" y="961564"/>
            <a:ext cx="1129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63352" y="1707704"/>
          <a:ext cx="4975225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86" name="文档" r:id="rId1" imgW="4968875" imgH="1863725" progId="Word.Document.12">
                  <p:embed/>
                </p:oleObj>
              </mc:Choice>
              <mc:Fallback>
                <p:oleObj name="文档" r:id="rId1" imgW="4968875" imgH="1863725" progId="Word.Document.12">
                  <p:embed/>
                  <p:pic>
                    <p:nvPicPr>
                      <p:cNvPr id="0" name="图片 8775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352" y="1707704"/>
                        <a:ext cx="4975225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概念及特征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二项分布的概念及表示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方法归纳：数学建模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常见误区：二项分布的判断错误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2600" y="685800"/>
          <a:ext cx="110744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03" name="文档" r:id="rId5" imgW="11235055" imgH="3145790" progId="Word.Document.12">
                  <p:embed/>
                </p:oleObj>
              </mc:Choice>
              <mc:Fallback>
                <p:oleObj name="文档" r:id="rId5" imgW="11235055" imgH="3145790" progId="Word.Document.12">
                  <p:embed/>
                  <p:pic>
                    <p:nvPicPr>
                      <p:cNvPr id="0" name="图片 8428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685800"/>
                        <a:ext cx="110744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82600" y="4005684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04" name="文档" r:id="rId7" imgW="11235055" imgH="1094105" progId="Word.Document.12">
                  <p:embed/>
                </p:oleObj>
              </mc:Choice>
              <mc:Fallback>
                <p:oleObj name="文档" r:id="rId7" imgW="11235055" imgH="1094105" progId="Word.Document.12">
                  <p:embed/>
                  <p:pic>
                    <p:nvPicPr>
                      <p:cNvPr id="0" name="图片 8428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00" y="4005684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359390" y="29654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82600" y="4915768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05" name="文档" r:id="rId9" imgW="11235055" imgH="1094105" progId="Word.Document.12">
                  <p:embed/>
                </p:oleObj>
              </mc:Choice>
              <mc:Fallback>
                <p:oleObj name="文档" r:id="rId9" imgW="11235055" imgH="1094105" progId="Word.Document.12">
                  <p:embed/>
                  <p:pic>
                    <p:nvPicPr>
                      <p:cNvPr id="0" name="图片 84280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" y="4915768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260648"/>
            <a:ext cx="1101722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件是次品，从中有放回地取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表示取得次品的次数，则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73100" y="2692400"/>
          <a:ext cx="11010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55" name="文档" r:id="rId5" imgW="11162030" imgH="1159510" progId="Word.Document.12">
                  <p:embed/>
                </p:oleObj>
              </mc:Choice>
              <mc:Fallback>
                <p:oleObj name="文档" r:id="rId5" imgW="11162030" imgH="1159510" progId="Word.Document.12">
                  <p:embed/>
                  <p:pic>
                    <p:nvPicPr>
                      <p:cNvPr id="0" name="图片 8438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00" y="2692400"/>
                        <a:ext cx="11010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73100" y="3573016"/>
          <a:ext cx="11010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56" name="文档" r:id="rId7" imgW="11162030" imgH="1135380" progId="Word.Document.12">
                  <p:embed/>
                </p:oleObj>
              </mc:Choice>
              <mc:Fallback>
                <p:oleObj name="文档" r:id="rId7" imgW="11162030" imgH="1135380" progId="Word.Document.12">
                  <p:embed/>
                  <p:pic>
                    <p:nvPicPr>
                      <p:cNvPr id="0" name="图片 84385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100" y="3573016"/>
                        <a:ext cx="11010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0265" y="1565920"/>
          <a:ext cx="813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57" name="文档" r:id="rId9" imgW="8126095" imgH="1142365" progId="Word.Document.12">
                  <p:embed/>
                </p:oleObj>
              </mc:Choice>
              <mc:Fallback>
                <p:oleObj name="文档" r:id="rId9" imgW="8126095" imgH="1142365" progId="Word.Document.12">
                  <p:embed/>
                  <p:pic>
                    <p:nvPicPr>
                      <p:cNvPr id="0" name="图片 84385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265" y="1565920"/>
                        <a:ext cx="813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5339902" y="170068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7388" y="4500346"/>
            <a:ext cx="110172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73100" y="5202843"/>
          <a:ext cx="11010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58" name="文档" r:id="rId11" imgW="11162030" imgH="1135380" progId="Word.Document.12">
                  <p:embed/>
                </p:oleObj>
              </mc:Choice>
              <mc:Fallback>
                <p:oleObj name="文档" r:id="rId11" imgW="11162030" imgH="1135380" progId="Word.Document.12">
                  <p:embed/>
                  <p:pic>
                    <p:nvPicPr>
                      <p:cNvPr id="0" name="图片 84385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3100" y="5202843"/>
                        <a:ext cx="11010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7700" y="560347"/>
          <a:ext cx="10896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46" name="文档" r:id="rId5" imgW="11057890" imgH="2860675" progId="Word.Document.12">
                  <p:embed/>
                </p:oleObj>
              </mc:Choice>
              <mc:Fallback>
                <p:oleObj name="文档" r:id="rId5" imgW="11057890" imgH="2860675" progId="Word.Document.12">
                  <p:embed/>
                  <p:pic>
                    <p:nvPicPr>
                      <p:cNvPr id="0" name="图片 8448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560347"/>
                        <a:ext cx="108966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407368" y="259491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152" y="3645024"/>
            <a:ext cx="11011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在一次试验中发生的概率为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47700" y="4383068"/>
          <a:ext cx="1075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47" name="文档" r:id="rId7" imgW="11057890" imgH="1057910" progId="Word.Document.12">
                  <p:embed/>
                </p:oleObj>
              </mc:Choice>
              <mc:Fallback>
                <p:oleObj name="文档" r:id="rId7" imgW="11057890" imgH="1057910" progId="Word.Document.12">
                  <p:embed/>
                  <p:pic>
                    <p:nvPicPr>
                      <p:cNvPr id="0" name="图片 8448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" y="4383068"/>
                        <a:ext cx="10756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47700" y="5262303"/>
          <a:ext cx="10756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48" name="文档" r:id="rId9" imgW="11057890" imgH="1056005" progId="Word.Document.12">
                  <p:embed/>
                </p:oleObj>
              </mc:Choice>
              <mc:Fallback>
                <p:oleObj name="文档" r:id="rId9" imgW="11057890" imgH="1056005" progId="Word.Document.12">
                  <p:embed/>
                  <p:pic>
                    <p:nvPicPr>
                      <p:cNvPr id="0" name="图片 8448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" y="5262303"/>
                        <a:ext cx="10756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1124744"/>
            <a:ext cx="11233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从次品率为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的一批产品中任取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件，恰有两件次品的概率为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006" y="2204864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75" name="文档" r:id="rId7" imgW="10899775" imgH="1260475" progId="Word.Document.12">
                  <p:embed/>
                </p:oleObj>
              </mc:Choice>
              <mc:Fallback>
                <p:oleObj name="文档" r:id="rId7" imgW="10899775" imgH="1260475" progId="Word.Document.12">
                  <p:embed/>
                  <p:pic>
                    <p:nvPicPr>
                      <p:cNvPr id="0" name="图片 84687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06" y="2204864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371670" y="123646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0.048 6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重伯努利试验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二、二项分布的推导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三、二项分布的简单应用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900" y="812800"/>
          <a:ext cx="108839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09" name="文档" r:id="rId20" imgW="10885805" imgH="2904490" progId="Word.Document.12">
                  <p:embed/>
                </p:oleObj>
              </mc:Choice>
              <mc:Fallback>
                <p:oleObj name="文档" r:id="rId20" imgW="10885805" imgH="2904490" progId="Word.Document.12">
                  <p:embed/>
                  <p:pic>
                    <p:nvPicPr>
                      <p:cNvPr id="0" name="图片 84790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6900" y="812800"/>
                        <a:ext cx="108839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96900" y="4013200"/>
          <a:ext cx="10795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10" name="文档" r:id="rId22" imgW="10948670" imgH="1455420" progId="Word.Document.12">
                  <p:embed/>
                </p:oleObj>
              </mc:Choice>
              <mc:Fallback>
                <p:oleObj name="文档" r:id="rId22" imgW="10948670" imgH="1455420" progId="Word.Document.12">
                  <p:embed/>
                  <p:pic>
                    <p:nvPicPr>
                      <p:cNvPr id="0" name="图片 84790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6900" y="4013200"/>
                        <a:ext cx="10795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340914" y="275475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1007368"/>
          <a:ext cx="1097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34" name="文档" r:id="rId17" imgW="11122025" imgH="2164080" progId="Word.Document.12">
                  <p:embed/>
                </p:oleObj>
              </mc:Choice>
              <mc:Fallback>
                <p:oleObj name="文档" r:id="rId17" imgW="11122025" imgH="2164080" progId="Word.Document.12">
                  <p:embed/>
                  <p:pic>
                    <p:nvPicPr>
                      <p:cNvPr id="0" name="图片 8489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500" y="1007368"/>
                        <a:ext cx="1097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3327400"/>
          <a:ext cx="110490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35" name="文档" r:id="rId19" imgW="11361420" imgH="2014855" progId="Word.Document.12">
                  <p:embed/>
                </p:oleObj>
              </mc:Choice>
              <mc:Fallback>
                <p:oleObj name="文档" r:id="rId19" imgW="11361420" imgH="2014855" progId="Word.Document.12">
                  <p:embed/>
                  <p:pic>
                    <p:nvPicPr>
                      <p:cNvPr id="0" name="图片 84893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3327400"/>
                        <a:ext cx="110490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09960" y="164365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836712"/>
          <a:ext cx="11176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6" name="文档" r:id="rId17" imgW="11327765" imgH="4464050" progId="Word.Document.12">
                  <p:embed/>
                </p:oleObj>
              </mc:Choice>
              <mc:Fallback>
                <p:oleObj name="文档" r:id="rId17" imgW="11327765" imgH="4464050" progId="Word.Document.12">
                  <p:embed/>
                  <p:pic>
                    <p:nvPicPr>
                      <p:cNvPr id="0" name="图片 84994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500" y="836712"/>
                        <a:ext cx="11176000" cy="439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335360" y="42930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1866900"/>
          <a:ext cx="11176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28" name="文档" r:id="rId17" imgW="11327765" imgH="1519555" progId="Word.Document.12">
                  <p:embed/>
                </p:oleObj>
              </mc:Choice>
              <mc:Fallback>
                <p:oleObj name="文档" r:id="rId17" imgW="11327765" imgH="1519555" progId="Word.Document.12">
                  <p:embed/>
                  <p:pic>
                    <p:nvPicPr>
                      <p:cNvPr id="0" name="图片 87862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500" y="1866900"/>
                        <a:ext cx="11176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620688"/>
            <a:ext cx="11268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该地在该季节连续三天内，至少有两天出现大潮包括两天或三天出现大潮，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71500" y="2811240"/>
          <a:ext cx="11176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29" name="文档" r:id="rId19" imgW="11327765" imgH="1519555" progId="Word.Document.12">
                  <p:embed/>
                </p:oleObj>
              </mc:Choice>
              <mc:Fallback>
                <p:oleObj name="文档" r:id="rId19" imgW="11327765" imgH="1519555" progId="Word.Document.12">
                  <p:embed/>
                  <p:pic>
                    <p:nvPicPr>
                      <p:cNvPr id="0" name="图片 87862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0" y="2811240"/>
                        <a:ext cx="11176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71500" y="3724635"/>
          <a:ext cx="11176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30" name="文档" r:id="rId21" imgW="11327765" imgH="1519555" progId="Word.Document.12">
                  <p:embed/>
                </p:oleObj>
              </mc:Choice>
              <mc:Fallback>
                <p:oleObj name="文档" r:id="rId21" imgW="11327765" imgH="1519555" progId="Word.Document.12">
                  <p:embed/>
                  <p:pic>
                    <p:nvPicPr>
                      <p:cNvPr id="0" name="图片 8786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1500" y="3724635"/>
                        <a:ext cx="11176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795110"/>
            <a:ext cx="11090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位同学参加某项选拔测试，每位同学通过测试的概率都是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，假设每位同学能否通过测试是相互独立的，则至少有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位同学通过测试的概率为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D.1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5682181" y="27161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8326" y="3782007"/>
            <a:ext cx="110904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所有同学都不能通过测试的概率为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，则至少有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位同学能通过测试的概率为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baseline="30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830436"/>
          <a:ext cx="109728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00" name="文档" r:id="rId17" imgW="11134090" imgH="3896995" progId="Word.Document.12">
                  <p:embed/>
                </p:oleObj>
              </mc:Choice>
              <mc:Fallback>
                <p:oleObj name="文档" r:id="rId17" imgW="11134090" imgH="3896995" progId="Word.Document.12">
                  <p:embed/>
                  <p:pic>
                    <p:nvPicPr>
                      <p:cNvPr id="0" name="图片 85199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830436"/>
                        <a:ext cx="109728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348060" y="2207096"/>
            <a:ext cx="732312" cy="7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8060" y="3767784"/>
            <a:ext cx="732312" cy="7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2883396"/>
          <a:ext cx="1083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30" name="文档" r:id="rId17" imgW="11134090" imgH="1489075" progId="Word.Document.12">
                  <p:embed/>
                </p:oleObj>
              </mc:Choice>
              <mc:Fallback>
                <p:oleObj name="文档" r:id="rId17" imgW="11134090" imgH="1489075" progId="Word.Document.12">
                  <p:embed/>
                  <p:pic>
                    <p:nvPicPr>
                      <p:cNvPr id="0" name="图片 8796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2883396"/>
                        <a:ext cx="108331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829072"/>
            <a:ext cx="11103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，每次出现正面向上的概率都是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，第一次出现正面向上的概率为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，第二次出现正面向上的概率为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548680"/>
            <a:ext cx="11016504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抛掷一枚硬币三次，若记出现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三个正面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三个反面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二正一反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一正二反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，则下列结论中正确的是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44423" y="37242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44423" y="438111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548680"/>
            <a:ext cx="11016504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由题意知，抛掷一枚硬币三次，若记出现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三个正面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三个反面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二正一反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一正二反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9891" y="1916832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7" name="文档" r:id="rId17" imgW="8171815" imgH="1062355" progId="Word.Document.12">
                  <p:embed/>
                </p:oleObj>
              </mc:Choice>
              <mc:Fallback>
                <p:oleObj name="文档" r:id="rId17" imgW="8171815" imgH="1062355" progId="Word.Document.12">
                  <p:embed/>
                  <p:pic>
                    <p:nvPicPr>
                      <p:cNvPr id="0" name="图片 88068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9891" y="1916832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79891" y="2852936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8" name="文档" r:id="rId19" imgW="8171815" imgH="1062355" progId="Word.Document.12">
                  <p:embed/>
                </p:oleObj>
              </mc:Choice>
              <mc:Fallback>
                <p:oleObj name="文档" r:id="rId19" imgW="8171815" imgH="1062355" progId="Word.Document.12">
                  <p:embed/>
                  <p:pic>
                    <p:nvPicPr>
                      <p:cNvPr id="0" name="图片 88068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9891" y="2852936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79891" y="3886598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9" name="文档" r:id="rId21" imgW="8171815" imgH="1062355" progId="Word.Document.12">
                  <p:embed/>
                </p:oleObj>
              </mc:Choice>
              <mc:Fallback>
                <p:oleObj name="文档" r:id="rId21" imgW="8171815" imgH="1062355" progId="Word.Document.12">
                  <p:embed/>
                  <p:pic>
                    <p:nvPicPr>
                      <p:cNvPr id="0" name="图片 88068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9891" y="3886598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79891" y="4937922"/>
          <a:ext cx="81565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0" name="文档" r:id="rId23" imgW="8171815" imgH="1062355" progId="Word.Document.12">
                  <p:embed/>
                </p:oleObj>
              </mc:Choice>
              <mc:Fallback>
                <p:oleObj name="文档" r:id="rId23" imgW="8171815" imgH="1062355" progId="Word.Document.12">
                  <p:embed/>
                  <p:pic>
                    <p:nvPicPr>
                      <p:cNvPr id="0" name="图片 88068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9891" y="4937922"/>
                        <a:ext cx="815657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</a:t>
            </a:r>
            <a:r>
              <a:rPr lang="en-US" altLang="zh-CN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重伯努利试验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1255400"/>
            <a:ext cx="1101650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2" y="1107901"/>
            <a:ext cx="1112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一个学生通过某种英语听力测试的概率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他连续测试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次，要保证他至少有一次通过的概率大于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946400"/>
          <a:ext cx="10718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32" name="文档" r:id="rId17" imgW="11022965" imgH="1200785" progId="Word.Document.12">
                  <p:embed/>
                </p:oleObj>
              </mc:Choice>
              <mc:Fallback>
                <p:oleObj name="文档" r:id="rId17" imgW="11022965" imgH="1200785" progId="Word.Document.12">
                  <p:embed/>
                  <p:pic>
                    <p:nvPicPr>
                      <p:cNvPr id="0" name="图片 85303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8000" y="2946400"/>
                        <a:ext cx="107188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16890" y="976585"/>
          <a:ext cx="844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33" name="文档" r:id="rId19" imgW="847090" imgH="991870" progId="Word.Document.12">
                  <p:embed/>
                </p:oleObj>
              </mc:Choice>
              <mc:Fallback>
                <p:oleObj name="文档" r:id="rId19" imgW="847090" imgH="991870" progId="Word.Document.12">
                  <p:embed/>
                  <p:pic>
                    <p:nvPicPr>
                      <p:cNvPr id="0" name="图片 8530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16890" y="976585"/>
                        <a:ext cx="8445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362906" y="18003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1125860"/>
            <a:ext cx="1108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将一枚均匀的硬币抛掷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次，则正面出现的次数比反面出现的次数多的概率为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0400" y="3286100"/>
          <a:ext cx="109601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7" name="文档" r:id="rId17" imgW="11122025" imgH="1970405" progId="Word.Document.12">
                  <p:embed/>
                </p:oleObj>
              </mc:Choice>
              <mc:Fallback>
                <p:oleObj name="文档" r:id="rId17" imgW="11122025" imgH="1970405" progId="Word.Document.12">
                  <p:embed/>
                  <p:pic>
                    <p:nvPicPr>
                      <p:cNvPr id="0" name="图片 8540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400" y="3286100"/>
                        <a:ext cx="109601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310664" y="1836812"/>
          <a:ext cx="1085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8" name="文档" r:id="rId19" imgW="1088390" imgH="991870" progId="Word.Document.12">
                  <p:embed/>
                </p:oleObj>
              </mc:Choice>
              <mc:Fallback>
                <p:oleObj name="文档" r:id="rId19" imgW="1088390" imgH="991870" progId="Word.Document.12">
                  <p:embed/>
                  <p:pic>
                    <p:nvPicPr>
                      <p:cNvPr id="0" name="图片 8540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10664" y="1836812"/>
                        <a:ext cx="1085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476672"/>
            <a:ext cx="1137726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某气象站天气预报的准确率为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，计算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结果保留到小数点后面第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次预报中恰有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7368" y="2276872"/>
            <a:ext cx="1137726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预报一次准确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次预报相当于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恰有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15395" y="4377204"/>
          <a:ext cx="81391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60" name="文档" r:id="rId17" imgW="8126095" imgH="812165" progId="Word.Document.12">
                  <p:embed/>
                </p:oleObj>
              </mc:Choice>
              <mc:Fallback>
                <p:oleObj name="文档" r:id="rId17" imgW="8126095" imgH="812165" progId="Word.Document.12">
                  <p:embed/>
                  <p:pic>
                    <p:nvPicPr>
                      <p:cNvPr id="0" name="图片 85505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5395" y="4377204"/>
                        <a:ext cx="81391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07368" y="5022841"/>
            <a:ext cx="113772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次预报中恰有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次准确的概率约为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836712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次预报中至少有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9376" y="1861229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次预报中至少有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的对立事件为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次预报全部不准确或只有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096" y="3266067"/>
          <a:ext cx="8156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93" name="文档" r:id="rId17" imgW="8171815" imgH="1190625" progId="Word.Document.12">
                  <p:embed/>
                </p:oleObj>
              </mc:Choice>
              <mc:Fallback>
                <p:oleObj name="文档" r:id="rId17" imgW="8171815" imgH="1190625" progId="Word.Document.12">
                  <p:embed/>
                  <p:pic>
                    <p:nvPicPr>
                      <p:cNvPr id="0" name="图片 85609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3266067"/>
                        <a:ext cx="81565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79376" y="3870420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所以所求概率为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0.006 72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0.99.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次预报中至少有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次准确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的概率约为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0.99.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329" y="994752"/>
            <a:ext cx="10743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两人各射击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次，两人总共中靶至少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次就算完成目标，则完成目标的概率是多少？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168" y="144016"/>
          <a:ext cx="10736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51" name="文档" r:id="rId17" imgW="10737850" imgH="1106170" progId="Word.Document.12">
                  <p:embed/>
                </p:oleObj>
              </mc:Choice>
              <mc:Fallback>
                <p:oleObj name="文档" r:id="rId17" imgW="10737850" imgH="1106170" progId="Word.Document.12">
                  <p:embed/>
                  <p:pic>
                    <p:nvPicPr>
                      <p:cNvPr id="0" name="图片 88275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168" y="144016"/>
                        <a:ext cx="107362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65329" y="2264176"/>
            <a:ext cx="10743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共三种情况：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63168" y="2871812"/>
          <a:ext cx="10736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52" name="文档" r:id="rId19" imgW="10737850" imgH="1106170" progId="Word.Document.12">
                  <p:embed/>
                </p:oleObj>
              </mc:Choice>
              <mc:Fallback>
                <p:oleObj name="文档" r:id="rId19" imgW="10737850" imgH="1106170" progId="Word.Document.12">
                  <p:embed/>
                  <p:pic>
                    <p:nvPicPr>
                      <p:cNvPr id="0" name="图片 88275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168" y="2871812"/>
                        <a:ext cx="107362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3168" y="3789327"/>
          <a:ext cx="10736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53" name="文档" r:id="rId21" imgW="10737850" imgH="1106170" progId="Word.Document.12">
                  <p:embed/>
                </p:oleObj>
              </mc:Choice>
              <mc:Fallback>
                <p:oleObj name="文档" r:id="rId21" imgW="10737850" imgH="1106170" progId="Word.Document.12">
                  <p:embed/>
                  <p:pic>
                    <p:nvPicPr>
                      <p:cNvPr id="0" name="图片 88275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3168" y="3789327"/>
                        <a:ext cx="107362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63168" y="4688101"/>
          <a:ext cx="10736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54" name="文档" r:id="rId23" imgW="10737850" imgH="1106170" progId="Word.Document.12">
                  <p:embed/>
                </p:oleObj>
              </mc:Choice>
              <mc:Fallback>
                <p:oleObj name="文档" r:id="rId23" imgW="10737850" imgH="1106170" progId="Word.Document.12">
                  <p:embed/>
                  <p:pic>
                    <p:nvPicPr>
                      <p:cNvPr id="0" name="图片 88275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3168" y="4688101"/>
                        <a:ext cx="107362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63168" y="5564460"/>
          <a:ext cx="10736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55" name="文档" r:id="rId25" imgW="10737850" imgH="1106170" progId="Word.Document.12">
                  <p:embed/>
                </p:oleObj>
              </mc:Choice>
              <mc:Fallback>
                <p:oleObj name="文档" r:id="rId25" imgW="10737850" imgH="1106170" progId="Word.Document.12">
                  <p:embed/>
                  <p:pic>
                    <p:nvPicPr>
                      <p:cNvPr id="0" name="图片 88275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3168" y="5564460"/>
                        <a:ext cx="1073626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353" y="116632"/>
            <a:ext cx="11247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两人各射击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次，两人总共中靶至少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次就算完成目标，则完成目标的概率是多少？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5329" y="1463576"/>
            <a:ext cx="1074324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共两类情况：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共中靶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次，概率为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2921000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52" name="文档" r:id="rId17" imgW="10737850" imgH="1069975" progId="Word.Document.12">
                  <p:embed/>
                </p:oleObj>
              </mc:Choice>
              <mc:Fallback>
                <p:oleObj name="文档" r:id="rId17" imgW="10737850" imgH="1069975" progId="Word.Document.12">
                  <p:embed/>
                  <p:pic>
                    <p:nvPicPr>
                      <p:cNvPr id="0" name="图片 8837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2921000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65329" y="3767832"/>
            <a:ext cx="10743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共中靶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次，概率为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8800" y="4488176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53" name="文档" r:id="rId19" imgW="10737850" imgH="1069975" progId="Word.Document.12">
                  <p:embed/>
                </p:oleObj>
              </mc:Choice>
              <mc:Fallback>
                <p:oleObj name="文档" r:id="rId19" imgW="10737850" imgH="1069975" progId="Word.Document.12">
                  <p:embed/>
                  <p:pic>
                    <p:nvPicPr>
                      <p:cNvPr id="0" name="图片 8837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4488176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8800" y="5425757"/>
          <a:ext cx="10731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54" name="文档" r:id="rId21" imgW="10737850" imgH="1069975" progId="Word.Document.12">
                  <p:embed/>
                </p:oleObj>
              </mc:Choice>
              <mc:Fallback>
                <p:oleObj name="文档" r:id="rId21" imgW="10737850" imgH="1069975" progId="Word.Document.12">
                  <p:embed/>
                  <p:pic>
                    <p:nvPicPr>
                      <p:cNvPr id="0" name="图片 88375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5425757"/>
                        <a:ext cx="10731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353" y="892315"/>
            <a:ext cx="1124729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两人各射击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次，两人总共中靶至少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次的概率是否超过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99%?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2276872"/>
          <a:ext cx="11074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52" name="文档" r:id="rId17" imgW="11233150" imgH="1429385" progId="Word.Document.12">
                  <p:embed/>
                </p:oleObj>
              </mc:Choice>
              <mc:Fallback>
                <p:oleObj name="文档" r:id="rId17" imgW="11233150" imgH="1429385" progId="Word.Document.12">
                  <p:embed/>
                  <p:pic>
                    <p:nvPicPr>
                      <p:cNvPr id="0" name="图片 8847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2276872"/>
                        <a:ext cx="110744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65329" y="3420226"/>
            <a:ext cx="107432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所以两人各射击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次，两人总共中靶至少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次的概率超过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99%.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037324"/>
            <a:ext cx="11089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某射手射击一次，击中目标的概率是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，他连续射击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次，且他每次射击是否击中目标之间没有影响，下列结论正确的是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他三次都击中目标的概率是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他第三次击中目标的概率是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他恰好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次击中目标的概率是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他恰好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次未击中目标的概率是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394964" y="23407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394964" y="302211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94964" y="43003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731168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每次射击击中目标的概率为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0.9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，知他第三次击中目标的概率也为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0.9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7725" y="2794496"/>
          <a:ext cx="106060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86" name="文档" r:id="rId17" imgW="10607040" imgH="890270" progId="Word.Document.12">
                  <p:embed/>
                </p:oleObj>
              </mc:Choice>
              <mc:Fallback>
                <p:oleObj name="文档" r:id="rId17" imgW="10607040" imgH="890270" progId="Word.Document.12">
                  <p:embed/>
                  <p:pic>
                    <p:nvPicPr>
                      <p:cNvPr id="0" name="图片 8857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7725" y="2794496"/>
                        <a:ext cx="1060608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73100" y="3472036"/>
          <a:ext cx="1060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87" name="文档" r:id="rId19" imgW="10607040" imgH="1189990" progId="Word.Document.12">
                  <p:embed/>
                </p:oleObj>
              </mc:Choice>
              <mc:Fallback>
                <p:oleObj name="文档" r:id="rId19" imgW="10607040" imgH="1189990" progId="Word.Document.12">
                  <p:embed/>
                  <p:pic>
                    <p:nvPicPr>
                      <p:cNvPr id="0" name="图片 8857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3100" y="3472036"/>
                        <a:ext cx="10604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44624"/>
            <a:ext cx="1122367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观察下面试验有什么共同的特点？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投掷一枚相同的硬币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次，每次正面向上的概率为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某同学玩射击气球游戏，每次射击击破气球的概率为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，现有气球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某篮球队员罚球命中率为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，罚球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0166" y="3356992"/>
            <a:ext cx="1122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相同条件下的试验：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次；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每次试验相互独立；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每次试验只有两种可能的结果：发生或不发生；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每次试验发生的概率相同为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，不发生的概率也相同，为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486817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重伯努利试验中，随机事件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恰好发生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次的概率不大于其恰好发生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次的概率，则事件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次试验中发生的概率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A.[0.4,1)  	B.(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0,0.4]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.(0,0.6]  	D.[0.6,1]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8800" y="2780928"/>
          <a:ext cx="805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5" name="文档" r:id="rId17" imgW="8171815" imgH="1083945" progId="Word.Document.12">
                  <p:embed/>
                </p:oleObj>
              </mc:Choice>
              <mc:Fallback>
                <p:oleObj name="文档" r:id="rId17" imgW="8171815" imgH="1083945" progId="Word.Document.12">
                  <p:embed/>
                  <p:pic>
                    <p:nvPicPr>
                      <p:cNvPr id="0" name="图片 8601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2780928"/>
                        <a:ext cx="8051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301452" y="182791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3372" y="3636250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&lt;1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510" y="1113461"/>
            <a:ext cx="1131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B.2          C.3         D.4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4776" y="260648"/>
          <a:ext cx="11125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69" name="文档" r:id="rId17" imgW="11289665" imgH="1211580" progId="Word.Document.12">
                  <p:embed/>
                </p:oleObj>
              </mc:Choice>
              <mc:Fallback>
                <p:oleObj name="文档" r:id="rId17" imgW="11289665" imgH="1211580" progId="Word.Document.12">
                  <p:embed/>
                  <p:pic>
                    <p:nvPicPr>
                      <p:cNvPr id="0" name="图片 86126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776" y="260648"/>
                        <a:ext cx="111252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8800" y="1988840"/>
          <a:ext cx="805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70" name="文档" r:id="rId19" imgW="8171815" imgH="1083945" progId="Word.Document.12">
                  <p:embed/>
                </p:oleObj>
              </mc:Choice>
              <mc:Fallback>
                <p:oleObj name="文档" r:id="rId19" imgW="8171815" imgH="1083945" progId="Word.Document.12">
                  <p:embed/>
                  <p:pic>
                    <p:nvPicPr>
                      <p:cNvPr id="0" name="图片 86126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1988840"/>
                        <a:ext cx="805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263352" y="12040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689365" y="11561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9510" y="2943973"/>
            <a:ext cx="1131298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0,1,2,3,4,5.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58800" y="3624279"/>
          <a:ext cx="805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71" name="文档" r:id="rId21" imgW="8171815" imgH="1083945" progId="Word.Document.12">
                  <p:embed/>
                </p:oleObj>
              </mc:Choice>
              <mc:Fallback>
                <p:oleObj name="文档" r:id="rId21" imgW="8171815" imgH="1083945" progId="Word.Document.12">
                  <p:embed/>
                  <p:pic>
                    <p:nvPicPr>
                      <p:cNvPr id="0" name="图片 86127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3624279"/>
                        <a:ext cx="805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58800" y="4546104"/>
          <a:ext cx="7950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72" name="文档" r:id="rId23" imgW="8171815" imgH="1083945" progId="Word.Document.12">
                  <p:embed/>
                </p:oleObj>
              </mc:Choice>
              <mc:Fallback>
                <p:oleObj name="文档" r:id="rId23" imgW="8171815" imgH="1083945" progId="Word.Document.12">
                  <p:embed/>
                  <p:pic>
                    <p:nvPicPr>
                      <p:cNvPr id="0" name="图片 86127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800" y="4546104"/>
                        <a:ext cx="79502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58800" y="5483944"/>
          <a:ext cx="7950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73" name="文档" r:id="rId25" imgW="8171815" imgH="1083945" progId="Word.Document.12">
                  <p:embed/>
                </p:oleObj>
              </mc:Choice>
              <mc:Fallback>
                <p:oleObj name="文档" r:id="rId25" imgW="8171815" imgH="1083945" progId="Word.Document.12">
                  <p:embed/>
                  <p:pic>
                    <p:nvPicPr>
                      <p:cNvPr id="0" name="图片 86127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8800" y="5483944"/>
                        <a:ext cx="79502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266220" y="5648976"/>
            <a:ext cx="48622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最大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9900" y="548680"/>
          <a:ext cx="109982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4" name="文档" r:id="rId17" imgW="10996930" imgH="2973070" progId="Word.Document.12">
                  <p:embed/>
                </p:oleObj>
              </mc:Choice>
              <mc:Fallback>
                <p:oleObj name="文档" r:id="rId17" imgW="10996930" imgH="2973070" progId="Word.Document.12">
                  <p:embed/>
                  <p:pic>
                    <p:nvPicPr>
                      <p:cNvPr id="0" name="图片 86225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9900" y="548680"/>
                        <a:ext cx="109982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55801" y="2564904"/>
          <a:ext cx="7810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5" name="文档" r:id="rId19" imgW="783590" imgH="1118870" progId="Word.Document.12">
                  <p:embed/>
                </p:oleObj>
              </mc:Choice>
              <mc:Fallback>
                <p:oleObj name="文档" r:id="rId19" imgW="783590" imgH="1118870" progId="Word.Document.12">
                  <p:embed/>
                  <p:pic>
                    <p:nvPicPr>
                      <p:cNvPr id="0" name="图片 86225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55801" y="2564904"/>
                        <a:ext cx="78105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69900" y="3789040"/>
          <a:ext cx="106172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6" name="文档" r:id="rId21" imgW="10617835" imgH="1868170" progId="Word.Document.12">
                  <p:embed/>
                </p:oleObj>
              </mc:Choice>
              <mc:Fallback>
                <p:oleObj name="文档" r:id="rId21" imgW="10617835" imgH="1868170" progId="Word.Document.12">
                  <p:embed/>
                  <p:pic>
                    <p:nvPicPr>
                      <p:cNvPr id="0" name="图片 86225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9900" y="3789040"/>
                        <a:ext cx="106172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12724" y="624411"/>
            <a:ext cx="11199900" cy="446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规定投掷飞镖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次为一轮，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次中至少两次投中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环以上的为优秀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现采用随机模拟实验的方法估计某人投掷飞镖的情况：先由计算器产生随机数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表示该次投镖未在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表示该次投镖在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环以上；再以每三个随机数作为一组，代表一轮的结果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例如：</a:t>
            </a:r>
            <a:r>
              <a:rPr lang="en-US" altLang="zh-CN" sz="24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101</a:t>
            </a:r>
            <a:r>
              <a:rPr lang="en-US" altLang="zh-CN" sz="24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代表第一次投镖在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环以上，第二次投镖未在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环以上，第三次投镖在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环以上，该结果代表这一轮投镖为优秀：</a:t>
            </a:r>
            <a:r>
              <a:rPr lang="en-US" altLang="zh-CN" sz="24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en-US" altLang="zh-CN" sz="24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代表第一次投镖在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环以上，第二次和第三次投镖均未在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环以上，该结果代表这一轮投镖为不优秀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经随机模拟实验产生了如下</a:t>
            </a:r>
            <a:r>
              <a:rPr lang="en-US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组随机数，据此估计，该选手投掷飞镖两轮，至少有一轮可以拿到优秀的概率是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2188" y="5182013"/>
          <a:ext cx="7644052" cy="548640"/>
        </p:xfrm>
        <a:graphic>
          <a:graphicData uri="http://schemas.openxmlformats.org/drawingml/2006/table">
            <a:tbl>
              <a:tblPr/>
              <a:tblGrid>
                <a:gridCol w="769165"/>
                <a:gridCol w="752938"/>
                <a:gridCol w="761593"/>
                <a:gridCol w="769165"/>
                <a:gridCol w="769165"/>
                <a:gridCol w="769165"/>
                <a:gridCol w="769165"/>
                <a:gridCol w="761593"/>
                <a:gridCol w="752938"/>
                <a:gridCol w="7691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011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010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011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001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8286" y="5802087"/>
          <a:ext cx="81391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57" name="文档" r:id="rId4" imgW="8126095" imgH="888365" progId="Word.Document.12">
                  <p:embed/>
                </p:oleObj>
              </mc:Choice>
              <mc:Fallback>
                <p:oleObj name="文档" r:id="rId4" imgW="8126095" imgH="888365" progId="Word.Document.12">
                  <p:embed/>
                  <p:pic>
                    <p:nvPicPr>
                      <p:cNvPr id="0" name="图片 86325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286" y="5802087"/>
                        <a:ext cx="8139112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1498500" y="576547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5625" y="866775"/>
          <a:ext cx="10953750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81" name="文档" r:id="rId17" imgW="11299190" imgH="3369310" progId="Word.Document.12">
                  <p:embed/>
                </p:oleObj>
              </mc:Choice>
              <mc:Fallback>
                <p:oleObj name="文档" r:id="rId17" imgW="11299190" imgH="3369310" progId="Word.Document.12">
                  <p:embed/>
                  <p:pic>
                    <p:nvPicPr>
                      <p:cNvPr id="0" name="图片 8642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5625" y="866775"/>
                        <a:ext cx="10953750" cy="326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3268579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求甲至多命中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个球且乙至少命中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个球的概率；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8684" y="692696"/>
          <a:ext cx="10729913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20" name="文档" r:id="rId17" imgW="10730230" imgH="2642870" progId="Word.Document.12">
                  <p:embed/>
                </p:oleObj>
              </mc:Choice>
              <mc:Fallback>
                <p:oleObj name="文档" r:id="rId17" imgW="10730230" imgH="2642870" progId="Word.Document.12">
                  <p:embed/>
                  <p:pic>
                    <p:nvPicPr>
                      <p:cNvPr id="0" name="图片 8878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8684" y="692696"/>
                        <a:ext cx="10729913" cy="264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16632"/>
            <a:ext cx="1134126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甲至多命中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乙至少命中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由题意得，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4142" y="2178174"/>
          <a:ext cx="110807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25" name="文档" r:id="rId17" imgW="11082655" imgH="1467485" progId="Word.Document.12">
                  <p:embed/>
                </p:oleObj>
              </mc:Choice>
              <mc:Fallback>
                <p:oleObj name="文档" r:id="rId17" imgW="11082655" imgH="1467485" progId="Word.Document.12">
                  <p:embed/>
                  <p:pic>
                    <p:nvPicPr>
                      <p:cNvPr id="0" name="图片 8653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4142" y="2178174"/>
                        <a:ext cx="11080750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0700" y="3212976"/>
          <a:ext cx="110045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26" name="文档" r:id="rId19" imgW="11082655" imgH="1467485" progId="Word.Document.12">
                  <p:embed/>
                </p:oleObj>
              </mc:Choice>
              <mc:Fallback>
                <p:oleObj name="文档" r:id="rId19" imgW="11082655" imgH="1467485" progId="Word.Document.12">
                  <p:embed/>
                  <p:pic>
                    <p:nvPicPr>
                      <p:cNvPr id="0" name="图片 8653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700" y="3212976"/>
                        <a:ext cx="1100455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25370" y="4221088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甲至多命中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个球且乙至少命中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个球的概率为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20700" y="4918319"/>
          <a:ext cx="110045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27" name="文档" r:id="rId21" imgW="11082655" imgH="1467485" progId="Word.Document.12">
                  <p:embed/>
                </p:oleObj>
              </mc:Choice>
              <mc:Fallback>
                <p:oleObj name="文档" r:id="rId21" imgW="11082655" imgH="1467485" progId="Word.Document.12">
                  <p:embed/>
                  <p:pic>
                    <p:nvPicPr>
                      <p:cNvPr id="0" name="图片 86532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0700" y="4918319"/>
                        <a:ext cx="1100455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1326104"/>
            <a:ext cx="1134126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若规定每投篮一次命中得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分，未命中得－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分，求乙所得分数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370" y="476672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乙所得分数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的所有可能取值为－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4,0,4,8,12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0700" y="1181175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66" name="文档" r:id="rId1" imgW="11082655" imgH="1467485" progId="Word.Document.12">
                  <p:embed/>
                </p:oleObj>
              </mc:Choice>
              <mc:Fallback>
                <p:oleObj name="文档" r:id="rId1" imgW="11082655" imgH="1467485" progId="Word.Document.12">
                  <p:embed/>
                  <p:pic>
                    <p:nvPicPr>
                      <p:cNvPr id="0" name="图片 8663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0" y="1181175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0700" y="2204864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67" name="文档" r:id="rId3" imgW="11082655" imgH="1467485" progId="Word.Document.12">
                  <p:embed/>
                </p:oleObj>
              </mc:Choice>
              <mc:Fallback>
                <p:oleObj name="文档" r:id="rId3" imgW="11082655" imgH="1467485" progId="Word.Document.12">
                  <p:embed/>
                  <p:pic>
                    <p:nvPicPr>
                      <p:cNvPr id="0" name="图片 8663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2204864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20700" y="3172991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68" name="文档" r:id="rId5" imgW="11082655" imgH="1467485" progId="Word.Document.12">
                  <p:embed/>
                </p:oleObj>
              </mc:Choice>
              <mc:Fallback>
                <p:oleObj name="文档" r:id="rId5" imgW="11082655" imgH="1467485" progId="Word.Document.12">
                  <p:embed/>
                  <p:pic>
                    <p:nvPicPr>
                      <p:cNvPr id="0" name="图片 8663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700" y="3172991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20700" y="4158299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69" name="文档" r:id="rId7" imgW="11082655" imgH="1467485" progId="Word.Document.12">
                  <p:embed/>
                </p:oleObj>
              </mc:Choice>
              <mc:Fallback>
                <p:oleObj name="文档" r:id="rId7" imgW="11082655" imgH="1467485" progId="Word.Document.12">
                  <p:embed/>
                  <p:pic>
                    <p:nvPicPr>
                      <p:cNvPr id="0" name="图片 8663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4158299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20700" y="5285631"/>
          <a:ext cx="110045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70" name="文档" r:id="rId9" imgW="11082655" imgH="1467485" progId="Word.Document.12">
                  <p:embed/>
                </p:oleObj>
              </mc:Choice>
              <mc:Fallback>
                <p:oleObj name="文档" r:id="rId9" imgW="11082655" imgH="1467485" progId="Word.Document.12">
                  <p:embed/>
                  <p:pic>
                    <p:nvPicPr>
                      <p:cNvPr id="0" name="图片 86636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700" y="5285631"/>
                        <a:ext cx="11004550" cy="145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0" y="1151260"/>
            <a:ext cx="11341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η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的概率分布为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14270" y="2015356"/>
          <a:ext cx="63754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68" name="文档" r:id="rId3" imgW="6477000" imgH="1946275" progId="Word.Document.12">
                  <p:embed/>
                </p:oleObj>
              </mc:Choice>
              <mc:Fallback>
                <p:oleObj name="文档" r:id="rId3" imgW="6477000" imgH="1946275" progId="Word.Document.12">
                  <p:embed/>
                  <p:pic>
                    <p:nvPicPr>
                      <p:cNvPr id="0" name="图片 8898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270" y="2015356"/>
                        <a:ext cx="63754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258882"/>
            <a:ext cx="1113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我们把只包含两个可能结果的试验叫作伯努利试验，将一个伯努利试验独立地重复进行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次所组成的随机试验称为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重伯努利试验．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在相同条件下，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有放回地抽样试验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21420"/>
            <a:ext cx="12190413" cy="9315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372" y="526317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判断下列试验是不是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重伯努利试验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依次投掷四枚质地不同的硬币，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次正面向上；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372" y="2044443"/>
            <a:ext cx="1130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由于试验的条件不同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质地不同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，因此不是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372" y="3054296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某人射击，击中目标的概率是稳定的，他连续射击了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次击中；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372" y="4653136"/>
            <a:ext cx="11305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某人射击且击中的概率是稳定的，因此是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836712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口袋中装有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个黑球，依次从中抽取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个球，恰好抽出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372" y="2515259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每次抽取，试验的结果有三种不同的颜色，且每种颜色出现的可能性不相等，因此不是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重伯努利试验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5563</Words>
  <Application>WPS 演示</Application>
  <PresentationFormat>宽屏</PresentationFormat>
  <Paragraphs>1299</Paragraphs>
  <Slides>70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104</vt:i4>
      </vt:variant>
      <vt:variant>
        <vt:lpstr>幻灯片标题</vt:lpstr>
      </vt:variant>
      <vt:variant>
        <vt:i4>70</vt:i4>
      </vt:variant>
    </vt:vector>
  </HeadingPairs>
  <TitlesOfParts>
    <vt:vector size="192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华文细黑</vt:lpstr>
      <vt:lpstr>Broadway</vt:lpstr>
      <vt:lpstr>细等线拼音字体</vt:lpstr>
      <vt:lpstr>楷体</vt:lpstr>
      <vt:lpstr>经典繁仿黑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1827</cp:revision>
  <dcterms:created xsi:type="dcterms:W3CDTF">2019-11-13T09:14:00Z</dcterms:created>
  <dcterms:modified xsi:type="dcterms:W3CDTF">2022-02-18T13:52:27Z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14E3426CEE3541A28316C84758CE840A</vt:lpwstr>
  </property>
  <property fmtid="{D5CDD505-2E9C-101B-9397-08002B2CF9AE}" pid="3" name="KSOProductBuildVer">
    <vt:lpwstr>2052-11.1.0.11116</vt:lpwstr>
  </property>
</Properties>
</file>