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docx" ContentType="application/vnd.openxmlformats-officedocument.wordprocessingml.document"/>
  <Default Extension="png" ContentType="image/png"/>
  <Default Extension="emf" ContentType="image/x-em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67"/>
  </p:handoutMasterIdLst>
  <p:sldIdLst>
    <p:sldId id="592" r:id="rId3"/>
    <p:sldId id="257" r:id="rId4"/>
    <p:sldId id="362" r:id="rId5"/>
    <p:sldId id="624" r:id="rId6"/>
    <p:sldId id="625" r:id="rId8"/>
    <p:sldId id="679" r:id="rId9"/>
    <p:sldId id="770" r:id="rId10"/>
    <p:sldId id="827" r:id="rId11"/>
    <p:sldId id="894" r:id="rId12"/>
    <p:sldId id="895" r:id="rId13"/>
    <p:sldId id="896" r:id="rId14"/>
    <p:sldId id="844" r:id="rId15"/>
    <p:sldId id="775" r:id="rId16"/>
    <p:sldId id="897" r:id="rId17"/>
    <p:sldId id="626" r:id="rId18"/>
    <p:sldId id="779" r:id="rId19"/>
    <p:sldId id="898" r:id="rId20"/>
    <p:sldId id="807" r:id="rId21"/>
    <p:sldId id="711" r:id="rId22"/>
    <p:sldId id="899" r:id="rId23"/>
    <p:sldId id="900" r:id="rId24"/>
    <p:sldId id="627" r:id="rId25"/>
    <p:sldId id="759" r:id="rId26"/>
    <p:sldId id="882" r:id="rId27"/>
    <p:sldId id="901" r:id="rId28"/>
    <p:sldId id="883" r:id="rId29"/>
    <p:sldId id="865" r:id="rId30"/>
    <p:sldId id="725" r:id="rId31"/>
    <p:sldId id="902" r:id="rId32"/>
    <p:sldId id="903" r:id="rId33"/>
    <p:sldId id="904" r:id="rId34"/>
    <p:sldId id="425" r:id="rId35"/>
    <p:sldId id="270" r:id="rId36"/>
    <p:sldId id="291" r:id="rId37"/>
    <p:sldId id="305" r:id="rId38"/>
    <p:sldId id="292" r:id="rId39"/>
    <p:sldId id="293" r:id="rId40"/>
    <p:sldId id="318" r:id="rId41"/>
    <p:sldId id="319" r:id="rId42"/>
    <p:sldId id="320" r:id="rId43"/>
    <p:sldId id="321" r:id="rId44"/>
    <p:sldId id="322" r:id="rId45"/>
    <p:sldId id="323" r:id="rId46"/>
    <p:sldId id="324" r:id="rId47"/>
    <p:sldId id="325" r:id="rId48"/>
    <p:sldId id="326" r:id="rId49"/>
    <p:sldId id="327" r:id="rId50"/>
    <p:sldId id="905" r:id="rId51"/>
    <p:sldId id="873" r:id="rId52"/>
    <p:sldId id="328" r:id="rId53"/>
    <p:sldId id="889" r:id="rId54"/>
    <p:sldId id="906" r:id="rId55"/>
    <p:sldId id="907" r:id="rId56"/>
    <p:sldId id="329" r:id="rId57"/>
    <p:sldId id="330" r:id="rId58"/>
    <p:sldId id="331" r:id="rId59"/>
    <p:sldId id="332" r:id="rId60"/>
    <p:sldId id="333" r:id="rId61"/>
    <p:sldId id="334" r:id="rId62"/>
    <p:sldId id="892" r:id="rId63"/>
    <p:sldId id="908" r:id="rId64"/>
    <p:sldId id="893" r:id="rId65"/>
    <p:sldId id="593"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6BCD6"/>
    <a:srgbClr val="34AAD3"/>
    <a:srgbClr val="97D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95131" autoAdjust="0"/>
  </p:normalViewPr>
  <p:slideViewPr>
    <p:cSldViewPr>
      <p:cViewPr varScale="1">
        <p:scale>
          <a:sx n="103" d="100"/>
          <a:sy n="103" d="100"/>
        </p:scale>
        <p:origin x="96" y="294"/>
      </p:cViewPr>
      <p:guideLst/>
    </p:cSldViewPr>
  </p:slideViewPr>
  <p:notesTextViewPr>
    <p:cViewPr>
      <p:scale>
        <a:sx n="75" d="100"/>
        <a:sy n="75" d="100"/>
      </p:scale>
      <p:origin x="0" y="0"/>
    </p:cViewPr>
  </p:notesTextViewPr>
  <p:notesViewPr>
    <p:cSldViewPr>
      <p:cViewPr varScale="1">
        <p:scale>
          <a:sx n="86" d="100"/>
          <a:sy n="86" d="100"/>
        </p:scale>
        <p:origin x="3762"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0" Type="http://schemas.openxmlformats.org/officeDocument/2006/relationships/tableStyles" Target="tableStyles.xml"/><Relationship Id="rId7" Type="http://schemas.openxmlformats.org/officeDocument/2006/relationships/notesMaster" Target="notesMasters/notesMaster1.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1.vml.rels><?xml version="1.0" encoding="UTF-8" standalone="yes"?>
<Relationships xmlns="http://schemas.openxmlformats.org/package/2006/relationships"><Relationship Id="rId5" Type="http://schemas.openxmlformats.org/officeDocument/2006/relationships/image" Target="../media/image32.emf"/><Relationship Id="rId4" Type="http://schemas.openxmlformats.org/officeDocument/2006/relationships/image" Target="../media/image31.emf"/><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image" Target="../media/image4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image" Target="../media/image4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image" Target="../media/image50.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23.vml.rels><?xml version="1.0" encoding="UTF-8" standalone="yes"?>
<Relationships xmlns="http://schemas.openxmlformats.org/package/2006/relationships"><Relationship Id="rId4" Type="http://schemas.openxmlformats.org/officeDocument/2006/relationships/image" Target="../media/image59.emf"/><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image" Target="../media/image61.e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image" Target="../media/image6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69.emf"/><Relationship Id="rId1" Type="http://schemas.openxmlformats.org/officeDocument/2006/relationships/image" Target="../media/image68.e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image" Target="../media/image7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image" Target="../media/image7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74.e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33.vml.rels><?xml version="1.0" encoding="UTF-8" standalone="yes"?>
<Relationships xmlns="http://schemas.openxmlformats.org/package/2006/relationships"><Relationship Id="rId4" Type="http://schemas.openxmlformats.org/officeDocument/2006/relationships/image" Target="../media/image80.emf"/><Relationship Id="rId3" Type="http://schemas.openxmlformats.org/officeDocument/2006/relationships/image" Target="../media/image79.emf"/><Relationship Id="rId2" Type="http://schemas.openxmlformats.org/officeDocument/2006/relationships/image" Target="../media/image78.emf"/><Relationship Id="rId1" Type="http://schemas.openxmlformats.org/officeDocument/2006/relationships/image" Target="../media/image7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16.emf"/><Relationship Id="rId4" Type="http://schemas.openxmlformats.org/officeDocument/2006/relationships/image" Target="../media/image15.emf"/><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4" Type="http://schemas.openxmlformats.org/officeDocument/2006/relationships/image" Target="../media/image23.emf"/><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a:solidFill>
                  <a:srgbClr val="000000"/>
                </a:solidFill>
              </a:rPr>
            </a:fld>
            <a:endParaRPr lang="zh-CN" altLang="en-US">
              <a:solidFill>
                <a:srgbClr val="000000"/>
              </a:solidFill>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solidFill>
                <a:srgbClr val="000000"/>
              </a:solidFill>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a:solidFill>
                  <a:srgbClr val="000000"/>
                </a:solidFill>
              </a:rPr>
            </a:fld>
            <a:endParaRPr lang="zh-CN" altLang="en-US">
              <a:solidFill>
                <a:srgbClr val="000000"/>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内容与标题">
    <p:spTree>
      <p:nvGrpSpPr>
        <p:cNvPr id="1" name=""/>
        <p:cNvGrpSpPr/>
        <p:nvPr/>
      </p:nvGrpSpPr>
      <p:grpSpPr>
        <a:xfrm>
          <a:off x="0" y="0"/>
          <a:ext cx="0" cy="0"/>
          <a:chOff x="0" y="0"/>
          <a:chExt cx="0" cy="0"/>
        </a:xfrm>
      </p:grpSpPr>
      <p:sp>
        <p:nvSpPr>
          <p:cNvPr id="8" name="矩形 7"/>
          <p:cNvSpPr/>
          <p:nvPr userDrawn="1"/>
        </p:nvSpPr>
        <p:spPr>
          <a:xfrm>
            <a:off x="0" y="3212976"/>
            <a:ext cx="12190413" cy="364661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3429000"/>
            <a:ext cx="12190413" cy="3430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内容与标题">
    <p:spTree>
      <p:nvGrpSpPr>
        <p:cNvPr id="1" name=""/>
        <p:cNvGrpSpPr/>
        <p:nvPr/>
      </p:nvGrpSpPr>
      <p:grpSpPr>
        <a:xfrm>
          <a:off x="0" y="0"/>
          <a:ext cx="0" cy="0"/>
          <a:chOff x="0" y="0"/>
          <a:chExt cx="0" cy="0"/>
        </a:xfrm>
      </p:grpSpPr>
      <p:sp>
        <p:nvSpPr>
          <p:cNvPr id="8" name="矩形 7"/>
          <p:cNvSpPr/>
          <p:nvPr userDrawn="1"/>
        </p:nvSpPr>
        <p:spPr>
          <a:xfrm>
            <a:off x="0" y="3717032"/>
            <a:ext cx="12190413" cy="314255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内容与标题">
    <p:spTree>
      <p:nvGrpSpPr>
        <p:cNvPr id="1" name=""/>
        <p:cNvGrpSpPr/>
        <p:nvPr/>
      </p:nvGrpSpPr>
      <p:grpSpPr>
        <a:xfrm>
          <a:off x="0" y="0"/>
          <a:ext cx="0" cy="0"/>
          <a:chOff x="0" y="0"/>
          <a:chExt cx="0" cy="0"/>
        </a:xfrm>
      </p:grpSpPr>
      <p:sp>
        <p:nvSpPr>
          <p:cNvPr id="8" name="矩形 7"/>
          <p:cNvSpPr/>
          <p:nvPr userDrawn="1"/>
        </p:nvSpPr>
        <p:spPr>
          <a:xfrm>
            <a:off x="0" y="3861048"/>
            <a:ext cx="12190413" cy="2998540"/>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内容与标题">
    <p:spTree>
      <p:nvGrpSpPr>
        <p:cNvPr id="1" name=""/>
        <p:cNvGrpSpPr/>
        <p:nvPr/>
      </p:nvGrpSpPr>
      <p:grpSpPr>
        <a:xfrm>
          <a:off x="0" y="0"/>
          <a:ext cx="0" cy="0"/>
          <a:chOff x="0" y="0"/>
          <a:chExt cx="0" cy="0"/>
        </a:xfrm>
      </p:grpSpPr>
      <p:sp>
        <p:nvSpPr>
          <p:cNvPr id="8" name="矩形 7"/>
          <p:cNvSpPr/>
          <p:nvPr userDrawn="1"/>
        </p:nvSpPr>
        <p:spPr>
          <a:xfrm>
            <a:off x="0" y="4293096"/>
            <a:ext cx="12190413" cy="2566492"/>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7_内容与标题">
    <p:spTree>
      <p:nvGrpSpPr>
        <p:cNvPr id="1" name=""/>
        <p:cNvGrpSpPr/>
        <p:nvPr/>
      </p:nvGrpSpPr>
      <p:grpSpPr>
        <a:xfrm>
          <a:off x="0" y="0"/>
          <a:ext cx="0" cy="0"/>
          <a:chOff x="0" y="0"/>
          <a:chExt cx="0" cy="0"/>
        </a:xfrm>
      </p:grpSpPr>
      <p:sp>
        <p:nvSpPr>
          <p:cNvPr id="8" name="矩形 7"/>
          <p:cNvSpPr/>
          <p:nvPr userDrawn="1"/>
        </p:nvSpPr>
        <p:spPr>
          <a:xfrm>
            <a:off x="0" y="4509120"/>
            <a:ext cx="12190413" cy="23504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内容与标题">
    <p:spTree>
      <p:nvGrpSpPr>
        <p:cNvPr id="1" name=""/>
        <p:cNvGrpSpPr/>
        <p:nvPr/>
      </p:nvGrpSpPr>
      <p:grpSpPr>
        <a:xfrm>
          <a:off x="0" y="0"/>
          <a:ext cx="0" cy="0"/>
          <a:chOff x="0" y="0"/>
          <a:chExt cx="0" cy="0"/>
        </a:xfrm>
      </p:grpSpPr>
      <p:sp>
        <p:nvSpPr>
          <p:cNvPr id="8" name="矩形 7"/>
          <p:cNvSpPr/>
          <p:nvPr userDrawn="1"/>
        </p:nvSpPr>
        <p:spPr>
          <a:xfrm>
            <a:off x="0" y="4869160"/>
            <a:ext cx="12190413" cy="19904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内容与标题">
    <p:spTree>
      <p:nvGrpSpPr>
        <p:cNvPr id="1" name=""/>
        <p:cNvGrpSpPr/>
        <p:nvPr/>
      </p:nvGrpSpPr>
      <p:grpSpPr>
        <a:xfrm>
          <a:off x="0" y="0"/>
          <a:ext cx="0" cy="0"/>
          <a:chOff x="0" y="0"/>
          <a:chExt cx="0" cy="0"/>
        </a:xfrm>
      </p:grpSpPr>
      <p:sp>
        <p:nvSpPr>
          <p:cNvPr id="8" name="矩形 7"/>
          <p:cNvSpPr/>
          <p:nvPr userDrawn="1"/>
        </p:nvSpPr>
        <p:spPr>
          <a:xfrm>
            <a:off x="0" y="5229200"/>
            <a:ext cx="12190413" cy="16303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内容与标题">
    <p:spTree>
      <p:nvGrpSpPr>
        <p:cNvPr id="1" name=""/>
        <p:cNvGrpSpPr/>
        <p:nvPr/>
      </p:nvGrpSpPr>
      <p:grpSpPr>
        <a:xfrm>
          <a:off x="0" y="0"/>
          <a:ext cx="0" cy="0"/>
          <a:chOff x="0" y="0"/>
          <a:chExt cx="0" cy="0"/>
        </a:xfrm>
      </p:grpSpPr>
      <p:sp>
        <p:nvSpPr>
          <p:cNvPr id="8" name="矩形 7"/>
          <p:cNvSpPr/>
          <p:nvPr userDrawn="1"/>
        </p:nvSpPr>
        <p:spPr>
          <a:xfrm>
            <a:off x="0" y="5589240"/>
            <a:ext cx="12190413" cy="12703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内容与标题">
    <p:spTree>
      <p:nvGrpSpPr>
        <p:cNvPr id="1" name=""/>
        <p:cNvGrpSpPr/>
        <p:nvPr/>
      </p:nvGrpSpPr>
      <p:grpSpPr>
        <a:xfrm>
          <a:off x="0" y="0"/>
          <a:ext cx="0" cy="0"/>
          <a:chOff x="0" y="0"/>
          <a:chExt cx="0" cy="0"/>
        </a:xfrm>
      </p:grpSpPr>
      <p:sp>
        <p:nvSpPr>
          <p:cNvPr id="8" name="矩形 7"/>
          <p:cNvSpPr/>
          <p:nvPr userDrawn="1"/>
        </p:nvSpPr>
        <p:spPr>
          <a:xfrm>
            <a:off x="0" y="5877272"/>
            <a:ext cx="12190413" cy="9823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自定义版式">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0413" cy="68595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836712"/>
            <a:ext cx="12190413" cy="60212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268760"/>
            <a:ext cx="12190413" cy="559082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1628800"/>
            <a:ext cx="12190413" cy="523078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1988840"/>
            <a:ext cx="12190413" cy="487074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内容与标题">
    <p:spTree>
      <p:nvGrpSpPr>
        <p:cNvPr id="1" name=""/>
        <p:cNvGrpSpPr/>
        <p:nvPr/>
      </p:nvGrpSpPr>
      <p:grpSpPr>
        <a:xfrm>
          <a:off x="0" y="0"/>
          <a:ext cx="0" cy="0"/>
          <a:chOff x="0" y="0"/>
          <a:chExt cx="0" cy="0"/>
        </a:xfrm>
      </p:grpSpPr>
      <p:sp>
        <p:nvSpPr>
          <p:cNvPr id="8" name="矩形 7"/>
          <p:cNvSpPr/>
          <p:nvPr userDrawn="1"/>
        </p:nvSpPr>
        <p:spPr>
          <a:xfrm>
            <a:off x="0" y="2276872"/>
            <a:ext cx="12190413" cy="4582716"/>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内容与标题">
    <p:spTree>
      <p:nvGrpSpPr>
        <p:cNvPr id="1" name=""/>
        <p:cNvGrpSpPr/>
        <p:nvPr/>
      </p:nvGrpSpPr>
      <p:grpSpPr>
        <a:xfrm>
          <a:off x="0" y="0"/>
          <a:ext cx="0" cy="0"/>
          <a:chOff x="0" y="0"/>
          <a:chExt cx="0" cy="0"/>
        </a:xfrm>
      </p:grpSpPr>
      <p:sp>
        <p:nvSpPr>
          <p:cNvPr id="8" name="矩形 7"/>
          <p:cNvSpPr/>
          <p:nvPr userDrawn="1"/>
        </p:nvSpPr>
        <p:spPr>
          <a:xfrm>
            <a:off x="0" y="2708920"/>
            <a:ext cx="12190413" cy="4150668"/>
          </a:xfrm>
          <a:prstGeom prst="rect">
            <a:avLst/>
          </a:prstGeom>
          <a:solidFill>
            <a:srgbClr val="DBEEF4">
              <a:alpha val="3372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image" Target="../media/image1.png"/><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1">
            <a:alphaModFix amt="37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image" Target="../media/image7.png"/><Relationship Id="rId1" Type="http://schemas.openxmlformats.org/officeDocument/2006/relationships/slide" Target="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8.xml"/><Relationship Id="rId4" Type="http://schemas.openxmlformats.org/officeDocument/2006/relationships/image" Target="../media/image9.emf"/><Relationship Id="rId3" Type="http://schemas.openxmlformats.org/officeDocument/2006/relationships/package" Target="../embeddings/Document6.docx"/><Relationship Id="rId2" Type="http://schemas.openxmlformats.org/officeDocument/2006/relationships/image" Target="../media/image8.emf"/><Relationship Id="rId1" Type="http://schemas.openxmlformats.org/officeDocument/2006/relationships/package" Target="../embeddings/Document5.docx"/></Relationships>
</file>

<file path=ppt/slides/_rels/slide17.xml.rels><?xml version="1.0" encoding="UTF-8" standalone="yes"?>
<Relationships xmlns="http://schemas.openxmlformats.org/package/2006/relationships"><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11.emf"/><Relationship Id="rId3" Type="http://schemas.openxmlformats.org/officeDocument/2006/relationships/package" Target="../embeddings/Document8.docx"/><Relationship Id="rId2" Type="http://schemas.openxmlformats.org/officeDocument/2006/relationships/image" Target="../media/image10.emf"/><Relationship Id="rId1" Type="http://schemas.openxmlformats.org/officeDocument/2006/relationships/package" Target="../embeddings/Document7.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9" Type="http://schemas.openxmlformats.org/officeDocument/2006/relationships/package" Target="../embeddings/Document13.docx"/><Relationship Id="rId8" Type="http://schemas.openxmlformats.org/officeDocument/2006/relationships/image" Target="../media/image15.emf"/><Relationship Id="rId7" Type="http://schemas.openxmlformats.org/officeDocument/2006/relationships/package" Target="../embeddings/Document12.docx"/><Relationship Id="rId6" Type="http://schemas.openxmlformats.org/officeDocument/2006/relationships/image" Target="../media/image14.emf"/><Relationship Id="rId5" Type="http://schemas.openxmlformats.org/officeDocument/2006/relationships/package" Target="../embeddings/Document11.docx"/><Relationship Id="rId4" Type="http://schemas.openxmlformats.org/officeDocument/2006/relationships/image" Target="../media/image13.emf"/><Relationship Id="rId3" Type="http://schemas.openxmlformats.org/officeDocument/2006/relationships/package" Target="../embeddings/Document10.docx"/><Relationship Id="rId2" Type="http://schemas.openxmlformats.org/officeDocument/2006/relationships/image" Target="../media/image12.emf"/><Relationship Id="rId12" Type="http://schemas.openxmlformats.org/officeDocument/2006/relationships/vmlDrawing" Target="../drawings/vmlDrawing5.vml"/><Relationship Id="rId11" Type="http://schemas.openxmlformats.org/officeDocument/2006/relationships/slideLayout" Target="../slideLayouts/slideLayout3.xml"/><Relationship Id="rId10" Type="http://schemas.openxmlformats.org/officeDocument/2006/relationships/image" Target="../media/image16.emf"/><Relationship Id="rId1" Type="http://schemas.openxmlformats.org/officeDocument/2006/relationships/package" Target="../embeddings/Document9.docx"/></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19.emf"/><Relationship Id="rId7" Type="http://schemas.openxmlformats.org/officeDocument/2006/relationships/package" Target="../embeddings/Document16.docx"/><Relationship Id="rId6" Type="http://schemas.openxmlformats.org/officeDocument/2006/relationships/image" Target="../media/image18.emf"/><Relationship Id="rId5" Type="http://schemas.openxmlformats.org/officeDocument/2006/relationships/package" Target="../embeddings/Document15.docx"/><Relationship Id="rId4" Type="http://schemas.openxmlformats.org/officeDocument/2006/relationships/image" Target="../media/image7.png"/><Relationship Id="rId3" Type="http://schemas.openxmlformats.org/officeDocument/2006/relationships/slide" Target="slide4.xml"/><Relationship Id="rId2" Type="http://schemas.openxmlformats.org/officeDocument/2006/relationships/image" Target="../media/image17.emf"/><Relationship Id="rId10" Type="http://schemas.openxmlformats.org/officeDocument/2006/relationships/vmlDrawing" Target="../drawings/vmlDrawing6.vml"/><Relationship Id="rId1" Type="http://schemas.openxmlformats.org/officeDocument/2006/relationships/package" Target="../embeddings/Document14.docx"/></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openxmlformats.org/officeDocument/2006/relationships/image" Target="../media/image23.emf"/><Relationship Id="rId7" Type="http://schemas.openxmlformats.org/officeDocument/2006/relationships/package" Target="../embeddings/Document20.docx"/><Relationship Id="rId6" Type="http://schemas.openxmlformats.org/officeDocument/2006/relationships/image" Target="../media/image22.emf"/><Relationship Id="rId5" Type="http://schemas.openxmlformats.org/officeDocument/2006/relationships/package" Target="../embeddings/Document19.docx"/><Relationship Id="rId4" Type="http://schemas.openxmlformats.org/officeDocument/2006/relationships/image" Target="../media/image21.emf"/><Relationship Id="rId3" Type="http://schemas.openxmlformats.org/officeDocument/2006/relationships/package" Target="../embeddings/Document18.docx"/><Relationship Id="rId2" Type="http://schemas.openxmlformats.org/officeDocument/2006/relationships/image" Target="../media/image20.emf"/><Relationship Id="rId10" Type="http://schemas.openxmlformats.org/officeDocument/2006/relationships/vmlDrawing" Target="../drawings/vmlDrawing7.vml"/><Relationship Id="rId1" Type="http://schemas.openxmlformats.org/officeDocument/2006/relationships/package" Target="../embeddings/Document17.docx"/></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3.xml"/><Relationship Id="rId2" Type="http://schemas.openxmlformats.org/officeDocument/2006/relationships/image" Target="../media/image24.emf"/><Relationship Id="rId1" Type="http://schemas.openxmlformats.org/officeDocument/2006/relationships/package" Target="../embeddings/Document21.docx"/></Relationships>
</file>

<file path=ppt/slides/_rels/slide26.xml.rels><?xml version="1.0" encoding="UTF-8" standalone="yes"?>
<Relationships xmlns="http://schemas.openxmlformats.org/package/2006/relationships"><Relationship Id="rId4" Type="http://schemas.openxmlformats.org/officeDocument/2006/relationships/vmlDrawing" Target="../drawings/vmlDrawing9.vml"/><Relationship Id="rId3" Type="http://schemas.openxmlformats.org/officeDocument/2006/relationships/slideLayout" Target="../slideLayouts/slideLayout7.xml"/><Relationship Id="rId2" Type="http://schemas.openxmlformats.org/officeDocument/2006/relationships/image" Target="../media/image25.emf"/><Relationship Id="rId1" Type="http://schemas.openxmlformats.org/officeDocument/2006/relationships/package" Target="../embeddings/Document22.docx"/></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4" Type="http://schemas.openxmlformats.org/officeDocument/2006/relationships/vmlDrawing" Target="../drawings/vmlDrawing10.vml"/><Relationship Id="rId3" Type="http://schemas.openxmlformats.org/officeDocument/2006/relationships/slideLayout" Target="../slideLayouts/slideLayout15.xml"/><Relationship Id="rId2" Type="http://schemas.openxmlformats.org/officeDocument/2006/relationships/image" Target="../media/image27.emf"/><Relationship Id="rId1" Type="http://schemas.openxmlformats.org/officeDocument/2006/relationships/package" Target="../embeddings/Document23.docx"/></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9" Type="http://schemas.openxmlformats.org/officeDocument/2006/relationships/package" Target="../embeddings/Document28.docx"/><Relationship Id="rId8" Type="http://schemas.openxmlformats.org/officeDocument/2006/relationships/image" Target="../media/image31.emf"/><Relationship Id="rId7" Type="http://schemas.openxmlformats.org/officeDocument/2006/relationships/package" Target="../embeddings/Document27.docx"/><Relationship Id="rId6" Type="http://schemas.openxmlformats.org/officeDocument/2006/relationships/image" Target="../media/image30.emf"/><Relationship Id="rId5" Type="http://schemas.openxmlformats.org/officeDocument/2006/relationships/package" Target="../embeddings/Document26.docx"/><Relationship Id="rId4" Type="http://schemas.openxmlformats.org/officeDocument/2006/relationships/image" Target="../media/image29.emf"/><Relationship Id="rId3" Type="http://schemas.openxmlformats.org/officeDocument/2006/relationships/package" Target="../embeddings/Document25.docx"/><Relationship Id="rId2" Type="http://schemas.openxmlformats.org/officeDocument/2006/relationships/image" Target="../media/image28.emf"/><Relationship Id="rId12" Type="http://schemas.openxmlformats.org/officeDocument/2006/relationships/vmlDrawing" Target="../drawings/vmlDrawing11.vml"/><Relationship Id="rId11" Type="http://schemas.openxmlformats.org/officeDocument/2006/relationships/slideLayout" Target="../slideLayouts/slideLayout3.xml"/><Relationship Id="rId10" Type="http://schemas.openxmlformats.org/officeDocument/2006/relationships/image" Target="../media/image32.emf"/><Relationship Id="rId1" Type="http://schemas.openxmlformats.org/officeDocument/2006/relationships/package" Target="../embeddings/Document24.docx"/></Relationships>
</file>

<file path=ppt/slides/_rels/slide31.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3.xml"/><Relationship Id="rId2" Type="http://schemas.openxmlformats.org/officeDocument/2006/relationships/image" Target="../media/image33.emf"/><Relationship Id="rId1" Type="http://schemas.openxmlformats.org/officeDocument/2006/relationships/package" Target="../embeddings/Document29.docx"/></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7.png"/><Relationship Id="rId1" Type="http://schemas.openxmlformats.org/officeDocument/2006/relationships/slide" Target="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17.xml"/><Relationship Id="rId4" Type="http://schemas.openxmlformats.org/officeDocument/2006/relationships/slide" Target="slide37.xml"/><Relationship Id="rId3" Type="http://schemas.openxmlformats.org/officeDocument/2006/relationships/slide" Target="slide36.xml"/><Relationship Id="rId2" Type="http://schemas.openxmlformats.org/officeDocument/2006/relationships/slide" Target="slide35.xml"/><Relationship Id="rId1" Type="http://schemas.openxmlformats.org/officeDocument/2006/relationships/slide" Target="slide34.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image" Target="../media/image35.emf"/><Relationship Id="rId7" Type="http://schemas.openxmlformats.org/officeDocument/2006/relationships/package" Target="../embeddings/Document31.docx"/><Relationship Id="rId6" Type="http://schemas.openxmlformats.org/officeDocument/2006/relationships/image" Target="../media/image34.emf"/><Relationship Id="rId5" Type="http://schemas.openxmlformats.org/officeDocument/2006/relationships/package" Target="../embeddings/Document30.docx"/><Relationship Id="rId4" Type="http://schemas.openxmlformats.org/officeDocument/2006/relationships/slide" Target="slide37.xml"/><Relationship Id="rId3" Type="http://schemas.openxmlformats.org/officeDocument/2006/relationships/slide" Target="slide36.xml"/><Relationship Id="rId2" Type="http://schemas.openxmlformats.org/officeDocument/2006/relationships/slide" Target="slide35.xml"/><Relationship Id="rId10" Type="http://schemas.openxmlformats.org/officeDocument/2006/relationships/vmlDrawing" Target="../drawings/vmlDrawing13.vml"/><Relationship Id="rId1" Type="http://schemas.openxmlformats.org/officeDocument/2006/relationships/slide" Target="slide34.xml"/></Relationships>
</file>

<file path=ppt/slides/_rels/slide36.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37.emf"/><Relationship Id="rId7" Type="http://schemas.openxmlformats.org/officeDocument/2006/relationships/package" Target="../embeddings/Document33.docx"/><Relationship Id="rId6" Type="http://schemas.openxmlformats.org/officeDocument/2006/relationships/image" Target="../media/image36.emf"/><Relationship Id="rId5" Type="http://schemas.openxmlformats.org/officeDocument/2006/relationships/package" Target="../embeddings/Document32.docx"/><Relationship Id="rId4" Type="http://schemas.openxmlformats.org/officeDocument/2006/relationships/slide" Target="slide37.xml"/><Relationship Id="rId3" Type="http://schemas.openxmlformats.org/officeDocument/2006/relationships/slide" Target="slide36.xml"/><Relationship Id="rId2" Type="http://schemas.openxmlformats.org/officeDocument/2006/relationships/slide" Target="slide35.xml"/><Relationship Id="rId11" Type="http://schemas.openxmlformats.org/officeDocument/2006/relationships/notesSlide" Target="../notesSlides/notesSlide2.xml"/><Relationship Id="rId10" Type="http://schemas.openxmlformats.org/officeDocument/2006/relationships/vmlDrawing" Target="../drawings/vmlDrawing14.vml"/><Relationship Id="rId1" Type="http://schemas.openxmlformats.org/officeDocument/2006/relationships/slide" Target="slide34.xml"/></Relationships>
</file>

<file path=ppt/slides/_rels/slide37.xml.rels><?xml version="1.0" encoding="UTF-8" standalone="yes"?>
<Relationships xmlns="http://schemas.openxmlformats.org/package/2006/relationships"><Relationship Id="rId9" Type="http://schemas.openxmlformats.org/officeDocument/2006/relationships/package" Target="../embeddings/Document35.docx"/><Relationship Id="rId8" Type="http://schemas.openxmlformats.org/officeDocument/2006/relationships/image" Target="../media/image38.emf"/><Relationship Id="rId7" Type="http://schemas.openxmlformats.org/officeDocument/2006/relationships/package" Target="../embeddings/Document34.docx"/><Relationship Id="rId6" Type="http://schemas.openxmlformats.org/officeDocument/2006/relationships/slide" Target="slide37.xml"/><Relationship Id="rId5" Type="http://schemas.openxmlformats.org/officeDocument/2006/relationships/slide" Target="slide36.xml"/><Relationship Id="rId4" Type="http://schemas.openxmlformats.org/officeDocument/2006/relationships/slide" Target="slide35.xml"/><Relationship Id="rId3" Type="http://schemas.openxmlformats.org/officeDocument/2006/relationships/slide" Target="slide34.xml"/><Relationship Id="rId2" Type="http://schemas.openxmlformats.org/officeDocument/2006/relationships/image" Target="../media/image7.png"/><Relationship Id="rId12" Type="http://schemas.openxmlformats.org/officeDocument/2006/relationships/vmlDrawing" Target="../drawings/vmlDrawing15.vml"/><Relationship Id="rId11" Type="http://schemas.openxmlformats.org/officeDocument/2006/relationships/slideLayout" Target="../slideLayouts/slideLayout9.xml"/><Relationship Id="rId10" Type="http://schemas.openxmlformats.org/officeDocument/2006/relationships/image" Target="../media/image39.emf"/><Relationship Id="rId1" Type="http://schemas.openxmlformats.org/officeDocument/2006/relationships/slide" Target="slide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image" Target="../media/image42.png"/><Relationship Id="rId20" Type="http://schemas.openxmlformats.org/officeDocument/2006/relationships/slideLayout" Target="../slideLayouts/slideLayout14.xml"/><Relationship Id="rId2" Type="http://schemas.microsoft.com/office/2007/relationships/hdphoto" Target="../media/image41.wdp"/><Relationship Id="rId19" Type="http://schemas.openxmlformats.org/officeDocument/2006/relationships/slide" Target="slide59.xml"/><Relationship Id="rId18" Type="http://schemas.openxmlformats.org/officeDocument/2006/relationships/slide" Target="slide58.xml"/><Relationship Id="rId17" Type="http://schemas.openxmlformats.org/officeDocument/2006/relationships/slide" Target="slide57.xml"/><Relationship Id="rId16" Type="http://schemas.openxmlformats.org/officeDocument/2006/relationships/slide" Target="slide56.xml"/><Relationship Id="rId15" Type="http://schemas.openxmlformats.org/officeDocument/2006/relationships/slide" Target="slide55.xml"/><Relationship Id="rId14" Type="http://schemas.openxmlformats.org/officeDocument/2006/relationships/slide" Target="slide54.xml"/><Relationship Id="rId13" Type="http://schemas.openxmlformats.org/officeDocument/2006/relationships/slide" Target="slide50.xml"/><Relationship Id="rId12" Type="http://schemas.openxmlformats.org/officeDocument/2006/relationships/slide" Target="slide47.xml"/><Relationship Id="rId11" Type="http://schemas.openxmlformats.org/officeDocument/2006/relationships/slide" Target="slide46.xml"/><Relationship Id="rId10" Type="http://schemas.openxmlformats.org/officeDocument/2006/relationships/slide" Target="slide45.xml"/><Relationship Id="rId1" Type="http://schemas.openxmlformats.org/officeDocument/2006/relationships/image" Target="../media/image40.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xml"/><Relationship Id="rId7" Type="http://schemas.openxmlformats.org/officeDocument/2006/relationships/slide" Target="slide22.xml"/><Relationship Id="rId6" Type="http://schemas.openxmlformats.org/officeDocument/2006/relationships/tags" Target="../tags/tag2.xml"/><Relationship Id="rId5" Type="http://schemas.openxmlformats.org/officeDocument/2006/relationships/slide" Target="slide15.xml"/><Relationship Id="rId4" Type="http://schemas.openxmlformats.org/officeDocument/2006/relationships/tags" Target="../tags/tag1.xml"/><Relationship Id="rId3" Type="http://schemas.openxmlformats.org/officeDocument/2006/relationships/slide" Target="slide5.xml"/><Relationship Id="rId2" Type="http://schemas.openxmlformats.org/officeDocument/2006/relationships/slide" Target="slide38.xml"/><Relationship Id="rId10" Type="http://schemas.openxmlformats.org/officeDocument/2006/relationships/notesSlide" Target="../notesSlides/notesSlide1.xml"/><Relationship Id="rId1" Type="http://schemas.openxmlformats.org/officeDocument/2006/relationships/slide" Target="slide33.xml"/></Relationships>
</file>

<file path=ppt/slides/_rels/slide40.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16.vml"/><Relationship Id="rId21" Type="http://schemas.openxmlformats.org/officeDocument/2006/relationships/slideLayout" Target="../slideLayouts/slideLayout10.xml"/><Relationship Id="rId20" Type="http://schemas.openxmlformats.org/officeDocument/2006/relationships/image" Target="../media/image44.emf"/><Relationship Id="rId2" Type="http://schemas.openxmlformats.org/officeDocument/2006/relationships/slide" Target="slide40.xml"/><Relationship Id="rId19" Type="http://schemas.openxmlformats.org/officeDocument/2006/relationships/package" Target="../embeddings/Document37.docx"/><Relationship Id="rId18" Type="http://schemas.openxmlformats.org/officeDocument/2006/relationships/image" Target="../media/image43.emf"/><Relationship Id="rId17" Type="http://schemas.openxmlformats.org/officeDocument/2006/relationships/package" Target="../embeddings/Document36.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1.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17.vml"/><Relationship Id="rId21" Type="http://schemas.openxmlformats.org/officeDocument/2006/relationships/slideLayout" Target="../slideLayouts/slideLayout12.xml"/><Relationship Id="rId20" Type="http://schemas.openxmlformats.org/officeDocument/2006/relationships/image" Target="../media/image46.emf"/><Relationship Id="rId2" Type="http://schemas.openxmlformats.org/officeDocument/2006/relationships/slide" Target="slide40.xml"/><Relationship Id="rId19" Type="http://schemas.openxmlformats.org/officeDocument/2006/relationships/package" Target="../embeddings/Document39.docx"/><Relationship Id="rId18" Type="http://schemas.openxmlformats.org/officeDocument/2006/relationships/image" Target="../media/image45.emf"/><Relationship Id="rId17" Type="http://schemas.openxmlformats.org/officeDocument/2006/relationships/package" Target="../embeddings/Document38.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2.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0" Type="http://schemas.openxmlformats.org/officeDocument/2006/relationships/vmlDrawing" Target="../drawings/vmlDrawing18.vml"/><Relationship Id="rId2" Type="http://schemas.openxmlformats.org/officeDocument/2006/relationships/slide" Target="slide40.xml"/><Relationship Id="rId19" Type="http://schemas.openxmlformats.org/officeDocument/2006/relationships/slideLayout" Target="../slideLayouts/slideLayout13.xml"/><Relationship Id="rId18" Type="http://schemas.openxmlformats.org/officeDocument/2006/relationships/image" Target="../media/image47.emf"/><Relationship Id="rId17" Type="http://schemas.openxmlformats.org/officeDocument/2006/relationships/package" Target="../embeddings/Document40.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3.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19.vml"/><Relationship Id="rId21" Type="http://schemas.openxmlformats.org/officeDocument/2006/relationships/slideLayout" Target="../slideLayouts/slideLayout10.xml"/><Relationship Id="rId20" Type="http://schemas.openxmlformats.org/officeDocument/2006/relationships/image" Target="../media/image49.emf"/><Relationship Id="rId2" Type="http://schemas.openxmlformats.org/officeDocument/2006/relationships/slide" Target="slide40.xml"/><Relationship Id="rId19" Type="http://schemas.openxmlformats.org/officeDocument/2006/relationships/package" Target="../embeddings/Document42.docx"/><Relationship Id="rId18" Type="http://schemas.openxmlformats.org/officeDocument/2006/relationships/image" Target="../media/image48.emf"/><Relationship Id="rId17" Type="http://schemas.openxmlformats.org/officeDocument/2006/relationships/package" Target="../embeddings/Document41.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4.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20.vml"/><Relationship Id="rId21" Type="http://schemas.openxmlformats.org/officeDocument/2006/relationships/slideLayout" Target="../slideLayouts/slideLayout10.xml"/><Relationship Id="rId20" Type="http://schemas.openxmlformats.org/officeDocument/2006/relationships/image" Target="../media/image51.emf"/><Relationship Id="rId2" Type="http://schemas.openxmlformats.org/officeDocument/2006/relationships/slide" Target="slide40.xml"/><Relationship Id="rId19" Type="http://schemas.openxmlformats.org/officeDocument/2006/relationships/package" Target="../embeddings/Document44.docx"/><Relationship Id="rId18" Type="http://schemas.openxmlformats.org/officeDocument/2006/relationships/image" Target="../media/image50.emf"/><Relationship Id="rId17" Type="http://schemas.openxmlformats.org/officeDocument/2006/relationships/package" Target="../embeddings/Document43.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5.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21.vml"/><Relationship Id="rId21" Type="http://schemas.openxmlformats.org/officeDocument/2006/relationships/slideLayout" Target="../slideLayouts/slideLayout10.xml"/><Relationship Id="rId20" Type="http://schemas.openxmlformats.org/officeDocument/2006/relationships/image" Target="../media/image53.emf"/><Relationship Id="rId2" Type="http://schemas.openxmlformats.org/officeDocument/2006/relationships/slide" Target="slide40.xml"/><Relationship Id="rId19" Type="http://schemas.openxmlformats.org/officeDocument/2006/relationships/package" Target="../embeddings/Document46.docx"/><Relationship Id="rId18" Type="http://schemas.openxmlformats.org/officeDocument/2006/relationships/image" Target="../media/image52.emf"/><Relationship Id="rId17" Type="http://schemas.openxmlformats.org/officeDocument/2006/relationships/package" Target="../embeddings/Document45.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6.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22.vml"/><Relationship Id="rId21" Type="http://schemas.openxmlformats.org/officeDocument/2006/relationships/slideLayout" Target="../slideLayouts/slideLayout9.xml"/><Relationship Id="rId20" Type="http://schemas.openxmlformats.org/officeDocument/2006/relationships/image" Target="../media/image55.emf"/><Relationship Id="rId2" Type="http://schemas.openxmlformats.org/officeDocument/2006/relationships/slide" Target="slide40.xml"/><Relationship Id="rId19" Type="http://schemas.openxmlformats.org/officeDocument/2006/relationships/package" Target="../embeddings/Document48.docx"/><Relationship Id="rId18" Type="http://schemas.openxmlformats.org/officeDocument/2006/relationships/image" Target="../media/image54.emf"/><Relationship Id="rId17" Type="http://schemas.openxmlformats.org/officeDocument/2006/relationships/package" Target="../embeddings/Document47.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7.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7" Type="http://schemas.openxmlformats.org/officeDocument/2006/relationships/slideLayout" Target="../slideLayouts/slideLayout1.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48.xml.rels><?xml version="1.0" encoding="UTF-8" standalone="yes"?>
<Relationships xmlns="http://schemas.openxmlformats.org/package/2006/relationships"><Relationship Id="rId9" Type="http://schemas.openxmlformats.org/officeDocument/2006/relationships/slide" Target="slide39.xml"/><Relationship Id="rId8" Type="http://schemas.openxmlformats.org/officeDocument/2006/relationships/image" Target="../media/image59.emf"/><Relationship Id="rId7" Type="http://schemas.openxmlformats.org/officeDocument/2006/relationships/package" Target="../embeddings/Document52.docx"/><Relationship Id="rId6" Type="http://schemas.openxmlformats.org/officeDocument/2006/relationships/image" Target="../media/image58.emf"/><Relationship Id="rId5" Type="http://schemas.openxmlformats.org/officeDocument/2006/relationships/package" Target="../embeddings/Document51.docx"/><Relationship Id="rId4" Type="http://schemas.openxmlformats.org/officeDocument/2006/relationships/image" Target="../media/image57.emf"/><Relationship Id="rId3" Type="http://schemas.openxmlformats.org/officeDocument/2006/relationships/package" Target="../embeddings/Document50.docx"/><Relationship Id="rId26" Type="http://schemas.openxmlformats.org/officeDocument/2006/relationships/vmlDrawing" Target="../drawings/vmlDrawing23.vml"/><Relationship Id="rId25" Type="http://schemas.openxmlformats.org/officeDocument/2006/relationships/slideLayout" Target="../slideLayouts/slideLayout3.xml"/><Relationship Id="rId24" Type="http://schemas.openxmlformats.org/officeDocument/2006/relationships/slide" Target="slide59.xml"/><Relationship Id="rId23" Type="http://schemas.openxmlformats.org/officeDocument/2006/relationships/slide" Target="slide58.xml"/><Relationship Id="rId22" Type="http://schemas.openxmlformats.org/officeDocument/2006/relationships/slide" Target="slide57.xml"/><Relationship Id="rId21" Type="http://schemas.openxmlformats.org/officeDocument/2006/relationships/slide" Target="slide56.xml"/><Relationship Id="rId20" Type="http://schemas.openxmlformats.org/officeDocument/2006/relationships/slide" Target="slide55.xml"/><Relationship Id="rId2" Type="http://schemas.openxmlformats.org/officeDocument/2006/relationships/image" Target="../media/image56.emf"/><Relationship Id="rId19" Type="http://schemas.openxmlformats.org/officeDocument/2006/relationships/slide" Target="slide54.xml"/><Relationship Id="rId18" Type="http://schemas.openxmlformats.org/officeDocument/2006/relationships/slide" Target="slide50.xml"/><Relationship Id="rId17" Type="http://schemas.openxmlformats.org/officeDocument/2006/relationships/slide" Target="slide47.xml"/><Relationship Id="rId16" Type="http://schemas.openxmlformats.org/officeDocument/2006/relationships/slide" Target="slide46.xml"/><Relationship Id="rId15" Type="http://schemas.openxmlformats.org/officeDocument/2006/relationships/slide" Target="slide45.xml"/><Relationship Id="rId14" Type="http://schemas.openxmlformats.org/officeDocument/2006/relationships/slide" Target="slide44.xml"/><Relationship Id="rId13" Type="http://schemas.openxmlformats.org/officeDocument/2006/relationships/slide" Target="slide43.xml"/><Relationship Id="rId12" Type="http://schemas.openxmlformats.org/officeDocument/2006/relationships/slide" Target="slide42.xml"/><Relationship Id="rId11" Type="http://schemas.openxmlformats.org/officeDocument/2006/relationships/slide" Target="slide41.xml"/><Relationship Id="rId10" Type="http://schemas.openxmlformats.org/officeDocument/2006/relationships/slide" Target="slide40.xml"/><Relationship Id="rId1" Type="http://schemas.openxmlformats.org/officeDocument/2006/relationships/package" Target="../embeddings/Document49.docx"/></Relationships>
</file>

<file path=ppt/slides/_rels/slide49.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0" Type="http://schemas.openxmlformats.org/officeDocument/2006/relationships/vmlDrawing" Target="../drawings/vmlDrawing24.vml"/><Relationship Id="rId2" Type="http://schemas.openxmlformats.org/officeDocument/2006/relationships/slide" Target="slide40.xml"/><Relationship Id="rId19" Type="http://schemas.openxmlformats.org/officeDocument/2006/relationships/slideLayout" Target="../slideLayouts/slideLayout7.xml"/><Relationship Id="rId18" Type="http://schemas.openxmlformats.org/officeDocument/2006/relationships/image" Target="../media/image60.emf"/><Relationship Id="rId17" Type="http://schemas.openxmlformats.org/officeDocument/2006/relationships/package" Target="../embeddings/Document53.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7" Type="http://schemas.openxmlformats.org/officeDocument/2006/relationships/slideLayout" Target="../slideLayouts/slideLayout1.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1.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4" Type="http://schemas.openxmlformats.org/officeDocument/2006/relationships/vmlDrawing" Target="../drawings/vmlDrawing25.vml"/><Relationship Id="rId23" Type="http://schemas.openxmlformats.org/officeDocument/2006/relationships/slideLayout" Target="../slideLayouts/slideLayout3.xml"/><Relationship Id="rId22" Type="http://schemas.openxmlformats.org/officeDocument/2006/relationships/image" Target="../media/image63.emf"/><Relationship Id="rId21" Type="http://schemas.openxmlformats.org/officeDocument/2006/relationships/package" Target="../embeddings/Document56.docx"/><Relationship Id="rId20" Type="http://schemas.openxmlformats.org/officeDocument/2006/relationships/image" Target="../media/image62.emf"/><Relationship Id="rId2" Type="http://schemas.openxmlformats.org/officeDocument/2006/relationships/slide" Target="slide40.xml"/><Relationship Id="rId19" Type="http://schemas.openxmlformats.org/officeDocument/2006/relationships/package" Target="../embeddings/Document55.docx"/><Relationship Id="rId18" Type="http://schemas.openxmlformats.org/officeDocument/2006/relationships/image" Target="../media/image61.emf"/><Relationship Id="rId17" Type="http://schemas.openxmlformats.org/officeDocument/2006/relationships/package" Target="../embeddings/Document54.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2.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7" Type="http://schemas.openxmlformats.org/officeDocument/2006/relationships/slideLayout" Target="../slideLayouts/slideLayout1.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3.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4" Type="http://schemas.openxmlformats.org/officeDocument/2006/relationships/vmlDrawing" Target="../drawings/vmlDrawing26.vml"/><Relationship Id="rId23" Type="http://schemas.openxmlformats.org/officeDocument/2006/relationships/slideLayout" Target="../slideLayouts/slideLayout3.xml"/><Relationship Id="rId22" Type="http://schemas.openxmlformats.org/officeDocument/2006/relationships/image" Target="../media/image66.emf"/><Relationship Id="rId21" Type="http://schemas.openxmlformats.org/officeDocument/2006/relationships/package" Target="../embeddings/Document59.docx"/><Relationship Id="rId20" Type="http://schemas.openxmlformats.org/officeDocument/2006/relationships/image" Target="../media/image65.emf"/><Relationship Id="rId2" Type="http://schemas.openxmlformats.org/officeDocument/2006/relationships/slide" Target="slide40.xml"/><Relationship Id="rId19" Type="http://schemas.openxmlformats.org/officeDocument/2006/relationships/package" Target="../embeddings/Document58.docx"/><Relationship Id="rId18" Type="http://schemas.openxmlformats.org/officeDocument/2006/relationships/image" Target="../media/image64.emf"/><Relationship Id="rId17" Type="http://schemas.openxmlformats.org/officeDocument/2006/relationships/package" Target="../embeddings/Document57.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4.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image" Target="../media/image42.png"/><Relationship Id="rId23" Type="http://schemas.openxmlformats.org/officeDocument/2006/relationships/vmlDrawing" Target="../drawings/vmlDrawing27.vml"/><Relationship Id="rId22" Type="http://schemas.openxmlformats.org/officeDocument/2006/relationships/slideLayout" Target="../slideLayouts/slideLayout14.xml"/><Relationship Id="rId21" Type="http://schemas.openxmlformats.org/officeDocument/2006/relationships/image" Target="../media/image67.emf"/><Relationship Id="rId20" Type="http://schemas.openxmlformats.org/officeDocument/2006/relationships/package" Target="../embeddings/Document60.docx"/><Relationship Id="rId2" Type="http://schemas.microsoft.com/office/2007/relationships/hdphoto" Target="../media/image41.wdp"/><Relationship Id="rId19" Type="http://schemas.openxmlformats.org/officeDocument/2006/relationships/slide" Target="slide59.xml"/><Relationship Id="rId18" Type="http://schemas.openxmlformats.org/officeDocument/2006/relationships/slide" Target="slide58.xml"/><Relationship Id="rId17" Type="http://schemas.openxmlformats.org/officeDocument/2006/relationships/slide" Target="slide57.xml"/><Relationship Id="rId16" Type="http://schemas.openxmlformats.org/officeDocument/2006/relationships/slide" Target="slide56.xml"/><Relationship Id="rId15" Type="http://schemas.openxmlformats.org/officeDocument/2006/relationships/slide" Target="slide55.xml"/><Relationship Id="rId14" Type="http://schemas.openxmlformats.org/officeDocument/2006/relationships/slide" Target="slide54.xml"/><Relationship Id="rId13" Type="http://schemas.openxmlformats.org/officeDocument/2006/relationships/slide" Target="slide50.xml"/><Relationship Id="rId12" Type="http://schemas.openxmlformats.org/officeDocument/2006/relationships/slide" Target="slide47.xml"/><Relationship Id="rId11" Type="http://schemas.openxmlformats.org/officeDocument/2006/relationships/slide" Target="slide46.xml"/><Relationship Id="rId10" Type="http://schemas.openxmlformats.org/officeDocument/2006/relationships/slide" Target="slide45.xml"/><Relationship Id="rId1" Type="http://schemas.openxmlformats.org/officeDocument/2006/relationships/image" Target="../media/image40.png"/></Relationships>
</file>

<file path=ppt/slides/_rels/slide55.xml.rels><?xml version="1.0" encoding="UTF-8" standalone="yes"?>
<Relationships xmlns="http://schemas.openxmlformats.org/package/2006/relationships"><Relationship Id="rId9" Type="http://schemas.openxmlformats.org/officeDocument/2006/relationships/slide" Target="slide43.xml"/><Relationship Id="rId8" Type="http://schemas.openxmlformats.org/officeDocument/2006/relationships/slide" Target="slide42.xml"/><Relationship Id="rId7" Type="http://schemas.openxmlformats.org/officeDocument/2006/relationships/slide" Target="slide41.xml"/><Relationship Id="rId6" Type="http://schemas.openxmlformats.org/officeDocument/2006/relationships/slide" Target="slide40.xml"/><Relationship Id="rId5" Type="http://schemas.openxmlformats.org/officeDocument/2006/relationships/slide" Target="slide39.xml"/><Relationship Id="rId4" Type="http://schemas.openxmlformats.org/officeDocument/2006/relationships/image" Target="../media/image69.emf"/><Relationship Id="rId3" Type="http://schemas.openxmlformats.org/officeDocument/2006/relationships/package" Target="../embeddings/Document62.docx"/><Relationship Id="rId22" Type="http://schemas.openxmlformats.org/officeDocument/2006/relationships/vmlDrawing" Target="../drawings/vmlDrawing28.vml"/><Relationship Id="rId21" Type="http://schemas.openxmlformats.org/officeDocument/2006/relationships/slideLayout" Target="../slideLayouts/slideLayout8.xml"/><Relationship Id="rId20" Type="http://schemas.openxmlformats.org/officeDocument/2006/relationships/slide" Target="slide59.xml"/><Relationship Id="rId2" Type="http://schemas.openxmlformats.org/officeDocument/2006/relationships/image" Target="../media/image68.emf"/><Relationship Id="rId19" Type="http://schemas.openxmlformats.org/officeDocument/2006/relationships/slide" Target="slide58.xml"/><Relationship Id="rId18" Type="http://schemas.openxmlformats.org/officeDocument/2006/relationships/slide" Target="slide57.xml"/><Relationship Id="rId17" Type="http://schemas.openxmlformats.org/officeDocument/2006/relationships/slide" Target="slide56.xml"/><Relationship Id="rId16" Type="http://schemas.openxmlformats.org/officeDocument/2006/relationships/slide" Target="slide55.xml"/><Relationship Id="rId15" Type="http://schemas.openxmlformats.org/officeDocument/2006/relationships/slide" Target="slide54.xml"/><Relationship Id="rId14" Type="http://schemas.openxmlformats.org/officeDocument/2006/relationships/slide" Target="slide50.xml"/><Relationship Id="rId13" Type="http://schemas.openxmlformats.org/officeDocument/2006/relationships/slide" Target="slide47.xml"/><Relationship Id="rId12" Type="http://schemas.openxmlformats.org/officeDocument/2006/relationships/slide" Target="slide46.xml"/><Relationship Id="rId11" Type="http://schemas.openxmlformats.org/officeDocument/2006/relationships/slide" Target="slide45.xml"/><Relationship Id="rId10" Type="http://schemas.openxmlformats.org/officeDocument/2006/relationships/slide" Target="slide44.xml"/><Relationship Id="rId1" Type="http://schemas.openxmlformats.org/officeDocument/2006/relationships/package" Target="../embeddings/Document61.docx"/></Relationships>
</file>

<file path=ppt/slides/_rels/slide56.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29.vml"/><Relationship Id="rId21" Type="http://schemas.openxmlformats.org/officeDocument/2006/relationships/slideLayout" Target="../slideLayouts/slideLayout10.xml"/><Relationship Id="rId20" Type="http://schemas.openxmlformats.org/officeDocument/2006/relationships/image" Target="../media/image71.emf"/><Relationship Id="rId2" Type="http://schemas.openxmlformats.org/officeDocument/2006/relationships/slide" Target="slide40.xml"/><Relationship Id="rId19" Type="http://schemas.openxmlformats.org/officeDocument/2006/relationships/package" Target="../embeddings/Document64.docx"/><Relationship Id="rId18" Type="http://schemas.openxmlformats.org/officeDocument/2006/relationships/image" Target="../media/image70.emf"/><Relationship Id="rId17" Type="http://schemas.openxmlformats.org/officeDocument/2006/relationships/package" Target="../embeddings/Document63.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7.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30.vml"/><Relationship Id="rId21" Type="http://schemas.openxmlformats.org/officeDocument/2006/relationships/slideLayout" Target="../slideLayouts/slideLayout9.xml"/><Relationship Id="rId20" Type="http://schemas.openxmlformats.org/officeDocument/2006/relationships/image" Target="../media/image73.emf"/><Relationship Id="rId2" Type="http://schemas.openxmlformats.org/officeDocument/2006/relationships/slide" Target="slide40.xml"/><Relationship Id="rId19" Type="http://schemas.openxmlformats.org/officeDocument/2006/relationships/package" Target="../embeddings/Document66.docx"/><Relationship Id="rId18" Type="http://schemas.openxmlformats.org/officeDocument/2006/relationships/image" Target="../media/image72.emf"/><Relationship Id="rId17" Type="http://schemas.openxmlformats.org/officeDocument/2006/relationships/package" Target="../embeddings/Document65.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58.xml.rels><?xml version="1.0" encoding="UTF-8" standalone="yes"?>
<Relationships xmlns="http://schemas.openxmlformats.org/package/2006/relationships"><Relationship Id="rId9" Type="http://schemas.openxmlformats.org/officeDocument/2006/relationships/slide" Target="slide44.xml"/><Relationship Id="rId8" Type="http://schemas.openxmlformats.org/officeDocument/2006/relationships/slide" Target="slide43.xml"/><Relationship Id="rId7" Type="http://schemas.openxmlformats.org/officeDocument/2006/relationships/slide" Target="slide42.xml"/><Relationship Id="rId6" Type="http://schemas.openxmlformats.org/officeDocument/2006/relationships/slide" Target="slide41.xml"/><Relationship Id="rId5" Type="http://schemas.openxmlformats.org/officeDocument/2006/relationships/slide" Target="slide40.xml"/><Relationship Id="rId4" Type="http://schemas.openxmlformats.org/officeDocument/2006/relationships/slide" Target="slide39.xml"/><Relationship Id="rId3" Type="http://schemas.openxmlformats.org/officeDocument/2006/relationships/image" Target="../media/image42.png"/><Relationship Id="rId23" Type="http://schemas.openxmlformats.org/officeDocument/2006/relationships/vmlDrawing" Target="../drawings/vmlDrawing31.vml"/><Relationship Id="rId22" Type="http://schemas.openxmlformats.org/officeDocument/2006/relationships/slideLayout" Target="../slideLayouts/slideLayout9.xml"/><Relationship Id="rId21" Type="http://schemas.openxmlformats.org/officeDocument/2006/relationships/image" Target="../media/image74.emf"/><Relationship Id="rId20" Type="http://schemas.openxmlformats.org/officeDocument/2006/relationships/package" Target="../embeddings/Document67.docx"/><Relationship Id="rId2" Type="http://schemas.microsoft.com/office/2007/relationships/hdphoto" Target="../media/image41.wdp"/><Relationship Id="rId19" Type="http://schemas.openxmlformats.org/officeDocument/2006/relationships/slide" Target="slide59.xml"/><Relationship Id="rId18" Type="http://schemas.openxmlformats.org/officeDocument/2006/relationships/slide" Target="slide58.xml"/><Relationship Id="rId17" Type="http://schemas.openxmlformats.org/officeDocument/2006/relationships/slide" Target="slide57.xml"/><Relationship Id="rId16" Type="http://schemas.openxmlformats.org/officeDocument/2006/relationships/slide" Target="slide56.xml"/><Relationship Id="rId15" Type="http://schemas.openxmlformats.org/officeDocument/2006/relationships/slide" Target="slide55.xml"/><Relationship Id="rId14" Type="http://schemas.openxmlformats.org/officeDocument/2006/relationships/slide" Target="slide54.xml"/><Relationship Id="rId13" Type="http://schemas.openxmlformats.org/officeDocument/2006/relationships/slide" Target="slide50.xml"/><Relationship Id="rId12" Type="http://schemas.openxmlformats.org/officeDocument/2006/relationships/slide" Target="slide47.xml"/><Relationship Id="rId11" Type="http://schemas.openxmlformats.org/officeDocument/2006/relationships/slide" Target="slide46.xml"/><Relationship Id="rId10" Type="http://schemas.openxmlformats.org/officeDocument/2006/relationships/slide" Target="slide45.xml"/><Relationship Id="rId1" Type="http://schemas.openxmlformats.org/officeDocument/2006/relationships/image" Target="../media/image40.png"/></Relationships>
</file>

<file path=ppt/slides/_rels/slide59.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7" Type="http://schemas.openxmlformats.org/officeDocument/2006/relationships/slideLayout" Target="../slideLayouts/slideLayout1.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6.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1.xml"/><Relationship Id="rId4" Type="http://schemas.openxmlformats.org/officeDocument/2006/relationships/image" Target="../media/image3.emf"/><Relationship Id="rId3" Type="http://schemas.openxmlformats.org/officeDocument/2006/relationships/package" Target="../embeddings/Document2.docx"/><Relationship Id="rId2" Type="http://schemas.openxmlformats.org/officeDocument/2006/relationships/image" Target="../media/image2.emf"/><Relationship Id="rId1" Type="http://schemas.openxmlformats.org/officeDocument/2006/relationships/package" Target="../embeddings/Document1.docx"/></Relationships>
</file>

<file path=ppt/slides/_rels/slide60.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2" Type="http://schemas.openxmlformats.org/officeDocument/2006/relationships/vmlDrawing" Target="../drawings/vmlDrawing32.vml"/><Relationship Id="rId21" Type="http://schemas.openxmlformats.org/officeDocument/2006/relationships/slideLayout" Target="../slideLayouts/slideLayout3.xml"/><Relationship Id="rId20" Type="http://schemas.openxmlformats.org/officeDocument/2006/relationships/image" Target="../media/image76.emf"/><Relationship Id="rId2" Type="http://schemas.openxmlformats.org/officeDocument/2006/relationships/slide" Target="slide40.xml"/><Relationship Id="rId19" Type="http://schemas.openxmlformats.org/officeDocument/2006/relationships/package" Target="../embeddings/Document69.docx"/><Relationship Id="rId18" Type="http://schemas.openxmlformats.org/officeDocument/2006/relationships/image" Target="../media/image75.emf"/><Relationship Id="rId17" Type="http://schemas.openxmlformats.org/officeDocument/2006/relationships/package" Target="../embeddings/Document68.docx"/><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61.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 Type="http://schemas.openxmlformats.org/officeDocument/2006/relationships/slide" Target="slide40.xml"/><Relationship Id="rId17" Type="http://schemas.openxmlformats.org/officeDocument/2006/relationships/slideLayout" Target="../slideLayouts/slideLayout1.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62.xml.rels><?xml version="1.0" encoding="UTF-8" standalone="yes"?>
<Relationships xmlns="http://schemas.openxmlformats.org/package/2006/relationships"><Relationship Id="rId9" Type="http://schemas.openxmlformats.org/officeDocument/2006/relationships/slide" Target="slide47.xml"/><Relationship Id="rId8" Type="http://schemas.openxmlformats.org/officeDocument/2006/relationships/slide" Target="slide46.xml"/><Relationship Id="rId7" Type="http://schemas.openxmlformats.org/officeDocument/2006/relationships/slide" Target="slide45.xml"/><Relationship Id="rId6" Type="http://schemas.openxmlformats.org/officeDocument/2006/relationships/slide" Target="slide44.xml"/><Relationship Id="rId5" Type="http://schemas.openxmlformats.org/officeDocument/2006/relationships/slide" Target="slide43.xml"/><Relationship Id="rId4" Type="http://schemas.openxmlformats.org/officeDocument/2006/relationships/slide" Target="slide42.xml"/><Relationship Id="rId3" Type="http://schemas.openxmlformats.org/officeDocument/2006/relationships/slide" Target="slide41.xml"/><Relationship Id="rId28" Type="http://schemas.openxmlformats.org/officeDocument/2006/relationships/vmlDrawing" Target="../drawings/vmlDrawing33.vml"/><Relationship Id="rId27" Type="http://schemas.openxmlformats.org/officeDocument/2006/relationships/slideLayout" Target="../slideLayouts/slideLayout3.xml"/><Relationship Id="rId26" Type="http://schemas.openxmlformats.org/officeDocument/2006/relationships/image" Target="../media/image80.emf"/><Relationship Id="rId25" Type="http://schemas.openxmlformats.org/officeDocument/2006/relationships/package" Target="../embeddings/Document73.docx"/><Relationship Id="rId24" Type="http://schemas.openxmlformats.org/officeDocument/2006/relationships/image" Target="../media/image79.emf"/><Relationship Id="rId23" Type="http://schemas.openxmlformats.org/officeDocument/2006/relationships/package" Target="../embeddings/Document72.docx"/><Relationship Id="rId22" Type="http://schemas.openxmlformats.org/officeDocument/2006/relationships/image" Target="../media/image78.emf"/><Relationship Id="rId21" Type="http://schemas.openxmlformats.org/officeDocument/2006/relationships/package" Target="../embeddings/Document71.docx"/><Relationship Id="rId20" Type="http://schemas.openxmlformats.org/officeDocument/2006/relationships/image" Target="../media/image77.emf"/><Relationship Id="rId2" Type="http://schemas.openxmlformats.org/officeDocument/2006/relationships/slide" Target="slide40.xml"/><Relationship Id="rId19" Type="http://schemas.openxmlformats.org/officeDocument/2006/relationships/package" Target="../embeddings/Document70.docx"/><Relationship Id="rId18" Type="http://schemas.openxmlformats.org/officeDocument/2006/relationships/image" Target="../media/image7.png"/><Relationship Id="rId17" Type="http://schemas.openxmlformats.org/officeDocument/2006/relationships/slide" Target="slide4.xml"/><Relationship Id="rId16" Type="http://schemas.openxmlformats.org/officeDocument/2006/relationships/slide" Target="slide59.xml"/><Relationship Id="rId15" Type="http://schemas.openxmlformats.org/officeDocument/2006/relationships/slide" Target="slide58.xml"/><Relationship Id="rId14" Type="http://schemas.openxmlformats.org/officeDocument/2006/relationships/slide" Target="slide57.xml"/><Relationship Id="rId13" Type="http://schemas.openxmlformats.org/officeDocument/2006/relationships/slide" Target="slide56.xml"/><Relationship Id="rId12" Type="http://schemas.openxmlformats.org/officeDocument/2006/relationships/slide" Target="slide55.xml"/><Relationship Id="rId11" Type="http://schemas.openxmlformats.org/officeDocument/2006/relationships/slide" Target="slide54.xml"/><Relationship Id="rId10" Type="http://schemas.openxmlformats.org/officeDocument/2006/relationships/slide" Target="slide50.xml"/><Relationship Id="rId1" Type="http://schemas.openxmlformats.org/officeDocument/2006/relationships/slide" Target="slide3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emf"/><Relationship Id="rId3" Type="http://schemas.openxmlformats.org/officeDocument/2006/relationships/package" Target="../embeddings/Document4.docx"/><Relationship Id="rId2" Type="http://schemas.openxmlformats.org/officeDocument/2006/relationships/image" Target="../media/image4.emf"/><Relationship Id="rId1" Type="http://schemas.openxmlformats.org/officeDocument/2006/relationships/package" Target="../embeddings/Document3.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24000"/>
          </a:schemeClr>
        </a:solidFill>
        <a:effectLst/>
      </p:bgPr>
    </p:bg>
    <p:spTree>
      <p:nvGrpSpPr>
        <p:cNvPr id="1" name=""/>
        <p:cNvGrpSpPr/>
        <p:nvPr/>
      </p:nvGrpSpPr>
      <p:grpSpPr>
        <a:xfrm>
          <a:off x="0" y="0"/>
          <a:ext cx="0" cy="0"/>
          <a:chOff x="0" y="0"/>
          <a:chExt cx="0" cy="0"/>
        </a:xfrm>
      </p:grpSpPr>
      <p:sp>
        <p:nvSpPr>
          <p:cNvPr id="2" name="Freeform 8"/>
          <p:cNvSpPr/>
          <p:nvPr/>
        </p:nvSpPr>
        <p:spPr bwMode="auto">
          <a:xfrm>
            <a:off x="3698875" y="-9525"/>
            <a:ext cx="8489950" cy="6864350"/>
          </a:xfrm>
          <a:custGeom>
            <a:avLst/>
            <a:gdLst>
              <a:gd name="T0" fmla="*/ 1806 w 5348"/>
              <a:gd name="T1" fmla="*/ 0 h 4324"/>
              <a:gd name="T2" fmla="*/ 0 w 5348"/>
              <a:gd name="T3" fmla="*/ 4324 h 4324"/>
              <a:gd name="T4" fmla="*/ 4241 w 5348"/>
              <a:gd name="T5" fmla="*/ 4324 h 4324"/>
              <a:gd name="T6" fmla="*/ 5348 w 5348"/>
              <a:gd name="T7" fmla="*/ 1689 h 4324"/>
              <a:gd name="T8" fmla="*/ 5348 w 5348"/>
              <a:gd name="T9" fmla="*/ 0 h 4324"/>
              <a:gd name="T10" fmla="*/ 1806 w 5348"/>
              <a:gd name="T11" fmla="*/ 0 h 4324"/>
            </a:gdLst>
            <a:ahLst/>
            <a:cxnLst>
              <a:cxn ang="0">
                <a:pos x="T0" y="T1"/>
              </a:cxn>
              <a:cxn ang="0">
                <a:pos x="T2" y="T3"/>
              </a:cxn>
              <a:cxn ang="0">
                <a:pos x="T4" y="T5"/>
              </a:cxn>
              <a:cxn ang="0">
                <a:pos x="T6" y="T7"/>
              </a:cxn>
              <a:cxn ang="0">
                <a:pos x="T8" y="T9"/>
              </a:cxn>
              <a:cxn ang="0">
                <a:pos x="T10" y="T11"/>
              </a:cxn>
            </a:cxnLst>
            <a:rect l="0" t="0" r="r" b="b"/>
            <a:pathLst>
              <a:path w="5348" h="4324">
                <a:moveTo>
                  <a:pt x="1806" y="0"/>
                </a:moveTo>
                <a:lnTo>
                  <a:pt x="0" y="4324"/>
                </a:lnTo>
                <a:lnTo>
                  <a:pt x="4241" y="4324"/>
                </a:lnTo>
                <a:lnTo>
                  <a:pt x="5348" y="1689"/>
                </a:lnTo>
                <a:lnTo>
                  <a:pt x="5348" y="0"/>
                </a:lnTo>
                <a:lnTo>
                  <a:pt x="1806" y="0"/>
                </a:lnTo>
                <a:close/>
              </a:path>
            </a:pathLst>
          </a:custGeom>
          <a:solidFill>
            <a:srgbClr val="A6BCD6">
              <a:alpha val="38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894BA">
              <a:alpha val="5000"/>
            </a:srgbClr>
          </a:solidFill>
          <a:ln>
            <a:noFill/>
          </a:ln>
        </p:spPr>
        <p:txBody>
          <a:bodyPr vert="horz" wrap="square" lIns="91440" tIns="45720" rIns="91440" bIns="45720" numCol="1" anchor="t" anchorCtr="0" compatLnSpc="1"/>
          <a:lstStyle/>
          <a:p>
            <a:endParaRPr lang="zh-CN" altLang="en-US"/>
          </a:p>
        </p:txBody>
      </p:sp>
      <p:sp>
        <p:nvSpPr>
          <p:cNvPr id="4" name="矩形 3"/>
          <p:cNvSpPr/>
          <p:nvPr/>
        </p:nvSpPr>
        <p:spPr>
          <a:xfrm>
            <a:off x="982662" y="2060345"/>
            <a:ext cx="11209337" cy="2223358"/>
          </a:xfrm>
          <a:prstGeom prst="rect">
            <a:avLst/>
          </a:prstGeom>
          <a:solidFill>
            <a:srgbClr val="2894BA">
              <a:alpha val="85000"/>
            </a:srgbClr>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5" name="文本框 4"/>
          <p:cNvSpPr txBox="1"/>
          <p:nvPr/>
        </p:nvSpPr>
        <p:spPr>
          <a:xfrm>
            <a:off x="1525336" y="2971014"/>
            <a:ext cx="10475320" cy="904799"/>
          </a:xfrm>
          <a:prstGeom prst="rect">
            <a:avLst/>
          </a:prstGeom>
          <a:noFill/>
        </p:spPr>
        <p:txBody>
          <a:bodyPr wrap="square" rtlCol="0">
            <a:spAutoFit/>
            <a:scene3d>
              <a:camera prst="orthographicFront"/>
              <a:lightRig rig="threePt" dir="t"/>
            </a:scene3d>
            <a:sp3d contourW="12700"/>
          </a:bodyPr>
          <a:lstStyle/>
          <a:p>
            <a:pPr defTabSz="1218565">
              <a:lnSpc>
                <a:spcPct val="130000"/>
              </a:lnSpc>
              <a:tabLst>
                <a:tab pos="2249805" algn="l"/>
              </a:tabLst>
            </a:pPr>
            <a:r>
              <a:rPr lang="zh-CN" altLang="zh-CN" sz="4500" b="1" dirty="0">
                <a:solidFill>
                  <a:schemeClr val="bg1"/>
                </a:solidFill>
                <a:latin typeface="微软雅黑" panose="020B0503020204020204" pitchFamily="34" charset="-122"/>
              </a:rPr>
              <a:t>第</a:t>
            </a:r>
            <a:r>
              <a:rPr lang="en-US" altLang="zh-CN" sz="4500" b="1" dirty="0">
                <a:solidFill>
                  <a:schemeClr val="bg1"/>
                </a:solidFill>
                <a:latin typeface="微软雅黑" panose="020B0503020204020204" pitchFamily="34" charset="-122"/>
              </a:rPr>
              <a:t>1</a:t>
            </a:r>
            <a:r>
              <a:rPr lang="zh-CN" altLang="zh-CN" sz="4500" b="1" dirty="0">
                <a:solidFill>
                  <a:schemeClr val="bg1"/>
                </a:solidFill>
                <a:latin typeface="微软雅黑" panose="020B0503020204020204" pitchFamily="34" charset="-122"/>
              </a:rPr>
              <a:t>课时　超几何分布</a:t>
            </a:r>
            <a:endParaRPr lang="zh-CN" altLang="zh-CN" sz="4500" b="1" dirty="0">
              <a:solidFill>
                <a:schemeClr val="bg1"/>
              </a:solidFill>
              <a:latin typeface="微软雅黑" panose="020B0503020204020204" pitchFamily="34" charset="-122"/>
            </a:endParaRPr>
          </a:p>
        </p:txBody>
      </p:sp>
      <p:sp>
        <p:nvSpPr>
          <p:cNvPr id="6"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rgbClr val="419FC0"/>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
        <p:nvSpPr>
          <p:cNvPr id="7" name="矩形 6"/>
          <p:cNvSpPr/>
          <p:nvPr/>
        </p:nvSpPr>
        <p:spPr>
          <a:xfrm>
            <a:off x="1525336" y="2420888"/>
            <a:ext cx="7811023" cy="464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400" dirty="0" smtClean="0">
                <a:solidFill>
                  <a:schemeClr val="bg1"/>
                </a:solidFill>
                <a:latin typeface="微软雅黑" panose="020B0503020204020204" pitchFamily="34" charset="-122"/>
                <a:cs typeface="Times New Roman" panose="02020603050405020304" pitchFamily="18" charset="0"/>
              </a:rPr>
              <a:t>第</a:t>
            </a:r>
            <a:r>
              <a:rPr lang="en-US" altLang="zh-CN" sz="2400" dirty="0" smtClean="0">
                <a:solidFill>
                  <a:schemeClr val="bg1"/>
                </a:solidFill>
                <a:latin typeface="微软雅黑" panose="020B0503020204020204" pitchFamily="34" charset="-122"/>
                <a:cs typeface="Times New Roman" panose="02020603050405020304" pitchFamily="18" charset="0"/>
              </a:rPr>
              <a:t>8</a:t>
            </a:r>
            <a:r>
              <a:rPr lang="zh-CN" altLang="zh-CN" sz="2400" dirty="0" smtClean="0">
                <a:solidFill>
                  <a:schemeClr val="bg1"/>
                </a:solidFill>
                <a:latin typeface="微软雅黑" panose="020B0503020204020204" pitchFamily="34" charset="-122"/>
                <a:cs typeface="Times New Roman" panose="02020603050405020304" pitchFamily="18" charset="0"/>
              </a:rPr>
              <a:t>章　</a:t>
            </a:r>
            <a:r>
              <a:rPr lang="en-US" altLang="zh-CN" sz="2400" dirty="0"/>
              <a:t>8.2.4</a:t>
            </a:r>
            <a:r>
              <a:rPr lang="zh-CN" altLang="zh-CN" sz="2400" dirty="0"/>
              <a:t>　超几何分布</a:t>
            </a:r>
            <a:endParaRPr lang="zh-CN" altLang="zh-CN" sz="2400" dirty="0">
              <a:solidFill>
                <a:schemeClr val="bg1"/>
              </a:solidFill>
              <a:latin typeface="微软雅黑" panose="020B0503020204020204" pitchFamily="34" charset="-122"/>
              <a:cs typeface="Times New Roman" panose="02020603050405020304" pitchFamily="18" charset="0"/>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5000"/>
            </a:srgbClr>
          </a:solidFill>
          <a:ln>
            <a:noFill/>
          </a:ln>
        </p:spPr>
        <p:txBody>
          <a:bodyPr vert="horz" wrap="square" lIns="91440" tIns="45720" rIns="91440" bIns="45720" numCol="1" anchor="t" anchorCtr="0" compatLnSpc="1"/>
          <a:lstStyle/>
          <a:p>
            <a:endParaRPr lang="zh-CN" altLang="en-US"/>
          </a:p>
        </p:txBody>
      </p:sp>
      <p:sp>
        <p:nvSpPr>
          <p:cNvPr id="9" name="文本框 8"/>
          <p:cNvSpPr txBox="1"/>
          <p:nvPr/>
        </p:nvSpPr>
        <p:spPr>
          <a:xfrm>
            <a:off x="4826000" y="1859915"/>
            <a:ext cx="2540000" cy="3138170"/>
          </a:xfrm>
          <a:prstGeom prst="rect">
            <a:avLst/>
          </a:prstGeom>
          <a:noFill/>
        </p:spPr>
        <p:txBody>
          <a:bodyPr wrap="square" rtlCol="0" anchor="t">
            <a:spAutoFit/>
          </a:bodyPr>
          <a:p>
            <a:r>
              <a:rPr lang="zh-CN" altLang="en-US"/>
              <a:t>本资料分享自高中数学同步资源大全QQ群483122854 专注收集同步资源期待你的加入与分享</a:t>
            </a:r>
            <a:endParaRPr lang="zh-CN" altLang="en-US"/>
          </a:p>
          <a:p>
            <a:endParaRPr lang="zh-CN" altLang="en-US"/>
          </a:p>
          <a:p>
            <a:r>
              <a:rPr lang="zh-CN" altLang="en-US"/>
              <a:t>联系QQ309000116加入百度网盘群2500G一线老师必备资料一键转存，自动更新，一劳永逸</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526317"/>
            <a:ext cx="11305256" cy="2677656"/>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盒子中有红球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只，黄球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只，蓝球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只球，把不是红色的球的个数记为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的分布列；</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某班级有男生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人，女生</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选派</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名学生参加学校组织的活动，班长必须参加，其中女生人数记为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的分布列；</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3573016"/>
            <a:ext cx="11305256"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charset="-122"/>
                <a:cs typeface="Courier New" panose="02070309020205020404" pitchFamily="49" charset="0"/>
              </a:rPr>
              <a:t>(3)(4)</a:t>
            </a:r>
            <a:r>
              <a:rPr lang="zh-CN" altLang="zh-CN" sz="2800" kern="100">
                <a:latin typeface="Times New Roman" panose="02020603050405020304" pitchFamily="18" charset="0"/>
                <a:ea typeface="黑体" panose="02010609060101010101" charset="-122"/>
                <a:cs typeface="Times New Roman" panose="02020603050405020304" pitchFamily="18" charset="0"/>
              </a:rPr>
              <a:t>符合超几何分布的特征，样本都分为两类，随机变量</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表示抽取</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件样本某类样本被抽取的件数，是超几何分布</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951332"/>
            <a:ext cx="11305256"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现有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台平板电脑未经检测，抽取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台送检，把检验结果为不合格的平板电脑的个数记为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的分布列</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3133935"/>
            <a:ext cx="11305256"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mtClean="0">
                <a:latin typeface="Times New Roman" panose="02020603050405020304" pitchFamily="18" charset="0"/>
                <a:ea typeface="黑体" panose="02010609060101010101" charset="-122"/>
                <a:cs typeface="Times New Roman" panose="02020603050405020304" pitchFamily="18" charset="0"/>
              </a:rPr>
              <a:t>没有</a:t>
            </a:r>
            <a:r>
              <a:rPr lang="zh-CN" altLang="zh-CN" sz="2800" kern="100">
                <a:latin typeface="Times New Roman" panose="02020603050405020304" pitchFamily="18" charset="0"/>
                <a:ea typeface="黑体" panose="02010609060101010101" charset="-122"/>
                <a:cs typeface="Times New Roman" panose="02020603050405020304" pitchFamily="18" charset="0"/>
              </a:rPr>
              <a:t>给出不合格产品数，无法计算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的分布列，所以不属于超几何分布问题</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1039813"/>
            <a:ext cx="11187139"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判断一个随机变量是否服从超几何分布</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总体是否可分为两类明确的对象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是否为不放回抽样</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随机变量是否为样本中其中一类个体的个数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40407"/>
            <a:ext cx="11197736" cy="5262979"/>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en-US" sz="2800" b="1" kern="10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　</a:t>
            </a:r>
            <a:r>
              <a:rPr lang="en-US" altLang="zh-CN" sz="2800" kern="10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下列随机事件中的随机变量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不服从超几何分布的是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将一枚硬币连抛</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次，正面向上的次数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名女生共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名学生干部中选出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名优秀学生干部，</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选出</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女生</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的人数为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某射手的命中率为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，现对目标射击</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次，记命中目标的次数为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盒中有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个白球和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个黑球，每次从中摸出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球且不放回，</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是首次</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摸</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黑球时的总次数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p:cNvSpPr/>
          <p:nvPr/>
        </p:nvSpPr>
        <p:spPr>
          <a:xfrm>
            <a:off x="514888" y="5301208"/>
            <a:ext cx="1119773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由超几何分布的定义可知仅</a:t>
            </a:r>
            <a:r>
              <a:rPr lang="en-US" altLang="zh-CN" sz="2800"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是超几何分布，故选</a:t>
            </a:r>
            <a:r>
              <a:rPr lang="en-US" altLang="zh-CN" sz="2800" kern="100">
                <a:latin typeface="Times New Roman" panose="02020603050405020304" pitchFamily="18" charset="0"/>
                <a:ea typeface="黑体" panose="02010609060101010101" charset="-122"/>
                <a:cs typeface="Courier New" panose="02070309020205020404" pitchFamily="49" charset="0"/>
              </a:rPr>
              <a:t>ACD.</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9"/>
          <p:cNvSpPr txBox="1"/>
          <p:nvPr/>
        </p:nvSpPr>
        <p:spPr>
          <a:xfrm>
            <a:off x="356626" y="132771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7" name="TextBox 19"/>
          <p:cNvSpPr txBox="1"/>
          <p:nvPr/>
        </p:nvSpPr>
        <p:spPr>
          <a:xfrm>
            <a:off x="356626" y="321297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1" name="TextBox 19"/>
          <p:cNvSpPr txBox="1"/>
          <p:nvPr/>
        </p:nvSpPr>
        <p:spPr>
          <a:xfrm>
            <a:off x="356626" y="3900681"/>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14888" y="40407"/>
            <a:ext cx="11197736" cy="590931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一个袋中有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个同样大小的黑球，编号为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1,2,3,4,5,6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，还有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个同样大小的白球，编号为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7,8,9,10.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现从中任取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个球，有如下几种变量：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表示取出的最大号码；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表示取出的最小号码；</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取出一个黑球记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分，取出一个白球记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表示取出的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个球的总得分；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表示取出的黑球个数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这四种变量中服从超几何分布的是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a:t>
            </a:r>
            <a:r>
              <a:rPr lang="en-US" altLang="zh-CN" sz="2800" kern="100" dirty="0" smtClean="0">
                <a:latin typeface="宋体" panose="02010600030101010101" pitchFamily="2" charset="-122"/>
                <a:ea typeface="方正中等线简体" panose="03000509000000000000" pitchFamily="65" charset="-122"/>
                <a:cs typeface="Times New Roman" panose="02020603050405020304" pitchFamily="18" charset="0"/>
              </a:rPr>
              <a:t>③④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①②④</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①②③④</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10" name="矩形 9"/>
          <p:cNvSpPr/>
          <p:nvPr/>
        </p:nvSpPr>
        <p:spPr>
          <a:xfrm>
            <a:off x="514888" y="5932875"/>
            <a:ext cx="1119773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由超几何分布的概念知</a:t>
            </a:r>
            <a:r>
              <a:rPr lang="en-US" altLang="zh-CN" sz="2800" kern="100">
                <a:latin typeface="宋体" panose="02010600030101010101" pitchFamily="2" charset="-122"/>
                <a:ea typeface="黑体" panose="02010609060101010101" charset="-122"/>
                <a:cs typeface="Times New Roman" panose="02020603050405020304" pitchFamily="18" charset="0"/>
              </a:rPr>
              <a:t>③④</a:t>
            </a:r>
            <a:r>
              <a:rPr lang="zh-CN" altLang="zh-CN" sz="2800" kern="100">
                <a:latin typeface="Times New Roman" panose="02020603050405020304" pitchFamily="18" charset="0"/>
                <a:ea typeface="黑体" panose="02010609060101010101" charset="-122"/>
                <a:cs typeface="Times New Roman" panose="02020603050405020304" pitchFamily="18" charset="0"/>
              </a:rPr>
              <a:t>符合，故选</a:t>
            </a:r>
            <a:r>
              <a:rPr lang="en-US" altLang="zh-CN" sz="2800" kern="100">
                <a:latin typeface="Times New Roman" panose="02020603050405020304" pitchFamily="18" charset="0"/>
                <a:ea typeface="黑体" panose="02010609060101010101" charset="-122"/>
                <a:cs typeface="Courier New" panose="02070309020205020404" pitchFamily="49" charset="0"/>
              </a:rPr>
              <a:t>B.</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TextBox 19"/>
          <p:cNvSpPr txBox="1"/>
          <p:nvPr/>
        </p:nvSpPr>
        <p:spPr>
          <a:xfrm>
            <a:off x="2194868" y="517888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39688" y="2760826"/>
            <a:ext cx="11712624"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二、超几何分布的概率</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741726"/>
            <a:ext cx="11161240" cy="138499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现有来自甲、乙两班学生共</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名，从中任选</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名都是甲班的概率</a:t>
            </a:r>
            <a:r>
              <a:rPr lang="zh-CN"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kern="100" spc="-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名学生中甲班的学生数；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2220697"/>
            <a:ext cx="11161240"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设甲班的学生人数为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22300" y="3034126"/>
          <a:ext cx="10922000" cy="1219200"/>
        </p:xfrm>
        <a:graphic>
          <a:graphicData uri="http://schemas.openxmlformats.org/presentationml/2006/ole">
            <mc:AlternateContent xmlns:mc="http://schemas.openxmlformats.org/markup-compatibility/2006">
              <mc:Choice xmlns:v="urn:schemas-microsoft-com:vml" Requires="v">
                <p:oleObj spid="_x0000_s831532" name="文档" r:id="rId1" imgW="11080750" imgH="1237615" progId="Word.Document.12">
                  <p:embed/>
                </p:oleObj>
              </mc:Choice>
              <mc:Fallback>
                <p:oleObj name="文档" r:id="rId1" imgW="11080750" imgH="1237615" progId="Word.Document.12">
                  <p:embed/>
                  <p:pic>
                    <p:nvPicPr>
                      <p:cNvPr id="0" name="图片 831531"/>
                      <p:cNvPicPr/>
                      <p:nvPr/>
                    </p:nvPicPr>
                    <p:blipFill>
                      <a:blip r:embed="rId2"/>
                      <a:stretch>
                        <a:fillRect/>
                      </a:stretch>
                    </p:blipFill>
                    <p:spPr>
                      <a:xfrm>
                        <a:off x="622300" y="3034126"/>
                        <a:ext cx="10922000" cy="12192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11201350" y="656789"/>
          <a:ext cx="984250" cy="990600"/>
        </p:xfrm>
        <a:graphic>
          <a:graphicData uri="http://schemas.openxmlformats.org/presentationml/2006/ole">
            <mc:AlternateContent xmlns:mc="http://schemas.openxmlformats.org/markup-compatibility/2006">
              <mc:Choice xmlns:v="urn:schemas-microsoft-com:vml" Requires="v">
                <p:oleObj spid="_x0000_s831533" name="文档" r:id="rId3" imgW="986155" imgH="991870" progId="Word.Document.12">
                  <p:embed/>
                </p:oleObj>
              </mc:Choice>
              <mc:Fallback>
                <p:oleObj name="文档" r:id="rId3" imgW="986155" imgH="991870" progId="Word.Document.12">
                  <p:embed/>
                  <p:pic>
                    <p:nvPicPr>
                      <p:cNvPr id="0" name="图片 831532"/>
                      <p:cNvPicPr/>
                      <p:nvPr/>
                    </p:nvPicPr>
                    <p:blipFill>
                      <a:blip r:embed="rId4"/>
                      <a:stretch>
                        <a:fillRect/>
                      </a:stretch>
                    </p:blipFill>
                    <p:spPr>
                      <a:xfrm>
                        <a:off x="11201350" y="656789"/>
                        <a:ext cx="984250" cy="990600"/>
                      </a:xfrm>
                      <a:prstGeom prst="rect">
                        <a:avLst/>
                      </a:prstGeom>
                    </p:spPr>
                  </p:pic>
                </p:oleObj>
              </mc:Fallback>
            </mc:AlternateContent>
          </a:graphicData>
        </a:graphic>
      </p:graphicFrame>
      <p:sp>
        <p:nvSpPr>
          <p:cNvPr id="8" name="矩形 7"/>
          <p:cNvSpPr/>
          <p:nvPr/>
        </p:nvSpPr>
        <p:spPr>
          <a:xfrm>
            <a:off x="515380" y="4070039"/>
            <a:ext cx="11161240" cy="130317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即</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en-US" altLang="zh-CN" sz="2800" kern="100" baseline="300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0</a:t>
            </a:r>
            <a:r>
              <a:rPr lang="zh-CN" altLang="zh-CN" sz="2800" kern="10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或</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舍去</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名学生中甲班的学生共有</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人</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15380" y="741726"/>
            <a:ext cx="1116124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设所选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名学生中甲班的学生数为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ξ</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515380" y="1772816"/>
            <a:ext cx="11161240"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由题意可知，</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宋体" panose="02010600030101010101" pitchFamily="2" charset="-122"/>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en-US" altLang="zh-CN" sz="2800" kern="100">
                <a:latin typeface="Times New Roman" panose="02020603050405020304" pitchFamily="18" charset="0"/>
                <a:ea typeface="黑体" panose="02010609060101010101" charset="-122"/>
                <a:cs typeface="Courier New" panose="02070309020205020404" pitchFamily="49" charset="0"/>
              </a:rPr>
              <a:t> </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p</a:t>
            </a:r>
            <a:r>
              <a:rPr lang="en-US" altLang="zh-CN" sz="2800" kern="100">
                <a:latin typeface="Times New Roman" panose="02020603050405020304" pitchFamily="18" charset="0"/>
                <a:ea typeface="黑体" panose="02010609060101010101" charset="-122"/>
                <a:cs typeface="Courier New" panose="02070309020205020404" pitchFamily="49"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ξ</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2)</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22300" y="3212976"/>
          <a:ext cx="10922000" cy="1219200"/>
        </p:xfrm>
        <a:graphic>
          <a:graphicData uri="http://schemas.openxmlformats.org/presentationml/2006/ole">
            <mc:AlternateContent xmlns:mc="http://schemas.openxmlformats.org/markup-compatibility/2006">
              <mc:Choice xmlns:v="urn:schemas-microsoft-com:vml" Requires="v">
                <p:oleObj spid="_x0000_s867350" name="文档" r:id="rId1" imgW="11080750" imgH="1235710" progId="Word.Document.12">
                  <p:embed/>
                </p:oleObj>
              </mc:Choice>
              <mc:Fallback>
                <p:oleObj name="文档" r:id="rId1" imgW="11080750" imgH="1235710" progId="Word.Document.12">
                  <p:embed/>
                  <p:pic>
                    <p:nvPicPr>
                      <p:cNvPr id="0" name="图片 867349"/>
                      <p:cNvPicPr/>
                      <p:nvPr/>
                    </p:nvPicPr>
                    <p:blipFill>
                      <a:blip r:embed="rId2"/>
                      <a:stretch>
                        <a:fillRect/>
                      </a:stretch>
                    </p:blipFill>
                    <p:spPr>
                      <a:xfrm>
                        <a:off x="622300" y="3212976"/>
                        <a:ext cx="10922000" cy="1219200"/>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622300" y="4221088"/>
          <a:ext cx="10922000" cy="1219200"/>
        </p:xfrm>
        <a:graphic>
          <a:graphicData uri="http://schemas.openxmlformats.org/presentationml/2006/ole">
            <mc:AlternateContent xmlns:mc="http://schemas.openxmlformats.org/markup-compatibility/2006">
              <mc:Choice xmlns:v="urn:schemas-microsoft-com:vml" Requires="v">
                <p:oleObj spid="_x0000_s867351" name="文档" r:id="rId3" imgW="11080750" imgH="1235710" progId="Word.Document.12">
                  <p:embed/>
                </p:oleObj>
              </mc:Choice>
              <mc:Fallback>
                <p:oleObj name="文档" r:id="rId3" imgW="11080750" imgH="1235710" progId="Word.Document.12">
                  <p:embed/>
                  <p:pic>
                    <p:nvPicPr>
                      <p:cNvPr id="0" name="图片 867350"/>
                      <p:cNvPicPr/>
                      <p:nvPr/>
                    </p:nvPicPr>
                    <p:blipFill>
                      <a:blip r:embed="rId4"/>
                      <a:stretch>
                        <a:fillRect/>
                      </a:stretch>
                    </p:blipFill>
                    <p:spPr>
                      <a:xfrm>
                        <a:off x="622300" y="4221088"/>
                        <a:ext cx="10922000" cy="1219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超几何分布的概率计算公式给出了求解这类问题的方法，可以直接运用公式求解，但是不能机械地记忆公式，要在理解公式意义的前提下进行记忆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51384" y="1037635"/>
            <a:ext cx="11089232" cy="2031325"/>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2</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某校高三年级某班的数学课外活动小组中有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名女生，从中选出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人参加数学竞赛考试，用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表示其中的男生人数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求至少有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名男生参加数学竞赛的概率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53943" y="1484784"/>
            <a:ext cx="10086673"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理解超几何分布的概念及特征</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会用超几何分布解决一些简单的实际问题</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1" name="直接连接符 10"/>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68802" y="504957"/>
            <a:ext cx="1926798"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学习目标</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551384" y="116632"/>
            <a:ext cx="11089232"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依题意，得随机变量</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服从超几何分布，且</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10</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M</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n</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84995" y="836712"/>
          <a:ext cx="8156575" cy="1176337"/>
        </p:xfrm>
        <a:graphic>
          <a:graphicData uri="http://schemas.openxmlformats.org/presentationml/2006/ole">
            <mc:AlternateContent xmlns:mc="http://schemas.openxmlformats.org/markup-compatibility/2006">
              <mc:Choice xmlns:v="urn:schemas-microsoft-com:vml" Requires="v">
                <p:oleObj spid="_x0000_s868405" name="文档" r:id="rId1" imgW="8171815" imgH="1179830" progId="Word.Document.12">
                  <p:embed/>
                </p:oleObj>
              </mc:Choice>
              <mc:Fallback>
                <p:oleObj name="文档" r:id="rId1" imgW="8171815" imgH="1179830" progId="Word.Document.12">
                  <p:embed/>
                  <p:pic>
                    <p:nvPicPr>
                      <p:cNvPr id="0" name="图片 868404"/>
                      <p:cNvPicPr/>
                      <p:nvPr/>
                    </p:nvPicPr>
                    <p:blipFill>
                      <a:blip r:embed="rId2"/>
                      <a:stretch>
                        <a:fillRect/>
                      </a:stretch>
                    </p:blipFill>
                    <p:spPr>
                      <a:xfrm>
                        <a:off x="584995" y="836712"/>
                        <a:ext cx="8156575" cy="1176337"/>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84995" y="1916832"/>
          <a:ext cx="8156575" cy="1176337"/>
        </p:xfrm>
        <a:graphic>
          <a:graphicData uri="http://schemas.openxmlformats.org/presentationml/2006/ole">
            <mc:AlternateContent xmlns:mc="http://schemas.openxmlformats.org/markup-compatibility/2006">
              <mc:Choice xmlns:v="urn:schemas-microsoft-com:vml" Requires="v">
                <p:oleObj spid="_x0000_s868406" name="文档" r:id="rId3" imgW="8171815" imgH="1179830" progId="Word.Document.12">
                  <p:embed/>
                </p:oleObj>
              </mc:Choice>
              <mc:Fallback>
                <p:oleObj name="文档" r:id="rId3" imgW="8171815" imgH="1179830" progId="Word.Document.12">
                  <p:embed/>
                  <p:pic>
                    <p:nvPicPr>
                      <p:cNvPr id="0" name="图片 868405"/>
                      <p:cNvPicPr/>
                      <p:nvPr/>
                    </p:nvPicPr>
                    <p:blipFill>
                      <a:blip r:embed="rId4"/>
                      <a:stretch>
                        <a:fillRect/>
                      </a:stretch>
                    </p:blipFill>
                    <p:spPr>
                      <a:xfrm>
                        <a:off x="584995" y="1916832"/>
                        <a:ext cx="8156575" cy="1176337"/>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84995" y="2979812"/>
          <a:ext cx="8156575" cy="1176337"/>
        </p:xfrm>
        <a:graphic>
          <a:graphicData uri="http://schemas.openxmlformats.org/presentationml/2006/ole">
            <mc:AlternateContent xmlns:mc="http://schemas.openxmlformats.org/markup-compatibility/2006">
              <mc:Choice xmlns:v="urn:schemas-microsoft-com:vml" Requires="v">
                <p:oleObj spid="_x0000_s868407" name="文档" r:id="rId5" imgW="8171815" imgH="1179830" progId="Word.Document.12">
                  <p:embed/>
                </p:oleObj>
              </mc:Choice>
              <mc:Fallback>
                <p:oleObj name="文档" r:id="rId5" imgW="8171815" imgH="1179830" progId="Word.Document.12">
                  <p:embed/>
                  <p:pic>
                    <p:nvPicPr>
                      <p:cNvPr id="0" name="图片 868406"/>
                      <p:cNvPicPr/>
                      <p:nvPr/>
                    </p:nvPicPr>
                    <p:blipFill>
                      <a:blip r:embed="rId6"/>
                      <a:stretch>
                        <a:fillRect/>
                      </a:stretch>
                    </p:blipFill>
                    <p:spPr>
                      <a:xfrm>
                        <a:off x="584995" y="2979812"/>
                        <a:ext cx="8156575" cy="1176337"/>
                      </a:xfrm>
                      <a:prstGeom prst="rect">
                        <a:avLst/>
                      </a:prstGeom>
                    </p:spPr>
                  </p:pic>
                </p:oleObj>
              </mc:Fallback>
            </mc:AlternateContent>
          </a:graphicData>
        </a:graphic>
      </p:graphicFrame>
      <p:graphicFrame>
        <p:nvGraphicFramePr>
          <p:cNvPr id="9" name="对象 8"/>
          <p:cNvGraphicFramePr>
            <a:graphicFrameLocks noChangeAspect="1"/>
          </p:cNvGraphicFramePr>
          <p:nvPr/>
        </p:nvGraphicFramePr>
        <p:xfrm>
          <a:off x="584995" y="3975224"/>
          <a:ext cx="8156575" cy="1176337"/>
        </p:xfrm>
        <a:graphic>
          <a:graphicData uri="http://schemas.openxmlformats.org/presentationml/2006/ole">
            <mc:AlternateContent xmlns:mc="http://schemas.openxmlformats.org/markup-compatibility/2006">
              <mc:Choice xmlns:v="urn:schemas-microsoft-com:vml" Requires="v">
                <p:oleObj spid="_x0000_s868408" name="文档" r:id="rId7" imgW="8171815" imgH="1179830" progId="Word.Document.12">
                  <p:embed/>
                </p:oleObj>
              </mc:Choice>
              <mc:Fallback>
                <p:oleObj name="文档" r:id="rId7" imgW="8171815" imgH="1179830" progId="Word.Document.12">
                  <p:embed/>
                  <p:pic>
                    <p:nvPicPr>
                      <p:cNvPr id="0" name="图片 868407"/>
                      <p:cNvPicPr/>
                      <p:nvPr/>
                    </p:nvPicPr>
                    <p:blipFill>
                      <a:blip r:embed="rId8"/>
                      <a:stretch>
                        <a:fillRect/>
                      </a:stretch>
                    </p:blipFill>
                    <p:spPr>
                      <a:xfrm>
                        <a:off x="584995" y="3975224"/>
                        <a:ext cx="8156575" cy="1176337"/>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584995" y="5092873"/>
          <a:ext cx="8156575" cy="1176337"/>
        </p:xfrm>
        <a:graphic>
          <a:graphicData uri="http://schemas.openxmlformats.org/presentationml/2006/ole">
            <mc:AlternateContent xmlns:mc="http://schemas.openxmlformats.org/markup-compatibility/2006">
              <mc:Choice xmlns:v="urn:schemas-microsoft-com:vml" Requires="v">
                <p:oleObj spid="_x0000_s868409" name="文档" r:id="rId9" imgW="8171815" imgH="1179830" progId="Word.Document.12">
                  <p:embed/>
                </p:oleObj>
              </mc:Choice>
              <mc:Fallback>
                <p:oleObj name="文档" r:id="rId9" imgW="8171815" imgH="1179830" progId="Word.Document.12">
                  <p:embed/>
                  <p:pic>
                    <p:nvPicPr>
                      <p:cNvPr id="0" name="图片 868408"/>
                      <p:cNvPicPr/>
                      <p:nvPr/>
                    </p:nvPicPr>
                    <p:blipFill>
                      <a:blip r:embed="rId10"/>
                      <a:stretch>
                        <a:fillRect/>
                      </a:stretch>
                    </p:blipFill>
                    <p:spPr>
                      <a:xfrm>
                        <a:off x="584995" y="5092873"/>
                        <a:ext cx="8156575" cy="11763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对象 1"/>
          <p:cNvGraphicFramePr>
            <a:graphicFrameLocks noChangeAspect="1"/>
          </p:cNvGraphicFramePr>
          <p:nvPr/>
        </p:nvGraphicFramePr>
        <p:xfrm>
          <a:off x="584995" y="260648"/>
          <a:ext cx="8156575" cy="1176337"/>
        </p:xfrm>
        <a:graphic>
          <a:graphicData uri="http://schemas.openxmlformats.org/presentationml/2006/ole">
            <mc:AlternateContent xmlns:mc="http://schemas.openxmlformats.org/markup-compatibility/2006">
              <mc:Choice xmlns:v="urn:schemas-microsoft-com:vml" Requires="v">
                <p:oleObj spid="_x0000_s869412" name="文档" r:id="rId1" imgW="8171815" imgH="1179830" progId="Word.Document.12">
                  <p:embed/>
                </p:oleObj>
              </mc:Choice>
              <mc:Fallback>
                <p:oleObj name="文档" r:id="rId1" imgW="8171815" imgH="1179830" progId="Word.Document.12">
                  <p:embed/>
                  <p:pic>
                    <p:nvPicPr>
                      <p:cNvPr id="0" name="图片 869411"/>
                      <p:cNvPicPr/>
                      <p:nvPr/>
                    </p:nvPicPr>
                    <p:blipFill>
                      <a:blip r:embed="rId2"/>
                      <a:stretch>
                        <a:fillRect/>
                      </a:stretch>
                    </p:blipFill>
                    <p:spPr>
                      <a:xfrm>
                        <a:off x="584995" y="260648"/>
                        <a:ext cx="8156575" cy="1176337"/>
                      </a:xfrm>
                      <a:prstGeom prst="rect">
                        <a:avLst/>
                      </a:prstGeom>
                    </p:spPr>
                  </p:pic>
                </p:oleObj>
              </mc:Fallback>
            </mc:AlternateContent>
          </a:graphicData>
        </a:graphic>
      </p:graphicFrame>
      <p:pic>
        <p:nvPicPr>
          <p:cNvPr id="6"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7" name="对象 6"/>
          <p:cNvGraphicFramePr>
            <a:graphicFrameLocks noChangeAspect="1"/>
          </p:cNvGraphicFramePr>
          <p:nvPr/>
        </p:nvGraphicFramePr>
        <p:xfrm>
          <a:off x="584995" y="2492896"/>
          <a:ext cx="8156575" cy="1176337"/>
        </p:xfrm>
        <a:graphic>
          <a:graphicData uri="http://schemas.openxmlformats.org/presentationml/2006/ole">
            <mc:AlternateContent xmlns:mc="http://schemas.openxmlformats.org/markup-compatibility/2006">
              <mc:Choice xmlns:v="urn:schemas-microsoft-com:vml" Requires="v">
                <p:oleObj spid="_x0000_s869413" name="文档" r:id="rId5" imgW="8171815" imgH="1179830" progId="Word.Document.12">
                  <p:embed/>
                </p:oleObj>
              </mc:Choice>
              <mc:Fallback>
                <p:oleObj name="文档" r:id="rId5" imgW="8171815" imgH="1179830" progId="Word.Document.12">
                  <p:embed/>
                  <p:pic>
                    <p:nvPicPr>
                      <p:cNvPr id="0" name="图片 869412"/>
                      <p:cNvPicPr/>
                      <p:nvPr/>
                    </p:nvPicPr>
                    <p:blipFill>
                      <a:blip r:embed="rId6"/>
                      <a:stretch>
                        <a:fillRect/>
                      </a:stretch>
                    </p:blipFill>
                    <p:spPr>
                      <a:xfrm>
                        <a:off x="584995" y="2492896"/>
                        <a:ext cx="8156575" cy="1176337"/>
                      </a:xfrm>
                      <a:prstGeom prst="rect">
                        <a:avLst/>
                      </a:prstGeom>
                    </p:spPr>
                  </p:pic>
                </p:oleObj>
              </mc:Fallback>
            </mc:AlternateContent>
          </a:graphicData>
        </a:graphic>
      </p:graphicFrame>
      <p:sp>
        <p:nvSpPr>
          <p:cNvPr id="4" name="矩形 3"/>
          <p:cNvSpPr/>
          <p:nvPr/>
        </p:nvSpPr>
        <p:spPr>
          <a:xfrm>
            <a:off x="479376" y="1124744"/>
            <a:ext cx="11161240"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方法一</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直接法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479376" y="3429000"/>
            <a:ext cx="11161240" cy="1949508"/>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方法二</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间接法</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由分布列的性质，得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en-US" altLang="zh-CN" sz="2800" kern="100" dirty="0">
                <a:latin typeface="Times New Roman" panose="02020603050405020304" pitchFamily="18" charset="0"/>
                <a:ea typeface="黑体" panose="02010609060101010101" charset="-122"/>
                <a:cs typeface="Courier New" panose="02070309020205020404" pitchFamily="49" charset="0"/>
              </a:rPr>
              <a:t>&lt;2)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P</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2" name="对象 11"/>
          <p:cNvGraphicFramePr>
            <a:graphicFrameLocks noChangeAspect="1"/>
          </p:cNvGraphicFramePr>
          <p:nvPr/>
        </p:nvGraphicFramePr>
        <p:xfrm>
          <a:off x="584995" y="5482482"/>
          <a:ext cx="8156575" cy="1176337"/>
        </p:xfrm>
        <a:graphic>
          <a:graphicData uri="http://schemas.openxmlformats.org/presentationml/2006/ole">
            <mc:AlternateContent xmlns:mc="http://schemas.openxmlformats.org/markup-compatibility/2006">
              <mc:Choice xmlns:v="urn:schemas-microsoft-com:vml" Requires="v">
                <p:oleObj spid="_x0000_s869414" name="文档" r:id="rId7" imgW="8171815" imgH="1179830" progId="Word.Document.12">
                  <p:embed/>
                </p:oleObj>
              </mc:Choice>
              <mc:Fallback>
                <p:oleObj name="文档" r:id="rId7" imgW="8171815" imgH="1179830" progId="Word.Document.12">
                  <p:embed/>
                  <p:pic>
                    <p:nvPicPr>
                      <p:cNvPr id="0" name="图片 869413"/>
                      <p:cNvPicPr/>
                      <p:nvPr/>
                    </p:nvPicPr>
                    <p:blipFill>
                      <a:blip r:embed="rId8"/>
                      <a:stretch>
                        <a:fillRect/>
                      </a:stretch>
                    </p:blipFill>
                    <p:spPr>
                      <a:xfrm>
                        <a:off x="584995" y="5482482"/>
                        <a:ext cx="8156575" cy="11763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linds(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blinds(horizontal)">
                                      <p:cBhvr>
                                        <p:cTn id="27" dur="5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blinds(horizontal)">
                                      <p:cBhvr>
                                        <p:cTn id="32" dur="500"/>
                                        <p:tgtEl>
                                          <p:spTgt spid="11">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xEl>
                                              <p:pRg st="2" end="2"/>
                                            </p:txEl>
                                          </p:spTgt>
                                        </p:tgtEl>
                                        <p:attrNameLst>
                                          <p:attrName>style.visibility</p:attrName>
                                        </p:attrNameLst>
                                      </p:cBhvr>
                                      <p:to>
                                        <p:strVal val="visible"/>
                                      </p:to>
                                    </p:set>
                                    <p:animEffect transition="in" filter="blinds(horizontal)">
                                      <p:cBhvr>
                                        <p:cTn id="37" dur="500"/>
                                        <p:tgtEl>
                                          <p:spTgt spid="11">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 name="文本框 2"/>
          <p:cNvSpPr txBox="1"/>
          <p:nvPr/>
        </p:nvSpPr>
        <p:spPr>
          <a:xfrm>
            <a:off x="245941" y="2760826"/>
            <a:ext cx="11700119" cy="830997"/>
          </a:xfrm>
          <a:prstGeom prst="rect">
            <a:avLst/>
          </a:prstGeom>
          <a:noFill/>
        </p:spPr>
        <p:txBody>
          <a:bodyPr wrap="square" rtlCol="0">
            <a:spAutoFit/>
          </a:bodyPr>
          <a:lstStyle/>
          <a:p>
            <a:pPr algn="ctr">
              <a:defRPr/>
            </a:pPr>
            <a:r>
              <a:rPr lang="zh-CN" altLang="zh-CN" sz="4800" b="1" dirty="0">
                <a:solidFill>
                  <a:prstClr val="black"/>
                </a:solidFill>
                <a:latin typeface="微软雅黑" panose="020B0503020204020204" pitchFamily="34" charset="-122"/>
              </a:rPr>
              <a:t>三、超几何分布的分布列</a:t>
            </a:r>
            <a:endParaRPr lang="zh-CN" altLang="zh-CN" sz="4800" b="1" dirty="0">
              <a:solidFill>
                <a:prstClr val="black"/>
              </a:solidFill>
              <a:latin typeface="微软雅黑" panose="020B0503020204020204" pitchFamily="34" charset="-122"/>
            </a:endParaRPr>
          </a:p>
        </p:txBody>
      </p:sp>
      <p:cxnSp>
        <p:nvCxnSpPr>
          <p:cNvPr id="4" name="直接连接符 3"/>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257578"/>
            <a:ext cx="11233248"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袋中有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个黑球，这些球除颜色外完全相同，从袋中随机抽取球，设取到一个红球得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分，取到一个黑球得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分，从袋中任取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求得分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6" y="444648"/>
            <a:ext cx="11233248"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从袋中任取</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个球的情况为</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红</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黑，</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红</a:t>
            </a:r>
            <a:r>
              <a:rPr lang="en-US" altLang="zh-CN" sz="2800" kern="100">
                <a:latin typeface="Times New Roman" panose="02020603050405020304" pitchFamily="18" charset="0"/>
                <a:ea typeface="黑体" panose="02010609060101010101" charset="-122"/>
                <a:cs typeface="Courier New" panose="02070309020205020404" pitchFamily="49" charset="0"/>
              </a:rPr>
              <a:t>2</a:t>
            </a:r>
            <a:r>
              <a:rPr lang="zh-CN" altLang="zh-CN" sz="2800" kern="100">
                <a:latin typeface="Times New Roman" panose="02020603050405020304" pitchFamily="18" charset="0"/>
                <a:ea typeface="黑体" panose="02010609060101010101" charset="-122"/>
                <a:cs typeface="Times New Roman" panose="02020603050405020304" pitchFamily="18" charset="0"/>
              </a:rPr>
              <a:t>黑，</a:t>
            </a:r>
            <a:r>
              <a:rPr lang="en-US" altLang="zh-CN" sz="2800" kern="100">
                <a:latin typeface="Times New Roman" panose="02020603050405020304" pitchFamily="18" charset="0"/>
                <a:ea typeface="黑体" panose="02010609060101010101" charset="-122"/>
                <a:cs typeface="Courier New" panose="02070309020205020404" pitchFamily="49" charset="0"/>
              </a:rPr>
              <a:t>3</a:t>
            </a:r>
            <a:r>
              <a:rPr lang="zh-CN" altLang="zh-CN" sz="2800" kern="100">
                <a:latin typeface="Times New Roman" panose="02020603050405020304" pitchFamily="18" charset="0"/>
                <a:ea typeface="黑体" panose="02010609060101010101" charset="-122"/>
                <a:cs typeface="Times New Roman" panose="02020603050405020304" pitchFamily="18" charset="0"/>
              </a:rPr>
              <a:t>红</a:t>
            </a:r>
            <a:r>
              <a:rPr lang="en-US" altLang="zh-CN" sz="2800" kern="100">
                <a:latin typeface="Times New Roman" panose="02020603050405020304" pitchFamily="18" charset="0"/>
                <a:ea typeface="黑体" panose="02010609060101010101" charset="-122"/>
                <a:cs typeface="Courier New" panose="02070309020205020404" pitchFamily="49" charset="0"/>
              </a:rPr>
              <a:t>1</a:t>
            </a:r>
            <a:r>
              <a:rPr lang="zh-CN" altLang="zh-CN" sz="2800" kern="100">
                <a:latin typeface="Times New Roman" panose="02020603050405020304" pitchFamily="18" charset="0"/>
                <a:ea typeface="黑体" panose="02010609060101010101" charset="-122"/>
                <a:cs typeface="Times New Roman" panose="02020603050405020304" pitchFamily="18" charset="0"/>
              </a:rPr>
              <a:t>黑，</a:t>
            </a:r>
            <a:r>
              <a:rPr lang="en-US" altLang="zh-CN" sz="2800" kern="100">
                <a:latin typeface="Times New Roman" panose="02020603050405020304" pitchFamily="18" charset="0"/>
                <a:ea typeface="黑体" panose="02010609060101010101" charset="-122"/>
                <a:cs typeface="Courier New" panose="02070309020205020404" pitchFamily="49" charset="0"/>
              </a:rPr>
              <a:t>4</a:t>
            </a:r>
            <a:r>
              <a:rPr lang="zh-CN" altLang="zh-CN" sz="2800" kern="100">
                <a:latin typeface="Times New Roman" panose="02020603050405020304" pitchFamily="18" charset="0"/>
                <a:ea typeface="黑体" panose="02010609060101010101" charset="-122"/>
                <a:cs typeface="Times New Roman" panose="02020603050405020304" pitchFamily="18" charset="0"/>
              </a:rPr>
              <a:t>红，共四种情况，得分分别为</a:t>
            </a:r>
            <a:r>
              <a:rPr lang="en-US" altLang="zh-CN" sz="2800" kern="100">
                <a:latin typeface="Times New Roman" panose="02020603050405020304" pitchFamily="18" charset="0"/>
                <a:ea typeface="黑体" panose="02010609060101010101" charset="-122"/>
                <a:cs typeface="Courier New" panose="02070309020205020404" pitchFamily="49" charset="0"/>
              </a:rPr>
              <a:t>5</a:t>
            </a:r>
            <a:r>
              <a:rPr lang="zh-CN" altLang="zh-CN" sz="2800" kern="100">
                <a:latin typeface="Times New Roman" panose="02020603050405020304" pitchFamily="18" charset="0"/>
                <a:ea typeface="黑体" panose="02010609060101010101" charset="-122"/>
                <a:cs typeface="Times New Roman" panose="02020603050405020304" pitchFamily="18" charset="0"/>
              </a:rPr>
              <a:t>分，</a:t>
            </a:r>
            <a:r>
              <a:rPr lang="en-US" altLang="zh-CN" sz="2800" kern="100">
                <a:latin typeface="Times New Roman" panose="02020603050405020304" pitchFamily="18" charset="0"/>
                <a:ea typeface="黑体" panose="02010609060101010101" charset="-122"/>
                <a:cs typeface="Courier New" panose="02070309020205020404" pitchFamily="49" charset="0"/>
              </a:rPr>
              <a:t>6</a:t>
            </a:r>
            <a:r>
              <a:rPr lang="zh-CN" altLang="zh-CN" sz="2800" kern="100">
                <a:latin typeface="Times New Roman" panose="02020603050405020304" pitchFamily="18" charset="0"/>
                <a:ea typeface="黑体" panose="02010609060101010101" charset="-122"/>
                <a:cs typeface="Times New Roman" panose="02020603050405020304" pitchFamily="18" charset="0"/>
              </a:rPr>
              <a:t>分，</a:t>
            </a:r>
            <a:r>
              <a:rPr lang="en-US" altLang="zh-CN" sz="2800" kern="100">
                <a:latin typeface="Times New Roman" panose="02020603050405020304" pitchFamily="18" charset="0"/>
                <a:ea typeface="黑体" panose="02010609060101010101" charset="-122"/>
                <a:cs typeface="Courier New" panose="02070309020205020404" pitchFamily="49" charset="0"/>
              </a:rPr>
              <a:t>7</a:t>
            </a:r>
            <a:r>
              <a:rPr lang="zh-CN" altLang="zh-CN" sz="2800" kern="100">
                <a:latin typeface="Times New Roman" panose="02020603050405020304" pitchFamily="18" charset="0"/>
                <a:ea typeface="黑体" panose="02010609060101010101" charset="-122"/>
                <a:cs typeface="Times New Roman" panose="02020603050405020304" pitchFamily="18" charset="0"/>
              </a:rPr>
              <a:t>分，</a:t>
            </a:r>
            <a:r>
              <a:rPr lang="en-US" altLang="zh-CN" sz="2800" kern="100">
                <a:latin typeface="Times New Roman" panose="02020603050405020304" pitchFamily="18" charset="0"/>
                <a:ea typeface="黑体" panose="02010609060101010101" charset="-122"/>
                <a:cs typeface="Courier New" panose="02070309020205020404" pitchFamily="49" charset="0"/>
              </a:rPr>
              <a:t>8</a:t>
            </a:r>
            <a:r>
              <a:rPr lang="zh-CN" altLang="zh-CN" sz="2800" kern="100">
                <a:latin typeface="Times New Roman" panose="02020603050405020304" pitchFamily="18" charset="0"/>
                <a:ea typeface="黑体" panose="02010609060101010101" charset="-122"/>
                <a:cs typeface="Times New Roman" panose="02020603050405020304" pitchFamily="18" charset="0"/>
              </a:rPr>
              <a:t>分，故</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a:latin typeface="Times New Roman" panose="02020603050405020304" pitchFamily="18" charset="0"/>
                <a:ea typeface="黑体" panose="02010609060101010101" charset="-122"/>
                <a:cs typeface="Courier New" panose="02070309020205020404" pitchFamily="49" charset="0"/>
              </a:rPr>
              <a:t>5,6,7,8.</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96900" y="1812800"/>
          <a:ext cx="8051800" cy="1079500"/>
        </p:xfrm>
        <a:graphic>
          <a:graphicData uri="http://schemas.openxmlformats.org/presentationml/2006/ole">
            <mc:AlternateContent xmlns:mc="http://schemas.openxmlformats.org/markup-compatibility/2006">
              <mc:Choice xmlns:v="urn:schemas-microsoft-com:vml" Requires="v">
                <p:oleObj spid="_x0000_s838699" name="文档" r:id="rId1" imgW="8171815" imgH="1105535" progId="Word.Document.12">
                  <p:embed/>
                </p:oleObj>
              </mc:Choice>
              <mc:Fallback>
                <p:oleObj name="文档" r:id="rId1" imgW="8171815" imgH="1105535" progId="Word.Document.12">
                  <p:embed/>
                  <p:pic>
                    <p:nvPicPr>
                      <p:cNvPr id="0" name="图片 838698"/>
                      <p:cNvPicPr/>
                      <p:nvPr/>
                    </p:nvPicPr>
                    <p:blipFill>
                      <a:blip r:embed="rId2"/>
                      <a:stretch>
                        <a:fillRect/>
                      </a:stretch>
                    </p:blipFill>
                    <p:spPr>
                      <a:xfrm>
                        <a:off x="596900" y="1812800"/>
                        <a:ext cx="8051800" cy="10795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96900" y="2879104"/>
          <a:ext cx="8051800" cy="1079500"/>
        </p:xfrm>
        <a:graphic>
          <a:graphicData uri="http://schemas.openxmlformats.org/presentationml/2006/ole">
            <mc:AlternateContent xmlns:mc="http://schemas.openxmlformats.org/markup-compatibility/2006">
              <mc:Choice xmlns:v="urn:schemas-microsoft-com:vml" Requires="v">
                <p:oleObj spid="_x0000_s838700" name="文档" r:id="rId3" imgW="8171815" imgH="1105535" progId="Word.Document.12">
                  <p:embed/>
                </p:oleObj>
              </mc:Choice>
              <mc:Fallback>
                <p:oleObj name="文档" r:id="rId3" imgW="8171815" imgH="1105535" progId="Word.Document.12">
                  <p:embed/>
                  <p:pic>
                    <p:nvPicPr>
                      <p:cNvPr id="0" name="图片 838699"/>
                      <p:cNvPicPr/>
                      <p:nvPr/>
                    </p:nvPicPr>
                    <p:blipFill>
                      <a:blip r:embed="rId4"/>
                      <a:stretch>
                        <a:fillRect/>
                      </a:stretch>
                    </p:blipFill>
                    <p:spPr>
                      <a:xfrm>
                        <a:off x="596900" y="2879104"/>
                        <a:ext cx="8051800" cy="10795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96900" y="3945408"/>
          <a:ext cx="8051800" cy="1079500"/>
        </p:xfrm>
        <a:graphic>
          <a:graphicData uri="http://schemas.openxmlformats.org/presentationml/2006/ole">
            <mc:AlternateContent xmlns:mc="http://schemas.openxmlformats.org/markup-compatibility/2006">
              <mc:Choice xmlns:v="urn:schemas-microsoft-com:vml" Requires="v">
                <p:oleObj spid="_x0000_s838701" name="文档" r:id="rId5" imgW="8171815" imgH="1105535" progId="Word.Document.12">
                  <p:embed/>
                </p:oleObj>
              </mc:Choice>
              <mc:Fallback>
                <p:oleObj name="文档" r:id="rId5" imgW="8171815" imgH="1105535" progId="Word.Document.12">
                  <p:embed/>
                  <p:pic>
                    <p:nvPicPr>
                      <p:cNvPr id="0" name="图片 838700"/>
                      <p:cNvPicPr/>
                      <p:nvPr/>
                    </p:nvPicPr>
                    <p:blipFill>
                      <a:blip r:embed="rId6"/>
                      <a:stretch>
                        <a:fillRect/>
                      </a:stretch>
                    </p:blipFill>
                    <p:spPr>
                      <a:xfrm>
                        <a:off x="596900" y="3945408"/>
                        <a:ext cx="8051800" cy="10795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96900" y="5085804"/>
          <a:ext cx="8051800" cy="1079500"/>
        </p:xfrm>
        <a:graphic>
          <a:graphicData uri="http://schemas.openxmlformats.org/presentationml/2006/ole">
            <mc:AlternateContent xmlns:mc="http://schemas.openxmlformats.org/markup-compatibility/2006">
              <mc:Choice xmlns:v="urn:schemas-microsoft-com:vml" Requires="v">
                <p:oleObj spid="_x0000_s838702" name="文档" r:id="rId7" imgW="8171815" imgH="1105535" progId="Word.Document.12">
                  <p:embed/>
                </p:oleObj>
              </mc:Choice>
              <mc:Fallback>
                <p:oleObj name="文档" r:id="rId7" imgW="8171815" imgH="1105535" progId="Word.Document.12">
                  <p:embed/>
                  <p:pic>
                    <p:nvPicPr>
                      <p:cNvPr id="0" name="图片 838701"/>
                      <p:cNvPicPr/>
                      <p:nvPr/>
                    </p:nvPicPr>
                    <p:blipFill>
                      <a:blip r:embed="rId8"/>
                      <a:stretch>
                        <a:fillRect/>
                      </a:stretch>
                    </p:blipFill>
                    <p:spPr>
                      <a:xfrm>
                        <a:off x="596900" y="5085804"/>
                        <a:ext cx="8051800" cy="1079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9376" y="804688"/>
            <a:ext cx="11233248" cy="637675"/>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故所求概率分布为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24656" y="1693540"/>
          <a:ext cx="6161088" cy="2095500"/>
        </p:xfrm>
        <a:graphic>
          <a:graphicData uri="http://schemas.openxmlformats.org/presentationml/2006/ole">
            <mc:AlternateContent xmlns:mc="http://schemas.openxmlformats.org/markup-compatibility/2006">
              <mc:Choice xmlns:v="urn:schemas-microsoft-com:vml" Requires="v">
                <p:oleObj spid="_x0000_s870416" name="文档" r:id="rId1" imgW="6171565" imgH="2099310" progId="Word.Document.12">
                  <p:embed/>
                </p:oleObj>
              </mc:Choice>
              <mc:Fallback>
                <p:oleObj name="文档" r:id="rId1" imgW="6171565" imgH="2099310" progId="Word.Document.12">
                  <p:embed/>
                  <p:pic>
                    <p:nvPicPr>
                      <p:cNvPr id="0" name="图片 870415"/>
                      <p:cNvPicPr/>
                      <p:nvPr/>
                    </p:nvPicPr>
                    <p:blipFill>
                      <a:blip r:embed="rId2"/>
                      <a:stretch>
                        <a:fillRect/>
                      </a:stretch>
                    </p:blipFill>
                    <p:spPr>
                      <a:xfrm>
                        <a:off x="24656" y="1693540"/>
                        <a:ext cx="6161088" cy="2095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9376" y="1036331"/>
            <a:ext cx="1123324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求得分大于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分的概率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58800" y="2204864"/>
          <a:ext cx="11023600" cy="1752600"/>
        </p:xfrm>
        <a:graphic>
          <a:graphicData uri="http://schemas.openxmlformats.org/presentationml/2006/ole">
            <mc:AlternateContent xmlns:mc="http://schemas.openxmlformats.org/markup-compatibility/2006">
              <mc:Choice xmlns:v="urn:schemas-microsoft-com:vml" Requires="v">
                <p:oleObj spid="_x0000_s839697" name="文档" r:id="rId1" imgW="11187430" imgH="1784350" progId="Word.Document.12">
                  <p:embed/>
                </p:oleObj>
              </mc:Choice>
              <mc:Fallback>
                <p:oleObj name="文档" r:id="rId1" imgW="11187430" imgH="1784350" progId="Word.Document.12">
                  <p:embed/>
                  <p:pic>
                    <p:nvPicPr>
                      <p:cNvPr id="0" name="图片 839696"/>
                      <p:cNvPicPr/>
                      <p:nvPr/>
                    </p:nvPicPr>
                    <p:blipFill>
                      <a:blip r:embed="rId2"/>
                      <a:stretch>
                        <a:fillRect/>
                      </a:stretch>
                    </p:blipFill>
                    <p:spPr>
                      <a:xfrm>
                        <a:off x="558800" y="2204864"/>
                        <a:ext cx="11023600" cy="1752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02431" y="836712"/>
            <a:ext cx="11187139" cy="738664"/>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反思感悟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求超几何分布的概率分布的步骤</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40711" name="Picture 7" descr="7-10J"/>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5458" y="1700808"/>
            <a:ext cx="8681085" cy="355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24834"/>
            <a:ext cx="11175032" cy="4542462"/>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跟踪训练</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3</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心理学研究中，常采用对比试验的方法评价不同心理暗示对人的影响，具体方法如下：将参加试验的志愿者随机分成两组，一组接受甲种心理暗示，另一组接受乙种心理暗示，通过对比这两组志愿者接受心理暗示后的结果来评价两种心理暗示的作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名男志愿者</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名女志愿者</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，从中随机抽取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人接受甲种心理暗示，另</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人接受乙种心理暗示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求接受甲种心理暗示的志愿者中包含</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但不包含</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65584" y="4581128"/>
            <a:ext cx="11175032"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接受甲种心理暗示的志愿者中包含</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但不包含</a:t>
            </a:r>
            <a:r>
              <a:rPr lang="en-US" altLang="zh-CN" sz="2800" i="1" kern="100" dirty="0">
                <a:latin typeface="Times New Roman" panose="02020603050405020304" pitchFamily="18" charset="0"/>
                <a:ea typeface="黑体" panose="02010609060101010101" charset="-122"/>
                <a:cs typeface="Courier New" panose="02070309020205020404" pitchFamily="49" charset="0"/>
              </a:rPr>
              <a:t>B</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559892" y="5343633"/>
          <a:ext cx="8139112" cy="1054100"/>
        </p:xfrm>
        <a:graphic>
          <a:graphicData uri="http://schemas.openxmlformats.org/presentationml/2006/ole">
            <mc:AlternateContent xmlns:mc="http://schemas.openxmlformats.org/markup-compatibility/2006">
              <mc:Choice xmlns:v="urn:schemas-microsoft-com:vml" Requires="v">
                <p:oleObj spid="_x0000_s841752" name="文档" r:id="rId1" imgW="8126095" imgH="1052830" progId="Word.Document.12">
                  <p:embed/>
                </p:oleObj>
              </mc:Choice>
              <mc:Fallback>
                <p:oleObj name="文档" r:id="rId1" imgW="8126095" imgH="1052830" progId="Word.Document.12">
                  <p:embed/>
                  <p:pic>
                    <p:nvPicPr>
                      <p:cNvPr id="0" name="图片 841751"/>
                      <p:cNvPicPr/>
                      <p:nvPr/>
                    </p:nvPicPr>
                    <p:blipFill>
                      <a:blip r:embed="rId2"/>
                      <a:stretch>
                        <a:fillRect/>
                      </a:stretch>
                    </p:blipFill>
                    <p:spPr>
                      <a:xfrm>
                        <a:off x="559892" y="5343633"/>
                        <a:ext cx="8139112" cy="1054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1180347"/>
            <a:ext cx="11175032"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用</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表示接受乙种心理暗示的女志愿者人数，求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612646" y="1124744"/>
            <a:ext cx="11027970" cy="3323987"/>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为促进各学校的共同发展，学校之间派部分老师相互交流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已知一学校派出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名一级教师，</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名高级教师组成一队伍去相互交流学习，现在需要从这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人中任意选取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人去甲学校，设</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表示其中高级教师的人数</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的可能取值有哪些，你能求出当</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时对应的概率吗？这里的</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的概率分布有怎样的规律？</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10" name="直接连接符 9"/>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568802" y="504957"/>
            <a:ext cx="985241" cy="523220"/>
          </a:xfrm>
          <a:prstGeom prst="rect">
            <a:avLst/>
          </a:prstGeom>
        </p:spPr>
        <p:txBody>
          <a:bodyPr wrap="square">
            <a:spAutoFit/>
          </a:bodyPr>
          <a:lstStyle/>
          <a:p>
            <a:pPr algn="dist">
              <a:spcAft>
                <a:spcPts val="600"/>
              </a:spcAft>
              <a:buClr>
                <a:srgbClr val="00544A"/>
              </a:buClr>
            </a:pPr>
            <a:r>
              <a:rPr lang="zh-CN" altLang="en-US" sz="2800" b="1" dirty="0" smtClean="0">
                <a:latin typeface="+mj-ea"/>
                <a:ea typeface="+mj-ea"/>
              </a:rPr>
              <a:t>导语</a:t>
            </a:r>
            <a:endParaRPr lang="en-US" altLang="zh-CN" sz="2800" b="1" dirty="0">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260648"/>
            <a:ext cx="11175032"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由题意知，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0,1,2,3,4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，则</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38684" y="980861"/>
          <a:ext cx="8139112" cy="1168400"/>
        </p:xfrm>
        <a:graphic>
          <a:graphicData uri="http://schemas.openxmlformats.org/presentationml/2006/ole">
            <mc:AlternateContent xmlns:mc="http://schemas.openxmlformats.org/markup-compatibility/2006">
              <mc:Choice xmlns:v="urn:schemas-microsoft-com:vml" Requires="v">
                <p:oleObj spid="_x0000_s871474" name="文档" r:id="rId1" imgW="8126095" imgH="1167130" progId="Word.Document.12">
                  <p:embed/>
                </p:oleObj>
              </mc:Choice>
              <mc:Fallback>
                <p:oleObj name="文档" r:id="rId1" imgW="8126095" imgH="1167130" progId="Word.Document.12">
                  <p:embed/>
                  <p:pic>
                    <p:nvPicPr>
                      <p:cNvPr id="0" name="图片 871473"/>
                      <p:cNvPicPr/>
                      <p:nvPr/>
                    </p:nvPicPr>
                    <p:blipFill>
                      <a:blip r:embed="rId2"/>
                      <a:stretch>
                        <a:fillRect/>
                      </a:stretch>
                    </p:blipFill>
                    <p:spPr>
                      <a:xfrm>
                        <a:off x="538684" y="980861"/>
                        <a:ext cx="8139112" cy="11684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538684" y="1988840"/>
          <a:ext cx="8139112" cy="1168400"/>
        </p:xfrm>
        <a:graphic>
          <a:graphicData uri="http://schemas.openxmlformats.org/presentationml/2006/ole">
            <mc:AlternateContent xmlns:mc="http://schemas.openxmlformats.org/markup-compatibility/2006">
              <mc:Choice xmlns:v="urn:schemas-microsoft-com:vml" Requires="v">
                <p:oleObj spid="_x0000_s871475" name="文档" r:id="rId3" imgW="8126095" imgH="1168400" progId="Word.Document.12">
                  <p:embed/>
                </p:oleObj>
              </mc:Choice>
              <mc:Fallback>
                <p:oleObj name="文档" r:id="rId3" imgW="8126095" imgH="1168400" progId="Word.Document.12">
                  <p:embed/>
                  <p:pic>
                    <p:nvPicPr>
                      <p:cNvPr id="0" name="图片 871474"/>
                      <p:cNvPicPr/>
                      <p:nvPr/>
                    </p:nvPicPr>
                    <p:blipFill>
                      <a:blip r:embed="rId4"/>
                      <a:stretch>
                        <a:fillRect/>
                      </a:stretch>
                    </p:blipFill>
                    <p:spPr>
                      <a:xfrm>
                        <a:off x="538684" y="1988840"/>
                        <a:ext cx="8139112" cy="1168400"/>
                      </a:xfrm>
                      <a:prstGeom prst="rect">
                        <a:avLst/>
                      </a:prstGeom>
                    </p:spPr>
                  </p:pic>
                </p:oleObj>
              </mc:Fallback>
            </mc:AlternateContent>
          </a:graphicData>
        </a:graphic>
      </p:graphicFrame>
      <p:graphicFrame>
        <p:nvGraphicFramePr>
          <p:cNvPr id="5" name="对象 4"/>
          <p:cNvGraphicFramePr>
            <a:graphicFrameLocks noChangeAspect="1"/>
          </p:cNvGraphicFramePr>
          <p:nvPr/>
        </p:nvGraphicFramePr>
        <p:xfrm>
          <a:off x="538684" y="2996819"/>
          <a:ext cx="8139112" cy="1168400"/>
        </p:xfrm>
        <a:graphic>
          <a:graphicData uri="http://schemas.openxmlformats.org/presentationml/2006/ole">
            <mc:AlternateContent xmlns:mc="http://schemas.openxmlformats.org/markup-compatibility/2006">
              <mc:Choice xmlns:v="urn:schemas-microsoft-com:vml" Requires="v">
                <p:oleObj spid="_x0000_s871476" name="文档" r:id="rId5" imgW="8126095" imgH="1168400" progId="Word.Document.12">
                  <p:embed/>
                </p:oleObj>
              </mc:Choice>
              <mc:Fallback>
                <p:oleObj name="文档" r:id="rId5" imgW="8126095" imgH="1168400" progId="Word.Document.12">
                  <p:embed/>
                  <p:pic>
                    <p:nvPicPr>
                      <p:cNvPr id="0" name="图片 871475"/>
                      <p:cNvPicPr/>
                      <p:nvPr/>
                    </p:nvPicPr>
                    <p:blipFill>
                      <a:blip r:embed="rId6"/>
                      <a:stretch>
                        <a:fillRect/>
                      </a:stretch>
                    </p:blipFill>
                    <p:spPr>
                      <a:xfrm>
                        <a:off x="538684" y="2996819"/>
                        <a:ext cx="8139112" cy="1168400"/>
                      </a:xfrm>
                      <a:prstGeom prst="rect">
                        <a:avLst/>
                      </a:prstGeom>
                    </p:spPr>
                  </p:pic>
                </p:oleObj>
              </mc:Fallback>
            </mc:AlternateContent>
          </a:graphicData>
        </a:graphic>
      </p:graphicFrame>
      <p:graphicFrame>
        <p:nvGraphicFramePr>
          <p:cNvPr id="7" name="对象 6"/>
          <p:cNvGraphicFramePr>
            <a:graphicFrameLocks noChangeAspect="1"/>
          </p:cNvGraphicFramePr>
          <p:nvPr/>
        </p:nvGraphicFramePr>
        <p:xfrm>
          <a:off x="524496" y="4004798"/>
          <a:ext cx="8139112" cy="1168400"/>
        </p:xfrm>
        <a:graphic>
          <a:graphicData uri="http://schemas.openxmlformats.org/presentationml/2006/ole">
            <mc:AlternateContent xmlns:mc="http://schemas.openxmlformats.org/markup-compatibility/2006">
              <mc:Choice xmlns:v="urn:schemas-microsoft-com:vml" Requires="v">
                <p:oleObj spid="_x0000_s871477" name="文档" r:id="rId7" imgW="8126095" imgH="1168400" progId="Word.Document.12">
                  <p:embed/>
                </p:oleObj>
              </mc:Choice>
              <mc:Fallback>
                <p:oleObj name="文档" r:id="rId7" imgW="8126095" imgH="1168400" progId="Word.Document.12">
                  <p:embed/>
                  <p:pic>
                    <p:nvPicPr>
                      <p:cNvPr id="0" name="图片 871476"/>
                      <p:cNvPicPr/>
                      <p:nvPr/>
                    </p:nvPicPr>
                    <p:blipFill>
                      <a:blip r:embed="rId8"/>
                      <a:stretch>
                        <a:fillRect/>
                      </a:stretch>
                    </p:blipFill>
                    <p:spPr>
                      <a:xfrm>
                        <a:off x="524496" y="4004798"/>
                        <a:ext cx="8139112" cy="1168400"/>
                      </a:xfrm>
                      <a:prstGeom prst="rect">
                        <a:avLst/>
                      </a:prstGeom>
                    </p:spPr>
                  </p:pic>
                </p:oleObj>
              </mc:Fallback>
            </mc:AlternateContent>
          </a:graphicData>
        </a:graphic>
      </p:graphicFrame>
      <p:graphicFrame>
        <p:nvGraphicFramePr>
          <p:cNvPr id="8" name="对象 7"/>
          <p:cNvGraphicFramePr>
            <a:graphicFrameLocks noChangeAspect="1"/>
          </p:cNvGraphicFramePr>
          <p:nvPr/>
        </p:nvGraphicFramePr>
        <p:xfrm>
          <a:off x="524496" y="5068513"/>
          <a:ext cx="8139112" cy="1168400"/>
        </p:xfrm>
        <a:graphic>
          <a:graphicData uri="http://schemas.openxmlformats.org/presentationml/2006/ole">
            <mc:AlternateContent xmlns:mc="http://schemas.openxmlformats.org/markup-compatibility/2006">
              <mc:Choice xmlns:v="urn:schemas-microsoft-com:vml" Requires="v">
                <p:oleObj spid="_x0000_s871478" name="文档" r:id="rId9" imgW="8126095" imgH="1168400" progId="Word.Document.12">
                  <p:embed/>
                </p:oleObj>
              </mc:Choice>
              <mc:Fallback>
                <p:oleObj name="文档" r:id="rId9" imgW="8126095" imgH="1168400" progId="Word.Document.12">
                  <p:embed/>
                  <p:pic>
                    <p:nvPicPr>
                      <p:cNvPr id="0" name="图片 871477"/>
                      <p:cNvPicPr/>
                      <p:nvPr/>
                    </p:nvPicPr>
                    <p:blipFill>
                      <a:blip r:embed="rId10"/>
                      <a:stretch>
                        <a:fillRect/>
                      </a:stretch>
                    </p:blipFill>
                    <p:spPr>
                      <a:xfrm>
                        <a:off x="524496" y="5068513"/>
                        <a:ext cx="8139112"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65584" y="935236"/>
            <a:ext cx="11175032"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因此</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 name="对象 2"/>
          <p:cNvGraphicFramePr>
            <a:graphicFrameLocks noChangeAspect="1"/>
          </p:cNvGraphicFramePr>
          <p:nvPr/>
        </p:nvGraphicFramePr>
        <p:xfrm>
          <a:off x="195536" y="1871340"/>
          <a:ext cx="7380288" cy="1917700"/>
        </p:xfrm>
        <a:graphic>
          <a:graphicData uri="http://schemas.openxmlformats.org/presentationml/2006/ole">
            <mc:AlternateContent xmlns:mc="http://schemas.openxmlformats.org/markup-compatibility/2006">
              <mc:Choice xmlns:v="urn:schemas-microsoft-com:vml" Requires="v">
                <p:oleObj spid="_x0000_s872460" name="文档" r:id="rId1" imgW="7368540" imgH="1915795" progId="Word.Document.12">
                  <p:embed/>
                </p:oleObj>
              </mc:Choice>
              <mc:Fallback>
                <p:oleObj name="文档" r:id="rId1" imgW="7368540" imgH="1915795" progId="Word.Document.12">
                  <p:embed/>
                  <p:pic>
                    <p:nvPicPr>
                      <p:cNvPr id="0" name="图片 872459"/>
                      <p:cNvPicPr/>
                      <p:nvPr/>
                    </p:nvPicPr>
                    <p:blipFill>
                      <a:blip r:embed="rId2"/>
                      <a:stretch>
                        <a:fillRect/>
                      </a:stretch>
                    </p:blipFill>
                    <p:spPr>
                      <a:xfrm>
                        <a:off x="195536" y="1871340"/>
                        <a:ext cx="7380288" cy="1917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02431" y="974770"/>
            <a:ext cx="11187139"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超几何分布的概念及特征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超几何分布的概率及概率分布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方法归纳：公式法</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常见误区：判断随机变量是不是超几何分布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cxnSp>
        <p:nvCxnSpPr>
          <p:cNvPr id="6" name="肘形连接符 5"/>
          <p:cNvCxnSpPr/>
          <p:nvPr/>
        </p:nvCxnSpPr>
        <p:spPr>
          <a:xfrm rot="10800000" flipH="1" flipV="1">
            <a:off x="612766" y="439864"/>
            <a:ext cx="11062414" cy="324839"/>
          </a:xfrm>
          <a:prstGeom prst="bentConnector3">
            <a:avLst>
              <a:gd name="adj1" fmla="val -1893"/>
            </a:avLst>
          </a:prstGeom>
          <a:noFill/>
          <a:ln w="12700" cap="flat" cmpd="sng" algn="ctr">
            <a:solidFill>
              <a:srgbClr val="0070C0"/>
            </a:solidFill>
            <a:prstDash val="solid"/>
            <a:miter lim="800000"/>
          </a:ln>
          <a:effectLst/>
        </p:spPr>
      </p:cxnSp>
      <p:sp>
        <p:nvSpPr>
          <p:cNvPr id="8" name="矩形 7"/>
          <p:cNvSpPr/>
          <p:nvPr/>
        </p:nvSpPr>
        <p:spPr>
          <a:xfrm>
            <a:off x="409285" y="592668"/>
            <a:ext cx="11256212" cy="161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990683" y="226924"/>
            <a:ext cx="9471477" cy="523220"/>
          </a:xfrm>
          <a:prstGeom prst="rect">
            <a:avLst/>
          </a:prstGeom>
        </p:spPr>
        <p:txBody>
          <a:bodyPr wrap="square">
            <a:spAutoFit/>
          </a:bodyPr>
          <a:lstStyle/>
          <a:p>
            <a:r>
              <a:rPr lang="zh-CN" altLang="en-US" sz="2800" b="1" kern="100" dirty="0">
                <a:latin typeface="微软雅黑" panose="020B0503020204020204" pitchFamily="34" charset="-122"/>
                <a:cs typeface="Times New Roman" panose="02020603050405020304" pitchFamily="18" charset="0"/>
              </a:rPr>
              <a:t>课堂小结</a:t>
            </a:r>
            <a:endParaRPr lang="zh-CN" altLang="en-US" sz="2800" b="1" kern="100" dirty="0">
              <a:latin typeface="微软雅黑" panose="020B0503020204020204" pitchFamily="34" charset="-122"/>
              <a:cs typeface="Times New Roman" panose="02020603050405020304" pitchFamily="18" charset="0"/>
            </a:endParaRPr>
          </a:p>
        </p:txBody>
      </p:sp>
      <p:sp>
        <p:nvSpPr>
          <p:cNvPr id="10" name="流程图: 离页连接符 9"/>
          <p:cNvSpPr/>
          <p:nvPr/>
        </p:nvSpPr>
        <p:spPr>
          <a:xfrm>
            <a:off x="624802" y="350729"/>
            <a:ext cx="189621" cy="333731"/>
          </a:xfrm>
          <a:prstGeom prst="flowChartOffpageConnector">
            <a:avLst/>
          </a:prstGeom>
          <a:solidFill>
            <a:srgbClr val="0070C0"/>
          </a:solidFill>
          <a:ln w="25400" cap="flat" cmpd="sng" algn="ctr">
            <a:noFill/>
            <a:prstDash val="solid"/>
          </a:ln>
          <a:effectLst/>
        </p:spPr>
        <p:txBody>
          <a:bodyPr wrap="square" rtlCol="0" anchor="ctr">
            <a:noAutofit/>
          </a:bodyPr>
          <a:lstStyle/>
          <a:p>
            <a:pPr algn="ctr" defTabSz="1219200"/>
            <a:endParaRPr lang="zh-CN" altLang="en-US" sz="2400" kern="0">
              <a:solidFill>
                <a:prstClr val="white"/>
              </a:solidFill>
              <a:latin typeface="Arial" panose="020B0604020202020204"/>
              <a:ea typeface="黑体" panose="02010609060101010101" charset="-122"/>
            </a:endParaRPr>
          </a:p>
        </p:txBody>
      </p:sp>
      <p:pic>
        <p:nvPicPr>
          <p:cNvPr id="11"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文本框 8"/>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随堂演练</a:t>
            </a:r>
            <a:endParaRPr lang="zh-CN" altLang="en-US" sz="4800" b="1" dirty="0">
              <a:solidFill>
                <a:prstClr val="black"/>
              </a:solidFill>
              <a:latin typeface="微软雅黑" panose="020B0503020204020204" pitchFamily="34" charset="-122"/>
            </a:endParaRPr>
          </a:p>
        </p:txBody>
      </p:sp>
      <p:cxnSp>
        <p:nvCxnSpPr>
          <p:cNvPr id="10" name="直接连接符 9"/>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3"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7837" y="-18876"/>
            <a:ext cx="11153775" cy="526297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下列随机变量中，服从超几何分布的有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件次品，一件一件地不放回地任意取出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记取</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的次品数为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台甲型彩电和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台乙型彩电中任取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表示所取的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台彩电</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中</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甲型</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彩电的台数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一名学生骑自行车上学，途中有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个交通岗，记此学生遇到红灯的</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个</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名男生，</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名女生中选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人参加植树活动，其中男生人数记为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19"/>
          <p:cNvSpPr txBox="1"/>
          <p:nvPr/>
        </p:nvSpPr>
        <p:spPr>
          <a:xfrm>
            <a:off x="322660" y="63338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2" name="TextBox 19"/>
          <p:cNvSpPr txBox="1"/>
          <p:nvPr/>
        </p:nvSpPr>
        <p:spPr>
          <a:xfrm>
            <a:off x="322660" y="19168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6" name="TextBox 19"/>
          <p:cNvSpPr txBox="1"/>
          <p:nvPr/>
        </p:nvSpPr>
        <p:spPr>
          <a:xfrm>
            <a:off x="322660" y="4481979"/>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17" name="矩形 16"/>
          <p:cNvSpPr/>
          <p:nvPr/>
        </p:nvSpPr>
        <p:spPr>
          <a:xfrm>
            <a:off x="477837" y="5137459"/>
            <a:ext cx="11234787" cy="1303177"/>
          </a:xfrm>
          <a:prstGeom prst="rect">
            <a:avLst/>
          </a:prstGeom>
        </p:spPr>
        <p:txBody>
          <a:bodyPr wrap="square">
            <a:spAutoFit/>
          </a:bodyPr>
          <a:lstStyle/>
          <a:p>
            <a:pPr algn="just">
              <a:lnSpc>
                <a:spcPct val="150000"/>
              </a:lnSpc>
              <a:spcAft>
                <a:spcPts val="0"/>
              </a:spcAft>
            </a:pPr>
            <a:r>
              <a:rPr lang="zh-CN" altLang="zh-CN" sz="2800" kern="100" spc="-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依据超几何分布模型定义可知，</a:t>
            </a:r>
            <a:r>
              <a:rPr lang="en-US" altLang="zh-CN" sz="2800" kern="100" spc="-100" dirty="0">
                <a:latin typeface="Times New Roman" panose="02020603050405020304" pitchFamily="18" charset="0"/>
                <a:ea typeface="黑体" panose="02010609060101010101" charset="-122"/>
                <a:cs typeface="Courier New" panose="02070309020205020404" pitchFamily="49" charset="0"/>
              </a:rPr>
              <a:t>ABD</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中随机变量</a:t>
            </a:r>
            <a:r>
              <a:rPr lang="en-US" altLang="zh-CN" sz="2800" i="1" kern="100" spc="-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spc="-100" dirty="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kern="100" spc="-100" dirty="0" smtClean="0">
                <a:latin typeface="Times New Roman" panose="02020603050405020304" pitchFamily="18" charset="0"/>
                <a:ea typeface="黑体" panose="02010609060101010101" charset="-122"/>
                <a:cs typeface="Courier New" panose="02070309020205020404" pitchFamily="49" charset="0"/>
              </a:rPr>
              <a:t>.</a:t>
            </a:r>
            <a:endParaRPr lang="en-US" altLang="zh-CN" sz="2800" kern="100" spc="-100" dirty="0" smtClean="0">
              <a:latin typeface="Times New Roman" panose="02020603050405020304" pitchFamily="18" charset="0"/>
              <a:ea typeface="黑体" panose="02010609060101010101" charset="-122"/>
              <a:cs typeface="Courier New" panose="02070309020205020404" pitchFamily="49" charset="0"/>
            </a:endParaRPr>
          </a:p>
          <a:p>
            <a:pPr algn="just">
              <a:lnSpc>
                <a:spcPct val="150000"/>
              </a:lnSpc>
              <a:spcAft>
                <a:spcPts val="0"/>
              </a:spcAft>
            </a:pPr>
            <a:r>
              <a:rPr lang="zh-CN" altLang="zh-CN" sz="2800" kern="100" spc="-120" dirty="0" smtClean="0">
                <a:latin typeface="Times New Roman" panose="02020603050405020304" pitchFamily="18" charset="0"/>
                <a:ea typeface="黑体" panose="02010609060101010101" charset="-122"/>
                <a:cs typeface="Times New Roman" panose="02020603050405020304" pitchFamily="18" charset="0"/>
              </a:rPr>
              <a:t>而</a:t>
            </a:r>
            <a:r>
              <a:rPr lang="en-US" altLang="zh-CN" sz="2800" kern="100" spc="-120" dirty="0">
                <a:latin typeface="Times New Roman" panose="02020603050405020304" pitchFamily="18" charset="0"/>
                <a:ea typeface="黑体" panose="02010609060101010101" charset="-122"/>
                <a:cs typeface="Courier New" panose="02070309020205020404" pitchFamily="49" charset="0"/>
              </a:rPr>
              <a:t>C</a:t>
            </a:r>
            <a:r>
              <a:rPr lang="zh-CN" altLang="zh-CN" sz="2800" kern="100" spc="-120" dirty="0">
                <a:latin typeface="Times New Roman" panose="02020603050405020304" pitchFamily="18" charset="0"/>
                <a:ea typeface="黑体" panose="02010609060101010101" charset="-122"/>
                <a:cs typeface="Times New Roman" panose="02020603050405020304" pitchFamily="18" charset="0"/>
              </a:rPr>
              <a:t>中显然不能看作一个不放回抽样问题，故随机变量</a:t>
            </a:r>
            <a:r>
              <a:rPr lang="en-US" altLang="zh-CN" sz="2800" i="1" kern="100" spc="-120" dirty="0">
                <a:latin typeface="Times New Roman" panose="02020603050405020304" pitchFamily="18" charset="0"/>
                <a:ea typeface="黑体" panose="02010609060101010101" charset="-122"/>
                <a:cs typeface="Courier New" panose="02070309020205020404" pitchFamily="49" charset="0"/>
              </a:rPr>
              <a:t>X</a:t>
            </a:r>
            <a:r>
              <a:rPr lang="zh-CN" altLang="zh-CN" sz="2800" kern="100" spc="-120" dirty="0">
                <a:latin typeface="Times New Roman" panose="02020603050405020304" pitchFamily="18" charset="0"/>
                <a:ea typeface="黑体" panose="02010609060101010101" charset="-122"/>
                <a:cs typeface="Times New Roman" panose="02020603050405020304" pitchFamily="18" charset="0"/>
              </a:rPr>
              <a:t>不服从超几何分布</a:t>
            </a:r>
            <a:r>
              <a:rPr lang="en-US" altLang="zh-CN" sz="2800" kern="100" spc="-12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spc="-12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linds(horizont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blinds(horizontal)">
                                      <p:cBhvr>
                                        <p:cTn id="18" dur="500"/>
                                        <p:tgtEl>
                                          <p:spTgt spid="1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animEffect transition="in" filter="blinds(horizontal)">
                                      <p:cBhvr>
                                        <p:cTn id="23"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8"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587388" y="641524"/>
            <a:ext cx="1101722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盒中有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个白球，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个红球，从中任取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个球，则恰好取出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个红球的概率是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73100" y="2006476"/>
          <a:ext cx="10833100" cy="1206500"/>
        </p:xfrm>
        <a:graphic>
          <a:graphicData uri="http://schemas.openxmlformats.org/presentationml/2006/ole">
            <mc:AlternateContent xmlns:mc="http://schemas.openxmlformats.org/markup-compatibility/2006">
              <mc:Choice xmlns:v="urn:schemas-microsoft-com:vml" Requires="v">
                <p:oleObj spid="_x0000_s843821" name="文档" r:id="rId5" imgW="10980420" imgH="1223645" progId="Word.Document.12">
                  <p:embed/>
                </p:oleObj>
              </mc:Choice>
              <mc:Fallback>
                <p:oleObj name="文档" r:id="rId5" imgW="10980420" imgH="1223645" progId="Word.Document.12">
                  <p:embed/>
                  <p:pic>
                    <p:nvPicPr>
                      <p:cNvPr id="0" name="图片 843820"/>
                      <p:cNvPicPr/>
                      <p:nvPr/>
                    </p:nvPicPr>
                    <p:blipFill>
                      <a:blip r:embed="rId6"/>
                      <a:stretch>
                        <a:fillRect/>
                      </a:stretch>
                    </p:blipFill>
                    <p:spPr>
                      <a:xfrm>
                        <a:off x="673100" y="2006476"/>
                        <a:ext cx="10833100" cy="1206500"/>
                      </a:xfrm>
                      <a:prstGeom prst="rect">
                        <a:avLst/>
                      </a:prstGeom>
                    </p:spPr>
                  </p:pic>
                </p:oleObj>
              </mc:Fallback>
            </mc:AlternateContent>
          </a:graphicData>
        </a:graphic>
      </p:graphicFrame>
      <p:sp>
        <p:nvSpPr>
          <p:cNvPr id="14" name="矩形 13"/>
          <p:cNvSpPr/>
          <p:nvPr/>
        </p:nvSpPr>
        <p:spPr>
          <a:xfrm>
            <a:off x="587388" y="3429000"/>
            <a:ext cx="11017224"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设取出红球的个数为</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，易知</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服从超几何分布</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17" name="对象 16"/>
          <p:cNvGraphicFramePr>
            <a:graphicFrameLocks noChangeAspect="1"/>
          </p:cNvGraphicFramePr>
          <p:nvPr/>
        </p:nvGraphicFramePr>
        <p:xfrm>
          <a:off x="669925" y="4257203"/>
          <a:ext cx="8112125" cy="1116013"/>
        </p:xfrm>
        <a:graphic>
          <a:graphicData uri="http://schemas.openxmlformats.org/presentationml/2006/ole">
            <mc:AlternateContent xmlns:mc="http://schemas.openxmlformats.org/markup-compatibility/2006">
              <mc:Choice xmlns:v="urn:schemas-microsoft-com:vml" Requires="v">
                <p:oleObj spid="_x0000_s843822" name="文档" r:id="rId7" imgW="8171815" imgH="1137285" progId="Word.Document.12">
                  <p:embed/>
                </p:oleObj>
              </mc:Choice>
              <mc:Fallback>
                <p:oleObj name="文档" r:id="rId7" imgW="8171815" imgH="1137285" progId="Word.Document.12">
                  <p:embed/>
                  <p:pic>
                    <p:nvPicPr>
                      <p:cNvPr id="0" name="图片 843821"/>
                      <p:cNvPicPr/>
                      <p:nvPr/>
                    </p:nvPicPr>
                    <p:blipFill>
                      <a:blip r:embed="rId8"/>
                      <a:stretch>
                        <a:fillRect/>
                      </a:stretch>
                    </p:blipFill>
                    <p:spPr>
                      <a:xfrm>
                        <a:off x="669925" y="4257203"/>
                        <a:ext cx="8112125" cy="1116013"/>
                      </a:xfrm>
                      <a:prstGeom prst="rect">
                        <a:avLst/>
                      </a:prstGeom>
                    </p:spPr>
                  </p:pic>
                </p:oleObj>
              </mc:Fallback>
            </mc:AlternateContent>
          </a:graphicData>
        </a:graphic>
      </p:graphicFrame>
      <p:sp>
        <p:nvSpPr>
          <p:cNvPr id="13" name="TextBox 19"/>
          <p:cNvSpPr txBox="1"/>
          <p:nvPr/>
        </p:nvSpPr>
        <p:spPr>
          <a:xfrm>
            <a:off x="4223792" y="204487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21">
            <a:hlinkClick r:id="rId1"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2"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3"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19" name="Rectangle 21">
            <a:hlinkClick r:id="rId4"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630072" y="323634"/>
            <a:ext cx="11010544"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从一副不含大、小王的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张扑克牌中任意抽出</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张，则至少有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张是</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736600" y="1723132"/>
          <a:ext cx="10693400" cy="1993900"/>
        </p:xfrm>
        <a:graphic>
          <a:graphicData uri="http://schemas.openxmlformats.org/presentationml/2006/ole">
            <mc:AlternateContent xmlns:mc="http://schemas.openxmlformats.org/markup-compatibility/2006">
              <mc:Choice xmlns:v="urn:schemas-microsoft-com:vml" Requires="v">
                <p:oleObj spid="_x0000_s844831" name="文档" r:id="rId5" imgW="10852150" imgH="2026920" progId="Word.Document.12">
                  <p:embed/>
                </p:oleObj>
              </mc:Choice>
              <mc:Fallback>
                <p:oleObj name="文档" r:id="rId5" imgW="10852150" imgH="2026920" progId="Word.Document.12">
                  <p:embed/>
                  <p:pic>
                    <p:nvPicPr>
                      <p:cNvPr id="0" name="图片 844830"/>
                      <p:cNvPicPr/>
                      <p:nvPr/>
                    </p:nvPicPr>
                    <p:blipFill>
                      <a:blip r:embed="rId6"/>
                      <a:stretch>
                        <a:fillRect/>
                      </a:stretch>
                    </p:blipFill>
                    <p:spPr>
                      <a:xfrm>
                        <a:off x="736600" y="1723132"/>
                        <a:ext cx="10693400" cy="1993900"/>
                      </a:xfrm>
                      <a:prstGeom prst="rect">
                        <a:avLst/>
                      </a:prstGeom>
                    </p:spPr>
                  </p:pic>
                </p:oleObj>
              </mc:Fallback>
            </mc:AlternateContent>
          </a:graphicData>
        </a:graphic>
      </p:graphicFrame>
      <p:sp>
        <p:nvSpPr>
          <p:cNvPr id="10" name="TextBox 19"/>
          <p:cNvSpPr txBox="1"/>
          <p:nvPr/>
        </p:nvSpPr>
        <p:spPr>
          <a:xfrm>
            <a:off x="4151784" y="290667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9" name="对象 8"/>
          <p:cNvGraphicFramePr>
            <a:graphicFrameLocks noChangeAspect="1"/>
          </p:cNvGraphicFramePr>
          <p:nvPr/>
        </p:nvGraphicFramePr>
        <p:xfrm>
          <a:off x="736600" y="3962400"/>
          <a:ext cx="10553700" cy="1968500"/>
        </p:xfrm>
        <a:graphic>
          <a:graphicData uri="http://schemas.openxmlformats.org/presentationml/2006/ole">
            <mc:AlternateContent xmlns:mc="http://schemas.openxmlformats.org/markup-compatibility/2006">
              <mc:Choice xmlns:v="urn:schemas-microsoft-com:vml" Requires="v">
                <p:oleObj spid="_x0000_s844832" name="文档" r:id="rId7" imgW="10852150" imgH="2026920" progId="Word.Document.12">
                  <p:embed/>
                </p:oleObj>
              </mc:Choice>
              <mc:Fallback>
                <p:oleObj name="文档" r:id="rId7" imgW="10852150" imgH="2026920" progId="Word.Document.12">
                  <p:embed/>
                  <p:pic>
                    <p:nvPicPr>
                      <p:cNvPr id="0" name="图片 844831"/>
                      <p:cNvPicPr/>
                      <p:nvPr/>
                    </p:nvPicPr>
                    <p:blipFill>
                      <a:blip r:embed="rId8"/>
                      <a:stretch>
                        <a:fillRect/>
                      </a:stretch>
                    </p:blipFill>
                    <p:spPr>
                      <a:xfrm>
                        <a:off x="736600" y="3962400"/>
                        <a:ext cx="10553700" cy="1968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返回">
            <a:hlinkClick r:id="rId1" action="ppaction://hlinksldjump"/>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32" name="Rectangle 21">
            <a:hlinkClick r:id="rId3" action="ppaction://hlinksldjump"/>
          </p:cNvPr>
          <p:cNvSpPr>
            <a:spLocks noChangeArrowheads="1"/>
          </p:cNvSpPr>
          <p:nvPr/>
        </p:nvSpPr>
        <p:spPr bwMode="auto">
          <a:xfrm>
            <a:off x="2259241"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2544349"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2829457"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114565" y="6416435"/>
            <a:ext cx="244825" cy="32494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51" tIns="51174" rIns="102351" bIns="51174" anchor="ctr"/>
          <a:lstStyle/>
          <a:p>
            <a:pPr algn="ctr" defTabSz="767715"/>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622908" y="712495"/>
            <a:ext cx="10946184"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某导游团有外语导游</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人会说日语，现要选出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人去完成一项任务，则有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人会说日语的概率为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816080" y="1445146"/>
          <a:ext cx="792163" cy="1047750"/>
        </p:xfrm>
        <a:graphic>
          <a:graphicData uri="http://schemas.openxmlformats.org/presentationml/2006/ole">
            <mc:AlternateContent xmlns:mc="http://schemas.openxmlformats.org/markup-compatibility/2006">
              <mc:Choice xmlns:v="urn:schemas-microsoft-com:vml" Requires="v">
                <p:oleObj spid="_x0000_s846879" name="文档" r:id="rId7" imgW="793750" imgH="1048385" progId="Word.Document.12">
                  <p:embed/>
                </p:oleObj>
              </mc:Choice>
              <mc:Fallback>
                <p:oleObj name="文档" r:id="rId7" imgW="793750" imgH="1048385" progId="Word.Document.12">
                  <p:embed/>
                  <p:pic>
                    <p:nvPicPr>
                      <p:cNvPr id="0" name="图片 846878"/>
                      <p:cNvPicPr/>
                      <p:nvPr/>
                    </p:nvPicPr>
                    <p:blipFill>
                      <a:blip r:embed="rId8"/>
                      <a:stretch>
                        <a:fillRect/>
                      </a:stretch>
                    </p:blipFill>
                    <p:spPr>
                      <a:xfrm>
                        <a:off x="6816080" y="1445146"/>
                        <a:ext cx="792163" cy="104775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84566" y="2962200"/>
          <a:ext cx="10898188" cy="1258888"/>
        </p:xfrm>
        <a:graphic>
          <a:graphicData uri="http://schemas.openxmlformats.org/presentationml/2006/ole">
            <mc:AlternateContent xmlns:mc="http://schemas.openxmlformats.org/markup-compatibility/2006">
              <mc:Choice xmlns:v="urn:schemas-microsoft-com:vml" Requires="v">
                <p:oleObj spid="_x0000_s846880" name="文档" r:id="rId9" imgW="10899775" imgH="1260475" progId="Word.Document.12">
                  <p:embed/>
                </p:oleObj>
              </mc:Choice>
              <mc:Fallback>
                <p:oleObj name="文档" r:id="rId9" imgW="10899775" imgH="1260475" progId="Word.Document.12">
                  <p:embed/>
                  <p:pic>
                    <p:nvPicPr>
                      <p:cNvPr id="0" name="图片 846879"/>
                      <p:cNvPicPr/>
                      <p:nvPr/>
                    </p:nvPicPr>
                    <p:blipFill>
                      <a:blip r:embed="rId10"/>
                      <a:stretch>
                        <a:fillRect/>
                      </a:stretch>
                    </p:blipFill>
                    <p:spPr>
                      <a:xfrm>
                        <a:off x="684566" y="2962200"/>
                        <a:ext cx="10898188" cy="1258888"/>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2708713" y="2636912"/>
            <a:ext cx="6774574" cy="830997"/>
          </a:xfrm>
          <a:prstGeom prst="rect">
            <a:avLst/>
          </a:prstGeom>
          <a:noFill/>
        </p:spPr>
        <p:txBody>
          <a:bodyPr wrap="square" rtlCol="0">
            <a:spAutoFit/>
          </a:bodyPr>
          <a:lstStyle/>
          <a:p>
            <a:pPr algn="ctr">
              <a:defRPr/>
            </a:pPr>
            <a:r>
              <a:rPr lang="zh-CN" altLang="en-US" sz="4800" b="1" dirty="0" smtClean="0">
                <a:solidFill>
                  <a:prstClr val="black"/>
                </a:solidFill>
                <a:latin typeface="微软雅黑" panose="020B0503020204020204" pitchFamily="34" charset="-122"/>
              </a:rPr>
              <a:t>课时对点练</a:t>
            </a:r>
            <a:endParaRPr lang="zh-CN" altLang="en-US" sz="4800" b="1" dirty="0">
              <a:solidFill>
                <a:prstClr val="black"/>
              </a:solidFill>
              <a:latin typeface="微软雅黑" panose="020B0503020204020204" pitchFamily="34" charset="-122"/>
            </a:endParaRPr>
          </a:p>
        </p:txBody>
      </p:sp>
      <p:cxnSp>
        <p:nvCxnSpPr>
          <p:cNvPr id="8" name="直接连接符 7"/>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基础巩固</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4"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5"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82728" y="764704"/>
            <a:ext cx="11085879"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关于超几何分布，下列说法正确的是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超几何分布的模型是不放回抽样</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超几何分布的总体里可以有两类或三类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超几何分布中的参数是</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超几何分布的总体往往由差异明显的两部分组成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TextBox 19"/>
          <p:cNvSpPr txBox="1"/>
          <p:nvPr/>
        </p:nvSpPr>
        <p:spPr>
          <a:xfrm>
            <a:off x="267666" y="1494756"/>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TextBox 19"/>
          <p:cNvSpPr txBox="1"/>
          <p:nvPr/>
        </p:nvSpPr>
        <p:spPr>
          <a:xfrm>
            <a:off x="343866" y="265569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8" name="TextBox 19"/>
          <p:cNvSpPr txBox="1"/>
          <p:nvPr/>
        </p:nvSpPr>
        <p:spPr>
          <a:xfrm>
            <a:off x="343866" y="331538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0" name="矩形 29"/>
          <p:cNvSpPr/>
          <p:nvPr/>
        </p:nvSpPr>
        <p:spPr>
          <a:xfrm>
            <a:off x="482728" y="4509120"/>
            <a:ext cx="11085879" cy="13031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由超几何分布的定义易知</a:t>
            </a:r>
            <a:r>
              <a:rPr lang="en-US" altLang="zh-CN" sz="2800" kern="100">
                <a:latin typeface="Times New Roman" panose="02020603050405020304" pitchFamily="18" charset="0"/>
                <a:ea typeface="黑体" panose="02010609060101010101" charset="-122"/>
                <a:cs typeface="Courier New" panose="02070309020205020404" pitchFamily="49" charset="0"/>
              </a:rPr>
              <a:t>A</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C</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kern="100">
                <a:latin typeface="Times New Roman" panose="02020603050405020304" pitchFamily="18" charset="0"/>
                <a:ea typeface="黑体" panose="02010609060101010101" charset="-122"/>
                <a:cs typeface="Courier New" panose="02070309020205020404" pitchFamily="49" charset="0"/>
              </a:rPr>
              <a:t>D</a:t>
            </a:r>
            <a:r>
              <a:rPr lang="zh-CN" altLang="zh-CN" sz="2800" kern="100">
                <a:latin typeface="Times New Roman" panose="02020603050405020304" pitchFamily="18" charset="0"/>
                <a:ea typeface="黑体" panose="02010609060101010101" charset="-122"/>
                <a:cs typeface="Times New Roman" panose="02020603050405020304" pitchFamily="18" charset="0"/>
              </a:rPr>
              <a:t>均正确，因为超几何分布的总体里只有两类物品，故选项</a:t>
            </a:r>
            <a:r>
              <a:rPr lang="en-US" altLang="zh-CN" sz="2800" kern="100">
                <a:latin typeface="Times New Roman" panose="02020603050405020304" pitchFamily="18" charset="0"/>
                <a:ea typeface="黑体" panose="02010609060101010101" charset="-122"/>
                <a:cs typeface="Courier New" panose="02070309020205020404" pitchFamily="49" charset="0"/>
              </a:rPr>
              <a:t>B</a:t>
            </a:r>
            <a:r>
              <a:rPr lang="zh-CN" altLang="zh-CN" sz="2800" kern="100">
                <a:latin typeface="Times New Roman" panose="02020603050405020304" pitchFamily="18" charset="0"/>
                <a:ea typeface="黑体" panose="02010609060101010101" charset="-122"/>
                <a:cs typeface="Times New Roman" panose="02020603050405020304" pitchFamily="18" charset="0"/>
              </a:rPr>
              <a:t>错误</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69205" y="1485578"/>
            <a:ext cx="10030174" cy="4533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77600" y="4581922"/>
            <a:ext cx="10030174" cy="1524792"/>
          </a:xfrm>
          <a:prstGeom prst="rect">
            <a:avLst/>
          </a:prstGeom>
          <a:solidFill>
            <a:srgbClr val="044491">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4" name="文本框 3">
            <a:hlinkClick r:id="rId1" action="ppaction://hlinksldjump"/>
          </p:cNvPr>
          <p:cNvSpPr txBox="1"/>
          <p:nvPr/>
        </p:nvSpPr>
        <p:spPr>
          <a:xfrm>
            <a:off x="2350790" y="5024789"/>
            <a:ext cx="1524512" cy="492443"/>
          </a:xfrm>
          <a:prstGeom prst="rect">
            <a:avLst/>
          </a:prstGeom>
          <a:noFill/>
          <a:ln>
            <a:noFill/>
          </a:ln>
        </p:spPr>
        <p:txBody>
          <a:bodyPr wrap="square" rtlCol="0">
            <a:spAutoFit/>
          </a:bodyPr>
          <a:lstStyle/>
          <a:p>
            <a:pPr defTabSz="914400">
              <a:spcBef>
                <a:spcPct val="0"/>
              </a:spcBef>
            </a:pPr>
            <a:r>
              <a:rPr lang="zh-CN" altLang="en-US" sz="2600" b="1" dirty="0">
                <a:latin typeface="微软雅黑" panose="020B0503020204020204" pitchFamily="34" charset="-122"/>
                <a:ea typeface="微软雅黑" panose="020B0503020204020204" pitchFamily="34" charset="-122"/>
              </a:rPr>
              <a:t>随堂</a:t>
            </a:r>
            <a:r>
              <a:rPr lang="zh-CN" altLang="en-US" sz="2600" b="1" dirty="0" smtClean="0">
                <a:latin typeface="微软雅黑" panose="020B0503020204020204" pitchFamily="34" charset="-122"/>
                <a:ea typeface="微软雅黑" panose="020B0503020204020204" pitchFamily="34" charset="-122"/>
              </a:rPr>
              <a:t>演练</a:t>
            </a:r>
            <a:endParaRPr lang="en-US" altLang="zh-CN" sz="2600" b="1" dirty="0" smtClean="0">
              <a:latin typeface="微软雅黑" panose="020B0503020204020204" pitchFamily="34" charset="-122"/>
              <a:ea typeface="微软雅黑" panose="020B0503020204020204" pitchFamily="34" charset="-122"/>
            </a:endParaRPr>
          </a:p>
        </p:txBody>
      </p:sp>
      <p:sp>
        <p:nvSpPr>
          <p:cNvPr id="5" name="文本框 4">
            <a:hlinkClick r:id="rId2" action="ppaction://hlinksldjump"/>
          </p:cNvPr>
          <p:cNvSpPr txBox="1"/>
          <p:nvPr/>
        </p:nvSpPr>
        <p:spPr>
          <a:xfrm>
            <a:off x="5484951" y="5024789"/>
            <a:ext cx="2051209" cy="492443"/>
          </a:xfrm>
          <a:prstGeom prst="rect">
            <a:avLst/>
          </a:prstGeom>
          <a:noFill/>
          <a:ln>
            <a:noFill/>
          </a:ln>
        </p:spPr>
        <p:txBody>
          <a:bodyPr wrap="square" rtlCol="0">
            <a:spAutoFit/>
          </a:bodyPr>
          <a:lstStyle/>
          <a:p>
            <a:pPr algn="ctr" defTabSz="914400">
              <a:spcBef>
                <a:spcPct val="0"/>
              </a:spcBef>
            </a:pPr>
            <a:r>
              <a:rPr lang="zh-CN" altLang="en-US" sz="2600" b="1" dirty="0" smtClean="0">
                <a:latin typeface="微软雅黑" panose="020B0503020204020204" pitchFamily="34" charset="-122"/>
                <a:ea typeface="微软雅黑" panose="020B0503020204020204" pitchFamily="34" charset="-122"/>
              </a:rPr>
              <a:t>课时对</a:t>
            </a:r>
            <a:r>
              <a:rPr lang="zh-CN" altLang="en-US" sz="2600" b="1" dirty="0">
                <a:latin typeface="微软雅黑" panose="020B0503020204020204" pitchFamily="34" charset="-122"/>
                <a:ea typeface="微软雅黑" panose="020B0503020204020204" pitchFamily="34" charset="-122"/>
              </a:rPr>
              <a:t>点练</a:t>
            </a:r>
            <a:endParaRPr lang="zh-CN" altLang="en-US" sz="2600" b="1" dirty="0">
              <a:latin typeface="微软雅黑" panose="020B0503020204020204" pitchFamily="34" charset="-122"/>
              <a:ea typeface="微软雅黑" panose="020B0503020204020204" pitchFamily="34" charset="-122"/>
            </a:endParaRPr>
          </a:p>
        </p:txBody>
      </p:sp>
      <p:sp>
        <p:nvSpPr>
          <p:cNvPr id="8"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3" action="ppaction://hlinksldjump"/>
          </p:cNvPr>
          <p:cNvSpPr txBox="1">
            <a:spLocks noChangeArrowheads="1"/>
          </p:cNvSpPr>
          <p:nvPr>
            <p:custDataLst>
              <p:tags r:id="rId4"/>
            </p:custDataLst>
          </p:nvPr>
        </p:nvSpPr>
        <p:spPr bwMode="auto">
          <a:xfrm>
            <a:off x="1558702" y="2061642"/>
            <a:ext cx="828171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一、超几何分布</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5" action="ppaction://hlinksldjump"/>
          </p:cNvPr>
          <p:cNvSpPr txBox="1">
            <a:spLocks noChangeArrowheads="1"/>
          </p:cNvSpPr>
          <p:nvPr>
            <p:custDataLst>
              <p:tags r:id="rId6"/>
            </p:custDataLst>
          </p:nvPr>
        </p:nvSpPr>
        <p:spPr bwMode="auto">
          <a:xfrm>
            <a:off x="1558702" y="2853730"/>
            <a:ext cx="9505850"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二、超几何分布的概率</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MH_SubTitle_1" descr="e7d195523061f1c0c7fdb8e83abb5dcf03375f2c8b662a4106267E0752567F7A4243849C9E2D773FC6511ADD776D3461389E8BB5BAFBB3C937DB9AB1E09A294486DA4CCF35679A92315A5BDF0C7F02D8DB0983A561B9AD4F9360F817F987ED6312BA78B3C26FE59D74499348EFC01217C87131E0D883B4A0A28311D4F4EF0E5123EE3175F2E8EA19">
            <a:hlinkClick r:id="rId7" action="ppaction://hlinksldjump"/>
          </p:cNvPr>
          <p:cNvSpPr txBox="1">
            <a:spLocks noChangeArrowheads="1"/>
          </p:cNvSpPr>
          <p:nvPr>
            <p:custDataLst>
              <p:tags r:id="rId8"/>
            </p:custDataLst>
          </p:nvPr>
        </p:nvSpPr>
        <p:spPr bwMode="auto">
          <a:xfrm>
            <a:off x="1558702" y="3645818"/>
            <a:ext cx="9361834"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zh-CN"/>
            </a:defPPr>
            <a:lvl1pPr algn="just">
              <a:lnSpc>
                <a:spcPct val="90000"/>
              </a:lnSpc>
              <a:spcBef>
                <a:spcPts val="750"/>
              </a:spcBef>
              <a:buFont typeface="Arial" panose="020B0604020202020204" pitchFamily="34" charset="0"/>
              <a:buNone/>
              <a:defRPr sz="3200">
                <a:solidFill>
                  <a:srgbClr val="161B1F"/>
                </a:solidFill>
                <a:latin typeface="明黑" panose="020B0300000000000000" pitchFamily="34" charset="-122"/>
                <a:ea typeface="明黑" panose="020B0300000000000000" pitchFamily="34" charset="-122"/>
              </a:defRPr>
            </a:lvl1pPr>
            <a:lvl2pPr marL="742950" indent="-285750">
              <a:lnSpc>
                <a:spcPct val="90000"/>
              </a:lnSpc>
              <a:spcBef>
                <a:spcPts val="375"/>
              </a:spcBef>
              <a:buFont typeface="Arial" panose="020B0604020202020204" pitchFamily="34" charset="0"/>
              <a:buChar char="•"/>
              <a:defRPr>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latin typeface="Calibri" panose="020F0502020204030204" pitchFamily="34" charset="0"/>
                <a:ea typeface="宋体" panose="02010600030101010101" pitchFamily="2" charset="-122"/>
              </a:defRPr>
            </a:lvl9pPr>
          </a:lstStyle>
          <a:p>
            <a:pPr algn="l" defTabSz="914400">
              <a:lnSpc>
                <a:spcPct val="100000"/>
              </a:lnSpc>
              <a:spcBef>
                <a:spcPct val="0"/>
              </a:spcBef>
              <a:defRPr/>
            </a:pPr>
            <a:r>
              <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rPr>
              <a:t>三、超几何分布的分布列</a:t>
            </a:r>
            <a:endParaRPr lang="zh-CN" altLang="zh-CN" sz="2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551384" y="504957"/>
            <a:ext cx="1777329" cy="523220"/>
          </a:xfrm>
          <a:prstGeom prst="rect">
            <a:avLst/>
          </a:prstGeom>
        </p:spPr>
        <p:txBody>
          <a:bodyPr wrap="square">
            <a:spAutoFit/>
          </a:bodyPr>
          <a:lstStyle/>
          <a:p>
            <a:pPr algn="dist">
              <a:spcAft>
                <a:spcPts val="600"/>
              </a:spcAft>
              <a:buClr>
                <a:srgbClr val="00544A"/>
              </a:buClr>
            </a:pPr>
            <a:r>
              <a:rPr lang="zh-CN" altLang="en-US" sz="2800" b="1" dirty="0">
                <a:solidFill>
                  <a:schemeClr val="tx1">
                    <a:lumMod val="50000"/>
                    <a:lumOff val="50000"/>
                  </a:schemeClr>
                </a:solidFill>
                <a:latin typeface="+mj-ea"/>
                <a:ea typeface="+mj-ea"/>
                <a:sym typeface="Arial" panose="020B0604020202020204" pitchFamily="34" charset="0"/>
              </a:rPr>
              <a:t>内容索引</a:t>
            </a:r>
            <a:endParaRPr lang="en-US" altLang="zh-CN" sz="2800" b="1" dirty="0">
              <a:solidFill>
                <a:schemeClr val="tx1">
                  <a:lumMod val="50000"/>
                  <a:lumOff val="50000"/>
                </a:schemeClr>
              </a:solidFill>
              <a:latin typeface="+mj-ea"/>
              <a:ea typeface="+mj-ea"/>
            </a:endParaRPr>
          </a:p>
        </p:txBody>
      </p:sp>
      <p:cxnSp>
        <p:nvCxnSpPr>
          <p:cNvPr id="15" name="直接连接符 14"/>
          <p:cNvCxnSpPr/>
          <p:nvPr/>
        </p:nvCxnSpPr>
        <p:spPr>
          <a:xfrm flipH="1">
            <a:off x="1" y="764704"/>
            <a:ext cx="551383"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02431" y="917575"/>
            <a:ext cx="11187139" cy="664477"/>
          </a:xfrm>
          <a:prstGeom prst="rect">
            <a:avLst/>
          </a:prstGeom>
        </p:spPr>
        <p:txBody>
          <a:bodyPr>
            <a:spAutoFit/>
          </a:bodyPr>
          <a:lstStyle/>
          <a:p>
            <a:pPr algn="just">
              <a:lnSpc>
                <a:spcPct val="150000"/>
              </a:lnSpc>
              <a:spcAft>
                <a:spcPts val="0"/>
              </a:spcAft>
            </a:pP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张奖券中，有</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张能中奖，从中任取</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张，则</a:t>
            </a:r>
            <a:r>
              <a:rPr lang="en-US" altLang="zh-CN" sz="2800" kern="100" spc="-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spc="-100" dirty="0">
                <a:latin typeface="Times New Roman" panose="02020603050405020304" pitchFamily="18" charset="0"/>
                <a:ea typeface="方正中等线简体" panose="03000509000000000000" pitchFamily="65" charset="-122"/>
                <a:cs typeface="Times New Roman" panose="02020603050405020304" pitchFamily="18" charset="0"/>
              </a:rPr>
              <a:t>张都能中奖的概率是</a:t>
            </a:r>
            <a:endParaRPr lang="zh-CN" altLang="zh-CN" sz="1050" kern="100" spc="-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68096" y="1748607"/>
          <a:ext cx="8156575" cy="1176337"/>
        </p:xfrm>
        <a:graphic>
          <a:graphicData uri="http://schemas.openxmlformats.org/presentationml/2006/ole">
            <mc:AlternateContent xmlns:mc="http://schemas.openxmlformats.org/markup-compatibility/2006">
              <mc:Choice xmlns:v="urn:schemas-microsoft-com:vml" Requires="v">
                <p:oleObj spid="_x0000_s848928" name="文档" r:id="rId17" imgW="8171815" imgH="1179830" progId="Word.Document.12">
                  <p:embed/>
                </p:oleObj>
              </mc:Choice>
              <mc:Fallback>
                <p:oleObj name="文档" r:id="rId17" imgW="8171815" imgH="1179830" progId="Word.Document.12">
                  <p:embed/>
                  <p:pic>
                    <p:nvPicPr>
                      <p:cNvPr id="0" name="图片 848927"/>
                      <p:cNvPicPr/>
                      <p:nvPr/>
                    </p:nvPicPr>
                    <p:blipFill>
                      <a:blip r:embed="rId18"/>
                      <a:stretch>
                        <a:fillRect/>
                      </a:stretch>
                    </p:blipFill>
                    <p:spPr>
                      <a:xfrm>
                        <a:off x="568096" y="1748607"/>
                        <a:ext cx="8156575" cy="117633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563563" y="3323183"/>
          <a:ext cx="11090275" cy="1978025"/>
        </p:xfrm>
        <a:graphic>
          <a:graphicData uri="http://schemas.openxmlformats.org/presentationml/2006/ole">
            <mc:AlternateContent xmlns:mc="http://schemas.openxmlformats.org/markup-compatibility/2006">
              <mc:Choice xmlns:v="urn:schemas-microsoft-com:vml" Requires="v">
                <p:oleObj spid="_x0000_s848929" name="文档" r:id="rId19" imgW="11361420" imgH="2014855" progId="Word.Document.12">
                  <p:embed/>
                </p:oleObj>
              </mc:Choice>
              <mc:Fallback>
                <p:oleObj name="文档" r:id="rId19" imgW="11361420" imgH="2014855" progId="Word.Document.12">
                  <p:embed/>
                  <p:pic>
                    <p:nvPicPr>
                      <p:cNvPr id="0" name="图片 848928"/>
                      <p:cNvPicPr/>
                      <p:nvPr/>
                    </p:nvPicPr>
                    <p:blipFill>
                      <a:blip r:embed="rId20"/>
                      <a:stretch>
                        <a:fillRect/>
                      </a:stretch>
                    </p:blipFill>
                    <p:spPr>
                      <a:xfrm>
                        <a:off x="563563" y="3323183"/>
                        <a:ext cx="11090275" cy="1978025"/>
                      </a:xfrm>
                      <a:prstGeom prst="rect">
                        <a:avLst/>
                      </a:prstGeom>
                    </p:spPr>
                  </p:pic>
                </p:oleObj>
              </mc:Fallback>
            </mc:AlternateContent>
          </a:graphicData>
        </a:graphic>
      </p:graphicFrame>
      <p:sp>
        <p:nvSpPr>
          <p:cNvPr id="24" name="TextBox 19"/>
          <p:cNvSpPr txBox="1"/>
          <p:nvPr/>
        </p:nvSpPr>
        <p:spPr>
          <a:xfrm>
            <a:off x="3498443" y="175936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79376" y="252264"/>
            <a:ext cx="11109374"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设袋中有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个白球，若从袋中任取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个球，则其中至多</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个红球的概率为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500" y="1646932"/>
          <a:ext cx="8051800" cy="2070100"/>
        </p:xfrm>
        <a:graphic>
          <a:graphicData uri="http://schemas.openxmlformats.org/presentationml/2006/ole">
            <mc:AlternateContent xmlns:mc="http://schemas.openxmlformats.org/markup-compatibility/2006">
              <mc:Choice xmlns:v="urn:schemas-microsoft-com:vml" Requires="v">
                <p:oleObj spid="_x0000_s849951" name="文档" r:id="rId17" imgW="8171815" imgH="2108200" progId="Word.Document.12">
                  <p:embed/>
                </p:oleObj>
              </mc:Choice>
              <mc:Fallback>
                <p:oleObj name="文档" r:id="rId17" imgW="8171815" imgH="2108200" progId="Word.Document.12">
                  <p:embed/>
                  <p:pic>
                    <p:nvPicPr>
                      <p:cNvPr id="0" name="图片 849950"/>
                      <p:cNvPicPr/>
                      <p:nvPr/>
                    </p:nvPicPr>
                    <p:blipFill>
                      <a:blip r:embed="rId18"/>
                      <a:stretch>
                        <a:fillRect/>
                      </a:stretch>
                    </p:blipFill>
                    <p:spPr>
                      <a:xfrm>
                        <a:off x="571500" y="1646932"/>
                        <a:ext cx="8051800" cy="2070100"/>
                      </a:xfrm>
                      <a:prstGeom prst="rect">
                        <a:avLst/>
                      </a:prstGeom>
                    </p:spPr>
                  </p:pic>
                </p:oleObj>
              </mc:Fallback>
            </mc:AlternateContent>
          </a:graphicData>
        </a:graphic>
      </p:graphicFrame>
      <p:sp>
        <p:nvSpPr>
          <p:cNvPr id="32" name="TextBox 19"/>
          <p:cNvSpPr txBox="1"/>
          <p:nvPr/>
        </p:nvSpPr>
        <p:spPr>
          <a:xfrm>
            <a:off x="2953048" y="283911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3" name="对象 22"/>
          <p:cNvGraphicFramePr>
            <a:graphicFrameLocks noChangeAspect="1"/>
          </p:cNvGraphicFramePr>
          <p:nvPr/>
        </p:nvGraphicFramePr>
        <p:xfrm>
          <a:off x="558800" y="3899148"/>
          <a:ext cx="11036300" cy="2324100"/>
        </p:xfrm>
        <a:graphic>
          <a:graphicData uri="http://schemas.openxmlformats.org/presentationml/2006/ole">
            <mc:AlternateContent xmlns:mc="http://schemas.openxmlformats.org/markup-compatibility/2006">
              <mc:Choice xmlns:v="urn:schemas-microsoft-com:vml" Requires="v">
                <p:oleObj spid="_x0000_s849952" name="文档" r:id="rId19" imgW="11187430" imgH="2369820" progId="Word.Document.12">
                  <p:embed/>
                </p:oleObj>
              </mc:Choice>
              <mc:Fallback>
                <p:oleObj name="文档" r:id="rId19" imgW="11187430" imgH="2369820" progId="Word.Document.12">
                  <p:embed/>
                  <p:pic>
                    <p:nvPicPr>
                      <p:cNvPr id="0" name="图片 849951"/>
                      <p:cNvPicPr/>
                      <p:nvPr/>
                    </p:nvPicPr>
                    <p:blipFill>
                      <a:blip r:embed="rId20"/>
                      <a:stretch>
                        <a:fillRect/>
                      </a:stretch>
                    </p:blipFill>
                    <p:spPr>
                      <a:xfrm>
                        <a:off x="558800" y="3899148"/>
                        <a:ext cx="11036300" cy="2324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0"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498326" y="2334216"/>
            <a:ext cx="11090424"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(0&lt;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  	B.</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46100" y="676300"/>
          <a:ext cx="11087100" cy="2120900"/>
        </p:xfrm>
        <a:graphic>
          <a:graphicData uri="http://schemas.openxmlformats.org/presentationml/2006/ole">
            <mc:AlternateContent xmlns:mc="http://schemas.openxmlformats.org/markup-compatibility/2006">
              <mc:Choice xmlns:v="urn:schemas-microsoft-com:vml" Requires="v">
                <p:oleObj spid="_x0000_s850971" name="文档" r:id="rId17" imgW="11090275" imgH="2121535" progId="Word.Document.12">
                  <p:embed/>
                </p:oleObj>
              </mc:Choice>
              <mc:Fallback>
                <p:oleObj name="文档" r:id="rId17" imgW="11090275" imgH="2121535" progId="Word.Document.12">
                  <p:embed/>
                  <p:pic>
                    <p:nvPicPr>
                      <p:cNvPr id="0" name="图片 850970"/>
                      <p:cNvPicPr/>
                      <p:nvPr/>
                    </p:nvPicPr>
                    <p:blipFill>
                      <a:blip r:embed="rId18"/>
                      <a:stretch>
                        <a:fillRect/>
                      </a:stretch>
                    </p:blipFill>
                    <p:spPr>
                      <a:xfrm>
                        <a:off x="546100" y="676300"/>
                        <a:ext cx="11087100" cy="2120900"/>
                      </a:xfrm>
                      <a:prstGeom prst="rect">
                        <a:avLst/>
                      </a:prstGeom>
                    </p:spPr>
                  </p:pic>
                </p:oleObj>
              </mc:Fallback>
            </mc:AlternateContent>
          </a:graphicData>
        </a:graphic>
      </p:graphicFrame>
      <p:sp>
        <p:nvSpPr>
          <p:cNvPr id="44" name="TextBox 19"/>
          <p:cNvSpPr txBox="1"/>
          <p:nvPr/>
        </p:nvSpPr>
        <p:spPr>
          <a:xfrm>
            <a:off x="3119421" y="2390165"/>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5" name="矩形 24"/>
          <p:cNvSpPr/>
          <p:nvPr/>
        </p:nvSpPr>
        <p:spPr>
          <a:xfrm>
            <a:off x="498326" y="3933056"/>
            <a:ext cx="11090424"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本题相当于求至多取出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个白球的概率，即取到</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个白球或没有取到白球的概率</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2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29"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0"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1"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32"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3"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 name="矩形 4"/>
          <p:cNvSpPr/>
          <p:nvPr/>
        </p:nvSpPr>
        <p:spPr>
          <a:xfrm>
            <a:off x="527038" y="1907332"/>
            <a:ext cx="11185585" cy="1310808"/>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个是坏的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B.4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个全是好的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恰有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个是好的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个是坏的</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09600" y="341164"/>
          <a:ext cx="11036300" cy="1841500"/>
        </p:xfrm>
        <a:graphic>
          <a:graphicData uri="http://schemas.openxmlformats.org/presentationml/2006/ole">
            <mc:AlternateContent xmlns:mc="http://schemas.openxmlformats.org/markup-compatibility/2006">
              <mc:Choice xmlns:v="urn:schemas-microsoft-com:vml" Requires="v">
                <p:oleObj spid="_x0000_s852008" name="文档" r:id="rId17" imgW="11200130" imgH="1871345" progId="Word.Document.12">
                  <p:embed/>
                </p:oleObj>
              </mc:Choice>
              <mc:Fallback>
                <p:oleObj name="文档" r:id="rId17" imgW="11200130" imgH="1871345" progId="Word.Document.12">
                  <p:embed/>
                  <p:pic>
                    <p:nvPicPr>
                      <p:cNvPr id="0" name="图片 852007"/>
                      <p:cNvPicPr/>
                      <p:nvPr/>
                    </p:nvPicPr>
                    <p:blipFill>
                      <a:blip r:embed="rId18"/>
                      <a:stretch>
                        <a:fillRect/>
                      </a:stretch>
                    </p:blipFill>
                    <p:spPr>
                      <a:xfrm>
                        <a:off x="609600" y="341164"/>
                        <a:ext cx="11036300" cy="1841500"/>
                      </a:xfrm>
                      <a:prstGeom prst="rect">
                        <a:avLst/>
                      </a:prstGeom>
                    </p:spPr>
                  </p:pic>
                </p:oleObj>
              </mc:Fallback>
            </mc:AlternateContent>
          </a:graphicData>
        </a:graphic>
      </p:graphicFrame>
      <p:sp>
        <p:nvSpPr>
          <p:cNvPr id="42" name="TextBox 19"/>
          <p:cNvSpPr txBox="1"/>
          <p:nvPr/>
        </p:nvSpPr>
        <p:spPr>
          <a:xfrm>
            <a:off x="407368" y="251947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4" name="矩形 23"/>
          <p:cNvSpPr/>
          <p:nvPr/>
        </p:nvSpPr>
        <p:spPr>
          <a:xfrm>
            <a:off x="527038" y="3382804"/>
            <a:ext cx="11185585"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a:latin typeface="Times New Roman" panose="02020603050405020304" pitchFamily="18" charset="0"/>
                <a:ea typeface="黑体" panose="02010609060101010101" charset="-122"/>
                <a:cs typeface="Times New Roman" panose="02020603050405020304" pitchFamily="18" charset="0"/>
              </a:rPr>
              <a:t>设</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r>
              <a:rPr lang="en-US" altLang="zh-CN" sz="2800" i="1" kern="100">
                <a:latin typeface="Times New Roman" panose="02020603050405020304" pitchFamily="18" charset="0"/>
                <a:ea typeface="黑体" panose="02010609060101010101" charset="-122"/>
                <a:cs typeface="Courier New" panose="02070309020205020404" pitchFamily="49" charset="0"/>
              </a:rPr>
              <a:t>k</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表示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取出的螺丝钉恰有</a:t>
            </a:r>
            <a:r>
              <a:rPr lang="en-US" altLang="zh-CN" sz="2800" i="1" kern="100">
                <a:latin typeface="Times New Roman" panose="02020603050405020304" pitchFamily="18" charset="0"/>
                <a:ea typeface="黑体" panose="02010609060101010101" charset="-122"/>
                <a:cs typeface="Courier New" panose="02070309020205020404" pitchFamily="49" charset="0"/>
              </a:rPr>
              <a:t>k</a:t>
            </a:r>
            <a:r>
              <a:rPr lang="zh-CN" altLang="zh-CN" sz="2800" kern="100">
                <a:latin typeface="Times New Roman" panose="02020603050405020304" pitchFamily="18" charset="0"/>
                <a:ea typeface="黑体" panose="02010609060101010101" charset="-122"/>
                <a:cs typeface="Times New Roman" panose="02020603050405020304" pitchFamily="18" charset="0"/>
              </a:rPr>
              <a:t>个是好的</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黑体" panose="02010609060101010101" charset="-122"/>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7" name="对象 26"/>
          <p:cNvGraphicFramePr>
            <a:graphicFrameLocks noChangeAspect="1"/>
          </p:cNvGraphicFramePr>
          <p:nvPr/>
        </p:nvGraphicFramePr>
        <p:xfrm>
          <a:off x="609600" y="4216400"/>
          <a:ext cx="10896600" cy="2108200"/>
        </p:xfrm>
        <a:graphic>
          <a:graphicData uri="http://schemas.openxmlformats.org/presentationml/2006/ole">
            <mc:AlternateContent xmlns:mc="http://schemas.openxmlformats.org/markup-compatibility/2006">
              <mc:Choice xmlns:v="urn:schemas-microsoft-com:vml" Requires="v">
                <p:oleObj spid="_x0000_s852009" name="文档" r:id="rId19" imgW="11200130" imgH="2174875" progId="Word.Document.12">
                  <p:embed/>
                </p:oleObj>
              </mc:Choice>
              <mc:Fallback>
                <p:oleObj name="文档" r:id="rId19" imgW="11200130" imgH="2174875" progId="Word.Document.12">
                  <p:embed/>
                  <p:pic>
                    <p:nvPicPr>
                      <p:cNvPr id="0" name="图片 852008"/>
                      <p:cNvPicPr/>
                      <p:nvPr/>
                    </p:nvPicPr>
                    <p:blipFill>
                      <a:blip r:embed="rId20"/>
                      <a:stretch>
                        <a:fillRect/>
                      </a:stretch>
                    </p:blipFill>
                    <p:spPr>
                      <a:xfrm>
                        <a:off x="609600" y="4216400"/>
                        <a:ext cx="10896600" cy="2108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linds(horizontal)">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linds(horizont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5"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6"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0"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7"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87748" y="236240"/>
            <a:ext cx="11016504" cy="2677656"/>
          </a:xfrm>
          <a:prstGeom prst="rect">
            <a:avLst/>
          </a:prstGeom>
        </p:spPr>
        <p:txBody>
          <a:bodyPr>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现有语文、数学课本共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其中语文课本不少于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，从中任取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本，至多有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本语文课本的概率</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则语文课本有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B.3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C.4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	D.5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本</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0" name="TextBox 19"/>
          <p:cNvSpPr txBox="1"/>
          <p:nvPr/>
        </p:nvSpPr>
        <p:spPr>
          <a:xfrm>
            <a:off x="431723" y="2187714"/>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graphicFrame>
        <p:nvGraphicFramePr>
          <p:cNvPr id="2" name="对象 1"/>
          <p:cNvGraphicFramePr>
            <a:graphicFrameLocks noChangeAspect="1"/>
          </p:cNvGraphicFramePr>
          <p:nvPr/>
        </p:nvGraphicFramePr>
        <p:xfrm>
          <a:off x="685800" y="3235225"/>
          <a:ext cx="10960100" cy="1752600"/>
        </p:xfrm>
        <a:graphic>
          <a:graphicData uri="http://schemas.openxmlformats.org/presentationml/2006/ole">
            <mc:AlternateContent xmlns:mc="http://schemas.openxmlformats.org/markup-compatibility/2006">
              <mc:Choice xmlns:v="urn:schemas-microsoft-com:vml" Requires="v">
                <p:oleObj spid="_x0000_s826418" name="文档" r:id="rId17" imgW="11122025" imgH="1784350" progId="Word.Document.12">
                  <p:embed/>
                </p:oleObj>
              </mc:Choice>
              <mc:Fallback>
                <p:oleObj name="文档" r:id="rId17" imgW="11122025" imgH="1784350" progId="Word.Document.12">
                  <p:embed/>
                  <p:pic>
                    <p:nvPicPr>
                      <p:cNvPr id="0" name="图片 826417"/>
                      <p:cNvPicPr/>
                      <p:nvPr/>
                    </p:nvPicPr>
                    <p:blipFill>
                      <a:blip r:embed="rId18"/>
                      <a:stretch>
                        <a:fillRect/>
                      </a:stretch>
                    </p:blipFill>
                    <p:spPr>
                      <a:xfrm>
                        <a:off x="685800" y="3235225"/>
                        <a:ext cx="10960100" cy="1752600"/>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208847" y="812304"/>
          <a:ext cx="831850" cy="1066800"/>
        </p:xfrm>
        <a:graphic>
          <a:graphicData uri="http://schemas.openxmlformats.org/presentationml/2006/ole">
            <mc:AlternateContent xmlns:mc="http://schemas.openxmlformats.org/markup-compatibility/2006">
              <mc:Choice xmlns:v="urn:schemas-microsoft-com:vml" Requires="v">
                <p:oleObj spid="_x0000_s826419" name="文档" r:id="rId19" imgW="833755" imgH="1068070" progId="Word.Document.12">
                  <p:embed/>
                </p:oleObj>
              </mc:Choice>
              <mc:Fallback>
                <p:oleObj name="文档" r:id="rId19" imgW="833755" imgH="1068070" progId="Word.Document.12">
                  <p:embed/>
                  <p:pic>
                    <p:nvPicPr>
                      <p:cNvPr id="0" name="图片 826418"/>
                      <p:cNvPicPr/>
                      <p:nvPr/>
                    </p:nvPicPr>
                    <p:blipFill>
                      <a:blip r:embed="rId20"/>
                      <a:stretch>
                        <a:fillRect/>
                      </a:stretch>
                    </p:blipFill>
                    <p:spPr>
                      <a:xfrm>
                        <a:off x="5208847" y="812304"/>
                        <a:ext cx="831850" cy="1066800"/>
                      </a:xfrm>
                      <a:prstGeom prst="rect">
                        <a:avLst/>
                      </a:prstGeom>
                    </p:spPr>
                  </p:pic>
                </p:oleObj>
              </mc:Fallback>
            </mc:AlternateContent>
          </a:graphicData>
        </a:graphic>
      </p:graphicFrame>
      <p:sp>
        <p:nvSpPr>
          <p:cNvPr id="5" name="矩形 4"/>
          <p:cNvSpPr/>
          <p:nvPr/>
        </p:nvSpPr>
        <p:spPr>
          <a:xfrm>
            <a:off x="587748" y="4839617"/>
            <a:ext cx="8556252" cy="1384995"/>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或</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舍去</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cs typeface="Courier New" panose="02070309020205020404" pitchFamily="49" charset="0"/>
              </a:rPr>
              <a:t>n</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linds(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linds(horizont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3"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4"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7</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9"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2"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4592" y="629692"/>
            <a:ext cx="11126023" cy="2246769"/>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某手机经销商从已购买某品牌手机的市民中抽取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人参加宣传活动，这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人中年龄低于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岁的有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现从这</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人中随机选取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人各赠送一</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部</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手机</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为选取的年龄低于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岁的人数，则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9480376" y="1773915"/>
          <a:ext cx="684212" cy="1069975"/>
        </p:xfrm>
        <a:graphic>
          <a:graphicData uri="http://schemas.openxmlformats.org/presentationml/2006/ole">
            <mc:AlternateContent xmlns:mc="http://schemas.openxmlformats.org/markup-compatibility/2006">
              <mc:Choice xmlns:v="urn:schemas-microsoft-com:vml" Requires="v">
                <p:oleObj spid="_x0000_s853022" name="文档" r:id="rId17" imgW="685800" imgH="1071245" progId="Word.Document.12">
                  <p:embed/>
                </p:oleObj>
              </mc:Choice>
              <mc:Fallback>
                <p:oleObj name="文档" r:id="rId17" imgW="685800" imgH="1071245" progId="Word.Document.12">
                  <p:embed/>
                  <p:pic>
                    <p:nvPicPr>
                      <p:cNvPr id="0" name="图片 853021"/>
                      <p:cNvPicPr/>
                      <p:nvPr/>
                    </p:nvPicPr>
                    <p:blipFill>
                      <a:blip r:embed="rId18"/>
                      <a:stretch>
                        <a:fillRect/>
                      </a:stretch>
                    </p:blipFill>
                    <p:spPr>
                      <a:xfrm>
                        <a:off x="9480376" y="1773915"/>
                        <a:ext cx="684212" cy="1069975"/>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508000" y="3387452"/>
          <a:ext cx="10718800" cy="1409700"/>
        </p:xfrm>
        <a:graphic>
          <a:graphicData uri="http://schemas.openxmlformats.org/presentationml/2006/ole">
            <mc:AlternateContent xmlns:mc="http://schemas.openxmlformats.org/markup-compatibility/2006">
              <mc:Choice xmlns:v="urn:schemas-microsoft-com:vml" Requires="v">
                <p:oleObj spid="_x0000_s853023" name="文档" r:id="rId19" imgW="11022965" imgH="1449070" progId="Word.Document.12">
                  <p:embed/>
                </p:oleObj>
              </mc:Choice>
              <mc:Fallback>
                <p:oleObj name="文档" r:id="rId19" imgW="11022965" imgH="1449070" progId="Word.Document.12">
                  <p:embed/>
                  <p:pic>
                    <p:nvPicPr>
                      <p:cNvPr id="0" name="图片 853022"/>
                      <p:cNvPicPr/>
                      <p:nvPr/>
                    </p:nvPicPr>
                    <p:blipFill>
                      <a:blip r:embed="rId20"/>
                      <a:stretch>
                        <a:fillRect/>
                      </a:stretch>
                    </p:blipFill>
                    <p:spPr>
                      <a:xfrm>
                        <a:off x="508000" y="3387452"/>
                        <a:ext cx="10718800" cy="14097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6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8</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6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 name="矩形 5"/>
          <p:cNvSpPr/>
          <p:nvPr/>
        </p:nvSpPr>
        <p:spPr>
          <a:xfrm>
            <a:off x="551384" y="714524"/>
            <a:ext cx="11089232"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有同一型号的电视机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台，其中一级品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97</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台，二级品</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台，从中任取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台，则二级品不多于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台的概率为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____________(</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用式子表示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9" name="矩形 28"/>
          <p:cNvSpPr/>
          <p:nvPr/>
        </p:nvSpPr>
        <p:spPr>
          <a:xfrm>
            <a:off x="551384" y="2924944"/>
            <a:ext cx="11089232" cy="6644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解析</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二级品不多于</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台，即一级品有</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台或</a:t>
            </a:r>
            <a:r>
              <a:rPr lang="en-US" altLang="zh-CN" sz="2800" kern="100" dirty="0">
                <a:latin typeface="Times New Roman" panose="02020603050405020304" pitchFamily="18" charset="0"/>
                <a:ea typeface="黑体" panose="02010609060101010101" charset="-122"/>
                <a:cs typeface="Courier New" panose="02070309020205020404" pitchFamily="49" charset="0"/>
              </a:rPr>
              <a:t>4</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58625" y="3789040"/>
          <a:ext cx="8156575" cy="1144587"/>
        </p:xfrm>
        <a:graphic>
          <a:graphicData uri="http://schemas.openxmlformats.org/presentationml/2006/ole">
            <mc:AlternateContent xmlns:mc="http://schemas.openxmlformats.org/markup-compatibility/2006">
              <mc:Choice xmlns:v="urn:schemas-microsoft-com:vml" Requires="v">
                <p:oleObj spid="_x0000_s854042" name="文档" r:id="rId17" imgW="8169910" imgH="1147445" progId="Word.Document.12">
                  <p:embed/>
                </p:oleObj>
              </mc:Choice>
              <mc:Fallback>
                <p:oleObj name="文档" r:id="rId17" imgW="8169910" imgH="1147445" progId="Word.Document.12">
                  <p:embed/>
                  <p:pic>
                    <p:nvPicPr>
                      <p:cNvPr id="0" name="图片 854041"/>
                      <p:cNvPicPr/>
                      <p:nvPr/>
                    </p:nvPicPr>
                    <p:blipFill>
                      <a:blip r:embed="rId18"/>
                      <a:stretch>
                        <a:fillRect/>
                      </a:stretch>
                    </p:blipFill>
                    <p:spPr>
                      <a:xfrm>
                        <a:off x="658625" y="3789040"/>
                        <a:ext cx="8156575" cy="1144587"/>
                      </a:xfrm>
                      <a:prstGeom prst="rect">
                        <a:avLst/>
                      </a:prstGeom>
                    </p:spPr>
                  </p:pic>
                </p:oleObj>
              </mc:Fallback>
            </mc:AlternateContent>
          </a:graphicData>
        </a:graphic>
      </p:graphicFrame>
      <p:graphicFrame>
        <p:nvGraphicFramePr>
          <p:cNvPr id="3" name="对象 2"/>
          <p:cNvGraphicFramePr>
            <a:graphicFrameLocks noChangeAspect="1"/>
          </p:cNvGraphicFramePr>
          <p:nvPr/>
        </p:nvGraphicFramePr>
        <p:xfrm>
          <a:off x="6623293" y="1387996"/>
          <a:ext cx="2490788" cy="1104900"/>
        </p:xfrm>
        <a:graphic>
          <a:graphicData uri="http://schemas.openxmlformats.org/presentationml/2006/ole">
            <mc:AlternateContent xmlns:mc="http://schemas.openxmlformats.org/markup-compatibility/2006">
              <mc:Choice xmlns:v="urn:schemas-microsoft-com:vml" Requires="v">
                <p:oleObj spid="_x0000_s854043" name="文档" r:id="rId19" imgW="2497455" imgH="1108075" progId="Word.Document.12">
                  <p:embed/>
                </p:oleObj>
              </mc:Choice>
              <mc:Fallback>
                <p:oleObj name="文档" r:id="rId19" imgW="2497455" imgH="1108075" progId="Word.Document.12">
                  <p:embed/>
                  <p:pic>
                    <p:nvPicPr>
                      <p:cNvPr id="0" name="图片 854042"/>
                      <p:cNvPicPr/>
                      <p:nvPr/>
                    </p:nvPicPr>
                    <p:blipFill>
                      <a:blip r:embed="rId20"/>
                      <a:stretch>
                        <a:fillRect/>
                      </a:stretch>
                    </p:blipFill>
                    <p:spPr>
                      <a:xfrm>
                        <a:off x="6623293" y="1387996"/>
                        <a:ext cx="2490788" cy="11049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linds(horizont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07368" y="1181651"/>
            <a:ext cx="11377264" cy="203132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9.</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老师要从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篇课文中随机抽</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篇让学生背诵，规定至少要背出其中</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篇才能及格</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某同学只能背诵其中的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篇，试求：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抽到他能背诵的课文的数量的概率分布；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7368" y="-99392"/>
            <a:ext cx="11377264"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设抽到他能背诵的课文的数量为</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，且服从超几何分布，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98726" y="1196752"/>
          <a:ext cx="8274050" cy="1179512"/>
        </p:xfrm>
        <a:graphic>
          <a:graphicData uri="http://schemas.openxmlformats.org/presentationml/2006/ole">
            <mc:AlternateContent xmlns:mc="http://schemas.openxmlformats.org/markup-compatibility/2006">
              <mc:Choice xmlns:v="urn:schemas-microsoft-com:vml" Requires="v">
                <p:oleObj spid="_x0000_s873518" name="文档" r:id="rId1" imgW="8276590" imgH="1181100" progId="Word.Document.12">
                  <p:embed/>
                </p:oleObj>
              </mc:Choice>
              <mc:Fallback>
                <p:oleObj name="文档" r:id="rId1" imgW="8276590" imgH="1181100" progId="Word.Document.12">
                  <p:embed/>
                  <p:pic>
                    <p:nvPicPr>
                      <p:cNvPr id="0" name="图片 873517"/>
                      <p:cNvPicPr/>
                      <p:nvPr/>
                    </p:nvPicPr>
                    <p:blipFill>
                      <a:blip r:embed="rId2"/>
                      <a:stretch>
                        <a:fillRect/>
                      </a:stretch>
                    </p:blipFill>
                    <p:spPr>
                      <a:xfrm>
                        <a:off x="498726" y="1196752"/>
                        <a:ext cx="8274050" cy="1179512"/>
                      </a:xfrm>
                      <a:prstGeom prst="rect">
                        <a:avLst/>
                      </a:prstGeom>
                    </p:spPr>
                  </p:pic>
                </p:oleObj>
              </mc:Fallback>
            </mc:AlternateContent>
          </a:graphicData>
        </a:graphic>
      </p:graphicFrame>
      <p:graphicFrame>
        <p:nvGraphicFramePr>
          <p:cNvPr id="20" name="对象 19"/>
          <p:cNvGraphicFramePr>
            <a:graphicFrameLocks noChangeAspect="1"/>
          </p:cNvGraphicFramePr>
          <p:nvPr/>
        </p:nvGraphicFramePr>
        <p:xfrm>
          <a:off x="495300" y="2141612"/>
          <a:ext cx="8267700" cy="1168400"/>
        </p:xfrm>
        <a:graphic>
          <a:graphicData uri="http://schemas.openxmlformats.org/presentationml/2006/ole">
            <mc:AlternateContent xmlns:mc="http://schemas.openxmlformats.org/markup-compatibility/2006">
              <mc:Choice xmlns:v="urn:schemas-microsoft-com:vml" Requires="v">
                <p:oleObj spid="_x0000_s873519" name="文档" r:id="rId3" imgW="8276590" imgH="1181100" progId="Word.Document.12">
                  <p:embed/>
                </p:oleObj>
              </mc:Choice>
              <mc:Fallback>
                <p:oleObj name="文档" r:id="rId3" imgW="8276590" imgH="1181100" progId="Word.Document.12">
                  <p:embed/>
                  <p:pic>
                    <p:nvPicPr>
                      <p:cNvPr id="0" name="图片 873518"/>
                      <p:cNvPicPr/>
                      <p:nvPr/>
                    </p:nvPicPr>
                    <p:blipFill>
                      <a:blip r:embed="rId4"/>
                      <a:stretch>
                        <a:fillRect/>
                      </a:stretch>
                    </p:blipFill>
                    <p:spPr>
                      <a:xfrm>
                        <a:off x="495300" y="2141612"/>
                        <a:ext cx="8267700" cy="1168400"/>
                      </a:xfrm>
                      <a:prstGeom prst="rect">
                        <a:avLst/>
                      </a:prstGeom>
                    </p:spPr>
                  </p:pic>
                </p:oleObj>
              </mc:Fallback>
            </mc:AlternateContent>
          </a:graphicData>
        </a:graphic>
      </p:graphicFrame>
      <p:graphicFrame>
        <p:nvGraphicFramePr>
          <p:cNvPr id="21" name="对象 20"/>
          <p:cNvGraphicFramePr>
            <a:graphicFrameLocks noChangeAspect="1"/>
          </p:cNvGraphicFramePr>
          <p:nvPr/>
        </p:nvGraphicFramePr>
        <p:xfrm>
          <a:off x="495300" y="3124696"/>
          <a:ext cx="8267700" cy="1168400"/>
        </p:xfrm>
        <a:graphic>
          <a:graphicData uri="http://schemas.openxmlformats.org/presentationml/2006/ole">
            <mc:AlternateContent xmlns:mc="http://schemas.openxmlformats.org/markup-compatibility/2006">
              <mc:Choice xmlns:v="urn:schemas-microsoft-com:vml" Requires="v">
                <p:oleObj spid="_x0000_s873520" name="文档" r:id="rId5" imgW="8276590" imgH="1181100" progId="Word.Document.12">
                  <p:embed/>
                </p:oleObj>
              </mc:Choice>
              <mc:Fallback>
                <p:oleObj name="文档" r:id="rId5" imgW="8276590" imgH="1181100" progId="Word.Document.12">
                  <p:embed/>
                  <p:pic>
                    <p:nvPicPr>
                      <p:cNvPr id="0" name="图片 873519"/>
                      <p:cNvPicPr/>
                      <p:nvPr/>
                    </p:nvPicPr>
                    <p:blipFill>
                      <a:blip r:embed="rId6"/>
                      <a:stretch>
                        <a:fillRect/>
                      </a:stretch>
                    </p:blipFill>
                    <p:spPr>
                      <a:xfrm>
                        <a:off x="495300" y="3124696"/>
                        <a:ext cx="8267700" cy="1168400"/>
                      </a:xfrm>
                      <a:prstGeom prst="rect">
                        <a:avLst/>
                      </a:prstGeom>
                    </p:spPr>
                  </p:pic>
                </p:oleObj>
              </mc:Fallback>
            </mc:AlternateContent>
          </a:graphicData>
        </a:graphic>
      </p:graphicFrame>
      <p:sp>
        <p:nvSpPr>
          <p:cNvPr id="22" name="矩形 21"/>
          <p:cNvSpPr/>
          <p:nvPr/>
        </p:nvSpPr>
        <p:spPr>
          <a:xfrm>
            <a:off x="407368" y="4005064"/>
            <a:ext cx="11377264" cy="656846"/>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52140" y="4751185"/>
          <a:ext cx="6056313" cy="1866900"/>
        </p:xfrm>
        <a:graphic>
          <a:graphicData uri="http://schemas.openxmlformats.org/presentationml/2006/ole">
            <mc:AlternateContent xmlns:mc="http://schemas.openxmlformats.org/markup-compatibility/2006">
              <mc:Choice xmlns:v="urn:schemas-microsoft-com:vml" Requires="v">
                <p:oleObj spid="_x0000_s873521" name="文档" r:id="rId7" imgW="6057900" imgH="1868170" progId="Word.Document.12">
                  <p:embed/>
                </p:oleObj>
              </mc:Choice>
              <mc:Fallback>
                <p:oleObj name="文档" r:id="rId7" imgW="6057900" imgH="1868170" progId="Word.Document.12">
                  <p:embed/>
                  <p:pic>
                    <p:nvPicPr>
                      <p:cNvPr id="0" name="图片 873520"/>
                      <p:cNvPicPr/>
                      <p:nvPr/>
                    </p:nvPicPr>
                    <p:blipFill>
                      <a:blip r:embed="rId8"/>
                      <a:stretch>
                        <a:fillRect/>
                      </a:stretch>
                    </p:blipFill>
                    <p:spPr>
                      <a:xfrm>
                        <a:off x="-52140" y="4751185"/>
                        <a:ext cx="6056313" cy="1866900"/>
                      </a:xfrm>
                      <a:prstGeom prst="rect">
                        <a:avLst/>
                      </a:prstGeom>
                    </p:spPr>
                  </p:pic>
                </p:oleObj>
              </mc:Fallback>
            </mc:AlternateContent>
          </a:graphicData>
        </a:graphic>
      </p:graphicFrame>
      <p:sp>
        <p:nvSpPr>
          <p:cNvPr id="45" name="Rectangle 21">
            <a:hlinkClick r:id="rId9"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10"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11"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12"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3"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4"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5"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6"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7"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8"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9"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20"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21"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22"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23"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24"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blinds(horizontal)">
                                      <p:cBhvr>
                                        <p:cTn id="32" dur="500"/>
                                        <p:tgtEl>
                                          <p:spTgt spid="22">
                                            <p:txEl>
                                              <p:pRg st="0" end="0"/>
                                            </p:txEl>
                                          </p:spTgt>
                                        </p:tgtEl>
                                      </p:cBhvr>
                                    </p:animEffect>
                                  </p:childTnLst>
                                </p:cTn>
                              </p:par>
                              <p:par>
                                <p:cTn id="33" presetID="3" presetClass="entr" presetSubtype="1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linds(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9</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5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8"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79376" y="1036331"/>
            <a:ext cx="11233248" cy="66447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他能及格的概率</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71500" y="2204864"/>
          <a:ext cx="11036300" cy="1752600"/>
        </p:xfrm>
        <a:graphic>
          <a:graphicData uri="http://schemas.openxmlformats.org/presentationml/2006/ole">
            <mc:AlternateContent xmlns:mc="http://schemas.openxmlformats.org/markup-compatibility/2006">
              <mc:Choice xmlns:v="urn:schemas-microsoft-com:vml" Requires="v">
                <p:oleObj spid="_x0000_s856090" name="文档" r:id="rId17" imgW="11200130" imgH="1776730" progId="Word.Document.12">
                  <p:embed/>
                </p:oleObj>
              </mc:Choice>
              <mc:Fallback>
                <p:oleObj name="文档" r:id="rId17" imgW="11200130" imgH="1776730" progId="Word.Document.12">
                  <p:embed/>
                  <p:pic>
                    <p:nvPicPr>
                      <p:cNvPr id="0" name="图片 856089"/>
                      <p:cNvPicPr/>
                      <p:nvPr/>
                    </p:nvPicPr>
                    <p:blipFill>
                      <a:blip r:embed="rId18"/>
                      <a:stretch>
                        <a:fillRect/>
                      </a:stretch>
                    </p:blipFill>
                    <p:spPr>
                      <a:xfrm>
                        <a:off x="571500" y="2204864"/>
                        <a:ext cx="11036300" cy="1752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449463"/>
            <a:ext cx="12192000" cy="1407556"/>
          </a:xfrm>
          <a:prstGeom prst="rect">
            <a:avLst/>
          </a:prstGeom>
          <a:solidFill>
            <a:schemeClr val="accent1">
              <a:lumMod val="7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文本框 6"/>
          <p:cNvSpPr txBox="1"/>
          <p:nvPr/>
        </p:nvSpPr>
        <p:spPr>
          <a:xfrm>
            <a:off x="101334" y="2760826"/>
            <a:ext cx="11989332" cy="830997"/>
          </a:xfrm>
          <a:prstGeom prst="rect">
            <a:avLst/>
          </a:prstGeom>
          <a:noFill/>
        </p:spPr>
        <p:txBody>
          <a:bodyPr wrap="square" rtlCol="0">
            <a:spAutoFit/>
          </a:bodyPr>
          <a:lstStyle/>
          <a:p>
            <a:pPr algn="ctr">
              <a:spcBef>
                <a:spcPct val="0"/>
              </a:spcBef>
              <a:defRPr/>
            </a:pPr>
            <a:r>
              <a:rPr lang="zh-CN" altLang="zh-CN" sz="4800" b="1" dirty="0">
                <a:solidFill>
                  <a:prstClr val="black"/>
                </a:solidFill>
                <a:latin typeface="微软雅黑" panose="020B0503020204020204" pitchFamily="34" charset="-122"/>
              </a:rPr>
              <a:t>一、超几何分布</a:t>
            </a:r>
            <a:endParaRPr lang="zh-CN" altLang="zh-CN" sz="4800" b="1" dirty="0">
              <a:solidFill>
                <a:prstClr val="black"/>
              </a:solidFill>
              <a:latin typeface="微软雅黑" panose="020B0503020204020204" pitchFamily="34" charset="-122"/>
            </a:endParaRPr>
          </a:p>
        </p:txBody>
      </p:sp>
      <p:cxnSp>
        <p:nvCxnSpPr>
          <p:cNvPr id="13" name="直接连接符 12"/>
          <p:cNvCxnSpPr/>
          <p:nvPr/>
        </p:nvCxnSpPr>
        <p:spPr>
          <a:xfrm flipH="1">
            <a:off x="0" y="3645024"/>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980728"/>
            <a:ext cx="11247295" cy="332398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某高中为更好地了解学生的学习和生活情况，以便给学生提供必要的帮助，在高一、高二、高三这三个年级分别邀请了</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10,15,25</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名学生代表进行调研</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从参加调研的学生代表中，随机抽取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名，求这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名学生代表来自不同年级的概率；</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5" name="对象 4"/>
          <p:cNvGraphicFramePr>
            <a:graphicFrameLocks noChangeAspect="1"/>
          </p:cNvGraphicFramePr>
          <p:nvPr/>
        </p:nvGraphicFramePr>
        <p:xfrm>
          <a:off x="552450" y="692696"/>
          <a:ext cx="10223500" cy="1358900"/>
        </p:xfrm>
        <a:graphic>
          <a:graphicData uri="http://schemas.openxmlformats.org/presentationml/2006/ole">
            <mc:AlternateContent xmlns:mc="http://schemas.openxmlformats.org/markup-compatibility/2006">
              <mc:Choice xmlns:v="urn:schemas-microsoft-com:vml" Requires="v">
                <p:oleObj spid="_x0000_s857127" name="文档" r:id="rId17" imgW="10375265" imgH="1377950" progId="Word.Document.12">
                  <p:embed/>
                </p:oleObj>
              </mc:Choice>
              <mc:Fallback>
                <p:oleObj name="文档" r:id="rId17" imgW="10375265" imgH="1377950" progId="Word.Document.12">
                  <p:embed/>
                  <p:pic>
                    <p:nvPicPr>
                      <p:cNvPr id="0" name="图片 857126"/>
                      <p:cNvPicPr/>
                      <p:nvPr/>
                    </p:nvPicPr>
                    <p:blipFill>
                      <a:blip r:embed="rId18"/>
                      <a:stretch>
                        <a:fillRect/>
                      </a:stretch>
                    </p:blipFill>
                    <p:spPr>
                      <a:xfrm>
                        <a:off x="552450" y="692696"/>
                        <a:ext cx="10223500" cy="13589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58800" y="2323480"/>
          <a:ext cx="11010900" cy="889000"/>
        </p:xfrm>
        <a:graphic>
          <a:graphicData uri="http://schemas.openxmlformats.org/presentationml/2006/ole">
            <mc:AlternateContent xmlns:mc="http://schemas.openxmlformats.org/markup-compatibility/2006">
              <mc:Choice xmlns:v="urn:schemas-microsoft-com:vml" Requires="v">
                <p:oleObj spid="_x0000_s857128" name="文档" r:id="rId19" imgW="11174095" imgH="902335" progId="Word.Document.12">
                  <p:embed/>
                </p:oleObj>
              </mc:Choice>
              <mc:Fallback>
                <p:oleObj name="文档" r:id="rId19" imgW="11174095" imgH="902335" progId="Word.Document.12">
                  <p:embed/>
                  <p:pic>
                    <p:nvPicPr>
                      <p:cNvPr id="0" name="图片 857127"/>
                      <p:cNvPicPr/>
                      <p:nvPr/>
                    </p:nvPicPr>
                    <p:blipFill>
                      <a:blip r:embed="rId20"/>
                      <a:stretch>
                        <a:fillRect/>
                      </a:stretch>
                    </p:blipFill>
                    <p:spPr>
                      <a:xfrm>
                        <a:off x="558800" y="2323480"/>
                        <a:ext cx="11010900" cy="889000"/>
                      </a:xfrm>
                      <a:prstGeom prst="rect">
                        <a:avLst/>
                      </a:prstGeom>
                    </p:spPr>
                  </p:pic>
                </p:oleObj>
              </mc:Fallback>
            </mc:AlternateContent>
          </a:graphicData>
        </a:graphic>
      </p:graphicFrame>
      <p:sp>
        <p:nvSpPr>
          <p:cNvPr id="3" name="矩形 2"/>
          <p:cNvSpPr/>
          <p:nvPr/>
        </p:nvSpPr>
        <p:spPr>
          <a:xfrm>
            <a:off x="444278" y="1466200"/>
            <a:ext cx="11268346"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名学生代表来自不同年级</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M</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55625" y="2996952"/>
          <a:ext cx="10945813" cy="962025"/>
        </p:xfrm>
        <a:graphic>
          <a:graphicData uri="http://schemas.openxmlformats.org/presentationml/2006/ole">
            <mc:AlternateContent xmlns:mc="http://schemas.openxmlformats.org/markup-compatibility/2006">
              <mc:Choice xmlns:v="urn:schemas-microsoft-com:vml" Requires="v">
                <p:oleObj spid="_x0000_s857129" name="文档" r:id="rId21" imgW="11181715" imgH="990600" progId="Word.Document.12">
                  <p:embed/>
                </p:oleObj>
              </mc:Choice>
              <mc:Fallback>
                <p:oleObj name="文档" r:id="rId21" imgW="11181715" imgH="990600" progId="Word.Document.12">
                  <p:embed/>
                  <p:pic>
                    <p:nvPicPr>
                      <p:cNvPr id="0" name="图片 857128"/>
                      <p:cNvPicPr/>
                      <p:nvPr/>
                    </p:nvPicPr>
                    <p:blipFill>
                      <a:blip r:embed="rId22"/>
                      <a:stretch>
                        <a:fillRect/>
                      </a:stretch>
                    </p:blipFill>
                    <p:spPr>
                      <a:xfrm>
                        <a:off x="555625" y="2996952"/>
                        <a:ext cx="10945813" cy="96202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blinds(horizontal)">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65328" y="980728"/>
            <a:ext cx="11247295"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从参加调研的高一、高二年级学生代表中随机抽取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名，且</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表示抽到的高一年级学生代表人数，求</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2"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10</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5"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6"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7"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8"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9"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3" name="对象 22"/>
          <p:cNvGraphicFramePr>
            <a:graphicFrameLocks noChangeAspect="1"/>
          </p:cNvGraphicFramePr>
          <p:nvPr/>
        </p:nvGraphicFramePr>
        <p:xfrm>
          <a:off x="558800" y="1844824"/>
          <a:ext cx="10871200" cy="952500"/>
        </p:xfrm>
        <a:graphic>
          <a:graphicData uri="http://schemas.openxmlformats.org/presentationml/2006/ole">
            <mc:AlternateContent xmlns:mc="http://schemas.openxmlformats.org/markup-compatibility/2006">
              <mc:Choice xmlns:v="urn:schemas-microsoft-com:vml" Requires="v">
                <p:oleObj spid="_x0000_s875546" name="文档" r:id="rId17" imgW="11174095" imgH="991870" progId="Word.Document.12">
                  <p:embed/>
                </p:oleObj>
              </mc:Choice>
              <mc:Fallback>
                <p:oleObj name="文档" r:id="rId17" imgW="11174095" imgH="991870" progId="Word.Document.12">
                  <p:embed/>
                  <p:pic>
                    <p:nvPicPr>
                      <p:cNvPr id="0" name="图片 875545"/>
                      <p:cNvPicPr/>
                      <p:nvPr/>
                    </p:nvPicPr>
                    <p:blipFill>
                      <a:blip r:embed="rId18"/>
                      <a:stretch>
                        <a:fillRect/>
                      </a:stretch>
                    </p:blipFill>
                    <p:spPr>
                      <a:xfrm>
                        <a:off x="558800" y="1844824"/>
                        <a:ext cx="10871200" cy="952500"/>
                      </a:xfrm>
                      <a:prstGeom prst="rect">
                        <a:avLst/>
                      </a:prstGeom>
                    </p:spPr>
                  </p:pic>
                </p:oleObj>
              </mc:Fallback>
            </mc:AlternateContent>
          </a:graphicData>
        </a:graphic>
      </p:graphicFrame>
      <p:sp>
        <p:nvSpPr>
          <p:cNvPr id="3" name="矩形 2"/>
          <p:cNvSpPr/>
          <p:nvPr/>
        </p:nvSpPr>
        <p:spPr>
          <a:xfrm>
            <a:off x="444278" y="404664"/>
            <a:ext cx="11268346" cy="1303177"/>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高一、高二年级分别有</a:t>
            </a:r>
            <a:r>
              <a:rPr lang="en-US" altLang="zh-CN" sz="2800" kern="100" dirty="0">
                <a:latin typeface="Times New Roman" panose="02020603050405020304" pitchFamily="18" charset="0"/>
                <a:ea typeface="黑体" panose="02010609060101010101" charset="-122"/>
                <a:cs typeface="Courier New" panose="02070309020205020404" pitchFamily="49" charset="0"/>
              </a:rPr>
              <a:t>10,15</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名学生代表参加调研，从中抽取</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名</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，抽</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到的高一年级的学生代表人数</a:t>
            </a:r>
            <a:r>
              <a:rPr lang="en-US" altLang="zh-CN" sz="2800" i="1" kern="100" dirty="0">
                <a:latin typeface="Times New Roman" panose="02020603050405020304" pitchFamily="18" charset="0"/>
                <a:ea typeface="黑体" panose="02010609060101010101" charset="-122"/>
                <a:cs typeface="Courier New" panose="02070309020205020404" pitchFamily="49" charset="0"/>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的所有可能取值为</a:t>
            </a:r>
            <a:r>
              <a:rPr lang="en-US" altLang="zh-CN" sz="2800" kern="100" dirty="0">
                <a:latin typeface="Times New Roman" panose="02020603050405020304" pitchFamily="18" charset="0"/>
                <a:ea typeface="黑体" panose="02010609060101010101" charset="-122"/>
                <a:cs typeface="Courier New" panose="02070309020205020404" pitchFamily="49" charset="0"/>
              </a:rPr>
              <a:t>0,1,2.</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5" name="对象 24"/>
          <p:cNvGraphicFramePr>
            <a:graphicFrameLocks noChangeAspect="1"/>
          </p:cNvGraphicFramePr>
          <p:nvPr/>
        </p:nvGraphicFramePr>
        <p:xfrm>
          <a:off x="558800" y="2908548"/>
          <a:ext cx="10871200" cy="952500"/>
        </p:xfrm>
        <a:graphic>
          <a:graphicData uri="http://schemas.openxmlformats.org/presentationml/2006/ole">
            <mc:AlternateContent xmlns:mc="http://schemas.openxmlformats.org/markup-compatibility/2006">
              <mc:Choice xmlns:v="urn:schemas-microsoft-com:vml" Requires="v">
                <p:oleObj spid="_x0000_s875547" name="文档" r:id="rId19" imgW="11174095" imgH="991870" progId="Word.Document.12">
                  <p:embed/>
                </p:oleObj>
              </mc:Choice>
              <mc:Fallback>
                <p:oleObj name="文档" r:id="rId19" imgW="11174095" imgH="991870" progId="Word.Document.12">
                  <p:embed/>
                  <p:pic>
                    <p:nvPicPr>
                      <p:cNvPr id="0" name="图片 875546"/>
                      <p:cNvPicPr/>
                      <p:nvPr/>
                    </p:nvPicPr>
                    <p:blipFill>
                      <a:blip r:embed="rId20"/>
                      <a:stretch>
                        <a:fillRect/>
                      </a:stretch>
                    </p:blipFill>
                    <p:spPr>
                      <a:xfrm>
                        <a:off x="558800" y="2908548"/>
                        <a:ext cx="10871200" cy="952500"/>
                      </a:xfrm>
                      <a:prstGeom prst="rect">
                        <a:avLst/>
                      </a:prstGeom>
                    </p:spPr>
                  </p:pic>
                </p:oleObj>
              </mc:Fallback>
            </mc:AlternateContent>
          </a:graphicData>
        </a:graphic>
      </p:graphicFrame>
      <p:sp>
        <p:nvSpPr>
          <p:cNvPr id="22" name="矩形 21"/>
          <p:cNvSpPr/>
          <p:nvPr/>
        </p:nvSpPr>
        <p:spPr>
          <a:xfrm>
            <a:off x="444278" y="3860056"/>
            <a:ext cx="11268346" cy="656846"/>
          </a:xfrm>
          <a:prstGeom prst="rect">
            <a:avLst/>
          </a:prstGeom>
        </p:spPr>
        <p:txBody>
          <a:bodyPr wrap="square">
            <a:spAutoFit/>
          </a:bodyPr>
          <a:lstStyle/>
          <a:p>
            <a:pPr algn="just">
              <a:lnSpc>
                <a:spcPct val="150000"/>
              </a:lnSpc>
              <a:spcAft>
                <a:spcPts val="0"/>
              </a:spcAft>
            </a:pPr>
            <a:r>
              <a:rPr lang="zh-CN" altLang="zh-CN" sz="2800" kern="100">
                <a:latin typeface="Times New Roman" panose="02020603050405020304" pitchFamily="18" charset="0"/>
                <a:ea typeface="黑体" panose="02010609060101010101" charset="-122"/>
                <a:cs typeface="Times New Roman" panose="02020603050405020304" pitchFamily="18" charset="0"/>
              </a:rPr>
              <a:t>所以</a:t>
            </a:r>
            <a:r>
              <a:rPr lang="en-US" altLang="zh-CN" sz="2800" i="1" kern="100">
                <a:latin typeface="Times New Roman" panose="02020603050405020304" pitchFamily="18" charset="0"/>
                <a:ea typeface="黑体" panose="02010609060101010101" charset="-122"/>
              </a:rPr>
              <a:t>X</a:t>
            </a:r>
            <a:r>
              <a:rPr lang="zh-CN" altLang="zh-CN" sz="2800" kern="100">
                <a:latin typeface="Times New Roman" panose="02020603050405020304" pitchFamily="18" charset="0"/>
                <a:ea typeface="黑体" panose="02010609060101010101" charset="-122"/>
                <a:cs typeface="Times New Roman" panose="02020603050405020304" pitchFamily="18" charset="0"/>
              </a:rPr>
              <a:t>的概率分布为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407442" y="4698255"/>
          <a:ext cx="5010150" cy="2043113"/>
        </p:xfrm>
        <a:graphic>
          <a:graphicData uri="http://schemas.openxmlformats.org/presentationml/2006/ole">
            <mc:AlternateContent xmlns:mc="http://schemas.openxmlformats.org/markup-compatibility/2006">
              <mc:Choice xmlns:v="urn:schemas-microsoft-com:vml" Requires="v">
                <p:oleObj spid="_x0000_s875548" name="文档" r:id="rId21" imgW="5003800" imgH="2041525" progId="Word.Document.12">
                  <p:embed/>
                </p:oleObj>
              </mc:Choice>
              <mc:Fallback>
                <p:oleObj name="文档" r:id="rId21" imgW="5003800" imgH="2041525" progId="Word.Document.12">
                  <p:embed/>
                  <p:pic>
                    <p:nvPicPr>
                      <p:cNvPr id="0" name="图片 875547"/>
                      <p:cNvPicPr/>
                      <p:nvPr/>
                    </p:nvPicPr>
                    <p:blipFill>
                      <a:blip r:embed="rId22"/>
                      <a:stretch>
                        <a:fillRect/>
                      </a:stretch>
                    </p:blipFill>
                    <p:spPr>
                      <a:xfrm>
                        <a:off x="407442" y="4698255"/>
                        <a:ext cx="5010150" cy="204311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par>
                                <p:cTn id="23" presetID="3" presetClass="entr" presetSubtype="1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38"/>
          <p:cNvSpPr txBox="1"/>
          <p:nvPr/>
        </p:nvSpPr>
        <p:spPr>
          <a:xfrm>
            <a:off x="1023764" y="168040"/>
            <a:ext cx="2524829" cy="572273"/>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综合运用</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1"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32"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81"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82"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83"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4"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5"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6"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7"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8"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9"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0"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1"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11</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92"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3"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4"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5"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51384" y="799319"/>
            <a:ext cx="11089232" cy="3323987"/>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在某次学校的春游活动中，高二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班设计了这样一个游戏：一个纸箱里放了</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个白球，这些球除颜色外其余完全相同，若一次性从中摸出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个球，摸到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个以上红球即中奖，则中奖的概率是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精确到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0.001)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A.0.114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B.0.112</a:t>
            </a:r>
            <a:r>
              <a:rPr lang="en-US" altLang="zh-CN" sz="1050" kern="100" dirty="0" smtClean="0">
                <a:latin typeface="宋体" panose="02010600030101010101" pitchFamily="2" charset="-122"/>
                <a:ea typeface="宋体" panose="02010600030101010101" pitchFamily="2" charset="-122"/>
                <a:cs typeface="Courier New" panose="02070309020205020404" pitchFamily="49" charset="0"/>
              </a:rPr>
              <a:t>            </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C.0.103  </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D.0.121</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4" name="对象 33"/>
          <p:cNvGraphicFramePr>
            <a:graphicFrameLocks noChangeAspect="1"/>
          </p:cNvGraphicFramePr>
          <p:nvPr/>
        </p:nvGraphicFramePr>
        <p:xfrm>
          <a:off x="622300" y="4381872"/>
          <a:ext cx="10960100" cy="2336800"/>
        </p:xfrm>
        <a:graphic>
          <a:graphicData uri="http://schemas.openxmlformats.org/presentationml/2006/ole">
            <mc:AlternateContent xmlns:mc="http://schemas.openxmlformats.org/markup-compatibility/2006">
              <mc:Choice xmlns:v="urn:schemas-microsoft-com:vml" Requires="v">
                <p:oleObj spid="_x0000_s859185" name="文档" r:id="rId20" imgW="11122025" imgH="2378710" progId="Word.Document.12">
                  <p:embed/>
                </p:oleObj>
              </mc:Choice>
              <mc:Fallback>
                <p:oleObj name="文档" r:id="rId20" imgW="11122025" imgH="2378710" progId="Word.Document.12">
                  <p:embed/>
                  <p:pic>
                    <p:nvPicPr>
                      <p:cNvPr id="0" name="图片 859184"/>
                      <p:cNvPicPr/>
                      <p:nvPr/>
                    </p:nvPicPr>
                    <p:blipFill>
                      <a:blip r:embed="rId21"/>
                      <a:stretch>
                        <a:fillRect/>
                      </a:stretch>
                    </p:blipFill>
                    <p:spPr>
                      <a:xfrm>
                        <a:off x="622300" y="4381872"/>
                        <a:ext cx="10960100" cy="2336800"/>
                      </a:xfrm>
                      <a:prstGeom prst="rect">
                        <a:avLst/>
                      </a:prstGeom>
                    </p:spPr>
                  </p:pic>
                </p:oleObj>
              </mc:Fallback>
            </mc:AlternateContent>
          </a:graphicData>
        </a:graphic>
      </p:graphicFrame>
      <p:sp>
        <p:nvSpPr>
          <p:cNvPr id="23" name="TextBox 19"/>
          <p:cNvSpPr txBox="1"/>
          <p:nvPr/>
        </p:nvSpPr>
        <p:spPr>
          <a:xfrm>
            <a:off x="4171743" y="3364250"/>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linds(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linds(horizont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54769"/>
            <a:ext cx="11305256" cy="1310808"/>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个排球中有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个正品，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个次品，从中抽取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个，则正品数比次品数少的概率为</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557463" y="1422921"/>
          <a:ext cx="8156575" cy="1069975"/>
        </p:xfrm>
        <a:graphic>
          <a:graphicData uri="http://schemas.openxmlformats.org/presentationml/2006/ole">
            <mc:AlternateContent xmlns:mc="http://schemas.openxmlformats.org/markup-compatibility/2006">
              <mc:Choice xmlns:v="urn:schemas-microsoft-com:vml" Requires="v">
                <p:oleObj spid="_x0000_s860191" name="文档" r:id="rId1" imgW="8171815" imgH="1073150" progId="Word.Document.12">
                  <p:embed/>
                </p:oleObj>
              </mc:Choice>
              <mc:Fallback>
                <p:oleObj name="文档" r:id="rId1" imgW="8171815" imgH="1073150" progId="Word.Document.12">
                  <p:embed/>
                  <p:pic>
                    <p:nvPicPr>
                      <p:cNvPr id="0" name="图片 860190"/>
                      <p:cNvPicPr/>
                      <p:nvPr/>
                    </p:nvPicPr>
                    <p:blipFill>
                      <a:blip r:embed="rId2"/>
                      <a:stretch>
                        <a:fillRect/>
                      </a:stretch>
                    </p:blipFill>
                    <p:spPr>
                      <a:xfrm>
                        <a:off x="557463" y="1422921"/>
                        <a:ext cx="8156575" cy="1069975"/>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58800" y="2420888"/>
          <a:ext cx="11049000" cy="4292600"/>
        </p:xfrm>
        <a:graphic>
          <a:graphicData uri="http://schemas.openxmlformats.org/presentationml/2006/ole">
            <mc:AlternateContent xmlns:mc="http://schemas.openxmlformats.org/markup-compatibility/2006">
              <mc:Choice xmlns:v="urn:schemas-microsoft-com:vml" Requires="v">
                <p:oleObj spid="_x0000_s860192" name="文档" r:id="rId3" imgW="11212195" imgH="4351020" progId="Word.Document.12">
                  <p:embed/>
                </p:oleObj>
              </mc:Choice>
              <mc:Fallback>
                <p:oleObj name="文档" r:id="rId3" imgW="11212195" imgH="4351020" progId="Word.Document.12">
                  <p:embed/>
                  <p:pic>
                    <p:nvPicPr>
                      <p:cNvPr id="0" name="图片 860191"/>
                      <p:cNvPicPr/>
                      <p:nvPr/>
                    </p:nvPicPr>
                    <p:blipFill>
                      <a:blip r:embed="rId4"/>
                      <a:stretch>
                        <a:fillRect/>
                      </a:stretch>
                    </p:blipFill>
                    <p:spPr>
                      <a:xfrm>
                        <a:off x="558800" y="2420888"/>
                        <a:ext cx="11049000" cy="4292600"/>
                      </a:xfrm>
                      <a:prstGeom prst="rect">
                        <a:avLst/>
                      </a:prstGeom>
                    </p:spPr>
                  </p:pic>
                </p:oleObj>
              </mc:Fallback>
            </mc:AlternateContent>
          </a:graphicData>
        </a:graphic>
      </p:graphicFrame>
      <p:sp>
        <p:nvSpPr>
          <p:cNvPr id="22" name="TextBox 19"/>
          <p:cNvSpPr txBox="1"/>
          <p:nvPr/>
        </p:nvSpPr>
        <p:spPr>
          <a:xfrm>
            <a:off x="335360" y="149204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2" name="Rectangle 21">
            <a:hlinkClick r:id="rId5"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6"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7"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8"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9"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10"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1"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2"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3"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4"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5"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6"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12</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4" name="Rectangle 21">
            <a:hlinkClick r:id="rId17"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18"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19"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5" name="Rectangle 21">
            <a:hlinkClick r:id="rId20"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70"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1"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2"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3"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4"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5"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6"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7"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8"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79"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0"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1"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13</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82"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3"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6"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58800" y="613668"/>
          <a:ext cx="11099800" cy="2527300"/>
        </p:xfrm>
        <a:graphic>
          <a:graphicData uri="http://schemas.openxmlformats.org/presentationml/2006/ole">
            <mc:AlternateContent xmlns:mc="http://schemas.openxmlformats.org/markup-compatibility/2006">
              <mc:Choice xmlns:v="urn:schemas-microsoft-com:vml" Requires="v">
                <p:oleObj spid="_x0000_s861229" name="文档" r:id="rId17" imgW="11263630" imgH="2561590" progId="Word.Document.12">
                  <p:embed/>
                </p:oleObj>
              </mc:Choice>
              <mc:Fallback>
                <p:oleObj name="文档" r:id="rId17" imgW="11263630" imgH="2561590" progId="Word.Document.12">
                  <p:embed/>
                  <p:pic>
                    <p:nvPicPr>
                      <p:cNvPr id="0" name="图片 861228"/>
                      <p:cNvPicPr/>
                      <p:nvPr/>
                    </p:nvPicPr>
                    <p:blipFill>
                      <a:blip r:embed="rId18"/>
                      <a:stretch>
                        <a:fillRect/>
                      </a:stretch>
                    </p:blipFill>
                    <p:spPr>
                      <a:xfrm>
                        <a:off x="558800" y="613668"/>
                        <a:ext cx="11099800" cy="2527300"/>
                      </a:xfrm>
                      <a:prstGeom prst="rect">
                        <a:avLst/>
                      </a:prstGeom>
                    </p:spPr>
                  </p:pic>
                </p:oleObj>
              </mc:Fallback>
            </mc:AlternateContent>
          </a:graphicData>
        </a:graphic>
      </p:graphicFrame>
      <p:graphicFrame>
        <p:nvGraphicFramePr>
          <p:cNvPr id="27" name="对象 26"/>
          <p:cNvGraphicFramePr>
            <a:graphicFrameLocks noChangeAspect="1"/>
          </p:cNvGraphicFramePr>
          <p:nvPr/>
        </p:nvGraphicFramePr>
        <p:xfrm>
          <a:off x="558800" y="3619500"/>
          <a:ext cx="8051800" cy="1054100"/>
        </p:xfrm>
        <a:graphic>
          <a:graphicData uri="http://schemas.openxmlformats.org/presentationml/2006/ole">
            <mc:AlternateContent xmlns:mc="http://schemas.openxmlformats.org/markup-compatibility/2006">
              <mc:Choice xmlns:v="urn:schemas-microsoft-com:vml" Requires="v">
                <p:oleObj spid="_x0000_s861230" name="文档" r:id="rId19" imgW="8171815" imgH="1083945" progId="Word.Document.12">
                  <p:embed/>
                </p:oleObj>
              </mc:Choice>
              <mc:Fallback>
                <p:oleObj name="文档" r:id="rId19" imgW="8171815" imgH="1083945" progId="Word.Document.12">
                  <p:embed/>
                  <p:pic>
                    <p:nvPicPr>
                      <p:cNvPr id="0" name="图片 861229"/>
                      <p:cNvPicPr/>
                      <p:nvPr/>
                    </p:nvPicPr>
                    <p:blipFill>
                      <a:blip r:embed="rId20"/>
                      <a:stretch>
                        <a:fillRect/>
                      </a:stretch>
                    </p:blipFill>
                    <p:spPr>
                      <a:xfrm>
                        <a:off x="558800" y="3619500"/>
                        <a:ext cx="8051800" cy="1054100"/>
                      </a:xfrm>
                      <a:prstGeom prst="rect">
                        <a:avLst/>
                      </a:prstGeom>
                    </p:spPr>
                  </p:pic>
                </p:oleObj>
              </mc:Fallback>
            </mc:AlternateContent>
          </a:graphicData>
        </a:graphic>
      </p:graphicFrame>
      <p:sp>
        <p:nvSpPr>
          <p:cNvPr id="24" name="TextBox 19"/>
          <p:cNvSpPr txBox="1"/>
          <p:nvPr/>
        </p:nvSpPr>
        <p:spPr>
          <a:xfrm>
            <a:off x="2045321" y="233011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29" name="TextBox 19"/>
          <p:cNvSpPr txBox="1"/>
          <p:nvPr/>
        </p:nvSpPr>
        <p:spPr>
          <a:xfrm>
            <a:off x="5287564" y="2330118"/>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4" name="矩形 3"/>
          <p:cNvSpPr/>
          <p:nvPr/>
        </p:nvSpPr>
        <p:spPr>
          <a:xfrm>
            <a:off x="463792" y="4655760"/>
            <a:ext cx="11194807" cy="738664"/>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整理，得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30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10</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16</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0</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，解得</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或</a:t>
            </a:r>
            <a:r>
              <a:rPr lang="en-US" altLang="zh-CN" sz="2800" kern="100" dirty="0">
                <a:latin typeface="Times New Roman" panose="02020603050405020304" pitchFamily="18" charset="0"/>
                <a:ea typeface="黑体" panose="02010609060101010101" charset="-122"/>
                <a:cs typeface="Courier New" panose="02070309020205020404" pitchFamily="49" charset="0"/>
              </a:rPr>
              <a:t>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6"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7"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8"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9"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3"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4"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5"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6"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7"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8"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19"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0"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1"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14</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2"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24"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 name="矩形 2"/>
          <p:cNvSpPr/>
          <p:nvPr/>
        </p:nvSpPr>
        <p:spPr>
          <a:xfrm>
            <a:off x="410414" y="635646"/>
            <a:ext cx="11302210" cy="1687834"/>
          </a:xfrm>
          <a:prstGeom prst="rect">
            <a:avLst/>
          </a:prstGeom>
        </p:spPr>
        <p:txBody>
          <a:bodyPr wrap="square">
            <a:spAutoFit/>
          </a:bodyPr>
          <a:lstStyle/>
          <a:p>
            <a:pPr algn="just">
              <a:lnSpc>
                <a:spcPct val="20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袋中装有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个红球和</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个黑球，从袋中任取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个球，取到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个红球得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分，取到</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个黑球得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分，设得分为随机变量</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的概率</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469900" y="2989684"/>
          <a:ext cx="10998200" cy="2095500"/>
        </p:xfrm>
        <a:graphic>
          <a:graphicData uri="http://schemas.openxmlformats.org/presentationml/2006/ole">
            <mc:AlternateContent xmlns:mc="http://schemas.openxmlformats.org/markup-compatibility/2006">
              <mc:Choice xmlns:v="urn:schemas-microsoft-com:vml" Requires="v">
                <p:oleObj spid="_x0000_s862240" name="文档" r:id="rId17" imgW="10996930" imgH="2103120" progId="Word.Document.12">
                  <p:embed/>
                </p:oleObj>
              </mc:Choice>
              <mc:Fallback>
                <p:oleObj name="文档" r:id="rId17" imgW="10996930" imgH="2103120" progId="Word.Document.12">
                  <p:embed/>
                  <p:pic>
                    <p:nvPicPr>
                      <p:cNvPr id="0" name="图片 862239"/>
                      <p:cNvPicPr/>
                      <p:nvPr/>
                    </p:nvPicPr>
                    <p:blipFill>
                      <a:blip r:embed="rId18"/>
                      <a:stretch>
                        <a:fillRect/>
                      </a:stretch>
                    </p:blipFill>
                    <p:spPr>
                      <a:xfrm>
                        <a:off x="469900" y="2989684"/>
                        <a:ext cx="10998200" cy="2095500"/>
                      </a:xfrm>
                      <a:prstGeom prst="rect">
                        <a:avLst/>
                      </a:prstGeom>
                    </p:spPr>
                  </p:pic>
                </p:oleObj>
              </mc:Fallback>
            </mc:AlternateContent>
          </a:graphicData>
        </a:graphic>
      </p:graphicFrame>
      <p:graphicFrame>
        <p:nvGraphicFramePr>
          <p:cNvPr id="10" name="对象 9"/>
          <p:cNvGraphicFramePr>
            <a:graphicFrameLocks noChangeAspect="1"/>
          </p:cNvGraphicFramePr>
          <p:nvPr/>
        </p:nvGraphicFramePr>
        <p:xfrm>
          <a:off x="11145068" y="1358280"/>
          <a:ext cx="857250" cy="990600"/>
        </p:xfrm>
        <a:graphic>
          <a:graphicData uri="http://schemas.openxmlformats.org/presentationml/2006/ole">
            <mc:AlternateContent xmlns:mc="http://schemas.openxmlformats.org/markup-compatibility/2006">
              <mc:Choice xmlns:v="urn:schemas-microsoft-com:vml" Requires="v">
                <p:oleObj spid="_x0000_s862241" name="文档" r:id="rId19" imgW="859790" imgH="991870" progId="Word.Document.12">
                  <p:embed/>
                </p:oleObj>
              </mc:Choice>
              <mc:Fallback>
                <p:oleObj name="文档" r:id="rId19" imgW="859790" imgH="991870" progId="Word.Document.12">
                  <p:embed/>
                  <p:pic>
                    <p:nvPicPr>
                      <p:cNvPr id="0" name="图片 862240"/>
                      <p:cNvPicPr/>
                      <p:nvPr/>
                    </p:nvPicPr>
                    <p:blipFill>
                      <a:blip r:embed="rId20"/>
                      <a:stretch>
                        <a:fillRect/>
                      </a:stretch>
                    </p:blipFill>
                    <p:spPr>
                      <a:xfrm>
                        <a:off x="11145068" y="1358280"/>
                        <a:ext cx="857250" cy="990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38"/>
          <p:cNvSpPr txBox="1"/>
          <p:nvPr/>
        </p:nvSpPr>
        <p:spPr>
          <a:xfrm>
            <a:off x="1023764" y="168040"/>
            <a:ext cx="2524829" cy="525528"/>
          </a:xfrm>
          <a:prstGeom prst="rect">
            <a:avLst/>
          </a:prstGeom>
          <a:noFill/>
        </p:spPr>
        <p:txBody>
          <a:bodyPr wrap="square" rtlCol="0">
            <a:spAutoFit/>
          </a:bodyPr>
          <a:lstStyle/>
          <a:p>
            <a:pPr>
              <a:lnSpc>
                <a:spcPct val="130000"/>
              </a:lnSpc>
              <a:defRPr/>
            </a:pPr>
            <a:r>
              <a:rPr lang="zh-CN" altLang="en-US" sz="2400" b="1" kern="0" dirty="0" smtClean="0">
                <a:solidFill>
                  <a:schemeClr val="tx1">
                    <a:lumMod val="65000"/>
                    <a:lumOff val="35000"/>
                  </a:schemeClr>
                </a:solidFill>
                <a:latin typeface="微软雅黑" panose="020B0503020204020204" pitchFamily="34" charset="-122"/>
                <a:ea typeface="微软雅黑" panose="020B0503020204020204" pitchFamily="34" charset="-122"/>
              </a:rPr>
              <a:t>拓广探究</a:t>
            </a:r>
            <a:endParaRPr lang="en-US" altLang="zh-CN" sz="2400" b="1"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5" name="Picture 3" descr="C:\Users\Administrator\Desktop\微立体创业计划\005.png"/>
          <p:cNvPicPr>
            <a:picLocks noChangeAspect="1" noChangeArrowheads="1"/>
          </p:cNvPicPr>
          <p:nvPr/>
        </p:nvPicPr>
        <p:blipFill>
          <a:blip r:embed="rId1" cstate="email">
            <a:duotone>
              <a:srgbClr val="5B9BD5">
                <a:shade val="45000"/>
                <a:satMod val="135000"/>
              </a:srgbClr>
              <a:prstClr val="white"/>
            </a:duotone>
            <a:extLst>
              <a:ext uri="{BEBA8EAE-BF5A-486C-A8C5-ECC9F3942E4B}">
                <a14:imgProps xmlns:a14="http://schemas.microsoft.com/office/drawing/2010/main">
                  <a14:imgLayer r:embed="rId2">
                    <a14:imgEffect>
                      <a14:brightnessContrast bright="-24000"/>
                    </a14:imgEffect>
                    <a14:imgEffect>
                      <a14:colorTemperature colorTemp="11200"/>
                    </a14:imgEffect>
                    <a14:imgEffect>
                      <a14:sharpenSoften amount="50000"/>
                    </a14:imgEffect>
                  </a14:imgLayer>
                </a14:imgProps>
              </a:ext>
            </a:extLst>
          </a:blip>
          <a:srcRect/>
          <a:stretch>
            <a:fillRect/>
          </a:stretch>
        </p:blipFill>
        <p:spPr bwMode="auto">
          <a:xfrm>
            <a:off x="261764" y="116632"/>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26" name="Picture 4" descr="C:\Users\Administrator\Desktop\微立体创业计划\004.png"/>
          <p:cNvPicPr>
            <a:picLocks noChangeAspect="1" noChangeArrowheads="1"/>
          </p:cNvPicPr>
          <p:nvPr/>
        </p:nvPicPr>
        <p:blipFill>
          <a:blip r:embed="rId3" cstate="email">
            <a:duotone>
              <a:prstClr val="black"/>
              <a:srgbClr val="5B9BD5">
                <a:tint val="45000"/>
                <a:satMod val="400000"/>
              </a:srgbClr>
            </a:duotone>
          </a:blip>
          <a:srcRect/>
          <a:stretch>
            <a:fillRect/>
          </a:stretch>
        </p:blipFill>
        <p:spPr bwMode="auto">
          <a:xfrm>
            <a:off x="414163" y="126004"/>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sp>
        <p:nvSpPr>
          <p:cNvPr id="32" name="Rectangle 21">
            <a:hlinkClick r:id="rId4"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33" name="Rectangle 21">
            <a:hlinkClick r:id="rId5"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34" name="Rectangle 21">
            <a:hlinkClick r:id="rId6"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5" name="Rectangle 21">
            <a:hlinkClick r:id="rId7"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6" name="Rectangle 21">
            <a:hlinkClick r:id="rId8"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7" name="Rectangle 21">
            <a:hlinkClick r:id="rId9"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8" name="Rectangle 21">
            <a:hlinkClick r:id="rId10"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39" name="Rectangle 21">
            <a:hlinkClick r:id="rId11"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0" name="Rectangle 21">
            <a:hlinkClick r:id="rId12"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1" name="Rectangle 21">
            <a:hlinkClick r:id="rId13"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2" name="Rectangle 21">
            <a:hlinkClick r:id="rId14"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15"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16"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1" name="Rectangle 21">
            <a:hlinkClick r:id="rId17"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62" name="Rectangle 21">
            <a:hlinkClick r:id="rId18"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15</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29" name="Rectangle 21">
            <a:hlinkClick r:id="rId19"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512724" y="1060063"/>
            <a:ext cx="11199900" cy="1384995"/>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15.50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张彩票中只有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张中奖票，今从中任取</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张，为了使这</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张彩票里至少有一张中奖的概率大于</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0.5</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至少为</a:t>
            </a:r>
            <a:r>
              <a:rPr lang="en-US" altLang="zh-CN" sz="2800" kern="100" dirty="0" smtClean="0">
                <a:latin typeface="Times New Roman" panose="02020603050405020304" pitchFamily="18" charset="0"/>
                <a:ea typeface="方正中等线简体" panose="03000509000000000000" pitchFamily="65" charset="-122"/>
                <a:cs typeface="Courier New" panose="02070309020205020404" pitchFamily="49" charset="0"/>
              </a:rPr>
              <a:t>_____.</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6639489" y="1809551"/>
            <a:ext cx="543739"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rPr>
              <a:t>15</a:t>
            </a:r>
            <a:endParaRPr lang="zh-CN" altLang="en-US" dirty="0"/>
          </a:p>
        </p:txBody>
      </p:sp>
      <p:graphicFrame>
        <p:nvGraphicFramePr>
          <p:cNvPr id="6" name="对象 5"/>
          <p:cNvGraphicFramePr>
            <a:graphicFrameLocks noChangeAspect="1"/>
          </p:cNvGraphicFramePr>
          <p:nvPr/>
        </p:nvGraphicFramePr>
        <p:xfrm>
          <a:off x="636192" y="3031480"/>
          <a:ext cx="10539413" cy="1168400"/>
        </p:xfrm>
        <a:graphic>
          <a:graphicData uri="http://schemas.openxmlformats.org/presentationml/2006/ole">
            <mc:AlternateContent xmlns:mc="http://schemas.openxmlformats.org/markup-compatibility/2006">
              <mc:Choice xmlns:v="urn:schemas-microsoft-com:vml" Requires="v">
                <p:oleObj spid="_x0000_s863252" name="文档" r:id="rId20" imgW="10539730" imgH="1169035" progId="Word.Document.12">
                  <p:embed/>
                </p:oleObj>
              </mc:Choice>
              <mc:Fallback>
                <p:oleObj name="文档" r:id="rId20" imgW="10539730" imgH="1169035" progId="Word.Document.12">
                  <p:embed/>
                  <p:pic>
                    <p:nvPicPr>
                      <p:cNvPr id="0" name="图片 863251"/>
                      <p:cNvPicPr/>
                      <p:nvPr/>
                    </p:nvPicPr>
                    <p:blipFill>
                      <a:blip r:embed="rId21"/>
                      <a:stretch>
                        <a:fillRect/>
                      </a:stretch>
                    </p:blipFill>
                    <p:spPr>
                      <a:xfrm>
                        <a:off x="636192" y="3031480"/>
                        <a:ext cx="10539413" cy="11684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821611"/>
            <a:ext cx="11341260" cy="2031325"/>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16.</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件产品中，有</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件一等品，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件二等品，</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件三等品，从这</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件产品中任取</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件，求：</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件产品中一等品件数为</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的概率分布；</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0166" y="534016"/>
            <a:ext cx="11223676" cy="1310808"/>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问题</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已知在</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件产品中有</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件次品，分别采取有放回和不放回的方式随机抽取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件，设抽取的</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件产品中次品数为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，试写出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的分布列</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nvGraphicFramePr>
        <p:xfrm>
          <a:off x="635000" y="1917700"/>
          <a:ext cx="10922000" cy="1587500"/>
        </p:xfrm>
        <a:graphic>
          <a:graphicData uri="http://schemas.openxmlformats.org/presentationml/2006/ole">
            <mc:AlternateContent xmlns:mc="http://schemas.openxmlformats.org/markup-compatibility/2006">
              <mc:Choice xmlns:v="urn:schemas-microsoft-com:vml" Requires="v">
                <p:oleObj spid="_x0000_s827419" name="文档" r:id="rId1" imgW="10928350" imgH="1588135" progId="Word.Document.12">
                  <p:embed/>
                </p:oleObj>
              </mc:Choice>
              <mc:Fallback>
                <p:oleObj name="文档" r:id="rId1" imgW="10928350" imgH="1588135" progId="Word.Document.12">
                  <p:embed/>
                  <p:pic>
                    <p:nvPicPr>
                      <p:cNvPr id="0" name="图片 827418"/>
                      <p:cNvPicPr/>
                      <p:nvPr/>
                    </p:nvPicPr>
                    <p:blipFill>
                      <a:blip r:embed="rId2"/>
                      <a:stretch>
                        <a:fillRect/>
                      </a:stretch>
                    </p:blipFill>
                    <p:spPr>
                      <a:xfrm>
                        <a:off x="635000" y="1917700"/>
                        <a:ext cx="10922000" cy="1587500"/>
                      </a:xfrm>
                      <a:prstGeom prst="rect">
                        <a:avLst/>
                      </a:prstGeom>
                    </p:spPr>
                  </p:pic>
                </p:oleObj>
              </mc:Fallback>
            </mc:AlternateContent>
          </a:graphicData>
        </a:graphic>
      </p:graphicFrame>
      <p:graphicFrame>
        <p:nvGraphicFramePr>
          <p:cNvPr id="4" name="对象 3"/>
          <p:cNvGraphicFramePr>
            <a:graphicFrameLocks noChangeAspect="1"/>
          </p:cNvGraphicFramePr>
          <p:nvPr/>
        </p:nvGraphicFramePr>
        <p:xfrm>
          <a:off x="635000" y="3356992"/>
          <a:ext cx="10782300" cy="2730500"/>
        </p:xfrm>
        <a:graphic>
          <a:graphicData uri="http://schemas.openxmlformats.org/presentationml/2006/ole">
            <mc:AlternateContent xmlns:mc="http://schemas.openxmlformats.org/markup-compatibility/2006">
              <mc:Choice xmlns:v="urn:schemas-microsoft-com:vml" Requires="v">
                <p:oleObj spid="_x0000_s827420" name="文档" r:id="rId3" imgW="10928350" imgH="2774950" progId="Word.Document.12">
                  <p:embed/>
                </p:oleObj>
              </mc:Choice>
              <mc:Fallback>
                <p:oleObj name="文档" r:id="rId3" imgW="10928350" imgH="2774950" progId="Word.Document.12">
                  <p:embed/>
                  <p:pic>
                    <p:nvPicPr>
                      <p:cNvPr id="0" name="图片 827419"/>
                      <p:cNvPicPr/>
                      <p:nvPr/>
                    </p:nvPicPr>
                    <p:blipFill>
                      <a:blip r:embed="rId4"/>
                      <a:stretch>
                        <a:fillRect/>
                      </a:stretch>
                    </p:blipFill>
                    <p:spPr>
                      <a:xfrm>
                        <a:off x="635000" y="3356992"/>
                        <a:ext cx="10782300" cy="27305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graphicFrame>
        <p:nvGraphicFramePr>
          <p:cNvPr id="2" name="对象 1"/>
          <p:cNvGraphicFramePr>
            <a:graphicFrameLocks noChangeAspect="1"/>
          </p:cNvGraphicFramePr>
          <p:nvPr/>
        </p:nvGraphicFramePr>
        <p:xfrm>
          <a:off x="520700" y="620688"/>
          <a:ext cx="11074400" cy="2374900"/>
        </p:xfrm>
        <a:graphic>
          <a:graphicData uri="http://schemas.openxmlformats.org/presentationml/2006/ole">
            <mc:AlternateContent xmlns:mc="http://schemas.openxmlformats.org/markup-compatibility/2006">
              <mc:Choice xmlns:v="urn:schemas-microsoft-com:vml" Requires="v">
                <p:oleObj spid="_x0000_s865313" name="文档" r:id="rId17" imgW="11082655" imgH="2378710" progId="Word.Document.12">
                  <p:embed/>
                </p:oleObj>
              </mc:Choice>
              <mc:Fallback>
                <p:oleObj name="文档" r:id="rId17" imgW="11082655" imgH="2378710" progId="Word.Document.12">
                  <p:embed/>
                  <p:pic>
                    <p:nvPicPr>
                      <p:cNvPr id="0" name="图片 865312"/>
                      <p:cNvPicPr/>
                      <p:nvPr/>
                    </p:nvPicPr>
                    <p:blipFill>
                      <a:blip r:embed="rId18"/>
                      <a:stretch>
                        <a:fillRect/>
                      </a:stretch>
                    </p:blipFill>
                    <p:spPr>
                      <a:xfrm>
                        <a:off x="520700" y="620688"/>
                        <a:ext cx="11074400" cy="2374900"/>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101510" y="3701132"/>
          <a:ext cx="6248400" cy="1816100"/>
        </p:xfrm>
        <a:graphic>
          <a:graphicData uri="http://schemas.openxmlformats.org/presentationml/2006/ole">
            <mc:AlternateContent xmlns:mc="http://schemas.openxmlformats.org/markup-compatibility/2006">
              <mc:Choice xmlns:v="urn:schemas-microsoft-com:vml" Requires="v">
                <p:oleObj spid="_x0000_s865314" name="文档" r:id="rId19" imgW="6347460" imgH="1870075" progId="Word.Document.12">
                  <p:embed/>
                </p:oleObj>
              </mc:Choice>
              <mc:Fallback>
                <p:oleObj name="文档" r:id="rId19" imgW="6347460" imgH="1870075" progId="Word.Document.12">
                  <p:embed/>
                  <p:pic>
                    <p:nvPicPr>
                      <p:cNvPr id="0" name="图片 865313"/>
                      <p:cNvPicPr/>
                      <p:nvPr/>
                    </p:nvPicPr>
                    <p:blipFill>
                      <a:blip r:embed="rId20"/>
                      <a:stretch>
                        <a:fillRect/>
                      </a:stretch>
                    </p:blipFill>
                    <p:spPr>
                      <a:xfrm>
                        <a:off x="-101510" y="3701132"/>
                        <a:ext cx="6248400" cy="1816100"/>
                      </a:xfrm>
                      <a:prstGeom prst="rect">
                        <a:avLst/>
                      </a:prstGeom>
                    </p:spPr>
                  </p:pic>
                </p:oleObj>
              </mc:Fallback>
            </mc:AlternateContent>
          </a:graphicData>
        </a:graphic>
      </p:graphicFrame>
      <p:sp>
        <p:nvSpPr>
          <p:cNvPr id="5" name="矩形 4"/>
          <p:cNvSpPr/>
          <p:nvPr/>
        </p:nvSpPr>
        <p:spPr>
          <a:xfrm>
            <a:off x="404102" y="2996952"/>
            <a:ext cx="11190998" cy="523220"/>
          </a:xfrm>
          <a:prstGeom prst="rect">
            <a:avLst/>
          </a:prstGeom>
        </p:spPr>
        <p:txBody>
          <a:bodyPr wrap="square">
            <a:spAutoFit/>
          </a:bodyPr>
          <a:lstStyle/>
          <a:p>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随机变量</a:t>
            </a:r>
            <a:r>
              <a:rPr lang="en-US" altLang="zh-CN" sz="2800" i="1" kern="100" dirty="0">
                <a:latin typeface="Times New Roman" panose="02020603050405020304" pitchFamily="18" charset="0"/>
                <a:ea typeface="黑体" panose="02010609060101010101" charset="-122"/>
              </a:rPr>
              <a:t>X</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的概率分布为</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par>
                                <p:cTn id="13" presetID="3"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linds(horizontal)">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821611"/>
            <a:ext cx="11341260" cy="664477"/>
          </a:xfrm>
          <a:prstGeom prst="rect">
            <a:avLst/>
          </a:prstGeom>
        </p:spPr>
        <p:txBody>
          <a:bodyPr wrap="square">
            <a:spAutoFit/>
          </a:bodyPr>
          <a:lstStyle/>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取出的</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件产品中一等品件数多于二等品件数的概率</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1">
            <a:hlinkClick r:id="rId1" action="ppaction://hlinksldjump"/>
          </p:cNvPr>
          <p:cNvSpPr>
            <a:spLocks noChangeArrowheads="1"/>
          </p:cNvSpPr>
          <p:nvPr/>
        </p:nvSpPr>
        <p:spPr bwMode="auto">
          <a:xfrm>
            <a:off x="2259535"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1</a:t>
            </a:r>
            <a:endParaRPr lang="en-US" altLang="zh-CN" sz="1400" dirty="0">
              <a:latin typeface="Broadway" pitchFamily="82" charset="0"/>
              <a:ea typeface="楷体" panose="02010609060101010101" pitchFamily="49" charset="-122"/>
              <a:cs typeface="经典繁仿黑" pitchFamily="49" charset="-122"/>
            </a:endParaRPr>
          </a:p>
        </p:txBody>
      </p:sp>
      <p:sp>
        <p:nvSpPr>
          <p:cNvPr id="41" name="Rectangle 21">
            <a:hlinkClick r:id="rId2" action="ppaction://hlinksldjump"/>
          </p:cNvPr>
          <p:cNvSpPr>
            <a:spLocks noChangeArrowheads="1"/>
          </p:cNvSpPr>
          <p:nvPr/>
        </p:nvSpPr>
        <p:spPr bwMode="auto">
          <a:xfrm>
            <a:off x="2556562"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latin typeface="Broadway" pitchFamily="82" charset="0"/>
                <a:ea typeface="楷体" panose="02010609060101010101" pitchFamily="49" charset="-122"/>
                <a:cs typeface="经典繁仿黑" pitchFamily="49" charset="-122"/>
              </a:rPr>
              <a:t>2</a:t>
            </a:r>
            <a:endParaRPr lang="en-US" altLang="zh-CN" sz="1400" dirty="0">
              <a:latin typeface="Broadway" pitchFamily="82" charset="0"/>
              <a:ea typeface="楷体" panose="02010609060101010101" pitchFamily="49" charset="-122"/>
              <a:cs typeface="经典繁仿黑" pitchFamily="49" charset="-122"/>
            </a:endParaRPr>
          </a:p>
        </p:txBody>
      </p:sp>
      <p:sp>
        <p:nvSpPr>
          <p:cNvPr id="42" name="Rectangle 21">
            <a:hlinkClick r:id="rId3" action="ppaction://hlinksldjump"/>
          </p:cNvPr>
          <p:cNvSpPr>
            <a:spLocks noChangeArrowheads="1"/>
          </p:cNvSpPr>
          <p:nvPr/>
        </p:nvSpPr>
        <p:spPr bwMode="auto">
          <a:xfrm>
            <a:off x="2853589"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smtClean="0">
                <a:solidFill>
                  <a:prstClr val="black"/>
                </a:solidFill>
                <a:latin typeface="Broadway" pitchFamily="82" charset="0"/>
                <a:ea typeface="楷体" panose="02010609060101010101" pitchFamily="49" charset="-122"/>
                <a:cs typeface="经典繁仿黑" pitchFamily="49" charset="-122"/>
              </a:rPr>
              <a:t>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3" name="Rectangle 21">
            <a:hlinkClick r:id="rId4" action="ppaction://hlinksldjump"/>
          </p:cNvPr>
          <p:cNvSpPr>
            <a:spLocks noChangeArrowheads="1"/>
          </p:cNvSpPr>
          <p:nvPr/>
        </p:nvSpPr>
        <p:spPr bwMode="auto">
          <a:xfrm>
            <a:off x="3150616"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4" name="Rectangle 21">
            <a:hlinkClick r:id="rId5" action="ppaction://hlinksldjump"/>
          </p:cNvPr>
          <p:cNvSpPr>
            <a:spLocks noChangeArrowheads="1"/>
          </p:cNvSpPr>
          <p:nvPr/>
        </p:nvSpPr>
        <p:spPr bwMode="auto">
          <a:xfrm>
            <a:off x="3447643"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5" name="Rectangle 21">
            <a:hlinkClick r:id="rId6" action="ppaction://hlinksldjump"/>
          </p:cNvPr>
          <p:cNvSpPr>
            <a:spLocks noChangeArrowheads="1"/>
          </p:cNvSpPr>
          <p:nvPr/>
        </p:nvSpPr>
        <p:spPr bwMode="auto">
          <a:xfrm>
            <a:off x="3744670"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6</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6" name="Rectangle 21">
            <a:hlinkClick r:id="rId7" action="ppaction://hlinksldjump"/>
          </p:cNvPr>
          <p:cNvSpPr>
            <a:spLocks noChangeArrowheads="1"/>
          </p:cNvSpPr>
          <p:nvPr/>
        </p:nvSpPr>
        <p:spPr bwMode="auto">
          <a:xfrm>
            <a:off x="4041697"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a:solidFill>
                  <a:prstClr val="black"/>
                </a:solidFill>
                <a:latin typeface="Broadway" pitchFamily="82" charset="0"/>
                <a:ea typeface="楷体" panose="02010609060101010101" pitchFamily="49" charset="-122"/>
                <a:cs typeface="经典繁仿黑" pitchFamily="49" charset="-122"/>
              </a:rPr>
              <a:t>7</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7" name="Rectangle 21">
            <a:hlinkClick r:id="rId8" action="ppaction://hlinksldjump"/>
          </p:cNvPr>
          <p:cNvSpPr>
            <a:spLocks noChangeArrowheads="1"/>
          </p:cNvSpPr>
          <p:nvPr/>
        </p:nvSpPr>
        <p:spPr bwMode="auto">
          <a:xfrm>
            <a:off x="4338724"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8</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8" name="Rectangle 21">
            <a:hlinkClick r:id="rId9" action="ppaction://hlinksldjump"/>
          </p:cNvPr>
          <p:cNvSpPr>
            <a:spLocks noChangeArrowheads="1"/>
          </p:cNvSpPr>
          <p:nvPr/>
        </p:nvSpPr>
        <p:spPr bwMode="auto">
          <a:xfrm>
            <a:off x="4635751" y="6416030"/>
            <a:ext cx="24485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9</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49" name="Rectangle 21">
            <a:hlinkClick r:id="rId10" action="ppaction://hlinksldjump"/>
          </p:cNvPr>
          <p:cNvSpPr>
            <a:spLocks noChangeArrowheads="1"/>
          </p:cNvSpPr>
          <p:nvPr/>
        </p:nvSpPr>
        <p:spPr bwMode="auto">
          <a:xfrm>
            <a:off x="4932778"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10</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0" name="Rectangle 21">
            <a:hlinkClick r:id="rId11" action="ppaction://hlinksldjump"/>
          </p:cNvPr>
          <p:cNvSpPr>
            <a:spLocks noChangeArrowheads="1"/>
          </p:cNvSpPr>
          <p:nvPr/>
        </p:nvSpPr>
        <p:spPr bwMode="auto">
          <a:xfrm>
            <a:off x="5278775"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11</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1" name="Rectangle 21">
            <a:hlinkClick r:id="rId12" action="ppaction://hlinksldjump"/>
          </p:cNvPr>
          <p:cNvSpPr>
            <a:spLocks noChangeArrowheads="1"/>
          </p:cNvSpPr>
          <p:nvPr/>
        </p:nvSpPr>
        <p:spPr bwMode="auto">
          <a:xfrm>
            <a:off x="5624772"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12</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2" name="Rectangle 21">
            <a:hlinkClick r:id="rId13" action="ppaction://hlinksldjump"/>
          </p:cNvPr>
          <p:cNvSpPr>
            <a:spLocks noChangeArrowheads="1"/>
          </p:cNvSpPr>
          <p:nvPr/>
        </p:nvSpPr>
        <p:spPr bwMode="auto">
          <a:xfrm>
            <a:off x="5970769"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13</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3" name="Rectangle 21">
            <a:hlinkClick r:id="rId14" action="ppaction://hlinksldjump"/>
          </p:cNvPr>
          <p:cNvSpPr>
            <a:spLocks noChangeArrowheads="1"/>
          </p:cNvSpPr>
          <p:nvPr/>
        </p:nvSpPr>
        <p:spPr bwMode="auto">
          <a:xfrm>
            <a:off x="6316766"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14</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4" name="Rectangle 21">
            <a:hlinkClick r:id="rId15" action="ppaction://hlinksldjump"/>
          </p:cNvPr>
          <p:cNvSpPr>
            <a:spLocks noChangeArrowheads="1"/>
          </p:cNvSpPr>
          <p:nvPr/>
        </p:nvSpPr>
        <p:spPr bwMode="auto">
          <a:xfrm>
            <a:off x="6662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prstClr val="black"/>
                </a:solidFill>
                <a:latin typeface="Broadway" pitchFamily="82" charset="0"/>
                <a:ea typeface="楷体" panose="02010609060101010101" pitchFamily="49" charset="-122"/>
                <a:cs typeface="经典繁仿黑" pitchFamily="49" charset="-122"/>
              </a:rPr>
              <a:t>15</a:t>
            </a:r>
            <a:endParaRPr lang="en-US" altLang="zh-CN" sz="1400" dirty="0">
              <a:solidFill>
                <a:prstClr val="black"/>
              </a:solidFill>
              <a:latin typeface="Broadway" pitchFamily="82" charset="0"/>
              <a:ea typeface="楷体" panose="02010609060101010101" pitchFamily="49" charset="-122"/>
              <a:cs typeface="经典繁仿黑" pitchFamily="49" charset="-122"/>
            </a:endParaRPr>
          </a:p>
        </p:txBody>
      </p:sp>
      <p:sp>
        <p:nvSpPr>
          <p:cNvPr id="55" name="Rectangle 21">
            <a:hlinkClick r:id="rId16" action="ppaction://hlinksldjump"/>
          </p:cNvPr>
          <p:cNvSpPr>
            <a:spLocks noChangeArrowheads="1"/>
          </p:cNvSpPr>
          <p:nvPr/>
        </p:nvSpPr>
        <p:spPr bwMode="auto">
          <a:xfrm>
            <a:off x="7008763" y="6416030"/>
            <a:ext cx="293827" cy="3249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2364" tIns="51181" rIns="102364" bIns="51181" anchor="ctr"/>
          <a:lstStyle/>
          <a:p>
            <a:pPr algn="ctr" defTabSz="768350" fontAlgn="base">
              <a:spcBef>
                <a:spcPct val="0"/>
              </a:spcBef>
              <a:spcAft>
                <a:spcPct val="0"/>
              </a:spcAft>
            </a:pPr>
            <a:r>
              <a:rPr lang="en-US" altLang="zh-CN" sz="1400" dirty="0">
                <a:solidFill>
                  <a:srgbClr val="0000FF"/>
                </a:solidFill>
                <a:latin typeface="Broadway" pitchFamily="82" charset="0"/>
                <a:ea typeface="楷体" panose="02010609060101010101" pitchFamily="49" charset="-122"/>
                <a:cs typeface="经典繁仿黑" pitchFamily="49" charset="-122"/>
              </a:rPr>
              <a:t>16</a:t>
            </a:r>
            <a:endParaRPr lang="en-US" altLang="zh-CN" sz="1400" dirty="0">
              <a:solidFill>
                <a:srgbClr val="0000FF"/>
              </a:solidFill>
              <a:latin typeface="Broadway" pitchFamily="82" charset="0"/>
              <a:ea typeface="楷体" panose="02010609060101010101" pitchFamily="49" charset="-122"/>
              <a:cs typeface="经典繁仿黑" pitchFamily="49" charset="-122"/>
            </a:endParaRPr>
          </a:p>
        </p:txBody>
      </p:sp>
      <p:sp>
        <p:nvSpPr>
          <p:cNvPr id="4" name="矩形 3"/>
          <p:cNvSpPr/>
          <p:nvPr/>
        </p:nvSpPr>
        <p:spPr>
          <a:xfrm>
            <a:off x="425370" y="116632"/>
            <a:ext cx="11341260" cy="2595839"/>
          </a:xfrm>
          <a:prstGeom prst="rect">
            <a:avLst/>
          </a:prstGeom>
        </p:spPr>
        <p:txBody>
          <a:bodyPr wrap="square">
            <a:spAutoFit/>
          </a:bodyPr>
          <a:lstStyle/>
          <a:p>
            <a:pPr algn="just">
              <a:lnSpc>
                <a:spcPct val="150000"/>
              </a:lnSpc>
              <a:spcAft>
                <a:spcPts val="0"/>
              </a:spcAft>
            </a:pPr>
            <a:r>
              <a:rPr lang="zh-CN" altLang="zh-CN" sz="2800"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设</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取出的</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件产品中一等品件数多于二等品件数</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恰好取出</a:t>
            </a:r>
            <a:r>
              <a:rPr lang="en-US" altLang="zh-CN" sz="2800" kern="1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件一等品和</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件三等品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恰好取出</a:t>
            </a:r>
            <a:r>
              <a:rPr lang="en-US" altLang="zh-CN" sz="2800" kern="1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件一等品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恰好取出</a:t>
            </a:r>
            <a:r>
              <a:rPr lang="en-US" altLang="zh-CN" sz="2800" kern="1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件一等品</a:t>
            </a:r>
            <a:r>
              <a:rPr lang="en-US" altLang="zh-CN" sz="2800" kern="100" dirty="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为事件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en-US" altLang="zh-CN" sz="2800" kern="100" dirty="0">
                <a:latin typeface="Times New Roman" panose="02020603050405020304" pitchFamily="18" charset="0"/>
                <a:ea typeface="黑体" panose="02010609060101010101"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800" kern="100" dirty="0">
                <a:latin typeface="Times New Roman" panose="02020603050405020304" pitchFamily="18" charset="0"/>
                <a:ea typeface="黑体" panose="02010609060101010101" charset="-122"/>
                <a:cs typeface="Times New Roman" panose="02020603050405020304" pitchFamily="18" charset="0"/>
              </a:rPr>
              <a:t>由于事件</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彼此互斥，且</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1</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2</a:t>
            </a:r>
            <a:r>
              <a:rPr lang="en-US" altLang="zh-CN" sz="2800" kern="100" dirty="0">
                <a:latin typeface="宋体" panose="02010600030101010101" pitchFamily="2" charset="-122"/>
                <a:ea typeface="黑体" panose="02010609060101010101" charset="-122"/>
                <a:cs typeface="Times New Roman" panose="02020603050405020304" pitchFamily="18" charset="0"/>
              </a:rPr>
              <a:t>∪</a:t>
            </a:r>
            <a:r>
              <a:rPr lang="en-US" altLang="zh-CN" sz="2800" i="1" kern="100" dirty="0">
                <a:latin typeface="Times New Roman" panose="02020603050405020304" pitchFamily="18" charset="0"/>
                <a:ea typeface="黑体" panose="02010609060101010101" charset="-122"/>
                <a:cs typeface="Courier New" panose="02070309020205020404" pitchFamily="49" charset="0"/>
              </a:rPr>
              <a:t>A</a:t>
            </a:r>
            <a:r>
              <a:rPr lang="en-US" altLang="zh-CN" sz="2800" kern="100" baseline="-25000" dirty="0">
                <a:latin typeface="Times New Roman" panose="02020603050405020304" pitchFamily="18" charset="0"/>
                <a:ea typeface="黑体" panose="02010609060101010101" charset="-122"/>
                <a:cs typeface="Courier New" panose="02070309020205020404" pitchFamily="49" charset="0"/>
              </a:rPr>
              <a:t>3</a:t>
            </a:r>
            <a:r>
              <a:rPr lang="zh-CN" altLang="zh-CN" sz="2800" kern="100" dirty="0">
                <a:latin typeface="Times New Roman" panose="02020603050405020304" pitchFamily="18" charset="0"/>
                <a:ea typeface="黑体" panose="02010609060101010101"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1" name="返回">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aphicFrame>
        <p:nvGraphicFramePr>
          <p:cNvPr id="2" name="对象 1"/>
          <p:cNvGraphicFramePr>
            <a:graphicFrameLocks noChangeAspect="1"/>
          </p:cNvGraphicFramePr>
          <p:nvPr/>
        </p:nvGraphicFramePr>
        <p:xfrm>
          <a:off x="520700" y="2786063"/>
          <a:ext cx="11004550" cy="1455737"/>
        </p:xfrm>
        <a:graphic>
          <a:graphicData uri="http://schemas.openxmlformats.org/presentationml/2006/ole">
            <mc:AlternateContent xmlns:mc="http://schemas.openxmlformats.org/markup-compatibility/2006">
              <mc:Choice xmlns:v="urn:schemas-microsoft-com:vml" Requires="v">
                <p:oleObj spid="_x0000_s866343" name="文档" r:id="rId19" imgW="11082655" imgH="1467485" progId="Word.Document.12">
                  <p:embed/>
                </p:oleObj>
              </mc:Choice>
              <mc:Fallback>
                <p:oleObj name="文档" r:id="rId19" imgW="11082655" imgH="1467485" progId="Word.Document.12">
                  <p:embed/>
                  <p:pic>
                    <p:nvPicPr>
                      <p:cNvPr id="0" name="图片 866342"/>
                      <p:cNvPicPr/>
                      <p:nvPr/>
                    </p:nvPicPr>
                    <p:blipFill>
                      <a:blip r:embed="rId20"/>
                      <a:stretch>
                        <a:fillRect/>
                      </a:stretch>
                    </p:blipFill>
                    <p:spPr>
                      <a:xfrm>
                        <a:off x="520700" y="2786063"/>
                        <a:ext cx="11004550" cy="1455737"/>
                      </a:xfrm>
                      <a:prstGeom prst="rect">
                        <a:avLst/>
                      </a:prstGeom>
                    </p:spPr>
                  </p:pic>
                </p:oleObj>
              </mc:Fallback>
            </mc:AlternateContent>
          </a:graphicData>
        </a:graphic>
      </p:graphicFrame>
      <p:graphicFrame>
        <p:nvGraphicFramePr>
          <p:cNvPr id="22" name="对象 21"/>
          <p:cNvGraphicFramePr>
            <a:graphicFrameLocks noChangeAspect="1"/>
          </p:cNvGraphicFramePr>
          <p:nvPr/>
        </p:nvGraphicFramePr>
        <p:xfrm>
          <a:off x="3962400" y="2786063"/>
          <a:ext cx="4051300" cy="1460500"/>
        </p:xfrm>
        <a:graphic>
          <a:graphicData uri="http://schemas.openxmlformats.org/presentationml/2006/ole">
            <mc:AlternateContent xmlns:mc="http://schemas.openxmlformats.org/markup-compatibility/2006">
              <mc:Choice xmlns:v="urn:schemas-microsoft-com:vml" Requires="v">
                <p:oleObj spid="_x0000_s866344" name="文档" r:id="rId21" imgW="4115435" imgH="1483995" progId="Word.Document.12">
                  <p:embed/>
                </p:oleObj>
              </mc:Choice>
              <mc:Fallback>
                <p:oleObj name="文档" r:id="rId21" imgW="4115435" imgH="1483995" progId="Word.Document.12">
                  <p:embed/>
                  <p:pic>
                    <p:nvPicPr>
                      <p:cNvPr id="0" name="图片 866343"/>
                      <p:cNvPicPr/>
                      <p:nvPr/>
                    </p:nvPicPr>
                    <p:blipFill>
                      <a:blip r:embed="rId22"/>
                      <a:stretch>
                        <a:fillRect/>
                      </a:stretch>
                    </p:blipFill>
                    <p:spPr>
                      <a:xfrm>
                        <a:off x="3962400" y="2786063"/>
                        <a:ext cx="4051300" cy="1460500"/>
                      </a:xfrm>
                      <a:prstGeom prst="rect">
                        <a:avLst/>
                      </a:prstGeom>
                    </p:spPr>
                  </p:pic>
                </p:oleObj>
              </mc:Fallback>
            </mc:AlternateContent>
          </a:graphicData>
        </a:graphic>
      </p:graphicFrame>
      <p:graphicFrame>
        <p:nvGraphicFramePr>
          <p:cNvPr id="23" name="对象 22"/>
          <p:cNvGraphicFramePr>
            <a:graphicFrameLocks noChangeAspect="1"/>
          </p:cNvGraphicFramePr>
          <p:nvPr/>
        </p:nvGraphicFramePr>
        <p:xfrm>
          <a:off x="520700" y="3789040"/>
          <a:ext cx="10934700" cy="1130300"/>
        </p:xfrm>
        <a:graphic>
          <a:graphicData uri="http://schemas.openxmlformats.org/presentationml/2006/ole">
            <mc:AlternateContent xmlns:mc="http://schemas.openxmlformats.org/markup-compatibility/2006">
              <mc:Choice xmlns:v="urn:schemas-microsoft-com:vml" Requires="v">
                <p:oleObj spid="_x0000_s866345" name="文档" r:id="rId23" imgW="11082655" imgH="1146175" progId="Word.Document.12">
                  <p:embed/>
                </p:oleObj>
              </mc:Choice>
              <mc:Fallback>
                <p:oleObj name="文档" r:id="rId23" imgW="11082655" imgH="1146175" progId="Word.Document.12">
                  <p:embed/>
                  <p:pic>
                    <p:nvPicPr>
                      <p:cNvPr id="0" name="图片 866344"/>
                      <p:cNvPicPr/>
                      <p:nvPr/>
                    </p:nvPicPr>
                    <p:blipFill>
                      <a:blip r:embed="rId24"/>
                      <a:stretch>
                        <a:fillRect/>
                      </a:stretch>
                    </p:blipFill>
                    <p:spPr>
                      <a:xfrm>
                        <a:off x="520700" y="3789040"/>
                        <a:ext cx="10934700" cy="1130300"/>
                      </a:xfrm>
                      <a:prstGeom prst="rect">
                        <a:avLst/>
                      </a:prstGeom>
                    </p:spPr>
                  </p:pic>
                </p:oleObj>
              </mc:Fallback>
            </mc:AlternateContent>
          </a:graphicData>
        </a:graphic>
      </p:graphicFrame>
      <p:graphicFrame>
        <p:nvGraphicFramePr>
          <p:cNvPr id="24" name="对象 23"/>
          <p:cNvGraphicFramePr>
            <a:graphicFrameLocks noChangeAspect="1"/>
          </p:cNvGraphicFramePr>
          <p:nvPr/>
        </p:nvGraphicFramePr>
        <p:xfrm>
          <a:off x="520700" y="4747220"/>
          <a:ext cx="11163300" cy="1562100"/>
        </p:xfrm>
        <a:graphic>
          <a:graphicData uri="http://schemas.openxmlformats.org/presentationml/2006/ole">
            <mc:AlternateContent xmlns:mc="http://schemas.openxmlformats.org/markup-compatibility/2006">
              <mc:Choice xmlns:v="urn:schemas-microsoft-com:vml" Requires="v">
                <p:oleObj spid="_x0000_s866346" name="文档" r:id="rId25" imgW="11324590" imgH="1586230" progId="Word.Document.12">
                  <p:embed/>
                </p:oleObj>
              </mc:Choice>
              <mc:Fallback>
                <p:oleObj name="文档" r:id="rId25" imgW="11324590" imgH="1586230" progId="Word.Document.12">
                  <p:embed/>
                  <p:pic>
                    <p:nvPicPr>
                      <p:cNvPr id="0" name="图片 866345"/>
                      <p:cNvPicPr/>
                      <p:nvPr/>
                    </p:nvPicPr>
                    <p:blipFill>
                      <a:blip r:embed="rId26"/>
                      <a:stretch>
                        <a:fillRect/>
                      </a:stretch>
                    </p:blipFill>
                    <p:spPr>
                      <a:xfrm>
                        <a:off x="520700" y="4747220"/>
                        <a:ext cx="11163300" cy="15621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linds(horizont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linds(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419FC0"/>
        </a:solidFill>
        <a:effectLst/>
      </p:bgPr>
    </p:bg>
    <p:spTree>
      <p:nvGrpSpPr>
        <p:cNvPr id="1" name=""/>
        <p:cNvGrpSpPr/>
        <p:nvPr/>
      </p:nvGrpSpPr>
      <p:grpSpPr>
        <a:xfrm>
          <a:off x="0" y="0"/>
          <a:ext cx="0" cy="0"/>
          <a:chOff x="0" y="0"/>
          <a:chExt cx="0" cy="0"/>
        </a:xfrm>
      </p:grpSpPr>
      <p:sp>
        <p:nvSpPr>
          <p:cNvPr id="4" name="矩形 3"/>
          <p:cNvSpPr/>
          <p:nvPr/>
        </p:nvSpPr>
        <p:spPr>
          <a:xfrm>
            <a:off x="982662" y="2060345"/>
            <a:ext cx="11209337" cy="2223358"/>
          </a:xfrm>
          <a:prstGeom prst="rect">
            <a:avLst/>
          </a:prstGeom>
          <a:solidFill>
            <a:schemeClr val="bg1"/>
          </a:solidFill>
          <a:ln w="28575">
            <a:noFill/>
          </a:ln>
        </p:spPr>
        <p:txBody>
          <a:bodyPr anchor="ctr"/>
          <a:lstStyle/>
          <a:p>
            <a:pPr algn="ctr"/>
            <a:endParaRPr lang="zh-CN" altLang="en-US" sz="5400">
              <a:solidFill>
                <a:srgbClr val="F5C131">
                  <a:lumMod val="20000"/>
                  <a:lumOff val="80000"/>
                </a:srgbClr>
              </a:solidFill>
              <a:latin typeface="微软雅黑" panose="020B0503020204020204" pitchFamily="34" charset="-122"/>
            </a:endParaRPr>
          </a:p>
        </p:txBody>
      </p:sp>
      <p:sp>
        <p:nvSpPr>
          <p:cNvPr id="8" name="Freeform 7"/>
          <p:cNvSpPr/>
          <p:nvPr/>
        </p:nvSpPr>
        <p:spPr bwMode="auto">
          <a:xfrm>
            <a:off x="9044890" y="1799381"/>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rgbClr val="2BA1CB">
              <a:alpha val="7000"/>
            </a:srgbClr>
          </a:solidFill>
          <a:ln>
            <a:noFill/>
          </a:ln>
        </p:spPr>
        <p:txBody>
          <a:bodyPr vert="horz" wrap="square" lIns="91440" tIns="45720" rIns="91440" bIns="45720" numCol="1" anchor="t" anchorCtr="0" compatLnSpc="1"/>
          <a:lstStyle/>
          <a:p>
            <a:endParaRPr lang="zh-CN" altLang="en-US"/>
          </a:p>
        </p:txBody>
      </p:sp>
      <p:sp>
        <p:nvSpPr>
          <p:cNvPr id="3" name="Freeform 7"/>
          <p:cNvSpPr/>
          <p:nvPr/>
        </p:nvSpPr>
        <p:spPr bwMode="auto">
          <a:xfrm>
            <a:off x="8886245" y="-9526"/>
            <a:ext cx="2298700" cy="5059363"/>
          </a:xfrm>
          <a:custGeom>
            <a:avLst/>
            <a:gdLst>
              <a:gd name="T0" fmla="*/ 1448 w 1448"/>
              <a:gd name="T1" fmla="*/ 0 h 3187"/>
              <a:gd name="T2" fmla="*/ 1323 w 1448"/>
              <a:gd name="T3" fmla="*/ 0 h 3187"/>
              <a:gd name="T4" fmla="*/ 0 w 1448"/>
              <a:gd name="T5" fmla="*/ 3187 h 3187"/>
              <a:gd name="T6" fmla="*/ 121 w 1448"/>
              <a:gd name="T7" fmla="*/ 3187 h 3187"/>
              <a:gd name="T8" fmla="*/ 1448 w 1448"/>
              <a:gd name="T9" fmla="*/ 0 h 3187"/>
            </a:gdLst>
            <a:ahLst/>
            <a:cxnLst>
              <a:cxn ang="0">
                <a:pos x="T0" y="T1"/>
              </a:cxn>
              <a:cxn ang="0">
                <a:pos x="T2" y="T3"/>
              </a:cxn>
              <a:cxn ang="0">
                <a:pos x="T4" y="T5"/>
              </a:cxn>
              <a:cxn ang="0">
                <a:pos x="T6" y="T7"/>
              </a:cxn>
              <a:cxn ang="0">
                <a:pos x="T8" y="T9"/>
              </a:cxn>
            </a:cxnLst>
            <a:rect l="0" t="0" r="r" b="b"/>
            <a:pathLst>
              <a:path w="1448" h="3187">
                <a:moveTo>
                  <a:pt x="1448" y="0"/>
                </a:moveTo>
                <a:lnTo>
                  <a:pt x="1323" y="0"/>
                </a:lnTo>
                <a:lnTo>
                  <a:pt x="0" y="3187"/>
                </a:lnTo>
                <a:lnTo>
                  <a:pt x="121" y="3187"/>
                </a:lnTo>
                <a:lnTo>
                  <a:pt x="1448" y="0"/>
                </a:lnTo>
                <a:close/>
              </a:path>
            </a:pathLst>
          </a:custGeom>
          <a:solidFill>
            <a:schemeClr val="bg1">
              <a:lumMod val="95000"/>
              <a:alpha val="30000"/>
            </a:schemeClr>
          </a:solidFill>
          <a:ln>
            <a:noFill/>
          </a:ln>
        </p:spPr>
        <p:txBody>
          <a:bodyPr vert="horz" wrap="square" lIns="91440" tIns="45720" rIns="91440" bIns="45720" numCol="1" anchor="t" anchorCtr="0" compatLnSpc="1"/>
          <a:lstStyle/>
          <a:p>
            <a:endParaRPr lang="zh-CN" altLang="en-US"/>
          </a:p>
        </p:txBody>
      </p:sp>
      <p:sp>
        <p:nvSpPr>
          <p:cNvPr id="9" name="矩形 8"/>
          <p:cNvSpPr/>
          <p:nvPr/>
        </p:nvSpPr>
        <p:spPr>
          <a:xfrm>
            <a:off x="3255955" y="2328244"/>
            <a:ext cx="4648455" cy="670088"/>
          </a:xfrm>
          <a:prstGeom prst="rect">
            <a:avLst/>
          </a:prstGeom>
        </p:spPr>
        <p:txBody>
          <a:bodyPr wrap="square" lIns="91410" tIns="45704" rIns="91410" bIns="45704">
            <a:spAutoFit/>
          </a:bodyPr>
          <a:lstStyle/>
          <a:p>
            <a:pPr algn="ctr">
              <a:lnSpc>
                <a:spcPct val="130000"/>
              </a:lnSpc>
              <a:defRPr/>
            </a:pPr>
            <a:r>
              <a:rPr lang="zh-CN" altLang="en-US" sz="3200" b="1" dirty="0">
                <a:solidFill>
                  <a:schemeClr val="tx1">
                    <a:lumMod val="50000"/>
                    <a:lumOff val="50000"/>
                  </a:schemeClr>
                </a:solidFill>
                <a:latin typeface="微软雅黑" panose="020B0503020204020204" pitchFamily="34" charset="-122"/>
              </a:rPr>
              <a:t>本课结束</a:t>
            </a:r>
            <a:endParaRPr lang="zh-CN" altLang="en-US" sz="3200" b="1" dirty="0">
              <a:solidFill>
                <a:schemeClr val="tx1">
                  <a:lumMod val="50000"/>
                  <a:lumOff val="50000"/>
                </a:schemeClr>
              </a:solidFill>
              <a:latin typeface="微软雅黑" panose="020B0503020204020204" pitchFamily="34" charset="-122"/>
            </a:endParaRPr>
          </a:p>
        </p:txBody>
      </p:sp>
      <p:sp>
        <p:nvSpPr>
          <p:cNvPr id="10" name="标题 1"/>
          <p:cNvSpPr txBox="1"/>
          <p:nvPr/>
        </p:nvSpPr>
        <p:spPr>
          <a:xfrm>
            <a:off x="1847528" y="3092009"/>
            <a:ext cx="7465308" cy="913055"/>
          </a:xfrm>
          <a:prstGeom prst="rect">
            <a:avLst/>
          </a:prstGeom>
        </p:spPr>
        <p:txBody>
          <a:bodyPr vert="horz" lIns="91412" tIns="45707" rIns="91412" bIns="45707"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latin typeface="微软雅黑" panose="020B0503020204020204" pitchFamily="34" charset="-122"/>
              </a:rPr>
              <a:t>更多精彩内容请登录：</a:t>
            </a:r>
            <a:r>
              <a:rPr lang="en-US" altLang="zh-CN" sz="2700" b="1" dirty="0" smtClean="0">
                <a:latin typeface="微软雅黑" panose="020B0503020204020204" pitchFamily="34" charset="-122"/>
              </a:rPr>
              <a:t>www.xinjiaoyu.com</a:t>
            </a:r>
            <a:endParaRPr lang="zh-CN" altLang="en-US" sz="2700" b="1" dirty="0">
              <a:latin typeface="微软雅黑" panose="020B0503020204020204" pitchFamily="34" charset="-122"/>
            </a:endParaRPr>
          </a:p>
        </p:txBody>
      </p:sp>
      <p:sp>
        <p:nvSpPr>
          <p:cNvPr id="11" name="任意多边形 3"/>
          <p:cNvSpPr/>
          <p:nvPr/>
        </p:nvSpPr>
        <p:spPr>
          <a:xfrm>
            <a:off x="509901" y="395342"/>
            <a:ext cx="945521" cy="1046808"/>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435">
                                          <p:stCondLst>
                                            <p:cond delay="0"/>
                                          </p:stCondLst>
                                        </p:cTn>
                                        <p:tgtEl>
                                          <p:spTgt spid="10"/>
                                        </p:tgtEl>
                                      </p:cBhvr>
                                    </p:animEffect>
                                    <p:anim calcmode="lin" valueType="num">
                                      <p:cBhvr>
                                        <p:cTn id="8" dur="1367"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0"/>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0"/>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0"/>
                                        </p:tgtEl>
                                        <p:attrNameLst>
                                          <p:attrName>ppt_y</p:attrName>
                                        </p:attrNameLst>
                                      </p:cBhvr>
                                      <p:tavLst>
                                        <p:tav tm="0" fmla="#ppt_y-sin(pi*$)/81">
                                          <p:val>
                                            <p:fltVal val="0"/>
                                          </p:val>
                                        </p:tav>
                                        <p:tav tm="100000">
                                          <p:val>
                                            <p:fltVal val="1"/>
                                          </p:val>
                                        </p:tav>
                                      </p:tavLst>
                                    </p:anim>
                                    <p:animScale>
                                      <p:cBhvr>
                                        <p:cTn id="13" dur="20">
                                          <p:stCondLst>
                                            <p:cond delay="487"/>
                                          </p:stCondLst>
                                        </p:cTn>
                                        <p:tgtEl>
                                          <p:spTgt spid="10"/>
                                        </p:tgtEl>
                                      </p:cBhvr>
                                      <p:to x="100000" y="60000"/>
                                    </p:animScale>
                                    <p:animScale>
                                      <p:cBhvr>
                                        <p:cTn id="14" dur="124" decel="50000">
                                          <p:stCondLst>
                                            <p:cond delay="507"/>
                                          </p:stCondLst>
                                        </p:cTn>
                                        <p:tgtEl>
                                          <p:spTgt spid="10"/>
                                        </p:tgtEl>
                                      </p:cBhvr>
                                      <p:to x="100000" y="100000"/>
                                    </p:animScale>
                                    <p:animScale>
                                      <p:cBhvr>
                                        <p:cTn id="15" dur="20">
                                          <p:stCondLst>
                                            <p:cond delay="984"/>
                                          </p:stCondLst>
                                        </p:cTn>
                                        <p:tgtEl>
                                          <p:spTgt spid="10"/>
                                        </p:tgtEl>
                                      </p:cBhvr>
                                      <p:to x="100000" y="80000"/>
                                    </p:animScale>
                                    <p:animScale>
                                      <p:cBhvr>
                                        <p:cTn id="16" dur="124" decel="50000">
                                          <p:stCondLst>
                                            <p:cond delay="1004"/>
                                          </p:stCondLst>
                                        </p:cTn>
                                        <p:tgtEl>
                                          <p:spTgt spid="10"/>
                                        </p:tgtEl>
                                      </p:cBhvr>
                                      <p:to x="100000" y="100000"/>
                                    </p:animScale>
                                    <p:animScale>
                                      <p:cBhvr>
                                        <p:cTn id="17" dur="20">
                                          <p:stCondLst>
                                            <p:cond delay="1231"/>
                                          </p:stCondLst>
                                        </p:cTn>
                                        <p:tgtEl>
                                          <p:spTgt spid="10"/>
                                        </p:tgtEl>
                                      </p:cBhvr>
                                      <p:to x="100000" y="90000"/>
                                    </p:animScale>
                                    <p:animScale>
                                      <p:cBhvr>
                                        <p:cTn id="18" dur="124" decel="50000">
                                          <p:stCondLst>
                                            <p:cond delay="1251"/>
                                          </p:stCondLst>
                                        </p:cTn>
                                        <p:tgtEl>
                                          <p:spTgt spid="10"/>
                                        </p:tgtEl>
                                      </p:cBhvr>
                                      <p:to x="100000" y="100000"/>
                                    </p:animScale>
                                    <p:animScale>
                                      <p:cBhvr>
                                        <p:cTn id="19" dur="20">
                                          <p:stCondLst>
                                            <p:cond delay="1356"/>
                                          </p:stCondLst>
                                        </p:cTn>
                                        <p:tgtEl>
                                          <p:spTgt spid="10"/>
                                        </p:tgtEl>
                                      </p:cBhvr>
                                      <p:to x="100000" y="95000"/>
                                    </p:animScale>
                                    <p:animScale>
                                      <p:cBhvr>
                                        <p:cTn id="20" dur="124" decel="50000">
                                          <p:stCondLst>
                                            <p:cond delay="1376"/>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18979" y="404664"/>
            <a:ext cx="1919234" cy="534146"/>
            <a:chOff x="5232856" y="1918920"/>
            <a:chExt cx="1919234" cy="534146"/>
          </a:xfrm>
        </p:grpSpPr>
        <p:sp>
          <p:nvSpPr>
            <p:cNvPr id="8" name="任意多边形 7"/>
            <p:cNvSpPr/>
            <p:nvPr/>
          </p:nvSpPr>
          <p:spPr>
            <a:xfrm>
              <a:off x="5232856" y="1930157"/>
              <a:ext cx="240440" cy="469424"/>
            </a:xfrm>
            <a:custGeom>
              <a:avLst/>
              <a:gdLst>
                <a:gd name="connsiteX0" fmla="*/ 0 w 240440"/>
                <a:gd name="connsiteY0" fmla="*/ 0 h 469424"/>
                <a:gd name="connsiteX1" fmla="*/ 240440 w 240440"/>
                <a:gd name="connsiteY1" fmla="*/ 0 h 469424"/>
                <a:gd name="connsiteX2" fmla="*/ 240440 w 240440"/>
                <a:gd name="connsiteY2" fmla="*/ 469424 h 469424"/>
                <a:gd name="connsiteX3" fmla="*/ 157350 w 240440"/>
                <a:gd name="connsiteY3" fmla="*/ 469424 h 469424"/>
                <a:gd name="connsiteX4" fmla="*/ 157350 w 240440"/>
                <a:gd name="connsiteY4" fmla="*/ 77847 h 469424"/>
                <a:gd name="connsiteX5" fmla="*/ 141202 w 240440"/>
                <a:gd name="connsiteY5" fmla="*/ 77847 h 469424"/>
                <a:gd name="connsiteX6" fmla="*/ 141202 w 240440"/>
                <a:gd name="connsiteY6" fmla="*/ 77493 h 469424"/>
                <a:gd name="connsiteX7" fmla="*/ 103977 w 240440"/>
                <a:gd name="connsiteY7" fmla="*/ 77493 h 469424"/>
                <a:gd name="connsiteX8" fmla="*/ 103977 w 240440"/>
                <a:gd name="connsiteY8" fmla="*/ 77847 h 469424"/>
                <a:gd name="connsiteX9" fmla="*/ 85342 w 240440"/>
                <a:gd name="connsiteY9" fmla="*/ 77847 h 469424"/>
                <a:gd name="connsiteX10" fmla="*/ 85342 w 240440"/>
                <a:gd name="connsiteY10" fmla="*/ 469424 h 469424"/>
                <a:gd name="connsiteX11" fmla="*/ 0 w 240440"/>
                <a:gd name="connsiteY11" fmla="*/ 469424 h 469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0440" h="469424">
                  <a:moveTo>
                    <a:pt x="0" y="0"/>
                  </a:moveTo>
                  <a:lnTo>
                    <a:pt x="240440" y="0"/>
                  </a:lnTo>
                  <a:lnTo>
                    <a:pt x="240440" y="469424"/>
                  </a:lnTo>
                  <a:lnTo>
                    <a:pt x="157350" y="469424"/>
                  </a:lnTo>
                  <a:lnTo>
                    <a:pt x="157350" y="77847"/>
                  </a:lnTo>
                  <a:lnTo>
                    <a:pt x="141202" y="77847"/>
                  </a:lnTo>
                  <a:lnTo>
                    <a:pt x="141202" y="77493"/>
                  </a:lnTo>
                  <a:lnTo>
                    <a:pt x="103977" y="77493"/>
                  </a:lnTo>
                  <a:lnTo>
                    <a:pt x="103977" y="77847"/>
                  </a:lnTo>
                  <a:lnTo>
                    <a:pt x="85342" y="77847"/>
                  </a:lnTo>
                  <a:lnTo>
                    <a:pt x="85342" y="469424"/>
                  </a:lnTo>
                  <a:lnTo>
                    <a:pt x="0" y="469424"/>
                  </a:lnTo>
                  <a:close/>
                </a:path>
              </a:pathLst>
            </a:custGeom>
            <a:solidFill>
              <a:srgbClr val="0070C0"/>
            </a:solidFill>
            <a:ln w="25400" cap="flat" cmpd="sng" algn="ctr">
              <a:noFill/>
              <a:prstDash val="solid"/>
            </a:ln>
            <a:effectLst/>
          </p:spPr>
          <p:txBody>
            <a:bodyPr wrap="square" rtlCol="0" anchor="ctr">
              <a:noAutofit/>
            </a:bodyP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sp>
          <p:nvSpPr>
            <p:cNvPr id="9" name="矩形 8"/>
            <p:cNvSpPr/>
            <p:nvPr/>
          </p:nvSpPr>
          <p:spPr>
            <a:xfrm>
              <a:off x="5508407" y="1927648"/>
              <a:ext cx="1610476" cy="468805"/>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smtClean="0">
                <a:ln>
                  <a:noFill/>
                </a:ln>
                <a:solidFill>
                  <a:prstClr val="white"/>
                </a:solidFill>
                <a:effectLst/>
                <a:uLnTx/>
                <a:uFillTx/>
                <a:latin typeface="Arial" panose="020B0604020202020204"/>
                <a:ea typeface="黑体" panose="02010609060101010101" charset="-122"/>
              </a:endParaRPr>
            </a:p>
          </p:txBody>
        </p:sp>
        <p:cxnSp>
          <p:nvCxnSpPr>
            <p:cNvPr id="10" name="肘形连接符 9"/>
            <p:cNvCxnSpPr/>
            <p:nvPr/>
          </p:nvCxnSpPr>
          <p:spPr>
            <a:xfrm>
              <a:off x="5352090" y="2030492"/>
              <a:ext cx="1800000" cy="422574"/>
            </a:xfrm>
            <a:prstGeom prst="bentConnector3">
              <a:avLst>
                <a:gd name="adj1" fmla="val 139"/>
              </a:avLst>
            </a:prstGeom>
            <a:noFill/>
            <a:ln w="9525" cap="flat" cmpd="sng" algn="ctr">
              <a:solidFill>
                <a:sysClr val="windowText" lastClr="000000"/>
              </a:solidFill>
              <a:prstDash val="solid"/>
            </a:ln>
            <a:effectLst/>
          </p:spPr>
        </p:cxnSp>
        <p:sp>
          <p:nvSpPr>
            <p:cNvPr id="13" name="矩形 12"/>
            <p:cNvSpPr/>
            <p:nvPr/>
          </p:nvSpPr>
          <p:spPr>
            <a:xfrm>
              <a:off x="5473296" y="1918920"/>
              <a:ext cx="1637886" cy="492443"/>
            </a:xfrm>
            <a:prstGeom prst="rect">
              <a:avLst/>
            </a:prstGeom>
          </p:spPr>
          <p:txBody>
            <a:bodyPr wrap="square">
              <a:spAutoFit/>
            </a:bodyPr>
            <a:lstStyle/>
            <a:p>
              <a:pPr algn="ctr" defTabSz="1219200">
                <a:tabLst>
                  <a:tab pos="2070735" algn="l"/>
                </a:tabLst>
              </a:pPr>
              <a:r>
                <a:rPr lang="zh-CN" altLang="zh-CN" sz="2600" b="1" kern="0" dirty="0">
                  <a:solidFill>
                    <a:prstClr val="black"/>
                  </a:solidFill>
                  <a:latin typeface="微软雅黑" panose="020B0503020204020204" pitchFamily="34" charset="-122"/>
                </a:rPr>
                <a:t>知识梳理</a:t>
              </a:r>
              <a:endParaRPr lang="zh-CN" altLang="zh-CN" sz="2600" b="1" kern="0" dirty="0">
                <a:solidFill>
                  <a:prstClr val="black"/>
                </a:solidFill>
                <a:latin typeface="微软雅黑" panose="020B0503020204020204" pitchFamily="34" charset="-122"/>
              </a:endParaRPr>
            </a:p>
          </p:txBody>
        </p:sp>
      </p:grpSp>
      <p:sp>
        <p:nvSpPr>
          <p:cNvPr id="3" name="矩形 2"/>
          <p:cNvSpPr/>
          <p:nvPr/>
        </p:nvSpPr>
        <p:spPr>
          <a:xfrm>
            <a:off x="576064" y="1180347"/>
            <a:ext cx="11136560" cy="664477"/>
          </a:xfrm>
          <a:prstGeom prst="rect">
            <a:avLst/>
          </a:prstGeom>
        </p:spPr>
        <p:txBody>
          <a:bodyPr wrap="square">
            <a:spAutoFit/>
          </a:bodyPr>
          <a:lstStyle/>
          <a:p>
            <a:pPr algn="just">
              <a:lnSpc>
                <a:spcPct val="150000"/>
              </a:lnSpc>
              <a:spcAft>
                <a:spcPts val="0"/>
              </a:spcAft>
            </a:pP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超几何分布</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4" name="对象 3"/>
          <p:cNvGraphicFramePr>
            <a:graphicFrameLocks noChangeAspect="1"/>
          </p:cNvGraphicFramePr>
          <p:nvPr/>
        </p:nvGraphicFramePr>
        <p:xfrm>
          <a:off x="678149" y="1722016"/>
          <a:ext cx="10555288" cy="1878013"/>
        </p:xfrm>
        <a:graphic>
          <a:graphicData uri="http://schemas.openxmlformats.org/presentationml/2006/ole">
            <mc:AlternateContent xmlns:mc="http://schemas.openxmlformats.org/markup-compatibility/2006">
              <mc:Choice xmlns:v="urn:schemas-microsoft-com:vml" Requires="v">
                <p:oleObj spid="_x0000_s830504" name="文档" r:id="rId1" imgW="10556875" imgH="1880870" progId="Word.Document.12">
                  <p:embed/>
                </p:oleObj>
              </mc:Choice>
              <mc:Fallback>
                <p:oleObj name="文档" r:id="rId1" imgW="10556875" imgH="1880870" progId="Word.Document.12">
                  <p:embed/>
                  <p:pic>
                    <p:nvPicPr>
                      <p:cNvPr id="0" name="图片 830503"/>
                      <p:cNvPicPr/>
                      <p:nvPr/>
                    </p:nvPicPr>
                    <p:blipFill>
                      <a:blip r:embed="rId2"/>
                      <a:stretch>
                        <a:fillRect/>
                      </a:stretch>
                    </p:blipFill>
                    <p:spPr>
                      <a:xfrm>
                        <a:off x="678149" y="1722016"/>
                        <a:ext cx="10555288" cy="1878013"/>
                      </a:xfrm>
                      <a:prstGeom prst="rect">
                        <a:avLst/>
                      </a:prstGeom>
                    </p:spPr>
                  </p:pic>
                </p:oleObj>
              </mc:Fallback>
            </mc:AlternateContent>
          </a:graphicData>
        </a:graphic>
      </p:graphicFrame>
      <p:sp>
        <p:nvSpPr>
          <p:cNvPr id="16" name="矩形 15"/>
          <p:cNvSpPr/>
          <p:nvPr/>
        </p:nvSpPr>
        <p:spPr>
          <a:xfrm>
            <a:off x="576064" y="3267790"/>
            <a:ext cx="11136560" cy="2893100"/>
          </a:xfrm>
          <a:prstGeom prst="rect">
            <a:avLst/>
          </a:prstGeom>
        </p:spPr>
        <p:txBody>
          <a:bodyPr wrap="square">
            <a:spAutoFit/>
          </a:bodyPr>
          <a:lstStyle/>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记法：</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服从超几何分布，记</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u="sng" kern="100" dirty="0" smtClean="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并将</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P</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200000"/>
              </a:lnSpc>
              <a:spcAft>
                <a:spcPts val="0"/>
              </a:spcAft>
            </a:pPr>
            <a:r>
              <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_________</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记</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含义：在</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中</a:t>
            </a:r>
            <a:r>
              <a:rPr lang="zh-CN"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en-US" altLang="zh-CN" sz="2800" kern="100" dirty="0" smtClean="0">
              <a:latin typeface="Times New Roman" panose="02020603050405020304" pitchFamily="18" charset="0"/>
              <a:ea typeface="方正中等线简体" panose="03000509000000000000" pitchFamily="65" charset="-122"/>
              <a:cs typeface="Times New Roman" panose="02020603050405020304" pitchFamily="18" charset="0"/>
            </a:endParaRPr>
          </a:p>
          <a:p>
            <a:pPr algn="just">
              <a:lnSpc>
                <a:spcPct val="150000"/>
              </a:lnSpc>
              <a:spcAft>
                <a:spcPts val="0"/>
              </a:spcAft>
            </a:pPr>
            <a:r>
              <a:rPr lang="en-US" altLang="zh-CN" sz="2800" i="1" kern="100" dirty="0" smtClean="0">
                <a:latin typeface="Times New Roman" panose="02020603050405020304" pitchFamily="18" charset="0"/>
                <a:ea typeface="方正中等线简体" panose="03000509000000000000" pitchFamily="65" charset="-122"/>
                <a:cs typeface="Courier New" panose="02070309020205020404" pitchFamily="49" charset="0"/>
              </a:rPr>
              <a:t>r</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的含义：</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p:cNvSpPr/>
          <p:nvPr/>
        </p:nvSpPr>
        <p:spPr>
          <a:xfrm>
            <a:off x="5977538" y="3378200"/>
            <a:ext cx="2699778" cy="523220"/>
          </a:xfrm>
          <a:prstGeom prst="rect">
            <a:avLst/>
          </a:prstGeom>
        </p:spPr>
        <p:txBody>
          <a:bodyPr wrap="none">
            <a:spAutoFit/>
          </a:bodyPr>
          <a:lstStyle/>
          <a:p>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H</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M</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N</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graphicFrame>
        <p:nvGraphicFramePr>
          <p:cNvPr id="17" name="对象 16"/>
          <p:cNvGraphicFramePr>
            <a:graphicFrameLocks noChangeAspect="1"/>
          </p:cNvGraphicFramePr>
          <p:nvPr/>
        </p:nvGraphicFramePr>
        <p:xfrm>
          <a:off x="787610" y="3776017"/>
          <a:ext cx="1901825" cy="1128713"/>
        </p:xfrm>
        <a:graphic>
          <a:graphicData uri="http://schemas.openxmlformats.org/presentationml/2006/ole">
            <mc:AlternateContent xmlns:mc="http://schemas.openxmlformats.org/markup-compatibility/2006">
              <mc:Choice xmlns:v="urn:schemas-microsoft-com:vml" Requires="v">
                <p:oleObj spid="_x0000_s830505" name="文档" r:id="rId3" imgW="1900555" imgH="1132205" progId="Word.Document.12">
                  <p:embed/>
                </p:oleObj>
              </mc:Choice>
              <mc:Fallback>
                <p:oleObj name="文档" r:id="rId3" imgW="1900555" imgH="1132205" progId="Word.Document.12">
                  <p:embed/>
                  <p:pic>
                    <p:nvPicPr>
                      <p:cNvPr id="0" name="图片 830504"/>
                      <p:cNvPicPr/>
                      <p:nvPr/>
                    </p:nvPicPr>
                    <p:blipFill>
                      <a:blip r:embed="rId4"/>
                      <a:stretch>
                        <a:fillRect/>
                      </a:stretch>
                    </p:blipFill>
                    <p:spPr>
                      <a:xfrm>
                        <a:off x="787610" y="3776017"/>
                        <a:ext cx="1901825" cy="1128713"/>
                      </a:xfrm>
                      <a:prstGeom prst="rect">
                        <a:avLst/>
                      </a:prstGeom>
                    </p:spPr>
                  </p:pic>
                </p:oleObj>
              </mc:Fallback>
            </mc:AlternateContent>
          </a:graphicData>
        </a:graphic>
      </p:graphicFrame>
      <p:pic>
        <p:nvPicPr>
          <p:cNvPr id="830485" name="Picture 21" descr="8-13"/>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4129714"/>
            <a:ext cx="3503675" cy="249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825093"/>
            <a:ext cx="11305256" cy="3323987"/>
          </a:xfrm>
          <a:prstGeom prst="rect">
            <a:avLst/>
          </a:prstGeom>
        </p:spPr>
        <p:txBody>
          <a:bodyPr wrap="square">
            <a:spAutoFit/>
          </a:bodyPr>
          <a:lstStyle/>
          <a:p>
            <a:pPr algn="just">
              <a:lnSpc>
                <a:spcPct val="150000"/>
              </a:lnSpc>
              <a:spcAft>
                <a:spcPts val="0"/>
              </a:spcAft>
            </a:pPr>
            <a:r>
              <a:rPr lang="zh-CN" altLang="zh-CN" sz="2800" b="1" kern="100">
                <a:latin typeface="Times New Roman" panose="02020603050405020304" pitchFamily="18" charset="0"/>
                <a:ea typeface="方正中等线简体" panose="03000509000000000000" pitchFamily="65" charset="-122"/>
                <a:cs typeface="Times New Roman" panose="02020603050405020304" pitchFamily="18" charset="0"/>
              </a:rPr>
              <a:t>注意点：</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在超几何分布的模型中，</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任取</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应理解为</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不放回地一次取一件，连续取</a:t>
            </a:r>
            <a:r>
              <a:rPr lang="en-US" altLang="zh-CN" sz="2800" i="1" kern="100">
                <a:latin typeface="Times New Roman" panose="02020603050405020304" pitchFamily="18" charset="0"/>
                <a:ea typeface="方正中等线简体" panose="03000509000000000000" pitchFamily="65" charset="-122"/>
                <a:cs typeface="Courier New" panose="02070309020205020404" pitchFamily="49" charset="0"/>
              </a:rPr>
              <a:t>n</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件</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超几何分布的特点：</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不放回抽样；</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考察对象分两类；</a:t>
            </a:r>
            <a:r>
              <a:rPr lang="en-US" altLang="zh-CN" sz="2800" kern="10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实质是古典概型</a:t>
            </a:r>
            <a:r>
              <a:rPr lang="en-US" altLang="zh-CN" sz="2800" kern="10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43372" y="526317"/>
            <a:ext cx="11305256" cy="2603470"/>
          </a:xfrm>
          <a:prstGeom prst="rect">
            <a:avLst/>
          </a:prstGeom>
        </p:spPr>
        <p:txBody>
          <a:bodyPr wrap="square">
            <a:spAutoFit/>
          </a:bodyPr>
          <a:lstStyle/>
          <a:p>
            <a:pPr algn="just">
              <a:lnSpc>
                <a:spcPct val="150000"/>
              </a:lnSpc>
              <a:spcAft>
                <a:spcPts val="0"/>
              </a:spcAft>
            </a:pPr>
            <a:r>
              <a:rPr lang="zh-CN" altLang="zh-CN" sz="28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smtClean="0">
                <a:solidFill>
                  <a:srgbClr val="0000FF"/>
                </a:solidFill>
                <a:latin typeface="微软雅黑" panose="020B0503020204020204" pitchFamily="34" charset="-122"/>
                <a:ea typeface="宋体" panose="02010600030101010101" pitchFamily="2" charset="-122"/>
                <a:cs typeface="Times New Roman" panose="02020603050405020304" pitchFamily="18" charset="0"/>
              </a:rPr>
              <a:t>1</a:t>
            </a:r>
            <a:r>
              <a:rPr lang="zh-CN" altLang="zh-CN" sz="2800" kern="100" dirty="0" smtClean="0">
                <a:latin typeface="Times New Roman" panose="02020603050405020304" pitchFamily="18" charset="0"/>
                <a:ea typeface="黑体" panose="02010609060101010101" charset="-122"/>
                <a:cs typeface="Times New Roman" panose="02020603050405020304" pitchFamily="18" charset="0"/>
              </a:rPr>
              <a:t>　</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下列问题中，哪些属于超几何分布问题，说明理由</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抛掷三枚骰子，所得向上的数是</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的骰子的个数记为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的分布列；</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有一批种子的发芽率为</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70%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，任取</a:t>
            </a: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10</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颗种子做发芽实验，把实验中发芽的种子的个数记为</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的分布列；</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p:cNvSpPr/>
          <p:nvPr/>
        </p:nvSpPr>
        <p:spPr>
          <a:xfrm>
            <a:off x="443372" y="3573016"/>
            <a:ext cx="11305256" cy="664477"/>
          </a:xfrm>
          <a:prstGeom prst="rect">
            <a:avLst/>
          </a:prstGeom>
        </p:spPr>
        <p:txBody>
          <a:bodyPr wrap="square">
            <a:spAutoFit/>
          </a:bodyPr>
          <a:lstStyle/>
          <a:p>
            <a:pPr algn="just">
              <a:lnSpc>
                <a:spcPct val="150000"/>
              </a:lnSpc>
              <a:spcAft>
                <a:spcPts val="0"/>
              </a:spcAft>
            </a:pPr>
            <a:r>
              <a:rPr lang="zh-CN" altLang="zh-CN" sz="2800" kern="1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sz="2800" kern="10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kern="100">
                <a:latin typeface="Times New Roman" panose="02020603050405020304" pitchFamily="18" charset="0"/>
                <a:ea typeface="黑体" panose="02010609060101010101" charset="-122"/>
                <a:cs typeface="Courier New" panose="02070309020205020404" pitchFamily="49" charset="0"/>
              </a:rPr>
              <a:t>(1)(2)</a:t>
            </a:r>
            <a:r>
              <a:rPr lang="zh-CN" altLang="zh-CN" sz="2800" kern="100">
                <a:latin typeface="Times New Roman" panose="02020603050405020304" pitchFamily="18" charset="0"/>
                <a:ea typeface="黑体" panose="02010609060101010101" charset="-122"/>
                <a:cs typeface="Times New Roman" panose="02020603050405020304" pitchFamily="18" charset="0"/>
              </a:rPr>
              <a:t>中样本没有分类，不是超几何分布问题，是重复试验问题</a:t>
            </a:r>
            <a:r>
              <a:rPr lang="en-US" altLang="zh-CN" sz="2800" kern="100">
                <a:latin typeface="Times New Roman" panose="02020603050405020304" pitchFamily="18" charset="0"/>
                <a:ea typeface="黑体" panose="02010609060101010101" charset="-122"/>
                <a:cs typeface="Courier New" panose="02070309020205020404" pitchFamily="49"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cSld>
  <p:clrMapOvr>
    <a:masterClrMapping/>
  </p:clrMapOvr>
  <mc:AlternateContent xmlns:mc="http://schemas.openxmlformats.org/markup-compatibility/2006">
    <mc:Choice xmlns:p14="http://schemas.microsoft.com/office/powerpoint/2010/main" Requires="p14">
      <p:transition spd="slow" p14:dur="325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p="http://schemas.openxmlformats.org/presentationml/2006/main">
  <p:tag name="MH" val="20150816225314"/>
  <p:tag name="MH_LIBRARY" val="GRAPHIC"/>
  <p:tag name="MH_TYPE" val="SubTitle"/>
  <p:tag name="MH_ORDER" val="1"/>
</p:tagLst>
</file>

<file path=ppt/tags/tag2.xml><?xml version="1.0" encoding="utf-8"?>
<p:tagLst xmlns:p="http://schemas.openxmlformats.org/presentationml/2006/main">
  <p:tag name="MH" val="20150816225314"/>
  <p:tag name="MH_LIBRARY" val="GRAPHIC"/>
  <p:tag name="MH_TYPE" val="SubTitle"/>
  <p:tag name="MH_ORDER" val="1"/>
</p:tagLst>
</file>

<file path=ppt/tags/tag3.xml><?xml version="1.0" encoding="utf-8"?>
<p:tagLst xmlns:p="http://schemas.openxmlformats.org/presentationml/2006/main">
  <p:tag name="MH" val="20150816225314"/>
  <p:tag name="MH_LIBRARY" val="GRAPHIC"/>
  <p:tag name="MH_TYPE" val="SubTitle"/>
  <p:tag name="MH_ORDER" val="1"/>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5283</Words>
  <Application>WPS 演示</Application>
  <PresentationFormat>宽屏</PresentationFormat>
  <Paragraphs>1104</Paragraphs>
  <Slides>63</Slides>
  <Notes>2</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73</vt:i4>
      </vt:variant>
      <vt:variant>
        <vt:lpstr>幻灯片标题</vt:lpstr>
      </vt:variant>
      <vt:variant>
        <vt:i4>63</vt:i4>
      </vt:variant>
    </vt:vector>
  </HeadingPairs>
  <TitlesOfParts>
    <vt:vector size="154" baseType="lpstr">
      <vt:lpstr>Arial</vt:lpstr>
      <vt:lpstr>宋体</vt:lpstr>
      <vt:lpstr>Wingdings</vt:lpstr>
      <vt:lpstr>微软雅黑</vt:lpstr>
      <vt:lpstr>Times New Roman</vt:lpstr>
      <vt:lpstr>方正中等线简体</vt:lpstr>
      <vt:lpstr>Courier New</vt:lpstr>
      <vt:lpstr>明黑</vt:lpstr>
      <vt:lpstr>黑体</vt:lpstr>
      <vt:lpstr>Calibri</vt:lpstr>
      <vt:lpstr>Arial</vt:lpstr>
      <vt:lpstr>Arial Unicode MS</vt:lpstr>
      <vt:lpstr>华文细黑</vt:lpstr>
      <vt:lpstr>Broadway</vt:lpstr>
      <vt:lpstr>细等线拼音字体</vt:lpstr>
      <vt:lpstr>楷体</vt:lpstr>
      <vt:lpstr>经典繁仿黑</vt:lpstr>
      <vt:lpstr>1_Office 主题</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Word.Document.12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木鸟飞²⁰¹⁸</cp:lastModifiedBy>
  <cp:revision>1804</cp:revision>
  <dcterms:created xsi:type="dcterms:W3CDTF">2019-11-13T09:14:00Z</dcterms:created>
  <dcterms:modified xsi:type="dcterms:W3CDTF">2022-02-18T13:53:29Z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0D9BD097EDD74649B36DB90EF5CDBC39</vt:lpwstr>
  </property>
  <property fmtid="{D5CDD505-2E9C-101B-9397-08002B2CF9AE}" pid="3" name="KSOProductBuildVer">
    <vt:lpwstr>2052-11.1.0.11116</vt:lpwstr>
  </property>
</Properties>
</file>