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66"/>
  </p:handoutMasterIdLst>
  <p:sldIdLst>
    <p:sldId id="592" r:id="rId3"/>
    <p:sldId id="257" r:id="rId4"/>
    <p:sldId id="362" r:id="rId5"/>
    <p:sldId id="624" r:id="rId6"/>
    <p:sldId id="625" r:id="rId8"/>
    <p:sldId id="679" r:id="rId9"/>
    <p:sldId id="770" r:id="rId10"/>
    <p:sldId id="894" r:id="rId11"/>
    <p:sldId id="827" r:id="rId12"/>
    <p:sldId id="895" r:id="rId13"/>
    <p:sldId id="844" r:id="rId14"/>
    <p:sldId id="775" r:id="rId15"/>
    <p:sldId id="626" r:id="rId16"/>
    <p:sldId id="900" r:id="rId17"/>
    <p:sldId id="899" r:id="rId18"/>
    <p:sldId id="880" r:id="rId19"/>
    <p:sldId id="901" r:id="rId20"/>
    <p:sldId id="807" r:id="rId21"/>
    <p:sldId id="711" r:id="rId22"/>
    <p:sldId id="902" r:id="rId23"/>
    <p:sldId id="906" r:id="rId24"/>
    <p:sldId id="627" r:id="rId25"/>
    <p:sldId id="907" r:id="rId26"/>
    <p:sldId id="759" r:id="rId27"/>
    <p:sldId id="865" r:id="rId28"/>
    <p:sldId id="725" r:id="rId29"/>
    <p:sldId id="425" r:id="rId30"/>
    <p:sldId id="270" r:id="rId31"/>
    <p:sldId id="291" r:id="rId32"/>
    <p:sldId id="305" r:id="rId33"/>
    <p:sldId id="292" r:id="rId34"/>
    <p:sldId id="293" r:id="rId35"/>
    <p:sldId id="318" r:id="rId36"/>
    <p:sldId id="319" r:id="rId37"/>
    <p:sldId id="908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873" r:id="rId47"/>
    <p:sldId id="909" r:id="rId48"/>
    <p:sldId id="328" r:id="rId49"/>
    <p:sldId id="910" r:id="rId50"/>
    <p:sldId id="905" r:id="rId51"/>
    <p:sldId id="329" r:id="rId52"/>
    <p:sldId id="330" r:id="rId53"/>
    <p:sldId id="911" r:id="rId54"/>
    <p:sldId id="331" r:id="rId55"/>
    <p:sldId id="332" r:id="rId56"/>
    <p:sldId id="333" r:id="rId57"/>
    <p:sldId id="891" r:id="rId58"/>
    <p:sldId id="334" r:id="rId59"/>
    <p:sldId id="892" r:id="rId60"/>
    <p:sldId id="912" r:id="rId61"/>
    <p:sldId id="913" r:id="rId62"/>
    <p:sldId id="914" r:id="rId63"/>
    <p:sldId id="915" r:id="rId64"/>
    <p:sldId id="593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 varScale="1">
        <p:scale>
          <a:sx n="103" d="100"/>
          <a:sy n="103" d="100"/>
        </p:scale>
        <p:origin x="96" y="29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handoutMaster" Target="handoutMasters/handoutMaster1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57.emf"/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61.emf"/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73.emf"/><Relationship Id="rId4" Type="http://schemas.openxmlformats.org/officeDocument/2006/relationships/image" Target="../media/image72.emf"/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4.vml.rels><?xml version="1.0" encoding="UTF-8" standalone="yes"?>
<Relationships xmlns="http://schemas.openxmlformats.org/package/2006/relationships"><Relationship Id="rId5" Type="http://schemas.openxmlformats.org/officeDocument/2006/relationships/image" Target="../media/image86.emf"/><Relationship Id="rId4" Type="http://schemas.openxmlformats.org/officeDocument/2006/relationships/image" Target="../media/image85.emf"/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5.vml.rels><?xml version="1.0" encoding="UTF-8" standalone="yes"?>
<Relationships xmlns="http://schemas.openxmlformats.org/package/2006/relationships"><Relationship Id="rId4" Type="http://schemas.openxmlformats.org/officeDocument/2006/relationships/image" Target="../media/image90.emf"/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7.vml.rels><?xml version="1.0" encoding="UTF-8" standalone="yes"?>
<Relationships xmlns="http://schemas.openxmlformats.org/package/2006/relationships"><Relationship Id="rId4" Type="http://schemas.openxmlformats.org/officeDocument/2006/relationships/image" Target="../media/image95.emf"/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1.emf"/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emf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emf"/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.emf"/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4.docx"/><Relationship Id="rId8" Type="http://schemas.openxmlformats.org/officeDocument/2006/relationships/image" Target="../media/image10.emf"/><Relationship Id="rId7" Type="http://schemas.openxmlformats.org/officeDocument/2006/relationships/package" Target="../embeddings/Document13.docx"/><Relationship Id="rId6" Type="http://schemas.openxmlformats.org/officeDocument/2006/relationships/image" Target="../media/image9.emf"/><Relationship Id="rId5" Type="http://schemas.openxmlformats.org/officeDocument/2006/relationships/package" Target="../embeddings/Document12.docx"/><Relationship Id="rId4" Type="http://schemas.openxmlformats.org/officeDocument/2006/relationships/image" Target="../media/image8.emf"/><Relationship Id="rId3" Type="http://schemas.openxmlformats.org/officeDocument/2006/relationships/package" Target="../embeddings/Document11.docx"/><Relationship Id="rId2" Type="http://schemas.openxmlformats.org/officeDocument/2006/relationships/image" Target="../media/image7.emf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1.emf"/><Relationship Id="rId1" Type="http://schemas.openxmlformats.org/officeDocument/2006/relationships/package" Target="../embeddings/Document10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9.docx"/><Relationship Id="rId8" Type="http://schemas.openxmlformats.org/officeDocument/2006/relationships/image" Target="../media/image15.emf"/><Relationship Id="rId7" Type="http://schemas.openxmlformats.org/officeDocument/2006/relationships/package" Target="../embeddings/Document18.docx"/><Relationship Id="rId6" Type="http://schemas.openxmlformats.org/officeDocument/2006/relationships/image" Target="../media/image14.emf"/><Relationship Id="rId5" Type="http://schemas.openxmlformats.org/officeDocument/2006/relationships/package" Target="../embeddings/Document17.docx"/><Relationship Id="rId4" Type="http://schemas.openxmlformats.org/officeDocument/2006/relationships/image" Target="../media/image13.emf"/><Relationship Id="rId3" Type="http://schemas.openxmlformats.org/officeDocument/2006/relationships/package" Target="../embeddings/Document16.docx"/><Relationship Id="rId2" Type="http://schemas.openxmlformats.org/officeDocument/2006/relationships/image" Target="../media/image12.emf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17.png"/><Relationship Id="rId11" Type="http://schemas.openxmlformats.org/officeDocument/2006/relationships/slide" Target="slide4.xml"/><Relationship Id="rId10" Type="http://schemas.openxmlformats.org/officeDocument/2006/relationships/image" Target="../media/image16.emf"/><Relationship Id="rId1" Type="http://schemas.openxmlformats.org/officeDocument/2006/relationships/package" Target="../embeddings/Document15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4.docx"/><Relationship Id="rId8" Type="http://schemas.openxmlformats.org/officeDocument/2006/relationships/image" Target="../media/image21.emf"/><Relationship Id="rId7" Type="http://schemas.openxmlformats.org/officeDocument/2006/relationships/package" Target="../embeddings/Document23.docx"/><Relationship Id="rId6" Type="http://schemas.openxmlformats.org/officeDocument/2006/relationships/image" Target="../media/image20.emf"/><Relationship Id="rId5" Type="http://schemas.openxmlformats.org/officeDocument/2006/relationships/package" Target="../embeddings/Document22.docx"/><Relationship Id="rId4" Type="http://schemas.openxmlformats.org/officeDocument/2006/relationships/image" Target="../media/image19.emf"/><Relationship Id="rId3" Type="http://schemas.openxmlformats.org/officeDocument/2006/relationships/package" Target="../embeddings/Document21.docx"/><Relationship Id="rId2" Type="http://schemas.openxmlformats.org/officeDocument/2006/relationships/image" Target="../media/image18.emf"/><Relationship Id="rId14" Type="http://schemas.openxmlformats.org/officeDocument/2006/relationships/vmlDrawing" Target="../drawings/vmlDrawing5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3.emf"/><Relationship Id="rId11" Type="http://schemas.openxmlformats.org/officeDocument/2006/relationships/package" Target="../embeddings/Document25.docx"/><Relationship Id="rId10" Type="http://schemas.openxmlformats.org/officeDocument/2006/relationships/image" Target="../media/image22.emf"/><Relationship Id="rId1" Type="http://schemas.openxmlformats.org/officeDocument/2006/relationships/package" Target="../embeddings/Document20.docx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7.emf"/><Relationship Id="rId7" Type="http://schemas.openxmlformats.org/officeDocument/2006/relationships/package" Target="../embeddings/Document29.docx"/><Relationship Id="rId6" Type="http://schemas.openxmlformats.org/officeDocument/2006/relationships/image" Target="../media/image26.emf"/><Relationship Id="rId5" Type="http://schemas.openxmlformats.org/officeDocument/2006/relationships/package" Target="../embeddings/Document28.docx"/><Relationship Id="rId4" Type="http://schemas.openxmlformats.org/officeDocument/2006/relationships/image" Target="../media/image25.emf"/><Relationship Id="rId3" Type="http://schemas.openxmlformats.org/officeDocument/2006/relationships/package" Target="../embeddings/Document27.docx"/><Relationship Id="rId2" Type="http://schemas.openxmlformats.org/officeDocument/2006/relationships/image" Target="../media/image24.emf"/><Relationship Id="rId10" Type="http://schemas.openxmlformats.org/officeDocument/2006/relationships/vmlDrawing" Target="../drawings/vmlDrawing6.vml"/><Relationship Id="rId1" Type="http://schemas.openxmlformats.org/officeDocument/2006/relationships/package" Target="../embeddings/Document26.docx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31.emf"/><Relationship Id="rId7" Type="http://schemas.openxmlformats.org/officeDocument/2006/relationships/package" Target="../embeddings/Document33.docx"/><Relationship Id="rId6" Type="http://schemas.openxmlformats.org/officeDocument/2006/relationships/image" Target="../media/image30.emf"/><Relationship Id="rId5" Type="http://schemas.openxmlformats.org/officeDocument/2006/relationships/package" Target="../embeddings/Document32.docx"/><Relationship Id="rId4" Type="http://schemas.openxmlformats.org/officeDocument/2006/relationships/image" Target="../media/image29.emf"/><Relationship Id="rId3" Type="http://schemas.openxmlformats.org/officeDocument/2006/relationships/package" Target="../embeddings/Document31.docx"/><Relationship Id="rId2" Type="http://schemas.openxmlformats.org/officeDocument/2006/relationships/image" Target="../media/image28.emf"/><Relationship Id="rId10" Type="http://schemas.openxmlformats.org/officeDocument/2006/relationships/vmlDrawing" Target="../drawings/vmlDrawing7.vml"/><Relationship Id="rId1" Type="http://schemas.openxmlformats.org/officeDocument/2006/relationships/package" Target="../embeddings/Document30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8.docx"/><Relationship Id="rId8" Type="http://schemas.openxmlformats.org/officeDocument/2006/relationships/image" Target="../media/image35.emf"/><Relationship Id="rId7" Type="http://schemas.openxmlformats.org/officeDocument/2006/relationships/package" Target="../embeddings/Document37.docx"/><Relationship Id="rId6" Type="http://schemas.openxmlformats.org/officeDocument/2006/relationships/image" Target="../media/image34.emf"/><Relationship Id="rId5" Type="http://schemas.openxmlformats.org/officeDocument/2006/relationships/package" Target="../embeddings/Document36.docx"/><Relationship Id="rId4" Type="http://schemas.openxmlformats.org/officeDocument/2006/relationships/image" Target="../media/image33.emf"/><Relationship Id="rId3" Type="http://schemas.openxmlformats.org/officeDocument/2006/relationships/package" Target="../embeddings/Document35.docx"/><Relationship Id="rId2" Type="http://schemas.openxmlformats.org/officeDocument/2006/relationships/image" Target="../media/image32.e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36.emf"/><Relationship Id="rId1" Type="http://schemas.openxmlformats.org/officeDocument/2006/relationships/package" Target="../embeddings/Document34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0.emf"/><Relationship Id="rId7" Type="http://schemas.openxmlformats.org/officeDocument/2006/relationships/package" Target="../embeddings/Document42.docx"/><Relationship Id="rId6" Type="http://schemas.openxmlformats.org/officeDocument/2006/relationships/image" Target="../media/image39.emf"/><Relationship Id="rId5" Type="http://schemas.openxmlformats.org/officeDocument/2006/relationships/package" Target="../embeddings/Document41.docx"/><Relationship Id="rId4" Type="http://schemas.openxmlformats.org/officeDocument/2006/relationships/image" Target="../media/image38.emf"/><Relationship Id="rId3" Type="http://schemas.openxmlformats.org/officeDocument/2006/relationships/package" Target="../embeddings/Document40.docx"/><Relationship Id="rId2" Type="http://schemas.openxmlformats.org/officeDocument/2006/relationships/image" Target="../media/image37.emf"/><Relationship Id="rId10" Type="http://schemas.openxmlformats.org/officeDocument/2006/relationships/vmlDrawing" Target="../drawings/vmlDrawing9.vml"/><Relationship Id="rId1" Type="http://schemas.openxmlformats.org/officeDocument/2006/relationships/package" Target="../embeddings/Document39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5.docx"/><Relationship Id="rId8" Type="http://schemas.openxmlformats.org/officeDocument/2006/relationships/image" Target="../media/image42.emf"/><Relationship Id="rId7" Type="http://schemas.openxmlformats.org/officeDocument/2006/relationships/package" Target="../embeddings/Document44.docx"/><Relationship Id="rId6" Type="http://schemas.openxmlformats.org/officeDocument/2006/relationships/image" Target="../media/image41.emf"/><Relationship Id="rId5" Type="http://schemas.openxmlformats.org/officeDocument/2006/relationships/package" Target="../embeddings/Document43.docx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2" Type="http://schemas.openxmlformats.org/officeDocument/2006/relationships/vmlDrawing" Target="../drawings/vmlDrawing10.vml"/><Relationship Id="rId11" Type="http://schemas.openxmlformats.org/officeDocument/2006/relationships/slideLayout" Target="../slideLayouts/slideLayout16.xml"/><Relationship Id="rId10" Type="http://schemas.openxmlformats.org/officeDocument/2006/relationships/image" Target="../media/image43.emf"/><Relationship Id="rId1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45.emf"/><Relationship Id="rId7" Type="http://schemas.openxmlformats.org/officeDocument/2006/relationships/package" Target="../embeddings/Document47.docx"/><Relationship Id="rId6" Type="http://schemas.openxmlformats.org/officeDocument/2006/relationships/image" Target="../media/image44.emf"/><Relationship Id="rId5" Type="http://schemas.openxmlformats.org/officeDocument/2006/relationships/package" Target="../embeddings/Document46.docx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1" Type="http://schemas.openxmlformats.org/officeDocument/2006/relationships/notesSlide" Target="../notesSlides/notesSlide2.xml"/><Relationship Id="rId10" Type="http://schemas.openxmlformats.org/officeDocument/2006/relationships/vmlDrawing" Target="../drawings/vmlDrawing11.vml"/><Relationship Id="rId1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46.emf"/><Relationship Id="rId7" Type="http://schemas.openxmlformats.org/officeDocument/2006/relationships/package" Target="../embeddings/Document48.docx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Relationship Id="rId3" Type="http://schemas.openxmlformats.org/officeDocument/2006/relationships/slide" Target="slide29.xml"/><Relationship Id="rId2" Type="http://schemas.openxmlformats.org/officeDocument/2006/relationships/image" Target="../media/image17.png"/><Relationship Id="rId10" Type="http://schemas.openxmlformats.org/officeDocument/2006/relationships/vmlDrawing" Target="../drawings/vmlDrawing12.vml"/><Relationship Id="rId1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" Target="slide40.xml"/><Relationship Id="rId8" Type="http://schemas.openxmlformats.org/officeDocument/2006/relationships/slide" Target="slide39.xml"/><Relationship Id="rId7" Type="http://schemas.openxmlformats.org/officeDocument/2006/relationships/slide" Target="slide38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4.xml"/><Relationship Id="rId3" Type="http://schemas.openxmlformats.org/officeDocument/2006/relationships/image" Target="../media/image49.png"/><Relationship Id="rId20" Type="http://schemas.openxmlformats.org/officeDocument/2006/relationships/slideLayout" Target="../slideLayouts/slideLayout1.xml"/><Relationship Id="rId2" Type="http://schemas.microsoft.com/office/2007/relationships/hdphoto" Target="../media/image48.wdp"/><Relationship Id="rId19" Type="http://schemas.openxmlformats.org/officeDocument/2006/relationships/slide" Target="slide56.xml"/><Relationship Id="rId18" Type="http://schemas.openxmlformats.org/officeDocument/2006/relationships/slide" Target="slide54.xml"/><Relationship Id="rId17" Type="http://schemas.openxmlformats.org/officeDocument/2006/relationships/slide" Target="slide53.xml"/><Relationship Id="rId16" Type="http://schemas.openxmlformats.org/officeDocument/2006/relationships/slide" Target="slide52.xml"/><Relationship Id="rId15" Type="http://schemas.openxmlformats.org/officeDocument/2006/relationships/slide" Target="slide50.xml"/><Relationship Id="rId14" Type="http://schemas.openxmlformats.org/officeDocument/2006/relationships/slide" Target="slide49.xml"/><Relationship Id="rId13" Type="http://schemas.openxmlformats.org/officeDocument/2006/relationships/slide" Target="slide46.xml"/><Relationship Id="rId12" Type="http://schemas.openxmlformats.org/officeDocument/2006/relationships/slide" Target="slide43.xml"/><Relationship Id="rId11" Type="http://schemas.openxmlformats.org/officeDocument/2006/relationships/slide" Target="slide42.xml"/><Relationship Id="rId10" Type="http://schemas.openxmlformats.org/officeDocument/2006/relationships/slide" Target="slide41.xml"/><Relationship Id="rId1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2" Type="http://schemas.openxmlformats.org/officeDocument/2006/relationships/vmlDrawing" Target="../drawings/vmlDrawing13.vml"/><Relationship Id="rId21" Type="http://schemas.openxmlformats.org/officeDocument/2006/relationships/slideLayout" Target="../slideLayouts/slideLayout9.xml"/><Relationship Id="rId20" Type="http://schemas.openxmlformats.org/officeDocument/2006/relationships/image" Target="../media/image51.emf"/><Relationship Id="rId2" Type="http://schemas.openxmlformats.org/officeDocument/2006/relationships/slide" Target="slide36.xml"/><Relationship Id="rId19" Type="http://schemas.openxmlformats.org/officeDocument/2006/relationships/package" Target="../embeddings/Document50.docx"/><Relationship Id="rId18" Type="http://schemas.openxmlformats.org/officeDocument/2006/relationships/image" Target="../media/image50.emf"/><Relationship Id="rId17" Type="http://schemas.openxmlformats.org/officeDocument/2006/relationships/package" Target="../embeddings/Document49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7" Type="http://schemas.openxmlformats.org/officeDocument/2006/relationships/slideLayout" Target="../slideLayouts/slideLayout13.xml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7" Type="http://schemas.openxmlformats.org/officeDocument/2006/relationships/slideLayout" Target="../slideLayouts/slideLayout10.xml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7" Type="http://schemas.openxmlformats.org/officeDocument/2006/relationships/slideLayout" Target="../slideLayouts/slideLayout12.xml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2.xml"/><Relationship Id="rId6" Type="http://schemas.openxmlformats.org/officeDocument/2006/relationships/tags" Target="../tags/tag2.xml"/><Relationship Id="rId5" Type="http://schemas.openxmlformats.org/officeDocument/2006/relationships/slide" Target="slide13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33.xml"/><Relationship Id="rId10" Type="http://schemas.openxmlformats.org/officeDocument/2006/relationships/notesSlide" Target="../notesSlides/notesSlide1.xml"/><Relationship Id="rId1" Type="http://schemas.openxmlformats.org/officeDocument/2006/relationships/slide" Target="slide28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2" Type="http://schemas.openxmlformats.org/officeDocument/2006/relationships/vmlDrawing" Target="../drawings/vmlDrawing14.vml"/><Relationship Id="rId21" Type="http://schemas.openxmlformats.org/officeDocument/2006/relationships/slideLayout" Target="../slideLayouts/slideLayout14.xml"/><Relationship Id="rId20" Type="http://schemas.openxmlformats.org/officeDocument/2006/relationships/image" Target="../media/image53.emf"/><Relationship Id="rId2" Type="http://schemas.openxmlformats.org/officeDocument/2006/relationships/slide" Target="slide36.xml"/><Relationship Id="rId19" Type="http://schemas.openxmlformats.org/officeDocument/2006/relationships/package" Target="../embeddings/Document52.docx"/><Relationship Id="rId18" Type="http://schemas.openxmlformats.org/officeDocument/2006/relationships/image" Target="../media/image52.emf"/><Relationship Id="rId17" Type="http://schemas.openxmlformats.org/officeDocument/2006/relationships/package" Target="../embeddings/Document51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6" Type="http://schemas.openxmlformats.org/officeDocument/2006/relationships/vmlDrawing" Target="../drawings/vmlDrawing15.vml"/><Relationship Id="rId25" Type="http://schemas.openxmlformats.org/officeDocument/2006/relationships/slideLayout" Target="../slideLayouts/slideLayout8.xml"/><Relationship Id="rId24" Type="http://schemas.openxmlformats.org/officeDocument/2006/relationships/image" Target="../media/image57.emf"/><Relationship Id="rId23" Type="http://schemas.openxmlformats.org/officeDocument/2006/relationships/package" Target="../embeddings/Document56.docx"/><Relationship Id="rId22" Type="http://schemas.openxmlformats.org/officeDocument/2006/relationships/image" Target="../media/image56.emf"/><Relationship Id="rId21" Type="http://schemas.openxmlformats.org/officeDocument/2006/relationships/package" Target="../embeddings/Document55.docx"/><Relationship Id="rId20" Type="http://schemas.openxmlformats.org/officeDocument/2006/relationships/image" Target="../media/image55.emf"/><Relationship Id="rId2" Type="http://schemas.openxmlformats.org/officeDocument/2006/relationships/slide" Target="slide36.xml"/><Relationship Id="rId19" Type="http://schemas.openxmlformats.org/officeDocument/2006/relationships/package" Target="../embeddings/Document54.docx"/><Relationship Id="rId18" Type="http://schemas.openxmlformats.org/officeDocument/2006/relationships/image" Target="../media/image54.emf"/><Relationship Id="rId17" Type="http://schemas.openxmlformats.org/officeDocument/2006/relationships/package" Target="../embeddings/Document53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6" Type="http://schemas.openxmlformats.org/officeDocument/2006/relationships/vmlDrawing" Target="../drawings/vmlDrawing16.vml"/><Relationship Id="rId25" Type="http://schemas.openxmlformats.org/officeDocument/2006/relationships/slideLayout" Target="../slideLayouts/slideLayout15.xml"/><Relationship Id="rId24" Type="http://schemas.openxmlformats.org/officeDocument/2006/relationships/image" Target="../media/image61.emf"/><Relationship Id="rId23" Type="http://schemas.openxmlformats.org/officeDocument/2006/relationships/package" Target="../embeddings/Document60.docx"/><Relationship Id="rId22" Type="http://schemas.openxmlformats.org/officeDocument/2006/relationships/image" Target="../media/image60.emf"/><Relationship Id="rId21" Type="http://schemas.openxmlformats.org/officeDocument/2006/relationships/package" Target="../embeddings/Document59.docx"/><Relationship Id="rId20" Type="http://schemas.openxmlformats.org/officeDocument/2006/relationships/image" Target="../media/image59.emf"/><Relationship Id="rId2" Type="http://schemas.openxmlformats.org/officeDocument/2006/relationships/slide" Target="slide36.xml"/><Relationship Id="rId19" Type="http://schemas.openxmlformats.org/officeDocument/2006/relationships/package" Target="../embeddings/Document58.docx"/><Relationship Id="rId18" Type="http://schemas.openxmlformats.org/officeDocument/2006/relationships/image" Target="../media/image58.emf"/><Relationship Id="rId17" Type="http://schemas.openxmlformats.org/officeDocument/2006/relationships/package" Target="../embeddings/Document57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8" Type="http://schemas.openxmlformats.org/officeDocument/2006/relationships/vmlDrawing" Target="../drawings/vmlDrawing17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66.emf"/><Relationship Id="rId25" Type="http://schemas.openxmlformats.org/officeDocument/2006/relationships/package" Target="../embeddings/Document65.docx"/><Relationship Id="rId24" Type="http://schemas.openxmlformats.org/officeDocument/2006/relationships/image" Target="../media/image65.emf"/><Relationship Id="rId23" Type="http://schemas.openxmlformats.org/officeDocument/2006/relationships/package" Target="../embeddings/Document64.docx"/><Relationship Id="rId22" Type="http://schemas.openxmlformats.org/officeDocument/2006/relationships/image" Target="../media/image64.emf"/><Relationship Id="rId21" Type="http://schemas.openxmlformats.org/officeDocument/2006/relationships/package" Target="../embeddings/Document63.docx"/><Relationship Id="rId20" Type="http://schemas.openxmlformats.org/officeDocument/2006/relationships/image" Target="../media/image63.emf"/><Relationship Id="rId2" Type="http://schemas.openxmlformats.org/officeDocument/2006/relationships/slide" Target="slide36.xml"/><Relationship Id="rId19" Type="http://schemas.openxmlformats.org/officeDocument/2006/relationships/package" Target="../embeddings/Document62.docx"/><Relationship Id="rId18" Type="http://schemas.openxmlformats.org/officeDocument/2006/relationships/image" Target="../media/image62.emf"/><Relationship Id="rId17" Type="http://schemas.openxmlformats.org/officeDocument/2006/relationships/package" Target="../embeddings/Document61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2" Type="http://schemas.openxmlformats.org/officeDocument/2006/relationships/vmlDrawing" Target="../drawings/vmlDrawing18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68.emf"/><Relationship Id="rId2" Type="http://schemas.openxmlformats.org/officeDocument/2006/relationships/slide" Target="slide36.xml"/><Relationship Id="rId19" Type="http://schemas.openxmlformats.org/officeDocument/2006/relationships/package" Target="../embeddings/Document67.docx"/><Relationship Id="rId18" Type="http://schemas.openxmlformats.org/officeDocument/2006/relationships/image" Target="../media/image67.emf"/><Relationship Id="rId17" Type="http://schemas.openxmlformats.org/officeDocument/2006/relationships/package" Target="../embeddings/Document66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8" Type="http://schemas.openxmlformats.org/officeDocument/2006/relationships/vmlDrawing" Target="../drawings/vmlDrawing19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73.emf"/><Relationship Id="rId25" Type="http://schemas.openxmlformats.org/officeDocument/2006/relationships/package" Target="../embeddings/Document72.docx"/><Relationship Id="rId24" Type="http://schemas.openxmlformats.org/officeDocument/2006/relationships/image" Target="../media/image72.emf"/><Relationship Id="rId23" Type="http://schemas.openxmlformats.org/officeDocument/2006/relationships/package" Target="../embeddings/Document71.docx"/><Relationship Id="rId22" Type="http://schemas.openxmlformats.org/officeDocument/2006/relationships/image" Target="../media/image71.emf"/><Relationship Id="rId21" Type="http://schemas.openxmlformats.org/officeDocument/2006/relationships/package" Target="../embeddings/Document70.docx"/><Relationship Id="rId20" Type="http://schemas.openxmlformats.org/officeDocument/2006/relationships/image" Target="../media/image70.emf"/><Relationship Id="rId2" Type="http://schemas.openxmlformats.org/officeDocument/2006/relationships/slide" Target="slide36.xml"/><Relationship Id="rId19" Type="http://schemas.openxmlformats.org/officeDocument/2006/relationships/package" Target="../embeddings/Document69.docx"/><Relationship Id="rId18" Type="http://schemas.openxmlformats.org/officeDocument/2006/relationships/image" Target="../media/image69.emf"/><Relationship Id="rId17" Type="http://schemas.openxmlformats.org/officeDocument/2006/relationships/package" Target="../embeddings/Document68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0" Type="http://schemas.openxmlformats.org/officeDocument/2006/relationships/vmlDrawing" Target="../drawings/vmlDrawing20.vml"/><Relationship Id="rId2" Type="http://schemas.openxmlformats.org/officeDocument/2006/relationships/slide" Target="slide36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74.emf"/><Relationship Id="rId17" Type="http://schemas.openxmlformats.org/officeDocument/2006/relationships/package" Target="../embeddings/Document73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40.xml"/><Relationship Id="rId8" Type="http://schemas.openxmlformats.org/officeDocument/2006/relationships/slide" Target="slide39.xml"/><Relationship Id="rId7" Type="http://schemas.openxmlformats.org/officeDocument/2006/relationships/slide" Target="slide38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4.xml"/><Relationship Id="rId3" Type="http://schemas.openxmlformats.org/officeDocument/2006/relationships/image" Target="../media/image49.png"/><Relationship Id="rId27" Type="http://schemas.openxmlformats.org/officeDocument/2006/relationships/vmlDrawing" Target="../drawings/vmlDrawing21.vml"/><Relationship Id="rId26" Type="http://schemas.openxmlformats.org/officeDocument/2006/relationships/slideLayout" Target="../slideLayouts/slideLayout17.xml"/><Relationship Id="rId25" Type="http://schemas.openxmlformats.org/officeDocument/2006/relationships/image" Target="../media/image77.emf"/><Relationship Id="rId24" Type="http://schemas.openxmlformats.org/officeDocument/2006/relationships/package" Target="../embeddings/Document76.docx"/><Relationship Id="rId23" Type="http://schemas.openxmlformats.org/officeDocument/2006/relationships/image" Target="../media/image76.emf"/><Relationship Id="rId22" Type="http://schemas.openxmlformats.org/officeDocument/2006/relationships/package" Target="../embeddings/Document75.docx"/><Relationship Id="rId21" Type="http://schemas.openxmlformats.org/officeDocument/2006/relationships/image" Target="../media/image75.emf"/><Relationship Id="rId20" Type="http://schemas.openxmlformats.org/officeDocument/2006/relationships/package" Target="../embeddings/Document74.docx"/><Relationship Id="rId2" Type="http://schemas.microsoft.com/office/2007/relationships/hdphoto" Target="../media/image48.wdp"/><Relationship Id="rId19" Type="http://schemas.openxmlformats.org/officeDocument/2006/relationships/slide" Target="slide56.xml"/><Relationship Id="rId18" Type="http://schemas.openxmlformats.org/officeDocument/2006/relationships/slide" Target="slide54.xml"/><Relationship Id="rId17" Type="http://schemas.openxmlformats.org/officeDocument/2006/relationships/slide" Target="slide53.xml"/><Relationship Id="rId16" Type="http://schemas.openxmlformats.org/officeDocument/2006/relationships/slide" Target="slide52.xml"/><Relationship Id="rId15" Type="http://schemas.openxmlformats.org/officeDocument/2006/relationships/slide" Target="slide50.xml"/><Relationship Id="rId14" Type="http://schemas.openxmlformats.org/officeDocument/2006/relationships/slide" Target="slide49.xml"/><Relationship Id="rId13" Type="http://schemas.openxmlformats.org/officeDocument/2006/relationships/slide" Target="slide46.xml"/><Relationship Id="rId12" Type="http://schemas.openxmlformats.org/officeDocument/2006/relationships/slide" Target="slide43.xml"/><Relationship Id="rId11" Type="http://schemas.openxmlformats.org/officeDocument/2006/relationships/slide" Target="slide42.xml"/><Relationship Id="rId10" Type="http://schemas.openxmlformats.org/officeDocument/2006/relationships/slide" Target="slide41.xml"/><Relationship Id="rId1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2" Type="http://schemas.openxmlformats.org/officeDocument/2006/relationships/vmlDrawing" Target="../drawings/vmlDrawing22.v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79.emf"/><Relationship Id="rId2" Type="http://schemas.openxmlformats.org/officeDocument/2006/relationships/slide" Target="slide36.xml"/><Relationship Id="rId19" Type="http://schemas.openxmlformats.org/officeDocument/2006/relationships/package" Target="../embeddings/Document78.docx"/><Relationship Id="rId18" Type="http://schemas.openxmlformats.org/officeDocument/2006/relationships/image" Target="../media/image78.emf"/><Relationship Id="rId17" Type="http://schemas.openxmlformats.org/officeDocument/2006/relationships/package" Target="../embeddings/Document77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2" Type="http://schemas.openxmlformats.org/officeDocument/2006/relationships/vmlDrawing" Target="../drawings/vmlDrawing23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81.emf"/><Relationship Id="rId2" Type="http://schemas.openxmlformats.org/officeDocument/2006/relationships/slide" Target="slide36.xml"/><Relationship Id="rId19" Type="http://schemas.openxmlformats.org/officeDocument/2006/relationships/package" Target="../embeddings/Document80.docx"/><Relationship Id="rId18" Type="http://schemas.openxmlformats.org/officeDocument/2006/relationships/image" Target="../media/image80.emf"/><Relationship Id="rId17" Type="http://schemas.openxmlformats.org/officeDocument/2006/relationships/package" Target="../embeddings/Document79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85.docx"/><Relationship Id="rId8" Type="http://schemas.openxmlformats.org/officeDocument/2006/relationships/image" Target="../media/image85.emf"/><Relationship Id="rId7" Type="http://schemas.openxmlformats.org/officeDocument/2006/relationships/package" Target="../embeddings/Document84.docx"/><Relationship Id="rId6" Type="http://schemas.openxmlformats.org/officeDocument/2006/relationships/image" Target="../media/image84.emf"/><Relationship Id="rId5" Type="http://schemas.openxmlformats.org/officeDocument/2006/relationships/package" Target="../embeddings/Document83.docx"/><Relationship Id="rId4" Type="http://schemas.openxmlformats.org/officeDocument/2006/relationships/image" Target="../media/image83.emf"/><Relationship Id="rId3" Type="http://schemas.openxmlformats.org/officeDocument/2006/relationships/package" Target="../embeddings/Document82.docx"/><Relationship Id="rId28" Type="http://schemas.openxmlformats.org/officeDocument/2006/relationships/vmlDrawing" Target="../drawings/vmlDrawing24.vml"/><Relationship Id="rId27" Type="http://schemas.openxmlformats.org/officeDocument/2006/relationships/slideLayout" Target="../slideLayouts/slideLayout10.xml"/><Relationship Id="rId26" Type="http://schemas.openxmlformats.org/officeDocument/2006/relationships/slide" Target="slide56.xml"/><Relationship Id="rId25" Type="http://schemas.openxmlformats.org/officeDocument/2006/relationships/slide" Target="slide54.xml"/><Relationship Id="rId24" Type="http://schemas.openxmlformats.org/officeDocument/2006/relationships/slide" Target="slide53.xml"/><Relationship Id="rId23" Type="http://schemas.openxmlformats.org/officeDocument/2006/relationships/slide" Target="slide52.xml"/><Relationship Id="rId22" Type="http://schemas.openxmlformats.org/officeDocument/2006/relationships/slide" Target="slide50.xml"/><Relationship Id="rId21" Type="http://schemas.openxmlformats.org/officeDocument/2006/relationships/slide" Target="slide49.xml"/><Relationship Id="rId20" Type="http://schemas.openxmlformats.org/officeDocument/2006/relationships/slide" Target="slide46.xml"/><Relationship Id="rId2" Type="http://schemas.openxmlformats.org/officeDocument/2006/relationships/image" Target="../media/image82.emf"/><Relationship Id="rId19" Type="http://schemas.openxmlformats.org/officeDocument/2006/relationships/slide" Target="slide43.xml"/><Relationship Id="rId18" Type="http://schemas.openxmlformats.org/officeDocument/2006/relationships/slide" Target="slide42.xml"/><Relationship Id="rId17" Type="http://schemas.openxmlformats.org/officeDocument/2006/relationships/slide" Target="slide41.xml"/><Relationship Id="rId16" Type="http://schemas.openxmlformats.org/officeDocument/2006/relationships/slide" Target="slide40.xml"/><Relationship Id="rId15" Type="http://schemas.openxmlformats.org/officeDocument/2006/relationships/slide" Target="slide39.xml"/><Relationship Id="rId14" Type="http://schemas.openxmlformats.org/officeDocument/2006/relationships/slide" Target="slide38.xml"/><Relationship Id="rId13" Type="http://schemas.openxmlformats.org/officeDocument/2006/relationships/slide" Target="slide37.xml"/><Relationship Id="rId12" Type="http://schemas.openxmlformats.org/officeDocument/2006/relationships/slide" Target="slide36.xml"/><Relationship Id="rId11" Type="http://schemas.openxmlformats.org/officeDocument/2006/relationships/slide" Target="slide34.xml"/><Relationship Id="rId10" Type="http://schemas.openxmlformats.org/officeDocument/2006/relationships/image" Target="../media/image86.emf"/><Relationship Id="rId1" Type="http://schemas.openxmlformats.org/officeDocument/2006/relationships/package" Target="../embeddings/Document81.docx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6" Type="http://schemas.openxmlformats.org/officeDocument/2006/relationships/vmlDrawing" Target="../drawings/vmlDrawing25.vml"/><Relationship Id="rId25" Type="http://schemas.openxmlformats.org/officeDocument/2006/relationships/slideLayout" Target="../slideLayouts/slideLayout13.xml"/><Relationship Id="rId24" Type="http://schemas.openxmlformats.org/officeDocument/2006/relationships/image" Target="../media/image90.emf"/><Relationship Id="rId23" Type="http://schemas.openxmlformats.org/officeDocument/2006/relationships/package" Target="../embeddings/Document89.docx"/><Relationship Id="rId22" Type="http://schemas.openxmlformats.org/officeDocument/2006/relationships/image" Target="../media/image89.emf"/><Relationship Id="rId21" Type="http://schemas.openxmlformats.org/officeDocument/2006/relationships/package" Target="../embeddings/Document88.docx"/><Relationship Id="rId20" Type="http://schemas.openxmlformats.org/officeDocument/2006/relationships/image" Target="../media/image88.emf"/><Relationship Id="rId2" Type="http://schemas.openxmlformats.org/officeDocument/2006/relationships/slide" Target="slide36.xml"/><Relationship Id="rId19" Type="http://schemas.openxmlformats.org/officeDocument/2006/relationships/package" Target="../embeddings/Document87.docx"/><Relationship Id="rId18" Type="http://schemas.openxmlformats.org/officeDocument/2006/relationships/image" Target="../media/image87.emf"/><Relationship Id="rId17" Type="http://schemas.openxmlformats.org/officeDocument/2006/relationships/package" Target="../embeddings/Document86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40.xml"/><Relationship Id="rId8" Type="http://schemas.openxmlformats.org/officeDocument/2006/relationships/slide" Target="slide39.xml"/><Relationship Id="rId7" Type="http://schemas.openxmlformats.org/officeDocument/2006/relationships/slide" Target="slide38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4.xml"/><Relationship Id="rId3" Type="http://schemas.openxmlformats.org/officeDocument/2006/relationships/image" Target="../media/image49.png"/><Relationship Id="rId23" Type="http://schemas.openxmlformats.org/officeDocument/2006/relationships/vmlDrawing" Target="../drawings/vmlDrawing26.v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91.emf"/><Relationship Id="rId20" Type="http://schemas.openxmlformats.org/officeDocument/2006/relationships/package" Target="../embeddings/Document90.docx"/><Relationship Id="rId2" Type="http://schemas.microsoft.com/office/2007/relationships/hdphoto" Target="../media/image48.wdp"/><Relationship Id="rId19" Type="http://schemas.openxmlformats.org/officeDocument/2006/relationships/slide" Target="slide56.xml"/><Relationship Id="rId18" Type="http://schemas.openxmlformats.org/officeDocument/2006/relationships/slide" Target="slide54.xml"/><Relationship Id="rId17" Type="http://schemas.openxmlformats.org/officeDocument/2006/relationships/slide" Target="slide53.xml"/><Relationship Id="rId16" Type="http://schemas.openxmlformats.org/officeDocument/2006/relationships/slide" Target="slide52.xml"/><Relationship Id="rId15" Type="http://schemas.openxmlformats.org/officeDocument/2006/relationships/slide" Target="slide50.xml"/><Relationship Id="rId14" Type="http://schemas.openxmlformats.org/officeDocument/2006/relationships/slide" Target="slide49.xml"/><Relationship Id="rId13" Type="http://schemas.openxmlformats.org/officeDocument/2006/relationships/slide" Target="slide46.xml"/><Relationship Id="rId12" Type="http://schemas.openxmlformats.org/officeDocument/2006/relationships/slide" Target="slide43.xml"/><Relationship Id="rId11" Type="http://schemas.openxmlformats.org/officeDocument/2006/relationships/slide" Target="slide42.xml"/><Relationship Id="rId10" Type="http://schemas.openxmlformats.org/officeDocument/2006/relationships/slide" Target="slide41.xml"/><Relationship Id="rId1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6" Type="http://schemas.openxmlformats.org/officeDocument/2006/relationships/vmlDrawing" Target="../drawings/vmlDrawing27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95.emf"/><Relationship Id="rId23" Type="http://schemas.openxmlformats.org/officeDocument/2006/relationships/package" Target="../embeddings/Document94.docx"/><Relationship Id="rId22" Type="http://schemas.openxmlformats.org/officeDocument/2006/relationships/image" Target="../media/image94.emf"/><Relationship Id="rId21" Type="http://schemas.openxmlformats.org/officeDocument/2006/relationships/package" Target="../embeddings/Document93.docx"/><Relationship Id="rId20" Type="http://schemas.openxmlformats.org/officeDocument/2006/relationships/image" Target="../media/image93.emf"/><Relationship Id="rId2" Type="http://schemas.openxmlformats.org/officeDocument/2006/relationships/slide" Target="slide36.xml"/><Relationship Id="rId19" Type="http://schemas.openxmlformats.org/officeDocument/2006/relationships/package" Target="../embeddings/Document92.docx"/><Relationship Id="rId18" Type="http://schemas.openxmlformats.org/officeDocument/2006/relationships/image" Target="../media/image92.emf"/><Relationship Id="rId17" Type="http://schemas.openxmlformats.org/officeDocument/2006/relationships/package" Target="../embeddings/Document91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0" Type="http://schemas.openxmlformats.org/officeDocument/2006/relationships/vmlDrawing" Target="../drawings/vmlDrawing28.vml"/><Relationship Id="rId2" Type="http://schemas.openxmlformats.org/officeDocument/2006/relationships/slide" Target="slide36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96.emf"/><Relationship Id="rId17" Type="http://schemas.openxmlformats.org/officeDocument/2006/relationships/package" Target="../embeddings/Document95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0" Type="http://schemas.openxmlformats.org/officeDocument/2006/relationships/vmlDrawing" Target="../drawings/vmlDrawing29.vml"/><Relationship Id="rId2" Type="http://schemas.openxmlformats.org/officeDocument/2006/relationships/slide" Target="slide36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97.emf"/><Relationship Id="rId17" Type="http://schemas.openxmlformats.org/officeDocument/2006/relationships/package" Target="../embeddings/Document96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6" Type="http://schemas.openxmlformats.org/officeDocument/2006/relationships/vmlDrawing" Target="../drawings/vmlDrawing30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101.emf"/><Relationship Id="rId23" Type="http://schemas.openxmlformats.org/officeDocument/2006/relationships/package" Target="../embeddings/Document100.docx"/><Relationship Id="rId22" Type="http://schemas.openxmlformats.org/officeDocument/2006/relationships/image" Target="../media/image100.emf"/><Relationship Id="rId21" Type="http://schemas.openxmlformats.org/officeDocument/2006/relationships/package" Target="../embeddings/Document99.docx"/><Relationship Id="rId20" Type="http://schemas.openxmlformats.org/officeDocument/2006/relationships/image" Target="../media/image99.emf"/><Relationship Id="rId2" Type="http://schemas.openxmlformats.org/officeDocument/2006/relationships/slide" Target="slide36.xml"/><Relationship Id="rId19" Type="http://schemas.openxmlformats.org/officeDocument/2006/relationships/package" Target="../embeddings/Document98.docx"/><Relationship Id="rId18" Type="http://schemas.openxmlformats.org/officeDocument/2006/relationships/image" Target="../media/image98.emf"/><Relationship Id="rId17" Type="http://schemas.openxmlformats.org/officeDocument/2006/relationships/package" Target="../embeddings/Document97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package" Target="../embeddings/Document6.docx"/><Relationship Id="rId7" Type="http://schemas.openxmlformats.org/officeDocument/2006/relationships/package" Target="../embeddings/Document5.docx"/><Relationship Id="rId6" Type="http://schemas.openxmlformats.org/officeDocument/2006/relationships/package" Target="../embeddings/Document4.docx"/><Relationship Id="rId5" Type="http://schemas.openxmlformats.org/officeDocument/2006/relationships/package" Target="../embeddings/Document3.docx"/><Relationship Id="rId4" Type="http://schemas.openxmlformats.org/officeDocument/2006/relationships/image" Target="../media/image3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2.emf"/><Relationship Id="rId10" Type="http://schemas.openxmlformats.org/officeDocument/2006/relationships/vmlDrawing" Target="../drawings/vmlDrawing1.vml"/><Relationship Id="rId1" Type="http://schemas.openxmlformats.org/officeDocument/2006/relationships/package" Target="../embeddings/Document1.docx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0" Type="http://schemas.openxmlformats.org/officeDocument/2006/relationships/vmlDrawing" Target="../drawings/vmlDrawing31.vml"/><Relationship Id="rId2" Type="http://schemas.openxmlformats.org/officeDocument/2006/relationships/slide" Target="slide36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102.emf"/><Relationship Id="rId17" Type="http://schemas.openxmlformats.org/officeDocument/2006/relationships/package" Target="../embeddings/Document101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2" Type="http://schemas.openxmlformats.org/officeDocument/2006/relationships/vmlDrawing" Target="../drawings/vmlDrawing32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7.png"/><Relationship Id="rId2" Type="http://schemas.openxmlformats.org/officeDocument/2006/relationships/slide" Target="slide36.xml"/><Relationship Id="rId19" Type="http://schemas.openxmlformats.org/officeDocument/2006/relationships/slide" Target="slide4.xml"/><Relationship Id="rId18" Type="http://schemas.openxmlformats.org/officeDocument/2006/relationships/image" Target="../media/image103.emf"/><Relationship Id="rId17" Type="http://schemas.openxmlformats.org/officeDocument/2006/relationships/package" Target="../embeddings/Document102.docx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6.xml"/><Relationship Id="rId1" Type="http://schemas.openxmlformats.org/officeDocument/2006/relationships/slide" Target="slide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package" Target="../embeddings/Document9.docx"/><Relationship Id="rId4" Type="http://schemas.openxmlformats.org/officeDocument/2006/relationships/image" Target="../media/image5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4.emf"/><Relationship Id="rId1" Type="http://schemas.openxmlformats.org/officeDocument/2006/relationships/package" Target="../embeddings/Document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　离散型随机变量的概率分布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/>
              <a:t>8.2.1</a:t>
            </a:r>
            <a:r>
              <a:rPr lang="zh-CN" altLang="zh-CN" sz="2400" dirty="0"/>
              <a:t>　随机变量及其分布列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332656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表示摸出的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个球中的白球个数，求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的分布列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372" y="1333342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表示摸出的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个球中的白球个数，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的所有可能取值为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852" y="2146771"/>
          <a:ext cx="8156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07" name="文档" r:id="rId1" imgW="8171815" imgH="1223010" progId="Word.Document.12">
                  <p:embed/>
                </p:oleObj>
              </mc:Choice>
              <mc:Fallback>
                <p:oleObj name="文档" r:id="rId1" imgW="8171815" imgH="1223010" progId="Word.Document.12">
                  <p:embed/>
                  <p:pic>
                    <p:nvPicPr>
                      <p:cNvPr id="0" name="图片 8736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8852" y="2146771"/>
                        <a:ext cx="815657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8852" y="3113260"/>
          <a:ext cx="8156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08" name="文档" r:id="rId3" imgW="8169910" imgH="1223645" progId="Word.Document.12">
                  <p:embed/>
                </p:oleObj>
              </mc:Choice>
              <mc:Fallback>
                <p:oleObj name="文档" r:id="rId3" imgW="8169910" imgH="1223645" progId="Word.Document.12">
                  <p:embed/>
                  <p:pic>
                    <p:nvPicPr>
                      <p:cNvPr id="0" name="图片 8736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852" y="3113260"/>
                        <a:ext cx="815657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339060" y="5594300"/>
          <a:ext cx="749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09" name="文档" r:id="rId5" imgW="769620" imgH="991870" progId="Word.Document.12">
                  <p:embed/>
                </p:oleObj>
              </mc:Choice>
              <mc:Fallback>
                <p:oleObj name="文档" r:id="rId5" imgW="769620" imgH="991870" progId="Word.Document.12">
                  <p:embed/>
                  <p:pic>
                    <p:nvPicPr>
                      <p:cNvPr id="0" name="图片 87360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9060" y="5594300"/>
                        <a:ext cx="7493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43372" y="4781649"/>
          <a:ext cx="5796644" cy="1809218"/>
        </p:xfrm>
        <a:graphic>
          <a:graphicData uri="http://schemas.openxmlformats.org/drawingml/2006/table">
            <a:tbl>
              <a:tblPr/>
              <a:tblGrid>
                <a:gridCol w="1404156"/>
                <a:gridCol w="1368152"/>
                <a:gridCol w="1440160"/>
                <a:gridCol w="15841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326184" y="5568900"/>
          <a:ext cx="1085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10" name="文档" r:id="rId7" imgW="1088390" imgH="991870" progId="Word.Document.12">
                  <p:embed/>
                </p:oleObj>
              </mc:Choice>
              <mc:Fallback>
                <p:oleObj name="文档" r:id="rId7" imgW="1088390" imgH="991870" progId="Word.Document.12">
                  <p:embed/>
                  <p:pic>
                    <p:nvPicPr>
                      <p:cNvPr id="0" name="图片 87360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6184" y="5568900"/>
                        <a:ext cx="10858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863752" y="5568900"/>
          <a:ext cx="11366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11" name="文档" r:id="rId9" imgW="1138555" imgH="1461770" progId="Word.Document.12">
                  <p:embed/>
                </p:oleObj>
              </mc:Choice>
              <mc:Fallback>
                <p:oleObj name="文档" r:id="rId9" imgW="1138555" imgH="1461770" progId="Word.Document.12">
                  <p:embed/>
                  <p:pic>
                    <p:nvPicPr>
                      <p:cNvPr id="0" name="图片 8736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63752" y="5568900"/>
                        <a:ext cx="113665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43372" y="4129916"/>
            <a:ext cx="2917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求离散型随机变量的分布列关键有三点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随机变量的取值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每一个取值所对应的概率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用所有概率之和是否为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来检验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88640"/>
            <a:ext cx="1119773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spc="-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spc="-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一袋中装有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只同样大小的球，编号分别为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，现从中随机取出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个球，用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表示取出球的最大号码，求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4888" y="1612395"/>
            <a:ext cx="1119773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由题意知，随机变量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所有可能取值为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2,3,4.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7420" y="2302446"/>
          <a:ext cx="81565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16" name="文档" r:id="rId1" imgW="8171815" imgH="1201420" progId="Word.Document.12">
                  <p:embed/>
                </p:oleObj>
              </mc:Choice>
              <mc:Fallback>
                <p:oleObj name="文档" r:id="rId1" imgW="8171815" imgH="1201420" progId="Word.Document.12">
                  <p:embed/>
                  <p:pic>
                    <p:nvPicPr>
                      <p:cNvPr id="0" name="图片 8746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7420" y="2302446"/>
                        <a:ext cx="8156575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5625" y="3279775"/>
          <a:ext cx="807878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17" name="文档" r:id="rId3" imgW="8169910" imgH="1202690" progId="Word.Document.12">
                  <p:embed/>
                </p:oleObj>
              </mc:Choice>
              <mc:Fallback>
                <p:oleObj name="文档" r:id="rId3" imgW="8169910" imgH="1202690" progId="Word.Document.12">
                  <p:embed/>
                  <p:pic>
                    <p:nvPicPr>
                      <p:cNvPr id="0" name="图片 8746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625" y="3279775"/>
                        <a:ext cx="8078788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14888" y="4871294"/>
          <a:ext cx="6229183" cy="1825774"/>
        </p:xfrm>
        <a:graphic>
          <a:graphicData uri="http://schemas.openxmlformats.org/drawingml/2006/table">
            <a:tbl>
              <a:tblPr/>
              <a:tblGrid>
                <a:gridCol w="1395784"/>
                <a:gridCol w="1611133"/>
                <a:gridCol w="1611133"/>
                <a:gridCol w="1611133"/>
              </a:tblGrid>
              <a:tr h="745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639616" y="5663382"/>
          <a:ext cx="13747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18" name="文档" r:id="rId5" imgW="1378585" imgH="1017905" progId="Word.Document.12">
                  <p:embed/>
                </p:oleObj>
              </mc:Choice>
              <mc:Fallback>
                <p:oleObj name="文档" r:id="rId5" imgW="1378585" imgH="1017905" progId="Word.Document.12">
                  <p:embed/>
                  <p:pic>
                    <p:nvPicPr>
                      <p:cNvPr id="0" name="图片 8746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9616" y="5663382"/>
                        <a:ext cx="137477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245000" y="5663382"/>
          <a:ext cx="13747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19" name="文档" r:id="rId7" imgW="1378585" imgH="1017905" progId="Word.Document.12">
                  <p:embed/>
                </p:oleObj>
              </mc:Choice>
              <mc:Fallback>
                <p:oleObj name="文档" r:id="rId7" imgW="1378585" imgH="1017905" progId="Word.Document.12">
                  <p:embed/>
                  <p:pic>
                    <p:nvPicPr>
                      <p:cNvPr id="0" name="图片 8746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5000" y="5663382"/>
                        <a:ext cx="137477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850384" y="5663382"/>
          <a:ext cx="13747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20" name="文档" r:id="rId9" imgW="1378585" imgH="1017905" progId="Word.Document.12">
                  <p:embed/>
                </p:oleObj>
              </mc:Choice>
              <mc:Fallback>
                <p:oleObj name="文档" r:id="rId9" imgW="1378585" imgH="1017905" progId="Word.Document.12">
                  <p:embed/>
                  <p:pic>
                    <p:nvPicPr>
                      <p:cNvPr id="0" name="图片 8746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50384" y="5663382"/>
                        <a:ext cx="137477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返回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88" y="4244800"/>
            <a:ext cx="32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二、概率分布的性质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1109643"/>
            <a:ext cx="11136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在随机变量的分布列中，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u="sng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0(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8213" y="186369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57836" y="255437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30250" y="476672"/>
          <a:ext cx="107315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69" name="文档" r:id="rId1" imgW="10730230" imgH="1588135" progId="Word.Document.12">
                  <p:embed/>
                </p:oleObj>
              </mc:Choice>
              <mc:Fallback>
                <p:oleObj name="文档" r:id="rId1" imgW="10730230" imgH="1588135" progId="Word.Document.12">
                  <p:embed/>
                  <p:pic>
                    <p:nvPicPr>
                      <p:cNvPr id="0" name="图片 8756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0250" y="476672"/>
                        <a:ext cx="107315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54050" y="2132856"/>
            <a:ext cx="10807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由题意知，所给概率分布为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88616" y="2868920"/>
          <a:ext cx="7323609" cy="1704216"/>
        </p:xfrm>
        <a:graphic>
          <a:graphicData uri="http://schemas.openxmlformats.org/drawingml/2006/table">
            <a:tbl>
              <a:tblPr/>
              <a:tblGrid>
                <a:gridCol w="1114462"/>
                <a:gridCol w="1063515"/>
                <a:gridCol w="1286408"/>
                <a:gridCol w="1286408"/>
                <a:gridCol w="1286408"/>
                <a:gridCol w="1286408"/>
              </a:tblGrid>
              <a:tr h="106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351584" y="2924944"/>
          <a:ext cx="10477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70" name="文档" r:id="rId3" imgW="1050290" imgH="1080770" progId="Word.Document.12">
                  <p:embed/>
                </p:oleObj>
              </mc:Choice>
              <mc:Fallback>
                <p:oleObj name="文档" r:id="rId3" imgW="1050290" imgH="1080770" progId="Word.Document.12">
                  <p:embed/>
                  <p:pic>
                    <p:nvPicPr>
                      <p:cNvPr id="0" name="图片 8756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584" y="2924944"/>
                        <a:ext cx="1047750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480793" y="2924944"/>
          <a:ext cx="10477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71" name="文档" r:id="rId5" imgW="1050290" imgH="1078865" progId="Word.Document.12">
                  <p:embed/>
                </p:oleObj>
              </mc:Choice>
              <mc:Fallback>
                <p:oleObj name="文档" r:id="rId5" imgW="1050290" imgH="1078865" progId="Word.Document.12">
                  <p:embed/>
                  <p:pic>
                    <p:nvPicPr>
                      <p:cNvPr id="0" name="图片 87567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0793" y="2924944"/>
                        <a:ext cx="1047750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824333" y="2924944"/>
          <a:ext cx="1041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72" name="文档" r:id="rId7" imgW="1050290" imgH="1078865" progId="Word.Document.12">
                  <p:embed/>
                </p:oleObj>
              </mc:Choice>
              <mc:Fallback>
                <p:oleObj name="文档" r:id="rId7" imgW="1050290" imgH="1078865" progId="Word.Document.12">
                  <p:embed/>
                  <p:pic>
                    <p:nvPicPr>
                      <p:cNvPr id="0" name="图片 87567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4333" y="2924944"/>
                        <a:ext cx="1041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167873" y="2924944"/>
          <a:ext cx="1041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73" name="文档" r:id="rId9" imgW="1050290" imgH="1078865" progId="Word.Document.12">
                  <p:embed/>
                </p:oleObj>
              </mc:Choice>
              <mc:Fallback>
                <p:oleObj name="文档" r:id="rId9" imgW="1050290" imgH="1078865" progId="Word.Document.12">
                  <p:embed/>
                  <p:pic>
                    <p:nvPicPr>
                      <p:cNvPr id="0" name="图片 8756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67873" y="2924944"/>
                        <a:ext cx="1041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654050" y="4797152"/>
            <a:ext cx="108077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由概率分布的性质得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42077" y="5517232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74" name="文档" r:id="rId11" imgW="8126095" imgH="1078865" progId="Word.Document.12">
                  <p:embed/>
                </p:oleObj>
              </mc:Choice>
              <mc:Fallback>
                <p:oleObj name="文档" r:id="rId11" imgW="8126095" imgH="1078865" progId="Word.Document.12">
                  <p:embed/>
                  <p:pic>
                    <p:nvPicPr>
                      <p:cNvPr id="0" name="图片 87567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2077" y="5517232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5263" y="639564"/>
          <a:ext cx="107553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36" name="文档" r:id="rId1" imgW="10756265" imgH="1245235" progId="Word.Document.12">
                  <p:embed/>
                </p:oleObj>
              </mc:Choice>
              <mc:Fallback>
                <p:oleObj name="文档" r:id="rId1" imgW="10756265" imgH="1245235" progId="Word.Document.12">
                  <p:embed/>
                  <p:pic>
                    <p:nvPicPr>
                      <p:cNvPr id="0" name="图片 8766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5263" y="639564"/>
                        <a:ext cx="10755313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20700" y="2084908"/>
          <a:ext cx="10756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37" name="文档" r:id="rId3" imgW="10756265" imgH="1245235" progId="Word.Document.12">
                  <p:embed/>
                </p:oleObj>
              </mc:Choice>
              <mc:Fallback>
                <p:oleObj name="文档" r:id="rId3" imgW="10756265" imgH="1245235" progId="Word.Document.12">
                  <p:embed/>
                  <p:pic>
                    <p:nvPicPr>
                      <p:cNvPr id="0" name="图片 8766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2084908"/>
                        <a:ext cx="107569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20700" y="3231852"/>
          <a:ext cx="10756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38" name="文档" r:id="rId5" imgW="10756265" imgH="1245235" progId="Word.Document.12">
                  <p:embed/>
                </p:oleObj>
              </mc:Choice>
              <mc:Fallback>
                <p:oleObj name="文档" r:id="rId5" imgW="10756265" imgH="1245235" progId="Word.Document.12">
                  <p:embed/>
                  <p:pic>
                    <p:nvPicPr>
                      <p:cNvPr id="0" name="图片 8766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700" y="3231852"/>
                        <a:ext cx="107569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20700" y="4357340"/>
          <a:ext cx="10756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39" name="文档" r:id="rId7" imgW="10756265" imgH="1245235" progId="Word.Document.12">
                  <p:embed/>
                </p:oleObj>
              </mc:Choice>
              <mc:Fallback>
                <p:oleObj name="文档" r:id="rId7" imgW="10756265" imgH="1245235" progId="Word.Document.12">
                  <p:embed/>
                  <p:pic>
                    <p:nvPicPr>
                      <p:cNvPr id="0" name="图片 8766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700" y="4357340"/>
                        <a:ext cx="107569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6092" y="500087"/>
          <a:ext cx="81391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59" name="文档" r:id="rId1" imgW="8126095" imgH="1129030" progId="Word.Document.12">
                  <p:embed/>
                </p:oleObj>
              </mc:Choice>
              <mc:Fallback>
                <p:oleObj name="文档" r:id="rId1" imgW="8126095" imgH="1129030" progId="Word.Document.12">
                  <p:embed/>
                  <p:pic>
                    <p:nvPicPr>
                      <p:cNvPr id="0" name="图片 8776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6092" y="500087"/>
                        <a:ext cx="8139112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36092" y="1700808"/>
          <a:ext cx="81391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60" name="文档" r:id="rId3" imgW="8126095" imgH="1127125" progId="Word.Document.12">
                  <p:embed/>
                </p:oleObj>
              </mc:Choice>
              <mc:Fallback>
                <p:oleObj name="文档" r:id="rId3" imgW="8126095" imgH="1127125" progId="Word.Document.12">
                  <p:embed/>
                  <p:pic>
                    <p:nvPicPr>
                      <p:cNvPr id="0" name="图片 87765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092" y="1700808"/>
                        <a:ext cx="8139112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35000" y="2832100"/>
          <a:ext cx="8128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61" name="文档" r:id="rId5" imgW="8126095" imgH="1127125" progId="Word.Document.12">
                  <p:embed/>
                </p:oleObj>
              </mc:Choice>
              <mc:Fallback>
                <p:oleObj name="文档" r:id="rId5" imgW="8126095" imgH="1127125" progId="Word.Document.12">
                  <p:embed/>
                  <p:pic>
                    <p:nvPicPr>
                      <p:cNvPr id="0" name="图片 8776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000" y="2832100"/>
                        <a:ext cx="81280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35000" y="3949700"/>
          <a:ext cx="8128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62" name="文档" r:id="rId7" imgW="8126095" imgH="1127125" progId="Word.Document.12">
                  <p:embed/>
                </p:oleObj>
              </mc:Choice>
              <mc:Fallback>
                <p:oleObj name="文档" r:id="rId7" imgW="8126095" imgH="1127125" progId="Word.Document.12">
                  <p:embed/>
                  <p:pic>
                    <p:nvPicPr>
                      <p:cNvPr id="0" name="图片 87766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000" y="3949700"/>
                        <a:ext cx="81280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概率分布的性质及其应用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利用概率分布表中各概率之和为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可求参数的值，此时要注意检验，以保证每个概率值均为非负数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求随机变量在某个范围内的概率时，根据概率分布表，将所求范围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内各随机变量对应的概率相加即可，其依据是互斥事件的概率加法公式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969109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设离散型随机变量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25984" y="1860808"/>
          <a:ext cx="8882385" cy="1280160"/>
        </p:xfrm>
        <a:graphic>
          <a:graphicData uri="http://schemas.openxmlformats.org/drawingml/2006/table">
            <a:tbl>
              <a:tblPr/>
              <a:tblGrid>
                <a:gridCol w="1257280"/>
                <a:gridCol w="1578186"/>
                <a:gridCol w="1578186"/>
                <a:gridCol w="1578186"/>
                <a:gridCol w="1578186"/>
                <a:gridCol w="131236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07368" y="3356992"/>
            <a:ext cx="113772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484784"/>
            <a:ext cx="10086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通过具体实例，理解离散型随机变量的概率分布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掌握离散型随机变量概率分布的表示方法和性质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理解两点分布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7368" y="188640"/>
            <a:ext cx="11377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由概率分布的性质知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首先列表为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51384" y="2060848"/>
          <a:ext cx="6608400" cy="1920240"/>
        </p:xfrm>
        <a:graphic>
          <a:graphicData uri="http://schemas.openxmlformats.org/drawingml/2006/table">
            <a:tbl>
              <a:tblPr/>
              <a:tblGrid>
                <a:gridCol w="1810125"/>
                <a:gridCol w="959655"/>
                <a:gridCol w="959655"/>
                <a:gridCol w="959655"/>
                <a:gridCol w="959655"/>
                <a:gridCol w="959655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|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1|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07368" y="4077072"/>
            <a:ext cx="11377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从而由上表得两个概率分布为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1383" y="5301208"/>
          <a:ext cx="6890817" cy="1307946"/>
        </p:xfrm>
        <a:graphic>
          <a:graphicData uri="http://schemas.openxmlformats.org/drawingml/2006/table">
            <a:tbl>
              <a:tblPr/>
              <a:tblGrid>
                <a:gridCol w="1535807"/>
                <a:gridCol w="1071002"/>
                <a:gridCol w="1071002"/>
                <a:gridCol w="1071002"/>
                <a:gridCol w="1071002"/>
                <a:gridCol w="1071002"/>
              </a:tblGrid>
              <a:tr h="667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969109"/>
            <a:ext cx="113772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2078884"/>
            <a:ext cx="113772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</a:rPr>
              <a:t>|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</a:rPr>
              <a:t>1|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79376" y="3030972"/>
          <a:ext cx="6746924" cy="1280160"/>
        </p:xfrm>
        <a:graphic>
          <a:graphicData uri="http://schemas.openxmlformats.org/drawingml/2006/table">
            <a:tbl>
              <a:tblPr/>
              <a:tblGrid>
                <a:gridCol w="1751168"/>
                <a:gridCol w="1248939"/>
                <a:gridCol w="1248939"/>
                <a:gridCol w="1248939"/>
                <a:gridCol w="124893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|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1|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</a:t>
            </a:r>
            <a:r>
              <a:rPr lang="zh-CN" altLang="zh-CN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4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0-1</a:t>
            </a:r>
            <a:r>
              <a:rPr lang="zh-CN" altLang="zh-CN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分布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两点分布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1109643"/>
            <a:ext cx="111365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只取两个可能值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，这一类概率分布称为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分布或两点分布，并记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分布或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两点分布有且只有两个对应结果，且互为对立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其随机变量的取值只能是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，故又称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，称为成功概率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两点分布可应用于彩票中奖、新生儿性别、投篮是否命中等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4432" y="1904132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78512" y="1878732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～两点分布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475788" y="190133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服从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260648"/>
            <a:ext cx="1123324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袋内有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个红球，从中摸出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个球，记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en-US" altLang="zh-CN" sz="2800" kern="100" spc="-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376" y="1700808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由题设可知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服从两点分布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226252" y="44624"/>
          <a:ext cx="3395662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80" name="文档" r:id="rId1" imgW="3387090" imgH="1383665" progId="Word.Document.12">
                  <p:embed/>
                </p:oleObj>
              </mc:Choice>
              <mc:Fallback>
                <p:oleObj name="文档" r:id="rId1" imgW="3387090" imgH="1383665" progId="Word.Document.12">
                  <p:embed/>
                  <p:pic>
                    <p:nvPicPr>
                      <p:cNvPr id="0" name="图片 8817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26252" y="44624"/>
                        <a:ext cx="3395662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7192" y="2502024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81" name="文档" r:id="rId3" imgW="8126095" imgH="1142365" progId="Word.Document.12">
                  <p:embed/>
                </p:oleObj>
              </mc:Choice>
              <mc:Fallback>
                <p:oleObj name="文档" r:id="rId3" imgW="8126095" imgH="1142365" progId="Word.Document.12">
                  <p:embed/>
                  <p:pic>
                    <p:nvPicPr>
                      <p:cNvPr id="0" name="图片 8817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192" y="2502024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7192" y="3438128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82" name="文档" r:id="rId5" imgW="8126095" imgH="1142365" progId="Word.Document.12">
                  <p:embed/>
                </p:oleObj>
              </mc:Choice>
              <mc:Fallback>
                <p:oleObj name="文档" r:id="rId5" imgW="8126095" imgH="1142365" progId="Word.Document.12">
                  <p:embed/>
                  <p:pic>
                    <p:nvPicPr>
                      <p:cNvPr id="0" name="图片 8817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192" y="3438128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79376" y="4293096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95400" y="5013176"/>
          <a:ext cx="5616624" cy="1568192"/>
        </p:xfrm>
        <a:graphic>
          <a:graphicData uri="http://schemas.openxmlformats.org/drawingml/2006/table">
            <a:tbl>
              <a:tblPr/>
              <a:tblGrid>
                <a:gridCol w="1514498"/>
                <a:gridCol w="2051063"/>
                <a:gridCol w="20510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050456" y="5610714"/>
          <a:ext cx="8953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83" name="文档" r:id="rId7" imgW="897890" imgH="1080770" progId="Word.Document.12">
                  <p:embed/>
                </p:oleObj>
              </mc:Choice>
              <mc:Fallback>
                <p:oleObj name="文档" r:id="rId7" imgW="897890" imgH="1080770" progId="Word.Document.12">
                  <p:embed/>
                  <p:pic>
                    <p:nvPicPr>
                      <p:cNvPr id="0" name="图片 8817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0456" y="5610714"/>
                        <a:ext cx="895350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114578" y="5648814"/>
          <a:ext cx="8953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84" name="文档" r:id="rId9" imgW="897890" imgH="1078865" progId="Word.Document.12">
                  <p:embed/>
                </p:oleObj>
              </mc:Choice>
              <mc:Fallback>
                <p:oleObj name="文档" r:id="rId9" imgW="897890" imgH="1078865" progId="Word.Document.12">
                  <p:embed/>
                  <p:pic>
                    <p:nvPicPr>
                      <p:cNvPr id="0" name="图片 8817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4578" y="5648814"/>
                        <a:ext cx="895350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两步法判断一个分布是否为两点分布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看取值：随机变量只取两个值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验概率：检验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是否成立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如果一个分布满足以上两点，则该分布是两点分布，否则不是两点分布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-27384"/>
            <a:ext cx="11175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已知一批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件的待出厂产品中，有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件不合格品，现从中任意抽取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件进行检查，若用随机变量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表示抽取的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件产品中的次品数，求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71500" y="2132856"/>
          <a:ext cx="109601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40" name="文档" r:id="rId1" imgW="11114405" imgH="1339850" progId="Word.Document.12">
                  <p:embed/>
                </p:oleObj>
              </mc:Choice>
              <mc:Fallback>
                <p:oleObj name="文档" r:id="rId1" imgW="11114405" imgH="1339850" progId="Word.Document.12">
                  <p:embed/>
                  <p:pic>
                    <p:nvPicPr>
                      <p:cNvPr id="0" name="图片 8418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" y="2132856"/>
                        <a:ext cx="109601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71500" y="3068960"/>
          <a:ext cx="109601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41" name="文档" r:id="rId3" imgW="11114405" imgH="1339850" progId="Word.Document.12">
                  <p:embed/>
                </p:oleObj>
              </mc:Choice>
              <mc:Fallback>
                <p:oleObj name="文档" r:id="rId3" imgW="11114405" imgH="1339850" progId="Word.Document.12">
                  <p:embed/>
                  <p:pic>
                    <p:nvPicPr>
                      <p:cNvPr id="0" name="图片 8418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3068960"/>
                        <a:ext cx="109601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65584" y="3948157"/>
            <a:ext cx="111750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5585" y="4829403"/>
          <a:ext cx="5774432" cy="1672700"/>
        </p:xfrm>
        <a:graphic>
          <a:graphicData uri="http://schemas.openxmlformats.org/drawingml/2006/table">
            <a:tbl>
              <a:tblPr/>
              <a:tblGrid>
                <a:gridCol w="1405460"/>
                <a:gridCol w="2184486"/>
                <a:gridCol w="21844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711624" y="5522044"/>
          <a:ext cx="11112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42" name="文档" r:id="rId5" imgW="1113790" imgH="1004570" progId="Word.Document.12">
                  <p:embed/>
                </p:oleObj>
              </mc:Choice>
              <mc:Fallback>
                <p:oleObj name="文档" r:id="rId5" imgW="1113790" imgH="1004570" progId="Word.Document.12">
                  <p:embed/>
                  <p:pic>
                    <p:nvPicPr>
                      <p:cNvPr id="0" name="图片 8418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1624" y="5522044"/>
                        <a:ext cx="11112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867449" y="5463351"/>
          <a:ext cx="11112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43" name="文档" r:id="rId7" imgW="1113790" imgH="1004570" progId="Word.Document.12">
                  <p:embed/>
                </p:oleObj>
              </mc:Choice>
              <mc:Fallback>
                <p:oleObj name="文档" r:id="rId7" imgW="1113790" imgH="1004570" progId="Word.Document.12">
                  <p:embed/>
                  <p:pic>
                    <p:nvPicPr>
                      <p:cNvPr id="0" name="图片 8418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7449" y="5463351"/>
                        <a:ext cx="11112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离散型随机变量的概率分布的概念及表示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离散型随机变量的概率分布的性质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方法归纳：转化化归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</a:t>
            </a:r>
            <a:r>
              <a:rPr lang="zh-CN" altLang="zh-CN" sz="28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随机变量的取值不明确导致分布列求解错误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372" y="440716"/>
            <a:ext cx="113052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下列表格中，是某个随机变量的概率分布表的是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25355" y="1232804"/>
          <a:ext cx="3808204" cy="1280160"/>
        </p:xfrm>
        <a:graphic>
          <a:graphicData uri="http://schemas.openxmlformats.org/drawingml/2006/table">
            <a:tbl>
              <a:tblPr/>
              <a:tblGrid>
                <a:gridCol w="609839"/>
                <a:gridCol w="963751"/>
                <a:gridCol w="1117307"/>
                <a:gridCol w="11173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0.15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5555940" y="1366819"/>
            <a:ext cx="4860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062635" y="1232804"/>
          <a:ext cx="4079804" cy="1280160"/>
        </p:xfrm>
        <a:graphic>
          <a:graphicData uri="http://schemas.openxmlformats.org/drawingml/2006/table">
            <a:tbl>
              <a:tblPr/>
              <a:tblGrid>
                <a:gridCol w="577291"/>
                <a:gridCol w="984303"/>
                <a:gridCol w="912315"/>
                <a:gridCol w="912315"/>
                <a:gridCol w="6935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443372" y="3069775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911424" y="2790517"/>
          <a:ext cx="4382838" cy="1665202"/>
        </p:xfrm>
        <a:graphic>
          <a:graphicData uri="http://schemas.openxmlformats.org/drawingml/2006/table">
            <a:tbl>
              <a:tblPr/>
              <a:tblGrid>
                <a:gridCol w="858049"/>
                <a:gridCol w="1463003"/>
                <a:gridCol w="1030893"/>
                <a:gridCol w="103089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102090" y="3403766"/>
          <a:ext cx="1257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86" name="文档" r:id="rId5" imgW="1258570" imgH="1029970" progId="Word.Document.12">
                  <p:embed/>
                </p:oleObj>
              </mc:Choice>
              <mc:Fallback>
                <p:oleObj name="文档" r:id="rId5" imgW="1258570" imgH="1029970" progId="Word.Document.12">
                  <p:embed/>
                  <p:pic>
                    <p:nvPicPr>
                      <p:cNvPr id="0" name="图片 8837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2090" y="3403766"/>
                        <a:ext cx="1257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647728" y="3408412"/>
          <a:ext cx="1257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87" name="文档" r:id="rId7" imgW="1258570" imgH="1029970" progId="Word.Document.12">
                  <p:embed/>
                </p:oleObj>
              </mc:Choice>
              <mc:Fallback>
                <p:oleObj name="文档" r:id="rId7" imgW="1258570" imgH="1029970" progId="Word.Document.12">
                  <p:embed/>
                  <p:pic>
                    <p:nvPicPr>
                      <p:cNvPr id="0" name="图片 8837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7728" y="3408412"/>
                        <a:ext cx="1257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655840" y="3391066"/>
          <a:ext cx="1257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88" name="文档" r:id="rId9" imgW="1258570" imgH="1029970" progId="Word.Document.12">
                  <p:embed/>
                </p:oleObj>
              </mc:Choice>
              <mc:Fallback>
                <p:oleObj name="文档" r:id="rId9" imgW="1258570" imgH="1029970" progId="Word.Document.12">
                  <p:embed/>
                  <p:pic>
                    <p:nvPicPr>
                      <p:cNvPr id="0" name="图片 88378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5840" y="3391066"/>
                        <a:ext cx="1257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5555940" y="3150557"/>
            <a:ext cx="48605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D.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100874" y="2917824"/>
          <a:ext cx="4315605" cy="1280160"/>
        </p:xfrm>
        <a:graphic>
          <a:graphicData uri="http://schemas.openxmlformats.org/drawingml/2006/table">
            <a:tbl>
              <a:tblPr/>
              <a:tblGrid>
                <a:gridCol w="686349"/>
                <a:gridCol w="1209752"/>
                <a:gridCol w="1209752"/>
                <a:gridCol w="12097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lg 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lg 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lg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5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314152" y="13821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5392042" y="13821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5417442" y="318841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3372" y="4869160"/>
            <a:ext cx="1130525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1)&lt;0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不符合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的特点，也不符合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的特点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项不是随机变量的概率分布表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124744"/>
            <a:ext cx="11027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对于随机试验我们引入了随机变量的概念，这样，了解随机试验的规律就转化为了解随机变量的所有可能取值，以及随机变量取各个值的概率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了解了上述两点，我们就可以说了解了这个随机试验的规律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这就是我们这节课所研究的内容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388" y="542884"/>
            <a:ext cx="110172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某射手射击一次命中环数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20800" y="1262964"/>
          <a:ext cx="5969136" cy="1280160"/>
        </p:xfrm>
        <a:graphic>
          <a:graphicData uri="http://schemas.openxmlformats.org/drawingml/2006/table">
            <a:tbl>
              <a:tblPr/>
              <a:tblGrid>
                <a:gridCol w="533594"/>
                <a:gridCol w="776506"/>
                <a:gridCol w="776506"/>
                <a:gridCol w="776506"/>
                <a:gridCol w="776506"/>
                <a:gridCol w="776506"/>
                <a:gridCol w="776506"/>
                <a:gridCol w="7765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0.22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87388" y="2703124"/>
            <a:ext cx="110172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&gt;7)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A.0.28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B.0.88        C.0.79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D.0.51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863752" y="33642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7388" y="4420707"/>
            <a:ext cx="110172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的概率分布知，所求概率为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0.29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0.79.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72" y="1102526"/>
            <a:ext cx="1101054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分布，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776520" y="776403"/>
          <a:ext cx="1174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03" name="文档" r:id="rId5" imgW="1176655" imgH="991870" progId="Word.Document.12">
                  <p:embed/>
                </p:oleObj>
              </mc:Choice>
              <mc:Fallback>
                <p:oleObj name="文档" r:id="rId5" imgW="1176655" imgH="991870" progId="Word.Document.12">
                  <p:embed/>
                  <p:pic>
                    <p:nvPicPr>
                      <p:cNvPr id="0" name="图片 8858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76520" y="776403"/>
                        <a:ext cx="11747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03908" y="2523232"/>
          <a:ext cx="813911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04" name="文档" r:id="rId7" imgW="8126095" imgH="1192530" progId="Word.Document.12">
                  <p:embed/>
                </p:oleObj>
              </mc:Choice>
              <mc:Fallback>
                <p:oleObj name="文档" r:id="rId7" imgW="8126095" imgH="1192530" progId="Word.Document.12">
                  <p:embed/>
                  <p:pic>
                    <p:nvPicPr>
                      <p:cNvPr id="0" name="图片 8858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908" y="2523232"/>
                        <a:ext cx="8139112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908" y="1182088"/>
            <a:ext cx="1094618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均为离散型随机变量，且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的所有可能取值为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0,2,4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的所有可能取值为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75920" y="190617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0,1,2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1208" y="2852936"/>
          <a:ext cx="8140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07" name="文档" r:id="rId7" imgW="8126095" imgH="1155065" progId="Word.Document.12">
                  <p:embed/>
                </p:oleObj>
              </mc:Choice>
              <mc:Fallback>
                <p:oleObj name="文档" r:id="rId7" imgW="8126095" imgH="1155065" progId="Word.Document.12">
                  <p:embed/>
                  <p:pic>
                    <p:nvPicPr>
                      <p:cNvPr id="0" name="图片 88680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1208" y="2852936"/>
                        <a:ext cx="81407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622908" y="3831505"/>
            <a:ext cx="1094618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{0,1,2}.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728" y="764704"/>
            <a:ext cx="1108587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的概率分布如下表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为常数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1957" y="1572776"/>
          <a:ext cx="5123126" cy="1280160"/>
        </p:xfrm>
        <a:graphic>
          <a:graphicData uri="http://schemas.openxmlformats.org/drawingml/2006/table">
            <a:tbl>
              <a:tblPr/>
              <a:tblGrid>
                <a:gridCol w="734473"/>
                <a:gridCol w="921939"/>
                <a:gridCol w="921939"/>
                <a:gridCol w="921939"/>
                <a:gridCol w="921939"/>
                <a:gridCol w="7008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矩形 30"/>
          <p:cNvSpPr/>
          <p:nvPr/>
        </p:nvSpPr>
        <p:spPr>
          <a:xfrm>
            <a:off x="482728" y="2952799"/>
            <a:ext cx="110858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则下列计算结果正确的是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40914" y="357604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9" name="TextBox 19"/>
          <p:cNvSpPr txBox="1"/>
          <p:nvPr/>
        </p:nvSpPr>
        <p:spPr>
          <a:xfrm>
            <a:off x="3960561" y="357604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960561" y="428486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9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728" y="764704"/>
            <a:ext cx="110858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390000"/>
            <a:ext cx="11187139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若某品种水稻杂交试验成功率是失败率的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倍，一次试验只有成功与失败两种结果，用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描述一次试验的成功次数，则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6195" y="1745878"/>
          <a:ext cx="813911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73" name="文档" r:id="rId17" imgW="8126095" imgH="1034415" progId="Word.Document.12">
                  <p:embed/>
                </p:oleObj>
              </mc:Choice>
              <mc:Fallback>
                <p:oleObj name="文档" r:id="rId17" imgW="8126095" imgH="1034415" progId="Word.Document.12">
                  <p:embed/>
                  <p:pic>
                    <p:nvPicPr>
                      <p:cNvPr id="0" name="图片 88887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6195" y="1745878"/>
                        <a:ext cx="8139112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3135218" y="176938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2431" y="2870092"/>
            <a:ext cx="11187139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一次试验失败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一次试验成功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设一次试验失败率为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，则成功率为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71500" y="4967188"/>
          <a:ext cx="8128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74" name="文档" r:id="rId19" imgW="8126095" imgH="1060450" progId="Word.Document.12">
                  <p:embed/>
                </p:oleObj>
              </mc:Choice>
              <mc:Fallback>
                <p:oleObj name="文档" r:id="rId19" imgW="8126095" imgH="1060450" progId="Word.Document.12">
                  <p:embed/>
                  <p:pic>
                    <p:nvPicPr>
                      <p:cNvPr id="0" name="图片 88887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500" y="4967188"/>
                        <a:ext cx="81280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260648"/>
            <a:ext cx="1110937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设离散型随机变量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9376" y="2487604"/>
            <a:ext cx="11109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A.0.3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B.0.4</a:t>
            </a:r>
            <a:r>
              <a:rPr lang="zh-CN" altLang="en-US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C.0.6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D.0.7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98867" y="1052736"/>
          <a:ext cx="5415411" cy="1280160"/>
        </p:xfrm>
        <a:graphic>
          <a:graphicData uri="http://schemas.openxmlformats.org/drawingml/2006/table">
            <a:tbl>
              <a:tblPr/>
              <a:tblGrid>
                <a:gridCol w="688567"/>
                <a:gridCol w="1002028"/>
                <a:gridCol w="1002028"/>
                <a:gridCol w="1002028"/>
                <a:gridCol w="1002028"/>
                <a:gridCol w="7187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19"/>
          <p:cNvSpPr txBox="1"/>
          <p:nvPr/>
        </p:nvSpPr>
        <p:spPr>
          <a:xfrm>
            <a:off x="263352" y="315013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9376" y="4071780"/>
            <a:ext cx="1110937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908720"/>
            <a:ext cx="11090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等可能取值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343570" y="220486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8326" y="3349959"/>
            <a:ext cx="110904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038" y="44624"/>
            <a:ext cx="1118558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7038" y="3785489"/>
            <a:ext cx="11185585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由概率分布知，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1&lt;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3394" y="815017"/>
          <a:ext cx="6927709" cy="1280160"/>
        </p:xfrm>
        <a:graphic>
          <a:graphicData uri="http://schemas.openxmlformats.org/drawingml/2006/table">
            <a:tbl>
              <a:tblPr/>
              <a:tblGrid>
                <a:gridCol w="793595"/>
                <a:gridCol w="1074755"/>
                <a:gridCol w="1074755"/>
                <a:gridCol w="996151"/>
                <a:gridCol w="996151"/>
                <a:gridCol w="996151"/>
                <a:gridCol w="99615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η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527038" y="2327979"/>
            <a:ext cx="11185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	B.1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</a:t>
            </a:r>
            <a:r>
              <a:rPr lang="zh-CN" altLang="en-US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C.1&lt;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	D.1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4679130" y="291594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一、离散型随机变量的概率分布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二、概率分布的性质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0-1</a:t>
            </a:r>
            <a:r>
              <a:rPr lang="zh-CN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两点分布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-86692"/>
            <a:ext cx="11016504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离散型随机变量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的概率分布中部分数据丢失，丢失数据以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代替，概率分布如下：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7748" y="3266512"/>
            <a:ext cx="11016504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A.0.25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B.0.35</a:t>
            </a:r>
            <a:r>
              <a:rPr lang="zh-CN" altLang="en-US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C.0.45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D.0.55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99592" y="1212300"/>
          <a:ext cx="6522666" cy="1118108"/>
        </p:xfrm>
        <a:graphic>
          <a:graphicData uri="http://schemas.openxmlformats.org/drawingml/2006/table">
            <a:tbl>
              <a:tblPr/>
              <a:tblGrid>
                <a:gridCol w="673432"/>
                <a:gridCol w="980003"/>
                <a:gridCol w="980003"/>
                <a:gridCol w="964611"/>
                <a:gridCol w="980003"/>
                <a:gridCol w="964611"/>
                <a:gridCol w="98000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0.20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50523" y="2402416"/>
          <a:ext cx="81391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67" name="文档" r:id="rId17" imgW="8126095" imgH="1066800" progId="Word.Document.12">
                  <p:embed/>
                </p:oleObj>
              </mc:Choice>
              <mc:Fallback>
                <p:oleObj name="文档" r:id="rId17" imgW="8126095" imgH="1066800" progId="Word.Document.12">
                  <p:embed/>
                  <p:pic>
                    <p:nvPicPr>
                      <p:cNvPr id="0" name="图片 89296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0523" y="2402416"/>
                        <a:ext cx="813911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9"/>
          <p:cNvSpPr txBox="1"/>
          <p:nvPr/>
        </p:nvSpPr>
        <p:spPr>
          <a:xfrm>
            <a:off x="2258994" y="332730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7748" y="4142047"/>
            <a:ext cx="11016504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根据概率分布的性质，知随机变量的所有取值的概率之和为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，可解得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704304" y="5399236"/>
          <a:ext cx="8128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68" name="文档" r:id="rId19" imgW="8126095" imgH="1066800" progId="Word.Document.12">
                  <p:embed/>
                </p:oleObj>
              </mc:Choice>
              <mc:Fallback>
                <p:oleObj name="文档" r:id="rId19" imgW="8126095" imgH="1066800" progId="Word.Document.12">
                  <p:embed/>
                  <p:pic>
                    <p:nvPicPr>
                      <p:cNvPr id="0" name="图片 89296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4304" y="5399236"/>
                        <a:ext cx="81280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1384" y="916335"/>
          <a:ext cx="114681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27" name="文档" r:id="rId17" imgW="11474450" imgH="1233170" progId="Word.Document.12">
                  <p:embed/>
                </p:oleObj>
              </mc:Choice>
              <mc:Fallback>
                <p:oleObj name="文档" r:id="rId17" imgW="11474450" imgH="1233170" progId="Word.Document.12">
                  <p:embed/>
                  <p:pic>
                    <p:nvPicPr>
                      <p:cNvPr id="0" name="图片 89402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1384" y="916335"/>
                        <a:ext cx="114681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657904" y="702593"/>
          <a:ext cx="8572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28" name="文档" r:id="rId19" imgW="859790" imgH="1042670" progId="Word.Document.12">
                  <p:embed/>
                </p:oleObj>
              </mc:Choice>
              <mc:Fallback>
                <p:oleObj name="文档" r:id="rId19" imgW="859790" imgH="1042670" progId="Word.Document.12">
                  <p:embed/>
                  <p:pic>
                    <p:nvPicPr>
                      <p:cNvPr id="0" name="图片 89402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657904" y="702593"/>
                        <a:ext cx="85725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46100" y="2255763"/>
          <a:ext cx="11468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29" name="文档" r:id="rId21" imgW="11474450" imgH="1233170" progId="Word.Document.12">
                  <p:embed/>
                </p:oleObj>
              </mc:Choice>
              <mc:Fallback>
                <p:oleObj name="文档" r:id="rId21" imgW="11474450" imgH="1233170" progId="Word.Document.12">
                  <p:embed/>
                  <p:pic>
                    <p:nvPicPr>
                      <p:cNvPr id="0" name="图片 89402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6100" y="2255763"/>
                        <a:ext cx="11468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46100" y="3361928"/>
          <a:ext cx="11468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30" name="文档" r:id="rId23" imgW="11474450" imgH="1233170" progId="Word.Document.12">
                  <p:embed/>
                </p:oleObj>
              </mc:Choice>
              <mc:Fallback>
                <p:oleObj name="文档" r:id="rId23" imgW="11474450" imgH="1233170" progId="Word.Document.12">
                  <p:embed/>
                  <p:pic>
                    <p:nvPicPr>
                      <p:cNvPr id="0" name="图片 89402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6100" y="3361928"/>
                        <a:ext cx="11468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384" y="-52784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一批产品的次品率为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，从中任意抽取一个进行检验，用随机变量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来描述次品出现的情况，即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表示抽取的一个产品为合格品，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表示抽取的一个产品为次品，则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30972" y="2051432"/>
          <a:ext cx="2717070" cy="1280160"/>
        </p:xfrm>
        <a:graphic>
          <a:graphicData uri="http://schemas.openxmlformats.org/drawingml/2006/table">
            <a:tbl>
              <a:tblPr/>
              <a:tblGrid>
                <a:gridCol w="934160"/>
                <a:gridCol w="891455"/>
                <a:gridCol w="8914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551384" y="3804448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991058" y="3467720"/>
          <a:ext cx="1200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44" name="文档" r:id="rId17" imgW="1202690" imgH="1029970" progId="Word.Document.12">
                  <p:embed/>
                </p:oleObj>
              </mc:Choice>
              <mc:Fallback>
                <p:oleObj name="文档" r:id="rId17" imgW="1202690" imgH="1029970" progId="Word.Document.12">
                  <p:embed/>
                  <p:pic>
                    <p:nvPicPr>
                      <p:cNvPr id="0" name="图片 89504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91058" y="3467720"/>
                        <a:ext cx="120015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320942" y="3467720"/>
          <a:ext cx="1200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45" name="文档" r:id="rId19" imgW="1202690" imgH="1029970" progId="Word.Document.12">
                  <p:embed/>
                </p:oleObj>
              </mc:Choice>
              <mc:Fallback>
                <p:oleObj name="文档" r:id="rId19" imgW="1202690" imgH="1029970" progId="Word.Document.12">
                  <p:embed/>
                  <p:pic>
                    <p:nvPicPr>
                      <p:cNvPr id="0" name="图片 89504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20942" y="3467720"/>
                        <a:ext cx="120015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53256" y="4679156"/>
          <a:ext cx="107330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46" name="文档" r:id="rId21" imgW="10735310" imgH="1054735" progId="Word.Document.12">
                  <p:embed/>
                </p:oleObj>
              </mc:Choice>
              <mc:Fallback>
                <p:oleObj name="文档" r:id="rId21" imgW="10735310" imgH="1054735" progId="Word.Document.12">
                  <p:embed/>
                  <p:pic>
                    <p:nvPicPr>
                      <p:cNvPr id="0" name="图片 89504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3256" y="4679156"/>
                        <a:ext cx="10733088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53256" y="5420618"/>
          <a:ext cx="107330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47" name="文档" r:id="rId23" imgW="10735310" imgH="1054735" progId="Word.Document.12">
                  <p:embed/>
                </p:oleObj>
              </mc:Choice>
              <mc:Fallback>
                <p:oleObj name="文档" r:id="rId23" imgW="10735310" imgH="1054735" progId="Word.Document.12">
                  <p:embed/>
                  <p:pic>
                    <p:nvPicPr>
                      <p:cNvPr id="0" name="图片 89504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3256" y="5420618"/>
                        <a:ext cx="10733088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891877"/>
            <a:ext cx="113772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将一枚骰子掷两次，求两次掷出的最大点数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260648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1,2,3,4,5,6)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8923" y="1054943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3" name="文档" r:id="rId17" imgW="8126095" imgH="1078865" progId="Word.Document.12">
                  <p:embed/>
                </p:oleObj>
              </mc:Choice>
              <mc:Fallback>
                <p:oleObj name="文档" r:id="rId17" imgW="8126095" imgH="1078865" progId="Word.Document.12">
                  <p:embed/>
                  <p:pic>
                    <p:nvPicPr>
                      <p:cNvPr id="0" name="图片 89607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8923" y="1054943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48923" y="2098204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4" name="文档" r:id="rId19" imgW="8126095" imgH="1076960" progId="Word.Document.12">
                  <p:embed/>
                </p:oleObj>
              </mc:Choice>
              <mc:Fallback>
                <p:oleObj name="文档" r:id="rId19" imgW="8126095" imgH="1076960" progId="Word.Document.12">
                  <p:embed/>
                  <p:pic>
                    <p:nvPicPr>
                      <p:cNvPr id="0" name="图片 89607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8923" y="2098204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48923" y="3176117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5" name="文档" r:id="rId21" imgW="8126095" imgH="1076960" progId="Word.Document.12">
                  <p:embed/>
                </p:oleObj>
              </mc:Choice>
              <mc:Fallback>
                <p:oleObj name="文档" r:id="rId21" imgW="8126095" imgH="1076960" progId="Word.Document.12">
                  <p:embed/>
                  <p:pic>
                    <p:nvPicPr>
                      <p:cNvPr id="0" name="图片 89607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8923" y="3176117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48923" y="4218908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6" name="文档" r:id="rId23" imgW="8126095" imgH="1076960" progId="Word.Document.12">
                  <p:embed/>
                </p:oleObj>
              </mc:Choice>
              <mc:Fallback>
                <p:oleObj name="文档" r:id="rId23" imgW="8126095" imgH="1076960" progId="Word.Document.12">
                  <p:embed/>
                  <p:pic>
                    <p:nvPicPr>
                      <p:cNvPr id="0" name="图片 89607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8923" y="4218908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48923" y="5261699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7" name="文档" r:id="rId25" imgW="8126095" imgH="1076960" progId="Word.Document.12">
                  <p:embed/>
                </p:oleObj>
              </mc:Choice>
              <mc:Fallback>
                <p:oleObj name="文档" r:id="rId25" imgW="8126095" imgH="1076960" progId="Word.Document.12">
                  <p:embed/>
                  <p:pic>
                    <p:nvPicPr>
                      <p:cNvPr id="0" name="图片 89607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8923" y="5261699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2143253"/>
            <a:ext cx="1123324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所以抛掷两次掷出的最大点数构成的概率分布为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8923" y="991125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61" name="文档" r:id="rId17" imgW="8126095" imgH="1076960" progId="Word.Document.12">
                  <p:embed/>
                </p:oleObj>
              </mc:Choice>
              <mc:Fallback>
                <p:oleObj name="文档" r:id="rId17" imgW="8126095" imgH="1076960" progId="Word.Document.12">
                  <p:embed/>
                  <p:pic>
                    <p:nvPicPr>
                      <p:cNvPr id="0" name="图片 89706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8923" y="991125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4482" y="3109763"/>
          <a:ext cx="8351838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62" name="文档" r:id="rId19" imgW="8342630" imgH="1906270" progId="Word.Document.12">
                  <p:embed/>
                </p:oleObj>
              </mc:Choice>
              <mc:Fallback>
                <p:oleObj name="文档" r:id="rId19" imgW="8342630" imgH="1906270" progId="Word.Document.12">
                  <p:embed/>
                  <p:pic>
                    <p:nvPicPr>
                      <p:cNvPr id="0" name="图片 89706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4482" y="3109763"/>
                        <a:ext cx="8351838" cy="190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8" y="819361"/>
            <a:ext cx="1124729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若离散型随机变量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3392" y="1699441"/>
          <a:ext cx="4599416" cy="1280160"/>
        </p:xfrm>
        <a:graphic>
          <a:graphicData uri="http://schemas.openxmlformats.org/drawingml/2006/table">
            <a:tbl>
              <a:tblPr/>
              <a:tblGrid>
                <a:gridCol w="1004866"/>
                <a:gridCol w="1852782"/>
                <a:gridCol w="1741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465328" y="3268579"/>
            <a:ext cx="1124729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试求出离散型随机变量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8" y="287908"/>
            <a:ext cx="1124729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由已知可得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5544" y="1017116"/>
          <a:ext cx="8139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48" name="文档" r:id="rId17" imgW="8126095" imgH="1040765" progId="Word.Document.12">
                  <p:embed/>
                </p:oleObj>
              </mc:Choice>
              <mc:Fallback>
                <p:oleObj name="文档" r:id="rId17" imgW="8126095" imgH="1040765" progId="Word.Document.12">
                  <p:embed/>
                  <p:pic>
                    <p:nvPicPr>
                      <p:cNvPr id="0" name="图片 89914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5544" y="1017116"/>
                        <a:ext cx="813911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82600" y="2063576"/>
          <a:ext cx="8128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49" name="文档" r:id="rId19" imgW="8126095" imgH="1040765" progId="Word.Document.12">
                  <p:embed/>
                </p:oleObj>
              </mc:Choice>
              <mc:Fallback>
                <p:oleObj name="文档" r:id="rId19" imgW="8126095" imgH="1040765" progId="Word.Document.12">
                  <p:embed/>
                  <p:pic>
                    <p:nvPicPr>
                      <p:cNvPr id="0" name="图片 8991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2600" y="2063576"/>
                        <a:ext cx="8128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82600" y="3066876"/>
          <a:ext cx="8128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50" name="文档" r:id="rId21" imgW="8126095" imgH="1040765" progId="Word.Document.12">
                  <p:embed/>
                </p:oleObj>
              </mc:Choice>
              <mc:Fallback>
                <p:oleObj name="文档" r:id="rId21" imgW="8126095" imgH="1040765" progId="Word.Document.12">
                  <p:embed/>
                  <p:pic>
                    <p:nvPicPr>
                      <p:cNvPr id="0" name="图片 89914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2600" y="3066876"/>
                        <a:ext cx="8128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82600" y="4035896"/>
          <a:ext cx="8128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51" name="文档" r:id="rId23" imgW="8126095" imgH="1040765" progId="Word.Document.12">
                  <p:embed/>
                </p:oleObj>
              </mc:Choice>
              <mc:Fallback>
                <p:oleObj name="文档" r:id="rId23" imgW="8126095" imgH="1040765" progId="Word.Document.12">
                  <p:embed/>
                  <p:pic>
                    <p:nvPicPr>
                      <p:cNvPr id="0" name="图片 89915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2600" y="4035896"/>
                        <a:ext cx="8128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82600" y="5064596"/>
          <a:ext cx="8128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52" name="文档" r:id="rId25" imgW="8126095" imgH="1040765" progId="Word.Document.12">
                  <p:embed/>
                </p:oleObj>
              </mc:Choice>
              <mc:Fallback>
                <p:oleObj name="文档" r:id="rId25" imgW="8126095" imgH="1040765" progId="Word.Document.12">
                  <p:embed/>
                  <p:pic>
                    <p:nvPicPr>
                      <p:cNvPr id="0" name="图片 89915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2600" y="5064596"/>
                        <a:ext cx="8128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5328" y="1052736"/>
            <a:ext cx="11247295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故所求概率分布为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7235" y="1922264"/>
          <a:ext cx="3954462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13" name="文档" r:id="rId17" imgW="3948430" imgH="2079625" progId="Word.Document.12">
                  <p:embed/>
                </p:oleObj>
              </mc:Choice>
              <mc:Fallback>
                <p:oleObj name="文档" r:id="rId17" imgW="3948430" imgH="2079625" progId="Word.Document.12">
                  <p:embed/>
                  <p:pic>
                    <p:nvPicPr>
                      <p:cNvPr id="0" name="图片 9001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7235" y="1922264"/>
                        <a:ext cx="3954462" cy="208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836712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1384" y="3534916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42714" y="1844824"/>
          <a:ext cx="937418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0" name="文档" r:id="rId20" imgW="9375775" imgH="2172970" progId="Word.Document.12">
                  <p:embed/>
                </p:oleObj>
              </mc:Choice>
              <mc:Fallback>
                <p:oleObj name="文档" r:id="rId20" imgW="9375775" imgH="2172970" progId="Word.Document.12">
                  <p:embed/>
                  <p:pic>
                    <p:nvPicPr>
                      <p:cNvPr id="0" name="图片 90116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2714" y="1844824"/>
                        <a:ext cx="9374188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5123" y="4372074"/>
          <a:ext cx="813911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1" name="文档" r:id="rId22" imgW="8126095" imgH="1034415" progId="Word.Document.12">
                  <p:embed/>
                </p:oleObj>
              </mc:Choice>
              <mc:Fallback>
                <p:oleObj name="文档" r:id="rId22" imgW="8126095" imgH="1034415" progId="Word.Document.12">
                  <p:embed/>
                  <p:pic>
                    <p:nvPicPr>
                      <p:cNvPr id="0" name="图片 90117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5123" y="4372074"/>
                        <a:ext cx="8139112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3658643" y="4420984"/>
            <a:ext cx="9612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25123" y="5342715"/>
          <a:ext cx="813911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2" name="文档" r:id="rId24" imgW="8126095" imgH="1034415" progId="Word.Document.12">
                  <p:embed/>
                </p:oleObj>
              </mc:Choice>
              <mc:Fallback>
                <p:oleObj name="文档" r:id="rId24" imgW="8126095" imgH="1034415" progId="Word.Document.12">
                  <p:embed/>
                  <p:pic>
                    <p:nvPicPr>
                      <p:cNvPr id="0" name="图片 90117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25123" y="5342715"/>
                        <a:ext cx="8139112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一、离散型随机变量的概率分布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3372" y="2420888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3308" y="116632"/>
          <a:ext cx="107997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78" name="文档" r:id="rId17" imgW="10800715" imgH="991870" progId="Word.Document.12">
                  <p:embed/>
                </p:oleObj>
              </mc:Choice>
              <mc:Fallback>
                <p:oleObj name="文档" r:id="rId17" imgW="10800715" imgH="991870" progId="Word.Document.12">
                  <p:embed/>
                  <p:pic>
                    <p:nvPicPr>
                      <p:cNvPr id="0" name="图片 90217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3308" y="116632"/>
                        <a:ext cx="107997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47191" y="1140728"/>
          <a:ext cx="5297897" cy="1280160"/>
        </p:xfrm>
        <a:graphic>
          <a:graphicData uri="http://schemas.openxmlformats.org/drawingml/2006/table">
            <a:tbl>
              <a:tblPr/>
              <a:tblGrid>
                <a:gridCol w="1371497"/>
                <a:gridCol w="1308800"/>
                <a:gridCol w="1308800"/>
                <a:gridCol w="1308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83308" y="3231414"/>
          <a:ext cx="8139112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79" name="文档" r:id="rId19" imgW="8126095" imgH="2333625" progId="Word.Document.12">
                  <p:embed/>
                </p:oleObj>
              </mc:Choice>
              <mc:Fallback>
                <p:oleObj name="文档" r:id="rId19" imgW="8126095" imgH="2333625" progId="Word.Document.12">
                  <p:embed/>
                  <p:pic>
                    <p:nvPicPr>
                      <p:cNvPr id="0" name="图片 90217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3308" y="3231414"/>
                        <a:ext cx="8139112" cy="233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242144" y="3318892"/>
            <a:ext cx="77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3181171" y="3318892"/>
            <a:ext cx="77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181171" y="4444381"/>
            <a:ext cx="77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3372" y="116632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由概率分布的性质，得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82600" y="764704"/>
          <a:ext cx="81280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98" name="文档" r:id="rId17" imgW="8126095" imgH="2332355" progId="Word.Document.12">
                  <p:embed/>
                </p:oleObj>
              </mc:Choice>
              <mc:Fallback>
                <p:oleObj name="文档" r:id="rId17" imgW="8126095" imgH="2332355" progId="Word.Document.12">
                  <p:embed/>
                  <p:pic>
                    <p:nvPicPr>
                      <p:cNvPr id="0" name="图片 90319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2600" y="764704"/>
                        <a:ext cx="8128000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82600" y="2946400"/>
          <a:ext cx="81280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99" name="文档" r:id="rId19" imgW="8126095" imgH="2968625" progId="Word.Document.12">
                  <p:embed/>
                </p:oleObj>
              </mc:Choice>
              <mc:Fallback>
                <p:oleObj name="文档" r:id="rId19" imgW="8126095" imgH="2968625" progId="Word.Document.12">
                  <p:embed/>
                  <p:pic>
                    <p:nvPicPr>
                      <p:cNvPr id="0" name="图片 90319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2600" y="2946400"/>
                        <a:ext cx="8128000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9510" y="393195"/>
            <a:ext cx="11312981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的概率分布如下表，则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(|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2|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328" y="1257291"/>
          <a:ext cx="6186487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68" name="文档" r:id="rId1" imgW="6197600" imgH="1934210" progId="Word.Document.12">
                  <p:embed/>
                </p:oleObj>
              </mc:Choice>
              <mc:Fallback>
                <p:oleObj name="文档" r:id="rId1" imgW="6197600" imgH="1934210" progId="Word.Document.12">
                  <p:embed/>
                  <p:pic>
                    <p:nvPicPr>
                      <p:cNvPr id="0" name="图片 9042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328" y="1257291"/>
                        <a:ext cx="6186487" cy="192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264352" y="44624"/>
          <a:ext cx="1098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69" name="文档" r:id="rId3" imgW="1100455" imgH="991870" progId="Word.Document.12">
                  <p:embed/>
                </p:oleObj>
              </mc:Choice>
              <mc:Fallback>
                <p:oleObj name="文档" r:id="rId3" imgW="1100455" imgH="991870" progId="Word.Document.12">
                  <p:embed/>
                  <p:pic>
                    <p:nvPicPr>
                      <p:cNvPr id="0" name="图片 9042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4352" y="44624"/>
                        <a:ext cx="10985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66195" y="3145160"/>
          <a:ext cx="81391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70" name="文档" r:id="rId5" imgW="8126095" imgH="1129030" progId="Word.Document.12">
                  <p:embed/>
                </p:oleObj>
              </mc:Choice>
              <mc:Fallback>
                <p:oleObj name="文档" r:id="rId5" imgW="8126095" imgH="1129030" progId="Word.Document.12">
                  <p:embed/>
                  <p:pic>
                    <p:nvPicPr>
                      <p:cNvPr id="0" name="图片 90426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195" y="3145160"/>
                        <a:ext cx="8139112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66195" y="3983856"/>
          <a:ext cx="81391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71" name="文档" r:id="rId7" imgW="8126095" imgH="1127125" progId="Word.Document.12">
                  <p:embed/>
                </p:oleObj>
              </mc:Choice>
              <mc:Fallback>
                <p:oleObj name="文档" r:id="rId7" imgW="8126095" imgH="1127125" progId="Word.Document.12">
                  <p:embed/>
                  <p:pic>
                    <p:nvPicPr>
                      <p:cNvPr id="0" name="图片 90427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195" y="3983856"/>
                        <a:ext cx="8139112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439510" y="4932394"/>
            <a:ext cx="1131298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71500" y="5511800"/>
          <a:ext cx="1102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72" name="文档" r:id="rId9" imgW="11029315" imgH="1118870" progId="Word.Document.12">
                  <p:embed/>
                </p:oleObj>
              </mc:Choice>
              <mc:Fallback>
                <p:oleObj name="文档" r:id="rId9" imgW="11029315" imgH="1118870" progId="Word.Document.12">
                  <p:embed/>
                  <p:pic>
                    <p:nvPicPr>
                      <p:cNvPr id="0" name="图片 90427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00" y="5511800"/>
                        <a:ext cx="11023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0414" y="222548"/>
            <a:ext cx="1130221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的概率分布如表所示：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4654" y="1131888"/>
          <a:ext cx="466725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91" name="文档" r:id="rId17" imgW="4666615" imgH="2051050" progId="Word.Document.12">
                  <p:embed/>
                </p:oleObj>
              </mc:Choice>
              <mc:Fallback>
                <p:oleObj name="文档" r:id="rId17" imgW="4666615" imgH="2051050" progId="Word.Document.12">
                  <p:embed/>
                  <p:pic>
                    <p:nvPicPr>
                      <p:cNvPr id="0" name="图片 86229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4654" y="1131888"/>
                        <a:ext cx="466725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410414" y="3158232"/>
            <a:ext cx="11302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的最小值为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745792" y="2866256"/>
          <a:ext cx="958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92" name="文档" r:id="rId19" imgW="960120" imgH="1068070" progId="Word.Document.12">
                  <p:embed/>
                </p:oleObj>
              </mc:Choice>
              <mc:Fallback>
                <p:oleObj name="文档" r:id="rId19" imgW="960120" imgH="1068070" progId="Word.Document.12">
                  <p:embed/>
                  <p:pic>
                    <p:nvPicPr>
                      <p:cNvPr id="0" name="图片 86229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745792" y="2866256"/>
                        <a:ext cx="9588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02695" y="4172148"/>
          <a:ext cx="81391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93" name="文档" r:id="rId21" imgW="8126095" imgH="990600" progId="Word.Document.12">
                  <p:embed/>
                </p:oleObj>
              </mc:Choice>
              <mc:Fallback>
                <p:oleObj name="文档" r:id="rId21" imgW="8126095" imgH="990600" progId="Word.Document.12">
                  <p:embed/>
                  <p:pic>
                    <p:nvPicPr>
                      <p:cNvPr id="0" name="图片 86229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2695" y="4172148"/>
                        <a:ext cx="813911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08000" y="5174704"/>
          <a:ext cx="10058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94" name="文档" r:id="rId23" imgW="10064750" imgH="991870" progId="Word.Document.12">
                  <p:embed/>
                </p:oleObj>
              </mc:Choice>
              <mc:Fallback>
                <p:oleObj name="文档" r:id="rId23" imgW="10064750" imgH="991870" progId="Word.Document.12">
                  <p:embed/>
                  <p:pic>
                    <p:nvPicPr>
                      <p:cNvPr id="0" name="图片 86229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8000" y="5174704"/>
                        <a:ext cx="10058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88194" y="720725"/>
          <a:ext cx="10615613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32" name="文档" r:id="rId20" imgW="10617835" imgH="5535295" progId="Word.Document.12">
                  <p:embed/>
                </p:oleObj>
              </mc:Choice>
              <mc:Fallback>
                <p:oleObj name="文档" r:id="rId20" imgW="10617835" imgH="5535295" progId="Word.Document.12">
                  <p:embed/>
                  <p:pic>
                    <p:nvPicPr>
                      <p:cNvPr id="0" name="图片 90523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8194" y="720725"/>
                        <a:ext cx="10615613" cy="553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552972" y="2560712"/>
            <a:ext cx="77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552972" y="3547848"/>
            <a:ext cx="77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552972" y="4575062"/>
            <a:ext cx="77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429004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根据题意，随机变量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5123" y="1226028"/>
          <a:ext cx="81391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93" name="文档" r:id="rId17" imgW="8126095" imgH="1180465" progId="Word.Document.12">
                  <p:embed/>
                </p:oleObj>
              </mc:Choice>
              <mc:Fallback>
                <p:oleObj name="文档" r:id="rId17" imgW="8126095" imgH="1180465" progId="Word.Document.12">
                  <p:embed/>
                  <p:pic>
                    <p:nvPicPr>
                      <p:cNvPr id="0" name="图片 90629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5123" y="1226028"/>
                        <a:ext cx="8139112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551384" y="2283636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25123" y="3083984"/>
          <a:ext cx="81391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94" name="文档" r:id="rId19" imgW="8126095" imgH="1180465" progId="Word.Document.12">
                  <p:embed/>
                </p:oleObj>
              </mc:Choice>
              <mc:Fallback>
                <p:oleObj name="文档" r:id="rId19" imgW="8126095" imgH="1180465" progId="Word.Document.12">
                  <p:embed/>
                  <p:pic>
                    <p:nvPicPr>
                      <p:cNvPr id="0" name="图片 90629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5123" y="3083984"/>
                        <a:ext cx="8139112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25123" y="3998090"/>
          <a:ext cx="81391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95" name="文档" r:id="rId21" imgW="8126095" imgH="1180465" progId="Word.Document.12">
                  <p:embed/>
                </p:oleObj>
              </mc:Choice>
              <mc:Fallback>
                <p:oleObj name="文档" r:id="rId21" imgW="8126095" imgH="1180465" progId="Word.Document.12">
                  <p:embed/>
                  <p:pic>
                    <p:nvPicPr>
                      <p:cNvPr id="0" name="图片 90629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5123" y="3998090"/>
                        <a:ext cx="8139112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25123" y="4912196"/>
          <a:ext cx="81391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96" name="文档" r:id="rId23" imgW="8126095" imgH="1180465" progId="Word.Document.12">
                  <p:embed/>
                </p:oleObj>
              </mc:Choice>
              <mc:Fallback>
                <p:oleObj name="文档" r:id="rId23" imgW="8126095" imgH="1180465" progId="Word.Document.12">
                  <p:embed/>
                  <p:pic>
                    <p:nvPicPr>
                      <p:cNvPr id="0" name="图片 90629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5123" y="4912196"/>
                        <a:ext cx="8139112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821611"/>
            <a:ext cx="113412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袋中装有黑球和白球共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个，从中任取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个球都是白球的概率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现有甲、乙两人从袋中轮流摸取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球，甲先取，乙后取，然后甲再取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，取后不放回，直到两人中有一人取到白球时终止，每个球在每一次被取出的机会是等可能的，用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表示取球终止所需要的取球次数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求袋中原有的白球的个数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691812" y="667296"/>
          <a:ext cx="9588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77" name="文档" r:id="rId17" imgW="960120" imgH="1054735" progId="Word.Document.12">
                  <p:embed/>
                </p:oleObj>
              </mc:Choice>
              <mc:Fallback>
                <p:oleObj name="文档" r:id="rId17" imgW="960120" imgH="1054735" progId="Word.Document.12">
                  <p:embed/>
                  <p:pic>
                    <p:nvPicPr>
                      <p:cNvPr id="0" name="图片 90727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91812" y="667296"/>
                        <a:ext cx="95885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790964"/>
            <a:ext cx="113412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设袋中原有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个白球，由题意知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5925" y="1583052"/>
          <a:ext cx="813911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00" name="文档" r:id="rId17" imgW="8126095" imgH="1889760" progId="Word.Document.12">
                  <p:embed/>
                </p:oleObj>
              </mc:Choice>
              <mc:Fallback>
                <p:oleObj name="文档" r:id="rId17" imgW="8126095" imgH="1889760" progId="Word.Document.12">
                  <p:embed/>
                  <p:pic>
                    <p:nvPicPr>
                      <p:cNvPr id="0" name="图片 90829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5925" y="1583052"/>
                        <a:ext cx="813911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25370" y="3492234"/>
            <a:ext cx="113412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，即袋中原有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个白球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1468379"/>
            <a:ext cx="113412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548680"/>
            <a:ext cx="113412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由题意得，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1,2,3,4,5.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2600" y="1340768"/>
          <a:ext cx="8128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81" name="文档" r:id="rId17" imgW="8126095" imgH="1535430" progId="Word.Document.12">
                  <p:embed/>
                </p:oleObj>
              </mc:Choice>
              <mc:Fallback>
                <p:oleObj name="文档" r:id="rId17" imgW="8126095" imgH="1535430" progId="Word.Document.12">
                  <p:embed/>
                  <p:pic>
                    <p:nvPicPr>
                      <p:cNvPr id="0" name="图片 91038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2600" y="1340768"/>
                        <a:ext cx="81280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82600" y="2390180"/>
          <a:ext cx="8128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82" name="文档" r:id="rId19" imgW="8126095" imgH="1535430" progId="Word.Document.12">
                  <p:embed/>
                </p:oleObj>
              </mc:Choice>
              <mc:Fallback>
                <p:oleObj name="文档" r:id="rId19" imgW="8126095" imgH="1535430" progId="Word.Document.12">
                  <p:embed/>
                  <p:pic>
                    <p:nvPicPr>
                      <p:cNvPr id="0" name="图片 91038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2600" y="2390180"/>
                        <a:ext cx="81280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82600" y="3620492"/>
          <a:ext cx="8128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83" name="文档" r:id="rId21" imgW="8126095" imgH="1535430" progId="Word.Document.12">
                  <p:embed/>
                </p:oleObj>
              </mc:Choice>
              <mc:Fallback>
                <p:oleObj name="文档" r:id="rId21" imgW="8126095" imgH="1535430" progId="Word.Document.12">
                  <p:embed/>
                  <p:pic>
                    <p:nvPicPr>
                      <p:cNvPr id="0" name="图片 91038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2600" y="3620492"/>
                        <a:ext cx="81280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82600" y="4844628"/>
          <a:ext cx="8128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84" name="文档" r:id="rId23" imgW="8126095" imgH="1535430" progId="Word.Document.12">
                  <p:embed/>
                </p:oleObj>
              </mc:Choice>
              <mc:Fallback>
                <p:oleObj name="文档" r:id="rId23" imgW="8126095" imgH="1535430" progId="Word.Document.12">
                  <p:embed/>
                  <p:pic>
                    <p:nvPicPr>
                      <p:cNvPr id="0" name="图片 91038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2600" y="4844628"/>
                        <a:ext cx="81280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534016"/>
            <a:ext cx="11223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掷一枚骰子的随机试验中，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表示向上的点数，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的取值有哪些？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取每个值的概率分别是多少？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0166" y="1916832"/>
            <a:ext cx="1122367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列成表的形式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135560" y="3691632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2" name="文档" r:id="rId1" imgW="423545" imgH="991870" progId="Word.Document.12">
                  <p:embed/>
                </p:oleObj>
              </mc:Choice>
              <mc:Fallback>
                <p:oleObj name="文档" r:id="rId1" imgW="423545" imgH="991870" progId="Word.Document.12">
                  <p:embed/>
                  <p:pic>
                    <p:nvPicPr>
                      <p:cNvPr id="0" name="图片 8705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5560" y="3691632"/>
                        <a:ext cx="419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20166" y="2874277"/>
          <a:ext cx="7880092" cy="1778859"/>
        </p:xfrm>
        <a:graphic>
          <a:graphicData uri="http://schemas.openxmlformats.org/drawingml/2006/table">
            <a:tbl>
              <a:tblPr/>
              <a:tblGrid>
                <a:gridCol w="1171636"/>
                <a:gridCol w="1118076"/>
                <a:gridCol w="1118076"/>
                <a:gridCol w="1118076"/>
                <a:gridCol w="1118076"/>
                <a:gridCol w="1118076"/>
                <a:gridCol w="11180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287688" y="3691632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3" name="文档" r:id="rId3" imgW="423545" imgH="991870" progId="Word.Document.12">
                  <p:embed/>
                </p:oleObj>
              </mc:Choice>
              <mc:Fallback>
                <p:oleObj name="文档" r:id="rId3" imgW="423545" imgH="991870" progId="Word.Document.12">
                  <p:embed/>
                  <p:pic>
                    <p:nvPicPr>
                      <p:cNvPr id="0" name="图片 87054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7688" y="3691632"/>
                        <a:ext cx="419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439816" y="3691632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4" name="文档" r:id="rId5" imgW="423545" imgH="991870" progId="Word.Document.12">
                  <p:embed/>
                </p:oleObj>
              </mc:Choice>
              <mc:Fallback>
                <p:oleObj name="文档" r:id="rId5" imgW="423545" imgH="991870" progId="Word.Document.12">
                  <p:embed/>
                  <p:pic>
                    <p:nvPicPr>
                      <p:cNvPr id="0" name="图片 87054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9816" y="3691632"/>
                        <a:ext cx="419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591944" y="3691632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5" name="文档" r:id="rId6" imgW="423545" imgH="991870" progId="Word.Document.12">
                  <p:embed/>
                </p:oleObj>
              </mc:Choice>
              <mc:Fallback>
                <p:oleObj name="文档" r:id="rId6" imgW="423545" imgH="991870" progId="Word.Document.12">
                  <p:embed/>
                  <p:pic>
                    <p:nvPicPr>
                      <p:cNvPr id="0" name="图片 8705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1944" y="3691632"/>
                        <a:ext cx="419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744072" y="3691632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6" name="文档" r:id="rId7" imgW="423545" imgH="991870" progId="Word.Document.12">
                  <p:embed/>
                </p:oleObj>
              </mc:Choice>
              <mc:Fallback>
                <p:oleObj name="文档" r:id="rId7" imgW="423545" imgH="991870" progId="Word.Document.12">
                  <p:embed/>
                  <p:pic>
                    <p:nvPicPr>
                      <p:cNvPr id="0" name="图片 8705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4072" y="3691632"/>
                        <a:ext cx="419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752184" y="3691632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7" name="文档" r:id="rId8" imgW="423545" imgH="991870" progId="Word.Document.12">
                  <p:embed/>
                </p:oleObj>
              </mc:Choice>
              <mc:Fallback>
                <p:oleObj name="文档" r:id="rId8" imgW="423545" imgH="991870" progId="Word.Document.12">
                  <p:embed/>
                  <p:pic>
                    <p:nvPicPr>
                      <p:cNvPr id="0" name="图片 8705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2184" y="3691632"/>
                        <a:ext cx="419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1104652"/>
            <a:ext cx="113412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的概率分布如表所示：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9851" y="1896740"/>
          <a:ext cx="6629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73" name="文档" r:id="rId17" imgW="6635750" imgH="1896110" progId="Word.Document.12">
                  <p:embed/>
                </p:oleObj>
              </mc:Choice>
              <mc:Fallback>
                <p:oleObj name="文档" r:id="rId17" imgW="6635750" imgH="1896110" progId="Word.Document.12">
                  <p:embed/>
                  <p:pic>
                    <p:nvPicPr>
                      <p:cNvPr id="0" name="图片 91137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9851" y="1896740"/>
                        <a:ext cx="662940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764704"/>
            <a:ext cx="113412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求甲取到白球的概率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1892" y="2337544"/>
          <a:ext cx="10717213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96" name="文档" r:id="rId17" imgW="10718165" imgH="2388235" progId="Word.Document.12">
                  <p:embed/>
                </p:oleObj>
              </mc:Choice>
              <mc:Fallback>
                <p:oleObj name="文档" r:id="rId17" imgW="10718165" imgH="2388235" progId="Word.Document.12">
                  <p:embed/>
                  <p:pic>
                    <p:nvPicPr>
                      <p:cNvPr id="0" name="图片 91239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1892" y="2337544"/>
                        <a:ext cx="10717213" cy="238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908720"/>
            <a:ext cx="11136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一般地，随机变量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个不同的取值，它们分别是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的分布列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概率分布表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6064" y="5517232"/>
            <a:ext cx="11136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通常将上表称为随机变量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的概率分布列、概率分布表都叫作随机变量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38213" y="4161279"/>
          <a:ext cx="6360757" cy="1280160"/>
        </p:xfrm>
        <a:graphic>
          <a:graphicData uri="http://schemas.openxmlformats.org/drawingml/2006/table">
            <a:tbl>
              <a:tblPr/>
              <a:tblGrid>
                <a:gridCol w="1174190"/>
                <a:gridCol w="1277072"/>
                <a:gridCol w="1277072"/>
                <a:gridCol w="1355351"/>
                <a:gridCol w="12770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i="1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i="1" kern="100" baseline="-250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4037244" y="294378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概率分布列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64962" y="564397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概率分布表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6064" y="980728"/>
            <a:ext cx="11136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概率分布表中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表示离散型随机变量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可能取的不同值，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取每一个值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随机变量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取值为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时所对应事件是互斥的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247725"/>
            <a:ext cx="11305256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一个箱子里装有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个大小相同的球，有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个红球，从中摸出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求摸出的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0387" y="2415210"/>
          <a:ext cx="110712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19" name="文档" r:id="rId1" imgW="11073130" imgH="1621790" progId="Word.Document.12">
                  <p:embed/>
                </p:oleObj>
              </mc:Choice>
              <mc:Fallback>
                <p:oleObj name="文档" r:id="rId1" imgW="11073130" imgH="1621790" progId="Word.Document.12">
                  <p:embed/>
                  <p:pic>
                    <p:nvPicPr>
                      <p:cNvPr id="0" name="图片 8725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0387" y="2415210"/>
                        <a:ext cx="11071225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43372" y="3818436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摸出的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个球中有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个白球和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个红球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的事件为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63563" y="4494339"/>
          <a:ext cx="10993437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20" name="文档" r:id="rId3" imgW="11128375" imgH="1177925" progId="Word.Document.12">
                  <p:embed/>
                </p:oleObj>
              </mc:Choice>
              <mc:Fallback>
                <p:oleObj name="文档" r:id="rId3" imgW="11128375" imgH="1177925" progId="Word.Document.12">
                  <p:embed/>
                  <p:pic>
                    <p:nvPicPr>
                      <p:cNvPr id="0" name="图片 8725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63" y="4494339"/>
                        <a:ext cx="10993437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63563" y="5491093"/>
          <a:ext cx="10993437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21" name="文档" r:id="rId5" imgW="11128375" imgH="1177925" progId="Word.Document.12">
                  <p:embed/>
                </p:oleObj>
              </mc:Choice>
              <mc:Fallback>
                <p:oleObj name="文档" r:id="rId5" imgW="11128375" imgH="1177925" progId="Word.Document.12">
                  <p:embed/>
                  <p:pic>
                    <p:nvPicPr>
                      <p:cNvPr id="0" name="图片 8725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563" y="5491093"/>
                        <a:ext cx="10993437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5053</Words>
  <Application>WPS 演示</Application>
  <PresentationFormat>宽屏</PresentationFormat>
  <Paragraphs>1693</Paragraphs>
  <Slides>62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102</vt:i4>
      </vt:variant>
      <vt:variant>
        <vt:lpstr>幻灯片标题</vt:lpstr>
      </vt:variant>
      <vt:variant>
        <vt:i4>62</vt:i4>
      </vt:variant>
    </vt:vector>
  </HeadingPairs>
  <TitlesOfParts>
    <vt:vector size="182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Arial Unicode MS</vt:lpstr>
      <vt:lpstr>Broadway</vt:lpstr>
      <vt:lpstr>细等线拼音字体</vt:lpstr>
      <vt:lpstr>楷体</vt:lpstr>
      <vt:lpstr>经典繁仿黑</vt:lpstr>
      <vt:lpstr>华文细黑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1889</cp:revision>
  <dcterms:created xsi:type="dcterms:W3CDTF">2019-11-13T09:14:00Z</dcterms:created>
  <dcterms:modified xsi:type="dcterms:W3CDTF">2022-02-18T13:52:38Z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C1E24FF581644E6084859D7A329BFC8A</vt:lpwstr>
  </property>
  <property fmtid="{D5CDD505-2E9C-101B-9397-08002B2CF9AE}" pid="3" name="KSOProductBuildVer">
    <vt:lpwstr>2052-11.1.0.11116</vt:lpwstr>
  </property>
</Properties>
</file>