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9"/>
  </p:handoutMasterIdLst>
  <p:sldIdLst>
    <p:sldId id="592" r:id="rId3"/>
    <p:sldId id="257" r:id="rId4"/>
    <p:sldId id="362" r:id="rId5"/>
    <p:sldId id="624" r:id="rId6"/>
    <p:sldId id="625" r:id="rId8"/>
    <p:sldId id="679" r:id="rId9"/>
    <p:sldId id="914" r:id="rId10"/>
    <p:sldId id="915" r:id="rId11"/>
    <p:sldId id="770" r:id="rId12"/>
    <p:sldId id="827" r:id="rId13"/>
    <p:sldId id="894" r:id="rId14"/>
    <p:sldId id="916" r:id="rId15"/>
    <p:sldId id="844" r:id="rId16"/>
    <p:sldId id="775" r:id="rId17"/>
    <p:sldId id="917" r:id="rId18"/>
    <p:sldId id="918" r:id="rId19"/>
    <p:sldId id="919" r:id="rId20"/>
    <p:sldId id="920" r:id="rId21"/>
    <p:sldId id="626" r:id="rId22"/>
    <p:sldId id="779" r:id="rId23"/>
    <p:sldId id="880" r:id="rId24"/>
    <p:sldId id="886" r:id="rId25"/>
    <p:sldId id="921" r:id="rId26"/>
    <p:sldId id="887" r:id="rId27"/>
    <p:sldId id="807" r:id="rId28"/>
    <p:sldId id="711" r:id="rId29"/>
    <p:sldId id="900" r:id="rId30"/>
    <p:sldId id="923" r:id="rId31"/>
    <p:sldId id="924" r:id="rId32"/>
    <p:sldId id="925" r:id="rId33"/>
    <p:sldId id="926" r:id="rId34"/>
    <p:sldId id="922" r:id="rId35"/>
    <p:sldId id="627" r:id="rId36"/>
    <p:sldId id="759" r:id="rId37"/>
    <p:sldId id="882" r:id="rId38"/>
    <p:sldId id="927" r:id="rId39"/>
    <p:sldId id="865" r:id="rId40"/>
    <p:sldId id="725" r:id="rId41"/>
    <p:sldId id="903" r:id="rId42"/>
    <p:sldId id="928" r:id="rId43"/>
    <p:sldId id="425" r:id="rId44"/>
    <p:sldId id="270" r:id="rId45"/>
    <p:sldId id="291" r:id="rId46"/>
    <p:sldId id="929" r:id="rId47"/>
    <p:sldId id="305" r:id="rId48"/>
    <p:sldId id="292" r:id="rId49"/>
    <p:sldId id="293" r:id="rId50"/>
    <p:sldId id="318" r:id="rId51"/>
    <p:sldId id="319" r:id="rId52"/>
    <p:sldId id="320" r:id="rId53"/>
    <p:sldId id="321" r:id="rId54"/>
    <p:sldId id="322" r:id="rId55"/>
    <p:sldId id="930" r:id="rId56"/>
    <p:sldId id="323" r:id="rId57"/>
    <p:sldId id="906" r:id="rId58"/>
    <p:sldId id="324" r:id="rId59"/>
    <p:sldId id="907" r:id="rId60"/>
    <p:sldId id="908" r:id="rId61"/>
    <p:sldId id="931" r:id="rId62"/>
    <p:sldId id="325" r:id="rId63"/>
    <p:sldId id="326" r:id="rId64"/>
    <p:sldId id="327" r:id="rId65"/>
    <p:sldId id="873" r:id="rId66"/>
    <p:sldId id="932" r:id="rId67"/>
    <p:sldId id="933" r:id="rId68"/>
    <p:sldId id="328" r:id="rId69"/>
    <p:sldId id="909" r:id="rId70"/>
    <p:sldId id="934" r:id="rId71"/>
    <p:sldId id="910" r:id="rId72"/>
    <p:sldId id="329" r:id="rId73"/>
    <p:sldId id="911" r:id="rId74"/>
    <p:sldId id="935" r:id="rId75"/>
    <p:sldId id="936" r:id="rId76"/>
    <p:sldId id="330" r:id="rId77"/>
    <p:sldId id="331" r:id="rId78"/>
    <p:sldId id="332" r:id="rId79"/>
    <p:sldId id="937" r:id="rId80"/>
    <p:sldId id="333" r:id="rId81"/>
    <p:sldId id="891" r:id="rId82"/>
    <p:sldId id="334" r:id="rId83"/>
    <p:sldId id="892" r:id="rId84"/>
    <p:sldId id="912" r:id="rId85"/>
    <p:sldId id="893" r:id="rId86"/>
    <p:sldId id="913" r:id="rId87"/>
    <p:sldId id="593" r:id="rId8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BCD6"/>
    <a:srgbClr val="34AAD3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6110" autoAdjust="0"/>
  </p:normalViewPr>
  <p:slideViewPr>
    <p:cSldViewPr>
      <p:cViewPr varScale="1">
        <p:scale>
          <a:sx n="113" d="100"/>
          <a:sy n="113" d="100"/>
        </p:scale>
        <p:origin x="318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2" Type="http://schemas.openxmlformats.org/officeDocument/2006/relationships/tableStyles" Target="tableStyles.xml"/><Relationship Id="rId91" Type="http://schemas.openxmlformats.org/officeDocument/2006/relationships/viewProps" Target="viewProps.xml"/><Relationship Id="rId90" Type="http://schemas.openxmlformats.org/officeDocument/2006/relationships/presProps" Target="presProps.xml"/><Relationship Id="rId9" Type="http://schemas.openxmlformats.org/officeDocument/2006/relationships/slide" Target="slides/slide6.xml"/><Relationship Id="rId89" Type="http://schemas.openxmlformats.org/officeDocument/2006/relationships/handoutMaster" Target="handoutMasters/handoutMaster1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notesMaster" Target="notesMasters/notesMaster1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46.emf"/><Relationship Id="rId4" Type="http://schemas.openxmlformats.org/officeDocument/2006/relationships/image" Target="../media/image45.emf"/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51.emf"/><Relationship Id="rId4" Type="http://schemas.openxmlformats.org/officeDocument/2006/relationships/image" Target="../media/image50.emf"/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5" Type="http://schemas.openxmlformats.org/officeDocument/2006/relationships/image" Target="../media/image59.emf"/><Relationship Id="rId4" Type="http://schemas.openxmlformats.org/officeDocument/2006/relationships/image" Target="../media/image58.emf"/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3.vml.rels><?xml version="1.0" encoding="UTF-8" standalone="yes"?>
<Relationships xmlns="http://schemas.openxmlformats.org/package/2006/relationships"><Relationship Id="rId4" Type="http://schemas.openxmlformats.org/officeDocument/2006/relationships/image" Target="../media/image66.emf"/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6.vml.rels><?xml version="1.0" encoding="UTF-8" standalone="yes"?>
<Relationships xmlns="http://schemas.openxmlformats.org/package/2006/relationships"><Relationship Id="rId5" Type="http://schemas.openxmlformats.org/officeDocument/2006/relationships/image" Target="../media/image76.emf"/><Relationship Id="rId4" Type="http://schemas.openxmlformats.org/officeDocument/2006/relationships/image" Target="../media/image75.emf"/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27.vml.rels><?xml version="1.0" encoding="UTF-8" standalone="yes"?>
<Relationships xmlns="http://schemas.openxmlformats.org/package/2006/relationships"><Relationship Id="rId4" Type="http://schemas.openxmlformats.org/officeDocument/2006/relationships/image" Target="../media/image83.emf"/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31.vml.rels><?xml version="1.0" encoding="UTF-8" standalone="yes"?>
<Relationships xmlns="http://schemas.openxmlformats.org/package/2006/relationships"><Relationship Id="rId4" Type="http://schemas.openxmlformats.org/officeDocument/2006/relationships/image" Target="../media/image92.emf"/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3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0.emf"/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37.vml.rels><?xml version="1.0" encoding="UTF-8" standalone="yes"?>
<Relationships xmlns="http://schemas.openxmlformats.org/package/2006/relationships"><Relationship Id="rId7" Type="http://schemas.openxmlformats.org/officeDocument/2006/relationships/image" Target="../media/image111.emf"/><Relationship Id="rId6" Type="http://schemas.openxmlformats.org/officeDocument/2006/relationships/image" Target="../media/image110.emf"/><Relationship Id="rId5" Type="http://schemas.openxmlformats.org/officeDocument/2006/relationships/image" Target="../media/image109.emf"/><Relationship Id="rId4" Type="http://schemas.openxmlformats.org/officeDocument/2006/relationships/image" Target="../media/image108.emf"/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4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4.emf"/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image" Target="../media/image12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4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3.emf"/><Relationship Id="rId4" Type="http://schemas.openxmlformats.org/officeDocument/2006/relationships/image" Target="../media/image132.emf"/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image" Target="../media/image129.emf"/></Relationships>
</file>

<file path=ppt/drawings/_rels/vmlDrawing4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8.emf"/><Relationship Id="rId4" Type="http://schemas.openxmlformats.org/officeDocument/2006/relationships/image" Target="../media/image137.emf"/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image" Target="../media/image134.emf"/></Relationships>
</file>

<file path=ppt/drawings/_rels/vmlDrawing4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2.emf"/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image" Target="../media/image139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emf"/><Relationship Id="rId1" Type="http://schemas.openxmlformats.org/officeDocument/2006/relationships/image" Target="../media/image145.e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emf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5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2.emf"/><Relationship Id="rId4" Type="http://schemas.openxmlformats.org/officeDocument/2006/relationships/image" Target="../media/image151.emf"/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image" Target="../media/image148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5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8.emf"/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image" Target="../media/image155.e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emf"/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293096"/>
            <a:ext cx="12190413" cy="256649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836712"/>
            <a:ext cx="12190413" cy="60212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1.emf"/><Relationship Id="rId6" Type="http://schemas.openxmlformats.org/officeDocument/2006/relationships/package" Target="../embeddings/Document9.docx"/><Relationship Id="rId5" Type="http://schemas.openxmlformats.org/officeDocument/2006/relationships/image" Target="../media/image10.emf"/><Relationship Id="rId4" Type="http://schemas.openxmlformats.org/officeDocument/2006/relationships/package" Target="../embeddings/Document8.docx"/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package" Target="../embeddings/Document7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15.emf"/><Relationship Id="rId7" Type="http://schemas.openxmlformats.org/officeDocument/2006/relationships/package" Target="../embeddings/Document13.docx"/><Relationship Id="rId6" Type="http://schemas.openxmlformats.org/officeDocument/2006/relationships/image" Target="../media/image14.emf"/><Relationship Id="rId5" Type="http://schemas.openxmlformats.org/officeDocument/2006/relationships/package" Target="../embeddings/Document12.docx"/><Relationship Id="rId4" Type="http://schemas.openxmlformats.org/officeDocument/2006/relationships/image" Target="../media/image13.emf"/><Relationship Id="rId3" Type="http://schemas.openxmlformats.org/officeDocument/2006/relationships/package" Target="../embeddings/Document11.docx"/><Relationship Id="rId2" Type="http://schemas.openxmlformats.org/officeDocument/2006/relationships/image" Target="../media/image12.emf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3.xml"/><Relationship Id="rId1" Type="http://schemas.openxmlformats.org/officeDocument/2006/relationships/package" Target="../embeddings/Document10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9.emf"/><Relationship Id="rId7" Type="http://schemas.openxmlformats.org/officeDocument/2006/relationships/package" Target="../embeddings/Document17.docx"/><Relationship Id="rId6" Type="http://schemas.openxmlformats.org/officeDocument/2006/relationships/image" Target="../media/image18.emf"/><Relationship Id="rId5" Type="http://schemas.openxmlformats.org/officeDocument/2006/relationships/package" Target="../embeddings/Document16.docx"/><Relationship Id="rId4" Type="http://schemas.openxmlformats.org/officeDocument/2006/relationships/image" Target="../media/image17.emf"/><Relationship Id="rId3" Type="http://schemas.openxmlformats.org/officeDocument/2006/relationships/package" Target="../embeddings/Document15.docx"/><Relationship Id="rId2" Type="http://schemas.openxmlformats.org/officeDocument/2006/relationships/image" Target="../media/image16.emf"/><Relationship Id="rId10" Type="http://schemas.openxmlformats.org/officeDocument/2006/relationships/vmlDrawing" Target="../drawings/vmlDrawing6.vml"/><Relationship Id="rId1" Type="http://schemas.openxmlformats.org/officeDocument/2006/relationships/package" Target="../embeddings/Document14.docx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emf"/><Relationship Id="rId1" Type="http://schemas.openxmlformats.org/officeDocument/2006/relationships/package" Target="../embeddings/Document18.docx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23.docx"/><Relationship Id="rId8" Type="http://schemas.openxmlformats.org/officeDocument/2006/relationships/image" Target="../media/image24.emf"/><Relationship Id="rId7" Type="http://schemas.openxmlformats.org/officeDocument/2006/relationships/package" Target="../embeddings/Document22.docx"/><Relationship Id="rId6" Type="http://schemas.openxmlformats.org/officeDocument/2006/relationships/image" Target="../media/image23.emf"/><Relationship Id="rId5" Type="http://schemas.openxmlformats.org/officeDocument/2006/relationships/package" Target="../embeddings/Document21.docx"/><Relationship Id="rId4" Type="http://schemas.openxmlformats.org/officeDocument/2006/relationships/image" Target="../media/image22.emf"/><Relationship Id="rId3" Type="http://schemas.openxmlformats.org/officeDocument/2006/relationships/package" Target="../embeddings/Document20.docx"/><Relationship Id="rId2" Type="http://schemas.openxmlformats.org/officeDocument/2006/relationships/image" Target="../media/image21.emf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25.emf"/><Relationship Id="rId1" Type="http://schemas.openxmlformats.org/officeDocument/2006/relationships/package" Target="../embeddings/Document19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slide" Target="slide4.xml"/><Relationship Id="rId4" Type="http://schemas.openxmlformats.org/officeDocument/2006/relationships/image" Target="../media/image27.emf"/><Relationship Id="rId3" Type="http://schemas.openxmlformats.org/officeDocument/2006/relationships/package" Target="../embeddings/Document25.docx"/><Relationship Id="rId2" Type="http://schemas.openxmlformats.org/officeDocument/2006/relationships/image" Target="../media/image26.emf"/><Relationship Id="rId1" Type="http://schemas.openxmlformats.org/officeDocument/2006/relationships/package" Target="../embeddings/Document24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9.emf"/><Relationship Id="rId1" Type="http://schemas.openxmlformats.org/officeDocument/2006/relationships/package" Target="../embeddings/Document26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2.emf"/><Relationship Id="rId5" Type="http://schemas.openxmlformats.org/officeDocument/2006/relationships/package" Target="../embeddings/Document29.docx"/><Relationship Id="rId4" Type="http://schemas.openxmlformats.org/officeDocument/2006/relationships/image" Target="../media/image31.emf"/><Relationship Id="rId3" Type="http://schemas.openxmlformats.org/officeDocument/2006/relationships/package" Target="../embeddings/Document28.docx"/><Relationship Id="rId2" Type="http://schemas.openxmlformats.org/officeDocument/2006/relationships/image" Target="../media/image30.emf"/><Relationship Id="rId1" Type="http://schemas.openxmlformats.org/officeDocument/2006/relationships/package" Target="../embeddings/Document27.docx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emf"/><Relationship Id="rId3" Type="http://schemas.openxmlformats.org/officeDocument/2006/relationships/package" Target="../embeddings/Document31.docx"/><Relationship Id="rId2" Type="http://schemas.openxmlformats.org/officeDocument/2006/relationships/image" Target="../media/image33.emf"/><Relationship Id="rId1" Type="http://schemas.openxmlformats.org/officeDocument/2006/relationships/package" Target="../embeddings/Document30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emf"/><Relationship Id="rId1" Type="http://schemas.openxmlformats.org/officeDocument/2006/relationships/package" Target="../embeddings/Document32.docx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7.docx"/><Relationship Id="rId8" Type="http://schemas.openxmlformats.org/officeDocument/2006/relationships/image" Target="../media/image39.emf"/><Relationship Id="rId7" Type="http://schemas.openxmlformats.org/officeDocument/2006/relationships/package" Target="../embeddings/Document36.docx"/><Relationship Id="rId6" Type="http://schemas.openxmlformats.org/officeDocument/2006/relationships/image" Target="../media/image38.emf"/><Relationship Id="rId5" Type="http://schemas.openxmlformats.org/officeDocument/2006/relationships/package" Target="../embeddings/Document35.docx"/><Relationship Id="rId4" Type="http://schemas.openxmlformats.org/officeDocument/2006/relationships/image" Target="../media/image37.emf"/><Relationship Id="rId3" Type="http://schemas.openxmlformats.org/officeDocument/2006/relationships/package" Target="../embeddings/Document34.docx"/><Relationship Id="rId2" Type="http://schemas.openxmlformats.org/officeDocument/2006/relationships/image" Target="../media/image36.emf"/><Relationship Id="rId14" Type="http://schemas.openxmlformats.org/officeDocument/2006/relationships/vmlDrawing" Target="../drawings/vmlDrawing14.v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41.emf"/><Relationship Id="rId11" Type="http://schemas.openxmlformats.org/officeDocument/2006/relationships/package" Target="../embeddings/Document38.docx"/><Relationship Id="rId10" Type="http://schemas.openxmlformats.org/officeDocument/2006/relationships/image" Target="../media/image40.emf"/><Relationship Id="rId1" Type="http://schemas.openxmlformats.org/officeDocument/2006/relationships/package" Target="../embeddings/Document33.docx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3.docx"/><Relationship Id="rId8" Type="http://schemas.openxmlformats.org/officeDocument/2006/relationships/image" Target="../media/image45.emf"/><Relationship Id="rId7" Type="http://schemas.openxmlformats.org/officeDocument/2006/relationships/package" Target="../embeddings/Document42.docx"/><Relationship Id="rId6" Type="http://schemas.openxmlformats.org/officeDocument/2006/relationships/image" Target="../media/image44.emf"/><Relationship Id="rId5" Type="http://schemas.openxmlformats.org/officeDocument/2006/relationships/package" Target="../embeddings/Document41.docx"/><Relationship Id="rId4" Type="http://schemas.openxmlformats.org/officeDocument/2006/relationships/image" Target="../media/image43.emf"/><Relationship Id="rId3" Type="http://schemas.openxmlformats.org/officeDocument/2006/relationships/package" Target="../embeddings/Document40.docx"/><Relationship Id="rId2" Type="http://schemas.openxmlformats.org/officeDocument/2006/relationships/image" Target="../media/image42.emf"/><Relationship Id="rId12" Type="http://schemas.openxmlformats.org/officeDocument/2006/relationships/vmlDrawing" Target="../drawings/vmlDrawing15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46.emf"/><Relationship Id="rId1" Type="http://schemas.openxmlformats.org/officeDocument/2006/relationships/package" Target="../embeddings/Document39.doc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8.docx"/><Relationship Id="rId8" Type="http://schemas.openxmlformats.org/officeDocument/2006/relationships/image" Target="../media/image50.emf"/><Relationship Id="rId7" Type="http://schemas.openxmlformats.org/officeDocument/2006/relationships/package" Target="../embeddings/Document47.docx"/><Relationship Id="rId6" Type="http://schemas.openxmlformats.org/officeDocument/2006/relationships/image" Target="../media/image49.emf"/><Relationship Id="rId5" Type="http://schemas.openxmlformats.org/officeDocument/2006/relationships/package" Target="../embeddings/Document46.docx"/><Relationship Id="rId4" Type="http://schemas.openxmlformats.org/officeDocument/2006/relationships/image" Target="../media/image48.emf"/><Relationship Id="rId3" Type="http://schemas.openxmlformats.org/officeDocument/2006/relationships/package" Target="../embeddings/Document45.docx"/><Relationship Id="rId2" Type="http://schemas.openxmlformats.org/officeDocument/2006/relationships/image" Target="../media/image47.emf"/><Relationship Id="rId12" Type="http://schemas.openxmlformats.org/officeDocument/2006/relationships/vmlDrawing" Target="../drawings/vmlDrawing16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51.emf"/><Relationship Id="rId1" Type="http://schemas.openxmlformats.org/officeDocument/2006/relationships/package" Target="../embeddings/Document44.docx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7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3.emf"/><Relationship Id="rId3" Type="http://schemas.openxmlformats.org/officeDocument/2006/relationships/package" Target="../embeddings/Document50.docx"/><Relationship Id="rId2" Type="http://schemas.openxmlformats.org/officeDocument/2006/relationships/image" Target="../media/image52.emf"/><Relationship Id="rId1" Type="http://schemas.openxmlformats.org/officeDocument/2006/relationships/package" Target="../embeddings/Document49.docx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slide" Target="slide4.xml"/><Relationship Id="rId2" Type="http://schemas.openxmlformats.org/officeDocument/2006/relationships/image" Target="../media/image54.emf"/><Relationship Id="rId1" Type="http://schemas.openxmlformats.org/officeDocument/2006/relationships/package" Target="../embeddings/Document51.doc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56.docx"/><Relationship Id="rId8" Type="http://schemas.openxmlformats.org/officeDocument/2006/relationships/image" Target="../media/image58.emf"/><Relationship Id="rId7" Type="http://schemas.openxmlformats.org/officeDocument/2006/relationships/package" Target="../embeddings/Document55.docx"/><Relationship Id="rId6" Type="http://schemas.openxmlformats.org/officeDocument/2006/relationships/image" Target="../media/image57.emf"/><Relationship Id="rId5" Type="http://schemas.openxmlformats.org/officeDocument/2006/relationships/package" Target="../embeddings/Document54.docx"/><Relationship Id="rId4" Type="http://schemas.openxmlformats.org/officeDocument/2006/relationships/image" Target="../media/image56.emf"/><Relationship Id="rId3" Type="http://schemas.openxmlformats.org/officeDocument/2006/relationships/package" Target="../embeddings/Document53.docx"/><Relationship Id="rId2" Type="http://schemas.openxmlformats.org/officeDocument/2006/relationships/image" Target="../media/image55.emf"/><Relationship Id="rId12" Type="http://schemas.openxmlformats.org/officeDocument/2006/relationships/vmlDrawing" Target="../drawings/vmlDrawing19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59.emf"/><Relationship Id="rId1" Type="http://schemas.openxmlformats.org/officeDocument/2006/relationships/package" Target="../embeddings/Document52.docx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0.emf"/><Relationship Id="rId1" Type="http://schemas.openxmlformats.org/officeDocument/2006/relationships/package" Target="../embeddings/Document57.docx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1.emf"/><Relationship Id="rId1" Type="http://schemas.openxmlformats.org/officeDocument/2006/relationships/package" Target="../embeddings/Document58.docx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2.emf"/><Relationship Id="rId1" Type="http://schemas.openxmlformats.org/officeDocument/2006/relationships/package" Target="../embeddings/Document59.docx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66.emf"/><Relationship Id="rId7" Type="http://schemas.openxmlformats.org/officeDocument/2006/relationships/package" Target="../embeddings/Document63.docx"/><Relationship Id="rId6" Type="http://schemas.openxmlformats.org/officeDocument/2006/relationships/image" Target="../media/image65.emf"/><Relationship Id="rId5" Type="http://schemas.openxmlformats.org/officeDocument/2006/relationships/package" Target="../embeddings/Document62.docx"/><Relationship Id="rId4" Type="http://schemas.openxmlformats.org/officeDocument/2006/relationships/image" Target="../media/image64.emf"/><Relationship Id="rId3" Type="http://schemas.openxmlformats.org/officeDocument/2006/relationships/package" Target="../embeddings/Document61.docx"/><Relationship Id="rId2" Type="http://schemas.openxmlformats.org/officeDocument/2006/relationships/image" Target="../media/image63.emf"/><Relationship Id="rId10" Type="http://schemas.openxmlformats.org/officeDocument/2006/relationships/vmlDrawing" Target="../drawings/vmlDrawing23.vml"/><Relationship Id="rId1" Type="http://schemas.openxmlformats.org/officeDocument/2006/relationships/package" Target="../embeddings/Document60.docx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.xml"/><Relationship Id="rId7" Type="http://schemas.openxmlformats.org/officeDocument/2006/relationships/slide" Target="slide33.xml"/><Relationship Id="rId6" Type="http://schemas.openxmlformats.org/officeDocument/2006/relationships/tags" Target="../tags/tag2.xml"/><Relationship Id="rId5" Type="http://schemas.openxmlformats.org/officeDocument/2006/relationships/slide" Target="slide19.xml"/><Relationship Id="rId4" Type="http://schemas.openxmlformats.org/officeDocument/2006/relationships/tags" Target="../tags/tag1.xml"/><Relationship Id="rId3" Type="http://schemas.openxmlformats.org/officeDocument/2006/relationships/slide" Target="slide5.xml"/><Relationship Id="rId2" Type="http://schemas.openxmlformats.org/officeDocument/2006/relationships/slide" Target="slide48.xml"/><Relationship Id="rId10" Type="http://schemas.openxmlformats.org/officeDocument/2006/relationships/notesSlide" Target="../notesSlides/notesSlide1.xml"/><Relationship Id="rId1" Type="http://schemas.openxmlformats.org/officeDocument/2006/relationships/slide" Target="slide4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slide" Target="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slide" Target="slide47.xml"/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slide" Target="slide47.xml"/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66.docx"/><Relationship Id="rId8" Type="http://schemas.openxmlformats.org/officeDocument/2006/relationships/image" Target="../media/image68.emf"/><Relationship Id="rId7" Type="http://schemas.openxmlformats.org/officeDocument/2006/relationships/package" Target="../embeddings/Document65.docx"/><Relationship Id="rId6" Type="http://schemas.openxmlformats.org/officeDocument/2006/relationships/image" Target="../media/image67.emf"/><Relationship Id="rId5" Type="http://schemas.openxmlformats.org/officeDocument/2006/relationships/package" Target="../embeddings/Document64.docx"/><Relationship Id="rId4" Type="http://schemas.openxmlformats.org/officeDocument/2006/relationships/slide" Target="slide47.xml"/><Relationship Id="rId3" Type="http://schemas.openxmlformats.org/officeDocument/2006/relationships/slide" Target="slide46.xml"/><Relationship Id="rId2" Type="http://schemas.openxmlformats.org/officeDocument/2006/relationships/slide" Target="slide45.xml"/><Relationship Id="rId12" Type="http://schemas.openxmlformats.org/officeDocument/2006/relationships/vmlDrawing" Target="../drawings/vmlDrawing24.vml"/><Relationship Id="rId11" Type="http://schemas.openxmlformats.org/officeDocument/2006/relationships/slideLayout" Target="../slideLayouts/slideLayout9.xml"/><Relationship Id="rId10" Type="http://schemas.openxmlformats.org/officeDocument/2006/relationships/image" Target="../media/image69.emf"/><Relationship Id="rId1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71.emf"/><Relationship Id="rId7" Type="http://schemas.openxmlformats.org/officeDocument/2006/relationships/package" Target="../embeddings/Document68.docx"/><Relationship Id="rId6" Type="http://schemas.openxmlformats.org/officeDocument/2006/relationships/image" Target="../media/image70.emf"/><Relationship Id="rId5" Type="http://schemas.openxmlformats.org/officeDocument/2006/relationships/package" Target="../embeddings/Document67.docx"/><Relationship Id="rId4" Type="http://schemas.openxmlformats.org/officeDocument/2006/relationships/slide" Target="slide47.xml"/><Relationship Id="rId3" Type="http://schemas.openxmlformats.org/officeDocument/2006/relationships/slide" Target="slide46.xml"/><Relationship Id="rId2" Type="http://schemas.openxmlformats.org/officeDocument/2006/relationships/slide" Target="slide45.xml"/><Relationship Id="rId11" Type="http://schemas.openxmlformats.org/officeDocument/2006/relationships/notesSlide" Target="../notesSlides/notesSlide2.xml"/><Relationship Id="rId10" Type="http://schemas.openxmlformats.org/officeDocument/2006/relationships/vmlDrawing" Target="../drawings/vmlDrawing25.vml"/><Relationship Id="rId1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70.docx"/><Relationship Id="rId8" Type="http://schemas.openxmlformats.org/officeDocument/2006/relationships/image" Target="../media/image72.emf"/><Relationship Id="rId7" Type="http://schemas.openxmlformats.org/officeDocument/2006/relationships/package" Target="../embeddings/Document69.docx"/><Relationship Id="rId6" Type="http://schemas.openxmlformats.org/officeDocument/2006/relationships/slide" Target="slide47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" Type="http://schemas.openxmlformats.org/officeDocument/2006/relationships/image" Target="../media/image28.png"/><Relationship Id="rId18" Type="http://schemas.openxmlformats.org/officeDocument/2006/relationships/vmlDrawing" Target="../drawings/vmlDrawing26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76.emf"/><Relationship Id="rId15" Type="http://schemas.openxmlformats.org/officeDocument/2006/relationships/package" Target="../embeddings/Document73.docx"/><Relationship Id="rId14" Type="http://schemas.openxmlformats.org/officeDocument/2006/relationships/image" Target="../media/image75.emf"/><Relationship Id="rId13" Type="http://schemas.openxmlformats.org/officeDocument/2006/relationships/package" Target="../embeddings/Document72.docx"/><Relationship Id="rId12" Type="http://schemas.openxmlformats.org/officeDocument/2006/relationships/image" Target="../media/image74.emf"/><Relationship Id="rId11" Type="http://schemas.openxmlformats.org/officeDocument/2006/relationships/package" Target="../embeddings/Document71.docx"/><Relationship Id="rId10" Type="http://schemas.openxmlformats.org/officeDocument/2006/relationships/image" Target="../media/image73.emf"/><Relationship Id="rId1" Type="http://schemas.openxmlformats.org/officeDocument/2006/relationships/slide" Target="slide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2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image" Target="../media/image79.png"/><Relationship Id="rId20" Type="http://schemas.openxmlformats.org/officeDocument/2006/relationships/slideLayout" Target="../slideLayouts/slideLayout10.xml"/><Relationship Id="rId2" Type="http://schemas.microsoft.com/office/2007/relationships/hdphoto" Target="../media/image78.wdp"/><Relationship Id="rId19" Type="http://schemas.openxmlformats.org/officeDocument/2006/relationships/slide" Target="slide80.xml"/><Relationship Id="rId18" Type="http://schemas.openxmlformats.org/officeDocument/2006/relationships/slide" Target="slide78.xml"/><Relationship Id="rId17" Type="http://schemas.openxmlformats.org/officeDocument/2006/relationships/slide" Target="slide76.xml"/><Relationship Id="rId16" Type="http://schemas.openxmlformats.org/officeDocument/2006/relationships/slide" Target="slide75.xml"/><Relationship Id="rId15" Type="http://schemas.openxmlformats.org/officeDocument/2006/relationships/slide" Target="slide74.xml"/><Relationship Id="rId14" Type="http://schemas.openxmlformats.org/officeDocument/2006/relationships/slide" Target="slide70.xml"/><Relationship Id="rId13" Type="http://schemas.openxmlformats.org/officeDocument/2006/relationships/slide" Target="slide66.xml"/><Relationship Id="rId12" Type="http://schemas.openxmlformats.org/officeDocument/2006/relationships/slide" Target="slide62.xml"/><Relationship Id="rId11" Type="http://schemas.openxmlformats.org/officeDocument/2006/relationships/slide" Target="slide61.xml"/><Relationship Id="rId10" Type="http://schemas.openxmlformats.org/officeDocument/2006/relationships/slide" Target="slide60.xml"/><Relationship Id="rId1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54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image" Target="../media/image81.emf"/><Relationship Id="rId3" Type="http://schemas.openxmlformats.org/officeDocument/2006/relationships/package" Target="../embeddings/Document75.docx"/><Relationship Id="rId26" Type="http://schemas.openxmlformats.org/officeDocument/2006/relationships/vmlDrawing" Target="../drawings/vmlDrawing27.vml"/><Relationship Id="rId25" Type="http://schemas.openxmlformats.org/officeDocument/2006/relationships/slideLayout" Target="../slideLayouts/slideLayout9.xml"/><Relationship Id="rId24" Type="http://schemas.openxmlformats.org/officeDocument/2006/relationships/image" Target="../media/image83.emf"/><Relationship Id="rId23" Type="http://schemas.openxmlformats.org/officeDocument/2006/relationships/package" Target="../embeddings/Document77.docx"/><Relationship Id="rId22" Type="http://schemas.openxmlformats.org/officeDocument/2006/relationships/image" Target="../media/image82.emf"/><Relationship Id="rId21" Type="http://schemas.openxmlformats.org/officeDocument/2006/relationships/package" Target="../embeddings/Document76.docx"/><Relationship Id="rId20" Type="http://schemas.openxmlformats.org/officeDocument/2006/relationships/slide" Target="slide80.xml"/><Relationship Id="rId2" Type="http://schemas.openxmlformats.org/officeDocument/2006/relationships/image" Target="../media/image80.emf"/><Relationship Id="rId19" Type="http://schemas.openxmlformats.org/officeDocument/2006/relationships/slide" Target="slide78.xml"/><Relationship Id="rId18" Type="http://schemas.openxmlformats.org/officeDocument/2006/relationships/slide" Target="slide76.xml"/><Relationship Id="rId17" Type="http://schemas.openxmlformats.org/officeDocument/2006/relationships/slide" Target="slide75.xml"/><Relationship Id="rId16" Type="http://schemas.openxmlformats.org/officeDocument/2006/relationships/slide" Target="slide74.xml"/><Relationship Id="rId15" Type="http://schemas.openxmlformats.org/officeDocument/2006/relationships/slide" Target="slide70.xml"/><Relationship Id="rId14" Type="http://schemas.openxmlformats.org/officeDocument/2006/relationships/slide" Target="slide66.xml"/><Relationship Id="rId13" Type="http://schemas.openxmlformats.org/officeDocument/2006/relationships/slide" Target="slide62.xml"/><Relationship Id="rId12" Type="http://schemas.openxmlformats.org/officeDocument/2006/relationships/slide" Target="slide61.xml"/><Relationship Id="rId11" Type="http://schemas.openxmlformats.org/officeDocument/2006/relationships/slide" Target="slide60.xml"/><Relationship Id="rId10" Type="http://schemas.openxmlformats.org/officeDocument/2006/relationships/slide" Target="slide56.xml"/><Relationship Id="rId1" Type="http://schemas.openxmlformats.org/officeDocument/2006/relationships/package" Target="../embeddings/Document74.docx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7" Type="http://schemas.openxmlformats.org/officeDocument/2006/relationships/slideLayout" Target="../slideLayouts/slideLayout9.xml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0" Type="http://schemas.openxmlformats.org/officeDocument/2006/relationships/vmlDrawing" Target="../drawings/vmlDrawing28.vml"/><Relationship Id="rId2" Type="http://schemas.openxmlformats.org/officeDocument/2006/relationships/slide" Target="slide50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84.emf"/><Relationship Id="rId17" Type="http://schemas.openxmlformats.org/officeDocument/2006/relationships/package" Target="../embeddings/Document78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4" Type="http://schemas.openxmlformats.org/officeDocument/2006/relationships/vmlDrawing" Target="../drawings/vmlDrawing29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87.emf"/><Relationship Id="rId21" Type="http://schemas.openxmlformats.org/officeDocument/2006/relationships/package" Target="../embeddings/Document81.docx"/><Relationship Id="rId20" Type="http://schemas.openxmlformats.org/officeDocument/2006/relationships/image" Target="../media/image86.emf"/><Relationship Id="rId2" Type="http://schemas.openxmlformats.org/officeDocument/2006/relationships/slide" Target="slide50.xml"/><Relationship Id="rId19" Type="http://schemas.openxmlformats.org/officeDocument/2006/relationships/package" Target="../embeddings/Document80.docx"/><Relationship Id="rId18" Type="http://schemas.openxmlformats.org/officeDocument/2006/relationships/image" Target="../media/image85.emf"/><Relationship Id="rId17" Type="http://schemas.openxmlformats.org/officeDocument/2006/relationships/package" Target="../embeddings/Document79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0" Type="http://schemas.openxmlformats.org/officeDocument/2006/relationships/vmlDrawing" Target="../drawings/vmlDrawing30.vml"/><Relationship Id="rId2" Type="http://schemas.openxmlformats.org/officeDocument/2006/relationships/slide" Target="slide50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88.emf"/><Relationship Id="rId17" Type="http://schemas.openxmlformats.org/officeDocument/2006/relationships/package" Target="../embeddings/Document82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6" Type="http://schemas.openxmlformats.org/officeDocument/2006/relationships/vmlDrawing" Target="../drawings/vmlDrawing31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92.emf"/><Relationship Id="rId23" Type="http://schemas.openxmlformats.org/officeDocument/2006/relationships/package" Target="../embeddings/Document86.docx"/><Relationship Id="rId22" Type="http://schemas.openxmlformats.org/officeDocument/2006/relationships/image" Target="../media/image91.emf"/><Relationship Id="rId21" Type="http://schemas.openxmlformats.org/officeDocument/2006/relationships/package" Target="../embeddings/Document85.docx"/><Relationship Id="rId20" Type="http://schemas.openxmlformats.org/officeDocument/2006/relationships/image" Target="../media/image90.emf"/><Relationship Id="rId2" Type="http://schemas.openxmlformats.org/officeDocument/2006/relationships/slide" Target="slide50.xml"/><Relationship Id="rId19" Type="http://schemas.openxmlformats.org/officeDocument/2006/relationships/package" Target="../embeddings/Document84.docx"/><Relationship Id="rId18" Type="http://schemas.openxmlformats.org/officeDocument/2006/relationships/image" Target="../media/image89.emf"/><Relationship Id="rId17" Type="http://schemas.openxmlformats.org/officeDocument/2006/relationships/package" Target="../embeddings/Document83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0" Type="http://schemas.openxmlformats.org/officeDocument/2006/relationships/vmlDrawing" Target="../drawings/vmlDrawing32.vml"/><Relationship Id="rId2" Type="http://schemas.openxmlformats.org/officeDocument/2006/relationships/slide" Target="slide50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93.emf"/><Relationship Id="rId17" Type="http://schemas.openxmlformats.org/officeDocument/2006/relationships/package" Target="../embeddings/Document87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image" Target="../media/image96.emf"/><Relationship Id="rId5" Type="http://schemas.openxmlformats.org/officeDocument/2006/relationships/package" Target="../embeddings/Document90.docx"/><Relationship Id="rId4" Type="http://schemas.openxmlformats.org/officeDocument/2006/relationships/image" Target="../media/image95.emf"/><Relationship Id="rId3" Type="http://schemas.openxmlformats.org/officeDocument/2006/relationships/package" Target="../embeddings/Document89.docx"/><Relationship Id="rId24" Type="http://schemas.openxmlformats.org/officeDocument/2006/relationships/vmlDrawing" Target="../drawings/vmlDrawing33.vml"/><Relationship Id="rId23" Type="http://schemas.openxmlformats.org/officeDocument/2006/relationships/slideLayout" Target="../slideLayouts/slideLayout3.xml"/><Relationship Id="rId22" Type="http://schemas.openxmlformats.org/officeDocument/2006/relationships/slide" Target="slide80.xml"/><Relationship Id="rId21" Type="http://schemas.openxmlformats.org/officeDocument/2006/relationships/slide" Target="slide78.xml"/><Relationship Id="rId20" Type="http://schemas.openxmlformats.org/officeDocument/2006/relationships/slide" Target="slide76.xml"/><Relationship Id="rId2" Type="http://schemas.openxmlformats.org/officeDocument/2006/relationships/image" Target="../media/image94.emf"/><Relationship Id="rId19" Type="http://schemas.openxmlformats.org/officeDocument/2006/relationships/slide" Target="slide75.xml"/><Relationship Id="rId18" Type="http://schemas.openxmlformats.org/officeDocument/2006/relationships/slide" Target="slide74.xml"/><Relationship Id="rId17" Type="http://schemas.openxmlformats.org/officeDocument/2006/relationships/slide" Target="slide70.xml"/><Relationship Id="rId16" Type="http://schemas.openxmlformats.org/officeDocument/2006/relationships/slide" Target="slide66.xml"/><Relationship Id="rId15" Type="http://schemas.openxmlformats.org/officeDocument/2006/relationships/slide" Target="slide62.xml"/><Relationship Id="rId14" Type="http://schemas.openxmlformats.org/officeDocument/2006/relationships/slide" Target="slide61.xml"/><Relationship Id="rId13" Type="http://schemas.openxmlformats.org/officeDocument/2006/relationships/slide" Target="slide60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package" Target="../embeddings/Document88.docx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6" Type="http://schemas.openxmlformats.org/officeDocument/2006/relationships/vmlDrawing" Target="../drawings/vmlDrawing34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100.emf"/><Relationship Id="rId23" Type="http://schemas.openxmlformats.org/officeDocument/2006/relationships/package" Target="../embeddings/Document94.docx"/><Relationship Id="rId22" Type="http://schemas.openxmlformats.org/officeDocument/2006/relationships/image" Target="../media/image99.emf"/><Relationship Id="rId21" Type="http://schemas.openxmlformats.org/officeDocument/2006/relationships/package" Target="../embeddings/Document93.docx"/><Relationship Id="rId20" Type="http://schemas.openxmlformats.org/officeDocument/2006/relationships/image" Target="../media/image98.emf"/><Relationship Id="rId2" Type="http://schemas.openxmlformats.org/officeDocument/2006/relationships/slide" Target="slide50.xml"/><Relationship Id="rId19" Type="http://schemas.openxmlformats.org/officeDocument/2006/relationships/package" Target="../embeddings/Document92.docx"/><Relationship Id="rId18" Type="http://schemas.openxmlformats.org/officeDocument/2006/relationships/image" Target="../media/image97.emf"/><Relationship Id="rId17" Type="http://schemas.openxmlformats.org/officeDocument/2006/relationships/package" Target="../embeddings/Document91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4" Type="http://schemas.openxmlformats.org/officeDocument/2006/relationships/vmlDrawing" Target="../drawings/vmlDrawing35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103.emf"/><Relationship Id="rId21" Type="http://schemas.openxmlformats.org/officeDocument/2006/relationships/package" Target="../embeddings/Document97.docx"/><Relationship Id="rId20" Type="http://schemas.openxmlformats.org/officeDocument/2006/relationships/image" Target="../media/image102.emf"/><Relationship Id="rId2" Type="http://schemas.openxmlformats.org/officeDocument/2006/relationships/slide" Target="slide50.xml"/><Relationship Id="rId19" Type="http://schemas.openxmlformats.org/officeDocument/2006/relationships/package" Target="../embeddings/Document96.docx"/><Relationship Id="rId18" Type="http://schemas.openxmlformats.org/officeDocument/2006/relationships/image" Target="../media/image101.emf"/><Relationship Id="rId17" Type="http://schemas.openxmlformats.org/officeDocument/2006/relationships/package" Target="../embeddings/Document95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0" Type="http://schemas.openxmlformats.org/officeDocument/2006/relationships/vmlDrawing" Target="../drawings/vmlDrawing36.vml"/><Relationship Id="rId2" Type="http://schemas.openxmlformats.org/officeDocument/2006/relationships/slide" Target="slide50.xml"/><Relationship Id="rId19" Type="http://schemas.openxmlformats.org/officeDocument/2006/relationships/slideLayout" Target="../slideLayouts/slideLayout9.xml"/><Relationship Id="rId18" Type="http://schemas.openxmlformats.org/officeDocument/2006/relationships/image" Target="../media/image104.emf"/><Relationship Id="rId17" Type="http://schemas.openxmlformats.org/officeDocument/2006/relationships/package" Target="../embeddings/Document98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03.docx"/><Relationship Id="rId8" Type="http://schemas.openxmlformats.org/officeDocument/2006/relationships/image" Target="../media/image108.emf"/><Relationship Id="rId7" Type="http://schemas.openxmlformats.org/officeDocument/2006/relationships/package" Target="../embeddings/Document102.docx"/><Relationship Id="rId6" Type="http://schemas.openxmlformats.org/officeDocument/2006/relationships/image" Target="../media/image107.emf"/><Relationship Id="rId5" Type="http://schemas.openxmlformats.org/officeDocument/2006/relationships/package" Target="../embeddings/Document101.docx"/><Relationship Id="rId4" Type="http://schemas.openxmlformats.org/officeDocument/2006/relationships/image" Target="../media/image106.emf"/><Relationship Id="rId32" Type="http://schemas.openxmlformats.org/officeDocument/2006/relationships/vmlDrawing" Target="../drawings/vmlDrawing37.vml"/><Relationship Id="rId31" Type="http://schemas.openxmlformats.org/officeDocument/2006/relationships/slideLayout" Target="../slideLayouts/slideLayout5.xml"/><Relationship Id="rId30" Type="http://schemas.openxmlformats.org/officeDocument/2006/relationships/slide" Target="slide80.xml"/><Relationship Id="rId3" Type="http://schemas.openxmlformats.org/officeDocument/2006/relationships/package" Target="../embeddings/Document100.docx"/><Relationship Id="rId29" Type="http://schemas.openxmlformats.org/officeDocument/2006/relationships/slide" Target="slide78.xml"/><Relationship Id="rId28" Type="http://schemas.openxmlformats.org/officeDocument/2006/relationships/slide" Target="slide76.xml"/><Relationship Id="rId27" Type="http://schemas.openxmlformats.org/officeDocument/2006/relationships/slide" Target="slide75.xml"/><Relationship Id="rId26" Type="http://schemas.openxmlformats.org/officeDocument/2006/relationships/slide" Target="slide74.xml"/><Relationship Id="rId25" Type="http://schemas.openxmlformats.org/officeDocument/2006/relationships/slide" Target="slide70.xml"/><Relationship Id="rId24" Type="http://schemas.openxmlformats.org/officeDocument/2006/relationships/slide" Target="slide66.xml"/><Relationship Id="rId23" Type="http://schemas.openxmlformats.org/officeDocument/2006/relationships/slide" Target="slide62.xml"/><Relationship Id="rId22" Type="http://schemas.openxmlformats.org/officeDocument/2006/relationships/slide" Target="slide61.xml"/><Relationship Id="rId21" Type="http://schemas.openxmlformats.org/officeDocument/2006/relationships/slide" Target="slide60.xml"/><Relationship Id="rId20" Type="http://schemas.openxmlformats.org/officeDocument/2006/relationships/slide" Target="slide56.xml"/><Relationship Id="rId2" Type="http://schemas.openxmlformats.org/officeDocument/2006/relationships/image" Target="../media/image105.emf"/><Relationship Id="rId19" Type="http://schemas.openxmlformats.org/officeDocument/2006/relationships/slide" Target="slide54.xml"/><Relationship Id="rId18" Type="http://schemas.openxmlformats.org/officeDocument/2006/relationships/slide" Target="slide52.xml"/><Relationship Id="rId17" Type="http://schemas.openxmlformats.org/officeDocument/2006/relationships/slide" Target="slide51.xml"/><Relationship Id="rId16" Type="http://schemas.openxmlformats.org/officeDocument/2006/relationships/slide" Target="slide50.xml"/><Relationship Id="rId15" Type="http://schemas.openxmlformats.org/officeDocument/2006/relationships/slide" Target="slide49.xml"/><Relationship Id="rId14" Type="http://schemas.openxmlformats.org/officeDocument/2006/relationships/image" Target="../media/image111.emf"/><Relationship Id="rId13" Type="http://schemas.openxmlformats.org/officeDocument/2006/relationships/package" Target="../embeddings/Document105.docx"/><Relationship Id="rId12" Type="http://schemas.openxmlformats.org/officeDocument/2006/relationships/image" Target="../media/image110.emf"/><Relationship Id="rId11" Type="http://schemas.openxmlformats.org/officeDocument/2006/relationships/package" Target="../embeddings/Document104.docx"/><Relationship Id="rId10" Type="http://schemas.openxmlformats.org/officeDocument/2006/relationships/image" Target="../media/image109.emf"/><Relationship Id="rId1" Type="http://schemas.openxmlformats.org/officeDocument/2006/relationships/package" Target="../embeddings/Document99.docx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image" Target="../media/image114.emf"/><Relationship Id="rId5" Type="http://schemas.openxmlformats.org/officeDocument/2006/relationships/package" Target="../embeddings/Document108.docx"/><Relationship Id="rId4" Type="http://schemas.openxmlformats.org/officeDocument/2006/relationships/image" Target="../media/image113.emf"/><Relationship Id="rId3" Type="http://schemas.openxmlformats.org/officeDocument/2006/relationships/package" Target="../embeddings/Document107.docx"/><Relationship Id="rId24" Type="http://schemas.openxmlformats.org/officeDocument/2006/relationships/vmlDrawing" Target="../drawings/vmlDrawing38.vml"/><Relationship Id="rId23" Type="http://schemas.openxmlformats.org/officeDocument/2006/relationships/slideLayout" Target="../slideLayouts/slideLayout12.xml"/><Relationship Id="rId22" Type="http://schemas.openxmlformats.org/officeDocument/2006/relationships/slide" Target="slide80.xml"/><Relationship Id="rId21" Type="http://schemas.openxmlformats.org/officeDocument/2006/relationships/slide" Target="slide78.xml"/><Relationship Id="rId20" Type="http://schemas.openxmlformats.org/officeDocument/2006/relationships/slide" Target="slide76.xml"/><Relationship Id="rId2" Type="http://schemas.openxmlformats.org/officeDocument/2006/relationships/image" Target="../media/image112.emf"/><Relationship Id="rId19" Type="http://schemas.openxmlformats.org/officeDocument/2006/relationships/slide" Target="slide75.xml"/><Relationship Id="rId18" Type="http://schemas.openxmlformats.org/officeDocument/2006/relationships/slide" Target="slide74.xml"/><Relationship Id="rId17" Type="http://schemas.openxmlformats.org/officeDocument/2006/relationships/slide" Target="slide70.xml"/><Relationship Id="rId16" Type="http://schemas.openxmlformats.org/officeDocument/2006/relationships/slide" Target="slide66.xml"/><Relationship Id="rId15" Type="http://schemas.openxmlformats.org/officeDocument/2006/relationships/slide" Target="slide62.xml"/><Relationship Id="rId14" Type="http://schemas.openxmlformats.org/officeDocument/2006/relationships/slide" Target="slide61.xml"/><Relationship Id="rId13" Type="http://schemas.openxmlformats.org/officeDocument/2006/relationships/slide" Target="slide60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package" Target="../embeddings/Document106.docx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4" Type="http://schemas.openxmlformats.org/officeDocument/2006/relationships/vmlDrawing" Target="../drawings/vmlDrawing39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117.emf"/><Relationship Id="rId21" Type="http://schemas.openxmlformats.org/officeDocument/2006/relationships/package" Target="../embeddings/Document111.docx"/><Relationship Id="rId20" Type="http://schemas.openxmlformats.org/officeDocument/2006/relationships/image" Target="../media/image116.emf"/><Relationship Id="rId2" Type="http://schemas.openxmlformats.org/officeDocument/2006/relationships/slide" Target="slide50.xml"/><Relationship Id="rId19" Type="http://schemas.openxmlformats.org/officeDocument/2006/relationships/package" Target="../embeddings/Document110.docx"/><Relationship Id="rId18" Type="http://schemas.openxmlformats.org/officeDocument/2006/relationships/image" Target="../media/image115.emf"/><Relationship Id="rId17" Type="http://schemas.openxmlformats.org/officeDocument/2006/relationships/package" Target="../embeddings/Document109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2" Type="http://schemas.openxmlformats.org/officeDocument/2006/relationships/vmlDrawing" Target="../drawings/vmlDrawing40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119.emf"/><Relationship Id="rId2" Type="http://schemas.openxmlformats.org/officeDocument/2006/relationships/slide" Target="slide50.xml"/><Relationship Id="rId19" Type="http://schemas.openxmlformats.org/officeDocument/2006/relationships/package" Target="../embeddings/Document113.docx"/><Relationship Id="rId18" Type="http://schemas.openxmlformats.org/officeDocument/2006/relationships/image" Target="../media/image118.emf"/><Relationship Id="rId17" Type="http://schemas.openxmlformats.org/officeDocument/2006/relationships/package" Target="../embeddings/Document112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0" Type="http://schemas.openxmlformats.org/officeDocument/2006/relationships/vmlDrawing" Target="../drawings/vmlDrawing41.vml"/><Relationship Id="rId2" Type="http://schemas.openxmlformats.org/officeDocument/2006/relationships/slide" Target="slide50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20.emf"/><Relationship Id="rId17" Type="http://schemas.openxmlformats.org/officeDocument/2006/relationships/package" Target="../embeddings/Document114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6" Type="http://schemas.openxmlformats.org/officeDocument/2006/relationships/vmlDrawing" Target="../drawings/vmlDrawing42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124.emf"/><Relationship Id="rId23" Type="http://schemas.openxmlformats.org/officeDocument/2006/relationships/package" Target="../embeddings/Document118.docx"/><Relationship Id="rId22" Type="http://schemas.openxmlformats.org/officeDocument/2006/relationships/image" Target="../media/image123.emf"/><Relationship Id="rId21" Type="http://schemas.openxmlformats.org/officeDocument/2006/relationships/package" Target="../embeddings/Document117.docx"/><Relationship Id="rId20" Type="http://schemas.openxmlformats.org/officeDocument/2006/relationships/image" Target="../media/image122.emf"/><Relationship Id="rId2" Type="http://schemas.openxmlformats.org/officeDocument/2006/relationships/slide" Target="slide50.xml"/><Relationship Id="rId19" Type="http://schemas.openxmlformats.org/officeDocument/2006/relationships/package" Target="../embeddings/Document116.docx"/><Relationship Id="rId18" Type="http://schemas.openxmlformats.org/officeDocument/2006/relationships/image" Target="../media/image121.emf"/><Relationship Id="rId17" Type="http://schemas.openxmlformats.org/officeDocument/2006/relationships/package" Target="../embeddings/Document115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0" Type="http://schemas.openxmlformats.org/officeDocument/2006/relationships/vmlDrawing" Target="../drawings/vmlDrawing43.vml"/><Relationship Id="rId2" Type="http://schemas.openxmlformats.org/officeDocument/2006/relationships/slide" Target="slide50.xml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125.emf"/><Relationship Id="rId17" Type="http://schemas.openxmlformats.org/officeDocument/2006/relationships/package" Target="../embeddings/Document119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4" Type="http://schemas.openxmlformats.org/officeDocument/2006/relationships/vmlDrawing" Target="../drawings/vmlDrawing44.v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128.emf"/><Relationship Id="rId21" Type="http://schemas.openxmlformats.org/officeDocument/2006/relationships/package" Target="../embeddings/Document122.docx"/><Relationship Id="rId20" Type="http://schemas.openxmlformats.org/officeDocument/2006/relationships/image" Target="../media/image127.emf"/><Relationship Id="rId2" Type="http://schemas.openxmlformats.org/officeDocument/2006/relationships/slide" Target="slide50.xml"/><Relationship Id="rId19" Type="http://schemas.openxmlformats.org/officeDocument/2006/relationships/package" Target="../embeddings/Document121.docx"/><Relationship Id="rId18" Type="http://schemas.openxmlformats.org/officeDocument/2006/relationships/image" Target="../media/image126.emf"/><Relationship Id="rId17" Type="http://schemas.openxmlformats.org/officeDocument/2006/relationships/package" Target="../embeddings/Document120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2.emf"/><Relationship Id="rId1" Type="http://schemas.openxmlformats.org/officeDocument/2006/relationships/package" Target="../embeddings/Document1.docx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2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image" Target="../media/image79.png"/><Relationship Id="rId20" Type="http://schemas.openxmlformats.org/officeDocument/2006/relationships/slideLayout" Target="../slideLayouts/slideLayout1.xml"/><Relationship Id="rId2" Type="http://schemas.microsoft.com/office/2007/relationships/hdphoto" Target="../media/image78.wdp"/><Relationship Id="rId19" Type="http://schemas.openxmlformats.org/officeDocument/2006/relationships/slide" Target="slide80.xml"/><Relationship Id="rId18" Type="http://schemas.openxmlformats.org/officeDocument/2006/relationships/slide" Target="slide78.xml"/><Relationship Id="rId17" Type="http://schemas.openxmlformats.org/officeDocument/2006/relationships/slide" Target="slide76.xml"/><Relationship Id="rId16" Type="http://schemas.openxmlformats.org/officeDocument/2006/relationships/slide" Target="slide75.xml"/><Relationship Id="rId15" Type="http://schemas.openxmlformats.org/officeDocument/2006/relationships/slide" Target="slide74.xml"/><Relationship Id="rId14" Type="http://schemas.openxmlformats.org/officeDocument/2006/relationships/slide" Target="slide70.xml"/><Relationship Id="rId13" Type="http://schemas.openxmlformats.org/officeDocument/2006/relationships/slide" Target="slide66.xml"/><Relationship Id="rId12" Type="http://schemas.openxmlformats.org/officeDocument/2006/relationships/slide" Target="slide62.xml"/><Relationship Id="rId11" Type="http://schemas.openxmlformats.org/officeDocument/2006/relationships/slide" Target="slide61.xml"/><Relationship Id="rId10" Type="http://schemas.openxmlformats.org/officeDocument/2006/relationships/slide" Target="slide60.xml"/><Relationship Id="rId1" Type="http://schemas.openxmlformats.org/officeDocument/2006/relationships/image" Target="../media/image77.png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8" Type="http://schemas.openxmlformats.org/officeDocument/2006/relationships/vmlDrawing" Target="../drawings/vmlDrawing45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133.emf"/><Relationship Id="rId25" Type="http://schemas.openxmlformats.org/officeDocument/2006/relationships/package" Target="../embeddings/Document127.docx"/><Relationship Id="rId24" Type="http://schemas.openxmlformats.org/officeDocument/2006/relationships/image" Target="../media/image132.emf"/><Relationship Id="rId23" Type="http://schemas.openxmlformats.org/officeDocument/2006/relationships/package" Target="../embeddings/Document126.docx"/><Relationship Id="rId22" Type="http://schemas.openxmlformats.org/officeDocument/2006/relationships/image" Target="../media/image131.emf"/><Relationship Id="rId21" Type="http://schemas.openxmlformats.org/officeDocument/2006/relationships/package" Target="../embeddings/Document125.docx"/><Relationship Id="rId20" Type="http://schemas.openxmlformats.org/officeDocument/2006/relationships/image" Target="../media/image130.emf"/><Relationship Id="rId2" Type="http://schemas.openxmlformats.org/officeDocument/2006/relationships/slide" Target="slide50.xml"/><Relationship Id="rId19" Type="http://schemas.openxmlformats.org/officeDocument/2006/relationships/package" Target="../embeddings/Document124.docx"/><Relationship Id="rId18" Type="http://schemas.openxmlformats.org/officeDocument/2006/relationships/image" Target="../media/image129.emf"/><Relationship Id="rId17" Type="http://schemas.openxmlformats.org/officeDocument/2006/relationships/package" Target="../embeddings/Document123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8" Type="http://schemas.openxmlformats.org/officeDocument/2006/relationships/vmlDrawing" Target="../drawings/vmlDrawing46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138.emf"/><Relationship Id="rId25" Type="http://schemas.openxmlformats.org/officeDocument/2006/relationships/package" Target="../embeddings/Document132.docx"/><Relationship Id="rId24" Type="http://schemas.openxmlformats.org/officeDocument/2006/relationships/image" Target="../media/image137.emf"/><Relationship Id="rId23" Type="http://schemas.openxmlformats.org/officeDocument/2006/relationships/package" Target="../embeddings/Document131.docx"/><Relationship Id="rId22" Type="http://schemas.openxmlformats.org/officeDocument/2006/relationships/image" Target="../media/image136.emf"/><Relationship Id="rId21" Type="http://schemas.openxmlformats.org/officeDocument/2006/relationships/package" Target="../embeddings/Document130.docx"/><Relationship Id="rId20" Type="http://schemas.openxmlformats.org/officeDocument/2006/relationships/image" Target="../media/image135.emf"/><Relationship Id="rId2" Type="http://schemas.openxmlformats.org/officeDocument/2006/relationships/slide" Target="slide50.xml"/><Relationship Id="rId19" Type="http://schemas.openxmlformats.org/officeDocument/2006/relationships/package" Target="../embeddings/Document129.docx"/><Relationship Id="rId18" Type="http://schemas.openxmlformats.org/officeDocument/2006/relationships/image" Target="../media/image134.emf"/><Relationship Id="rId17" Type="http://schemas.openxmlformats.org/officeDocument/2006/relationships/package" Target="../embeddings/Document128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6" Type="http://schemas.openxmlformats.org/officeDocument/2006/relationships/vmlDrawing" Target="../drawings/vmlDrawing47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142.emf"/><Relationship Id="rId23" Type="http://schemas.openxmlformats.org/officeDocument/2006/relationships/package" Target="../embeddings/Document136.docx"/><Relationship Id="rId22" Type="http://schemas.openxmlformats.org/officeDocument/2006/relationships/image" Target="../media/image141.emf"/><Relationship Id="rId21" Type="http://schemas.openxmlformats.org/officeDocument/2006/relationships/package" Target="../embeddings/Document135.docx"/><Relationship Id="rId20" Type="http://schemas.openxmlformats.org/officeDocument/2006/relationships/image" Target="../media/image140.emf"/><Relationship Id="rId2" Type="http://schemas.openxmlformats.org/officeDocument/2006/relationships/slide" Target="slide50.xml"/><Relationship Id="rId19" Type="http://schemas.openxmlformats.org/officeDocument/2006/relationships/package" Target="../embeddings/Document134.docx"/><Relationship Id="rId18" Type="http://schemas.openxmlformats.org/officeDocument/2006/relationships/image" Target="../media/image139.emf"/><Relationship Id="rId17" Type="http://schemas.openxmlformats.org/officeDocument/2006/relationships/package" Target="../embeddings/Document133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2" Type="http://schemas.openxmlformats.org/officeDocument/2006/relationships/vmlDrawing" Target="../drawings/vmlDrawing48.vml"/><Relationship Id="rId21" Type="http://schemas.openxmlformats.org/officeDocument/2006/relationships/slideLayout" Target="../slideLayouts/slideLayout9.xml"/><Relationship Id="rId20" Type="http://schemas.openxmlformats.org/officeDocument/2006/relationships/image" Target="../media/image144.wmf"/><Relationship Id="rId2" Type="http://schemas.openxmlformats.org/officeDocument/2006/relationships/slide" Target="slide50.xml"/><Relationship Id="rId19" Type="http://schemas.openxmlformats.org/officeDocument/2006/relationships/oleObject" Target="../embeddings/oleObject1.bin"/><Relationship Id="rId18" Type="http://schemas.openxmlformats.org/officeDocument/2006/relationships/image" Target="../media/image143.emf"/><Relationship Id="rId17" Type="http://schemas.openxmlformats.org/officeDocument/2006/relationships/package" Target="../embeddings/Document137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2" Type="http://schemas.openxmlformats.org/officeDocument/2006/relationships/vmlDrawing" Target="../drawings/vmlDrawing49.vml"/><Relationship Id="rId21" Type="http://schemas.openxmlformats.org/officeDocument/2006/relationships/slideLayout" Target="../slideLayouts/slideLayout15.xml"/><Relationship Id="rId20" Type="http://schemas.openxmlformats.org/officeDocument/2006/relationships/image" Target="../media/image146.emf"/><Relationship Id="rId2" Type="http://schemas.openxmlformats.org/officeDocument/2006/relationships/slide" Target="slide50.xml"/><Relationship Id="rId19" Type="http://schemas.openxmlformats.org/officeDocument/2006/relationships/package" Target="../embeddings/Document139.docx"/><Relationship Id="rId18" Type="http://schemas.openxmlformats.org/officeDocument/2006/relationships/image" Target="../media/image145.emf"/><Relationship Id="rId17" Type="http://schemas.openxmlformats.org/officeDocument/2006/relationships/package" Target="../embeddings/Document138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0" Type="http://schemas.openxmlformats.org/officeDocument/2006/relationships/vmlDrawing" Target="../drawings/vmlDrawing50.vml"/><Relationship Id="rId2" Type="http://schemas.openxmlformats.org/officeDocument/2006/relationships/slide" Target="slide50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47.emf"/><Relationship Id="rId17" Type="http://schemas.openxmlformats.org/officeDocument/2006/relationships/package" Target="../embeddings/Document140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8" Type="http://schemas.openxmlformats.org/officeDocument/2006/relationships/vmlDrawing" Target="../drawings/vmlDrawing51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152.emf"/><Relationship Id="rId25" Type="http://schemas.openxmlformats.org/officeDocument/2006/relationships/package" Target="../embeddings/Document145.docx"/><Relationship Id="rId24" Type="http://schemas.openxmlformats.org/officeDocument/2006/relationships/image" Target="../media/image151.emf"/><Relationship Id="rId23" Type="http://schemas.openxmlformats.org/officeDocument/2006/relationships/package" Target="../embeddings/Document144.docx"/><Relationship Id="rId22" Type="http://schemas.openxmlformats.org/officeDocument/2006/relationships/image" Target="../media/image150.emf"/><Relationship Id="rId21" Type="http://schemas.openxmlformats.org/officeDocument/2006/relationships/package" Target="../embeddings/Document143.docx"/><Relationship Id="rId20" Type="http://schemas.openxmlformats.org/officeDocument/2006/relationships/image" Target="../media/image149.emf"/><Relationship Id="rId2" Type="http://schemas.openxmlformats.org/officeDocument/2006/relationships/slide" Target="slide50.xml"/><Relationship Id="rId19" Type="http://schemas.openxmlformats.org/officeDocument/2006/relationships/package" Target="../embeddings/Document142.docx"/><Relationship Id="rId18" Type="http://schemas.openxmlformats.org/officeDocument/2006/relationships/image" Target="../media/image148.emf"/><Relationship Id="rId17" Type="http://schemas.openxmlformats.org/officeDocument/2006/relationships/package" Target="../embeddings/Document141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78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2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image" Target="../media/image79.png"/><Relationship Id="rId20" Type="http://schemas.openxmlformats.org/officeDocument/2006/relationships/slideLayout" Target="../slideLayouts/slideLayout1.xml"/><Relationship Id="rId2" Type="http://schemas.microsoft.com/office/2007/relationships/hdphoto" Target="../media/image78.wdp"/><Relationship Id="rId19" Type="http://schemas.openxmlformats.org/officeDocument/2006/relationships/slide" Target="slide80.xml"/><Relationship Id="rId18" Type="http://schemas.openxmlformats.org/officeDocument/2006/relationships/slide" Target="slide78.xml"/><Relationship Id="rId17" Type="http://schemas.openxmlformats.org/officeDocument/2006/relationships/slide" Target="slide76.xml"/><Relationship Id="rId16" Type="http://schemas.openxmlformats.org/officeDocument/2006/relationships/slide" Target="slide75.xml"/><Relationship Id="rId15" Type="http://schemas.openxmlformats.org/officeDocument/2006/relationships/slide" Target="slide74.xml"/><Relationship Id="rId14" Type="http://schemas.openxmlformats.org/officeDocument/2006/relationships/slide" Target="slide70.xml"/><Relationship Id="rId13" Type="http://schemas.openxmlformats.org/officeDocument/2006/relationships/slide" Target="slide66.xml"/><Relationship Id="rId12" Type="http://schemas.openxmlformats.org/officeDocument/2006/relationships/slide" Target="slide62.xml"/><Relationship Id="rId11" Type="http://schemas.openxmlformats.org/officeDocument/2006/relationships/slide" Target="slide61.xml"/><Relationship Id="rId10" Type="http://schemas.openxmlformats.org/officeDocument/2006/relationships/slide" Target="slide60.xml"/><Relationship Id="rId1" Type="http://schemas.openxmlformats.org/officeDocument/2006/relationships/image" Target="../media/image77.png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0" Type="http://schemas.openxmlformats.org/officeDocument/2006/relationships/vmlDrawing" Target="../drawings/vmlDrawing52.vml"/><Relationship Id="rId2" Type="http://schemas.openxmlformats.org/officeDocument/2006/relationships/slide" Target="slide50.xml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153.emf"/><Relationship Id="rId17" Type="http://schemas.openxmlformats.org/officeDocument/2006/relationships/package" Target="../embeddings/Document146.docx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package" Target="../embeddings/Document5.docx"/><Relationship Id="rId4" Type="http://schemas.openxmlformats.org/officeDocument/2006/relationships/image" Target="../media/image5.emf"/><Relationship Id="rId3" Type="http://schemas.openxmlformats.org/officeDocument/2006/relationships/package" Target="../embeddings/Document4.docx"/><Relationship Id="rId2" Type="http://schemas.openxmlformats.org/officeDocument/2006/relationships/image" Target="../media/image4.emf"/><Relationship Id="rId1" Type="http://schemas.openxmlformats.org/officeDocument/2006/relationships/package" Target="../embeddings/Document3.docx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54.png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7" Type="http://schemas.openxmlformats.org/officeDocument/2006/relationships/slideLayout" Target="../slideLayouts/slideLayout3.xml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82.xml.rels><?xml version="1.0" encoding="UTF-8" standalone="yes"?>
<Relationships xmlns="http://schemas.openxmlformats.org/package/2006/relationships"><Relationship Id="rId9" Type="http://schemas.openxmlformats.org/officeDocument/2006/relationships/slide" Target="slide62.xml"/><Relationship Id="rId8" Type="http://schemas.openxmlformats.org/officeDocument/2006/relationships/slide" Target="slide61.xml"/><Relationship Id="rId7" Type="http://schemas.openxmlformats.org/officeDocument/2006/relationships/slide" Target="slide60.xml"/><Relationship Id="rId6" Type="http://schemas.openxmlformats.org/officeDocument/2006/relationships/slide" Target="slide56.xml"/><Relationship Id="rId5" Type="http://schemas.openxmlformats.org/officeDocument/2006/relationships/slide" Target="slide54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54.png"/><Relationship Id="rId16" Type="http://schemas.openxmlformats.org/officeDocument/2006/relationships/slide" Target="slide80.xml"/><Relationship Id="rId15" Type="http://schemas.openxmlformats.org/officeDocument/2006/relationships/slide" Target="slide78.xml"/><Relationship Id="rId14" Type="http://schemas.openxmlformats.org/officeDocument/2006/relationships/slide" Target="slide76.xml"/><Relationship Id="rId13" Type="http://schemas.openxmlformats.org/officeDocument/2006/relationships/slide" Target="slide75.xml"/><Relationship Id="rId12" Type="http://schemas.openxmlformats.org/officeDocument/2006/relationships/slide" Target="slide74.xml"/><Relationship Id="rId11" Type="http://schemas.openxmlformats.org/officeDocument/2006/relationships/slide" Target="slide70.xml"/><Relationship Id="rId10" Type="http://schemas.openxmlformats.org/officeDocument/2006/relationships/slide" Target="slide66.xml"/><Relationship Id="rId1" Type="http://schemas.openxmlformats.org/officeDocument/2006/relationships/slide" Target="slide49.xml"/></Relationships>
</file>

<file path=ppt/slides/_rels/slide83.xml.rels><?xml version="1.0" encoding="UTF-8" standalone="yes"?>
<Relationships xmlns="http://schemas.openxmlformats.org/package/2006/relationships"><Relationship Id="rId9" Type="http://schemas.openxmlformats.org/officeDocument/2006/relationships/slide" Target="slide49.xml"/><Relationship Id="rId8" Type="http://schemas.openxmlformats.org/officeDocument/2006/relationships/image" Target="../media/image158.emf"/><Relationship Id="rId7" Type="http://schemas.openxmlformats.org/officeDocument/2006/relationships/package" Target="../embeddings/Document150.docx"/><Relationship Id="rId6" Type="http://schemas.openxmlformats.org/officeDocument/2006/relationships/image" Target="../media/image157.emf"/><Relationship Id="rId5" Type="http://schemas.openxmlformats.org/officeDocument/2006/relationships/package" Target="../embeddings/Document149.docx"/><Relationship Id="rId4" Type="http://schemas.openxmlformats.org/officeDocument/2006/relationships/image" Target="../media/image156.emf"/><Relationship Id="rId3" Type="http://schemas.openxmlformats.org/officeDocument/2006/relationships/package" Target="../embeddings/Document148.docx"/><Relationship Id="rId26" Type="http://schemas.openxmlformats.org/officeDocument/2006/relationships/vmlDrawing" Target="../drawings/vmlDrawing53.vml"/><Relationship Id="rId25" Type="http://schemas.openxmlformats.org/officeDocument/2006/relationships/slideLayout" Target="../slideLayouts/slideLayout3.xml"/><Relationship Id="rId24" Type="http://schemas.openxmlformats.org/officeDocument/2006/relationships/slide" Target="slide80.xml"/><Relationship Id="rId23" Type="http://schemas.openxmlformats.org/officeDocument/2006/relationships/slide" Target="slide78.xml"/><Relationship Id="rId22" Type="http://schemas.openxmlformats.org/officeDocument/2006/relationships/slide" Target="slide76.xml"/><Relationship Id="rId21" Type="http://schemas.openxmlformats.org/officeDocument/2006/relationships/slide" Target="slide75.xml"/><Relationship Id="rId20" Type="http://schemas.openxmlformats.org/officeDocument/2006/relationships/slide" Target="slide74.xml"/><Relationship Id="rId2" Type="http://schemas.openxmlformats.org/officeDocument/2006/relationships/image" Target="../media/image155.emf"/><Relationship Id="rId19" Type="http://schemas.openxmlformats.org/officeDocument/2006/relationships/slide" Target="slide70.xml"/><Relationship Id="rId18" Type="http://schemas.openxmlformats.org/officeDocument/2006/relationships/slide" Target="slide66.xml"/><Relationship Id="rId17" Type="http://schemas.openxmlformats.org/officeDocument/2006/relationships/slide" Target="slide62.xml"/><Relationship Id="rId16" Type="http://schemas.openxmlformats.org/officeDocument/2006/relationships/slide" Target="slide61.xml"/><Relationship Id="rId15" Type="http://schemas.openxmlformats.org/officeDocument/2006/relationships/slide" Target="slide60.xml"/><Relationship Id="rId14" Type="http://schemas.openxmlformats.org/officeDocument/2006/relationships/slide" Target="slide56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50.xml"/><Relationship Id="rId1" Type="http://schemas.openxmlformats.org/officeDocument/2006/relationships/package" Target="../embeddings/Document147.docx"/></Relationships>
</file>

<file path=ppt/slides/_rels/slide84.xml.rels><?xml version="1.0" encoding="UTF-8" standalone="yes"?>
<Relationships xmlns="http://schemas.openxmlformats.org/package/2006/relationships"><Relationship Id="rId9" Type="http://schemas.openxmlformats.org/officeDocument/2006/relationships/slide" Target="slide60.xml"/><Relationship Id="rId8" Type="http://schemas.openxmlformats.org/officeDocument/2006/relationships/slide" Target="slide56.xml"/><Relationship Id="rId7" Type="http://schemas.openxmlformats.org/officeDocument/2006/relationships/slide" Target="slide54.xml"/><Relationship Id="rId6" Type="http://schemas.openxmlformats.org/officeDocument/2006/relationships/slide" Target="slide52.xml"/><Relationship Id="rId5" Type="http://schemas.openxmlformats.org/officeDocument/2006/relationships/slide" Target="slide51.xml"/><Relationship Id="rId4" Type="http://schemas.openxmlformats.org/officeDocument/2006/relationships/slide" Target="slide50.xml"/><Relationship Id="rId3" Type="http://schemas.openxmlformats.org/officeDocument/2006/relationships/slide" Target="slide49.xml"/><Relationship Id="rId2" Type="http://schemas.openxmlformats.org/officeDocument/2006/relationships/image" Target="../media/image28.png"/><Relationship Id="rId19" Type="http://schemas.openxmlformats.org/officeDocument/2006/relationships/slideLayout" Target="../slideLayouts/slideLayout3.xml"/><Relationship Id="rId18" Type="http://schemas.openxmlformats.org/officeDocument/2006/relationships/slide" Target="slide80.xml"/><Relationship Id="rId17" Type="http://schemas.openxmlformats.org/officeDocument/2006/relationships/slide" Target="slide78.xml"/><Relationship Id="rId16" Type="http://schemas.openxmlformats.org/officeDocument/2006/relationships/slide" Target="slide76.xml"/><Relationship Id="rId15" Type="http://schemas.openxmlformats.org/officeDocument/2006/relationships/slide" Target="slide75.xml"/><Relationship Id="rId14" Type="http://schemas.openxmlformats.org/officeDocument/2006/relationships/slide" Target="slide74.xml"/><Relationship Id="rId13" Type="http://schemas.openxmlformats.org/officeDocument/2006/relationships/slide" Target="slide70.xml"/><Relationship Id="rId12" Type="http://schemas.openxmlformats.org/officeDocument/2006/relationships/slide" Target="slide66.xml"/><Relationship Id="rId11" Type="http://schemas.openxmlformats.org/officeDocument/2006/relationships/slide" Target="slide62.xml"/><Relationship Id="rId10" Type="http://schemas.openxmlformats.org/officeDocument/2006/relationships/slide" Target="slide61.xml"/><Relationship Id="rId1" Type="http://schemas.openxmlformats.org/officeDocument/2006/relationships/slide" Target="slide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1" Type="http://schemas.openxmlformats.org/officeDocument/2006/relationships/package" Target="../embeddings/Document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71014"/>
            <a:ext cx="10475320" cy="904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　二项分布的综合问题</a:t>
            </a:r>
            <a:endParaRPr lang="zh-CN" altLang="zh-CN" sz="4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　</a:t>
            </a:r>
            <a:r>
              <a:rPr lang="en-US" altLang="zh-CN" sz="2400" dirty="0"/>
              <a:t>8.2.3</a:t>
            </a:r>
            <a:r>
              <a:rPr lang="zh-CN" altLang="zh-CN" sz="2400" dirty="0"/>
              <a:t>　二项分布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26000" y="18599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310293"/>
            <a:ext cx="90370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将一个半径适当的小球放入如图所示的容器最上方的入口处，小球自由下落，在下落的过程中，小球将遇到黑色障碍物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次，最后落入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袋或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袋中，已知小球每次遇到障碍物时，向左、右两边下落的概率分别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094003" y="2123013"/>
          <a:ext cx="154188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04" name="文档" r:id="rId1" imgW="1504950" imgH="988695" progId="Word.Document.12">
                  <p:embed/>
                </p:oleObj>
              </mc:Choice>
              <mc:Fallback>
                <p:oleObj name="文档" r:id="rId1" imgW="1504950" imgH="988695" progId="Word.Document.12">
                  <p:embed/>
                  <p:pic>
                    <p:nvPicPr>
                      <p:cNvPr id="0" name="图片 8940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94003" y="2123013"/>
                        <a:ext cx="1541884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3955" name="Picture 3" descr="7-8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016" y="116632"/>
            <a:ext cx="1852906" cy="340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43372" y="2852936"/>
            <a:ext cx="90370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分别求出小球落入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袋和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袋中的概率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3372" y="3789040"/>
            <a:ext cx="903700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小球落入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小球落入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22276" y="4547840"/>
          <a:ext cx="8139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05" name="文档" r:id="rId4" imgW="8126095" imgH="1040765" progId="Word.Document.12">
                  <p:embed/>
                </p:oleObj>
              </mc:Choice>
              <mc:Fallback>
                <p:oleObj name="文档" r:id="rId4" imgW="8126095" imgH="1040765" progId="Word.Document.12">
                  <p:embed/>
                  <p:pic>
                    <p:nvPicPr>
                      <p:cNvPr id="0" name="图片 89400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276" y="4547840"/>
                        <a:ext cx="8139112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22276" y="5483944"/>
          <a:ext cx="8139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06" name="文档" r:id="rId6" imgW="8126095" imgH="1040765" progId="Word.Document.12">
                  <p:embed/>
                </p:oleObj>
              </mc:Choice>
              <mc:Fallback>
                <p:oleObj name="文档" r:id="rId6" imgW="8126095" imgH="1040765" progId="Word.Document.12">
                  <p:embed/>
                  <p:pic>
                    <p:nvPicPr>
                      <p:cNvPr id="0" name="图片 89400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2276" y="5483944"/>
                        <a:ext cx="8139112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836712"/>
            <a:ext cx="8028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在容器的入口处依次放入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个小球，记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为落入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袋中的小球的个数，求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的分布列、均值和方差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3" descr="7-8J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04664"/>
            <a:ext cx="1852906" cy="340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1482080"/>
            <a:ext cx="113052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的分布列为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9892" y="626492"/>
          <a:ext cx="81391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47" name="文档" r:id="rId1" imgW="8126095" imgH="1014730" progId="Word.Document.12">
                  <p:embed/>
                </p:oleObj>
              </mc:Choice>
              <mc:Fallback>
                <p:oleObj name="文档" r:id="rId1" imgW="8126095" imgH="1014730" progId="Word.Document.12">
                  <p:embed/>
                  <p:pic>
                    <p:nvPicPr>
                      <p:cNvPr id="0" name="图片 89504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9892" y="626492"/>
                        <a:ext cx="8139112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9892" y="2231876"/>
          <a:ext cx="81391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48" name="文档" r:id="rId3" imgW="8126095" imgH="1014730" progId="Word.Document.12">
                  <p:embed/>
                </p:oleObj>
              </mc:Choice>
              <mc:Fallback>
                <p:oleObj name="文档" r:id="rId3" imgW="8126095" imgH="1014730" progId="Word.Document.12">
                  <p:embed/>
                  <p:pic>
                    <p:nvPicPr>
                      <p:cNvPr id="0" name="图片 89504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892" y="2231876"/>
                        <a:ext cx="8139112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59892" y="3278088"/>
          <a:ext cx="81391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49" name="文档" r:id="rId5" imgW="8126095" imgH="1014730" progId="Word.Document.12">
                  <p:embed/>
                </p:oleObj>
              </mc:Choice>
              <mc:Fallback>
                <p:oleObj name="文档" r:id="rId5" imgW="8126095" imgH="1014730" progId="Word.Document.12">
                  <p:embed/>
                  <p:pic>
                    <p:nvPicPr>
                      <p:cNvPr id="0" name="图片 895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892" y="3278088"/>
                        <a:ext cx="8139112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59892" y="4285208"/>
          <a:ext cx="81391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50" name="文档" r:id="rId7" imgW="8126095" imgH="1014730" progId="Word.Document.12">
                  <p:embed/>
                </p:oleObj>
              </mc:Choice>
              <mc:Fallback>
                <p:oleObj name="文档" r:id="rId7" imgW="8126095" imgH="1014730" progId="Word.Document.12">
                  <p:embed/>
                  <p:pic>
                    <p:nvPicPr>
                      <p:cNvPr id="0" name="图片 89504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9892" y="4285208"/>
                        <a:ext cx="8139112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7-8J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883749"/>
            <a:ext cx="1852906" cy="340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039813"/>
            <a:ext cx="11187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解决此类问题第一步是判断随机变量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服从什么分布，第二步代入相应的公式求解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服从两点分布，则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服从二项分布，即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np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1039813"/>
            <a:ext cx="11197736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某一智力游戏玩一次所得的积分是一个随机变量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，其分布列如下表，均值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782464"/>
            <a:ext cx="1119773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2988" y="1609080"/>
          <a:ext cx="105648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71" name="文档" r:id="rId1" imgW="10565765" imgH="1118870" progId="Word.Document.12">
                  <p:embed/>
                </p:oleObj>
              </mc:Choice>
              <mc:Fallback>
                <p:oleObj name="文档" r:id="rId1" imgW="10565765" imgH="1118870" progId="Word.Document.12">
                  <p:embed/>
                  <p:pic>
                    <p:nvPicPr>
                      <p:cNvPr id="0" name="图片 89607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2988" y="1609080"/>
                        <a:ext cx="10564813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2988" y="2543820"/>
          <a:ext cx="105648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72" name="文档" r:id="rId3" imgW="10565765" imgH="1118870" progId="Word.Document.12">
                  <p:embed/>
                </p:oleObj>
              </mc:Choice>
              <mc:Fallback>
                <p:oleObj name="文档" r:id="rId3" imgW="10565765" imgH="1118870" progId="Word.Document.12">
                  <p:embed/>
                  <p:pic>
                    <p:nvPicPr>
                      <p:cNvPr id="0" name="图片 8960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988" y="2543820"/>
                        <a:ext cx="10564813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58800" y="3485232"/>
          <a:ext cx="10414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73" name="文档" r:id="rId5" imgW="10565765" imgH="1118870" progId="Word.Document.12">
                  <p:embed/>
                </p:oleObj>
              </mc:Choice>
              <mc:Fallback>
                <p:oleObj name="文档" r:id="rId5" imgW="10565765" imgH="1118870" progId="Word.Document.12">
                  <p:embed/>
                  <p:pic>
                    <p:nvPicPr>
                      <p:cNvPr id="0" name="图片 8960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800" y="3485232"/>
                        <a:ext cx="10414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58800" y="4361532"/>
          <a:ext cx="10274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74" name="文档" r:id="rId7" imgW="10565765" imgH="1118870" progId="Word.Document.12">
                  <p:embed/>
                </p:oleObj>
              </mc:Choice>
              <mc:Fallback>
                <p:oleObj name="文档" r:id="rId7" imgW="10565765" imgH="1118870" progId="Word.Document.12">
                  <p:embed/>
                  <p:pic>
                    <p:nvPicPr>
                      <p:cNvPr id="0" name="图片 89607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800" y="4361532"/>
                        <a:ext cx="102743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1039813"/>
            <a:ext cx="1119773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某同学连续玩三次该智力游戏，记积分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的次数为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的概率分布与均值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3392" y="2580888"/>
          <a:ext cx="6044489" cy="1784216"/>
        </p:xfrm>
        <a:graphic>
          <a:graphicData uri="http://schemas.openxmlformats.org/drawingml/2006/table">
            <a:tbl>
              <a:tblPr/>
              <a:tblGrid>
                <a:gridCol w="1564772"/>
                <a:gridCol w="1493239"/>
                <a:gridCol w="1493239"/>
                <a:gridCol w="149323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881970" y="3356992"/>
          <a:ext cx="781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065" name="文档" r:id="rId1" imgW="783590" imgH="991870" progId="Word.Document.12">
                  <p:embed/>
                </p:oleObj>
              </mc:Choice>
              <mc:Fallback>
                <p:oleObj name="文档" r:id="rId1" imgW="783590" imgH="991870" progId="Word.Document.12">
                  <p:embed/>
                  <p:pic>
                    <p:nvPicPr>
                      <p:cNvPr id="0" name="图片 89806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81970" y="3356992"/>
                        <a:ext cx="7810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392" y="773928"/>
          <a:ext cx="81391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54" name="文档" r:id="rId1" imgW="8126095" imgH="1028700" progId="Word.Document.12">
                  <p:embed/>
                </p:oleObj>
              </mc:Choice>
              <mc:Fallback>
                <p:oleObj name="文档" r:id="rId1" imgW="8126095" imgH="1028700" progId="Word.Document.12">
                  <p:embed/>
                  <p:pic>
                    <p:nvPicPr>
                      <p:cNvPr id="0" name="图片 89915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392" y="773928"/>
                        <a:ext cx="8139112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23392" y="1788688"/>
          <a:ext cx="81391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55" name="文档" r:id="rId3" imgW="8126095" imgH="1028700" progId="Word.Document.12">
                  <p:embed/>
                </p:oleObj>
              </mc:Choice>
              <mc:Fallback>
                <p:oleObj name="文档" r:id="rId3" imgW="8126095" imgH="1028700" progId="Word.Document.12">
                  <p:embed/>
                  <p:pic>
                    <p:nvPicPr>
                      <p:cNvPr id="0" name="图片 8991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92" y="1788688"/>
                        <a:ext cx="8139112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23392" y="2803448"/>
          <a:ext cx="81391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56" name="文档" r:id="rId5" imgW="8126095" imgH="1028700" progId="Word.Document.12">
                  <p:embed/>
                </p:oleObj>
              </mc:Choice>
              <mc:Fallback>
                <p:oleObj name="文档" r:id="rId5" imgW="8126095" imgH="1028700" progId="Word.Document.12">
                  <p:embed/>
                  <p:pic>
                    <p:nvPicPr>
                      <p:cNvPr id="0" name="图片 89915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392" y="2803448"/>
                        <a:ext cx="8139112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3392" y="3796976"/>
          <a:ext cx="81391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57" name="文档" r:id="rId7" imgW="8126095" imgH="1028700" progId="Word.Document.12">
                  <p:embed/>
                </p:oleObj>
              </mc:Choice>
              <mc:Fallback>
                <p:oleObj name="文档" r:id="rId7" imgW="8126095" imgH="1028700" progId="Word.Document.12">
                  <p:embed/>
                  <p:pic>
                    <p:nvPicPr>
                      <p:cNvPr id="0" name="图片 89915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3392" y="3796976"/>
                        <a:ext cx="8139112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23392" y="4776564"/>
          <a:ext cx="81391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58" name="文档" r:id="rId9" imgW="8126095" imgH="1028700" progId="Word.Document.12">
                  <p:embed/>
                </p:oleObj>
              </mc:Choice>
              <mc:Fallback>
                <p:oleObj name="文档" r:id="rId9" imgW="8126095" imgH="1028700" progId="Word.Document.12">
                  <p:embed/>
                  <p:pic>
                    <p:nvPicPr>
                      <p:cNvPr id="0" name="图片 89915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3392" y="4776564"/>
                        <a:ext cx="8139112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776" y="620688"/>
            <a:ext cx="11135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8536" y="1491680"/>
          <a:ext cx="5748338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134" name="文档" r:id="rId1" imgW="5749925" imgH="1866900" progId="Word.Document.12">
                  <p:embed/>
                </p:oleObj>
              </mc:Choice>
              <mc:Fallback>
                <p:oleObj name="文档" r:id="rId1" imgW="5749925" imgH="1866900" progId="Word.Document.12">
                  <p:embed/>
                  <p:pic>
                    <p:nvPicPr>
                      <p:cNvPr id="0" name="图片 90013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536" y="1491680"/>
                        <a:ext cx="5748338" cy="186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29308" y="3446760"/>
          <a:ext cx="813911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135" name="文档" r:id="rId3" imgW="8126095" imgH="1421130" progId="Word.Document.12">
                  <p:embed/>
                </p:oleObj>
              </mc:Choice>
              <mc:Fallback>
                <p:oleObj name="文档" r:id="rId3" imgW="8126095" imgH="1421130" progId="Word.Document.12">
                  <p:embed/>
                  <p:pic>
                    <p:nvPicPr>
                      <p:cNvPr id="0" name="图片 9001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308" y="3446760"/>
                        <a:ext cx="8139112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688" y="2760826"/>
            <a:ext cx="117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二、二项分布的实际应用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943" y="1484784"/>
            <a:ext cx="10086673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掌握二项分布的均值与方差公式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能利用二项分布解决一些简单的实际问题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8802" y="504957"/>
            <a:ext cx="192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462008"/>
            <a:ext cx="1116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为了了解校园噪音情况，学校环保协会对校园环境噪音值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单位：分贝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天的监测，得到如下统计表：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22300" y="2080102"/>
          <a:ext cx="11054321" cy="1920240"/>
        </p:xfrm>
        <a:graphic>
          <a:graphicData uri="http://schemas.openxmlformats.org/drawingml/2006/table">
            <a:tbl>
              <a:tblPr/>
              <a:tblGrid>
                <a:gridCol w="2233340"/>
                <a:gridCol w="1224136"/>
                <a:gridCol w="1279357"/>
                <a:gridCol w="1579372"/>
                <a:gridCol w="1579372"/>
                <a:gridCol w="1579372"/>
                <a:gridCol w="1579372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环境噪音值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单位：分贝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[55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57]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(57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59]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(59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61]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(61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63]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(63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65]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(65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67]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频数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15380" y="4062408"/>
            <a:ext cx="1116124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根据该统计表，求这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天校园噪音值的样本平均数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同一组的数据用该组的组中值作代表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964323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由数据可知样本平均数为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9600" y="1816100"/>
          <a:ext cx="9906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43" name="文档" r:id="rId1" imgW="10044430" imgH="1776730" progId="Word.Document.12">
                  <p:embed/>
                </p:oleObj>
              </mc:Choice>
              <mc:Fallback>
                <p:oleObj name="文档" r:id="rId1" imgW="10044430" imgH="1776730" progId="Word.Document.12">
                  <p:embed/>
                  <p:pic>
                    <p:nvPicPr>
                      <p:cNvPr id="0" name="图片 83254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600" y="1816100"/>
                        <a:ext cx="99060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15380" y="2564904"/>
            <a:ext cx="11161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61.8(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825093"/>
            <a:ext cx="111612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若环境噪音值超过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分贝，视为重度噪音污染，环境噪音值不超过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分贝，视为轻度噪音污染，把由上述统计表算得的频率视作概率，回答下列问题：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求周一到周五的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天中恰有两天校园出现重度噪音污染而其余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天都是轻度噪音污染的概率；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2300" y="727224"/>
          <a:ext cx="109347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6" name="文档" r:id="rId1" imgW="11093450" imgH="1828800" progId="Word.Document.12">
                  <p:embed/>
                </p:oleObj>
              </mc:Choice>
              <mc:Fallback>
                <p:oleObj name="文档" r:id="rId1" imgW="11093450" imgH="1828800" progId="Word.Document.12">
                  <p:embed/>
                  <p:pic>
                    <p:nvPicPr>
                      <p:cNvPr id="0" name="图片 90116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2300" y="727224"/>
                        <a:ext cx="109347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15380" y="2599432"/>
            <a:ext cx="1116124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设事件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周一至周五的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天中恰有两天校园出现重度噪音污染而其余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天都是轻度噪音污染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2300" y="1685156"/>
          <a:ext cx="109347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7" name="文档" r:id="rId3" imgW="11253470" imgH="1161415" progId="Word.Document.12">
                  <p:embed/>
                </p:oleObj>
              </mc:Choice>
              <mc:Fallback>
                <p:oleObj name="文档" r:id="rId3" imgW="11253470" imgH="1161415" progId="Word.Document.12">
                  <p:embed/>
                  <p:pic>
                    <p:nvPicPr>
                      <p:cNvPr id="0" name="图片 9011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300" y="1685156"/>
                        <a:ext cx="109347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22300" y="4052292"/>
          <a:ext cx="107950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8" name="文档" r:id="rId5" imgW="11253470" imgH="1161415" progId="Word.Document.12">
                  <p:embed/>
                </p:oleObj>
              </mc:Choice>
              <mc:Fallback>
                <p:oleObj name="文档" r:id="rId5" imgW="11253470" imgH="1161415" progId="Word.Document.12">
                  <p:embed/>
                  <p:pic>
                    <p:nvPicPr>
                      <p:cNvPr id="0" name="图片 90116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300" y="4052292"/>
                        <a:ext cx="107950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476672"/>
            <a:ext cx="1116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学校要举行为期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汉字听写大赛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校园选拔赛，把这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天校园出现的重度噪音污染天数记为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的分布列和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方差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2300" y="2137048"/>
          <a:ext cx="10706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14" name="文档" r:id="rId1" imgW="11163300" imgH="1350010" progId="Word.Document.12">
                  <p:embed/>
                </p:oleObj>
              </mc:Choice>
              <mc:Fallback>
                <p:oleObj name="文档" r:id="rId1" imgW="11163300" imgH="1350010" progId="Word.Document.12">
                  <p:embed/>
                  <p:pic>
                    <p:nvPicPr>
                      <p:cNvPr id="0" name="图片 8346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2300" y="2137048"/>
                        <a:ext cx="107061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15380" y="3072408"/>
            <a:ext cx="11161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的分布列为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2300" y="3893409"/>
          <a:ext cx="10706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15" name="文档" r:id="rId3" imgW="11163300" imgH="1350010" progId="Word.Document.12">
                  <p:embed/>
                </p:oleObj>
              </mc:Choice>
              <mc:Fallback>
                <p:oleObj name="文档" r:id="rId3" imgW="11163300" imgH="1350010" progId="Word.Document.12">
                  <p:embed/>
                  <p:pic>
                    <p:nvPicPr>
                      <p:cNvPr id="0" name="图片 8346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300" y="3893409"/>
                        <a:ext cx="107061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15380" y="4860386"/>
            <a:ext cx="11161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0.27.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二项分布的实际应用类问题的求解步骤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根据题意设出随机变量；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分析随机变量服从二项分布；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求出参数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根据二项分布的均值、方差的计算公式求解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620688"/>
            <a:ext cx="11089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一名学生每天骑自行车上学，从家到学校的途中有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个交通岗，假设他在各交通岗遇到红灯的事件是相互独立的，并且概率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求这名学生在途中遇到红灯的次数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的均值；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44340" y="1844824"/>
          <a:ext cx="11366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60" name="文档" r:id="rId1" imgW="1138555" imgH="1042670" progId="Word.Document.12">
                  <p:embed/>
                </p:oleObj>
              </mc:Choice>
              <mc:Fallback>
                <p:oleObj name="文档" r:id="rId1" imgW="1138555" imgH="1042670" progId="Word.Document.12">
                  <p:embed/>
                  <p:pic>
                    <p:nvPicPr>
                      <p:cNvPr id="0" name="图片 90215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44340" y="1844824"/>
                        <a:ext cx="113665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4600" y="-10492"/>
          <a:ext cx="104886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91" name="文档" r:id="rId1" imgW="10489565" imgH="1182370" progId="Word.Document.12">
                  <p:embed/>
                </p:oleObj>
              </mc:Choice>
              <mc:Fallback>
                <p:oleObj name="文档" r:id="rId1" imgW="10489565" imgH="1182370" progId="Word.Document.12">
                  <p:embed/>
                  <p:pic>
                    <p:nvPicPr>
                      <p:cNvPr id="0" name="图片 8735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4600" y="-10492"/>
                        <a:ext cx="10488613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47700" y="1036464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92" name="文档" r:id="rId3" imgW="10489565" imgH="1182370" progId="Word.Document.12">
                  <p:embed/>
                </p:oleObj>
              </mc:Choice>
              <mc:Fallback>
                <p:oleObj name="文档" r:id="rId3" imgW="10489565" imgH="1182370" progId="Word.Document.12">
                  <p:embed/>
                  <p:pic>
                    <p:nvPicPr>
                      <p:cNvPr id="0" name="图片 8735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" y="1036464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47700" y="2116584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93" name="文档" r:id="rId5" imgW="10489565" imgH="1182370" progId="Word.Document.12">
                  <p:embed/>
                </p:oleObj>
              </mc:Choice>
              <mc:Fallback>
                <p:oleObj name="文档" r:id="rId5" imgW="10489565" imgH="1182370" progId="Word.Document.12">
                  <p:embed/>
                  <p:pic>
                    <p:nvPicPr>
                      <p:cNvPr id="0" name="图片 87359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" y="2116584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47700" y="3340720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94" name="文档" r:id="rId7" imgW="10489565" imgH="1182370" progId="Word.Document.12">
                  <p:embed/>
                </p:oleObj>
              </mc:Choice>
              <mc:Fallback>
                <p:oleObj name="文档" r:id="rId7" imgW="10489565" imgH="1182370" progId="Word.Document.12">
                  <p:embed/>
                  <p:pic>
                    <p:nvPicPr>
                      <p:cNvPr id="0" name="图片 87359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700" y="3340720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47700" y="4420840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95" name="文档" r:id="rId9" imgW="10489565" imgH="1182370" progId="Word.Document.12">
                  <p:embed/>
                </p:oleObj>
              </mc:Choice>
              <mc:Fallback>
                <p:oleObj name="文档" r:id="rId9" imgW="10489565" imgH="1182370" progId="Word.Document.12">
                  <p:embed/>
                  <p:pic>
                    <p:nvPicPr>
                      <p:cNvPr id="0" name="图片 87359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700" y="4420840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47700" y="5428952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96" name="文档" r:id="rId11" imgW="10489565" imgH="1182370" progId="Word.Document.12">
                  <p:embed/>
                </p:oleObj>
              </mc:Choice>
              <mc:Fallback>
                <p:oleObj name="文档" r:id="rId11" imgW="10489565" imgH="1182370" progId="Word.Document.12">
                  <p:embed/>
                  <p:pic>
                    <p:nvPicPr>
                      <p:cNvPr id="0" name="图片 87359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" y="5428952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4600" y="87660"/>
          <a:ext cx="104886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74" name="文档" r:id="rId1" imgW="10489565" imgH="1182370" progId="Word.Document.12">
                  <p:embed/>
                </p:oleObj>
              </mc:Choice>
              <mc:Fallback>
                <p:oleObj name="文档" r:id="rId1" imgW="10489565" imgH="1182370" progId="Word.Document.12">
                  <p:embed/>
                  <p:pic>
                    <p:nvPicPr>
                      <p:cNvPr id="0" name="图片 9042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4600" y="87660"/>
                        <a:ext cx="10488613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47700" y="1108472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75" name="文档" r:id="rId3" imgW="10489565" imgH="1182370" progId="Word.Document.12">
                  <p:embed/>
                </p:oleObj>
              </mc:Choice>
              <mc:Fallback>
                <p:oleObj name="文档" r:id="rId3" imgW="10489565" imgH="1182370" progId="Word.Document.12">
                  <p:embed/>
                  <p:pic>
                    <p:nvPicPr>
                      <p:cNvPr id="0" name="图片 9042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" y="1108472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68028" y="2132856"/>
            <a:ext cx="11144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42144" y="2902371"/>
          <a:ext cx="7645400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76" name="文档" r:id="rId5" imgW="7646035" imgH="2185670" progId="Word.Document.12">
                  <p:embed/>
                </p:oleObj>
              </mc:Choice>
              <mc:Fallback>
                <p:oleObj name="文档" r:id="rId5" imgW="7646035" imgH="2185670" progId="Word.Document.12">
                  <p:embed/>
                  <p:pic>
                    <p:nvPicPr>
                      <p:cNvPr id="0" name="图片 9042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144" y="2902371"/>
                        <a:ext cx="7645400" cy="218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47700" y="4747279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77" name="文档" r:id="rId7" imgW="10489565" imgH="1182370" progId="Word.Document.12">
                  <p:embed/>
                </p:oleObj>
              </mc:Choice>
              <mc:Fallback>
                <p:oleObj name="文档" r:id="rId7" imgW="10489565" imgH="1182370" progId="Word.Document.12">
                  <p:embed/>
                  <p:pic>
                    <p:nvPicPr>
                      <p:cNvPr id="0" name="图片 9042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700" y="4747279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647700" y="5689600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78" name="文档" r:id="rId9" imgW="10489565" imgH="1182370" progId="Word.Document.12">
                  <p:embed/>
                </p:oleObj>
              </mc:Choice>
              <mc:Fallback>
                <p:oleObj name="文档" r:id="rId9" imgW="10489565" imgH="1182370" progId="Word.Document.12">
                  <p:embed/>
                  <p:pic>
                    <p:nvPicPr>
                      <p:cNvPr id="0" name="图片 9042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700" y="5689600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1038072"/>
            <a:ext cx="1108923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求这名学生在首次遇到红灯或到达目的地停车前经过的路口数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12646" y="1124744"/>
            <a:ext cx="1102797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姚明作为中锋，他职业生涯的罚球命中率为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0.8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，假设他每次命中率相同，请问他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投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中的概率是多少？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8802" y="504957"/>
            <a:ext cx="985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导语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47700" y="1556792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94" name="文档" r:id="rId1" imgW="10489565" imgH="1182370" progId="Word.Document.12">
                  <p:embed/>
                </p:oleObj>
              </mc:Choice>
              <mc:Fallback>
                <p:oleObj name="文档" r:id="rId1" imgW="10489565" imgH="1182370" progId="Word.Document.12">
                  <p:embed/>
                  <p:pic>
                    <p:nvPicPr>
                      <p:cNvPr id="0" name="图片 9052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7700" y="1556792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47700" y="2548632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95" name="文档" r:id="rId3" imgW="10489565" imgH="1182370" progId="Word.Document.12">
                  <p:embed/>
                </p:oleObj>
              </mc:Choice>
              <mc:Fallback>
                <p:oleObj name="文档" r:id="rId3" imgW="10489565" imgH="1182370" progId="Word.Document.12">
                  <p:embed/>
                  <p:pic>
                    <p:nvPicPr>
                      <p:cNvPr id="0" name="图片 9052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" y="2548632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47700" y="3539108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96" name="文档" r:id="rId5" imgW="10489565" imgH="1182370" progId="Word.Document.12">
                  <p:embed/>
                </p:oleObj>
              </mc:Choice>
              <mc:Fallback>
                <p:oleObj name="文档" r:id="rId5" imgW="10489565" imgH="1182370" progId="Word.Document.12">
                  <p:embed/>
                  <p:pic>
                    <p:nvPicPr>
                      <p:cNvPr id="0" name="图片 90529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" y="3539108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47700" y="4581128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97" name="文档" r:id="rId7" imgW="10489565" imgH="1182370" progId="Word.Document.12">
                  <p:embed/>
                </p:oleObj>
              </mc:Choice>
              <mc:Fallback>
                <p:oleObj name="文档" r:id="rId7" imgW="10489565" imgH="1182370" progId="Word.Document.12">
                  <p:embed/>
                  <p:pic>
                    <p:nvPicPr>
                      <p:cNvPr id="0" name="图片 90529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700" y="4581128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47700" y="5546204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98" name="文档" r:id="rId9" imgW="10489565" imgH="1182370" progId="Word.Document.12">
                  <p:embed/>
                </p:oleObj>
              </mc:Choice>
              <mc:Fallback>
                <p:oleObj name="文档" r:id="rId9" imgW="10489565" imgH="1182370" progId="Word.Document.12">
                  <p:embed/>
                  <p:pic>
                    <p:nvPicPr>
                      <p:cNvPr id="0" name="图片 90529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700" y="5546204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72592" y="116632"/>
            <a:ext cx="11140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这名学生在首次遇到红灯或到达目的地停车前经过的路口数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0,1,2,3,4,5.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47700" y="1053976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77" name="文档" r:id="rId1" imgW="10489565" imgH="1182370" progId="Word.Document.12">
                  <p:embed/>
                </p:oleObj>
              </mc:Choice>
              <mc:Fallback>
                <p:oleObj name="文档" r:id="rId1" imgW="10489565" imgH="1182370" progId="Word.Document.12">
                  <p:embed/>
                  <p:pic>
                    <p:nvPicPr>
                      <p:cNvPr id="0" name="图片 9062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7700" y="1053976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30176" y="2114932"/>
            <a:ext cx="1103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η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93936" y="2756644"/>
          <a:ext cx="7767638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78" name="文档" r:id="rId3" imgW="7782560" imgH="1972310" progId="Word.Document.12">
                  <p:embed/>
                </p:oleObj>
              </mc:Choice>
              <mc:Fallback>
                <p:oleObj name="文档" r:id="rId3" imgW="7782560" imgH="1972310" progId="Word.Document.12">
                  <p:embed/>
                  <p:pic>
                    <p:nvPicPr>
                      <p:cNvPr id="0" name="图片 9062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36" y="2756644"/>
                        <a:ext cx="7767638" cy="196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1384" y="908720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求这名学生在途中至少遇到一次红灯的概率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47700" y="2996952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87" name="文档" r:id="rId1" imgW="10489565" imgH="1182370" progId="Word.Document.12">
                  <p:embed/>
                </p:oleObj>
              </mc:Choice>
              <mc:Fallback>
                <p:oleObj name="文档" r:id="rId1" imgW="10489565" imgH="1182370" progId="Word.Document.12">
                  <p:embed/>
                  <p:pic>
                    <p:nvPicPr>
                      <p:cNvPr id="0" name="图片 9031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7700" y="2996952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1384" y="2276872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所求概率为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941" y="2760826"/>
            <a:ext cx="1170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三、二项分布的性质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755264"/>
            <a:ext cx="11233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某一批产品的合格率为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95%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，那么在取出的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件产品中，最有可能有几件产品合格？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6900" y="332656"/>
          <a:ext cx="110490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67" name="文档" r:id="rId1" imgW="11372215" imgH="1982470" progId="Word.Document.12">
                  <p:embed/>
                </p:oleObj>
              </mc:Choice>
              <mc:Fallback>
                <p:oleObj name="文档" r:id="rId1" imgW="11372215" imgH="1982470" progId="Word.Document.12">
                  <p:embed/>
                  <p:pic>
                    <p:nvPicPr>
                      <p:cNvPr id="0" name="图片 83876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6900" y="332656"/>
                        <a:ext cx="110490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96900" y="2204864"/>
          <a:ext cx="795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68" name="文档" r:id="rId3" imgW="8171815" imgH="1105535" progId="Word.Document.12">
                  <p:embed/>
                </p:oleObj>
              </mc:Choice>
              <mc:Fallback>
                <p:oleObj name="文档" r:id="rId3" imgW="8171815" imgH="1105535" progId="Word.Document.12">
                  <p:embed/>
                  <p:pic>
                    <p:nvPicPr>
                      <p:cNvPr id="0" name="图片 83876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900" y="2204864"/>
                        <a:ext cx="7950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96900" y="3251200"/>
          <a:ext cx="795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69" name="文档" r:id="rId5" imgW="8171815" imgH="1105535" progId="Word.Document.12">
                  <p:embed/>
                </p:oleObj>
              </mc:Choice>
              <mc:Fallback>
                <p:oleObj name="文档" r:id="rId5" imgW="8171815" imgH="1105535" progId="Word.Document.12">
                  <p:embed/>
                  <p:pic>
                    <p:nvPicPr>
                      <p:cNvPr id="0" name="图片 83876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900" y="3251200"/>
                        <a:ext cx="7950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96900" y="4221088"/>
          <a:ext cx="795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70" name="文档" r:id="rId7" imgW="8171815" imgH="1105535" progId="Word.Document.12">
                  <p:embed/>
                </p:oleObj>
              </mc:Choice>
              <mc:Fallback>
                <p:oleObj name="文档" r:id="rId7" imgW="8171815" imgH="1105535" progId="Word.Document.12">
                  <p:embed/>
                  <p:pic>
                    <p:nvPicPr>
                      <p:cNvPr id="0" name="图片 83876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6900" y="4221088"/>
                        <a:ext cx="7950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96900" y="5318844"/>
          <a:ext cx="795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71" name="文档" r:id="rId9" imgW="8171815" imgH="1105535" progId="Word.Document.12">
                  <p:embed/>
                </p:oleObj>
              </mc:Choice>
              <mc:Fallback>
                <p:oleObj name="文档" r:id="rId9" imgW="8171815" imgH="1105535" progId="Word.Document.12">
                  <p:embed/>
                  <p:pic>
                    <p:nvPicPr>
                      <p:cNvPr id="0" name="图片 83877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6900" y="5318844"/>
                        <a:ext cx="7950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96900" y="2655478"/>
          <a:ext cx="795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281" name="文档" r:id="rId1" imgW="8171815" imgH="1105535" progId="Word.Document.12">
                  <p:embed/>
                </p:oleObj>
              </mc:Choice>
              <mc:Fallback>
                <p:oleObj name="文档" r:id="rId1" imgW="8171815" imgH="1105535" progId="Word.Document.12">
                  <p:embed/>
                  <p:pic>
                    <p:nvPicPr>
                      <p:cNvPr id="0" name="图片 9072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6900" y="2655478"/>
                        <a:ext cx="7950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64084" y="1261306"/>
            <a:ext cx="111485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&lt;19.95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&gt;19.95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4084" y="3637991"/>
            <a:ext cx="1114854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由以上分析可知，在取出的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件产品中，合格品有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件的概率最大，即最有可能有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件合格品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二项分布概率最大问题的求解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思路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7891" y="1558404"/>
          <a:ext cx="1077436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02" name="文档" r:id="rId1" imgW="10775950" imgH="2744470" progId="Word.Document.12">
                  <p:embed/>
                </p:oleObj>
              </mc:Choice>
              <mc:Fallback>
                <p:oleObj name="文档" r:id="rId1" imgW="10775950" imgH="2744470" progId="Word.Document.12">
                  <p:embed/>
                  <p:pic>
                    <p:nvPicPr>
                      <p:cNvPr id="0" name="图片 9083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7891" y="1558404"/>
                        <a:ext cx="10774362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965627"/>
            <a:ext cx="11175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取得最大值时，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791744" y="836712"/>
          <a:ext cx="1689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68" name="文档" r:id="rId1" imgW="1696085" imgH="995680" progId="Word.Document.12">
                  <p:embed/>
                </p:oleObj>
              </mc:Choice>
              <mc:Fallback>
                <p:oleObj name="文档" r:id="rId1" imgW="1696085" imgH="995680" progId="Word.Document.12">
                  <p:embed/>
                  <p:pic>
                    <p:nvPicPr>
                      <p:cNvPr id="0" name="图片 8417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91744" y="836712"/>
                        <a:ext cx="16891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787367" y="176393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7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20700" y="1231900"/>
          <a:ext cx="8128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62" name="文档" r:id="rId1" imgW="8126095" imgH="1002665" progId="Word.Document.12">
                  <p:embed/>
                </p:oleObj>
              </mc:Choice>
              <mc:Fallback>
                <p:oleObj name="文档" r:id="rId1" imgW="8126095" imgH="1002665" progId="Word.Document.12">
                  <p:embed/>
                  <p:pic>
                    <p:nvPicPr>
                      <p:cNvPr id="0" name="图片 8766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0700" y="1231900"/>
                        <a:ext cx="81280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19113" y="2233613"/>
          <a:ext cx="81248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63" name="文档" r:id="rId3" imgW="8130540" imgH="1005840" progId="Word.Document.12">
                  <p:embed/>
                </p:oleObj>
              </mc:Choice>
              <mc:Fallback>
                <p:oleObj name="文档" r:id="rId3" imgW="8130540" imgH="1005840" progId="Word.Document.12">
                  <p:embed/>
                  <p:pic>
                    <p:nvPicPr>
                      <p:cNvPr id="0" name="图片 87666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113" y="2233613"/>
                        <a:ext cx="812482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21792" y="3240212"/>
          <a:ext cx="81391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64" name="文档" r:id="rId5" imgW="8126095" imgH="1002665" progId="Word.Document.12">
                  <p:embed/>
                </p:oleObj>
              </mc:Choice>
              <mc:Fallback>
                <p:oleObj name="文档" r:id="rId5" imgW="8126095" imgH="1002665" progId="Word.Document.12">
                  <p:embed/>
                  <p:pic>
                    <p:nvPicPr>
                      <p:cNvPr id="0" name="图片 8766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1792" y="3240212"/>
                        <a:ext cx="8139112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20700" y="4241800"/>
          <a:ext cx="8128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65" name="文档" r:id="rId7" imgW="8126095" imgH="1002665" progId="Word.Document.12">
                  <p:embed/>
                </p:oleObj>
              </mc:Choice>
              <mc:Fallback>
                <p:oleObj name="文档" r:id="rId7" imgW="8126095" imgH="1002665" progId="Word.Document.12">
                  <p:embed/>
                  <p:pic>
                    <p:nvPicPr>
                      <p:cNvPr id="0" name="图片 87666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700" y="4241800"/>
                        <a:ext cx="81280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09092" y="476672"/>
            <a:ext cx="11275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服从二项分布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9092" y="5232400"/>
            <a:ext cx="1127554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rgbClr val="04449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文本框 3">
            <a:hlinkClick r:id="rId1" action="ppaction://hlinksldjump"/>
          </p:cNvPr>
          <p:cNvSpPr txBox="1"/>
          <p:nvPr/>
        </p:nvSpPr>
        <p:spPr>
          <a:xfrm>
            <a:off x="2350790" y="5024789"/>
            <a:ext cx="15245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5484951" y="5024789"/>
            <a:ext cx="205120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课时对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8702" y="2061642"/>
            <a:ext cx="828171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一、二项分布的均值与方差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702" y="2853730"/>
            <a:ext cx="95058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二、二项分布的实际应用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7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702" y="3645818"/>
            <a:ext cx="936183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三、二项分布的性质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504957"/>
            <a:ext cx="177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内容索引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09092" y="1109643"/>
            <a:ext cx="112755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因为当且仅当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取得最大值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431" y="974770"/>
            <a:ext cx="111871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二项分布的均值、方差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二项分布的性质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方法归纳：公式法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常见误区：判断随机变量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是否服从二项分布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 flipH="1" flipV="1">
            <a:off x="612766" y="439864"/>
            <a:ext cx="11062414" cy="324839"/>
          </a:xfrm>
          <a:prstGeom prst="bentConnector3">
            <a:avLst>
              <a:gd name="adj1" fmla="val -1893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8" name="矩形 7"/>
          <p:cNvSpPr/>
          <p:nvPr/>
        </p:nvSpPr>
        <p:spPr>
          <a:xfrm>
            <a:off x="409285" y="592668"/>
            <a:ext cx="11256212" cy="161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0683" y="226924"/>
            <a:ext cx="947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endParaRPr lang="zh-CN" altLang="en-US" sz="2800" b="1" kern="10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624802" y="350729"/>
            <a:ext cx="189621" cy="333731"/>
          </a:xfrm>
          <a:prstGeom prst="flowChartOffpageConnector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00"/>
            <a:endParaRPr lang="zh-CN" altLang="en-US" sz="2400" ker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368" y="884253"/>
            <a:ext cx="113772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下列关于随机变量及分布的说法正确的是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抛掷均匀硬币一次，出现正面的次数是随机变量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某人射击时命中的概率为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，此人射击三次命中的次数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服从两点分布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离散型随机变量的分布列中，随机变量取各个值的概率之和可以小于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离散型随机变量的各个可能值表示的事件是彼此互斥的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63352" y="149777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263352" y="343625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368" y="548680"/>
            <a:ext cx="113772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对于选项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，抛掷均匀硬币一次，出现正面的次数可能是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，也可能是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，故是随机变量，故选项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对于选项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，某人射击时命中的概率为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，此人射击三次是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重伯努利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试验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，命中的次数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服从二项分布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(3,0.5)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而不是两点分布，故选项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对于选项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，离散型随机变量的分布列中，随机变量取各个值的概率之和一定等于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，故选项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对于选项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，由互斥事件的定义可知选项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7388" y="260648"/>
            <a:ext cx="11017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同时抛掷两枚质地均匀的硬币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次，设两枚硬币同时出现反面的次数为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73100" y="2964160"/>
          <a:ext cx="110109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91" name="文档" r:id="rId5" imgW="11162030" imgH="1982470" progId="Word.Document.12">
                  <p:embed/>
                </p:oleObj>
              </mc:Choice>
              <mc:Fallback>
                <p:oleObj name="文档" r:id="rId5" imgW="11162030" imgH="1982470" progId="Word.Document.12">
                  <p:embed/>
                  <p:pic>
                    <p:nvPicPr>
                      <p:cNvPr id="0" name="图片 8438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3100" y="2964160"/>
                        <a:ext cx="110109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85800" y="1562100"/>
          <a:ext cx="8128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92" name="文档" r:id="rId7" imgW="8126095" imgH="1142365" progId="Word.Document.12">
                  <p:embed/>
                </p:oleObj>
              </mc:Choice>
              <mc:Fallback>
                <p:oleObj name="文档" r:id="rId7" imgW="8126095" imgH="1142365" progId="Word.Document.12">
                  <p:embed/>
                  <p:pic>
                    <p:nvPicPr>
                      <p:cNvPr id="0" name="图片 84389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1562100"/>
                        <a:ext cx="81280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9"/>
          <p:cNvSpPr txBox="1"/>
          <p:nvPr/>
        </p:nvSpPr>
        <p:spPr>
          <a:xfrm>
            <a:off x="441276" y="171323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673100" y="4927600"/>
          <a:ext cx="110109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93" name="文档" r:id="rId9" imgW="11162030" imgH="1135380" progId="Word.Document.12">
                  <p:embed/>
                </p:oleObj>
              </mc:Choice>
              <mc:Fallback>
                <p:oleObj name="文档" r:id="rId9" imgW="11162030" imgH="1135380" progId="Word.Document.12">
                  <p:embed/>
                  <p:pic>
                    <p:nvPicPr>
                      <p:cNvPr id="0" name="图片 84389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3100" y="4927600"/>
                        <a:ext cx="110109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7700" y="1134368"/>
          <a:ext cx="109347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72" name="文档" r:id="rId5" imgW="11247120" imgH="2061845" progId="Word.Document.12">
                  <p:embed/>
                </p:oleObj>
              </mc:Choice>
              <mc:Fallback>
                <p:oleObj name="文档" r:id="rId5" imgW="11247120" imgH="2061845" progId="Word.Document.12">
                  <p:embed/>
                  <p:pic>
                    <p:nvPicPr>
                      <p:cNvPr id="0" name="图片 84487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" y="1134368"/>
                        <a:ext cx="1093470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50875" y="3724275"/>
          <a:ext cx="103981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73" name="文档" r:id="rId7" imgW="11065510" imgH="1233170" progId="Word.Document.12">
                  <p:embed/>
                </p:oleObj>
              </mc:Choice>
              <mc:Fallback>
                <p:oleObj name="文档" r:id="rId7" imgW="11065510" imgH="1233170" progId="Word.Document.12">
                  <p:embed/>
                  <p:pic>
                    <p:nvPicPr>
                      <p:cNvPr id="0" name="图片 84487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0875" y="3724275"/>
                        <a:ext cx="10398125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9"/>
          <p:cNvSpPr txBox="1"/>
          <p:nvPr/>
        </p:nvSpPr>
        <p:spPr>
          <a:xfrm>
            <a:off x="407368" y="202643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8006" y="801960"/>
          <a:ext cx="1089818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38" name="文档" r:id="rId7" imgW="10899775" imgH="1260475" progId="Word.Document.12">
                  <p:embed/>
                </p:oleObj>
              </mc:Choice>
              <mc:Fallback>
                <p:oleObj name="文档" r:id="rId7" imgW="10899775" imgH="1260475" progId="Word.Document.12">
                  <p:embed/>
                  <p:pic>
                    <p:nvPicPr>
                      <p:cNvPr id="0" name="图片 8469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006" y="801960"/>
                        <a:ext cx="10898188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536160" y="582588"/>
          <a:ext cx="9969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39" name="文档" r:id="rId9" imgW="998220" imgH="991870" progId="Word.Document.12">
                  <p:embed/>
                </p:oleObj>
              </mc:Choice>
              <mc:Fallback>
                <p:oleObj name="文档" r:id="rId9" imgW="998220" imgH="991870" progId="Word.Document.12">
                  <p:embed/>
                  <p:pic>
                    <p:nvPicPr>
                      <p:cNvPr id="0" name="图片 84693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36160" y="582588"/>
                        <a:ext cx="9969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68769" y="1988840"/>
            <a:ext cx="110998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58006" y="2721873"/>
          <a:ext cx="1089818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40" name="文档" r:id="rId11" imgW="10899775" imgH="1260475" progId="Word.Document.12">
                  <p:embed/>
                </p:oleObj>
              </mc:Choice>
              <mc:Fallback>
                <p:oleObj name="文档" r:id="rId11" imgW="10899775" imgH="1260475" progId="Word.Document.12">
                  <p:embed/>
                  <p:pic>
                    <p:nvPicPr>
                      <p:cNvPr id="0" name="图片 84693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8006" y="2721873"/>
                        <a:ext cx="10898188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468769" y="3342690"/>
            <a:ext cx="110998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558006" y="4221088"/>
          <a:ext cx="1089818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41" name="文档" r:id="rId13" imgW="10899775" imgH="1260475" progId="Word.Document.12">
                  <p:embed/>
                </p:oleObj>
              </mc:Choice>
              <mc:Fallback>
                <p:oleObj name="文档" r:id="rId13" imgW="10899775" imgH="1260475" progId="Word.Document.12">
                  <p:embed/>
                  <p:pic>
                    <p:nvPicPr>
                      <p:cNvPr id="0" name="图片 84694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8006" y="4221088"/>
                        <a:ext cx="10898188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58006" y="5100011"/>
          <a:ext cx="1089818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42" name="文档" r:id="rId15" imgW="10899775" imgH="1260475" progId="Word.Document.12">
                  <p:embed/>
                </p:oleObj>
              </mc:Choice>
              <mc:Fallback>
                <p:oleObj name="文档" r:id="rId15" imgW="10899775" imgH="1260475" progId="Word.Document.12">
                  <p:embed/>
                  <p:pic>
                    <p:nvPicPr>
                      <p:cNvPr id="0" name="图片 84694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8006" y="5100011"/>
                        <a:ext cx="10898188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课时对点练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6900" y="1196752"/>
            <a:ext cx="11115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B.0.2        C.0.3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D.0.4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4810456" y="186296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6900" y="3349959"/>
            <a:ext cx="1111572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40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334" y="2760826"/>
            <a:ext cx="1198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一、二项分布的均值与方差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1500" y="99740"/>
          <a:ext cx="109728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86" name="文档" r:id="rId1" imgW="11122025" imgH="2906395" progId="Word.Document.12">
                  <p:embed/>
                </p:oleObj>
              </mc:Choice>
              <mc:Fallback>
                <p:oleObj name="文档" r:id="rId1" imgW="11122025" imgH="2906395" progId="Word.Document.12">
                  <p:embed/>
                  <p:pic>
                    <p:nvPicPr>
                      <p:cNvPr id="0" name="图片 8489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1500" y="99740"/>
                        <a:ext cx="10972800" cy="285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58800" y="2924944"/>
          <a:ext cx="108966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87" name="文档" r:id="rId3" imgW="11361420" imgH="1310640" progId="Word.Document.12">
                  <p:embed/>
                </p:oleObj>
              </mc:Choice>
              <mc:Fallback>
                <p:oleObj name="文档" r:id="rId3" imgW="11361420" imgH="1310640" progId="Word.Document.12">
                  <p:embed/>
                  <p:pic>
                    <p:nvPicPr>
                      <p:cNvPr id="0" name="图片 8489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0" y="2924944"/>
                        <a:ext cx="108966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1897492" y="199457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8195" y="4706560"/>
            <a:ext cx="21595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8800" y="5352628"/>
          <a:ext cx="6105526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88" name="文档" r:id="rId21" imgW="6112510" imgH="1029970" progId="Word.Document.12">
                  <p:embed/>
                </p:oleObj>
              </mc:Choice>
              <mc:Fallback>
                <p:oleObj name="文档" r:id="rId21" imgW="6112510" imgH="1029970" progId="Word.Document.12">
                  <p:embed/>
                  <p:pic>
                    <p:nvPicPr>
                      <p:cNvPr id="0" name="图片 84898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8800" y="5352628"/>
                        <a:ext cx="6105526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8800" y="3842576"/>
          <a:ext cx="334486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89" name="文档" r:id="rId23" imgW="3346450" imgH="1059180" progId="Word.Document.12">
                  <p:embed/>
                </p:oleObj>
              </mc:Choice>
              <mc:Fallback>
                <p:oleObj name="文档" r:id="rId23" imgW="3346450" imgH="1059180" progId="Word.Document.12">
                  <p:embed/>
                  <p:pic>
                    <p:nvPicPr>
                      <p:cNvPr id="0" name="图片 84898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8800" y="3842576"/>
                        <a:ext cx="3344863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380" y="548680"/>
            <a:ext cx="11161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(10,0.6)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2.4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5.6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3069594" y="126876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5380" y="2981851"/>
            <a:ext cx="11161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2.4.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7238" y="730175"/>
          <a:ext cx="10609262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26" name="文档" r:id="rId17" imgW="10610215" imgH="3493135" progId="Word.Document.12">
                  <p:embed/>
                </p:oleObj>
              </mc:Choice>
              <mc:Fallback>
                <p:oleObj name="文档" r:id="rId17" imgW="10610215" imgH="3493135" progId="Word.Document.12">
                  <p:embed/>
                  <p:pic>
                    <p:nvPicPr>
                      <p:cNvPr id="0" name="图片 90932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7238" y="730175"/>
                        <a:ext cx="10609262" cy="349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19"/>
          <p:cNvSpPr txBox="1"/>
          <p:nvPr/>
        </p:nvSpPr>
        <p:spPr>
          <a:xfrm>
            <a:off x="335360" y="335699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4200" y="736600"/>
          <a:ext cx="109982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75" name="文档" r:id="rId17" imgW="11152505" imgH="2214245" progId="Word.Document.12">
                  <p:embed/>
                </p:oleObj>
              </mc:Choice>
              <mc:Fallback>
                <p:oleObj name="文档" r:id="rId17" imgW="11152505" imgH="2214245" progId="Word.Document.12">
                  <p:embed/>
                  <p:pic>
                    <p:nvPicPr>
                      <p:cNvPr id="0" name="图片 91037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4200" y="736600"/>
                        <a:ext cx="10998200" cy="218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84200" y="2492896"/>
          <a:ext cx="10845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76" name="文档" r:id="rId19" imgW="11152505" imgH="1149350" progId="Word.Document.12">
                  <p:embed/>
                </p:oleObj>
              </mc:Choice>
              <mc:Fallback>
                <p:oleObj name="文档" r:id="rId19" imgW="11152505" imgH="1149350" progId="Word.Document.12">
                  <p:embed/>
                  <p:pic>
                    <p:nvPicPr>
                      <p:cNvPr id="0" name="图片 91037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4200" y="2492896"/>
                        <a:ext cx="108458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84200" y="3556000"/>
          <a:ext cx="107061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77" name="文档" r:id="rId21" imgW="11152505" imgH="1149350" progId="Word.Document.12">
                  <p:embed/>
                </p:oleObj>
              </mc:Choice>
              <mc:Fallback>
                <p:oleObj name="文档" r:id="rId21" imgW="11152505" imgH="1149350" progId="Word.Document.12">
                  <p:embed/>
                  <p:pic>
                    <p:nvPicPr>
                      <p:cNvPr id="0" name="图片 91037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4200" y="3556000"/>
                        <a:ext cx="107061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9600" y="825500"/>
          <a:ext cx="108331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11" name="文档" r:id="rId17" imgW="11134090" imgH="3896995" progId="Word.Document.12">
                  <p:embed/>
                </p:oleObj>
              </mc:Choice>
              <mc:Fallback>
                <p:oleObj name="文档" r:id="rId17" imgW="11134090" imgH="3896995" progId="Word.Document.12">
                  <p:embed/>
                  <p:pic>
                    <p:nvPicPr>
                      <p:cNvPr id="0" name="图片 8520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9600" y="825500"/>
                        <a:ext cx="10833100" cy="378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19"/>
          <p:cNvSpPr txBox="1"/>
          <p:nvPr/>
        </p:nvSpPr>
        <p:spPr>
          <a:xfrm>
            <a:off x="348060" y="1862081"/>
            <a:ext cx="732312" cy="79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447643" y="1924169"/>
            <a:ext cx="732312" cy="79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447643" y="3022838"/>
            <a:ext cx="732312" cy="79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4" grpId="0"/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9600" y="1628800"/>
          <a:ext cx="108331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77" name="文档" r:id="rId17" imgW="11134090" imgH="1489075" progId="Word.Document.12">
                  <p:embed/>
                </p:oleObj>
              </mc:Choice>
              <mc:Fallback>
                <p:oleObj name="文档" r:id="rId17" imgW="11134090" imgH="1489075" progId="Word.Document.12">
                  <p:embed/>
                  <p:pic>
                    <p:nvPicPr>
                      <p:cNvPr id="0" name="图片 87967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9600" y="1628800"/>
                        <a:ext cx="108331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79376" y="829072"/>
            <a:ext cx="1110302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609600" y="2487951"/>
          <a:ext cx="108331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78" name="文档" r:id="rId19" imgW="11134090" imgH="1489075" progId="Word.Document.12">
                  <p:embed/>
                </p:oleObj>
              </mc:Choice>
              <mc:Fallback>
                <p:oleObj name="文档" r:id="rId19" imgW="11134090" imgH="1489075" progId="Word.Document.12">
                  <p:embed/>
                  <p:pic>
                    <p:nvPicPr>
                      <p:cNvPr id="0" name="图片 87967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9600" y="2487951"/>
                        <a:ext cx="108331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09600" y="3396653"/>
          <a:ext cx="108331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79" name="文档" r:id="rId21" imgW="11134090" imgH="1489075" progId="Word.Document.12">
                  <p:embed/>
                </p:oleObj>
              </mc:Choice>
              <mc:Fallback>
                <p:oleObj name="文档" r:id="rId21" imgW="11134090" imgH="1489075" progId="Word.Document.12">
                  <p:embed/>
                  <p:pic>
                    <p:nvPicPr>
                      <p:cNvPr id="0" name="图片 87967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9600" y="3396653"/>
                        <a:ext cx="108331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09600" y="4440606"/>
          <a:ext cx="108331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80" name="文档" r:id="rId23" imgW="11134090" imgH="1489075" progId="Word.Document.12">
                  <p:embed/>
                </p:oleObj>
              </mc:Choice>
              <mc:Fallback>
                <p:oleObj name="文档" r:id="rId23" imgW="11134090" imgH="1489075" progId="Word.Document.12">
                  <p:embed/>
                  <p:pic>
                    <p:nvPicPr>
                      <p:cNvPr id="0" name="图片 87967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9600" y="4440606"/>
                        <a:ext cx="108331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83419" y="717550"/>
          <a:ext cx="10825162" cy="482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75" name="文档" r:id="rId17" imgW="10826750" imgH="4829810" progId="Word.Document.12">
                  <p:embed/>
                </p:oleObj>
              </mc:Choice>
              <mc:Fallback>
                <p:oleObj name="文档" r:id="rId17" imgW="10826750" imgH="4829810" progId="Word.Document.12">
                  <p:embed/>
                  <p:pic>
                    <p:nvPicPr>
                      <p:cNvPr id="0" name="图片 91137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3419" y="717550"/>
                        <a:ext cx="10825162" cy="482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9"/>
          <p:cNvSpPr txBox="1"/>
          <p:nvPr/>
        </p:nvSpPr>
        <p:spPr>
          <a:xfrm>
            <a:off x="444423" y="349951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444423" y="449097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4367430" y="340360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87748" y="-27384"/>
            <a:ext cx="11016504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由二进制数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的特点知每一个数位上的数字只能填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且每个数位上的数字再填时互不影响，故以后的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位数中后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位的所有结果有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类：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个数出现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79891" y="2543696"/>
          <a:ext cx="81565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7" name="文档" r:id="rId1" imgW="8171815" imgH="1062355" progId="Word.Document.12">
                  <p:embed/>
                </p:oleObj>
              </mc:Choice>
              <mc:Fallback>
                <p:oleObj name="文档" r:id="rId1" imgW="8171815" imgH="1062355" progId="Word.Document.12">
                  <p:embed/>
                  <p:pic>
                    <p:nvPicPr>
                      <p:cNvPr id="0" name="图片 8807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9891" y="2543696"/>
                        <a:ext cx="8156575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587748" y="3373770"/>
            <a:ext cx="11016504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个数位只出现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79891" y="4086289"/>
          <a:ext cx="81565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8" name="文档" r:id="rId3" imgW="8171815" imgH="1062355" progId="Word.Document.12">
                  <p:embed/>
                </p:oleObj>
              </mc:Choice>
              <mc:Fallback>
                <p:oleObj name="文档" r:id="rId3" imgW="8171815" imgH="1062355" progId="Word.Document.12">
                  <p:embed/>
                  <p:pic>
                    <p:nvPicPr>
                      <p:cNvPr id="0" name="图片 8807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891" y="4086289"/>
                        <a:ext cx="8156575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587748" y="4937559"/>
            <a:ext cx="11016504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后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个数位出现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79891" y="5594405"/>
          <a:ext cx="81565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9" name="文档" r:id="rId5" imgW="8171815" imgH="1062355" progId="Word.Document.12">
                  <p:embed/>
                </p:oleObj>
              </mc:Choice>
              <mc:Fallback>
                <p:oleObj name="文档" r:id="rId5" imgW="8171815" imgH="1062355" progId="Word.Document.12">
                  <p:embed/>
                  <p:pic>
                    <p:nvPicPr>
                      <p:cNvPr id="0" name="图片 8807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891" y="5594405"/>
                        <a:ext cx="8156575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748" y="548680"/>
            <a:ext cx="11016504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个数位上出现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5568" y="1349896"/>
          <a:ext cx="81391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33" name="文档" r:id="rId17" imgW="8126095" imgH="1142365" progId="Word.Document.12">
                  <p:embed/>
                </p:oleObj>
              </mc:Choice>
              <mc:Fallback>
                <p:oleObj name="文档" r:id="rId17" imgW="8126095" imgH="1142365" progId="Word.Document.12">
                  <p:embed/>
                  <p:pic>
                    <p:nvPicPr>
                      <p:cNvPr id="0" name="图片 91243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5568" y="1349896"/>
                        <a:ext cx="813911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587748" y="2308843"/>
            <a:ext cx="11016504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个数位都出现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45568" y="3075066"/>
          <a:ext cx="81391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34" name="文档" r:id="rId19" imgW="8126095" imgH="1142365" progId="Word.Document.12">
                  <p:embed/>
                </p:oleObj>
              </mc:Choice>
              <mc:Fallback>
                <p:oleObj name="文档" r:id="rId19" imgW="8126095" imgH="1142365" progId="Word.Document.12">
                  <p:embed/>
                  <p:pic>
                    <p:nvPicPr>
                      <p:cNvPr id="0" name="图片 91243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5568" y="3075066"/>
                        <a:ext cx="813911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45568" y="4045272"/>
          <a:ext cx="81391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35" name="文档" r:id="rId21" imgW="8126095" imgH="1142365" progId="Word.Document.12">
                  <p:embed/>
                </p:oleObj>
              </mc:Choice>
              <mc:Fallback>
                <p:oleObj name="文档" r:id="rId21" imgW="8126095" imgH="1142365" progId="Word.Document.12">
                  <p:embed/>
                  <p:pic>
                    <p:nvPicPr>
                      <p:cNvPr id="0" name="图片 91243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5568" y="4045272"/>
                        <a:ext cx="813911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45568" y="5169544"/>
          <a:ext cx="81391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36" name="文档" r:id="rId23" imgW="8126095" imgH="1142365" progId="Word.Document.12">
                  <p:embed/>
                </p:oleObj>
              </mc:Choice>
              <mc:Fallback>
                <p:oleObj name="文档" r:id="rId23" imgW="8126095" imgH="1142365" progId="Word.Document.12">
                  <p:embed/>
                  <p:pic>
                    <p:nvPicPr>
                      <p:cNvPr id="0" name="图片 91243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45568" y="5169544"/>
                        <a:ext cx="813911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5568" y="1421904"/>
          <a:ext cx="81391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46" name="文档" r:id="rId17" imgW="8126095" imgH="1142365" progId="Word.Document.12">
                  <p:embed/>
                </p:oleObj>
              </mc:Choice>
              <mc:Fallback>
                <p:oleObj name="文档" r:id="rId17" imgW="8126095" imgH="1142365" progId="Word.Document.12">
                  <p:embed/>
                  <p:pic>
                    <p:nvPicPr>
                      <p:cNvPr id="0" name="图片 91344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5568" y="1421904"/>
                        <a:ext cx="813911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45568" y="2430016"/>
          <a:ext cx="81391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47" name="文档" r:id="rId19" imgW="8126095" imgH="1142365" progId="Word.Document.12">
                  <p:embed/>
                </p:oleObj>
              </mc:Choice>
              <mc:Fallback>
                <p:oleObj name="文档" r:id="rId19" imgW="8126095" imgH="1142365" progId="Word.Document.12">
                  <p:embed/>
                  <p:pic>
                    <p:nvPicPr>
                      <p:cNvPr id="0" name="图片 91344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5568" y="2430016"/>
                        <a:ext cx="813911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45568" y="3438128"/>
          <a:ext cx="81391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48" name="文档" r:id="rId21" imgW="8126095" imgH="1142365" progId="Word.Document.12">
                  <p:embed/>
                </p:oleObj>
              </mc:Choice>
              <mc:Fallback>
                <p:oleObj name="文档" r:id="rId21" imgW="8126095" imgH="1142365" progId="Word.Document.12">
                  <p:embed/>
                  <p:pic>
                    <p:nvPicPr>
                      <p:cNvPr id="0" name="图片 91344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5568" y="3438128"/>
                        <a:ext cx="813911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0166" y="1540387"/>
            <a:ext cx="1122367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若随机变量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服从二项分布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，那么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的均值和方差各是什么？</a:t>
            </a:r>
            <a:r>
              <a:rPr lang="zh-CN" altLang="zh-CN" sz="2800" kern="100" spc="-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592" y="836712"/>
            <a:ext cx="11126023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一个病人服用某种新药后被治愈的概率为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，则服用这种新药的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个病人中至少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人被治愈的概率为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用数字作答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2946400"/>
          <a:ext cx="10718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42" name="文档" r:id="rId17" imgW="11022965" imgH="1200785" progId="Word.Document.12">
                  <p:embed/>
                </p:oleObj>
              </mc:Choice>
              <mc:Fallback>
                <p:oleObj name="文档" r:id="rId17" imgW="11022965" imgH="1200785" progId="Word.Document.12">
                  <p:embed/>
                  <p:pic>
                    <p:nvPicPr>
                      <p:cNvPr id="0" name="图片 85304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8000" y="2946400"/>
                        <a:ext cx="107188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424909" y="162430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0.947 7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0400" y="151036"/>
          <a:ext cx="10820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43" name="文档" r:id="rId1" imgW="11122025" imgH="1969135" progId="Word.Document.12">
                  <p:embed/>
                </p:oleObj>
              </mc:Choice>
              <mc:Fallback>
                <p:oleObj name="文档" r:id="rId1" imgW="11122025" imgH="1969135" progId="Word.Document.12">
                  <p:embed/>
                  <p:pic>
                    <p:nvPicPr>
                      <p:cNvPr id="0" name="图片 85414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0400" y="151036"/>
                        <a:ext cx="1082040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0776520" y="-64988"/>
          <a:ext cx="1085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44" name="文档" r:id="rId3" imgW="1088390" imgH="991870" progId="Word.Document.12">
                  <p:embed/>
                </p:oleObj>
              </mc:Choice>
              <mc:Fallback>
                <p:oleObj name="文档" r:id="rId3" imgW="1088390" imgH="991870" progId="Word.Document.12">
                  <p:embed/>
                  <p:pic>
                    <p:nvPicPr>
                      <p:cNvPr id="0" name="图片 85414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76520" y="-64988"/>
                        <a:ext cx="10858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70649" y="1224776"/>
            <a:ext cx="109101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60400" y="1850256"/>
          <a:ext cx="1082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45" name="文档" r:id="rId5" imgW="11122025" imgH="991870" progId="Word.Document.12">
                  <p:embed/>
                </p:oleObj>
              </mc:Choice>
              <mc:Fallback>
                <p:oleObj name="文档" r:id="rId5" imgW="11122025" imgH="991870" progId="Word.Document.12">
                  <p:embed/>
                  <p:pic>
                    <p:nvPicPr>
                      <p:cNvPr id="0" name="图片 85414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0400" y="1850256"/>
                        <a:ext cx="10820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60400" y="2586856"/>
          <a:ext cx="10820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46" name="文档" r:id="rId7" imgW="11122025" imgH="1240790" progId="Word.Document.12">
                  <p:embed/>
                </p:oleObj>
              </mc:Choice>
              <mc:Fallback>
                <p:oleObj name="文档" r:id="rId7" imgW="11122025" imgH="1240790" progId="Word.Document.12">
                  <p:embed/>
                  <p:pic>
                    <p:nvPicPr>
                      <p:cNvPr id="0" name="图片 85414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0400" y="2586856"/>
                        <a:ext cx="108204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660400" y="3501008"/>
          <a:ext cx="10820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47" name="文档" r:id="rId9" imgW="11122025" imgH="1238885" progId="Word.Document.12">
                  <p:embed/>
                </p:oleObj>
              </mc:Choice>
              <mc:Fallback>
                <p:oleObj name="文档" r:id="rId9" imgW="11122025" imgH="1238885" progId="Word.Document.12">
                  <p:embed/>
                  <p:pic>
                    <p:nvPicPr>
                      <p:cNvPr id="0" name="图片 85414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0400" y="3501008"/>
                        <a:ext cx="108204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60400" y="4417938"/>
          <a:ext cx="10820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48" name="文档" r:id="rId11" imgW="11122025" imgH="1238885" progId="Word.Document.12">
                  <p:embed/>
                </p:oleObj>
              </mc:Choice>
              <mc:Fallback>
                <p:oleObj name="文档" r:id="rId11" imgW="11122025" imgH="1238885" progId="Word.Document.12">
                  <p:embed/>
                  <p:pic>
                    <p:nvPicPr>
                      <p:cNvPr id="0" name="图片 85414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0400" y="4417938"/>
                        <a:ext cx="108204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60400" y="5445224"/>
          <a:ext cx="10820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49" name="文档" r:id="rId13" imgW="11122025" imgH="1238885" progId="Word.Document.12">
                  <p:embed/>
                </p:oleObj>
              </mc:Choice>
              <mc:Fallback>
                <p:oleObj name="文档" r:id="rId13" imgW="11122025" imgH="1238885" progId="Word.Document.12">
                  <p:embed/>
                  <p:pic>
                    <p:nvPicPr>
                      <p:cNvPr id="0" name="图片 85414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0400" y="5445224"/>
                        <a:ext cx="108204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20700" y="3717032"/>
          <a:ext cx="108966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94" name="文档" r:id="rId1" imgW="10902950" imgH="1880870" progId="Word.Document.12">
                  <p:embed/>
                </p:oleObj>
              </mc:Choice>
              <mc:Fallback>
                <p:oleObj name="文档" r:id="rId1" imgW="10902950" imgH="1880870" progId="Word.Document.12">
                  <p:embed/>
                  <p:pic>
                    <p:nvPicPr>
                      <p:cNvPr id="0" name="图片 8550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0700" y="3717032"/>
                        <a:ext cx="10896600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38684" y="404664"/>
          <a:ext cx="107299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95" name="文档" r:id="rId3" imgW="10730230" imgH="3429000" progId="Word.Document.12">
                  <p:embed/>
                </p:oleObj>
              </mc:Choice>
              <mc:Fallback>
                <p:oleObj name="文档" r:id="rId3" imgW="10730230" imgH="3429000" progId="Word.Document.12">
                  <p:embed/>
                  <p:pic>
                    <p:nvPicPr>
                      <p:cNvPr id="0" name="图片 8550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684" y="404664"/>
                        <a:ext cx="107299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20700" y="5445224"/>
          <a:ext cx="10896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96" name="文档" r:id="rId5" imgW="10902950" imgH="1233170" progId="Word.Document.12">
                  <p:embed/>
                </p:oleObj>
              </mc:Choice>
              <mc:Fallback>
                <p:oleObj name="文档" r:id="rId5" imgW="10902950" imgH="1233170" progId="Word.Document.12">
                  <p:embed/>
                  <p:pic>
                    <p:nvPicPr>
                      <p:cNvPr id="0" name="图片 85509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700" y="5445224"/>
                        <a:ext cx="108966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376" y="836712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的均值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9376" y="316880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方法一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的所有可能取值为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0,1,2,3,4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8096" y="1108968"/>
          <a:ext cx="81565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67" name="文档" r:id="rId17" imgW="8171815" imgH="1190625" progId="Word.Document.12">
                  <p:embed/>
                </p:oleObj>
              </mc:Choice>
              <mc:Fallback>
                <p:oleObj name="文档" r:id="rId17" imgW="8171815" imgH="1190625" progId="Word.Document.12">
                  <p:embed/>
                  <p:pic>
                    <p:nvPicPr>
                      <p:cNvPr id="0" name="图片 91446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8096" y="1108968"/>
                        <a:ext cx="8156575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79376" y="2036298"/>
            <a:ext cx="1123324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</a:rPr>
              <a:t>ξ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的分布列为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08896" y="2837160"/>
          <a:ext cx="7510462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68" name="文档" r:id="rId19" imgW="7512050" imgH="2033270" progId="Word.Document.12">
                  <p:embed/>
                </p:oleObj>
              </mc:Choice>
              <mc:Fallback>
                <p:oleObj name="文档" r:id="rId19" imgW="7512050" imgH="2033270" progId="Word.Document.12">
                  <p:embed/>
                  <p:pic>
                    <p:nvPicPr>
                      <p:cNvPr id="0" name="图片 91446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8896" y="2837160"/>
                        <a:ext cx="7510462" cy="20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71500" y="4827488"/>
          <a:ext cx="10566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69" name="文档" r:id="rId21" imgW="10722610" imgH="1211580" progId="Word.Document.12">
                  <p:embed/>
                </p:oleObj>
              </mc:Choice>
              <mc:Fallback>
                <p:oleObj name="文档" r:id="rId21" imgW="10722610" imgH="1211580" progId="Word.Document.12">
                  <p:embed/>
                  <p:pic>
                    <p:nvPicPr>
                      <p:cNvPr id="0" name="图片 91446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1500" y="4827488"/>
                        <a:ext cx="105664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8096" y="1108968"/>
          <a:ext cx="81565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80" name="文档" r:id="rId17" imgW="8171815" imgH="1190625" progId="Word.Document.12">
                  <p:embed/>
                </p:oleObj>
              </mc:Choice>
              <mc:Fallback>
                <p:oleObj name="文档" r:id="rId17" imgW="8171815" imgH="1190625" progId="Word.Document.12">
                  <p:embed/>
                  <p:pic>
                    <p:nvPicPr>
                      <p:cNvPr id="0" name="图片 91547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8096" y="1108968"/>
                        <a:ext cx="8156575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71500" y="2132856"/>
          <a:ext cx="10566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81" name="文档" r:id="rId19" imgW="10722610" imgH="1211580" progId="Word.Document.12">
                  <p:embed/>
                </p:oleObj>
              </mc:Choice>
              <mc:Fallback>
                <p:oleObj name="文档" r:id="rId19" imgW="10722610" imgH="1211580" progId="Word.Document.12">
                  <p:embed/>
                  <p:pic>
                    <p:nvPicPr>
                      <p:cNvPr id="0" name="图片 91548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1500" y="2132856"/>
                        <a:ext cx="105664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328" y="3124563"/>
            <a:ext cx="11104371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的值，并写出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8800" y="987391"/>
          <a:ext cx="110109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62" name="文档" r:id="rId17" imgW="11019790" imgH="2178050" progId="Word.Document.12">
                  <p:embed/>
                </p:oleObj>
              </mc:Choice>
              <mc:Fallback>
                <p:oleObj name="文档" r:id="rId17" imgW="11019790" imgH="2178050" progId="Word.Document.12">
                  <p:embed/>
                  <p:pic>
                    <p:nvPicPr>
                      <p:cNvPr id="0" name="图片 88276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800" y="987391"/>
                        <a:ext cx="11010900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5328" y="804919"/>
            <a:ext cx="112472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由题意知，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58800" y="1635727"/>
          <a:ext cx="10731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99" name="文档" r:id="rId17" imgW="10737850" imgH="1069975" progId="Word.Document.12">
                  <p:embed/>
                </p:oleObj>
              </mc:Choice>
              <mc:Fallback>
                <p:oleObj name="文档" r:id="rId17" imgW="10737850" imgH="1069975" progId="Word.Document.12">
                  <p:embed/>
                  <p:pic>
                    <p:nvPicPr>
                      <p:cNvPr id="0" name="图片 88379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800" y="1635727"/>
                        <a:ext cx="10731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465329" y="2317087"/>
            <a:ext cx="10743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np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58800" y="3168483"/>
          <a:ext cx="10591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800" name="文档" r:id="rId19" imgW="10737850" imgH="1069975" progId="Word.Document.12">
                  <p:embed/>
                </p:oleObj>
              </mc:Choice>
              <mc:Fallback>
                <p:oleObj name="文档" r:id="rId19" imgW="10737850" imgH="1069975" progId="Word.Document.12">
                  <p:embed/>
                  <p:pic>
                    <p:nvPicPr>
                      <p:cNvPr id="0" name="图片 88379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800" y="3168483"/>
                        <a:ext cx="105918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58800" y="4045279"/>
          <a:ext cx="10731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801" name="文档" r:id="rId21" imgW="10737850" imgH="1069975" progId="Word.Document.12">
                  <p:embed/>
                </p:oleObj>
              </mc:Choice>
              <mc:Fallback>
                <p:oleObj name="文档" r:id="rId21" imgW="10737850" imgH="1069975" progId="Word.Document.12">
                  <p:embed/>
                  <p:pic>
                    <p:nvPicPr>
                      <p:cNvPr id="0" name="图片 88380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8800" y="4045279"/>
                        <a:ext cx="10731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58800" y="4907880"/>
          <a:ext cx="10731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802" name="文档" r:id="rId23" imgW="10737850" imgH="1069975" progId="Word.Document.12">
                  <p:embed/>
                </p:oleObj>
              </mc:Choice>
              <mc:Fallback>
                <p:oleObj name="文档" r:id="rId23" imgW="10737850" imgH="1069975" progId="Word.Document.12">
                  <p:embed/>
                  <p:pic>
                    <p:nvPicPr>
                      <p:cNvPr id="0" name="图片 88380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8800" y="4907880"/>
                        <a:ext cx="10731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5328" y="1164959"/>
            <a:ext cx="1124729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14411" y="2055043"/>
          <a:ext cx="8099425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93" name="文档" r:id="rId17" imgW="8113395" imgH="1884045" progId="Word.Document.12">
                  <p:embed/>
                </p:oleObj>
              </mc:Choice>
              <mc:Fallback>
                <p:oleObj name="文档" r:id="rId17" imgW="8113395" imgH="1884045" progId="Word.Document.12">
                  <p:embed/>
                  <p:pic>
                    <p:nvPicPr>
                      <p:cNvPr id="0" name="图片 91649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4411" y="2055043"/>
                        <a:ext cx="8099425" cy="18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2353" y="260648"/>
            <a:ext cx="11247295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株或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株以上的沙柳未成活，则需要补种，求需要补种沙柳的概率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58800" y="3027412"/>
          <a:ext cx="110744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86" name="文档" r:id="rId17" imgW="11233150" imgH="1428115" progId="Word.Document.12">
                  <p:embed/>
                </p:oleObj>
              </mc:Choice>
              <mc:Fallback>
                <p:oleObj name="文档" r:id="rId17" imgW="11233150" imgH="1428115" progId="Word.Document.12">
                  <p:embed/>
                  <p:pic>
                    <p:nvPicPr>
                      <p:cNvPr id="0" name="图片 88478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800" y="3027412"/>
                        <a:ext cx="110744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465329" y="1628800"/>
            <a:ext cx="1074324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需要补种沙柳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58800" y="3933056"/>
          <a:ext cx="109347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87" name="文档" r:id="rId19" imgW="11233150" imgH="1428115" progId="Word.Document.12">
                  <p:embed/>
                </p:oleObj>
              </mc:Choice>
              <mc:Fallback>
                <p:oleObj name="文档" r:id="rId19" imgW="11233150" imgH="1428115" progId="Word.Document.12">
                  <p:embed/>
                  <p:pic>
                    <p:nvPicPr>
                      <p:cNvPr id="0" name="图片 88478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800" y="3933056"/>
                        <a:ext cx="109347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58800" y="4984894"/>
          <a:ext cx="109347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88" name="文档" r:id="rId21" imgW="11233150" imgH="1428115" progId="Word.Document.12">
                  <p:embed/>
                </p:oleObj>
              </mc:Choice>
              <mc:Fallback>
                <p:oleObj name="文档" r:id="rId21" imgW="11233150" imgH="1428115" progId="Word.Document.12">
                  <p:embed/>
                  <p:pic>
                    <p:nvPicPr>
                      <p:cNvPr id="0" name="图片 88478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8800" y="4984894"/>
                        <a:ext cx="109347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0166" y="116632"/>
            <a:ext cx="1122367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服从两点分布，分布列为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44601" y="820307"/>
          <a:ext cx="5985434" cy="1280160"/>
        </p:xfrm>
        <a:graphic>
          <a:graphicData uri="http://schemas.openxmlformats.org/drawingml/2006/table">
            <a:tbl>
              <a:tblPr/>
              <a:tblGrid>
                <a:gridCol w="1705946"/>
                <a:gridCol w="2651528"/>
                <a:gridCol w="16279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8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20166" y="2204864"/>
            <a:ext cx="11223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二项分布的分布列为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q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09960" y="3645024"/>
          <a:ext cx="8361363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41" name="文档" r:id="rId1" imgW="8363585" imgH="1957070" progId="Word.Document.12">
                  <p:embed/>
                </p:oleObj>
              </mc:Choice>
              <mc:Fallback>
                <p:oleObj name="文档" r:id="rId1" imgW="8363585" imgH="1957070" progId="Word.Document.12">
                  <p:embed/>
                  <p:pic>
                    <p:nvPicPr>
                      <p:cNvPr id="0" name="图片 89194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9960" y="3645024"/>
                        <a:ext cx="8361363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23392" y="5301208"/>
          <a:ext cx="104949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42" name="文档" r:id="rId3" imgW="10495915" imgH="1372870" progId="Word.Document.12">
                  <p:embed/>
                </p:oleObj>
              </mc:Choice>
              <mc:Fallback>
                <p:oleObj name="文档" r:id="rId3" imgW="10495915" imgH="1372870" progId="Word.Document.12">
                  <p:embed/>
                  <p:pic>
                    <p:nvPicPr>
                      <p:cNvPr id="0" name="图片 89194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92" y="5301208"/>
                        <a:ext cx="1049496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037324"/>
            <a:ext cx="110892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袋中有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个黑球，有放回的摸取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次，每次摸取一球，设摸得黑球的个数为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)&lt;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)&gt;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)&lt;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)&gt;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394964" y="234072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281856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可能的取值为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73100" y="1052736"/>
          <a:ext cx="10604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38" name="文档" r:id="rId17" imgW="10607040" imgH="1029970" progId="Word.Document.12">
                  <p:embed/>
                </p:oleObj>
              </mc:Choice>
              <mc:Fallback>
                <p:oleObj name="文档" r:id="rId17" imgW="10607040" imgH="1029970" progId="Word.Document.12">
                  <p:embed/>
                  <p:pic>
                    <p:nvPicPr>
                      <p:cNvPr id="0" name="图片 88583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3100" y="1052736"/>
                        <a:ext cx="106045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73100" y="2132856"/>
          <a:ext cx="1060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39" name="文档" r:id="rId19" imgW="10607040" imgH="1189990" progId="Word.Document.12">
                  <p:embed/>
                </p:oleObj>
              </mc:Choice>
              <mc:Fallback>
                <p:oleObj name="文档" r:id="rId19" imgW="10607040" imgH="1189990" progId="Word.Document.12">
                  <p:embed/>
                  <p:pic>
                    <p:nvPicPr>
                      <p:cNvPr id="0" name="图片 88583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3100" y="2132856"/>
                        <a:ext cx="106045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73100" y="3201355"/>
          <a:ext cx="1060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40" name="文档" r:id="rId21" imgW="10607040" imgH="1189990" progId="Word.Document.12">
                  <p:embed/>
                </p:oleObj>
              </mc:Choice>
              <mc:Fallback>
                <p:oleObj name="文档" r:id="rId21" imgW="10607040" imgH="1189990" progId="Word.Document.12">
                  <p:embed/>
                  <p:pic>
                    <p:nvPicPr>
                      <p:cNvPr id="0" name="图片 88583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3100" y="3201355"/>
                        <a:ext cx="106045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73100" y="4149080"/>
          <a:ext cx="1060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41" name="文档" r:id="rId23" imgW="10607040" imgH="1189990" progId="Word.Document.12">
                  <p:embed/>
                </p:oleObj>
              </mc:Choice>
              <mc:Fallback>
                <p:oleObj name="文档" r:id="rId23" imgW="10607040" imgH="1189990" progId="Word.Document.12">
                  <p:embed/>
                  <p:pic>
                    <p:nvPicPr>
                      <p:cNvPr id="0" name="图片 88584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3100" y="4149080"/>
                        <a:ext cx="106045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73100" y="5200228"/>
          <a:ext cx="1060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42" name="文档" r:id="rId25" imgW="10607040" imgH="1189990" progId="Word.Document.12">
                  <p:embed/>
                </p:oleObj>
              </mc:Choice>
              <mc:Fallback>
                <p:oleObj name="文档" r:id="rId25" imgW="10607040" imgH="1189990" progId="Word.Document.12">
                  <p:embed/>
                  <p:pic>
                    <p:nvPicPr>
                      <p:cNvPr id="0" name="图片 88584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73100" y="5200228"/>
                        <a:ext cx="106045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73100" y="404664"/>
          <a:ext cx="10604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64" name="文档" r:id="rId17" imgW="10607040" imgH="1029970" progId="Word.Document.12">
                  <p:embed/>
                </p:oleObj>
              </mc:Choice>
              <mc:Fallback>
                <p:oleObj name="文档" r:id="rId17" imgW="10607040" imgH="1029970" progId="Word.Document.12">
                  <p:embed/>
                  <p:pic>
                    <p:nvPicPr>
                      <p:cNvPr id="0" name="图片 91756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3100" y="404664"/>
                        <a:ext cx="106045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69925" y="1450975"/>
          <a:ext cx="10594975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65" name="文档" r:id="rId19" imgW="10614660" imgH="1188720" progId="Word.Document.12">
                  <p:embed/>
                </p:oleObj>
              </mc:Choice>
              <mc:Fallback>
                <p:oleObj name="文档" r:id="rId19" imgW="10614660" imgH="1188720" progId="Word.Document.12">
                  <p:embed/>
                  <p:pic>
                    <p:nvPicPr>
                      <p:cNvPr id="0" name="图片 91756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9925" y="1450975"/>
                        <a:ext cx="10594975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65758" y="2474312"/>
            <a:ext cx="11146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可能的取值为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73100" y="3256012"/>
          <a:ext cx="1060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66" name="文档" r:id="rId21" imgW="10607040" imgH="1189990" progId="Word.Document.12">
                  <p:embed/>
                </p:oleObj>
              </mc:Choice>
              <mc:Fallback>
                <p:oleObj name="文档" r:id="rId21" imgW="10607040" imgH="1189990" progId="Word.Document.12">
                  <p:embed/>
                  <p:pic>
                    <p:nvPicPr>
                      <p:cNvPr id="0" name="图片 91756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3100" y="3256012"/>
                        <a:ext cx="106045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673100" y="4271436"/>
          <a:ext cx="1060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67" name="文档" r:id="rId23" imgW="10607040" imgH="1189990" progId="Word.Document.12">
                  <p:embed/>
                </p:oleObj>
              </mc:Choice>
              <mc:Fallback>
                <p:oleObj name="文档" r:id="rId23" imgW="10607040" imgH="1189990" progId="Word.Document.12">
                  <p:embed/>
                  <p:pic>
                    <p:nvPicPr>
                      <p:cNvPr id="0" name="图片 91756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3100" y="4271436"/>
                        <a:ext cx="106045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673100" y="5239166"/>
          <a:ext cx="1060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68" name="文档" r:id="rId25" imgW="10607040" imgH="1189990" progId="Word.Document.12">
                  <p:embed/>
                </p:oleObj>
              </mc:Choice>
              <mc:Fallback>
                <p:oleObj name="文档" r:id="rId25" imgW="10607040" imgH="1189990" progId="Word.Document.12">
                  <p:embed/>
                  <p:pic>
                    <p:nvPicPr>
                      <p:cNvPr id="0" name="图片 91756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73100" y="5239166"/>
                        <a:ext cx="106045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73100" y="404664"/>
          <a:ext cx="10604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75" name="文档" r:id="rId17" imgW="10607040" imgH="1029970" progId="Word.Document.12">
                  <p:embed/>
                </p:oleObj>
              </mc:Choice>
              <mc:Fallback>
                <p:oleObj name="文档" r:id="rId17" imgW="10607040" imgH="1029970" progId="Word.Document.12">
                  <p:embed/>
                  <p:pic>
                    <p:nvPicPr>
                      <p:cNvPr id="0" name="图片 91857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3100" y="404664"/>
                        <a:ext cx="106045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73100" y="1455812"/>
          <a:ext cx="1060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76" name="文档" r:id="rId19" imgW="10607040" imgH="1189990" progId="Word.Document.12">
                  <p:embed/>
                </p:oleObj>
              </mc:Choice>
              <mc:Fallback>
                <p:oleObj name="文档" r:id="rId19" imgW="10607040" imgH="1189990" progId="Word.Document.12">
                  <p:embed/>
                  <p:pic>
                    <p:nvPicPr>
                      <p:cNvPr id="0" name="图片 91857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3100" y="1455812"/>
                        <a:ext cx="106045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73100" y="2420888"/>
          <a:ext cx="1060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77" name="文档" r:id="rId21" imgW="10607040" imgH="1189990" progId="Word.Document.12">
                  <p:embed/>
                </p:oleObj>
              </mc:Choice>
              <mc:Fallback>
                <p:oleObj name="文档" r:id="rId21" imgW="10607040" imgH="1189990" progId="Word.Document.12">
                  <p:embed/>
                  <p:pic>
                    <p:nvPicPr>
                      <p:cNvPr id="0" name="图片 91857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3100" y="2420888"/>
                        <a:ext cx="106045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673100" y="3429000"/>
          <a:ext cx="1060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78" name="文档" r:id="rId23" imgW="10614660" imgH="1188720" progId="Word.Document.12">
                  <p:embed/>
                </p:oleObj>
              </mc:Choice>
              <mc:Fallback>
                <p:oleObj name="文档" r:id="rId23" imgW="10614660" imgH="1188720" progId="Word.Document.12">
                  <p:embed/>
                  <p:pic>
                    <p:nvPicPr>
                      <p:cNvPr id="0" name="图片 918577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3100" y="3429000"/>
                        <a:ext cx="106045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86464" y="4490536"/>
            <a:ext cx="110541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)&lt;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2076" y="1898248"/>
            <a:ext cx="11305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A.10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B.20         C.21          D.0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58800" y="231919"/>
          <a:ext cx="11049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1" name="文档" r:id="rId17" imgW="11370310" imgH="1761490" progId="Word.Document.12">
                  <p:embed/>
                </p:oleObj>
              </mc:Choice>
              <mc:Fallback>
                <p:oleObj name="文档" r:id="rId17" imgW="11370310" imgH="1761490" progId="Word.Document.12">
                  <p:embed/>
                  <p:pic>
                    <p:nvPicPr>
                      <p:cNvPr id="0" name="图片 8602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800" y="231919"/>
                        <a:ext cx="11049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9"/>
          <p:cNvSpPr txBox="1"/>
          <p:nvPr/>
        </p:nvSpPr>
        <p:spPr>
          <a:xfrm>
            <a:off x="3233429" y="187516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2076" y="2793196"/>
            <a:ext cx="113052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由题意知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92076" y="4618723"/>
            <a:ext cx="1130525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对比二项展开式得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所以符合题意的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(0,20)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(1,19)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89338" y="3641766"/>
          <a:ext cx="5288181" cy="1000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2" name="Equation" r:id="rId19" imgW="2463800" imgH="469900" progId="Equation.DSMT4">
                  <p:embed/>
                </p:oleObj>
              </mc:Choice>
              <mc:Fallback>
                <p:oleObj name="Equation" r:id="rId19" imgW="2463800" imgH="4699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38" y="3641766"/>
                        <a:ext cx="5288181" cy="1000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510" y="420936"/>
            <a:ext cx="113129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箱子里有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个黑球，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个白球，每次随机取出一个球，若取出黑球，则放回箱中，重新取球；若取出白球，则停止取球，那么在第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次取球之后停止的概率为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2443212"/>
          <a:ext cx="109855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91" name="文档" r:id="rId17" imgW="11289665" imgH="2060575" progId="Word.Document.12">
                  <p:embed/>
                </p:oleObj>
              </mc:Choice>
              <mc:Fallback>
                <p:oleObj name="文档" r:id="rId17" imgW="11289665" imgH="2060575" progId="Word.Document.12">
                  <p:embed/>
                  <p:pic>
                    <p:nvPicPr>
                      <p:cNvPr id="0" name="图片 86129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8000" y="2443212"/>
                        <a:ext cx="109855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558800" y="4581128"/>
          <a:ext cx="110998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92" name="文档" r:id="rId19" imgW="11421110" imgH="1784350" progId="Word.Document.12">
                  <p:embed/>
                </p:oleObj>
              </mc:Choice>
              <mc:Fallback>
                <p:oleObj name="文档" r:id="rId19" imgW="11421110" imgH="1784350" progId="Word.Document.12">
                  <p:embed/>
                  <p:pic>
                    <p:nvPicPr>
                      <p:cNvPr id="0" name="图片 86129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800" y="4581128"/>
                        <a:ext cx="1109980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249009" y="255931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69900" y="1333996"/>
          <a:ext cx="109982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66" name="文档" r:id="rId17" imgW="10996930" imgH="2973070" progId="Word.Document.12">
                  <p:embed/>
                </p:oleObj>
              </mc:Choice>
              <mc:Fallback>
                <p:oleObj name="文档" r:id="rId17" imgW="10996930" imgH="2973070" progId="Word.Document.12">
                  <p:embed/>
                  <p:pic>
                    <p:nvPicPr>
                      <p:cNvPr id="0" name="图片 86226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9900" y="1333996"/>
                        <a:ext cx="10998200" cy="29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9912424" y="155002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13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69900" y="116632"/>
          <a:ext cx="109982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10" name="文档" r:id="rId17" imgW="10996930" imgH="1664335" progId="Word.Document.12">
                  <p:embed/>
                </p:oleObj>
              </mc:Choice>
              <mc:Fallback>
                <p:oleObj name="文档" r:id="rId17" imgW="10996930" imgH="1664335" progId="Word.Document.12">
                  <p:embed/>
                  <p:pic>
                    <p:nvPicPr>
                      <p:cNvPr id="0" name="图片 91960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9900" y="116632"/>
                        <a:ext cx="109982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69900" y="1052736"/>
          <a:ext cx="109982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11" name="文档" r:id="rId19" imgW="10996930" imgH="1664335" progId="Word.Document.12">
                  <p:embed/>
                </p:oleObj>
              </mc:Choice>
              <mc:Fallback>
                <p:oleObj name="文档" r:id="rId19" imgW="10996930" imgH="1664335" progId="Word.Document.12">
                  <p:embed/>
                  <p:pic>
                    <p:nvPicPr>
                      <p:cNvPr id="0" name="图片 91961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9900" y="1052736"/>
                        <a:ext cx="109982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69900" y="2060848"/>
          <a:ext cx="109982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12" name="文档" r:id="rId21" imgW="10996930" imgH="1982470" progId="Word.Document.12">
                  <p:embed/>
                </p:oleObj>
              </mc:Choice>
              <mc:Fallback>
                <p:oleObj name="文档" r:id="rId21" imgW="10996930" imgH="1982470" progId="Word.Document.12">
                  <p:embed/>
                  <p:pic>
                    <p:nvPicPr>
                      <p:cNvPr id="0" name="图片 91961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69900" y="2060848"/>
                        <a:ext cx="10998200" cy="196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469900" y="3933056"/>
          <a:ext cx="109982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13" name="文档" r:id="rId23" imgW="10996930" imgH="1982470" progId="Word.Document.12">
                  <p:embed/>
                </p:oleObj>
              </mc:Choice>
              <mc:Fallback>
                <p:oleObj name="文档" r:id="rId23" imgW="10996930" imgH="1982470" progId="Word.Document.12">
                  <p:embed/>
                  <p:pic>
                    <p:nvPicPr>
                      <p:cNvPr id="0" name="图片 91961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9900" y="3933056"/>
                        <a:ext cx="10998200" cy="196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469900" y="5289128"/>
          <a:ext cx="10998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14" name="文档" r:id="rId25" imgW="10996930" imgH="1106170" progId="Word.Document.12">
                  <p:embed/>
                </p:oleObj>
              </mc:Choice>
              <mc:Fallback>
                <p:oleObj name="文档" r:id="rId25" imgW="10996930" imgH="1106170" progId="Word.Document.12">
                  <p:embed/>
                  <p:pic>
                    <p:nvPicPr>
                      <p:cNvPr id="0" name="图片 919613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69900" y="5289128"/>
                        <a:ext cx="109982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082773" y="5409128"/>
            <a:ext cx="346441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取整数，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12724" y="1397675"/>
            <a:ext cx="11199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掷骰子游戏：规定掷出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点，甲盒中放一球，掷出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点，乙盒中放一球，掷出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点，丙盒中放一球，共掷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分别表示掷完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次后甲、乙、丙盒中球的个数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48528" y="278092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58800" y="965627"/>
          <a:ext cx="10998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291" name="文档" r:id="rId17" imgW="11299190" imgH="3368040" progId="Word.Document.12">
                  <p:embed/>
                </p:oleObj>
              </mc:Choice>
              <mc:Fallback>
                <p:oleObj name="文档" r:id="rId17" imgW="11299190" imgH="3368040" progId="Word.Document.12">
                  <p:embed/>
                  <p:pic>
                    <p:nvPicPr>
                      <p:cNvPr id="0" name="图片 86429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800" y="965627"/>
                        <a:ext cx="10998200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28576" y="3557915"/>
            <a:ext cx="11128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23392" y="1035893"/>
          <a:ext cx="104949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81" name="文档" r:id="rId1" imgW="10495915" imgH="1372870" progId="Word.Document.12">
                  <p:embed/>
                </p:oleObj>
              </mc:Choice>
              <mc:Fallback>
                <p:oleObj name="文档" r:id="rId1" imgW="10495915" imgH="1372870" progId="Word.Document.12">
                  <p:embed/>
                  <p:pic>
                    <p:nvPicPr>
                      <p:cNvPr id="0" name="图片 8929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392" y="1035893"/>
                        <a:ext cx="1049496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23392" y="1721693"/>
          <a:ext cx="104949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82" name="文档" r:id="rId3" imgW="10495915" imgH="1372870" progId="Word.Document.12">
                  <p:embed/>
                </p:oleObj>
              </mc:Choice>
              <mc:Fallback>
                <p:oleObj name="文档" r:id="rId3" imgW="10495915" imgH="1372870" progId="Word.Document.12">
                  <p:embed/>
                  <p:pic>
                    <p:nvPicPr>
                      <p:cNvPr id="0" name="图片 8929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92" y="1721693"/>
                        <a:ext cx="1049496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23392" y="2980109"/>
          <a:ext cx="104949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83" name="文档" r:id="rId5" imgW="10495915" imgH="1372870" progId="Word.Document.12">
                  <p:embed/>
                </p:oleObj>
              </mc:Choice>
              <mc:Fallback>
                <p:oleObj name="文档" r:id="rId5" imgW="10495915" imgH="1372870" progId="Word.Document.12">
                  <p:embed/>
                  <p:pic>
                    <p:nvPicPr>
                      <p:cNvPr id="0" name="图片 8929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392" y="2980109"/>
                        <a:ext cx="1049496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551384" y="3628181"/>
            <a:ext cx="8592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q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np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同理可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116632"/>
            <a:ext cx="113592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一家面包房根据以往某种面包的销售记录，绘制了日销售量的频率分布直方图，如图所示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5370" y="4422011"/>
            <a:ext cx="113592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将日销售量落入各组的频率视为概率，并假设每天的销售量相互独立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求在未来连续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天里，有连续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天的日销售量都不低于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个且另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天的日销售量低于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87820" name="Picture 12" descr="7-9J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35" y="1256343"/>
            <a:ext cx="4308131" cy="330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980660"/>
            <a:ext cx="11341260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日销售量不低于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日销售量低于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在未来连续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天里有连续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天的日销售量不低于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个且另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天的日销售量低于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”.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(0.006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0.004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0.002)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0.003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0.15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0.108.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404664"/>
            <a:ext cx="113412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表示在未来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天里日销售量不低于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个的天数，求随机变量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的概率分布，均值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及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方差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9" name="Picture 12" descr="7-9J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35" y="2065550"/>
            <a:ext cx="4308131" cy="330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5370" y="276632"/>
            <a:ext cx="1134126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的可能取值为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，相应的概率为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0700" y="1125151"/>
          <a:ext cx="1100455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411" name="文档" r:id="rId1" imgW="11082655" imgH="1467485" progId="Word.Document.12">
                  <p:embed/>
                </p:oleObj>
              </mc:Choice>
              <mc:Fallback>
                <p:oleObj name="文档" r:id="rId1" imgW="11082655" imgH="1467485" progId="Word.Document.12">
                  <p:embed/>
                  <p:pic>
                    <p:nvPicPr>
                      <p:cNvPr id="0" name="图片 8664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0700" y="1125151"/>
                        <a:ext cx="11004550" cy="145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20700" y="1860808"/>
          <a:ext cx="1100455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412" name="文档" r:id="rId3" imgW="11082655" imgH="1467485" progId="Word.Document.12">
                  <p:embed/>
                </p:oleObj>
              </mc:Choice>
              <mc:Fallback>
                <p:oleObj name="文档" r:id="rId3" imgW="11082655" imgH="1467485" progId="Word.Document.12">
                  <p:embed/>
                  <p:pic>
                    <p:nvPicPr>
                      <p:cNvPr id="0" name="图片 8664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00" y="1860808"/>
                        <a:ext cx="11004550" cy="145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20700" y="2580888"/>
          <a:ext cx="1100455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413" name="文档" r:id="rId5" imgW="11082655" imgH="1467485" progId="Word.Document.12">
                  <p:embed/>
                </p:oleObj>
              </mc:Choice>
              <mc:Fallback>
                <p:oleObj name="文档" r:id="rId5" imgW="11082655" imgH="1467485" progId="Word.Document.12">
                  <p:embed/>
                  <p:pic>
                    <p:nvPicPr>
                      <p:cNvPr id="0" name="图片 8664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700" y="2580888"/>
                        <a:ext cx="11004550" cy="145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20700" y="3285391"/>
          <a:ext cx="1100455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414" name="文档" r:id="rId7" imgW="11082655" imgH="1467485" progId="Word.Document.12">
                  <p:embed/>
                </p:oleObj>
              </mc:Choice>
              <mc:Fallback>
                <p:oleObj name="文档" r:id="rId7" imgW="11082655" imgH="1467485" progId="Word.Document.12">
                  <p:embed/>
                  <p:pic>
                    <p:nvPicPr>
                      <p:cNvPr id="0" name="图片 8664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700" y="3285391"/>
                        <a:ext cx="11004550" cy="145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5370" y="3924359"/>
            <a:ext cx="1134126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20698" y="4741128"/>
          <a:ext cx="6845619" cy="1280160"/>
        </p:xfrm>
        <a:graphic>
          <a:graphicData uri="http://schemas.openxmlformats.org/drawingml/2006/table">
            <a:tbl>
              <a:tblPr/>
              <a:tblGrid>
                <a:gridCol w="898263"/>
                <a:gridCol w="1486839"/>
                <a:gridCol w="1486839"/>
                <a:gridCol w="1486839"/>
                <a:gridCol w="148683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0.064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0.288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0.432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0.216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80" y="1151260"/>
            <a:ext cx="113412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(3,0.6)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，所以均值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方差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0.72.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6064" y="1258882"/>
            <a:ext cx="11136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服从两点分布，则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19936" y="132951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75583" y="1342210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6064" y="2116451"/>
            <a:ext cx="11136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99856" y="219977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np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38716" y="2218031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9336360" y="2204864"/>
          <a:ext cx="25320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07" name="文档" r:id="rId1" imgW="2536825" imgH="1031875" progId="Word.Document.12">
                  <p:embed/>
                </p:oleObj>
              </mc:Choice>
              <mc:Fallback>
                <p:oleObj name="文档" r:id="rId1" imgW="2536825" imgH="1031875" progId="Word.Document.12">
                  <p:embed/>
                  <p:pic>
                    <p:nvPicPr>
                      <p:cNvPr id="0" name="图片 8305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36360" y="2204864"/>
                        <a:ext cx="2532062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tags/tag1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5209</Words>
  <Application>WPS 演示</Application>
  <PresentationFormat>宽屏</PresentationFormat>
  <Paragraphs>1595</Paragraphs>
  <Slides>85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151</vt:i4>
      </vt:variant>
      <vt:variant>
        <vt:lpstr>幻灯片标题</vt:lpstr>
      </vt:variant>
      <vt:variant>
        <vt:i4>85</vt:i4>
      </vt:variant>
    </vt:vector>
  </HeadingPairs>
  <TitlesOfParts>
    <vt:vector size="254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明黑</vt:lpstr>
      <vt:lpstr>黑体</vt:lpstr>
      <vt:lpstr>Calibri</vt:lpstr>
      <vt:lpstr>Arial</vt:lpstr>
      <vt:lpstr>Arial Unicode MS</vt:lpstr>
      <vt:lpstr>Broadway</vt:lpstr>
      <vt:lpstr>细等线拼音字体</vt:lpstr>
      <vt:lpstr>楷体</vt:lpstr>
      <vt:lpstr>经典繁仿黑</vt:lpstr>
      <vt:lpstr>华文细黑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1933</cp:revision>
  <dcterms:created xsi:type="dcterms:W3CDTF">2019-11-13T09:14:00Z</dcterms:created>
  <dcterms:modified xsi:type="dcterms:W3CDTF">2022-02-18T13:52:21Z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1A9858409AA34B2FB804C105665A84F3</vt:lpwstr>
  </property>
  <property fmtid="{D5CDD505-2E9C-101B-9397-08002B2CF9AE}" pid="3" name="KSOProductBuildVer">
    <vt:lpwstr>2052-11.1.0.11116</vt:lpwstr>
  </property>
</Properties>
</file>