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71"/>
  </p:handoutMasterIdLst>
  <p:sldIdLst>
    <p:sldId id="592" r:id="rId3"/>
    <p:sldId id="257" r:id="rId4"/>
    <p:sldId id="362" r:id="rId5"/>
    <p:sldId id="624" r:id="rId6"/>
    <p:sldId id="625" r:id="rId8"/>
    <p:sldId id="679" r:id="rId9"/>
    <p:sldId id="770" r:id="rId10"/>
    <p:sldId id="771" r:id="rId11"/>
    <p:sldId id="843" r:id="rId12"/>
    <p:sldId id="827" r:id="rId13"/>
    <p:sldId id="828" r:id="rId14"/>
    <p:sldId id="774" r:id="rId15"/>
    <p:sldId id="845" r:id="rId16"/>
    <p:sldId id="844" r:id="rId17"/>
    <p:sldId id="775" r:id="rId18"/>
    <p:sldId id="829" r:id="rId19"/>
    <p:sldId id="626" r:id="rId20"/>
    <p:sldId id="846" r:id="rId21"/>
    <p:sldId id="847" r:id="rId22"/>
    <p:sldId id="848" r:id="rId23"/>
    <p:sldId id="779" r:id="rId24"/>
    <p:sldId id="849" r:id="rId25"/>
    <p:sldId id="807" r:id="rId26"/>
    <p:sldId id="711" r:id="rId27"/>
    <p:sldId id="781" r:id="rId28"/>
    <p:sldId id="850" r:id="rId29"/>
    <p:sldId id="627" r:id="rId30"/>
    <p:sldId id="851" r:id="rId31"/>
    <p:sldId id="759" r:id="rId32"/>
    <p:sldId id="802" r:id="rId33"/>
    <p:sldId id="813" r:id="rId34"/>
    <p:sldId id="725" r:id="rId35"/>
    <p:sldId id="425" r:id="rId36"/>
    <p:sldId id="270" r:id="rId37"/>
    <p:sldId id="291" r:id="rId38"/>
    <p:sldId id="305" r:id="rId39"/>
    <p:sldId id="292" r:id="rId40"/>
    <p:sldId id="293" r:id="rId41"/>
    <p:sldId id="318" r:id="rId42"/>
    <p:sldId id="319" r:id="rId43"/>
    <p:sldId id="320" r:id="rId44"/>
    <p:sldId id="321" r:id="rId45"/>
    <p:sldId id="322" r:id="rId46"/>
    <p:sldId id="852" r:id="rId47"/>
    <p:sldId id="323" r:id="rId48"/>
    <p:sldId id="324" r:id="rId49"/>
    <p:sldId id="790" r:id="rId50"/>
    <p:sldId id="325" r:id="rId51"/>
    <p:sldId id="326" r:id="rId52"/>
    <p:sldId id="327" r:id="rId53"/>
    <p:sldId id="853" r:id="rId54"/>
    <p:sldId id="328" r:id="rId55"/>
    <p:sldId id="854" r:id="rId56"/>
    <p:sldId id="329" r:id="rId57"/>
    <p:sldId id="819" r:id="rId58"/>
    <p:sldId id="330" r:id="rId59"/>
    <p:sldId id="820" r:id="rId60"/>
    <p:sldId id="331" r:id="rId61"/>
    <p:sldId id="821" r:id="rId62"/>
    <p:sldId id="332" r:id="rId63"/>
    <p:sldId id="333" r:id="rId64"/>
    <p:sldId id="805" r:id="rId65"/>
    <p:sldId id="334" r:id="rId66"/>
    <p:sldId id="823" r:id="rId67"/>
    <p:sldId id="855" r:id="rId68"/>
    <p:sldId id="842" r:id="rId69"/>
    <p:sldId id="593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>
        <p:scale>
          <a:sx n="100" d="100"/>
          <a:sy n="100" d="100"/>
        </p:scale>
        <p:origin x="216" y="3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handoutMaster" Target="handoutMasters/handoutMaster1.xml"/><Relationship Id="rId70" Type="http://schemas.openxmlformats.org/officeDocument/2006/relationships/slide" Target="slides/slide67.xml"/><Relationship Id="rId7" Type="http://schemas.openxmlformats.org/officeDocument/2006/relationships/notesMaster" Target="notesMasters/notesMaster1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4" Type="http://schemas.openxmlformats.org/officeDocument/2006/relationships/image" Target="../media/image64.emf"/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5.emf"/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8.vml.rels><?xml version="1.0" encoding="UTF-8" standalone="yes"?>
<Relationships xmlns="http://schemas.openxmlformats.org/package/2006/relationships"><Relationship Id="rId7" Type="http://schemas.openxmlformats.org/officeDocument/2006/relationships/image" Target="../media/image93.emf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1.emf"/><Relationship Id="rId4" Type="http://schemas.openxmlformats.org/officeDocument/2006/relationships/image" Target="../media/image100.emf"/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9.emf"/><Relationship Id="rId4" Type="http://schemas.openxmlformats.org/officeDocument/2006/relationships/image" Target="../media/image108.emf"/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0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emf"/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9.emf"/><Relationship Id="rId4" Type="http://schemas.openxmlformats.org/officeDocument/2006/relationships/image" Target="../media/image128.emf"/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4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4.emf"/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image" Target="../media/image1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6" Type="http://schemas.openxmlformats.org/officeDocument/2006/relationships/image" Target="../media/image10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9.emf"/><Relationship Id="rId3" Type="http://schemas.openxmlformats.org/officeDocument/2006/relationships/package" Target="../embeddings/Document5.docx"/><Relationship Id="rId2" Type="http://schemas.openxmlformats.org/officeDocument/2006/relationships/image" Target="../media/image8.emf"/><Relationship Id="rId1" Type="http://schemas.openxmlformats.org/officeDocument/2006/relationships/package" Target="../embeddings/Document4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emf"/><Relationship Id="rId8" Type="http://schemas.openxmlformats.org/officeDocument/2006/relationships/package" Target="../embeddings/Document10.docx"/><Relationship Id="rId7" Type="http://schemas.openxmlformats.org/officeDocument/2006/relationships/image" Target="../media/image15.png"/><Relationship Id="rId6" Type="http://schemas.openxmlformats.org/officeDocument/2006/relationships/image" Target="../media/image14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2.emf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3.xml"/><Relationship Id="rId1" Type="http://schemas.openxmlformats.org/officeDocument/2006/relationships/package" Target="../embeddings/Document7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9.emf"/><Relationship Id="rId3" Type="http://schemas.openxmlformats.org/officeDocument/2006/relationships/package" Target="../embeddings/Document11.docx"/><Relationship Id="rId2" Type="http://schemas.openxmlformats.org/officeDocument/2006/relationships/image" Target="../media/image18.png"/><Relationship Id="rId1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1" Type="http://schemas.openxmlformats.org/officeDocument/2006/relationships/package" Target="../embeddings/Document12.docx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7.docx"/><Relationship Id="rId8" Type="http://schemas.openxmlformats.org/officeDocument/2006/relationships/image" Target="../media/image24.emf"/><Relationship Id="rId7" Type="http://schemas.openxmlformats.org/officeDocument/2006/relationships/package" Target="../embeddings/Document16.docx"/><Relationship Id="rId6" Type="http://schemas.openxmlformats.org/officeDocument/2006/relationships/image" Target="../media/image23.emf"/><Relationship Id="rId5" Type="http://schemas.openxmlformats.org/officeDocument/2006/relationships/package" Target="../embeddings/Document15.docx"/><Relationship Id="rId4" Type="http://schemas.openxmlformats.org/officeDocument/2006/relationships/image" Target="../media/image22.emf"/><Relationship Id="rId3" Type="http://schemas.openxmlformats.org/officeDocument/2006/relationships/package" Target="../embeddings/Document14.docx"/><Relationship Id="rId2" Type="http://schemas.openxmlformats.org/officeDocument/2006/relationships/image" Target="../media/image21.emf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25.emf"/><Relationship Id="rId1" Type="http://schemas.openxmlformats.org/officeDocument/2006/relationships/package" Target="../embeddings/Document13.docx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2.docx"/><Relationship Id="rId8" Type="http://schemas.openxmlformats.org/officeDocument/2006/relationships/image" Target="../media/image29.emf"/><Relationship Id="rId7" Type="http://schemas.openxmlformats.org/officeDocument/2006/relationships/package" Target="../embeddings/Document21.docx"/><Relationship Id="rId6" Type="http://schemas.openxmlformats.org/officeDocument/2006/relationships/image" Target="../media/image28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7.emf"/><Relationship Id="rId3" Type="http://schemas.openxmlformats.org/officeDocument/2006/relationships/package" Target="../embeddings/Document19.docx"/><Relationship Id="rId2" Type="http://schemas.openxmlformats.org/officeDocument/2006/relationships/image" Target="../media/image26.e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30.emf"/><Relationship Id="rId1" Type="http://schemas.openxmlformats.org/officeDocument/2006/relationships/package" Target="../embeddings/Document18.docx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3.docx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28.docx"/><Relationship Id="rId8" Type="http://schemas.openxmlformats.org/officeDocument/2006/relationships/image" Target="../media/image35.emf"/><Relationship Id="rId7" Type="http://schemas.openxmlformats.org/officeDocument/2006/relationships/package" Target="../embeddings/Document27.docx"/><Relationship Id="rId6" Type="http://schemas.openxmlformats.org/officeDocument/2006/relationships/image" Target="../media/image34.emf"/><Relationship Id="rId5" Type="http://schemas.openxmlformats.org/officeDocument/2006/relationships/package" Target="../embeddings/Document26.docx"/><Relationship Id="rId4" Type="http://schemas.openxmlformats.org/officeDocument/2006/relationships/image" Target="../media/image33.emf"/><Relationship Id="rId3" Type="http://schemas.openxmlformats.org/officeDocument/2006/relationships/package" Target="../embeddings/Document25.docx"/><Relationship Id="rId2" Type="http://schemas.openxmlformats.org/officeDocument/2006/relationships/image" Target="../media/image32.emf"/><Relationship Id="rId12" Type="http://schemas.openxmlformats.org/officeDocument/2006/relationships/vmlDrawing" Target="../drawings/vmlDrawing10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36.emf"/><Relationship Id="rId1" Type="http://schemas.openxmlformats.org/officeDocument/2006/relationships/package" Target="../embeddings/Document24.docx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8.png"/><Relationship Id="rId7" Type="http://schemas.openxmlformats.org/officeDocument/2006/relationships/slide" Target="slide4.xml"/><Relationship Id="rId6" Type="http://schemas.openxmlformats.org/officeDocument/2006/relationships/image" Target="../media/image39.emf"/><Relationship Id="rId5" Type="http://schemas.openxmlformats.org/officeDocument/2006/relationships/package" Target="../embeddings/Document31.docx"/><Relationship Id="rId4" Type="http://schemas.openxmlformats.org/officeDocument/2006/relationships/image" Target="../media/image38.emf"/><Relationship Id="rId3" Type="http://schemas.openxmlformats.org/officeDocument/2006/relationships/package" Target="../embeddings/Document30.docx"/><Relationship Id="rId2" Type="http://schemas.openxmlformats.org/officeDocument/2006/relationships/image" Target="../media/image37.emf"/><Relationship Id="rId10" Type="http://schemas.openxmlformats.org/officeDocument/2006/relationships/vmlDrawing" Target="../drawings/vmlDrawing11.vml"/><Relationship Id="rId1" Type="http://schemas.openxmlformats.org/officeDocument/2006/relationships/package" Target="../embeddings/Document29.docx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1" Type="http://schemas.openxmlformats.org/officeDocument/2006/relationships/package" Target="../embeddings/Document32.docx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7.docx"/><Relationship Id="rId8" Type="http://schemas.openxmlformats.org/officeDocument/2006/relationships/image" Target="../media/image44.emf"/><Relationship Id="rId7" Type="http://schemas.openxmlformats.org/officeDocument/2006/relationships/package" Target="../embeddings/Document36.docx"/><Relationship Id="rId6" Type="http://schemas.openxmlformats.org/officeDocument/2006/relationships/image" Target="../media/image43.emf"/><Relationship Id="rId5" Type="http://schemas.openxmlformats.org/officeDocument/2006/relationships/package" Target="../embeddings/Document35.docx"/><Relationship Id="rId4" Type="http://schemas.openxmlformats.org/officeDocument/2006/relationships/image" Target="../media/image42.emf"/><Relationship Id="rId3" Type="http://schemas.openxmlformats.org/officeDocument/2006/relationships/package" Target="../embeddings/Document34.docx"/><Relationship Id="rId2" Type="http://schemas.openxmlformats.org/officeDocument/2006/relationships/image" Target="../media/image41.emf"/><Relationship Id="rId14" Type="http://schemas.openxmlformats.org/officeDocument/2006/relationships/vmlDrawing" Target="../drawings/vmlDrawing13.vml"/><Relationship Id="rId13" Type="http://schemas.openxmlformats.org/officeDocument/2006/relationships/slideLayout" Target="../slideLayouts/slideLayout3.xml"/><Relationship Id="rId12" Type="http://schemas.openxmlformats.org/officeDocument/2006/relationships/image" Target="../media/image46.emf"/><Relationship Id="rId11" Type="http://schemas.openxmlformats.org/officeDocument/2006/relationships/package" Target="../embeddings/Document38.docx"/><Relationship Id="rId10" Type="http://schemas.openxmlformats.org/officeDocument/2006/relationships/image" Target="../media/image45.emf"/><Relationship Id="rId1" Type="http://schemas.openxmlformats.org/officeDocument/2006/relationships/package" Target="../embeddings/Document33.docx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emf"/><Relationship Id="rId1" Type="http://schemas.openxmlformats.org/officeDocument/2006/relationships/package" Target="../embeddings/Document39.docx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51.emf"/><Relationship Id="rId7" Type="http://schemas.openxmlformats.org/officeDocument/2006/relationships/package" Target="../embeddings/Document43.docx"/><Relationship Id="rId6" Type="http://schemas.openxmlformats.org/officeDocument/2006/relationships/image" Target="../media/image50.emf"/><Relationship Id="rId5" Type="http://schemas.openxmlformats.org/officeDocument/2006/relationships/package" Target="../embeddings/Document42.docx"/><Relationship Id="rId4" Type="http://schemas.openxmlformats.org/officeDocument/2006/relationships/image" Target="../media/image49.emf"/><Relationship Id="rId3" Type="http://schemas.openxmlformats.org/officeDocument/2006/relationships/package" Target="../embeddings/Document41.docx"/><Relationship Id="rId2" Type="http://schemas.openxmlformats.org/officeDocument/2006/relationships/image" Target="../media/image48.emf"/><Relationship Id="rId10" Type="http://schemas.openxmlformats.org/officeDocument/2006/relationships/vmlDrawing" Target="../drawings/vmlDrawing15.vml"/><Relationship Id="rId1" Type="http://schemas.openxmlformats.org/officeDocument/2006/relationships/package" Target="../embeddings/Document40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slide" Target="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53.emf"/><Relationship Id="rId7" Type="http://schemas.openxmlformats.org/officeDocument/2006/relationships/package" Target="../embeddings/Document45.docx"/><Relationship Id="rId6" Type="http://schemas.openxmlformats.org/officeDocument/2006/relationships/image" Target="../media/image52.emf"/><Relationship Id="rId5" Type="http://schemas.openxmlformats.org/officeDocument/2006/relationships/package" Target="../embeddings/Document44.docx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0" Type="http://schemas.openxmlformats.org/officeDocument/2006/relationships/vmlDrawing" Target="../drawings/vmlDrawing16.vml"/><Relationship Id="rId1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48.docx"/><Relationship Id="rId8" Type="http://schemas.openxmlformats.org/officeDocument/2006/relationships/image" Target="../media/image55.emf"/><Relationship Id="rId7" Type="http://schemas.openxmlformats.org/officeDocument/2006/relationships/package" Target="../embeddings/Document47.docx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36.xml"/><Relationship Id="rId3" Type="http://schemas.openxmlformats.org/officeDocument/2006/relationships/slide" Target="slide35.xml"/><Relationship Id="rId2" Type="http://schemas.openxmlformats.org/officeDocument/2006/relationships/image" Target="../media/image54.emf"/><Relationship Id="rId12" Type="http://schemas.openxmlformats.org/officeDocument/2006/relationships/vmlDrawing" Target="../drawings/vmlDrawing17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56.emf"/><Relationship Id="rId1" Type="http://schemas.openxmlformats.org/officeDocument/2006/relationships/package" Target="../embeddings/Document46.docx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51.docx"/><Relationship Id="rId8" Type="http://schemas.openxmlformats.org/officeDocument/2006/relationships/image" Target="../media/image58.emf"/><Relationship Id="rId7" Type="http://schemas.openxmlformats.org/officeDocument/2006/relationships/package" Target="../embeddings/Document50.docx"/><Relationship Id="rId6" Type="http://schemas.openxmlformats.org/officeDocument/2006/relationships/image" Target="../media/image57.emf"/><Relationship Id="rId5" Type="http://schemas.openxmlformats.org/officeDocument/2006/relationships/package" Target="../embeddings/Document49.docx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3" Type="http://schemas.openxmlformats.org/officeDocument/2006/relationships/notesSlide" Target="../notesSlides/notesSlide2.xml"/><Relationship Id="rId12" Type="http://schemas.openxmlformats.org/officeDocument/2006/relationships/vmlDrawing" Target="../drawings/vmlDrawing18.v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59.emf"/><Relationship Id="rId1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emf"/><Relationship Id="rId8" Type="http://schemas.openxmlformats.org/officeDocument/2006/relationships/package" Target="../embeddings/Document53.docx"/><Relationship Id="rId7" Type="http://schemas.openxmlformats.org/officeDocument/2006/relationships/image" Target="../media/image61.png"/><Relationship Id="rId6" Type="http://schemas.openxmlformats.org/officeDocument/2006/relationships/image" Target="../media/image60.emf"/><Relationship Id="rId5" Type="http://schemas.openxmlformats.org/officeDocument/2006/relationships/package" Target="../embeddings/Document52.docx"/><Relationship Id="rId4" Type="http://schemas.openxmlformats.org/officeDocument/2006/relationships/slide" Target="slide38.xml"/><Relationship Id="rId3" Type="http://schemas.openxmlformats.org/officeDocument/2006/relationships/slide" Target="slide37.xml"/><Relationship Id="rId2" Type="http://schemas.openxmlformats.org/officeDocument/2006/relationships/slide" Target="slide36.xml"/><Relationship Id="rId17" Type="http://schemas.openxmlformats.org/officeDocument/2006/relationships/vmlDrawing" Target="../drawings/vmlDrawing19.vml"/><Relationship Id="rId16" Type="http://schemas.openxmlformats.org/officeDocument/2006/relationships/slideLayout" Target="../slideLayouts/slideLayout15.xml"/><Relationship Id="rId15" Type="http://schemas.openxmlformats.org/officeDocument/2006/relationships/image" Target="../media/image18.png"/><Relationship Id="rId14" Type="http://schemas.openxmlformats.org/officeDocument/2006/relationships/slide" Target="slide4.xml"/><Relationship Id="rId13" Type="http://schemas.openxmlformats.org/officeDocument/2006/relationships/image" Target="../media/image64.emf"/><Relationship Id="rId12" Type="http://schemas.openxmlformats.org/officeDocument/2006/relationships/package" Target="../embeddings/Document55.docx"/><Relationship Id="rId11" Type="http://schemas.openxmlformats.org/officeDocument/2006/relationships/image" Target="../media/image63.emf"/><Relationship Id="rId10" Type="http://schemas.openxmlformats.org/officeDocument/2006/relationships/package" Target="../embeddings/Document54.docx"/><Relationship Id="rId1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7.xml"/><Relationship Id="rId6" Type="http://schemas.openxmlformats.org/officeDocument/2006/relationships/tags" Target="../tags/tag2.xml"/><Relationship Id="rId5" Type="http://schemas.openxmlformats.org/officeDocument/2006/relationships/slide" Target="slide17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39.xml"/><Relationship Id="rId10" Type="http://schemas.openxmlformats.org/officeDocument/2006/relationships/notesSlide" Target="../notesSlides/notesSlide1.xml"/><Relationship Id="rId1" Type="http://schemas.openxmlformats.org/officeDocument/2006/relationships/slide" Target="slide34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image" Target="../media/image67.png"/><Relationship Id="rId27" Type="http://schemas.openxmlformats.org/officeDocument/2006/relationships/vmlDrawing" Target="../drawings/vmlDrawing20.vml"/><Relationship Id="rId26" Type="http://schemas.openxmlformats.org/officeDocument/2006/relationships/slideLayout" Target="../slideLayouts/slideLayout15.xml"/><Relationship Id="rId25" Type="http://schemas.openxmlformats.org/officeDocument/2006/relationships/image" Target="../media/image70.emf"/><Relationship Id="rId24" Type="http://schemas.openxmlformats.org/officeDocument/2006/relationships/package" Target="../embeddings/Document58.docx"/><Relationship Id="rId23" Type="http://schemas.openxmlformats.org/officeDocument/2006/relationships/image" Target="../media/image69.emf"/><Relationship Id="rId22" Type="http://schemas.openxmlformats.org/officeDocument/2006/relationships/package" Target="../embeddings/Document57.docx"/><Relationship Id="rId21" Type="http://schemas.openxmlformats.org/officeDocument/2006/relationships/image" Target="../media/image68.emf"/><Relationship Id="rId20" Type="http://schemas.openxmlformats.org/officeDocument/2006/relationships/package" Target="../embeddings/Document56.docx"/><Relationship Id="rId2" Type="http://schemas.microsoft.com/office/2007/relationships/hdphoto" Target="../media/image66.wdp"/><Relationship Id="rId19" Type="http://schemas.openxmlformats.org/officeDocument/2006/relationships/slide" Target="slide63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8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8.xml"/><Relationship Id="rId1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7" Type="http://schemas.openxmlformats.org/officeDocument/2006/relationships/slideLayout" Target="../slideLayouts/slideLayout11.xml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0" Type="http://schemas.openxmlformats.org/officeDocument/2006/relationships/vmlDrawing" Target="../drawings/vmlDrawing21.vml"/><Relationship Id="rId2" Type="http://schemas.openxmlformats.org/officeDocument/2006/relationships/slide" Target="slide41.xml"/><Relationship Id="rId19" Type="http://schemas.openxmlformats.org/officeDocument/2006/relationships/slideLayout" Target="../slideLayouts/slideLayout14.xml"/><Relationship Id="rId18" Type="http://schemas.openxmlformats.org/officeDocument/2006/relationships/image" Target="../media/image71.emf"/><Relationship Id="rId17" Type="http://schemas.openxmlformats.org/officeDocument/2006/relationships/package" Target="../embeddings/Document5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45.xml"/><Relationship Id="rId8" Type="http://schemas.openxmlformats.org/officeDocument/2006/relationships/slide" Target="slide43.xml"/><Relationship Id="rId7" Type="http://schemas.openxmlformats.org/officeDocument/2006/relationships/slide" Target="slide42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image" Target="../media/image73.emf"/><Relationship Id="rId3" Type="http://schemas.openxmlformats.org/officeDocument/2006/relationships/package" Target="../embeddings/Document61.docx"/><Relationship Id="rId26" Type="http://schemas.openxmlformats.org/officeDocument/2006/relationships/vmlDrawing" Target="../drawings/vmlDrawing22.v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75.emf"/><Relationship Id="rId23" Type="http://schemas.openxmlformats.org/officeDocument/2006/relationships/package" Target="../embeddings/Document63.docx"/><Relationship Id="rId22" Type="http://schemas.openxmlformats.org/officeDocument/2006/relationships/image" Target="../media/image74.emf"/><Relationship Id="rId21" Type="http://schemas.openxmlformats.org/officeDocument/2006/relationships/package" Target="../embeddings/Document62.docx"/><Relationship Id="rId20" Type="http://schemas.openxmlformats.org/officeDocument/2006/relationships/slide" Target="slide63.xml"/><Relationship Id="rId2" Type="http://schemas.openxmlformats.org/officeDocument/2006/relationships/image" Target="../media/image72.emf"/><Relationship Id="rId19" Type="http://schemas.openxmlformats.org/officeDocument/2006/relationships/slide" Target="slide61.xml"/><Relationship Id="rId18" Type="http://schemas.openxmlformats.org/officeDocument/2006/relationships/slide" Target="slide60.xml"/><Relationship Id="rId17" Type="http://schemas.openxmlformats.org/officeDocument/2006/relationships/slide" Target="slide58.xml"/><Relationship Id="rId16" Type="http://schemas.openxmlformats.org/officeDocument/2006/relationships/slide" Target="slide56.xml"/><Relationship Id="rId15" Type="http://schemas.openxmlformats.org/officeDocument/2006/relationships/slide" Target="slide54.xml"/><Relationship Id="rId14" Type="http://schemas.openxmlformats.org/officeDocument/2006/relationships/slide" Target="slide52.xml"/><Relationship Id="rId13" Type="http://schemas.openxmlformats.org/officeDocument/2006/relationships/slide" Target="slide50.xml"/><Relationship Id="rId12" Type="http://schemas.openxmlformats.org/officeDocument/2006/relationships/slide" Target="slide49.xml"/><Relationship Id="rId11" Type="http://schemas.openxmlformats.org/officeDocument/2006/relationships/slide" Target="slide48.xml"/><Relationship Id="rId10" Type="http://schemas.openxmlformats.org/officeDocument/2006/relationships/slide" Target="slide46.xml"/><Relationship Id="rId1" Type="http://schemas.openxmlformats.org/officeDocument/2006/relationships/package" Target="../embeddings/Document60.docx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4" Type="http://schemas.openxmlformats.org/officeDocument/2006/relationships/vmlDrawing" Target="../drawings/vmlDrawing23.vml"/><Relationship Id="rId23" Type="http://schemas.openxmlformats.org/officeDocument/2006/relationships/slideLayout" Target="../slideLayouts/slideLayout13.xml"/><Relationship Id="rId22" Type="http://schemas.openxmlformats.org/officeDocument/2006/relationships/image" Target="../media/image78.emf"/><Relationship Id="rId21" Type="http://schemas.openxmlformats.org/officeDocument/2006/relationships/package" Target="../embeddings/Document66.docx"/><Relationship Id="rId20" Type="http://schemas.openxmlformats.org/officeDocument/2006/relationships/image" Target="../media/image77.emf"/><Relationship Id="rId2" Type="http://schemas.openxmlformats.org/officeDocument/2006/relationships/image" Target="../media/image76.emf"/><Relationship Id="rId19" Type="http://schemas.openxmlformats.org/officeDocument/2006/relationships/package" Target="../embeddings/Document65.docx"/><Relationship Id="rId18" Type="http://schemas.openxmlformats.org/officeDocument/2006/relationships/slide" Target="slide63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6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package" Target="../embeddings/Document64.docx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2" Type="http://schemas.openxmlformats.org/officeDocument/2006/relationships/vmlDrawing" Target="../drawings/vmlDrawing24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80.emf"/><Relationship Id="rId2" Type="http://schemas.openxmlformats.org/officeDocument/2006/relationships/slide" Target="slide41.xml"/><Relationship Id="rId19" Type="http://schemas.openxmlformats.org/officeDocument/2006/relationships/package" Target="../embeddings/Document68.docx"/><Relationship Id="rId18" Type="http://schemas.openxmlformats.org/officeDocument/2006/relationships/image" Target="../media/image79.emf"/><Relationship Id="rId17" Type="http://schemas.openxmlformats.org/officeDocument/2006/relationships/package" Target="../embeddings/Document67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0" Type="http://schemas.openxmlformats.org/officeDocument/2006/relationships/vmlDrawing" Target="../drawings/vmlDrawing25.vml"/><Relationship Id="rId2" Type="http://schemas.openxmlformats.org/officeDocument/2006/relationships/slide" Target="slide41.xml"/><Relationship Id="rId19" Type="http://schemas.openxmlformats.org/officeDocument/2006/relationships/slideLayout" Target="../slideLayouts/slideLayout8.xml"/><Relationship Id="rId18" Type="http://schemas.openxmlformats.org/officeDocument/2006/relationships/image" Target="../media/image81.emf"/><Relationship Id="rId17" Type="http://schemas.openxmlformats.org/officeDocument/2006/relationships/package" Target="../embeddings/Document6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4" Type="http://schemas.openxmlformats.org/officeDocument/2006/relationships/vmlDrawing" Target="../drawings/vmlDrawing26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84.emf"/><Relationship Id="rId21" Type="http://schemas.openxmlformats.org/officeDocument/2006/relationships/package" Target="../embeddings/Document72.docx"/><Relationship Id="rId20" Type="http://schemas.openxmlformats.org/officeDocument/2006/relationships/image" Target="../media/image83.emf"/><Relationship Id="rId2" Type="http://schemas.openxmlformats.org/officeDocument/2006/relationships/slide" Target="slide41.xml"/><Relationship Id="rId19" Type="http://schemas.openxmlformats.org/officeDocument/2006/relationships/package" Target="../embeddings/Document71.docx"/><Relationship Id="rId18" Type="http://schemas.openxmlformats.org/officeDocument/2006/relationships/image" Target="../media/image82.emf"/><Relationship Id="rId17" Type="http://schemas.openxmlformats.org/officeDocument/2006/relationships/package" Target="../embeddings/Document70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1" Type="http://schemas.openxmlformats.org/officeDocument/2006/relationships/vmlDrawing" Target="../drawings/vmlDrawing27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85.emf"/><Relationship Id="rId19" Type="http://schemas.openxmlformats.org/officeDocument/2006/relationships/image" Target="../media/image86.png"/><Relationship Id="rId18" Type="http://schemas.openxmlformats.org/officeDocument/2006/relationships/slide" Target="slide63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6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package" Target="../embeddings/Document73.docx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3" Type="http://schemas.openxmlformats.org/officeDocument/2006/relationships/vmlDrawing" Target="../drawings/vmlDrawing28.vml"/><Relationship Id="rId32" Type="http://schemas.openxmlformats.org/officeDocument/2006/relationships/slideLayout" Target="../slideLayouts/slideLayout3.xml"/><Relationship Id="rId31" Type="http://schemas.openxmlformats.org/officeDocument/2006/relationships/image" Target="../media/image93.emf"/><Relationship Id="rId30" Type="http://schemas.openxmlformats.org/officeDocument/2006/relationships/package" Target="../embeddings/Document80.docx"/><Relationship Id="rId3" Type="http://schemas.openxmlformats.org/officeDocument/2006/relationships/slide" Target="slide40.xml"/><Relationship Id="rId29" Type="http://schemas.openxmlformats.org/officeDocument/2006/relationships/image" Target="../media/image92.emf"/><Relationship Id="rId28" Type="http://schemas.openxmlformats.org/officeDocument/2006/relationships/package" Target="../embeddings/Document79.docx"/><Relationship Id="rId27" Type="http://schemas.openxmlformats.org/officeDocument/2006/relationships/image" Target="../media/image91.emf"/><Relationship Id="rId26" Type="http://schemas.openxmlformats.org/officeDocument/2006/relationships/package" Target="../embeddings/Document78.docx"/><Relationship Id="rId25" Type="http://schemas.openxmlformats.org/officeDocument/2006/relationships/image" Target="../media/image90.emf"/><Relationship Id="rId24" Type="http://schemas.openxmlformats.org/officeDocument/2006/relationships/package" Target="../embeddings/Document77.docx"/><Relationship Id="rId23" Type="http://schemas.openxmlformats.org/officeDocument/2006/relationships/image" Target="../media/image89.emf"/><Relationship Id="rId22" Type="http://schemas.openxmlformats.org/officeDocument/2006/relationships/package" Target="../embeddings/Document76.docx"/><Relationship Id="rId21" Type="http://schemas.openxmlformats.org/officeDocument/2006/relationships/image" Target="../media/image88.emf"/><Relationship Id="rId20" Type="http://schemas.openxmlformats.org/officeDocument/2006/relationships/package" Target="../embeddings/Document75.docx"/><Relationship Id="rId2" Type="http://schemas.openxmlformats.org/officeDocument/2006/relationships/image" Target="../media/image87.emf"/><Relationship Id="rId19" Type="http://schemas.openxmlformats.org/officeDocument/2006/relationships/image" Target="../media/image86.png"/><Relationship Id="rId18" Type="http://schemas.openxmlformats.org/officeDocument/2006/relationships/slide" Target="slide63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6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package" Target="../embeddings/Document74.docx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3" Type="http://schemas.openxmlformats.org/officeDocument/2006/relationships/vmlDrawing" Target="../drawings/vmlDrawing29.vml"/><Relationship Id="rId22" Type="http://schemas.openxmlformats.org/officeDocument/2006/relationships/slideLayout" Target="../slideLayouts/slideLayout10.xml"/><Relationship Id="rId21" Type="http://schemas.openxmlformats.org/officeDocument/2006/relationships/image" Target="../media/image96.png"/><Relationship Id="rId20" Type="http://schemas.openxmlformats.org/officeDocument/2006/relationships/image" Target="../media/image95.emf"/><Relationship Id="rId2" Type="http://schemas.openxmlformats.org/officeDocument/2006/relationships/slide" Target="slide41.xml"/><Relationship Id="rId19" Type="http://schemas.openxmlformats.org/officeDocument/2006/relationships/package" Target="../embeddings/Document82.docx"/><Relationship Id="rId18" Type="http://schemas.openxmlformats.org/officeDocument/2006/relationships/image" Target="../media/image94.emf"/><Relationship Id="rId17" Type="http://schemas.openxmlformats.org/officeDocument/2006/relationships/package" Target="../embeddings/Document81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9" Type="http://schemas.openxmlformats.org/officeDocument/2006/relationships/vmlDrawing" Target="../drawings/vmlDrawing30.vml"/><Relationship Id="rId28" Type="http://schemas.openxmlformats.org/officeDocument/2006/relationships/slideLayout" Target="../slideLayouts/slideLayout8.xml"/><Relationship Id="rId27" Type="http://schemas.openxmlformats.org/officeDocument/2006/relationships/image" Target="../media/image101.emf"/><Relationship Id="rId26" Type="http://schemas.openxmlformats.org/officeDocument/2006/relationships/package" Target="../embeddings/Document87.docx"/><Relationship Id="rId25" Type="http://schemas.openxmlformats.org/officeDocument/2006/relationships/image" Target="../media/image100.emf"/><Relationship Id="rId24" Type="http://schemas.openxmlformats.org/officeDocument/2006/relationships/package" Target="../embeddings/Document86.docx"/><Relationship Id="rId23" Type="http://schemas.openxmlformats.org/officeDocument/2006/relationships/image" Target="../media/image99.emf"/><Relationship Id="rId22" Type="http://schemas.openxmlformats.org/officeDocument/2006/relationships/package" Target="../embeddings/Document85.docx"/><Relationship Id="rId21" Type="http://schemas.openxmlformats.org/officeDocument/2006/relationships/image" Target="../media/image96.png"/><Relationship Id="rId20" Type="http://schemas.openxmlformats.org/officeDocument/2006/relationships/image" Target="../media/image98.emf"/><Relationship Id="rId2" Type="http://schemas.openxmlformats.org/officeDocument/2006/relationships/slide" Target="slide41.xml"/><Relationship Id="rId19" Type="http://schemas.openxmlformats.org/officeDocument/2006/relationships/package" Target="../embeddings/Document84.docx"/><Relationship Id="rId18" Type="http://schemas.openxmlformats.org/officeDocument/2006/relationships/image" Target="../media/image97.emf"/><Relationship Id="rId17" Type="http://schemas.openxmlformats.org/officeDocument/2006/relationships/package" Target="../embeddings/Document83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slide" Target="slide40.xml"/><Relationship Id="rId5" Type="http://schemas.openxmlformats.org/officeDocument/2006/relationships/image" Target="../media/image102.emf"/><Relationship Id="rId4" Type="http://schemas.openxmlformats.org/officeDocument/2006/relationships/package" Target="../embeddings/Document88.docx"/><Relationship Id="rId3" Type="http://schemas.openxmlformats.org/officeDocument/2006/relationships/image" Target="../media/image67.png"/><Relationship Id="rId23" Type="http://schemas.openxmlformats.org/officeDocument/2006/relationships/vmlDrawing" Target="../drawings/vmlDrawing31.vml"/><Relationship Id="rId22" Type="http://schemas.openxmlformats.org/officeDocument/2006/relationships/slideLayout" Target="../slideLayouts/slideLayout1.xml"/><Relationship Id="rId21" Type="http://schemas.openxmlformats.org/officeDocument/2006/relationships/slide" Target="slide63.xml"/><Relationship Id="rId20" Type="http://schemas.openxmlformats.org/officeDocument/2006/relationships/slide" Target="slide61.xml"/><Relationship Id="rId2" Type="http://schemas.microsoft.com/office/2007/relationships/hdphoto" Target="../media/image66.wdp"/><Relationship Id="rId19" Type="http://schemas.openxmlformats.org/officeDocument/2006/relationships/slide" Target="slide60.xml"/><Relationship Id="rId18" Type="http://schemas.openxmlformats.org/officeDocument/2006/relationships/slide" Target="slide58.xml"/><Relationship Id="rId17" Type="http://schemas.openxmlformats.org/officeDocument/2006/relationships/slide" Target="slide56.xml"/><Relationship Id="rId16" Type="http://schemas.openxmlformats.org/officeDocument/2006/relationships/slide" Target="slide54.xml"/><Relationship Id="rId15" Type="http://schemas.openxmlformats.org/officeDocument/2006/relationships/slide" Target="slide52.xml"/><Relationship Id="rId14" Type="http://schemas.openxmlformats.org/officeDocument/2006/relationships/slide" Target="slide50.xml"/><Relationship Id="rId13" Type="http://schemas.openxmlformats.org/officeDocument/2006/relationships/slide" Target="slide49.xml"/><Relationship Id="rId12" Type="http://schemas.openxmlformats.org/officeDocument/2006/relationships/slide" Target="slide48.xml"/><Relationship Id="rId11" Type="http://schemas.openxmlformats.org/officeDocument/2006/relationships/slide" Target="slide46.xml"/><Relationship Id="rId10" Type="http://schemas.openxmlformats.org/officeDocument/2006/relationships/slide" Target="slide45.xml"/><Relationship Id="rId1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2" Type="http://schemas.openxmlformats.org/officeDocument/2006/relationships/vmlDrawing" Target="../drawings/vmlDrawing32.vml"/><Relationship Id="rId21" Type="http://schemas.openxmlformats.org/officeDocument/2006/relationships/slideLayout" Target="../slideLayouts/slideLayout3.xml"/><Relationship Id="rId20" Type="http://schemas.openxmlformats.org/officeDocument/2006/relationships/image" Target="../media/image104.emf"/><Relationship Id="rId2" Type="http://schemas.openxmlformats.org/officeDocument/2006/relationships/slide" Target="slide41.xml"/><Relationship Id="rId19" Type="http://schemas.openxmlformats.org/officeDocument/2006/relationships/package" Target="../embeddings/Document90.docx"/><Relationship Id="rId18" Type="http://schemas.openxmlformats.org/officeDocument/2006/relationships/image" Target="../media/image103.emf"/><Relationship Id="rId17" Type="http://schemas.openxmlformats.org/officeDocument/2006/relationships/package" Target="../embeddings/Document8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" Type="http://schemas.openxmlformats.org/officeDocument/2006/relationships/slide" Target="slide41.xml"/><Relationship Id="rId17" Type="http://schemas.openxmlformats.org/officeDocument/2006/relationships/slideLayout" Target="../slideLayouts/slideLayout1.xml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8" Type="http://schemas.openxmlformats.org/officeDocument/2006/relationships/vmlDrawing" Target="../drawings/vmlDrawing33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109.emf"/><Relationship Id="rId25" Type="http://schemas.openxmlformats.org/officeDocument/2006/relationships/package" Target="../embeddings/Document95.docx"/><Relationship Id="rId24" Type="http://schemas.openxmlformats.org/officeDocument/2006/relationships/image" Target="../media/image108.emf"/><Relationship Id="rId23" Type="http://schemas.openxmlformats.org/officeDocument/2006/relationships/package" Target="../embeddings/Document94.docx"/><Relationship Id="rId22" Type="http://schemas.openxmlformats.org/officeDocument/2006/relationships/image" Target="../media/image107.emf"/><Relationship Id="rId21" Type="http://schemas.openxmlformats.org/officeDocument/2006/relationships/package" Target="../embeddings/Document93.docx"/><Relationship Id="rId20" Type="http://schemas.openxmlformats.org/officeDocument/2006/relationships/image" Target="../media/image106.emf"/><Relationship Id="rId2" Type="http://schemas.openxmlformats.org/officeDocument/2006/relationships/slide" Target="slide41.xml"/><Relationship Id="rId19" Type="http://schemas.openxmlformats.org/officeDocument/2006/relationships/package" Target="../embeddings/Document92.docx"/><Relationship Id="rId18" Type="http://schemas.openxmlformats.org/officeDocument/2006/relationships/image" Target="../media/image105.emf"/><Relationship Id="rId17" Type="http://schemas.openxmlformats.org/officeDocument/2006/relationships/package" Target="../embeddings/Document91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5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slide" Target="slide40.xml"/><Relationship Id="rId23" Type="http://schemas.openxmlformats.org/officeDocument/2006/relationships/vmlDrawing" Target="../drawings/vmlDrawing34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12.emf"/><Relationship Id="rId20" Type="http://schemas.openxmlformats.org/officeDocument/2006/relationships/package" Target="../embeddings/Document97.docx"/><Relationship Id="rId2" Type="http://schemas.openxmlformats.org/officeDocument/2006/relationships/image" Target="../media/image110.emf"/><Relationship Id="rId19" Type="http://schemas.openxmlformats.org/officeDocument/2006/relationships/image" Target="../media/image111.png"/><Relationship Id="rId18" Type="http://schemas.openxmlformats.org/officeDocument/2006/relationships/slide" Target="slide63.xml"/><Relationship Id="rId17" Type="http://schemas.openxmlformats.org/officeDocument/2006/relationships/slide" Target="slide61.xml"/><Relationship Id="rId16" Type="http://schemas.openxmlformats.org/officeDocument/2006/relationships/slide" Target="slide60.xml"/><Relationship Id="rId15" Type="http://schemas.openxmlformats.org/officeDocument/2006/relationships/slide" Target="slide58.xml"/><Relationship Id="rId14" Type="http://schemas.openxmlformats.org/officeDocument/2006/relationships/slide" Target="slide56.xml"/><Relationship Id="rId13" Type="http://schemas.openxmlformats.org/officeDocument/2006/relationships/slide" Target="slide54.xml"/><Relationship Id="rId12" Type="http://schemas.openxmlformats.org/officeDocument/2006/relationships/slide" Target="slide52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package" Target="../embeddings/Document96.docx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3" Type="http://schemas.openxmlformats.org/officeDocument/2006/relationships/vmlDrawing" Target="../drawings/vmlDrawing35.vml"/><Relationship Id="rId22" Type="http://schemas.openxmlformats.org/officeDocument/2006/relationships/slideLayout" Target="../slideLayouts/slideLayout3.xml"/><Relationship Id="rId21" Type="http://schemas.openxmlformats.org/officeDocument/2006/relationships/image" Target="../media/image111.png"/><Relationship Id="rId20" Type="http://schemas.openxmlformats.org/officeDocument/2006/relationships/image" Target="../media/image114.emf"/><Relationship Id="rId2" Type="http://schemas.openxmlformats.org/officeDocument/2006/relationships/slide" Target="slide41.xml"/><Relationship Id="rId19" Type="http://schemas.openxmlformats.org/officeDocument/2006/relationships/package" Target="../embeddings/Document99.docx"/><Relationship Id="rId18" Type="http://schemas.openxmlformats.org/officeDocument/2006/relationships/image" Target="../media/image113.emf"/><Relationship Id="rId17" Type="http://schemas.openxmlformats.org/officeDocument/2006/relationships/package" Target="../embeddings/Document98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4" Type="http://schemas.openxmlformats.org/officeDocument/2006/relationships/vmlDrawing" Target="../drawings/vmlDrawing36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117.emf"/><Relationship Id="rId21" Type="http://schemas.openxmlformats.org/officeDocument/2006/relationships/package" Target="../embeddings/Document102.docx"/><Relationship Id="rId20" Type="http://schemas.openxmlformats.org/officeDocument/2006/relationships/image" Target="../media/image116.emf"/><Relationship Id="rId2" Type="http://schemas.openxmlformats.org/officeDocument/2006/relationships/slide" Target="slide41.xml"/><Relationship Id="rId19" Type="http://schemas.openxmlformats.org/officeDocument/2006/relationships/package" Target="../embeddings/Document101.docx"/><Relationship Id="rId18" Type="http://schemas.openxmlformats.org/officeDocument/2006/relationships/image" Target="../media/image115.emf"/><Relationship Id="rId17" Type="http://schemas.openxmlformats.org/officeDocument/2006/relationships/package" Target="../embeddings/Document100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46.xml"/><Relationship Id="rId8" Type="http://schemas.openxmlformats.org/officeDocument/2006/relationships/slide" Target="slide45.xml"/><Relationship Id="rId7" Type="http://schemas.openxmlformats.org/officeDocument/2006/relationships/slide" Target="slide43.xml"/><Relationship Id="rId6" Type="http://schemas.openxmlformats.org/officeDocument/2006/relationships/slide" Target="slide42.xml"/><Relationship Id="rId5" Type="http://schemas.openxmlformats.org/officeDocument/2006/relationships/slide" Target="slide41.xml"/><Relationship Id="rId4" Type="http://schemas.openxmlformats.org/officeDocument/2006/relationships/slide" Target="slide40.xml"/><Relationship Id="rId3" Type="http://schemas.openxmlformats.org/officeDocument/2006/relationships/image" Target="../media/image67.png"/><Relationship Id="rId24" Type="http://schemas.openxmlformats.org/officeDocument/2006/relationships/vmlDrawing" Target="../drawings/vmlDrawing37.v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19.png"/><Relationship Id="rId21" Type="http://schemas.openxmlformats.org/officeDocument/2006/relationships/image" Target="../media/image118.emf"/><Relationship Id="rId20" Type="http://schemas.openxmlformats.org/officeDocument/2006/relationships/package" Target="../embeddings/Document103.docx"/><Relationship Id="rId2" Type="http://schemas.microsoft.com/office/2007/relationships/hdphoto" Target="../media/image66.wdp"/><Relationship Id="rId19" Type="http://schemas.openxmlformats.org/officeDocument/2006/relationships/slide" Target="slide63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8.xml"/><Relationship Id="rId15" Type="http://schemas.openxmlformats.org/officeDocument/2006/relationships/slide" Target="slide56.xml"/><Relationship Id="rId14" Type="http://schemas.openxmlformats.org/officeDocument/2006/relationships/slide" Target="slide54.xml"/><Relationship Id="rId13" Type="http://schemas.openxmlformats.org/officeDocument/2006/relationships/slide" Target="slide52.xml"/><Relationship Id="rId12" Type="http://schemas.openxmlformats.org/officeDocument/2006/relationships/slide" Target="slide50.xml"/><Relationship Id="rId11" Type="http://schemas.openxmlformats.org/officeDocument/2006/relationships/slide" Target="slide49.xml"/><Relationship Id="rId10" Type="http://schemas.openxmlformats.org/officeDocument/2006/relationships/slide" Target="slide48.xml"/><Relationship Id="rId1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5" Type="http://schemas.openxmlformats.org/officeDocument/2006/relationships/vmlDrawing" Target="../drawings/vmlDrawing38.vml"/><Relationship Id="rId24" Type="http://schemas.openxmlformats.org/officeDocument/2006/relationships/slideLayout" Target="../slideLayouts/slideLayout3.xml"/><Relationship Id="rId23" Type="http://schemas.openxmlformats.org/officeDocument/2006/relationships/image" Target="../media/image123.png"/><Relationship Id="rId22" Type="http://schemas.openxmlformats.org/officeDocument/2006/relationships/image" Target="../media/image122.emf"/><Relationship Id="rId21" Type="http://schemas.openxmlformats.org/officeDocument/2006/relationships/package" Target="../embeddings/Document106.docx"/><Relationship Id="rId20" Type="http://schemas.openxmlformats.org/officeDocument/2006/relationships/image" Target="../media/image121.emf"/><Relationship Id="rId2" Type="http://schemas.openxmlformats.org/officeDocument/2006/relationships/slide" Target="slide41.xml"/><Relationship Id="rId19" Type="http://schemas.openxmlformats.org/officeDocument/2006/relationships/package" Target="../embeddings/Document105.docx"/><Relationship Id="rId18" Type="http://schemas.openxmlformats.org/officeDocument/2006/relationships/image" Target="../media/image120.emf"/><Relationship Id="rId17" Type="http://schemas.openxmlformats.org/officeDocument/2006/relationships/package" Target="../embeddings/Document104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0" Type="http://schemas.openxmlformats.org/officeDocument/2006/relationships/vmlDrawing" Target="../drawings/vmlDrawing39.vml"/><Relationship Id="rId2" Type="http://schemas.openxmlformats.org/officeDocument/2006/relationships/slide" Target="slide41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24.emf"/><Relationship Id="rId17" Type="http://schemas.openxmlformats.org/officeDocument/2006/relationships/package" Target="../embeddings/Document107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8" Type="http://schemas.openxmlformats.org/officeDocument/2006/relationships/vmlDrawing" Target="../drawings/vmlDrawing40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129.emf"/><Relationship Id="rId25" Type="http://schemas.openxmlformats.org/officeDocument/2006/relationships/package" Target="../embeddings/Document112.docx"/><Relationship Id="rId24" Type="http://schemas.openxmlformats.org/officeDocument/2006/relationships/image" Target="../media/image128.emf"/><Relationship Id="rId23" Type="http://schemas.openxmlformats.org/officeDocument/2006/relationships/package" Target="../embeddings/Document111.docx"/><Relationship Id="rId22" Type="http://schemas.openxmlformats.org/officeDocument/2006/relationships/image" Target="../media/image127.emf"/><Relationship Id="rId21" Type="http://schemas.openxmlformats.org/officeDocument/2006/relationships/package" Target="../embeddings/Document110.docx"/><Relationship Id="rId20" Type="http://schemas.openxmlformats.org/officeDocument/2006/relationships/image" Target="../media/image126.emf"/><Relationship Id="rId2" Type="http://schemas.openxmlformats.org/officeDocument/2006/relationships/slide" Target="slide41.xml"/><Relationship Id="rId19" Type="http://schemas.openxmlformats.org/officeDocument/2006/relationships/package" Target="../embeddings/Document109.docx"/><Relationship Id="rId18" Type="http://schemas.openxmlformats.org/officeDocument/2006/relationships/image" Target="../media/image125.emf"/><Relationship Id="rId17" Type="http://schemas.openxmlformats.org/officeDocument/2006/relationships/package" Target="../embeddings/Document108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slide" Target="slide50.xml"/><Relationship Id="rId8" Type="http://schemas.openxmlformats.org/officeDocument/2006/relationships/slide" Target="slide49.xml"/><Relationship Id="rId7" Type="http://schemas.openxmlformats.org/officeDocument/2006/relationships/slide" Target="slide48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3.xml"/><Relationship Id="rId3" Type="http://schemas.openxmlformats.org/officeDocument/2006/relationships/slide" Target="slide42.xml"/><Relationship Id="rId20" Type="http://schemas.openxmlformats.org/officeDocument/2006/relationships/vmlDrawing" Target="../drawings/vmlDrawing41.vml"/><Relationship Id="rId2" Type="http://schemas.openxmlformats.org/officeDocument/2006/relationships/slide" Target="slide41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30.emf"/><Relationship Id="rId17" Type="http://schemas.openxmlformats.org/officeDocument/2006/relationships/package" Target="../embeddings/Document113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8.xml"/><Relationship Id="rId12" Type="http://schemas.openxmlformats.org/officeDocument/2006/relationships/slide" Target="slide56.xml"/><Relationship Id="rId11" Type="http://schemas.openxmlformats.org/officeDocument/2006/relationships/slide" Target="slide54.xml"/><Relationship Id="rId10" Type="http://schemas.openxmlformats.org/officeDocument/2006/relationships/slide" Target="slide52.xml"/><Relationship Id="rId1" Type="http://schemas.openxmlformats.org/officeDocument/2006/relationships/slide" Target="slide40.xml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117.docx"/><Relationship Id="rId8" Type="http://schemas.openxmlformats.org/officeDocument/2006/relationships/image" Target="../media/image133.emf"/><Relationship Id="rId7" Type="http://schemas.openxmlformats.org/officeDocument/2006/relationships/package" Target="../embeddings/Document116.docx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4" Type="http://schemas.openxmlformats.org/officeDocument/2006/relationships/image" Target="../media/image132.emf"/><Relationship Id="rId3" Type="http://schemas.openxmlformats.org/officeDocument/2006/relationships/package" Target="../embeddings/Document115.docx"/><Relationship Id="rId28" Type="http://schemas.openxmlformats.org/officeDocument/2006/relationships/vmlDrawing" Target="../drawings/vmlDrawing42.vml"/><Relationship Id="rId27" Type="http://schemas.openxmlformats.org/officeDocument/2006/relationships/slideLayout" Target="../slideLayouts/slideLayout3.xml"/><Relationship Id="rId26" Type="http://schemas.openxmlformats.org/officeDocument/2006/relationships/slide" Target="slide63.xml"/><Relationship Id="rId25" Type="http://schemas.openxmlformats.org/officeDocument/2006/relationships/slide" Target="slide61.xml"/><Relationship Id="rId24" Type="http://schemas.openxmlformats.org/officeDocument/2006/relationships/slide" Target="slide60.xml"/><Relationship Id="rId23" Type="http://schemas.openxmlformats.org/officeDocument/2006/relationships/slide" Target="slide58.xml"/><Relationship Id="rId22" Type="http://schemas.openxmlformats.org/officeDocument/2006/relationships/slide" Target="slide56.xml"/><Relationship Id="rId21" Type="http://schemas.openxmlformats.org/officeDocument/2006/relationships/slide" Target="slide54.xml"/><Relationship Id="rId20" Type="http://schemas.openxmlformats.org/officeDocument/2006/relationships/slide" Target="slide52.xml"/><Relationship Id="rId2" Type="http://schemas.openxmlformats.org/officeDocument/2006/relationships/image" Target="../media/image131.emf"/><Relationship Id="rId19" Type="http://schemas.openxmlformats.org/officeDocument/2006/relationships/slide" Target="slide50.xml"/><Relationship Id="rId18" Type="http://schemas.openxmlformats.org/officeDocument/2006/relationships/slide" Target="slide49.xml"/><Relationship Id="rId17" Type="http://schemas.openxmlformats.org/officeDocument/2006/relationships/slide" Target="slide48.xml"/><Relationship Id="rId16" Type="http://schemas.openxmlformats.org/officeDocument/2006/relationships/slide" Target="slide46.xml"/><Relationship Id="rId15" Type="http://schemas.openxmlformats.org/officeDocument/2006/relationships/slide" Target="slide45.xml"/><Relationship Id="rId14" Type="http://schemas.openxmlformats.org/officeDocument/2006/relationships/slide" Target="slide43.xml"/><Relationship Id="rId13" Type="http://schemas.openxmlformats.org/officeDocument/2006/relationships/slide" Target="slide42.xml"/><Relationship Id="rId12" Type="http://schemas.openxmlformats.org/officeDocument/2006/relationships/slide" Target="slide41.xml"/><Relationship Id="rId11" Type="http://schemas.openxmlformats.org/officeDocument/2006/relationships/slide" Target="slide40.xml"/><Relationship Id="rId10" Type="http://schemas.openxmlformats.org/officeDocument/2006/relationships/image" Target="../media/image134.emf"/><Relationship Id="rId1" Type="http://schemas.openxmlformats.org/officeDocument/2006/relationships/package" Target="../embeddings/Document114.docx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package" Target="../embeddings/Document3.docx"/><Relationship Id="rId2" Type="http://schemas.openxmlformats.org/officeDocument/2006/relationships/image" Target="../media/image6.emf"/><Relationship Id="rId1" Type="http://schemas.openxmlformats.org/officeDocument/2006/relationships/package" Target="../embeddings/Document2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71014"/>
            <a:ext cx="10259296" cy="792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zh-CN" altLang="zh-CN" sz="3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zh-CN" sz="35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课时　空间直角坐标系及其线性运算的坐标表示</a:t>
            </a:r>
            <a:endParaRPr lang="zh-CN" altLang="zh-CN" sz="35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/>
              <a:t>6.2.2</a:t>
            </a:r>
            <a:r>
              <a:rPr lang="zh-CN" altLang="zh-CN" sz="2400" dirty="0"/>
              <a:t>　空间向量的坐标表示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372" y="1268760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设正四棱锥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的所有棱长均为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，建立适当的空间直角坐标系，求各个顶点的坐标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260648"/>
            <a:ext cx="1123324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如图所示，建立空间直角坐标系，其中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为底面正方形的中心，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SO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轴上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03250" y="4166836"/>
          <a:ext cx="81629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20" name="文档" r:id="rId1" imgW="8171815" imgH="795020" progId="Word.Document.12">
                  <p:embed/>
                </p:oleObj>
              </mc:Choice>
              <mc:Fallback>
                <p:oleObj name="文档" r:id="rId1" imgW="8171815" imgH="795020" progId="Word.Document.12">
                  <p:embed/>
                  <p:pic>
                    <p:nvPicPr>
                      <p:cNvPr id="0" name="图片 7630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3250" y="4166836"/>
                        <a:ext cx="8162925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06425" y="4854169"/>
          <a:ext cx="106854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21" name="文档" r:id="rId3" imgW="10945495" imgH="801370" progId="Word.Document.12">
                  <p:embed/>
                </p:oleObj>
              </mc:Choice>
              <mc:Fallback>
                <p:oleObj name="文档" r:id="rId3" imgW="10945495" imgH="801370" progId="Word.Document.12">
                  <p:embed/>
                  <p:pic>
                    <p:nvPicPr>
                      <p:cNvPr id="0" name="图片 7630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6425" y="4854169"/>
                        <a:ext cx="10685463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06425" y="5487012"/>
          <a:ext cx="1068546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22" name="文档" r:id="rId5" imgW="10945495" imgH="801370" progId="Word.Document.12">
                  <p:embed/>
                </p:oleObj>
              </mc:Choice>
              <mc:Fallback>
                <p:oleObj name="文档" r:id="rId5" imgW="10945495" imgH="801370" progId="Word.Document.12">
                  <p:embed/>
                  <p:pic>
                    <p:nvPicPr>
                      <p:cNvPr id="0" name="图片 7630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5487012"/>
                        <a:ext cx="10685463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2956" name="Picture 76" descr="6-6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46" y="3731217"/>
            <a:ext cx="2455564" cy="245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9376" y="1539036"/>
            <a:ext cx="11233248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均在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平面上，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1,1,0).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平面内，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关于原点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对称，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关于原点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9376" y="6012514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答案不唯一，也可选择其他的点建系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182088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把本例题设条件换成：已知正四棱锥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的底面边长为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，侧棱长为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，试建立适当的空间直角坐标系，写出各顶点的坐标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9376" y="260648"/>
            <a:ext cx="11233248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设正四棱锥底面中心为点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在平面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上的射影为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为坐标原点，以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OP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所在的直线分别为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轴，建立空间直角坐标系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67738" y="2241360"/>
          <a:ext cx="81629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89" name="文档" r:id="rId1" imgW="8171815" imgH="993775" progId="Word.Document.12">
                  <p:embed/>
                </p:oleObj>
              </mc:Choice>
              <mc:Fallback>
                <p:oleObj name="文档" r:id="rId1" imgW="8171815" imgH="993775" progId="Word.Document.12">
                  <p:embed/>
                  <p:pic>
                    <p:nvPicPr>
                      <p:cNvPr id="0" name="图片 7854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7738" y="2241360"/>
                        <a:ext cx="8162925" cy="98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67738" y="3833842"/>
          <a:ext cx="10614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90" name="文档" r:id="rId3" imgW="10945495" imgH="991870" progId="Word.Document.12">
                  <p:embed/>
                </p:oleObj>
              </mc:Choice>
              <mc:Fallback>
                <p:oleObj name="文档" r:id="rId3" imgW="10945495" imgH="991870" progId="Word.Document.12">
                  <p:embed/>
                  <p:pic>
                    <p:nvPicPr>
                      <p:cNvPr id="0" name="图片 7854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738" y="3833842"/>
                        <a:ext cx="106140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67738" y="4815892"/>
          <a:ext cx="106140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91" name="文档" r:id="rId5" imgW="10945495" imgH="991870" progId="Word.Document.12">
                  <p:embed/>
                </p:oleObj>
              </mc:Choice>
              <mc:Fallback>
                <p:oleObj name="文档" r:id="rId5" imgW="10945495" imgH="991870" progId="Word.Document.12">
                  <p:embed/>
                  <p:pic>
                    <p:nvPicPr>
                      <p:cNvPr id="0" name="图片 7854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738" y="4815892"/>
                        <a:ext cx="106140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5413" name="Picture 5" descr="6-7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808" y="1990114"/>
            <a:ext cx="2137391" cy="223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9376" y="3140968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PA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67738" y="5798393"/>
          <a:ext cx="10501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92" name="文档" r:id="rId8" imgW="10945495" imgH="991870" progId="Word.Document.12">
                  <p:embed/>
                </p:oleObj>
              </mc:Choice>
              <mc:Fallback>
                <p:oleObj name="文档" r:id="rId8" imgW="10945495" imgH="991870" progId="Word.Document.12">
                  <p:embed/>
                  <p:pic>
                    <p:nvPicPr>
                      <p:cNvPr id="0" name="图片 78549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738" y="5798393"/>
                        <a:ext cx="1050131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建立空间直角坐标系时，要考虑如何建系才能使点的坐标简单、便于计算，一般是要使尽量多的点落在坐标轴上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对于长方体或正方体，一般取相邻的三条棱所在直线为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轴建立空间直角坐标系；确定点的坐标时，最常用的方法就是求某些与轴平行的线段的长度，即将坐标转化为与轴平行的线段长度，同时要注意坐标的符号，这也是求空间点的坐标的关键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5237" y="548680"/>
            <a:ext cx="11537038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spc="-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建立空间直角坐标系如图所示，正方体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DABC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的中点，写出正六边形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EFGHIJ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各顶点的坐标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pic>
        <p:nvPicPr>
          <p:cNvPr id="786434" name="Picture 2" descr="A1-98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64" y="2554131"/>
            <a:ext cx="3084472" cy="310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384" y="2852936"/>
            <a:ext cx="11089232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DABC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的棱长为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分别是棱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</a:rPr>
              <a:t>CC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的中点，</a:t>
            </a:r>
            <a:endParaRPr lang="zh-CN" altLang="en-US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9140" y="4185816"/>
          <a:ext cx="10628312" cy="219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976" name="文档" r:id="rId3" imgW="10629900" imgH="2197735" progId="Word.Document.12">
                  <p:embed/>
                </p:oleObj>
              </mc:Choice>
              <mc:Fallback>
                <p:oleObj name="文档" r:id="rId3" imgW="10629900" imgH="2197735" progId="Word.Document.12">
                  <p:embed/>
                  <p:pic>
                    <p:nvPicPr>
                      <p:cNvPr id="0" name="图片 7639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140" y="4185816"/>
                        <a:ext cx="10628312" cy="219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A1-9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25" y="260648"/>
            <a:ext cx="2549150" cy="25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2715" y="2636912"/>
            <a:ext cx="1004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二、空间向量的坐标表示及运算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68760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能否由平面向量的坐标运算类比得到空间向量的坐标运算，它们是否成立？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380" y="2653755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成立，空间向量的坐标运算类似于平面向量的坐标运算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空间向量的坐标表示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中，对于空间任意一个向量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，根据空间向量基本定理，存在唯一的有序实数组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有序实数组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中的坐标，记作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538213" y="3896560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了解空间直角坐标系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能在空间直角坐标系中写出所给定点、向量的坐标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掌握空间向量线性运算的坐标表示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72170" y="3140710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36712"/>
            <a:ext cx="11161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380" y="3429000"/>
            <a:ext cx="11161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endParaRPr lang="en-US" altLang="zh-CN" sz="2800" u="sng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一个向量的坐标等于表示这个向量的有向线段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减去它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789446" y="3401634"/>
          <a:ext cx="24415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477" name="文档" r:id="rId1" imgW="2439035" imgH="867410" progId="Word.Document.12">
                  <p:embed/>
                </p:oleObj>
              </mc:Choice>
              <mc:Fallback>
                <p:oleObj name="文档" r:id="rId1" imgW="2439035" imgH="867410" progId="Word.Document.12">
                  <p:embed/>
                  <p:pic>
                    <p:nvPicPr>
                      <p:cNvPr id="0" name="图片 7874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89446" y="3401634"/>
                        <a:ext cx="24415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1991544" y="1556368"/>
            <a:ext cx="40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31504" y="2185700"/>
            <a:ext cx="4019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71464" y="2828825"/>
            <a:ext cx="2509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λa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20336" y="3502516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4911" y="4133423"/>
            <a:ext cx="1273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72595" y="42020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终点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60968" y="483170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1384" y="2230525"/>
          <a:ext cx="1060608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26" name="文档" r:id="rId1" imgW="10610215" imgH="1272540" progId="Word.Document.12">
                  <p:embed/>
                </p:oleObj>
              </mc:Choice>
              <mc:Fallback>
                <p:oleObj name="文档" r:id="rId1" imgW="10610215" imgH="1272540" progId="Word.Document.12">
                  <p:embed/>
                  <p:pic>
                    <p:nvPicPr>
                      <p:cNvPr id="0" name="图片 6813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1384" y="2230525"/>
                        <a:ext cx="10606088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2450" y="2996245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27" name="文档" r:id="rId3" imgW="10669270" imgH="1113790" progId="Word.Document.12">
                  <p:embed/>
                </p:oleObj>
              </mc:Choice>
              <mc:Fallback>
                <p:oleObj name="文档" r:id="rId3" imgW="10669270" imgH="1113790" progId="Word.Document.12">
                  <p:embed/>
                  <p:pic>
                    <p:nvPicPr>
                      <p:cNvPr id="0" name="图片 6813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2996245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6100" y="725426"/>
          <a:ext cx="10812463" cy="130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28" name="文档" r:id="rId5" imgW="10819130" imgH="1319530" progId="Word.Document.12">
                  <p:embed/>
                </p:oleObj>
              </mc:Choice>
              <mc:Fallback>
                <p:oleObj name="文档" r:id="rId5" imgW="10819130" imgH="1319530" progId="Word.Document.12">
                  <p:embed/>
                  <p:pic>
                    <p:nvPicPr>
                      <p:cNvPr id="0" name="图片 6813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100" y="725426"/>
                        <a:ext cx="10812463" cy="130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2450" y="3958717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29" name="文档" r:id="rId7" imgW="10669270" imgH="1113790" progId="Word.Document.12">
                  <p:embed/>
                </p:oleObj>
              </mc:Choice>
              <mc:Fallback>
                <p:oleObj name="文档" r:id="rId7" imgW="10669270" imgH="1113790" progId="Word.Document.12">
                  <p:embed/>
                  <p:pic>
                    <p:nvPicPr>
                      <p:cNvPr id="0" name="图片 6813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3958717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2450" y="4842792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330" name="文档" r:id="rId9" imgW="10669270" imgH="1113790" progId="Word.Document.12">
                  <p:embed/>
                </p:oleObj>
              </mc:Choice>
              <mc:Fallback>
                <p:oleObj name="文档" r:id="rId9" imgW="10669270" imgH="1113790" progId="Word.Document.12">
                  <p:embed/>
                  <p:pic>
                    <p:nvPicPr>
                      <p:cNvPr id="0" name="图片 6813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450" y="4842792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2450" y="2318556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1" name="文档" r:id="rId1" imgW="10669270" imgH="1113790" progId="Word.Document.12">
                  <p:embed/>
                </p:oleObj>
              </mc:Choice>
              <mc:Fallback>
                <p:oleObj name="文档" r:id="rId1" imgW="10669270" imgH="1113790" progId="Word.Document.12">
                  <p:embed/>
                  <p:pic>
                    <p:nvPicPr>
                      <p:cNvPr id="0" name="图片 7885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2318556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44624"/>
          <a:ext cx="11036300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2" name="文档" r:id="rId3" imgW="11238230" imgH="1749425" progId="Word.Document.12">
                  <p:embed/>
                </p:oleObj>
              </mc:Choice>
              <mc:Fallback>
                <p:oleObj name="文档" r:id="rId3" imgW="11238230" imgH="1749425" progId="Word.Document.12">
                  <p:embed/>
                  <p:pic>
                    <p:nvPicPr>
                      <p:cNvPr id="0" name="图片 7885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44624"/>
                        <a:ext cx="11036300" cy="171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52450" y="3281028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3" name="文档" r:id="rId5" imgW="10669270" imgH="1113790" progId="Word.Document.12">
                  <p:embed/>
                </p:oleObj>
              </mc:Choice>
              <mc:Fallback>
                <p:oleObj name="文档" r:id="rId5" imgW="10669270" imgH="1113790" progId="Word.Document.12">
                  <p:embed/>
                  <p:pic>
                    <p:nvPicPr>
                      <p:cNvPr id="0" name="图片 7885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50" y="3281028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2450" y="3975447"/>
          <a:ext cx="105378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4" name="文档" r:id="rId7" imgW="10669270" imgH="1113790" progId="Word.Document.12">
                  <p:embed/>
                </p:oleObj>
              </mc:Choice>
              <mc:Fallback>
                <p:oleObj name="文档" r:id="rId7" imgW="10669270" imgH="1113790" progId="Word.Document.12">
                  <p:embed/>
                  <p:pic>
                    <p:nvPicPr>
                      <p:cNvPr id="0" name="图片 78856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3975447"/>
                        <a:ext cx="10537825" cy="110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89759" y="1671191"/>
            <a:ext cx="11089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假设存在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满足条件，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2450" y="4479503"/>
          <a:ext cx="10472738" cy="17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5" name="文档" r:id="rId9" imgW="10669270" imgH="1784350" progId="Word.Document.12">
                  <p:embed/>
                </p:oleObj>
              </mc:Choice>
              <mc:Fallback>
                <p:oleObj name="文档" r:id="rId9" imgW="10669270" imgH="1784350" progId="Word.Document.12">
                  <p:embed/>
                  <p:pic>
                    <p:nvPicPr>
                      <p:cNvPr id="0" name="图片 78856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450" y="4479503"/>
                        <a:ext cx="10472738" cy="174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89759" y="6093296"/>
            <a:ext cx="11089465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所以存在实数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使得结论成立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397675"/>
            <a:ext cx="111871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b="1" kern="10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向量的坐标可由其两个端点的坐标确定，即向量的坐标等于其终点的坐标减去起点的坐标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特别地，当向量的起点为坐标原点时，向量的坐标即是终点的坐标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进行空间向量的加、减、数乘的坐标运算的关键是运用好其运算法则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1975" y="838200"/>
          <a:ext cx="109918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91" name="文档" r:id="rId1" imgW="11339830" imgH="1935480" progId="Word.Document.12">
                  <p:embed/>
                </p:oleObj>
              </mc:Choice>
              <mc:Fallback>
                <p:oleObj name="文档" r:id="rId1" imgW="11339830" imgH="1935480" progId="Word.Document.12">
                  <p:embed/>
                  <p:pic>
                    <p:nvPicPr>
                      <p:cNvPr id="0" name="图片 73529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1975" y="838200"/>
                        <a:ext cx="10991850" cy="187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6099" y="917829"/>
          <a:ext cx="110013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31" name="文档" r:id="rId1" imgW="11468100" imgH="1062355" progId="Word.Document.12">
                  <p:embed/>
                </p:oleObj>
              </mc:Choice>
              <mc:Fallback>
                <p:oleObj name="文档" r:id="rId1" imgW="11468100" imgH="1062355" progId="Word.Document.12">
                  <p:embed/>
                  <p:pic>
                    <p:nvPicPr>
                      <p:cNvPr id="0" name="图片 6855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099" y="917829"/>
                        <a:ext cx="110013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1871395"/>
          <a:ext cx="108759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32" name="文档" r:id="rId3" imgW="11468100" imgH="1062355" progId="Word.Document.12">
                  <p:embed/>
                </p:oleObj>
              </mc:Choice>
              <mc:Fallback>
                <p:oleObj name="文档" r:id="rId3" imgW="11468100" imgH="1062355" progId="Word.Document.12">
                  <p:embed/>
                  <p:pic>
                    <p:nvPicPr>
                      <p:cNvPr id="0" name="图片 6855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871395"/>
                        <a:ext cx="108759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42925" y="2730927"/>
          <a:ext cx="107727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33" name="文档" r:id="rId5" imgW="11468100" imgH="1062355" progId="Word.Document.12">
                  <p:embed/>
                </p:oleObj>
              </mc:Choice>
              <mc:Fallback>
                <p:oleObj name="文档" r:id="rId5" imgW="11468100" imgH="1062355" progId="Word.Document.12">
                  <p:embed/>
                  <p:pic>
                    <p:nvPicPr>
                      <p:cNvPr id="0" name="图片 6855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2730927"/>
                        <a:ext cx="1077277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42925" y="3607227"/>
          <a:ext cx="107727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34" name="文档" r:id="rId7" imgW="11468100" imgH="1784350" progId="Word.Document.12">
                  <p:embed/>
                </p:oleObj>
              </mc:Choice>
              <mc:Fallback>
                <p:oleObj name="文档" r:id="rId7" imgW="11468100" imgH="1784350" progId="Word.Document.12">
                  <p:embed/>
                  <p:pic>
                    <p:nvPicPr>
                      <p:cNvPr id="0" name="图片 6855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925" y="3607227"/>
                        <a:ext cx="1077277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85775" y="188640"/>
            <a:ext cx="112988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42925" y="5047784"/>
          <a:ext cx="8139113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535" name="文档" r:id="rId9" imgW="8126095" imgH="1921510" progId="Word.Document.12">
                  <p:embed/>
                </p:oleObj>
              </mc:Choice>
              <mc:Fallback>
                <p:oleObj name="文档" r:id="rId9" imgW="8126095" imgH="1921510" progId="Word.Document.12">
                  <p:embed/>
                  <p:pic>
                    <p:nvPicPr>
                      <p:cNvPr id="0" name="图片 6855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2925" y="5047784"/>
                        <a:ext cx="8139113" cy="192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6099" y="1589887"/>
          <a:ext cx="11001375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3" name="文档" r:id="rId1" imgW="11468100" imgH="1062355" progId="Word.Document.12">
                  <p:embed/>
                </p:oleObj>
              </mc:Choice>
              <mc:Fallback>
                <p:oleObj name="文档" r:id="rId1" imgW="11468100" imgH="1062355" progId="Word.Document.12">
                  <p:embed/>
                  <p:pic>
                    <p:nvPicPr>
                      <p:cNvPr id="0" name="图片 7895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6099" y="1589887"/>
                        <a:ext cx="11001375" cy="101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42925" y="2548483"/>
          <a:ext cx="1077277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4" name="文档" r:id="rId3" imgW="11468100" imgH="1784350" progId="Word.Document.12">
                  <p:embed/>
                </p:oleObj>
              </mc:Choice>
              <mc:Fallback>
                <p:oleObj name="文档" r:id="rId3" imgW="11468100" imgH="1784350" progId="Word.Document.12">
                  <p:embed/>
                  <p:pic>
                    <p:nvPicPr>
                      <p:cNvPr id="0" name="图片 7895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2548483"/>
                        <a:ext cx="10772775" cy="166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542925" y="4282033"/>
          <a:ext cx="106584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555" name="文档" r:id="rId5" imgW="11495405" imgH="1097280" progId="Word.Document.12">
                  <p:embed/>
                </p:oleObj>
              </mc:Choice>
              <mc:Fallback>
                <p:oleObj name="文档" r:id="rId5" imgW="11495405" imgH="1097280" progId="Word.Document.12">
                  <p:embed/>
                  <p:pic>
                    <p:nvPicPr>
                      <p:cNvPr id="0" name="图片 7895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925" y="4282033"/>
                        <a:ext cx="10658475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85775" y="860698"/>
            <a:ext cx="11298857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4,5).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1881" y="2636912"/>
            <a:ext cx="1120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三、空间向量平行的坐标表示及应用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257141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已知空间向量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6" name="任意多边形 5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8" name="肘形连接符 7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" name="矩形 8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343472" y="1981308"/>
            <a:ext cx="4081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λz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1063" y="2636912"/>
          <a:ext cx="8139113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44" name="文档" r:id="rId1" imgW="8126095" imgH="1160780" progId="Word.Document.12">
                  <p:embed/>
                </p:oleObj>
              </mc:Choice>
              <mc:Fallback>
                <p:oleObj name="文档" r:id="rId1" imgW="8126095" imgH="1160780" progId="Word.Document.12">
                  <p:embed/>
                  <p:pic>
                    <p:nvPicPr>
                      <p:cNvPr id="0" name="图片 7905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1063" y="2636912"/>
                        <a:ext cx="8139113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57813" y="1168750"/>
            <a:ext cx="11154811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3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的顶点坐标分别是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，求证：四边形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是一个梯形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412776"/>
            <a:ext cx="109667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我们所在的教室是一个三维立体图形，如果以教室的一个墙角为坐标原点，沿着三条墙缝作射线可以得到三个空间向量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那么教室中的任意一点与这三个空间向量有什么关系呢？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  <p:pic>
        <p:nvPicPr>
          <p:cNvPr id="782338" name="Picture 2" descr="6-6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95" y="3453376"/>
            <a:ext cx="3732211" cy="22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2450" y="333375"/>
          <a:ext cx="112395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2" name="文档" r:id="rId1" imgW="11605260" imgH="1388110" progId="Word.Document.12">
                  <p:embed/>
                </p:oleObj>
              </mc:Choice>
              <mc:Fallback>
                <p:oleObj name="文档" r:id="rId1" imgW="11605260" imgH="1388110" progId="Word.Document.12">
                  <p:embed/>
                  <p:pic>
                    <p:nvPicPr>
                      <p:cNvPr id="0" name="图片 7253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2450" y="333375"/>
                        <a:ext cx="11239500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52450" y="1787674"/>
          <a:ext cx="109918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3" name="文档" r:id="rId3" imgW="11337290" imgH="1193165" progId="Word.Document.12">
                  <p:embed/>
                </p:oleObj>
              </mc:Choice>
              <mc:Fallback>
                <p:oleObj name="文档" r:id="rId3" imgW="11337290" imgH="1193165" progId="Word.Document.12">
                  <p:embed/>
                  <p:pic>
                    <p:nvPicPr>
                      <p:cNvPr id="0" name="图片 7253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787674"/>
                        <a:ext cx="1099185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2450" y="2616820"/>
          <a:ext cx="110045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4" name="文档" r:id="rId5" imgW="11269980" imgH="974090" progId="Word.Document.12">
                  <p:embed/>
                </p:oleObj>
              </mc:Choice>
              <mc:Fallback>
                <p:oleObj name="文档" r:id="rId5" imgW="11269980" imgH="974090" progId="Word.Document.12">
                  <p:embed/>
                  <p:pic>
                    <p:nvPicPr>
                      <p:cNvPr id="0" name="图片 7253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450" y="2616820"/>
                        <a:ext cx="110045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52450" y="3418954"/>
          <a:ext cx="110045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5" name="文档" r:id="rId7" imgW="11276330" imgH="989330" progId="Word.Document.12">
                  <p:embed/>
                </p:oleObj>
              </mc:Choice>
              <mc:Fallback>
                <p:oleObj name="文档" r:id="rId7" imgW="11276330" imgH="989330" progId="Word.Document.12">
                  <p:embed/>
                  <p:pic>
                    <p:nvPicPr>
                      <p:cNvPr id="0" name="图片 72530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3418954"/>
                        <a:ext cx="11004550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52450" y="4221088"/>
          <a:ext cx="10925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6" name="文档" r:id="rId9" imgW="11269980" imgH="991870" progId="Word.Document.12">
                  <p:embed/>
                </p:oleObj>
              </mc:Choice>
              <mc:Fallback>
                <p:oleObj name="文档" r:id="rId9" imgW="11269980" imgH="991870" progId="Word.Document.12">
                  <p:embed/>
                  <p:pic>
                    <p:nvPicPr>
                      <p:cNvPr id="0" name="图片 72530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2450" y="4221088"/>
                        <a:ext cx="109251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2450" y="5173588"/>
          <a:ext cx="10925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07" name="文档" r:id="rId11" imgW="11269980" imgH="991870" progId="Word.Document.12">
                  <p:embed/>
                </p:oleObj>
              </mc:Choice>
              <mc:Fallback>
                <p:oleObj name="文档" r:id="rId11" imgW="11269980" imgH="991870" progId="Word.Document.12">
                  <p:embed/>
                  <p:pic>
                    <p:nvPicPr>
                      <p:cNvPr id="0" name="图片 72530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2450" y="5173588"/>
                        <a:ext cx="109251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45468" y="5877272"/>
            <a:ext cx="37257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为梯形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判断空间向量平行的步骤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向量化：将空间中的平行转化为向量的平行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向量关系代数化：写出向量的坐标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4817" y="2852936"/>
          <a:ext cx="1073943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568" name="文档" r:id="rId1" imgW="10741025" imgH="1830070" progId="Word.Document.12">
                  <p:embed/>
                </p:oleObj>
              </mc:Choice>
              <mc:Fallback>
                <p:oleObj name="文档" r:id="rId1" imgW="10741025" imgH="1830070" progId="Word.Document.12">
                  <p:embed/>
                  <p:pic>
                    <p:nvPicPr>
                      <p:cNvPr id="0" name="图片 7915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817" y="2852936"/>
                        <a:ext cx="1073943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3516" y="692696"/>
          <a:ext cx="1101566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36" name="文档" r:id="rId1" imgW="11017250" imgH="1743710" progId="Word.Document.12">
                  <p:embed/>
                </p:oleObj>
              </mc:Choice>
              <mc:Fallback>
                <p:oleObj name="文档" r:id="rId1" imgW="11017250" imgH="1743710" progId="Word.Document.12">
                  <p:embed/>
                  <p:pic>
                    <p:nvPicPr>
                      <p:cNvPr id="0" name="图片 7926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3516" y="692696"/>
                        <a:ext cx="11015662" cy="174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53516" y="2449810"/>
          <a:ext cx="11010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37" name="文档" r:id="rId3" imgW="11017250" imgH="1124585" progId="Word.Document.12">
                  <p:embed/>
                </p:oleObj>
              </mc:Choice>
              <mc:Fallback>
                <p:oleObj name="文档" r:id="rId3" imgW="11017250" imgH="1124585" progId="Word.Document.12">
                  <p:embed/>
                  <p:pic>
                    <p:nvPicPr>
                      <p:cNvPr id="0" name="图片 79263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16" y="2449810"/>
                        <a:ext cx="110109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65584" y="3222570"/>
            <a:ext cx="11175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(4,1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53516" y="4033242"/>
          <a:ext cx="11010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38" name="文档" r:id="rId5" imgW="11017250" imgH="1124585" progId="Word.Document.12">
                  <p:embed/>
                </p:oleObj>
              </mc:Choice>
              <mc:Fallback>
                <p:oleObj name="文档" r:id="rId5" imgW="11017250" imgH="1124585" progId="Word.Document.12">
                  <p:embed/>
                  <p:pic>
                    <p:nvPicPr>
                      <p:cNvPr id="0" name="图片 7926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516" y="4033242"/>
                        <a:ext cx="110109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3516" y="4897338"/>
          <a:ext cx="11010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639" name="文档" r:id="rId7" imgW="11017250" imgH="1124585" progId="Word.Document.12">
                  <p:embed/>
                </p:oleObj>
              </mc:Choice>
              <mc:Fallback>
                <p:oleObj name="文档" r:id="rId7" imgW="11017250" imgH="1124585" progId="Word.Document.12">
                  <p:embed/>
                  <p:pic>
                    <p:nvPicPr>
                      <p:cNvPr id="0" name="图片 7926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516" y="4897338"/>
                        <a:ext cx="110109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空间直角坐标系及空间中点的坐标表示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空间向量的坐标表示及运算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共线向量的坐标表示及应用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方法归纳：数形结合、类比联想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常见误区：混淆空间点的坐标和向量坐标的概念，只有起点在原点的向量的坐标才和终点的坐标相同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02431" y="764704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(1,3,4)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5625" y="2099092"/>
          <a:ext cx="10407650" cy="196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59" name="文档" r:id="rId5" imgW="10416540" imgH="1970405" progId="Word.Document.12">
                  <p:embed/>
                </p:oleObj>
              </mc:Choice>
              <mc:Fallback>
                <p:oleObj name="文档" r:id="rId5" imgW="10416540" imgH="1970405" progId="Word.Document.12">
                  <p:embed/>
                  <p:pic>
                    <p:nvPicPr>
                      <p:cNvPr id="0" name="图片 7721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625" y="2099092"/>
                        <a:ext cx="10407650" cy="1960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9"/>
          <p:cNvSpPr txBox="1"/>
          <p:nvPr/>
        </p:nvSpPr>
        <p:spPr>
          <a:xfrm>
            <a:off x="344885" y="31409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2450" y="4272508"/>
          <a:ext cx="104108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60" name="文档" r:id="rId7" imgW="10416540" imgH="1029970" progId="Word.Document.12">
                  <p:embed/>
                </p:oleObj>
              </mc:Choice>
              <mc:Fallback>
                <p:oleObj name="文档" r:id="rId7" imgW="10416540" imgH="1029970" progId="Word.Document.12">
                  <p:embed/>
                  <p:pic>
                    <p:nvPicPr>
                      <p:cNvPr id="0" name="图片 7721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2450" y="4272508"/>
                        <a:ext cx="1041082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71500" y="567233"/>
          <a:ext cx="10944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7" name="文档" r:id="rId1" imgW="11057890" imgH="1388110" progId="Word.Document.12">
                  <p:embed/>
                </p:oleObj>
              </mc:Choice>
              <mc:Fallback>
                <p:oleObj name="文档" r:id="rId1" imgW="11057890" imgH="1388110" progId="Word.Document.12">
                  <p:embed/>
                  <p:pic>
                    <p:nvPicPr>
                      <p:cNvPr id="0" name="图片 6567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567233"/>
                        <a:ext cx="109442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8849" y="1848366"/>
            <a:ext cx="1122117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7,10,24)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6,8,24)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5,6,24)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574675" y="3379390"/>
          <a:ext cx="10982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8" name="文档" r:id="rId7" imgW="11057890" imgH="1220470" progId="Word.Document.12">
                  <p:embed/>
                </p:oleObj>
              </mc:Choice>
              <mc:Fallback>
                <p:oleObj name="文档" r:id="rId7" imgW="11057890" imgH="1220470" progId="Word.Document.12">
                  <p:embed/>
                  <p:pic>
                    <p:nvPicPr>
                      <p:cNvPr id="0" name="图片 6567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675" y="3379390"/>
                        <a:ext cx="10982325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3916917" y="251302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74675" y="4096122"/>
          <a:ext cx="109823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719" name="文档" r:id="rId9" imgW="11057890" imgH="1220470" progId="Word.Document.12">
                  <p:embed/>
                </p:oleObj>
              </mc:Choice>
              <mc:Fallback>
                <p:oleObj name="文档" r:id="rId9" imgW="11057890" imgH="1220470" progId="Word.Document.12">
                  <p:embed/>
                  <p:pic>
                    <p:nvPicPr>
                      <p:cNvPr id="0" name="图片 6567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675" y="4096122"/>
                        <a:ext cx="10982325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08849" y="4934135"/>
            <a:ext cx="1122117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5,6,24).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836712"/>
            <a:ext cx="11010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共线的向量坐标是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A.(2,0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.(3,6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5797" y="2252092"/>
          <a:ext cx="813911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39" name="文档" r:id="rId5" imgW="8126095" imgH="1104900" progId="Word.Document.12">
                  <p:embed/>
                </p:oleObj>
              </mc:Choice>
              <mc:Fallback>
                <p:oleObj name="文档" r:id="rId5" imgW="8126095" imgH="1104900" progId="Word.Document.12">
                  <p:embed/>
                  <p:pic>
                    <p:nvPicPr>
                      <p:cNvPr id="0" name="图片 79363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5797" y="2252092"/>
                        <a:ext cx="8139113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4475806" y="238052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14375" y="3600794"/>
          <a:ext cx="81248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40" name="文档" r:id="rId7" imgW="8126095" imgH="1104900" progId="Word.Document.12">
                  <p:embed/>
                </p:oleObj>
              </mc:Choice>
              <mc:Fallback>
                <p:oleObj name="文档" r:id="rId7" imgW="8126095" imgH="1104900" progId="Word.Document.12">
                  <p:embed/>
                  <p:pic>
                    <p:nvPicPr>
                      <p:cNvPr id="0" name="图片 79363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375" y="3600794"/>
                        <a:ext cx="81248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714375" y="4565873"/>
          <a:ext cx="81248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41" name="文档" r:id="rId9" imgW="8126095" imgH="1104900" progId="Word.Document.12">
                  <p:embed/>
                </p:oleObj>
              </mc:Choice>
              <mc:Fallback>
                <p:oleObj name="文档" r:id="rId9" imgW="8126095" imgH="1104900" progId="Word.Document.12">
                  <p:embed/>
                  <p:pic>
                    <p:nvPicPr>
                      <p:cNvPr id="0" name="图片 79364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375" y="4565873"/>
                        <a:ext cx="8124825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9132" y="723900"/>
          <a:ext cx="108537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92" name="文档" r:id="rId5" imgW="10855325" imgH="1715770" progId="Word.Document.12">
                  <p:embed/>
                </p:oleObj>
              </mc:Choice>
              <mc:Fallback>
                <p:oleObj name="文档" r:id="rId5" imgW="10855325" imgH="1715770" progId="Word.Document.12">
                  <p:embed/>
                  <p:pic>
                    <p:nvPicPr>
                      <p:cNvPr id="0" name="图片 6321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132" y="723900"/>
                        <a:ext cx="10853737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2144" name="Picture 336" descr="6-7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25" y="2420888"/>
            <a:ext cx="2021351" cy="19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84862" y="1115219"/>
          <a:ext cx="24923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93" name="文档" r:id="rId8" imgW="2484755" imgH="1111885" progId="Word.Document.12">
                  <p:embed/>
                </p:oleObj>
              </mc:Choice>
              <mc:Fallback>
                <p:oleObj name="文档" r:id="rId8" imgW="2484755" imgH="1111885" progId="Word.Document.12">
                  <p:embed/>
                  <p:pic>
                    <p:nvPicPr>
                      <p:cNvPr id="0" name="图片 63219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4862" y="1115219"/>
                        <a:ext cx="2492375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66750" y="4495006"/>
          <a:ext cx="108489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94" name="文档" r:id="rId10" imgW="10855325" imgH="1286510" progId="Word.Document.12">
                  <p:embed/>
                </p:oleObj>
              </mc:Choice>
              <mc:Fallback>
                <p:oleObj name="文档" r:id="rId10" imgW="10855325" imgH="1286510" progId="Word.Document.12">
                  <p:embed/>
                  <p:pic>
                    <p:nvPicPr>
                      <p:cNvPr id="0" name="图片 63219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750" y="4495006"/>
                        <a:ext cx="1084897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666750" y="5465018"/>
          <a:ext cx="108489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95" name="文档" r:id="rId12" imgW="10855325" imgH="1287780" progId="Word.Document.12">
                  <p:embed/>
                </p:oleObj>
              </mc:Choice>
              <mc:Fallback>
                <p:oleObj name="文档" r:id="rId12" imgW="10855325" imgH="1287780" progId="Word.Document.12">
                  <p:embed/>
                  <p:pic>
                    <p:nvPicPr>
                      <p:cNvPr id="0" name="图片 63219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750" y="5465018"/>
                        <a:ext cx="10848975" cy="1285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返回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784966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一、空间直角坐标系及空间中点的坐标表示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69135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二、空间向量的坐标表示及运算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691356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三、空间向量平行的坐标表示及应用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736129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在空间直角坐标系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中，下列说法正确的是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6874" y="1405557"/>
          <a:ext cx="8139113" cy="311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59" name="文档" r:id="rId20" imgW="8126095" imgH="3109595" progId="Word.Document.12">
                  <p:embed/>
                </p:oleObj>
              </mc:Choice>
              <mc:Fallback>
                <p:oleObj name="文档" r:id="rId20" imgW="8126095" imgH="3109595" progId="Word.Document.12">
                  <p:embed/>
                  <p:pic>
                    <p:nvPicPr>
                      <p:cNvPr id="0" name="图片 79465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56874" y="1405557"/>
                        <a:ext cx="8139113" cy="311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19"/>
          <p:cNvSpPr txBox="1"/>
          <p:nvPr/>
        </p:nvSpPr>
        <p:spPr>
          <a:xfrm>
            <a:off x="210394" y="36450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57200" y="4517107"/>
          <a:ext cx="11210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60" name="文档" r:id="rId22" imgW="11216640" imgH="1001395" progId="Word.Document.12">
                  <p:embed/>
                </p:oleObj>
              </mc:Choice>
              <mc:Fallback>
                <p:oleObj name="文档" r:id="rId22" imgW="11216640" imgH="1001395" progId="Word.Document.12">
                  <p:embed/>
                  <p:pic>
                    <p:nvPicPr>
                      <p:cNvPr id="0" name="图片 79465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7200" y="4517107"/>
                        <a:ext cx="112109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57200" y="5197078"/>
          <a:ext cx="112109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661" name="文档" r:id="rId24" imgW="11216640" imgH="1001395" progId="Word.Document.12">
                  <p:embed/>
                </p:oleObj>
              </mc:Choice>
              <mc:Fallback>
                <p:oleObj name="文档" r:id="rId24" imgW="11216640" imgH="1001395" progId="Word.Document.12">
                  <p:embed/>
                  <p:pic>
                    <p:nvPicPr>
                      <p:cNvPr id="0" name="图片 794660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7200" y="5197078"/>
                        <a:ext cx="1121092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404664"/>
            <a:ext cx="1118713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.(5,1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5,1,4)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2431" y="3573016"/>
            <a:ext cx="111871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则向量</a:t>
            </a:r>
            <a:r>
              <a:rPr lang="en-US" altLang="zh-CN" sz="2800" b="1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(3,5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(2,2,3)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4(1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1,4)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63935" y="17539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2204194"/>
          <a:ext cx="10961687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525" name="文档" r:id="rId17" imgW="11230610" imgH="2595245" progId="Word.Document.12">
                  <p:embed/>
                </p:oleObj>
              </mc:Choice>
              <mc:Fallback>
                <p:oleObj name="文档" r:id="rId17" imgW="11230610" imgH="2595245" progId="Word.Document.12">
                  <p:embed/>
                  <p:pic>
                    <p:nvPicPr>
                      <p:cNvPr id="0" name="图片 7445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3563" y="2204194"/>
                        <a:ext cx="10961687" cy="252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9376" y="116632"/>
            <a:ext cx="11109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下列各组两个向量中，平行的有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(1,2,1)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24727" y="141277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24727" y="34323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9376" y="4293096"/>
            <a:ext cx="11109374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，有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，有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而对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中两向量，不存在实数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，使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，故不平行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1213258"/>
            <a:ext cx="110904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(2,4,1)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在同一条直线上，那么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TextBox 19"/>
          <p:cNvSpPr txBox="1"/>
          <p:nvPr/>
        </p:nvSpPr>
        <p:spPr>
          <a:xfrm>
            <a:off x="367259" y="250015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95313" y="836712"/>
          <a:ext cx="110585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90" name="文档" r:id="rId1" imgW="11324590" imgH="1982470" progId="Word.Document.12">
                  <p:embed/>
                </p:oleObj>
              </mc:Choice>
              <mc:Fallback>
                <p:oleObj name="文档" r:id="rId1" imgW="11324590" imgH="1982470" progId="Word.Document.12">
                  <p:embed/>
                  <p:pic>
                    <p:nvPicPr>
                      <p:cNvPr id="0" name="图片 7956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836712"/>
                        <a:ext cx="11058525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95313" y="1605731"/>
          <a:ext cx="1086643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91" name="文档" r:id="rId3" imgW="11324590" imgH="1380490" progId="Word.Document.12">
                  <p:embed/>
                </p:oleObj>
              </mc:Choice>
              <mc:Fallback>
                <p:oleObj name="文档" r:id="rId3" imgW="11324590" imgH="1380490" progId="Word.Document.12">
                  <p:embed/>
                  <p:pic>
                    <p:nvPicPr>
                      <p:cNvPr id="0" name="图片 7956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3" y="1605731"/>
                        <a:ext cx="10866437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95313" y="2492896"/>
          <a:ext cx="10866437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92" name="文档" r:id="rId21" imgW="11324590" imgH="1380490" progId="Word.Document.12">
                  <p:embed/>
                </p:oleObj>
              </mc:Choice>
              <mc:Fallback>
                <p:oleObj name="文档" r:id="rId21" imgW="11324590" imgH="1380490" progId="Word.Document.12">
                  <p:embed/>
                  <p:pic>
                    <p:nvPicPr>
                      <p:cNvPr id="0" name="图片 79569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5313" y="2492896"/>
                        <a:ext cx="10866437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98326" y="3276210"/>
            <a:ext cx="11090424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95313" y="4005064"/>
          <a:ext cx="10739437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693" name="文档" r:id="rId23" imgW="11324590" imgH="1784350" progId="Word.Document.12">
                  <p:embed/>
                </p:oleObj>
              </mc:Choice>
              <mc:Fallback>
                <p:oleObj name="文档" r:id="rId23" imgW="11324590" imgH="1784350" progId="Word.Document.12">
                  <p:embed/>
                  <p:pic>
                    <p:nvPicPr>
                      <p:cNvPr id="0" name="图片 79569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95313" y="4005064"/>
                        <a:ext cx="10739437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5313" y="332656"/>
          <a:ext cx="10760075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2" name="文档" r:id="rId1" imgW="11015345" imgH="3808730" progId="Word.Document.12">
                  <p:embed/>
                </p:oleObj>
              </mc:Choice>
              <mc:Fallback>
                <p:oleObj name="文档" r:id="rId1" imgW="11015345" imgH="3808730" progId="Word.Document.12">
                  <p:embed/>
                  <p:pic>
                    <p:nvPicPr>
                      <p:cNvPr id="0" name="图片 6975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5313" y="332656"/>
                        <a:ext cx="10760075" cy="370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TextBox 19"/>
          <p:cNvSpPr txBox="1"/>
          <p:nvPr/>
        </p:nvSpPr>
        <p:spPr>
          <a:xfrm>
            <a:off x="371350" y="314310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95313" y="3933056"/>
          <a:ext cx="106965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3" name="文档" r:id="rId19" imgW="10956290" imgH="1096010" progId="Word.Document.12">
                  <p:embed/>
                </p:oleObj>
              </mc:Choice>
              <mc:Fallback>
                <p:oleObj name="文档" r:id="rId19" imgW="10956290" imgH="1096010" progId="Word.Document.12">
                  <p:embed/>
                  <p:pic>
                    <p:nvPicPr>
                      <p:cNvPr id="0" name="图片 69755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5313" y="3933056"/>
                        <a:ext cx="10696575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95313" y="5316538"/>
          <a:ext cx="106330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54" name="文档" r:id="rId21" imgW="10956290" imgH="1094105" progId="Word.Document.12">
                  <p:embed/>
                </p:oleObj>
              </mc:Choice>
              <mc:Fallback>
                <p:oleObj name="文档" r:id="rId21" imgW="10956290" imgH="1094105" progId="Word.Document.12">
                  <p:embed/>
                  <p:pic>
                    <p:nvPicPr>
                      <p:cNvPr id="0" name="图片 69755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5313" y="5316538"/>
                        <a:ext cx="10633075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68062" y="4666451"/>
            <a:ext cx="2537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748" y="620688"/>
            <a:ext cx="11016504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下列各组向量中共面的有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(1,2,3)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(3,0,2)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(4,2,5)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(1,0,1)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(1,1,0)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(1,0,1)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452989" y="13407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52989" y="189026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52989" y="257644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0227" y="576460"/>
            <a:ext cx="10998381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中，设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69925" y="1296540"/>
          <a:ext cx="10696575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65" name="文档" r:id="rId17" imgW="11017250" imgH="1784350" progId="Word.Document.12">
                  <p:embed/>
                </p:oleObj>
              </mc:Choice>
              <mc:Fallback>
                <p:oleObj name="文档" r:id="rId17" imgW="11017250" imgH="1784350" progId="Word.Document.12">
                  <p:embed/>
                  <p:pic>
                    <p:nvPicPr>
                      <p:cNvPr id="0" name="图片 70076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9925" y="1296540"/>
                        <a:ext cx="10696575" cy="172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3523855" y="1584671"/>
          <a:ext cx="4789487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766" name="文档" r:id="rId19" imgW="5039360" imgH="1192530" progId="Word.Document.12">
                  <p:embed/>
                </p:oleObj>
              </mc:Choice>
              <mc:Fallback>
                <p:oleObj name="文档" r:id="rId19" imgW="5039360" imgH="1192530" progId="Word.Document.12">
                  <p:embed/>
                  <p:pic>
                    <p:nvPicPr>
                      <p:cNvPr id="0" name="图片 70076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23855" y="1584671"/>
                        <a:ext cx="4789487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70227" y="2952162"/>
            <a:ext cx="10998381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故存在实数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使得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共面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中三个向量也共面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615950" y="3396022"/>
          <a:ext cx="108140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186" name="文档" r:id="rId17" imgW="11070590" imgH="1584960" progId="Word.Document.12">
                  <p:embed/>
                </p:oleObj>
              </mc:Choice>
              <mc:Fallback>
                <p:oleObj name="文档" r:id="rId17" imgW="11070590" imgH="1584960" progId="Word.Document.12">
                  <p:embed/>
                  <p:pic>
                    <p:nvPicPr>
                      <p:cNvPr id="0" name="图片 6311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5950" y="3396022"/>
                        <a:ext cx="10814050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14592" y="1332482"/>
            <a:ext cx="11126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(3,5,7)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50920" y="147172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140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14592" y="2564904"/>
            <a:ext cx="1112602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显然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4592" y="4441746"/>
            <a:ext cx="1112602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140.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804541"/>
            <a:ext cx="11089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3,9)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三点共线，则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46656" y="157323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dirty="0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50523" y="2313385"/>
          <a:ext cx="81391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22" name="文档" r:id="rId17" imgW="8126095" imgH="1585595" progId="Word.Document.12">
                  <p:embed/>
                </p:oleObj>
              </mc:Choice>
              <mc:Fallback>
                <p:oleObj name="文档" r:id="rId17" imgW="8126095" imgH="1585595" progId="Word.Document.12">
                  <p:embed/>
                  <p:pic>
                    <p:nvPicPr>
                      <p:cNvPr id="0" name="图片 7018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0523" y="2313385"/>
                        <a:ext cx="8139112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50523" y="3036789"/>
          <a:ext cx="8139112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23" name="文档" r:id="rId19" imgW="8126095" imgH="1585595" progId="Word.Document.12">
                  <p:embed/>
                </p:oleObj>
              </mc:Choice>
              <mc:Fallback>
                <p:oleObj name="文档" r:id="rId19" imgW="8126095" imgH="1585595" progId="Word.Document.12">
                  <p:embed/>
                  <p:pic>
                    <p:nvPicPr>
                      <p:cNvPr id="0" name="图片 7018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0523" y="3036789"/>
                        <a:ext cx="8139112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47700" y="3805294"/>
          <a:ext cx="81280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24" name="文档" r:id="rId21" imgW="8126095" imgH="1585595" progId="Word.Document.12">
                  <p:embed/>
                </p:oleObj>
              </mc:Choice>
              <mc:Fallback>
                <p:oleObj name="文档" r:id="rId21" imgW="8126095" imgH="1585595" progId="Word.Document.12">
                  <p:embed/>
                  <p:pic>
                    <p:nvPicPr>
                      <p:cNvPr id="0" name="图片 7018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7700" y="3805294"/>
                        <a:ext cx="81280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551384" y="4775678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5380" y="2760826"/>
            <a:ext cx="1116124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5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一、空间直角坐标系及空间中点的坐标表示</a:t>
            </a:r>
            <a:endParaRPr lang="zh-CN" altLang="zh-CN" sz="45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82600" y="778644"/>
          <a:ext cx="1122680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47" name="文档" r:id="rId1" imgW="11385550" imgH="2180590" progId="Word.Document.12">
                  <p:embed/>
                </p:oleObj>
              </mc:Choice>
              <mc:Fallback>
                <p:oleObj name="文档" r:id="rId1" imgW="11385550" imgH="2180590" progId="Word.Document.12">
                  <p:embed/>
                  <p:pic>
                    <p:nvPicPr>
                      <p:cNvPr id="0" name="图片 7487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2600" y="778644"/>
                        <a:ext cx="11226800" cy="214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748739" name="Picture 195" descr="6-7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92" y="3068960"/>
            <a:ext cx="2816417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82600" y="332656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27" name="文档" r:id="rId1" imgW="11385550" imgH="1109345" progId="Word.Document.12">
                  <p:embed/>
                </p:oleObj>
              </mc:Choice>
              <mc:Fallback>
                <p:oleObj name="文档" r:id="rId1" imgW="11385550" imgH="1109345" progId="Word.Document.12">
                  <p:embed/>
                  <p:pic>
                    <p:nvPicPr>
                      <p:cNvPr id="0" name="图片 7967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2600" y="332656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748739" name="Picture 195" descr="6-7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39" y="682108"/>
            <a:ext cx="2816417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82600" y="1075821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28" name="文档" r:id="rId20" imgW="11385550" imgH="1109345" progId="Word.Document.12">
                  <p:embed/>
                </p:oleObj>
              </mc:Choice>
              <mc:Fallback>
                <p:oleObj name="文档" r:id="rId20" imgW="11385550" imgH="1109345" progId="Word.Document.12">
                  <p:embed/>
                  <p:pic>
                    <p:nvPicPr>
                      <p:cNvPr id="0" name="图片 7967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2600" y="1075821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82600" y="1890936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29" name="文档" r:id="rId22" imgW="11385550" imgH="1109345" progId="Word.Document.12">
                  <p:embed/>
                </p:oleObj>
              </mc:Choice>
              <mc:Fallback>
                <p:oleObj name="文档" r:id="rId22" imgW="11385550" imgH="1109345" progId="Word.Document.12">
                  <p:embed/>
                  <p:pic>
                    <p:nvPicPr>
                      <p:cNvPr id="0" name="图片 7967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2600" y="1890936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82600" y="2827536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30" name="文档" r:id="rId24" imgW="11385550" imgH="1109345" progId="Word.Document.12">
                  <p:embed/>
                </p:oleObj>
              </mc:Choice>
              <mc:Fallback>
                <p:oleObj name="文档" r:id="rId24" imgW="11385550" imgH="1109345" progId="Word.Document.12">
                  <p:embed/>
                  <p:pic>
                    <p:nvPicPr>
                      <p:cNvPr id="0" name="图片 79672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2600" y="2827536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82600" y="3714299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31" name="文档" r:id="rId26" imgW="11385550" imgH="1109345" progId="Word.Document.12">
                  <p:embed/>
                </p:oleObj>
              </mc:Choice>
              <mc:Fallback>
                <p:oleObj name="文档" r:id="rId26" imgW="11385550" imgH="1109345" progId="Word.Document.12">
                  <p:embed/>
                  <p:pic>
                    <p:nvPicPr>
                      <p:cNvPr id="0" name="图片 796730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2600" y="3714299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82600" y="4610100"/>
          <a:ext cx="10922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32" name="文档" r:id="rId28" imgW="11385550" imgH="1109345" progId="Word.Document.12">
                  <p:embed/>
                </p:oleObj>
              </mc:Choice>
              <mc:Fallback>
                <p:oleObj name="文档" r:id="rId28" imgW="11385550" imgH="1109345" progId="Word.Document.12">
                  <p:embed/>
                  <p:pic>
                    <p:nvPicPr>
                      <p:cNvPr id="0" name="图片 79673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82600" y="4610100"/>
                        <a:ext cx="10922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82600" y="5410200"/>
          <a:ext cx="10769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733" name="文档" r:id="rId30" imgW="11385550" imgH="1109345" progId="Word.Document.12">
                  <p:embed/>
                </p:oleObj>
              </mc:Choice>
              <mc:Fallback>
                <p:oleObj name="文档" r:id="rId30" imgW="11385550" imgH="1109345" progId="Word.Document.12">
                  <p:embed/>
                  <p:pic>
                    <p:nvPicPr>
                      <p:cNvPr id="0" name="图片 79673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82600" y="5410200"/>
                        <a:ext cx="107696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4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406400"/>
          <a:ext cx="81788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34" name="文档" r:id="rId17" imgW="8191500" imgH="2780030" progId="Word.Document.12">
                  <p:embed/>
                </p:oleObj>
              </mc:Choice>
              <mc:Fallback>
                <p:oleObj name="文档" r:id="rId17" imgW="8191500" imgH="2780030" progId="Word.Document.12">
                  <p:embed/>
                  <p:pic>
                    <p:nvPicPr>
                      <p:cNvPr id="0" name="图片 7763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406400"/>
                        <a:ext cx="81788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3501008"/>
          <a:ext cx="109728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35" name="文档" r:id="rId19" imgW="11128375" imgH="1982470" progId="Word.Document.12">
                  <p:embed/>
                </p:oleObj>
              </mc:Choice>
              <mc:Fallback>
                <p:oleObj name="文档" r:id="rId19" imgW="11128375" imgH="1982470" progId="Word.Document.12">
                  <p:embed/>
                  <p:pic>
                    <p:nvPicPr>
                      <p:cNvPr id="0" name="图片 77633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3501008"/>
                        <a:ext cx="109728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6318" name="Picture 126" descr="6-7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662576"/>
            <a:ext cx="2627757" cy="233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816372"/>
          <a:ext cx="8064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0" name="文档" r:id="rId17" imgW="8191500" imgH="1483995" progId="Word.Document.12">
                  <p:embed/>
                </p:oleObj>
              </mc:Choice>
              <mc:Fallback>
                <p:oleObj name="文档" r:id="rId17" imgW="8191500" imgH="1483995" progId="Word.Document.12">
                  <p:embed/>
                  <p:pic>
                    <p:nvPicPr>
                      <p:cNvPr id="0" name="图片 79772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816372"/>
                        <a:ext cx="806450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2205980"/>
          <a:ext cx="109728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1" name="文档" r:id="rId19" imgW="11128375" imgH="1982470" progId="Word.Document.12">
                  <p:embed/>
                </p:oleObj>
              </mc:Choice>
              <mc:Fallback>
                <p:oleObj name="文档" r:id="rId19" imgW="11128375" imgH="1982470" progId="Word.Document.12">
                  <p:embed/>
                  <p:pic>
                    <p:nvPicPr>
                      <p:cNvPr id="0" name="图片 79773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2205980"/>
                        <a:ext cx="109728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6318" name="Picture 126" descr="6-7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69456"/>
            <a:ext cx="2388870" cy="21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3005460"/>
          <a:ext cx="108204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2" name="文档" r:id="rId22" imgW="11128375" imgH="1982470" progId="Word.Document.12">
                  <p:embed/>
                </p:oleObj>
              </mc:Choice>
              <mc:Fallback>
                <p:oleObj name="文档" r:id="rId22" imgW="11128375" imgH="1982470" progId="Word.Document.12">
                  <p:embed/>
                  <p:pic>
                    <p:nvPicPr>
                      <p:cNvPr id="0" name="图片 79773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8800" y="3005460"/>
                        <a:ext cx="108204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8800" y="4003948"/>
          <a:ext cx="108204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3" name="文档" r:id="rId24" imgW="11128375" imgH="1982470" progId="Word.Document.12">
                  <p:embed/>
                </p:oleObj>
              </mc:Choice>
              <mc:Fallback>
                <p:oleObj name="文档" r:id="rId24" imgW="11128375" imgH="1982470" progId="Word.Document.12">
                  <p:embed/>
                  <p:pic>
                    <p:nvPicPr>
                      <p:cNvPr id="0" name="图片 79773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58800" y="4003948"/>
                        <a:ext cx="10820400" cy="191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8800" y="4993084"/>
          <a:ext cx="106807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734" name="文档" r:id="rId26" imgW="11128375" imgH="1982470" progId="Word.Document.12">
                  <p:embed/>
                </p:oleObj>
              </mc:Choice>
              <mc:Fallback>
                <p:oleObj name="文档" r:id="rId26" imgW="11128375" imgH="1982470" progId="Word.Document.12">
                  <p:embed/>
                  <p:pic>
                    <p:nvPicPr>
                      <p:cNvPr id="0" name="图片 79773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8800" y="4993084"/>
                        <a:ext cx="10680700" cy="189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2300" y="1270000"/>
          <a:ext cx="10795000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66" name="文档" r:id="rId4" imgW="11250295" imgH="3829685" progId="Word.Document.12">
                  <p:embed/>
                </p:oleObj>
              </mc:Choice>
              <mc:Fallback>
                <p:oleObj name="文档" r:id="rId4" imgW="11250295" imgH="3829685" progId="Word.Document.12">
                  <p:embed/>
                  <p:pic>
                    <p:nvPicPr>
                      <p:cNvPr id="0" name="图片 70876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300" y="1270000"/>
                        <a:ext cx="10795000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2920282" y="20608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2666" y="692696"/>
            <a:ext cx="11126669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,3,2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22300" y="3429000"/>
          <a:ext cx="10871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68" name="文档" r:id="rId17" imgW="11179810" imgH="1007110" progId="Word.Document.12">
                  <p:embed/>
                </p:oleObj>
              </mc:Choice>
              <mc:Fallback>
                <p:oleObj name="文档" r:id="rId17" imgW="11179810" imgH="1007110" progId="Word.Document.12">
                  <p:embed/>
                  <p:pic>
                    <p:nvPicPr>
                      <p:cNvPr id="0" name="图片 75076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2300" y="3429000"/>
                        <a:ext cx="1087120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27063" y="4420716"/>
          <a:ext cx="10920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769" name="文档" r:id="rId19" imgW="11179810" imgH="1007110" progId="Word.Document.12">
                  <p:embed/>
                </p:oleObj>
              </mc:Choice>
              <mc:Fallback>
                <p:oleObj name="文档" r:id="rId19" imgW="11179810" imgH="1007110" progId="Word.Document.12">
                  <p:embed/>
                  <p:pic>
                    <p:nvPicPr>
                      <p:cNvPr id="0" name="图片 75076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7063" y="4420716"/>
                        <a:ext cx="10920412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532666" y="5364442"/>
            <a:ext cx="11126669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xy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5514" y="1287451"/>
            <a:ext cx="112409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已知空间四点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(2,3,1)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共面，则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    B.1  	  C.10  	D.11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4903798" y="25861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46100" y="332656"/>
          <a:ext cx="110744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19" name="文档" r:id="rId17" imgW="11225530" imgH="1231265" progId="Word.Document.12">
                  <p:embed/>
                </p:oleObj>
              </mc:Choice>
              <mc:Fallback>
                <p:oleObj name="文档" r:id="rId17" imgW="11225530" imgH="1231265" progId="Word.Document.12">
                  <p:embed/>
                  <p:pic>
                    <p:nvPicPr>
                      <p:cNvPr id="0" name="图片 7518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332656"/>
                        <a:ext cx="110744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542925" y="1102420"/>
          <a:ext cx="110886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20" name="文档" r:id="rId19" imgW="11225530" imgH="1231265" progId="Word.Document.12">
                  <p:embed/>
                </p:oleObj>
              </mc:Choice>
              <mc:Fallback>
                <p:oleObj name="文档" r:id="rId19" imgW="11225530" imgH="1231265" progId="Word.Document.12">
                  <p:embed/>
                  <p:pic>
                    <p:nvPicPr>
                      <p:cNvPr id="0" name="图片 75181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2925" y="1102420"/>
                        <a:ext cx="110886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2925" y="1894508"/>
          <a:ext cx="110886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21" name="文档" r:id="rId21" imgW="11225530" imgH="1231265" progId="Word.Document.12">
                  <p:embed/>
                </p:oleObj>
              </mc:Choice>
              <mc:Fallback>
                <p:oleObj name="文档" r:id="rId21" imgW="11225530" imgH="1231265" progId="Word.Document.12">
                  <p:embed/>
                  <p:pic>
                    <p:nvPicPr>
                      <p:cNvPr id="0" name="图片 7518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2925" y="1894508"/>
                        <a:ext cx="110886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2925" y="2758604"/>
          <a:ext cx="110886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22" name="文档" r:id="rId23" imgW="11225530" imgH="1231265" progId="Word.Document.12">
                  <p:embed/>
                </p:oleObj>
              </mc:Choice>
              <mc:Fallback>
                <p:oleObj name="文档" r:id="rId23" imgW="11225530" imgH="1231265" progId="Word.Document.12">
                  <p:embed/>
                  <p:pic>
                    <p:nvPicPr>
                      <p:cNvPr id="0" name="图片 75182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42925" y="2758604"/>
                        <a:ext cx="110886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70868" y="3610000"/>
            <a:ext cx="8736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μ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/>
        </p:nvGraphicFramePr>
        <p:xfrm>
          <a:off x="546100" y="4432300"/>
          <a:ext cx="1107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823" name="文档" r:id="rId25" imgW="11225530" imgH="1784350" progId="Word.Document.12">
                  <p:embed/>
                </p:oleObj>
              </mc:Choice>
              <mc:Fallback>
                <p:oleObj name="文档" r:id="rId25" imgW="11225530" imgH="1784350" progId="Word.Document.12">
                  <p:embed/>
                  <p:pic>
                    <p:nvPicPr>
                      <p:cNvPr id="0" name="图片 751822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6100" y="4432300"/>
                        <a:ext cx="110744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47700" y="685800"/>
          <a:ext cx="10845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06" name="文档" r:id="rId1" imgW="10994390" imgH="3102610" progId="Word.Document.12">
                  <p:embed/>
                </p:oleObj>
              </mc:Choice>
              <mc:Fallback>
                <p:oleObj name="文档" r:id="rId1" imgW="10994390" imgH="3102610" progId="Word.Document.12">
                  <p:embed/>
                  <p:pic>
                    <p:nvPicPr>
                      <p:cNvPr id="0" name="图片 7129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7700" y="685800"/>
                        <a:ext cx="10845800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712892" name="Picture 188" descr="6-7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057" y="3074046"/>
            <a:ext cx="2839887" cy="30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03598" y="1969877"/>
          <a:ext cx="260985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907" name="文档" r:id="rId20" imgW="2612390" imgH="1258570" progId="Word.Document.12">
                  <p:embed/>
                </p:oleObj>
              </mc:Choice>
              <mc:Fallback>
                <p:oleObj name="文档" r:id="rId20" imgW="2612390" imgH="1258570" progId="Word.Document.12">
                  <p:embed/>
                  <p:pic>
                    <p:nvPicPr>
                      <p:cNvPr id="0" name="图片 71290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03598" y="1969877"/>
                        <a:ext cx="2609850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47700" y="1196752"/>
          <a:ext cx="10985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03" name="文档" r:id="rId17" imgW="10994390" imgH="1233170" progId="Word.Document.12">
                  <p:embed/>
                </p:oleObj>
              </mc:Choice>
              <mc:Fallback>
                <p:oleObj name="文档" r:id="rId17" imgW="10994390" imgH="1233170" progId="Word.Document.12">
                  <p:embed/>
                  <p:pic>
                    <p:nvPicPr>
                      <p:cNvPr id="0" name="图片 75280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7700" y="1196752"/>
                        <a:ext cx="109855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47700" y="2073052"/>
          <a:ext cx="109855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804" name="文档" r:id="rId19" imgW="10994390" imgH="1233170" progId="Word.Document.12">
                  <p:embed/>
                </p:oleObj>
              </mc:Choice>
              <mc:Fallback>
                <p:oleObj name="文档" r:id="rId19" imgW="10994390" imgH="1233170" progId="Word.Document.12">
                  <p:embed/>
                  <p:pic>
                    <p:nvPicPr>
                      <p:cNvPr id="0" name="图片 75280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7700" y="2073052"/>
                        <a:ext cx="109855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188" descr="6-7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43" y="2924944"/>
            <a:ext cx="2581715" cy="27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0166" y="548680"/>
            <a:ext cx="1122367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类比平面直角坐标系，在正三棱柱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中，已知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，三棱柱的高为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，如何建立适当的空间直角坐标系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1056" y="1916832"/>
          <a:ext cx="10440987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03" name="文档" r:id="rId1" imgW="10442575" imgH="2395855" progId="Word.Document.12">
                  <p:embed/>
                </p:oleObj>
              </mc:Choice>
              <mc:Fallback>
                <p:oleObj name="文档" r:id="rId1" imgW="10442575" imgH="2395855" progId="Word.Document.12">
                  <p:embed/>
                  <p:pic>
                    <p:nvPicPr>
                      <p:cNvPr id="0" name="图片 7578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1056" y="1916832"/>
                        <a:ext cx="10440987" cy="239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82" name="Picture 22" descr="6-6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48" y="3803317"/>
            <a:ext cx="2380704" cy="23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0414" y="559995"/>
            <a:ext cx="11302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若四边形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为平行四边形，且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(4,1,3)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(3,7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0830" y="1120010"/>
            <a:ext cx="1951175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(5,13</a:t>
            </a:r>
            <a:r>
              <a:rPr lang="zh-CN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2600" y="2144171"/>
          <a:ext cx="8051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63" name="文档" r:id="rId17" imgW="8171815" imgH="1057910" progId="Word.Document.12">
                  <p:embed/>
                </p:oleObj>
              </mc:Choice>
              <mc:Fallback>
                <p:oleObj name="文档" r:id="rId17" imgW="8171815" imgH="1057910" progId="Word.Document.12">
                  <p:embed/>
                  <p:pic>
                    <p:nvPicPr>
                      <p:cNvPr id="0" name="图片 64246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82600" y="2144171"/>
                        <a:ext cx="8051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410414" y="5508458"/>
            <a:ext cx="1130221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点坐标为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(5,13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82600" y="2936755"/>
          <a:ext cx="795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64" name="文档" r:id="rId19" imgW="8171815" imgH="1057910" progId="Word.Document.12">
                  <p:embed/>
                </p:oleObj>
              </mc:Choice>
              <mc:Fallback>
                <p:oleObj name="文档" r:id="rId19" imgW="8171815" imgH="1057910" progId="Word.Document.12">
                  <p:embed/>
                  <p:pic>
                    <p:nvPicPr>
                      <p:cNvPr id="0" name="图片 64246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82600" y="2936755"/>
                        <a:ext cx="7950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482600" y="3762255"/>
          <a:ext cx="10287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65" name="文档" r:id="rId21" imgW="10588625" imgH="1918970" progId="Word.Document.12">
                  <p:embed/>
                </p:oleObj>
              </mc:Choice>
              <mc:Fallback>
                <p:oleObj name="文档" r:id="rId21" imgW="10588625" imgH="1918970" progId="Word.Document.12">
                  <p:embed/>
                  <p:pic>
                    <p:nvPicPr>
                      <p:cNvPr id="0" name="图片 64246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2600" y="3762255"/>
                        <a:ext cx="102870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5000" y="723900"/>
          <a:ext cx="109220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340" name="文档" r:id="rId20" imgW="10923905" imgH="1664335" progId="Word.Document.12">
                  <p:embed/>
                </p:oleObj>
              </mc:Choice>
              <mc:Fallback>
                <p:oleObj name="文档" r:id="rId20" imgW="10923905" imgH="1664335" progId="Word.Document.12">
                  <p:embed/>
                  <p:pic>
                    <p:nvPicPr>
                      <p:cNvPr id="0" name="图片 64333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5000" y="723900"/>
                        <a:ext cx="10922000" cy="166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04664" y="234888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A.(2,3,3)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43333" name="Picture 261" descr="6-7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75" y="2420888"/>
            <a:ext cx="2880651" cy="279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19"/>
          <p:cNvSpPr txBox="1"/>
          <p:nvPr/>
        </p:nvSpPr>
        <p:spPr>
          <a:xfrm>
            <a:off x="468771" y="302291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46100" y="1412776"/>
          <a:ext cx="10820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14" name="文档" r:id="rId17" imgW="11594465" imgH="1141730" progId="Word.Document.12">
                  <p:embed/>
                </p:oleObj>
              </mc:Choice>
              <mc:Fallback>
                <p:oleObj name="文档" r:id="rId17" imgW="11594465" imgH="1141730" progId="Word.Document.12">
                  <p:embed/>
                  <p:pic>
                    <p:nvPicPr>
                      <p:cNvPr id="0" name="图片 7305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1412776"/>
                        <a:ext cx="10820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46100" y="2348880"/>
          <a:ext cx="10820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15" name="文档" r:id="rId19" imgW="11594465" imgH="1141730" progId="Word.Document.12">
                  <p:embed/>
                </p:oleObj>
              </mc:Choice>
              <mc:Fallback>
                <p:oleObj name="文档" r:id="rId19" imgW="11594465" imgH="1141730" progId="Word.Document.12">
                  <p:embed/>
                  <p:pic>
                    <p:nvPicPr>
                      <p:cNvPr id="0" name="图片 7305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100" y="2348880"/>
                        <a:ext cx="10820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542925" y="3717032"/>
          <a:ext cx="109934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16" name="文档" r:id="rId21" imgW="11594465" imgH="1386840" progId="Word.Document.12">
                  <p:embed/>
                </p:oleObj>
              </mc:Choice>
              <mc:Fallback>
                <p:oleObj name="文档" r:id="rId21" imgW="11594465" imgH="1386840" progId="Word.Document.12">
                  <p:embed/>
                  <p:pic>
                    <p:nvPicPr>
                      <p:cNvPr id="0" name="图片 73051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2925" y="3717032"/>
                        <a:ext cx="10993438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35860" y="692696"/>
            <a:ext cx="11348772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如图，取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，连结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30494" name="Picture 382" descr="6-7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076552"/>
            <a:ext cx="2618774" cy="25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98500" y="1384672"/>
          <a:ext cx="106934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757" name="文档" r:id="rId17" imgW="10989310" imgH="2773680" progId="Word.Document.12">
                  <p:embed/>
                </p:oleObj>
              </mc:Choice>
              <mc:Fallback>
                <p:oleObj name="文档" r:id="rId17" imgW="10989310" imgH="2773680" progId="Word.Document.12">
                  <p:embed/>
                  <p:pic>
                    <p:nvPicPr>
                      <p:cNvPr id="0" name="图片 7547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8500" y="1384672"/>
                        <a:ext cx="106934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724" y="404664"/>
            <a:ext cx="11190553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68096" y="1050123"/>
          <a:ext cx="8156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44" name="文档" r:id="rId17" imgW="8171815" imgH="1137285" progId="Word.Document.12">
                  <p:embed/>
                </p:oleObj>
              </mc:Choice>
              <mc:Fallback>
                <p:oleObj name="文档" r:id="rId17" imgW="8171815" imgH="1137285" progId="Word.Document.12">
                  <p:embed/>
                  <p:pic>
                    <p:nvPicPr>
                      <p:cNvPr id="0" name="图片 75594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1050123"/>
                        <a:ext cx="8156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68096" y="1878732"/>
          <a:ext cx="81565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45" name="文档" r:id="rId19" imgW="8171815" imgH="1137285" progId="Word.Document.12">
                  <p:embed/>
                </p:oleObj>
              </mc:Choice>
              <mc:Fallback>
                <p:oleObj name="文档" r:id="rId19" imgW="8171815" imgH="1137285" progId="Word.Document.12">
                  <p:embed/>
                  <p:pic>
                    <p:nvPicPr>
                      <p:cNvPr id="0" name="图片 75594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8096" y="1878732"/>
                        <a:ext cx="8156575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63563" y="2724175"/>
          <a:ext cx="811212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46" name="文档" r:id="rId21" imgW="8171815" imgH="1192530" progId="Word.Document.12">
                  <p:embed/>
                </p:oleObj>
              </mc:Choice>
              <mc:Fallback>
                <p:oleObj name="文档" r:id="rId21" imgW="8171815" imgH="1192530" progId="Word.Document.12">
                  <p:embed/>
                  <p:pic>
                    <p:nvPicPr>
                      <p:cNvPr id="0" name="图片 75594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3563" y="2724175"/>
                        <a:ext cx="8112125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00724" y="3496394"/>
            <a:ext cx="1119055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所以存在实数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3563" y="4353172"/>
          <a:ext cx="8139112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47" name="文档" r:id="rId23" imgW="8126095" imgH="1725295" progId="Word.Document.12">
                  <p:embed/>
                </p:oleObj>
              </mc:Choice>
              <mc:Fallback>
                <p:oleObj name="文档" r:id="rId23" imgW="8126095" imgH="1725295" progId="Word.Document.12">
                  <p:embed/>
                  <p:pic>
                    <p:nvPicPr>
                      <p:cNvPr id="0" name="图片 75594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63563" y="4353172"/>
                        <a:ext cx="8139112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487988" y="3861048"/>
          <a:ext cx="4000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948" name="文档" r:id="rId25" imgW="4010025" imgH="1787525" progId="Word.Document.12">
                  <p:embed/>
                </p:oleObj>
              </mc:Choice>
              <mc:Fallback>
                <p:oleObj name="文档" r:id="rId25" imgW="4010025" imgH="1787525" progId="Word.Document.12">
                  <p:embed/>
                  <p:pic>
                    <p:nvPicPr>
                      <p:cNvPr id="0" name="图片 75594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87988" y="3861048"/>
                        <a:ext cx="40005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500724" y="5652474"/>
            <a:ext cx="11190553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1,1,2).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90550" y="1384300"/>
          <a:ext cx="110109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50" name="文档" r:id="rId17" imgW="11334115" imgH="2766060" progId="Word.Document.12">
                  <p:embed/>
                </p:oleObj>
              </mc:Choice>
              <mc:Fallback>
                <p:oleObj name="文档" r:id="rId17" imgW="11334115" imgH="2766060" progId="Word.Document.12">
                  <p:embed/>
                  <p:pic>
                    <p:nvPicPr>
                      <p:cNvPr id="0" name="图片 79974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0550" y="1384300"/>
                        <a:ext cx="11010900" cy="269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1500" y="332656"/>
          <a:ext cx="110363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1" name="文档" r:id="rId1" imgW="11200130" imgH="1377950" progId="Word.Document.12">
                  <p:embed/>
                </p:oleObj>
              </mc:Choice>
              <mc:Fallback>
                <p:oleObj name="文档" r:id="rId1" imgW="11200130" imgH="1377950" progId="Word.Document.12">
                  <p:embed/>
                  <p:pic>
                    <p:nvPicPr>
                      <p:cNvPr id="0" name="图片 7814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1500" y="332656"/>
                        <a:ext cx="110363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71500" y="1052736"/>
          <a:ext cx="805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2" name="文档" r:id="rId3" imgW="8171815" imgH="1137285" progId="Word.Document.12">
                  <p:embed/>
                </p:oleObj>
              </mc:Choice>
              <mc:Fallback>
                <p:oleObj name="文档" r:id="rId3" imgW="8171815" imgH="1137285" progId="Word.Document.12">
                  <p:embed/>
                  <p:pic>
                    <p:nvPicPr>
                      <p:cNvPr id="0" name="图片 7814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052736"/>
                        <a:ext cx="8051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08000" y="1912689"/>
            <a:ext cx="1109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1,0,2)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1,1,0)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571500" y="3293368"/>
          <a:ext cx="7950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3" name="文档" r:id="rId7" imgW="8171815" imgH="1787525" progId="Word.Document.12">
                  <p:embed/>
                </p:oleObj>
              </mc:Choice>
              <mc:Fallback>
                <p:oleObj name="文档" r:id="rId7" imgW="8171815" imgH="1787525" progId="Word.Document.12">
                  <p:embed/>
                  <p:pic>
                    <p:nvPicPr>
                      <p:cNvPr id="0" name="图片 7814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" y="3293368"/>
                        <a:ext cx="79502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32"/>
          <p:cNvSpPr/>
          <p:nvPr/>
        </p:nvSpPr>
        <p:spPr>
          <a:xfrm>
            <a:off x="508000" y="4941168"/>
            <a:ext cx="110998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故存在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571500" y="5623768"/>
          <a:ext cx="805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64" name="文档" r:id="rId9" imgW="8171815" imgH="1137285" progId="Word.Document.12">
                  <p:embed/>
                </p:oleObj>
              </mc:Choice>
              <mc:Fallback>
                <p:oleObj name="文档" r:id="rId9" imgW="8171815" imgH="1137285" progId="Word.Document.12">
                  <p:embed/>
                  <p:pic>
                    <p:nvPicPr>
                      <p:cNvPr id="0" name="图片 78146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" y="5623768"/>
                        <a:ext cx="8051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980728"/>
            <a:ext cx="11136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空间直角坐标系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如图，在空间选定一点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和一个单位正交基底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{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}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为原点，分别以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的方向为正方向建立三条数轴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它们都叫作坐标轴，这时我们说建立了一个空间直角坐标系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叫作坐标原点，三条坐标轴中的每两条确定一个坐标平面，分别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平面、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zOx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83362" name="Picture 2" descr="6-6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72" y="4603977"/>
            <a:ext cx="2212256" cy="213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796574" y="2357758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53893" y="3625860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7008" y="425546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yOz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4162" y="535320"/>
            <a:ext cx="11223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空间中点的坐标的求法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中，对于空间任意一点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，我们称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的有序实数组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叫作点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的坐标，记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449565" y="1728426"/>
          <a:ext cx="1006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05" name="文档" r:id="rId1" imgW="1009015" imgH="867410" progId="Word.Document.12">
                  <p:embed/>
                </p:oleObj>
              </mc:Choice>
              <mc:Fallback>
                <p:oleObj name="文档" r:id="rId1" imgW="1009015" imgH="867410" progId="Word.Document.12">
                  <p:embed/>
                  <p:pic>
                    <p:nvPicPr>
                      <p:cNvPr id="0" name="图片 7323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449565" y="1728426"/>
                        <a:ext cx="10064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790737" y="2524177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z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3530" y="1750376"/>
          <a:ext cx="1006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06" name="文档" r:id="rId3" imgW="1009015" imgH="867410" progId="Word.Document.12">
                  <p:embed/>
                </p:oleObj>
              </mc:Choice>
              <mc:Fallback>
                <p:oleObj name="文档" r:id="rId3" imgW="1009015" imgH="867410" progId="Word.Document.12">
                  <p:embed/>
                  <p:pic>
                    <p:nvPicPr>
                      <p:cNvPr id="0" name="图片 73230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3530" y="1750376"/>
                        <a:ext cx="100647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2268" name="Picture 108" descr="6-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13" y="3212976"/>
            <a:ext cx="2618774" cy="253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4162" y="44624"/>
            <a:ext cx="11223676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基向量：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j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画空间直角坐标系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xyz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时，一般使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xOy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135°(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yOz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建立的坐标系均为右手直角坐标系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坐标轴上或坐标平面上点的坐标的特点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93854" y="3958511"/>
          <a:ext cx="11113983" cy="2560320"/>
        </p:xfrm>
        <a:graphic>
          <a:graphicData uri="http://schemas.openxmlformats.org/drawingml/2006/table">
            <a:tbl>
              <a:tblPr/>
              <a:tblGrid>
                <a:gridCol w="2396523"/>
                <a:gridCol w="3007291"/>
                <a:gridCol w="2747476"/>
                <a:gridCol w="2962693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,0,0)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xOy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平面上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,0)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,0)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yOz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平面上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(0,0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xOz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平面上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,0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z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坐标原点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(0,0,0)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5863" marR="35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5209</Words>
  <Application>WPS 演示</Application>
  <PresentationFormat>宽屏</PresentationFormat>
  <Paragraphs>1230</Paragraphs>
  <Slides>67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117</vt:i4>
      </vt:variant>
      <vt:variant>
        <vt:lpstr>幻灯片标题</vt:lpstr>
      </vt:variant>
      <vt:variant>
        <vt:i4>67</vt:i4>
      </vt:variant>
    </vt:vector>
  </HeadingPairs>
  <TitlesOfParts>
    <vt:vector size="203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MS Gothic</vt:lpstr>
      <vt:lpstr>Broadway</vt:lpstr>
      <vt:lpstr>楷体</vt:lpstr>
      <vt:lpstr>经典繁仿黑</vt:lpstr>
      <vt:lpstr>华文细黑</vt:lpstr>
      <vt:lpstr>细等线拼音字体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1514</cp:revision>
  <dcterms:created xsi:type="dcterms:W3CDTF">2019-11-13T09:14:00Z</dcterms:created>
  <dcterms:modified xsi:type="dcterms:W3CDTF">2022-02-18T13:47:49Z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EC288EEE742D4BF1BDEDCE7BE6850361</vt:lpwstr>
  </property>
  <property fmtid="{D5CDD505-2E9C-101B-9397-08002B2CF9AE}" pid="3" name="KSOProductBuildVer">
    <vt:lpwstr>2052-11.1.0.11116</vt:lpwstr>
  </property>
</Properties>
</file>