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95"/>
  </p:handoutMasterIdLst>
  <p:sldIdLst>
    <p:sldId id="592" r:id="rId3"/>
    <p:sldId id="257" r:id="rId4"/>
    <p:sldId id="362" r:id="rId5"/>
    <p:sldId id="624" r:id="rId6"/>
    <p:sldId id="625" r:id="rId8"/>
    <p:sldId id="770" r:id="rId9"/>
    <p:sldId id="886" r:id="rId10"/>
    <p:sldId id="827" r:id="rId11"/>
    <p:sldId id="877" r:id="rId12"/>
    <p:sldId id="930" r:id="rId13"/>
    <p:sldId id="844" r:id="rId14"/>
    <p:sldId id="775" r:id="rId15"/>
    <p:sldId id="888" r:id="rId16"/>
    <p:sldId id="931" r:id="rId17"/>
    <p:sldId id="626" r:id="rId18"/>
    <p:sldId id="847" r:id="rId19"/>
    <p:sldId id="890" r:id="rId20"/>
    <p:sldId id="779" r:id="rId21"/>
    <p:sldId id="849" r:id="rId22"/>
    <p:sldId id="932" r:id="rId23"/>
    <p:sldId id="933" r:id="rId24"/>
    <p:sldId id="807" r:id="rId25"/>
    <p:sldId id="711" r:id="rId26"/>
    <p:sldId id="896" r:id="rId27"/>
    <p:sldId id="627" r:id="rId28"/>
    <p:sldId id="881" r:id="rId29"/>
    <p:sldId id="898" r:id="rId30"/>
    <p:sldId id="759" r:id="rId31"/>
    <p:sldId id="934" r:id="rId32"/>
    <p:sldId id="935" r:id="rId33"/>
    <p:sldId id="936" r:id="rId34"/>
    <p:sldId id="865" r:id="rId35"/>
    <p:sldId id="725" r:id="rId36"/>
    <p:sldId id="900" r:id="rId37"/>
    <p:sldId id="937" r:id="rId38"/>
    <p:sldId id="425" r:id="rId39"/>
    <p:sldId id="270" r:id="rId40"/>
    <p:sldId id="291" r:id="rId41"/>
    <p:sldId id="305" r:id="rId42"/>
    <p:sldId id="292" r:id="rId43"/>
    <p:sldId id="938" r:id="rId44"/>
    <p:sldId id="939" r:id="rId45"/>
    <p:sldId id="293" r:id="rId46"/>
    <p:sldId id="941" r:id="rId47"/>
    <p:sldId id="942" r:id="rId48"/>
    <p:sldId id="318" r:id="rId49"/>
    <p:sldId id="319" r:id="rId50"/>
    <p:sldId id="320" r:id="rId51"/>
    <p:sldId id="321" r:id="rId52"/>
    <p:sldId id="943" r:id="rId53"/>
    <p:sldId id="944" r:id="rId54"/>
    <p:sldId id="322" r:id="rId55"/>
    <p:sldId id="945" r:id="rId56"/>
    <p:sldId id="946" r:id="rId57"/>
    <p:sldId id="323" r:id="rId58"/>
    <p:sldId id="902" r:id="rId59"/>
    <p:sldId id="922" r:id="rId60"/>
    <p:sldId id="324" r:id="rId61"/>
    <p:sldId id="790" r:id="rId62"/>
    <p:sldId id="325" r:id="rId63"/>
    <p:sldId id="326" r:id="rId64"/>
    <p:sldId id="923" r:id="rId65"/>
    <p:sldId id="947" r:id="rId66"/>
    <p:sldId id="327" r:id="rId67"/>
    <p:sldId id="853" r:id="rId68"/>
    <p:sldId id="948" r:id="rId69"/>
    <p:sldId id="328" r:id="rId70"/>
    <p:sldId id="874" r:id="rId71"/>
    <p:sldId id="925" r:id="rId72"/>
    <p:sldId id="949" r:id="rId73"/>
    <p:sldId id="329" r:id="rId74"/>
    <p:sldId id="883" r:id="rId75"/>
    <p:sldId id="950" r:id="rId76"/>
    <p:sldId id="330" r:id="rId77"/>
    <p:sldId id="951" r:id="rId78"/>
    <p:sldId id="952" r:id="rId79"/>
    <p:sldId id="331" r:id="rId80"/>
    <p:sldId id="953" r:id="rId81"/>
    <p:sldId id="954" r:id="rId82"/>
    <p:sldId id="955" r:id="rId83"/>
    <p:sldId id="332" r:id="rId84"/>
    <p:sldId id="884" r:id="rId85"/>
    <p:sldId id="956" r:id="rId86"/>
    <p:sldId id="333" r:id="rId87"/>
    <p:sldId id="885" r:id="rId88"/>
    <p:sldId id="926" r:id="rId89"/>
    <p:sldId id="334" r:id="rId90"/>
    <p:sldId id="910" r:id="rId91"/>
    <p:sldId id="957" r:id="rId92"/>
    <p:sldId id="958" r:id="rId93"/>
    <p:sldId id="593" r:id="rId9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3" d="100"/>
          <a:sy n="103" d="100"/>
        </p:scale>
        <p:origin x="9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8" Type="http://schemas.openxmlformats.org/officeDocument/2006/relationships/tableStyles" Target="tableStyles.xml"/><Relationship Id="rId97" Type="http://schemas.openxmlformats.org/officeDocument/2006/relationships/viewProps" Target="viewProps.xml"/><Relationship Id="rId96" Type="http://schemas.openxmlformats.org/officeDocument/2006/relationships/presProps" Target="presProps.xml"/><Relationship Id="rId95" Type="http://schemas.openxmlformats.org/officeDocument/2006/relationships/handoutMaster" Target="handoutMasters/handoutMaster1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3.emf"/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7.emf"/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8.emf"/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8.emf"/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image" Target="../media/image135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/Relationships>
</file>

<file path=ppt/drawings/_rels/vmlDrawing4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5.emf"/><Relationship Id="rId4" Type="http://schemas.openxmlformats.org/officeDocument/2006/relationships/image" Target="../media/image144.emf"/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5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8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image" Target="../media/image165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image" Target="../media/image167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image" Target="../media/image169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image" Target="../media/image173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image" Target="../media/image17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6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4.emf"/><Relationship Id="rId3" Type="http://schemas.openxmlformats.org/officeDocument/2006/relationships/image" Target="../media/image182.emf"/><Relationship Id="rId2" Type="http://schemas.openxmlformats.org/officeDocument/2006/relationships/image" Target="../media/image181.emf"/><Relationship Id="rId1" Type="http://schemas.openxmlformats.org/officeDocument/2006/relationships/image" Target="../media/image180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emf"/><Relationship Id="rId1" Type="http://schemas.openxmlformats.org/officeDocument/2006/relationships/image" Target="../media/image185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image" Target="../media/image187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image" Target="../media/image191.emf"/></Relationships>
</file>

<file path=ppt/drawings/_rels/vmlDrawing6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9.emf"/><Relationship Id="rId5" Type="http://schemas.openxmlformats.org/officeDocument/2006/relationships/image" Target="../media/image198.emf"/><Relationship Id="rId4" Type="http://schemas.openxmlformats.org/officeDocument/2006/relationships/image" Target="../media/image197.emf"/><Relationship Id="rId3" Type="http://schemas.openxmlformats.org/officeDocument/2006/relationships/image" Target="../media/image196.emf"/><Relationship Id="rId2" Type="http://schemas.openxmlformats.org/officeDocument/2006/relationships/image" Target="../media/image195.emf"/><Relationship Id="rId1" Type="http://schemas.openxmlformats.org/officeDocument/2006/relationships/image" Target="../media/image19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6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7.emf"/><Relationship Id="rId4" Type="http://schemas.openxmlformats.org/officeDocument/2006/relationships/image" Target="../media/image206.emf"/><Relationship Id="rId3" Type="http://schemas.openxmlformats.org/officeDocument/2006/relationships/image" Target="../media/image205.emf"/><Relationship Id="rId2" Type="http://schemas.openxmlformats.org/officeDocument/2006/relationships/image" Target="../media/image203.emf"/><Relationship Id="rId1" Type="http://schemas.openxmlformats.org/officeDocument/2006/relationships/image" Target="../media/image202.emf"/></Relationships>
</file>

<file path=ppt/drawings/_rels/vmlDrawing6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1.emf"/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image" Target="../media/image208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image" Target="../media/image2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4.emf"/><Relationship Id="rId6" Type="http://schemas.openxmlformats.org/officeDocument/2006/relationships/package" Target="../embeddings/Document9.docx"/><Relationship Id="rId5" Type="http://schemas.openxmlformats.org/officeDocument/2006/relationships/image" Target="../media/image10.png"/><Relationship Id="rId4" Type="http://schemas.openxmlformats.org/officeDocument/2006/relationships/image" Target="../media/image13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7.docx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1" Type="http://schemas.openxmlformats.org/officeDocument/2006/relationships/package" Target="../embeddings/Document10.docx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package" Target="../embeddings/Document11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1.emf"/><Relationship Id="rId6" Type="http://schemas.openxmlformats.org/officeDocument/2006/relationships/package" Target="../embeddings/Document14.docx"/><Relationship Id="rId5" Type="http://schemas.openxmlformats.org/officeDocument/2006/relationships/image" Target="../media/image20.emf"/><Relationship Id="rId4" Type="http://schemas.openxmlformats.org/officeDocument/2006/relationships/package" Target="../embeddings/Document13.docx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package" Target="../embeddings/Document12.docx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slide" Target="slide4.xml"/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package" Target="../embeddings/Document15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package" Target="../embeddings/Document17.docx"/><Relationship Id="rId3" Type="http://schemas.openxmlformats.org/officeDocument/2006/relationships/image" Target="../media/image25.emf"/><Relationship Id="rId2" Type="http://schemas.openxmlformats.org/officeDocument/2006/relationships/package" Target="../embeddings/Document16.docx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7.emf"/><Relationship Id="rId1" Type="http://schemas.openxmlformats.org/officeDocument/2006/relationships/package" Target="../embeddings/Document18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emf"/><Relationship Id="rId8" Type="http://schemas.openxmlformats.org/officeDocument/2006/relationships/package" Target="../embeddings/Document23.docx"/><Relationship Id="rId7" Type="http://schemas.openxmlformats.org/officeDocument/2006/relationships/image" Target="../media/image33.png"/><Relationship Id="rId6" Type="http://schemas.openxmlformats.org/officeDocument/2006/relationships/image" Target="../media/image32.emf"/><Relationship Id="rId5" Type="http://schemas.openxmlformats.org/officeDocument/2006/relationships/package" Target="../embeddings/Document22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1.docx"/><Relationship Id="rId2" Type="http://schemas.openxmlformats.org/officeDocument/2006/relationships/image" Target="../media/image30.emf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36.emf"/><Relationship Id="rId12" Type="http://schemas.openxmlformats.org/officeDocument/2006/relationships/package" Target="../embeddings/Document25.docx"/><Relationship Id="rId11" Type="http://schemas.openxmlformats.org/officeDocument/2006/relationships/image" Target="../media/image35.emf"/><Relationship Id="rId10" Type="http://schemas.openxmlformats.org/officeDocument/2006/relationships/package" Target="../embeddings/Document24.docx"/><Relationship Id="rId1" Type="http://schemas.openxmlformats.org/officeDocument/2006/relationships/package" Target="../embeddings/Document20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0.docx"/><Relationship Id="rId8" Type="http://schemas.openxmlformats.org/officeDocument/2006/relationships/image" Target="../media/image40.emf"/><Relationship Id="rId7" Type="http://schemas.openxmlformats.org/officeDocument/2006/relationships/package" Target="../embeddings/Document29.docx"/><Relationship Id="rId6" Type="http://schemas.openxmlformats.org/officeDocument/2006/relationships/image" Target="../media/image39.emf"/><Relationship Id="rId5" Type="http://schemas.openxmlformats.org/officeDocument/2006/relationships/package" Target="../embeddings/Document28.docx"/><Relationship Id="rId4" Type="http://schemas.openxmlformats.org/officeDocument/2006/relationships/image" Target="../media/image38.emf"/><Relationship Id="rId3" Type="http://schemas.openxmlformats.org/officeDocument/2006/relationships/package" Target="../embeddings/Document27.docx"/><Relationship Id="rId2" Type="http://schemas.openxmlformats.org/officeDocument/2006/relationships/image" Target="../media/image37.emf"/><Relationship Id="rId12" Type="http://schemas.openxmlformats.org/officeDocument/2006/relationships/vmlDrawing" Target="../drawings/vmlDrawing12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1.emf"/><Relationship Id="rId1" Type="http://schemas.openxmlformats.org/officeDocument/2006/relationships/package" Target="../embeddings/Document26.docx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1" Type="http://schemas.openxmlformats.org/officeDocument/2006/relationships/package" Target="../embeddings/Document31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image" Target="../media/image47.emf"/><Relationship Id="rId7" Type="http://schemas.openxmlformats.org/officeDocument/2006/relationships/package" Target="../embeddings/Document35.docx"/><Relationship Id="rId6" Type="http://schemas.openxmlformats.org/officeDocument/2006/relationships/image" Target="../media/image46.emf"/><Relationship Id="rId5" Type="http://schemas.openxmlformats.org/officeDocument/2006/relationships/package" Target="../embeddings/Document34.docx"/><Relationship Id="rId4" Type="http://schemas.openxmlformats.org/officeDocument/2006/relationships/image" Target="../media/image45.emf"/><Relationship Id="rId3" Type="http://schemas.openxmlformats.org/officeDocument/2006/relationships/package" Target="../embeddings/Document33.docx"/><Relationship Id="rId2" Type="http://schemas.openxmlformats.org/officeDocument/2006/relationships/image" Target="../media/image44.emf"/><Relationship Id="rId12" Type="http://schemas.openxmlformats.org/officeDocument/2006/relationships/vmlDrawing" Target="../drawings/vmlDrawing14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3.png"/><Relationship Id="rId1" Type="http://schemas.openxmlformats.org/officeDocument/2006/relationships/package" Target="../embeddings/Document32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9.emf"/><Relationship Id="rId2" Type="http://schemas.openxmlformats.org/officeDocument/2006/relationships/package" Target="../embeddings/Document36.docx"/><Relationship Id="rId1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6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3.png"/><Relationship Id="rId6" Type="http://schemas.openxmlformats.org/officeDocument/2006/relationships/image" Target="../media/image52.emf"/><Relationship Id="rId5" Type="http://schemas.openxmlformats.org/officeDocument/2006/relationships/package" Target="../embeddings/Document39.docx"/><Relationship Id="rId4" Type="http://schemas.openxmlformats.org/officeDocument/2006/relationships/image" Target="../media/image51.emf"/><Relationship Id="rId3" Type="http://schemas.openxmlformats.org/officeDocument/2006/relationships/package" Target="../embeddings/Document38.docx"/><Relationship Id="rId2" Type="http://schemas.openxmlformats.org/officeDocument/2006/relationships/image" Target="../media/image50.emf"/><Relationship Id="rId1" Type="http://schemas.openxmlformats.org/officeDocument/2006/relationships/package" Target="../embeddings/Document37.docx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7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5.emf"/><Relationship Id="rId3" Type="http://schemas.openxmlformats.org/officeDocument/2006/relationships/package" Target="../embeddings/Document41.docx"/><Relationship Id="rId2" Type="http://schemas.openxmlformats.org/officeDocument/2006/relationships/image" Target="../media/image54.emf"/><Relationship Id="rId1" Type="http://schemas.openxmlformats.org/officeDocument/2006/relationships/package" Target="../embeddings/Document40.docx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Relationship Id="rId3" Type="http://schemas.openxmlformats.org/officeDocument/2006/relationships/package" Target="../embeddings/Document43.docx"/><Relationship Id="rId2" Type="http://schemas.openxmlformats.org/officeDocument/2006/relationships/image" Target="../media/image57.emf"/><Relationship Id="rId1" Type="http://schemas.openxmlformats.org/officeDocument/2006/relationships/package" Target="../embeddings/Document42.docx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63.emf"/><Relationship Id="rId7" Type="http://schemas.openxmlformats.org/officeDocument/2006/relationships/package" Target="../embeddings/Document47.docx"/><Relationship Id="rId6" Type="http://schemas.openxmlformats.org/officeDocument/2006/relationships/image" Target="../media/image62.emf"/><Relationship Id="rId5" Type="http://schemas.openxmlformats.org/officeDocument/2006/relationships/package" Target="../embeddings/Document46.docx"/><Relationship Id="rId4" Type="http://schemas.openxmlformats.org/officeDocument/2006/relationships/image" Target="../media/image61.emf"/><Relationship Id="rId3" Type="http://schemas.openxmlformats.org/officeDocument/2006/relationships/package" Target="../embeddings/Document45.docx"/><Relationship Id="rId2" Type="http://schemas.openxmlformats.org/officeDocument/2006/relationships/image" Target="../media/image60.emf"/><Relationship Id="rId11" Type="http://schemas.openxmlformats.org/officeDocument/2006/relationships/vmlDrawing" Target="../drawings/vmlDrawing19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44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0.docx"/><Relationship Id="rId8" Type="http://schemas.openxmlformats.org/officeDocument/2006/relationships/image" Target="../media/image65.emf"/><Relationship Id="rId7" Type="http://schemas.openxmlformats.org/officeDocument/2006/relationships/package" Target="../embeddings/Document49.docx"/><Relationship Id="rId6" Type="http://schemas.openxmlformats.org/officeDocument/2006/relationships/image" Target="../media/image64.emf"/><Relationship Id="rId5" Type="http://schemas.openxmlformats.org/officeDocument/2006/relationships/package" Target="../embeddings/Document48.docx"/><Relationship Id="rId4" Type="http://schemas.openxmlformats.org/officeDocument/2006/relationships/slide" Target="slide43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4" Type="http://schemas.openxmlformats.org/officeDocument/2006/relationships/vmlDrawing" Target="../drawings/vmlDrawing20.v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67.emf"/><Relationship Id="rId11" Type="http://schemas.openxmlformats.org/officeDocument/2006/relationships/package" Target="../embeddings/Document51.docx"/><Relationship Id="rId10" Type="http://schemas.openxmlformats.org/officeDocument/2006/relationships/image" Target="../media/image66.emf"/><Relationship Id="rId1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emf"/><Relationship Id="rId7" Type="http://schemas.openxmlformats.org/officeDocument/2006/relationships/package" Target="../embeddings/Document53.docx"/><Relationship Id="rId6" Type="http://schemas.openxmlformats.org/officeDocument/2006/relationships/image" Target="../media/image68.emf"/><Relationship Id="rId5" Type="http://schemas.openxmlformats.org/officeDocument/2006/relationships/package" Target="../embeddings/Document52.docx"/><Relationship Id="rId4" Type="http://schemas.openxmlformats.org/officeDocument/2006/relationships/slide" Target="slide43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1" Type="http://schemas.openxmlformats.org/officeDocument/2006/relationships/vmlDrawing" Target="../drawings/vmlDrawing21.vml"/><Relationship Id="rId10" Type="http://schemas.openxmlformats.org/officeDocument/2006/relationships/slideLayout" Target="../slideLayouts/slideLayout9.xml"/><Relationship Id="rId1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5.xml"/><Relationship Id="rId6" Type="http://schemas.openxmlformats.org/officeDocument/2006/relationships/tags" Target="../tags/tag2.xml"/><Relationship Id="rId5" Type="http://schemas.openxmlformats.org/officeDocument/2006/relationships/slide" Target="slide15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46.xml"/><Relationship Id="rId10" Type="http://schemas.openxmlformats.org/officeDocument/2006/relationships/notesSlide" Target="../notesSlides/notesSlide1.xml"/><Relationship Id="rId1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package" Target="../embeddings/Document54.docx"/><Relationship Id="rId4" Type="http://schemas.openxmlformats.org/officeDocument/2006/relationships/slide" Target="slide43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emf"/><Relationship Id="rId8" Type="http://schemas.openxmlformats.org/officeDocument/2006/relationships/package" Target="../embeddings/Document56.docx"/><Relationship Id="rId7" Type="http://schemas.openxmlformats.org/officeDocument/2006/relationships/image" Target="../media/image73.emf"/><Relationship Id="rId6" Type="http://schemas.openxmlformats.org/officeDocument/2006/relationships/package" Target="../embeddings/Document55.docx"/><Relationship Id="rId5" Type="http://schemas.openxmlformats.org/officeDocument/2006/relationships/image" Target="../media/image72.png"/><Relationship Id="rId4" Type="http://schemas.openxmlformats.org/officeDocument/2006/relationships/slide" Target="slide43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4" Type="http://schemas.openxmlformats.org/officeDocument/2006/relationships/notesSlide" Target="../notesSlides/notesSlide3.xml"/><Relationship Id="rId13" Type="http://schemas.openxmlformats.org/officeDocument/2006/relationships/vmlDrawing" Target="../drawings/vmlDrawing23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75.emf"/><Relationship Id="rId10" Type="http://schemas.openxmlformats.org/officeDocument/2006/relationships/package" Target="../embeddings/Document57.docx"/><Relationship Id="rId1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4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76.emf"/><Relationship Id="rId6" Type="http://schemas.openxmlformats.org/officeDocument/2006/relationships/package" Target="../embeddings/Document58.docx"/><Relationship Id="rId5" Type="http://schemas.openxmlformats.org/officeDocument/2006/relationships/slide" Target="slide43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" Type="http://schemas.openxmlformats.org/officeDocument/2006/relationships/slide" Target="slide38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package" Target="../embeddings/Document59.docx"/><Relationship Id="rId4" Type="http://schemas.openxmlformats.org/officeDocument/2006/relationships/slide" Target="slide43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" Target="slide38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slide" Target="slide43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image" Target="../media/image79.emf"/><Relationship Id="rId3" Type="http://schemas.openxmlformats.org/officeDocument/2006/relationships/package" Target="../embeddings/Document61.docx"/><Relationship Id="rId2" Type="http://schemas.openxmlformats.org/officeDocument/2006/relationships/image" Target="../media/image78.emf"/><Relationship Id="rId13" Type="http://schemas.openxmlformats.org/officeDocument/2006/relationships/vmlDrawing" Target="../drawings/vmlDrawing26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81.emf"/><Relationship Id="rId10" Type="http://schemas.openxmlformats.org/officeDocument/2006/relationships/package" Target="../embeddings/Document62.docx"/><Relationship Id="rId1" Type="http://schemas.openxmlformats.org/officeDocument/2006/relationships/package" Target="../embeddings/Document60.docx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65.docx"/><Relationship Id="rId8" Type="http://schemas.openxmlformats.org/officeDocument/2006/relationships/slide" Target="slide43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image" Target="../media/image83.emf"/><Relationship Id="rId3" Type="http://schemas.openxmlformats.org/officeDocument/2006/relationships/package" Target="../embeddings/Document64.docx"/><Relationship Id="rId2" Type="http://schemas.openxmlformats.org/officeDocument/2006/relationships/image" Target="../media/image82.emf"/><Relationship Id="rId15" Type="http://schemas.openxmlformats.org/officeDocument/2006/relationships/vmlDrawing" Target="../drawings/vmlDrawing27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23.png"/><Relationship Id="rId12" Type="http://schemas.openxmlformats.org/officeDocument/2006/relationships/slide" Target="slide4.xml"/><Relationship Id="rId11" Type="http://schemas.openxmlformats.org/officeDocument/2006/relationships/image" Target="../media/image80.png"/><Relationship Id="rId10" Type="http://schemas.openxmlformats.org/officeDocument/2006/relationships/image" Target="../media/image84.emf"/><Relationship Id="rId1" Type="http://schemas.openxmlformats.org/officeDocument/2006/relationships/package" Target="../embeddings/Document63.docx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5.xml"/><Relationship Id="rId7" Type="http://schemas.openxmlformats.org/officeDocument/2006/relationships/slide" Target="slide5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Relationship Id="rId3" Type="http://schemas.openxmlformats.org/officeDocument/2006/relationships/image" Target="../media/image87.png"/><Relationship Id="rId27" Type="http://schemas.openxmlformats.org/officeDocument/2006/relationships/vmlDrawing" Target="../drawings/vmlDrawing28.vml"/><Relationship Id="rId26" Type="http://schemas.openxmlformats.org/officeDocument/2006/relationships/slideLayout" Target="../slideLayouts/slideLayout10.xml"/><Relationship Id="rId25" Type="http://schemas.openxmlformats.org/officeDocument/2006/relationships/image" Target="../media/image90.emf"/><Relationship Id="rId24" Type="http://schemas.openxmlformats.org/officeDocument/2006/relationships/package" Target="../embeddings/Document68.docx"/><Relationship Id="rId23" Type="http://schemas.openxmlformats.org/officeDocument/2006/relationships/image" Target="../media/image89.emf"/><Relationship Id="rId22" Type="http://schemas.openxmlformats.org/officeDocument/2006/relationships/package" Target="../embeddings/Document67.docx"/><Relationship Id="rId21" Type="http://schemas.openxmlformats.org/officeDocument/2006/relationships/image" Target="../media/image88.emf"/><Relationship Id="rId20" Type="http://schemas.openxmlformats.org/officeDocument/2006/relationships/package" Target="../embeddings/Document66.docx"/><Relationship Id="rId2" Type="http://schemas.microsoft.com/office/2007/relationships/hdphoto" Target="../media/image86.wdp"/><Relationship Id="rId19" Type="http://schemas.openxmlformats.org/officeDocument/2006/relationships/slide" Target="slide87.xml"/><Relationship Id="rId18" Type="http://schemas.openxmlformats.org/officeDocument/2006/relationships/slide" Target="slide84.xml"/><Relationship Id="rId17" Type="http://schemas.openxmlformats.org/officeDocument/2006/relationships/slide" Target="slide81.xml"/><Relationship Id="rId16" Type="http://schemas.openxmlformats.org/officeDocument/2006/relationships/slide" Target="slide77.xml"/><Relationship Id="rId15" Type="http://schemas.openxmlformats.org/officeDocument/2006/relationships/slide" Target="slide74.xml"/><Relationship Id="rId14" Type="http://schemas.openxmlformats.org/officeDocument/2006/relationships/slide" Target="slide71.xml"/><Relationship Id="rId13" Type="http://schemas.openxmlformats.org/officeDocument/2006/relationships/slide" Target="slide67.xml"/><Relationship Id="rId12" Type="http://schemas.openxmlformats.org/officeDocument/2006/relationships/slide" Target="slide64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4" Type="http://schemas.openxmlformats.org/officeDocument/2006/relationships/vmlDrawing" Target="../drawings/vmlDrawing29.vml"/><Relationship Id="rId23" Type="http://schemas.openxmlformats.org/officeDocument/2006/relationships/slideLayout" Target="../slideLayouts/slideLayout10.xml"/><Relationship Id="rId22" Type="http://schemas.openxmlformats.org/officeDocument/2006/relationships/image" Target="../media/image93.emf"/><Relationship Id="rId21" Type="http://schemas.openxmlformats.org/officeDocument/2006/relationships/package" Target="../embeddings/Document71.docx"/><Relationship Id="rId20" Type="http://schemas.openxmlformats.org/officeDocument/2006/relationships/image" Target="../media/image92.emf"/><Relationship Id="rId2" Type="http://schemas.openxmlformats.org/officeDocument/2006/relationships/slide" Target="slide48.xml"/><Relationship Id="rId19" Type="http://schemas.openxmlformats.org/officeDocument/2006/relationships/package" Target="../embeddings/Document70.docx"/><Relationship Id="rId18" Type="http://schemas.openxmlformats.org/officeDocument/2006/relationships/image" Target="../media/image91.emf"/><Relationship Id="rId17" Type="http://schemas.openxmlformats.org/officeDocument/2006/relationships/package" Target="../embeddings/Document69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0" Type="http://schemas.openxmlformats.org/officeDocument/2006/relationships/vmlDrawing" Target="../drawings/vmlDrawing30.vml"/><Relationship Id="rId2" Type="http://schemas.openxmlformats.org/officeDocument/2006/relationships/slide" Target="slide48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94.emf"/><Relationship Id="rId17" Type="http://schemas.openxmlformats.org/officeDocument/2006/relationships/package" Target="../embeddings/Document72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7" Type="http://schemas.openxmlformats.org/officeDocument/2006/relationships/vmlDrawing" Target="../drawings/vmlDrawing31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99.png"/><Relationship Id="rId24" Type="http://schemas.openxmlformats.org/officeDocument/2006/relationships/image" Target="../media/image98.emf"/><Relationship Id="rId23" Type="http://schemas.openxmlformats.org/officeDocument/2006/relationships/package" Target="../embeddings/Document76.docx"/><Relationship Id="rId22" Type="http://schemas.openxmlformats.org/officeDocument/2006/relationships/image" Target="../media/image97.emf"/><Relationship Id="rId21" Type="http://schemas.openxmlformats.org/officeDocument/2006/relationships/package" Target="../embeddings/Document75.docx"/><Relationship Id="rId20" Type="http://schemas.openxmlformats.org/officeDocument/2006/relationships/image" Target="../media/image96.emf"/><Relationship Id="rId2" Type="http://schemas.openxmlformats.org/officeDocument/2006/relationships/slide" Target="slide48.xml"/><Relationship Id="rId19" Type="http://schemas.openxmlformats.org/officeDocument/2006/relationships/package" Target="../embeddings/Document74.docx"/><Relationship Id="rId18" Type="http://schemas.openxmlformats.org/officeDocument/2006/relationships/image" Target="../media/image95.emf"/><Relationship Id="rId17" Type="http://schemas.openxmlformats.org/officeDocument/2006/relationships/package" Target="../embeddings/Document73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32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99.png"/><Relationship Id="rId20" Type="http://schemas.openxmlformats.org/officeDocument/2006/relationships/image" Target="../media/image101.emf"/><Relationship Id="rId2" Type="http://schemas.openxmlformats.org/officeDocument/2006/relationships/slide" Target="slide48.xml"/><Relationship Id="rId19" Type="http://schemas.openxmlformats.org/officeDocument/2006/relationships/package" Target="../embeddings/Document78.docx"/><Relationship Id="rId18" Type="http://schemas.openxmlformats.org/officeDocument/2006/relationships/image" Target="../media/image100.emf"/><Relationship Id="rId17" Type="http://schemas.openxmlformats.org/officeDocument/2006/relationships/package" Target="../embeddings/Document77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33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48.xml"/><Relationship Id="rId19" Type="http://schemas.openxmlformats.org/officeDocument/2006/relationships/image" Target="../media/image103.png"/><Relationship Id="rId18" Type="http://schemas.openxmlformats.org/officeDocument/2006/relationships/image" Target="../media/image102.emf"/><Relationship Id="rId17" Type="http://schemas.openxmlformats.org/officeDocument/2006/relationships/package" Target="../embeddings/Document79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emf"/><Relationship Id="rId8" Type="http://schemas.openxmlformats.org/officeDocument/2006/relationships/package" Target="../embeddings/Document83.docx"/><Relationship Id="rId7" Type="http://schemas.openxmlformats.org/officeDocument/2006/relationships/image" Target="../media/image107.emf"/><Relationship Id="rId6" Type="http://schemas.openxmlformats.org/officeDocument/2006/relationships/package" Target="../embeddings/Document82.docx"/><Relationship Id="rId5" Type="http://schemas.openxmlformats.org/officeDocument/2006/relationships/image" Target="../media/image106.emf"/><Relationship Id="rId4" Type="http://schemas.openxmlformats.org/officeDocument/2006/relationships/package" Target="../embeddings/Document81.docx"/><Relationship Id="rId3" Type="http://schemas.openxmlformats.org/officeDocument/2006/relationships/image" Target="../media/image105.png"/><Relationship Id="rId27" Type="http://schemas.openxmlformats.org/officeDocument/2006/relationships/vmlDrawing" Target="../drawings/vmlDrawing34.vml"/><Relationship Id="rId26" Type="http://schemas.openxmlformats.org/officeDocument/2006/relationships/slideLayout" Target="../slideLayouts/slideLayout3.xml"/><Relationship Id="rId25" Type="http://schemas.openxmlformats.org/officeDocument/2006/relationships/slide" Target="slide87.xml"/><Relationship Id="rId24" Type="http://schemas.openxmlformats.org/officeDocument/2006/relationships/slide" Target="slide84.xml"/><Relationship Id="rId23" Type="http://schemas.openxmlformats.org/officeDocument/2006/relationships/slide" Target="slide81.xml"/><Relationship Id="rId22" Type="http://schemas.openxmlformats.org/officeDocument/2006/relationships/slide" Target="slide77.xml"/><Relationship Id="rId21" Type="http://schemas.openxmlformats.org/officeDocument/2006/relationships/slide" Target="slide74.xml"/><Relationship Id="rId20" Type="http://schemas.openxmlformats.org/officeDocument/2006/relationships/slide" Target="slide71.xml"/><Relationship Id="rId2" Type="http://schemas.openxmlformats.org/officeDocument/2006/relationships/image" Target="../media/image104.emf"/><Relationship Id="rId19" Type="http://schemas.openxmlformats.org/officeDocument/2006/relationships/slide" Target="slide67.xml"/><Relationship Id="rId18" Type="http://schemas.openxmlformats.org/officeDocument/2006/relationships/slide" Target="slide64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8.xml"/><Relationship Id="rId14" Type="http://schemas.openxmlformats.org/officeDocument/2006/relationships/slide" Target="slide55.xml"/><Relationship Id="rId13" Type="http://schemas.openxmlformats.org/officeDocument/2006/relationships/slide" Target="slide52.xml"/><Relationship Id="rId12" Type="http://schemas.openxmlformats.org/officeDocument/2006/relationships/slide" Target="slide49.xml"/><Relationship Id="rId11" Type="http://schemas.openxmlformats.org/officeDocument/2006/relationships/slide" Target="slide48.xml"/><Relationship Id="rId10" Type="http://schemas.openxmlformats.org/officeDocument/2006/relationships/slide" Target="slide47.xml"/><Relationship Id="rId1" Type="http://schemas.openxmlformats.org/officeDocument/2006/relationships/package" Target="../embeddings/Document80.docx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52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7.xml"/><Relationship Id="rId5" Type="http://schemas.openxmlformats.org/officeDocument/2006/relationships/image" Target="../media/image110.emf"/><Relationship Id="rId4" Type="http://schemas.openxmlformats.org/officeDocument/2006/relationships/package" Target="../embeddings/Document85.docx"/><Relationship Id="rId3" Type="http://schemas.openxmlformats.org/officeDocument/2006/relationships/image" Target="../media/image105.png"/><Relationship Id="rId23" Type="http://schemas.openxmlformats.org/officeDocument/2006/relationships/vmlDrawing" Target="../drawings/vmlDrawing35.vml"/><Relationship Id="rId22" Type="http://schemas.openxmlformats.org/officeDocument/2006/relationships/slideLayout" Target="../slideLayouts/slideLayout3.xml"/><Relationship Id="rId21" Type="http://schemas.openxmlformats.org/officeDocument/2006/relationships/slide" Target="slide87.xml"/><Relationship Id="rId20" Type="http://schemas.openxmlformats.org/officeDocument/2006/relationships/slide" Target="slide84.xml"/><Relationship Id="rId2" Type="http://schemas.openxmlformats.org/officeDocument/2006/relationships/image" Target="../media/image109.emf"/><Relationship Id="rId19" Type="http://schemas.openxmlformats.org/officeDocument/2006/relationships/slide" Target="slide81.xml"/><Relationship Id="rId18" Type="http://schemas.openxmlformats.org/officeDocument/2006/relationships/slide" Target="slide77.xml"/><Relationship Id="rId17" Type="http://schemas.openxmlformats.org/officeDocument/2006/relationships/slide" Target="slide74.xml"/><Relationship Id="rId16" Type="http://schemas.openxmlformats.org/officeDocument/2006/relationships/slide" Target="slide71.xml"/><Relationship Id="rId15" Type="http://schemas.openxmlformats.org/officeDocument/2006/relationships/slide" Target="slide67.xml"/><Relationship Id="rId14" Type="http://schemas.openxmlformats.org/officeDocument/2006/relationships/slide" Target="slide64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package" Target="../embeddings/Document84.docx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36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48.xml"/><Relationship Id="rId19" Type="http://schemas.openxmlformats.org/officeDocument/2006/relationships/image" Target="../media/image112.png"/><Relationship Id="rId18" Type="http://schemas.openxmlformats.org/officeDocument/2006/relationships/image" Target="../media/image111.emf"/><Relationship Id="rId17" Type="http://schemas.openxmlformats.org/officeDocument/2006/relationships/package" Target="../embeddings/Document86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49.xml"/><Relationship Id="rId8" Type="http://schemas.openxmlformats.org/officeDocument/2006/relationships/slide" Target="slide48.xml"/><Relationship Id="rId7" Type="http://schemas.openxmlformats.org/officeDocument/2006/relationships/slide" Target="slide47.xml"/><Relationship Id="rId6" Type="http://schemas.openxmlformats.org/officeDocument/2006/relationships/image" Target="../media/image115.emf"/><Relationship Id="rId5" Type="http://schemas.openxmlformats.org/officeDocument/2006/relationships/package" Target="../embeddings/Document89.docx"/><Relationship Id="rId4" Type="http://schemas.openxmlformats.org/officeDocument/2006/relationships/image" Target="../media/image114.emf"/><Relationship Id="rId3" Type="http://schemas.openxmlformats.org/officeDocument/2006/relationships/package" Target="../embeddings/Document88.docx"/><Relationship Id="rId25" Type="http://schemas.openxmlformats.org/officeDocument/2006/relationships/vmlDrawing" Target="../drawings/vmlDrawing37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16.png"/><Relationship Id="rId22" Type="http://schemas.openxmlformats.org/officeDocument/2006/relationships/slide" Target="slide87.xml"/><Relationship Id="rId21" Type="http://schemas.openxmlformats.org/officeDocument/2006/relationships/slide" Target="slide84.xml"/><Relationship Id="rId20" Type="http://schemas.openxmlformats.org/officeDocument/2006/relationships/slide" Target="slide81.xml"/><Relationship Id="rId2" Type="http://schemas.openxmlformats.org/officeDocument/2006/relationships/image" Target="../media/image113.emf"/><Relationship Id="rId19" Type="http://schemas.openxmlformats.org/officeDocument/2006/relationships/slide" Target="slide77.xml"/><Relationship Id="rId18" Type="http://schemas.openxmlformats.org/officeDocument/2006/relationships/slide" Target="slide74.xml"/><Relationship Id="rId17" Type="http://schemas.openxmlformats.org/officeDocument/2006/relationships/slide" Target="slide71.xml"/><Relationship Id="rId16" Type="http://schemas.openxmlformats.org/officeDocument/2006/relationships/slide" Target="slide67.xml"/><Relationship Id="rId15" Type="http://schemas.openxmlformats.org/officeDocument/2006/relationships/slide" Target="slide64.xml"/><Relationship Id="rId14" Type="http://schemas.openxmlformats.org/officeDocument/2006/relationships/slide" Target="slide61.xml"/><Relationship Id="rId13" Type="http://schemas.openxmlformats.org/officeDocument/2006/relationships/slide" Target="slide60.xml"/><Relationship Id="rId12" Type="http://schemas.openxmlformats.org/officeDocument/2006/relationships/slide" Target="slide58.xml"/><Relationship Id="rId11" Type="http://schemas.openxmlformats.org/officeDocument/2006/relationships/slide" Target="slide55.xml"/><Relationship Id="rId10" Type="http://schemas.openxmlformats.org/officeDocument/2006/relationships/slide" Target="slide52.xml"/><Relationship Id="rId1" Type="http://schemas.openxmlformats.org/officeDocument/2006/relationships/package" Target="../embeddings/Document87.docx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38.vml"/><Relationship Id="rId20" Type="http://schemas.openxmlformats.org/officeDocument/2006/relationships/slideLayout" Target="../slideLayouts/slideLayout3.xml"/><Relationship Id="rId2" Type="http://schemas.openxmlformats.org/officeDocument/2006/relationships/slide" Target="slide48.xml"/><Relationship Id="rId19" Type="http://schemas.openxmlformats.org/officeDocument/2006/relationships/image" Target="../media/image116.png"/><Relationship Id="rId18" Type="http://schemas.openxmlformats.org/officeDocument/2006/relationships/image" Target="../media/image117.emf"/><Relationship Id="rId17" Type="http://schemas.openxmlformats.org/officeDocument/2006/relationships/package" Target="../embeddings/Document90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39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48.xml"/><Relationship Id="rId19" Type="http://schemas.openxmlformats.org/officeDocument/2006/relationships/image" Target="../media/image119.png"/><Relationship Id="rId18" Type="http://schemas.openxmlformats.org/officeDocument/2006/relationships/image" Target="../media/image118.emf"/><Relationship Id="rId17" Type="http://schemas.openxmlformats.org/officeDocument/2006/relationships/package" Target="../embeddings/Document91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5" Type="http://schemas.openxmlformats.org/officeDocument/2006/relationships/vmlDrawing" Target="../drawings/vmlDrawing40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23.png"/><Relationship Id="rId22" Type="http://schemas.openxmlformats.org/officeDocument/2006/relationships/image" Target="../media/image122.emf"/><Relationship Id="rId21" Type="http://schemas.openxmlformats.org/officeDocument/2006/relationships/package" Target="../embeddings/Document94.docx"/><Relationship Id="rId20" Type="http://schemas.openxmlformats.org/officeDocument/2006/relationships/image" Target="../media/image121.emf"/><Relationship Id="rId2" Type="http://schemas.openxmlformats.org/officeDocument/2006/relationships/slide" Target="slide48.xml"/><Relationship Id="rId19" Type="http://schemas.openxmlformats.org/officeDocument/2006/relationships/package" Target="../embeddings/Document93.docx"/><Relationship Id="rId18" Type="http://schemas.openxmlformats.org/officeDocument/2006/relationships/image" Target="../media/image120.emf"/><Relationship Id="rId17" Type="http://schemas.openxmlformats.org/officeDocument/2006/relationships/package" Target="../embeddings/Document92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package" Target="../embeddings/Document2.docx"/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4" Type="http://schemas.openxmlformats.org/officeDocument/2006/relationships/vmlDrawing" Target="../drawings/vmlDrawing41.vml"/><Relationship Id="rId23" Type="http://schemas.openxmlformats.org/officeDocument/2006/relationships/slideLayout" Target="../slideLayouts/slideLayout9.xml"/><Relationship Id="rId22" Type="http://schemas.openxmlformats.org/officeDocument/2006/relationships/image" Target="../media/image126.emf"/><Relationship Id="rId21" Type="http://schemas.openxmlformats.org/officeDocument/2006/relationships/package" Target="../embeddings/Document97.docx"/><Relationship Id="rId20" Type="http://schemas.openxmlformats.org/officeDocument/2006/relationships/image" Target="../media/image125.emf"/><Relationship Id="rId2" Type="http://schemas.openxmlformats.org/officeDocument/2006/relationships/slide" Target="slide48.xml"/><Relationship Id="rId19" Type="http://schemas.openxmlformats.org/officeDocument/2006/relationships/package" Target="../embeddings/Document96.docx"/><Relationship Id="rId18" Type="http://schemas.openxmlformats.org/officeDocument/2006/relationships/image" Target="../media/image124.emf"/><Relationship Id="rId17" Type="http://schemas.openxmlformats.org/officeDocument/2006/relationships/package" Target="../embeddings/Document95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42.vml"/><Relationship Id="rId20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19" Type="http://schemas.openxmlformats.org/officeDocument/2006/relationships/image" Target="../media/image128.png"/><Relationship Id="rId18" Type="http://schemas.openxmlformats.org/officeDocument/2006/relationships/image" Target="../media/image127.emf"/><Relationship Id="rId17" Type="http://schemas.openxmlformats.org/officeDocument/2006/relationships/package" Target="../embeddings/Document98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43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31.emf"/><Relationship Id="rId20" Type="http://schemas.openxmlformats.org/officeDocument/2006/relationships/package" Target="../embeddings/Document100.docx"/><Relationship Id="rId2" Type="http://schemas.openxmlformats.org/officeDocument/2006/relationships/slide" Target="slide48.xml"/><Relationship Id="rId19" Type="http://schemas.openxmlformats.org/officeDocument/2006/relationships/image" Target="../media/image130.emf"/><Relationship Id="rId18" Type="http://schemas.openxmlformats.org/officeDocument/2006/relationships/package" Target="../embeddings/Document99.docx"/><Relationship Id="rId17" Type="http://schemas.openxmlformats.org/officeDocument/2006/relationships/image" Target="../media/image129.png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44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33.emf"/><Relationship Id="rId20" Type="http://schemas.openxmlformats.org/officeDocument/2006/relationships/package" Target="../embeddings/Document102.docx"/><Relationship Id="rId2" Type="http://schemas.openxmlformats.org/officeDocument/2006/relationships/slide" Target="slide48.xml"/><Relationship Id="rId19" Type="http://schemas.openxmlformats.org/officeDocument/2006/relationships/image" Target="../media/image132.emf"/><Relationship Id="rId18" Type="http://schemas.openxmlformats.org/officeDocument/2006/relationships/package" Target="../embeddings/Document101.docx"/><Relationship Id="rId17" Type="http://schemas.openxmlformats.org/officeDocument/2006/relationships/image" Target="../media/image129.png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" Type="http://schemas.openxmlformats.org/officeDocument/2006/relationships/slide" Target="slide48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45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36.emf"/><Relationship Id="rId20" Type="http://schemas.openxmlformats.org/officeDocument/2006/relationships/package" Target="../embeddings/Document104.docx"/><Relationship Id="rId2" Type="http://schemas.openxmlformats.org/officeDocument/2006/relationships/slide" Target="slide48.xml"/><Relationship Id="rId19" Type="http://schemas.openxmlformats.org/officeDocument/2006/relationships/image" Target="../media/image135.emf"/><Relationship Id="rId18" Type="http://schemas.openxmlformats.org/officeDocument/2006/relationships/package" Target="../embeddings/Document103.docx"/><Relationship Id="rId17" Type="http://schemas.openxmlformats.org/officeDocument/2006/relationships/image" Target="../media/image134.png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4" Type="http://schemas.openxmlformats.org/officeDocument/2006/relationships/vmlDrawing" Target="../drawings/vmlDrawing46.vml"/><Relationship Id="rId23" Type="http://schemas.openxmlformats.org/officeDocument/2006/relationships/slideLayout" Target="../slideLayouts/slideLayout5.xml"/><Relationship Id="rId22" Type="http://schemas.openxmlformats.org/officeDocument/2006/relationships/image" Target="../media/image139.emf"/><Relationship Id="rId21" Type="http://schemas.openxmlformats.org/officeDocument/2006/relationships/package" Target="../embeddings/Document107.docx"/><Relationship Id="rId20" Type="http://schemas.openxmlformats.org/officeDocument/2006/relationships/image" Target="../media/image138.emf"/><Relationship Id="rId2" Type="http://schemas.openxmlformats.org/officeDocument/2006/relationships/slide" Target="slide48.xml"/><Relationship Id="rId19" Type="http://schemas.openxmlformats.org/officeDocument/2006/relationships/package" Target="../embeddings/Document106.docx"/><Relationship Id="rId18" Type="http://schemas.openxmlformats.org/officeDocument/2006/relationships/image" Target="../media/image137.emf"/><Relationship Id="rId17" Type="http://schemas.openxmlformats.org/officeDocument/2006/relationships/package" Target="../embeddings/Document105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" Type="http://schemas.openxmlformats.org/officeDocument/2006/relationships/slide" Target="slide48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" Target="slide60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2.xml"/><Relationship Id="rId5" Type="http://schemas.openxmlformats.org/officeDocument/2006/relationships/slide" Target="slide49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9" Type="http://schemas.openxmlformats.org/officeDocument/2006/relationships/vmlDrawing" Target="../drawings/vmlDrawing47.vml"/><Relationship Id="rId28" Type="http://schemas.openxmlformats.org/officeDocument/2006/relationships/slideLayout" Target="../slideLayouts/slideLayout3.xml"/><Relationship Id="rId27" Type="http://schemas.openxmlformats.org/officeDocument/2006/relationships/image" Target="../media/image145.emf"/><Relationship Id="rId26" Type="http://schemas.openxmlformats.org/officeDocument/2006/relationships/package" Target="../embeddings/Document112.docx"/><Relationship Id="rId25" Type="http://schemas.openxmlformats.org/officeDocument/2006/relationships/image" Target="../media/image144.emf"/><Relationship Id="rId24" Type="http://schemas.openxmlformats.org/officeDocument/2006/relationships/package" Target="../embeddings/Document111.docx"/><Relationship Id="rId23" Type="http://schemas.openxmlformats.org/officeDocument/2006/relationships/image" Target="../media/image143.png"/><Relationship Id="rId22" Type="http://schemas.openxmlformats.org/officeDocument/2006/relationships/image" Target="../media/image142.emf"/><Relationship Id="rId21" Type="http://schemas.openxmlformats.org/officeDocument/2006/relationships/package" Target="../embeddings/Document110.docx"/><Relationship Id="rId20" Type="http://schemas.openxmlformats.org/officeDocument/2006/relationships/image" Target="../media/image141.emf"/><Relationship Id="rId2" Type="http://schemas.openxmlformats.org/officeDocument/2006/relationships/image" Target="../media/image140.emf"/><Relationship Id="rId19" Type="http://schemas.openxmlformats.org/officeDocument/2006/relationships/package" Target="../embeddings/Document109.docx"/><Relationship Id="rId18" Type="http://schemas.openxmlformats.org/officeDocument/2006/relationships/slide" Target="slide87.xml"/><Relationship Id="rId17" Type="http://schemas.openxmlformats.org/officeDocument/2006/relationships/slide" Target="slide84.xml"/><Relationship Id="rId16" Type="http://schemas.openxmlformats.org/officeDocument/2006/relationships/slide" Target="slide81.xml"/><Relationship Id="rId15" Type="http://schemas.openxmlformats.org/officeDocument/2006/relationships/slide" Target="slide77.xml"/><Relationship Id="rId14" Type="http://schemas.openxmlformats.org/officeDocument/2006/relationships/slide" Target="slide74.xml"/><Relationship Id="rId13" Type="http://schemas.openxmlformats.org/officeDocument/2006/relationships/slide" Target="slide71.xml"/><Relationship Id="rId12" Type="http://schemas.openxmlformats.org/officeDocument/2006/relationships/slide" Target="slide67.xml"/><Relationship Id="rId11" Type="http://schemas.openxmlformats.org/officeDocument/2006/relationships/slide" Target="slide64.xml"/><Relationship Id="rId10" Type="http://schemas.openxmlformats.org/officeDocument/2006/relationships/slide" Target="slide61.xml"/><Relationship Id="rId1" Type="http://schemas.openxmlformats.org/officeDocument/2006/relationships/package" Target="../embeddings/Document108.docx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48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43.png"/><Relationship Id="rId20" Type="http://schemas.openxmlformats.org/officeDocument/2006/relationships/image" Target="../media/image147.emf"/><Relationship Id="rId2" Type="http://schemas.openxmlformats.org/officeDocument/2006/relationships/slide" Target="slide48.xml"/><Relationship Id="rId19" Type="http://schemas.openxmlformats.org/officeDocument/2006/relationships/package" Target="../embeddings/Document114.docx"/><Relationship Id="rId18" Type="http://schemas.openxmlformats.org/officeDocument/2006/relationships/image" Target="../media/image146.emf"/><Relationship Id="rId17" Type="http://schemas.openxmlformats.org/officeDocument/2006/relationships/package" Target="../embeddings/Document113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package" Target="../embeddings/Document3.docx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slide" Target="slide49.xml"/><Relationship Id="rId8" Type="http://schemas.openxmlformats.org/officeDocument/2006/relationships/slide" Target="slide48.xml"/><Relationship Id="rId7" Type="http://schemas.openxmlformats.org/officeDocument/2006/relationships/slide" Target="slide47.xml"/><Relationship Id="rId6" Type="http://schemas.openxmlformats.org/officeDocument/2006/relationships/image" Target="../media/image150.emf"/><Relationship Id="rId5" Type="http://schemas.openxmlformats.org/officeDocument/2006/relationships/package" Target="../embeddings/Document117.docx"/><Relationship Id="rId4" Type="http://schemas.openxmlformats.org/officeDocument/2006/relationships/image" Target="../media/image149.emf"/><Relationship Id="rId3" Type="http://schemas.openxmlformats.org/officeDocument/2006/relationships/package" Target="../embeddings/Document116.docx"/><Relationship Id="rId24" Type="http://schemas.openxmlformats.org/officeDocument/2006/relationships/vmlDrawing" Target="../drawings/vmlDrawing49.vml"/><Relationship Id="rId23" Type="http://schemas.openxmlformats.org/officeDocument/2006/relationships/slideLayout" Target="../slideLayouts/slideLayout4.xml"/><Relationship Id="rId22" Type="http://schemas.openxmlformats.org/officeDocument/2006/relationships/slide" Target="slide87.xml"/><Relationship Id="rId21" Type="http://schemas.openxmlformats.org/officeDocument/2006/relationships/slide" Target="slide84.xml"/><Relationship Id="rId20" Type="http://schemas.openxmlformats.org/officeDocument/2006/relationships/slide" Target="slide81.xml"/><Relationship Id="rId2" Type="http://schemas.openxmlformats.org/officeDocument/2006/relationships/image" Target="../media/image148.emf"/><Relationship Id="rId19" Type="http://schemas.openxmlformats.org/officeDocument/2006/relationships/slide" Target="slide77.xml"/><Relationship Id="rId18" Type="http://schemas.openxmlformats.org/officeDocument/2006/relationships/slide" Target="slide74.xml"/><Relationship Id="rId17" Type="http://schemas.openxmlformats.org/officeDocument/2006/relationships/slide" Target="slide71.xml"/><Relationship Id="rId16" Type="http://schemas.openxmlformats.org/officeDocument/2006/relationships/slide" Target="slide67.xml"/><Relationship Id="rId15" Type="http://schemas.openxmlformats.org/officeDocument/2006/relationships/slide" Target="slide64.xml"/><Relationship Id="rId14" Type="http://schemas.openxmlformats.org/officeDocument/2006/relationships/slide" Target="slide61.xml"/><Relationship Id="rId13" Type="http://schemas.openxmlformats.org/officeDocument/2006/relationships/slide" Target="slide60.xml"/><Relationship Id="rId12" Type="http://schemas.openxmlformats.org/officeDocument/2006/relationships/slide" Target="slide58.xml"/><Relationship Id="rId11" Type="http://schemas.openxmlformats.org/officeDocument/2006/relationships/slide" Target="slide55.xml"/><Relationship Id="rId10" Type="http://schemas.openxmlformats.org/officeDocument/2006/relationships/slide" Target="slide52.xml"/><Relationship Id="rId1" Type="http://schemas.openxmlformats.org/officeDocument/2006/relationships/package" Target="../embeddings/Document115.docx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5.xml"/><Relationship Id="rId7" Type="http://schemas.openxmlformats.org/officeDocument/2006/relationships/slide" Target="slide5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Relationship Id="rId3" Type="http://schemas.openxmlformats.org/officeDocument/2006/relationships/image" Target="../media/image87.png"/><Relationship Id="rId24" Type="http://schemas.openxmlformats.org/officeDocument/2006/relationships/vmlDrawing" Target="../drawings/vmlDrawing50.v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52.png"/><Relationship Id="rId21" Type="http://schemas.openxmlformats.org/officeDocument/2006/relationships/image" Target="../media/image151.emf"/><Relationship Id="rId20" Type="http://schemas.openxmlformats.org/officeDocument/2006/relationships/package" Target="../embeddings/Document118.docx"/><Relationship Id="rId2" Type="http://schemas.microsoft.com/office/2007/relationships/hdphoto" Target="../media/image86.wdp"/><Relationship Id="rId19" Type="http://schemas.openxmlformats.org/officeDocument/2006/relationships/slide" Target="slide87.xml"/><Relationship Id="rId18" Type="http://schemas.openxmlformats.org/officeDocument/2006/relationships/slide" Target="slide84.xml"/><Relationship Id="rId17" Type="http://schemas.openxmlformats.org/officeDocument/2006/relationships/slide" Target="slide81.xml"/><Relationship Id="rId16" Type="http://schemas.openxmlformats.org/officeDocument/2006/relationships/slide" Target="slide77.xml"/><Relationship Id="rId15" Type="http://schemas.openxmlformats.org/officeDocument/2006/relationships/slide" Target="slide74.xml"/><Relationship Id="rId14" Type="http://schemas.openxmlformats.org/officeDocument/2006/relationships/slide" Target="slide71.xml"/><Relationship Id="rId13" Type="http://schemas.openxmlformats.org/officeDocument/2006/relationships/slide" Target="slide67.xml"/><Relationship Id="rId12" Type="http://schemas.openxmlformats.org/officeDocument/2006/relationships/slide" Target="slide64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23.docx"/><Relationship Id="rId8" Type="http://schemas.openxmlformats.org/officeDocument/2006/relationships/image" Target="../media/image156.emf"/><Relationship Id="rId7" Type="http://schemas.openxmlformats.org/officeDocument/2006/relationships/package" Target="../embeddings/Document122.docx"/><Relationship Id="rId6" Type="http://schemas.openxmlformats.org/officeDocument/2006/relationships/image" Target="../media/image155.emf"/><Relationship Id="rId5" Type="http://schemas.openxmlformats.org/officeDocument/2006/relationships/package" Target="../embeddings/Document121.docx"/><Relationship Id="rId4" Type="http://schemas.openxmlformats.org/officeDocument/2006/relationships/image" Target="../media/image154.emf"/><Relationship Id="rId31" Type="http://schemas.openxmlformats.org/officeDocument/2006/relationships/vmlDrawing" Target="../drawings/vmlDrawing51.vml"/><Relationship Id="rId30" Type="http://schemas.openxmlformats.org/officeDocument/2006/relationships/slideLayout" Target="../slideLayouts/slideLayout3.xml"/><Relationship Id="rId3" Type="http://schemas.openxmlformats.org/officeDocument/2006/relationships/package" Target="../embeddings/Document120.docx"/><Relationship Id="rId29" Type="http://schemas.openxmlformats.org/officeDocument/2006/relationships/image" Target="../media/image159.png"/><Relationship Id="rId28" Type="http://schemas.openxmlformats.org/officeDocument/2006/relationships/slide" Target="slide87.xml"/><Relationship Id="rId27" Type="http://schemas.openxmlformats.org/officeDocument/2006/relationships/slide" Target="slide84.xml"/><Relationship Id="rId26" Type="http://schemas.openxmlformats.org/officeDocument/2006/relationships/slide" Target="slide81.xml"/><Relationship Id="rId25" Type="http://schemas.openxmlformats.org/officeDocument/2006/relationships/slide" Target="slide77.xml"/><Relationship Id="rId24" Type="http://schemas.openxmlformats.org/officeDocument/2006/relationships/slide" Target="slide74.xml"/><Relationship Id="rId23" Type="http://schemas.openxmlformats.org/officeDocument/2006/relationships/slide" Target="slide71.xml"/><Relationship Id="rId22" Type="http://schemas.openxmlformats.org/officeDocument/2006/relationships/slide" Target="slide67.xml"/><Relationship Id="rId21" Type="http://schemas.openxmlformats.org/officeDocument/2006/relationships/slide" Target="slide64.xml"/><Relationship Id="rId20" Type="http://schemas.openxmlformats.org/officeDocument/2006/relationships/slide" Target="slide61.xml"/><Relationship Id="rId2" Type="http://schemas.openxmlformats.org/officeDocument/2006/relationships/image" Target="../media/image153.emf"/><Relationship Id="rId19" Type="http://schemas.openxmlformats.org/officeDocument/2006/relationships/slide" Target="slide60.xml"/><Relationship Id="rId18" Type="http://schemas.openxmlformats.org/officeDocument/2006/relationships/slide" Target="slide58.xml"/><Relationship Id="rId17" Type="http://schemas.openxmlformats.org/officeDocument/2006/relationships/slide" Target="slide55.xml"/><Relationship Id="rId16" Type="http://schemas.openxmlformats.org/officeDocument/2006/relationships/slide" Target="slide52.xml"/><Relationship Id="rId15" Type="http://schemas.openxmlformats.org/officeDocument/2006/relationships/slide" Target="slide49.xml"/><Relationship Id="rId14" Type="http://schemas.openxmlformats.org/officeDocument/2006/relationships/slide" Target="slide48.xml"/><Relationship Id="rId13" Type="http://schemas.openxmlformats.org/officeDocument/2006/relationships/slide" Target="slide47.xml"/><Relationship Id="rId12" Type="http://schemas.openxmlformats.org/officeDocument/2006/relationships/image" Target="../media/image158.emf"/><Relationship Id="rId11" Type="http://schemas.openxmlformats.org/officeDocument/2006/relationships/package" Target="../embeddings/Document124.docx"/><Relationship Id="rId10" Type="http://schemas.openxmlformats.org/officeDocument/2006/relationships/image" Target="../media/image157.emf"/><Relationship Id="rId1" Type="http://schemas.openxmlformats.org/officeDocument/2006/relationships/package" Target="../embeddings/Document119.docx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" Target="slide60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2.xml"/><Relationship Id="rId5" Type="http://schemas.openxmlformats.org/officeDocument/2006/relationships/slide" Target="slide49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1" Type="http://schemas.openxmlformats.org/officeDocument/2006/relationships/vmlDrawing" Target="../drawings/vmlDrawing52.v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160.emf"/><Relationship Id="rId19" Type="http://schemas.openxmlformats.org/officeDocument/2006/relationships/image" Target="../media/image159.png"/><Relationship Id="rId18" Type="http://schemas.openxmlformats.org/officeDocument/2006/relationships/slide" Target="slide87.xml"/><Relationship Id="rId17" Type="http://schemas.openxmlformats.org/officeDocument/2006/relationships/slide" Target="slide84.xml"/><Relationship Id="rId16" Type="http://schemas.openxmlformats.org/officeDocument/2006/relationships/slide" Target="slide81.xml"/><Relationship Id="rId15" Type="http://schemas.openxmlformats.org/officeDocument/2006/relationships/slide" Target="slide77.xml"/><Relationship Id="rId14" Type="http://schemas.openxmlformats.org/officeDocument/2006/relationships/slide" Target="slide74.xml"/><Relationship Id="rId13" Type="http://schemas.openxmlformats.org/officeDocument/2006/relationships/slide" Target="slide71.xml"/><Relationship Id="rId12" Type="http://schemas.openxmlformats.org/officeDocument/2006/relationships/slide" Target="slide67.xml"/><Relationship Id="rId11" Type="http://schemas.openxmlformats.org/officeDocument/2006/relationships/slide" Target="slide64.xml"/><Relationship Id="rId10" Type="http://schemas.openxmlformats.org/officeDocument/2006/relationships/slide" Target="slide61.xml"/><Relationship Id="rId1" Type="http://schemas.openxmlformats.org/officeDocument/2006/relationships/package" Target="../embeddings/Document125.docx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53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48.xml"/><Relationship Id="rId19" Type="http://schemas.openxmlformats.org/officeDocument/2006/relationships/image" Target="../media/image162.png"/><Relationship Id="rId18" Type="http://schemas.openxmlformats.org/officeDocument/2006/relationships/image" Target="../media/image161.emf"/><Relationship Id="rId17" Type="http://schemas.openxmlformats.org/officeDocument/2006/relationships/package" Target="../embeddings/Document126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54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64.emf"/><Relationship Id="rId20" Type="http://schemas.openxmlformats.org/officeDocument/2006/relationships/package" Target="../embeddings/Document128.docx"/><Relationship Id="rId2" Type="http://schemas.openxmlformats.org/officeDocument/2006/relationships/slide" Target="slide48.xml"/><Relationship Id="rId19" Type="http://schemas.openxmlformats.org/officeDocument/2006/relationships/image" Target="../media/image162.png"/><Relationship Id="rId18" Type="http://schemas.openxmlformats.org/officeDocument/2006/relationships/image" Target="../media/image163.emf"/><Relationship Id="rId17" Type="http://schemas.openxmlformats.org/officeDocument/2006/relationships/package" Target="../embeddings/Document127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55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66.emf"/><Relationship Id="rId20" Type="http://schemas.openxmlformats.org/officeDocument/2006/relationships/package" Target="../embeddings/Document130.docx"/><Relationship Id="rId2" Type="http://schemas.openxmlformats.org/officeDocument/2006/relationships/slide" Target="slide48.xml"/><Relationship Id="rId19" Type="http://schemas.openxmlformats.org/officeDocument/2006/relationships/image" Target="../media/image162.png"/><Relationship Id="rId18" Type="http://schemas.openxmlformats.org/officeDocument/2006/relationships/image" Target="../media/image165.emf"/><Relationship Id="rId17" Type="http://schemas.openxmlformats.org/officeDocument/2006/relationships/package" Target="../embeddings/Document129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slide" Target="slide60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2.xml"/><Relationship Id="rId5" Type="http://schemas.openxmlformats.org/officeDocument/2006/relationships/slide" Target="slide49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2" Type="http://schemas.openxmlformats.org/officeDocument/2006/relationships/vmlDrawing" Target="../drawings/vmlDrawing56.v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68.emf"/><Relationship Id="rId2" Type="http://schemas.openxmlformats.org/officeDocument/2006/relationships/image" Target="../media/image167.emf"/><Relationship Id="rId19" Type="http://schemas.openxmlformats.org/officeDocument/2006/relationships/package" Target="../embeddings/Document132.docx"/><Relationship Id="rId18" Type="http://schemas.openxmlformats.org/officeDocument/2006/relationships/slide" Target="slide87.xml"/><Relationship Id="rId17" Type="http://schemas.openxmlformats.org/officeDocument/2006/relationships/slide" Target="slide84.xml"/><Relationship Id="rId16" Type="http://schemas.openxmlformats.org/officeDocument/2006/relationships/slide" Target="slide81.xml"/><Relationship Id="rId15" Type="http://schemas.openxmlformats.org/officeDocument/2006/relationships/slide" Target="slide77.xml"/><Relationship Id="rId14" Type="http://schemas.openxmlformats.org/officeDocument/2006/relationships/slide" Target="slide74.xml"/><Relationship Id="rId13" Type="http://schemas.openxmlformats.org/officeDocument/2006/relationships/slide" Target="slide71.xml"/><Relationship Id="rId12" Type="http://schemas.openxmlformats.org/officeDocument/2006/relationships/slide" Target="slide67.xml"/><Relationship Id="rId11" Type="http://schemas.openxmlformats.org/officeDocument/2006/relationships/slide" Target="slide64.xml"/><Relationship Id="rId10" Type="http://schemas.openxmlformats.org/officeDocument/2006/relationships/slide" Target="slide61.xml"/><Relationship Id="rId1" Type="http://schemas.openxmlformats.org/officeDocument/2006/relationships/package" Target="../embeddings/Document131.docx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slide" Target="slide60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2.xml"/><Relationship Id="rId5" Type="http://schemas.openxmlformats.org/officeDocument/2006/relationships/slide" Target="slide49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5" Type="http://schemas.openxmlformats.org/officeDocument/2006/relationships/vmlDrawing" Target="../drawings/vmlDrawing57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72.png"/><Relationship Id="rId22" Type="http://schemas.openxmlformats.org/officeDocument/2006/relationships/image" Target="../media/image171.emf"/><Relationship Id="rId21" Type="http://schemas.openxmlformats.org/officeDocument/2006/relationships/package" Target="../embeddings/Document135.docx"/><Relationship Id="rId20" Type="http://schemas.openxmlformats.org/officeDocument/2006/relationships/image" Target="../media/image170.emf"/><Relationship Id="rId2" Type="http://schemas.openxmlformats.org/officeDocument/2006/relationships/image" Target="../media/image169.emf"/><Relationship Id="rId19" Type="http://schemas.openxmlformats.org/officeDocument/2006/relationships/package" Target="../embeddings/Document134.docx"/><Relationship Id="rId18" Type="http://schemas.openxmlformats.org/officeDocument/2006/relationships/slide" Target="slide87.xml"/><Relationship Id="rId17" Type="http://schemas.openxmlformats.org/officeDocument/2006/relationships/slide" Target="slide84.xml"/><Relationship Id="rId16" Type="http://schemas.openxmlformats.org/officeDocument/2006/relationships/slide" Target="slide81.xml"/><Relationship Id="rId15" Type="http://schemas.openxmlformats.org/officeDocument/2006/relationships/slide" Target="slide77.xml"/><Relationship Id="rId14" Type="http://schemas.openxmlformats.org/officeDocument/2006/relationships/slide" Target="slide74.xml"/><Relationship Id="rId13" Type="http://schemas.openxmlformats.org/officeDocument/2006/relationships/slide" Target="slide71.xml"/><Relationship Id="rId12" Type="http://schemas.openxmlformats.org/officeDocument/2006/relationships/slide" Target="slide67.xml"/><Relationship Id="rId11" Type="http://schemas.openxmlformats.org/officeDocument/2006/relationships/slide" Target="slide64.xml"/><Relationship Id="rId10" Type="http://schemas.openxmlformats.org/officeDocument/2006/relationships/slide" Target="slide61.xml"/><Relationship Id="rId1" Type="http://schemas.openxmlformats.org/officeDocument/2006/relationships/package" Target="../embeddings/Document133.docx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58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72.png"/><Relationship Id="rId20" Type="http://schemas.openxmlformats.org/officeDocument/2006/relationships/image" Target="../media/image174.emf"/><Relationship Id="rId2" Type="http://schemas.openxmlformats.org/officeDocument/2006/relationships/slide" Target="slide48.xml"/><Relationship Id="rId19" Type="http://schemas.openxmlformats.org/officeDocument/2006/relationships/package" Target="../embeddings/Document137.docx"/><Relationship Id="rId18" Type="http://schemas.openxmlformats.org/officeDocument/2006/relationships/image" Target="../media/image173.emf"/><Relationship Id="rId17" Type="http://schemas.openxmlformats.org/officeDocument/2006/relationships/package" Target="../embeddings/Document136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5" Type="http://schemas.openxmlformats.org/officeDocument/2006/relationships/vmlDrawing" Target="../drawings/vmlDrawing59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77.emf"/><Relationship Id="rId22" Type="http://schemas.openxmlformats.org/officeDocument/2006/relationships/package" Target="../embeddings/Document140.docx"/><Relationship Id="rId21" Type="http://schemas.openxmlformats.org/officeDocument/2006/relationships/image" Target="../media/image172.png"/><Relationship Id="rId20" Type="http://schemas.openxmlformats.org/officeDocument/2006/relationships/image" Target="../media/image176.emf"/><Relationship Id="rId2" Type="http://schemas.openxmlformats.org/officeDocument/2006/relationships/slide" Target="slide48.xml"/><Relationship Id="rId19" Type="http://schemas.openxmlformats.org/officeDocument/2006/relationships/package" Target="../embeddings/Document139.docx"/><Relationship Id="rId18" Type="http://schemas.openxmlformats.org/officeDocument/2006/relationships/image" Target="../media/image175.emf"/><Relationship Id="rId17" Type="http://schemas.openxmlformats.org/officeDocument/2006/relationships/package" Target="../embeddings/Document138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60.vml"/><Relationship Id="rId20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19" Type="http://schemas.openxmlformats.org/officeDocument/2006/relationships/image" Target="../media/image179.png"/><Relationship Id="rId18" Type="http://schemas.openxmlformats.org/officeDocument/2006/relationships/image" Target="../media/image178.emf"/><Relationship Id="rId17" Type="http://schemas.openxmlformats.org/officeDocument/2006/relationships/package" Target="../embeddings/Document141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7" Type="http://schemas.openxmlformats.org/officeDocument/2006/relationships/vmlDrawing" Target="../drawings/vmlDrawing61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184.emf"/><Relationship Id="rId24" Type="http://schemas.openxmlformats.org/officeDocument/2006/relationships/package" Target="../embeddings/Document145.docx"/><Relationship Id="rId23" Type="http://schemas.openxmlformats.org/officeDocument/2006/relationships/image" Target="../media/image183.png"/><Relationship Id="rId22" Type="http://schemas.openxmlformats.org/officeDocument/2006/relationships/image" Target="../media/image182.emf"/><Relationship Id="rId21" Type="http://schemas.openxmlformats.org/officeDocument/2006/relationships/package" Target="../embeddings/Document144.docx"/><Relationship Id="rId20" Type="http://schemas.openxmlformats.org/officeDocument/2006/relationships/image" Target="../media/image181.emf"/><Relationship Id="rId2" Type="http://schemas.openxmlformats.org/officeDocument/2006/relationships/slide" Target="slide48.xml"/><Relationship Id="rId19" Type="http://schemas.openxmlformats.org/officeDocument/2006/relationships/package" Target="../embeddings/Document143.docx"/><Relationship Id="rId18" Type="http://schemas.openxmlformats.org/officeDocument/2006/relationships/image" Target="../media/image180.emf"/><Relationship Id="rId17" Type="http://schemas.openxmlformats.org/officeDocument/2006/relationships/package" Target="../embeddings/Document142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3" Type="http://schemas.openxmlformats.org/officeDocument/2006/relationships/vmlDrawing" Target="../drawings/vmlDrawing62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83.png"/><Relationship Id="rId20" Type="http://schemas.openxmlformats.org/officeDocument/2006/relationships/image" Target="../media/image186.emf"/><Relationship Id="rId2" Type="http://schemas.openxmlformats.org/officeDocument/2006/relationships/slide" Target="slide48.xml"/><Relationship Id="rId19" Type="http://schemas.openxmlformats.org/officeDocument/2006/relationships/package" Target="../embeddings/Document147.docx"/><Relationship Id="rId18" Type="http://schemas.openxmlformats.org/officeDocument/2006/relationships/image" Target="../media/image185.emf"/><Relationship Id="rId17" Type="http://schemas.openxmlformats.org/officeDocument/2006/relationships/package" Target="../embeddings/Document146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5.xml"/><Relationship Id="rId7" Type="http://schemas.openxmlformats.org/officeDocument/2006/relationships/slide" Target="slide5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Relationship Id="rId3" Type="http://schemas.openxmlformats.org/officeDocument/2006/relationships/image" Target="../media/image87.png"/><Relationship Id="rId28" Type="http://schemas.openxmlformats.org/officeDocument/2006/relationships/vmlDrawing" Target="../drawings/vmlDrawing63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190.png"/><Relationship Id="rId25" Type="http://schemas.openxmlformats.org/officeDocument/2006/relationships/image" Target="../media/image189.emf"/><Relationship Id="rId24" Type="http://schemas.openxmlformats.org/officeDocument/2006/relationships/package" Target="../embeddings/Document150.docx"/><Relationship Id="rId23" Type="http://schemas.openxmlformats.org/officeDocument/2006/relationships/image" Target="../media/image188.emf"/><Relationship Id="rId22" Type="http://schemas.openxmlformats.org/officeDocument/2006/relationships/package" Target="../embeddings/Document149.docx"/><Relationship Id="rId21" Type="http://schemas.openxmlformats.org/officeDocument/2006/relationships/image" Target="../media/image187.emf"/><Relationship Id="rId20" Type="http://schemas.openxmlformats.org/officeDocument/2006/relationships/package" Target="../embeddings/Document148.docx"/><Relationship Id="rId2" Type="http://schemas.microsoft.com/office/2007/relationships/hdphoto" Target="../media/image86.wdp"/><Relationship Id="rId19" Type="http://schemas.openxmlformats.org/officeDocument/2006/relationships/slide" Target="slide87.xml"/><Relationship Id="rId18" Type="http://schemas.openxmlformats.org/officeDocument/2006/relationships/slide" Target="slide84.xml"/><Relationship Id="rId17" Type="http://schemas.openxmlformats.org/officeDocument/2006/relationships/slide" Target="slide81.xml"/><Relationship Id="rId16" Type="http://schemas.openxmlformats.org/officeDocument/2006/relationships/slide" Target="slide77.xml"/><Relationship Id="rId15" Type="http://schemas.openxmlformats.org/officeDocument/2006/relationships/slide" Target="slide74.xml"/><Relationship Id="rId14" Type="http://schemas.openxmlformats.org/officeDocument/2006/relationships/slide" Target="slide71.xml"/><Relationship Id="rId13" Type="http://schemas.openxmlformats.org/officeDocument/2006/relationships/slide" Target="slide67.xml"/><Relationship Id="rId12" Type="http://schemas.openxmlformats.org/officeDocument/2006/relationships/slide" Target="slide64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image" Target="../media/image85.png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5" Type="http://schemas.openxmlformats.org/officeDocument/2006/relationships/vmlDrawing" Target="../drawings/vmlDrawing64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90.png"/><Relationship Id="rId22" Type="http://schemas.openxmlformats.org/officeDocument/2006/relationships/image" Target="../media/image193.emf"/><Relationship Id="rId21" Type="http://schemas.openxmlformats.org/officeDocument/2006/relationships/package" Target="../embeddings/Document153.docx"/><Relationship Id="rId20" Type="http://schemas.openxmlformats.org/officeDocument/2006/relationships/image" Target="../media/image192.emf"/><Relationship Id="rId2" Type="http://schemas.openxmlformats.org/officeDocument/2006/relationships/slide" Target="slide48.xml"/><Relationship Id="rId19" Type="http://schemas.openxmlformats.org/officeDocument/2006/relationships/package" Target="../embeddings/Document152.docx"/><Relationship Id="rId18" Type="http://schemas.openxmlformats.org/officeDocument/2006/relationships/image" Target="../media/image191.emf"/><Relationship Id="rId17" Type="http://schemas.openxmlformats.org/officeDocument/2006/relationships/package" Target="../embeddings/Document151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1" Type="http://schemas.openxmlformats.org/officeDocument/2006/relationships/vmlDrawing" Target="../drawings/vmlDrawing65.vml"/><Relationship Id="rId30" Type="http://schemas.openxmlformats.org/officeDocument/2006/relationships/slideLayout" Target="../slideLayouts/slideLayout3.xml"/><Relationship Id="rId3" Type="http://schemas.openxmlformats.org/officeDocument/2006/relationships/slide" Target="slide49.xml"/><Relationship Id="rId29" Type="http://schemas.openxmlformats.org/officeDocument/2006/relationships/image" Target="../media/image199.emf"/><Relationship Id="rId28" Type="http://schemas.openxmlformats.org/officeDocument/2006/relationships/package" Target="../embeddings/Document159.docx"/><Relationship Id="rId27" Type="http://schemas.openxmlformats.org/officeDocument/2006/relationships/image" Target="../media/image190.png"/><Relationship Id="rId26" Type="http://schemas.openxmlformats.org/officeDocument/2006/relationships/image" Target="../media/image198.emf"/><Relationship Id="rId25" Type="http://schemas.openxmlformats.org/officeDocument/2006/relationships/package" Target="../embeddings/Document158.docx"/><Relationship Id="rId24" Type="http://schemas.openxmlformats.org/officeDocument/2006/relationships/image" Target="../media/image197.emf"/><Relationship Id="rId23" Type="http://schemas.openxmlformats.org/officeDocument/2006/relationships/package" Target="../embeddings/Document157.docx"/><Relationship Id="rId22" Type="http://schemas.openxmlformats.org/officeDocument/2006/relationships/image" Target="../media/image196.emf"/><Relationship Id="rId21" Type="http://schemas.openxmlformats.org/officeDocument/2006/relationships/package" Target="../embeddings/Document156.docx"/><Relationship Id="rId20" Type="http://schemas.openxmlformats.org/officeDocument/2006/relationships/image" Target="../media/image195.emf"/><Relationship Id="rId2" Type="http://schemas.openxmlformats.org/officeDocument/2006/relationships/slide" Target="slide48.xml"/><Relationship Id="rId19" Type="http://schemas.openxmlformats.org/officeDocument/2006/relationships/package" Target="../embeddings/Document155.docx"/><Relationship Id="rId18" Type="http://schemas.openxmlformats.org/officeDocument/2006/relationships/image" Target="../media/image194.emf"/><Relationship Id="rId17" Type="http://schemas.openxmlformats.org/officeDocument/2006/relationships/package" Target="../embeddings/Document154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1" Type="http://schemas.openxmlformats.org/officeDocument/2006/relationships/vmlDrawing" Target="../drawings/vmlDrawing66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48.xml"/><Relationship Id="rId19" Type="http://schemas.openxmlformats.org/officeDocument/2006/relationships/image" Target="../media/image201.png"/><Relationship Id="rId18" Type="http://schemas.openxmlformats.org/officeDocument/2006/relationships/image" Target="../media/image200.emf"/><Relationship Id="rId17" Type="http://schemas.openxmlformats.org/officeDocument/2006/relationships/package" Target="../embeddings/Document160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9" Type="http://schemas.openxmlformats.org/officeDocument/2006/relationships/vmlDrawing" Target="../drawings/vmlDrawing67.vml"/><Relationship Id="rId28" Type="http://schemas.openxmlformats.org/officeDocument/2006/relationships/slideLayout" Target="../slideLayouts/slideLayout3.xml"/><Relationship Id="rId27" Type="http://schemas.openxmlformats.org/officeDocument/2006/relationships/image" Target="../media/image207.emf"/><Relationship Id="rId26" Type="http://schemas.openxmlformats.org/officeDocument/2006/relationships/package" Target="../embeddings/Document165.docx"/><Relationship Id="rId25" Type="http://schemas.openxmlformats.org/officeDocument/2006/relationships/image" Target="../media/image206.emf"/><Relationship Id="rId24" Type="http://schemas.openxmlformats.org/officeDocument/2006/relationships/package" Target="../embeddings/Document164.docx"/><Relationship Id="rId23" Type="http://schemas.openxmlformats.org/officeDocument/2006/relationships/image" Target="../media/image205.emf"/><Relationship Id="rId22" Type="http://schemas.openxmlformats.org/officeDocument/2006/relationships/package" Target="../embeddings/Document163.docx"/><Relationship Id="rId21" Type="http://schemas.openxmlformats.org/officeDocument/2006/relationships/image" Target="../media/image204.png"/><Relationship Id="rId20" Type="http://schemas.openxmlformats.org/officeDocument/2006/relationships/image" Target="../media/image203.emf"/><Relationship Id="rId2" Type="http://schemas.openxmlformats.org/officeDocument/2006/relationships/slide" Target="slide48.xml"/><Relationship Id="rId19" Type="http://schemas.openxmlformats.org/officeDocument/2006/relationships/package" Target="../embeddings/Document162.docx"/><Relationship Id="rId18" Type="http://schemas.openxmlformats.org/officeDocument/2006/relationships/image" Target="../media/image202.emf"/><Relationship Id="rId17" Type="http://schemas.openxmlformats.org/officeDocument/2006/relationships/package" Target="../embeddings/Document161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7" Type="http://schemas.openxmlformats.org/officeDocument/2006/relationships/vmlDrawing" Target="../drawings/vmlDrawing68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211.emf"/><Relationship Id="rId24" Type="http://schemas.openxmlformats.org/officeDocument/2006/relationships/package" Target="../embeddings/Document169.docx"/><Relationship Id="rId23" Type="http://schemas.openxmlformats.org/officeDocument/2006/relationships/image" Target="../media/image210.emf"/><Relationship Id="rId22" Type="http://schemas.openxmlformats.org/officeDocument/2006/relationships/package" Target="../embeddings/Document168.docx"/><Relationship Id="rId21" Type="http://schemas.openxmlformats.org/officeDocument/2006/relationships/image" Target="../media/image204.png"/><Relationship Id="rId20" Type="http://schemas.openxmlformats.org/officeDocument/2006/relationships/image" Target="../media/image209.emf"/><Relationship Id="rId2" Type="http://schemas.openxmlformats.org/officeDocument/2006/relationships/slide" Target="slide48.xml"/><Relationship Id="rId19" Type="http://schemas.openxmlformats.org/officeDocument/2006/relationships/package" Target="../embeddings/Document167.docx"/><Relationship Id="rId18" Type="http://schemas.openxmlformats.org/officeDocument/2006/relationships/image" Target="../media/image208.emf"/><Relationship Id="rId17" Type="http://schemas.openxmlformats.org/officeDocument/2006/relationships/package" Target="../embeddings/Document166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emf"/><Relationship Id="rId6" Type="http://schemas.openxmlformats.org/officeDocument/2006/relationships/package" Target="../embeddings/Document6.docx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8.emf"/><Relationship Id="rId1" Type="http://schemas.openxmlformats.org/officeDocument/2006/relationships/package" Target="../embeddings/Document4.docx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slide" Target="slide64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2.xml"/><Relationship Id="rId3" Type="http://schemas.openxmlformats.org/officeDocument/2006/relationships/slide" Target="slide49.xml"/><Relationship Id="rId27" Type="http://schemas.openxmlformats.org/officeDocument/2006/relationships/vmlDrawing" Target="../drawings/vmlDrawing69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23.png"/><Relationship Id="rId24" Type="http://schemas.openxmlformats.org/officeDocument/2006/relationships/slide" Target="slide4.xml"/><Relationship Id="rId23" Type="http://schemas.openxmlformats.org/officeDocument/2006/relationships/image" Target="../media/image214.emf"/><Relationship Id="rId22" Type="http://schemas.openxmlformats.org/officeDocument/2006/relationships/package" Target="../embeddings/Document172.docx"/><Relationship Id="rId21" Type="http://schemas.openxmlformats.org/officeDocument/2006/relationships/image" Target="../media/image204.png"/><Relationship Id="rId20" Type="http://schemas.openxmlformats.org/officeDocument/2006/relationships/image" Target="../media/image213.emf"/><Relationship Id="rId2" Type="http://schemas.openxmlformats.org/officeDocument/2006/relationships/slide" Target="slide48.xml"/><Relationship Id="rId19" Type="http://schemas.openxmlformats.org/officeDocument/2006/relationships/package" Target="../embeddings/Document171.docx"/><Relationship Id="rId18" Type="http://schemas.openxmlformats.org/officeDocument/2006/relationships/image" Target="../media/image212.emf"/><Relationship Id="rId17" Type="http://schemas.openxmlformats.org/officeDocument/2006/relationships/package" Target="../embeddings/Document170.docx"/><Relationship Id="rId16" Type="http://schemas.openxmlformats.org/officeDocument/2006/relationships/slide" Target="slide87.xml"/><Relationship Id="rId15" Type="http://schemas.openxmlformats.org/officeDocument/2006/relationships/slide" Target="slide84.xml"/><Relationship Id="rId14" Type="http://schemas.openxmlformats.org/officeDocument/2006/relationships/slide" Target="slide81.xml"/><Relationship Id="rId13" Type="http://schemas.openxmlformats.org/officeDocument/2006/relationships/slide" Target="slide77.xml"/><Relationship Id="rId12" Type="http://schemas.openxmlformats.org/officeDocument/2006/relationships/slide" Target="slide74.xml"/><Relationship Id="rId11" Type="http://schemas.openxmlformats.org/officeDocument/2006/relationships/slide" Target="slide71.xml"/><Relationship Id="rId10" Type="http://schemas.openxmlformats.org/officeDocument/2006/relationships/slide" Target="slide67.xml"/><Relationship Id="rId1" Type="http://schemas.openxmlformats.org/officeDocument/2006/relationships/slide" Target="slide4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6.3.4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　空间距离的计算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zh-CN" altLang="zh-CN" sz="2400" dirty="0"/>
              <a:t>空间向量</a:t>
            </a:r>
            <a:r>
              <a:rPr lang="zh-CN" altLang="en-US" sz="2400" dirty="0"/>
              <a:t>与立体几何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2209658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，此时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1066304"/>
          <a:ext cx="7985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2" name="文档" r:id="rId1" imgW="8126095" imgH="1188085" progId="Word.Document.12">
                  <p:embed/>
                </p:oleObj>
              </mc:Choice>
              <mc:Fallback>
                <p:oleObj name="文档" r:id="rId1" imgW="8126095" imgH="1188085" progId="Word.Document.12">
                  <p:embed/>
                  <p:pic>
                    <p:nvPicPr>
                      <p:cNvPr id="0" name="图片 9216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1066304"/>
                        <a:ext cx="798512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2925" y="2967988"/>
          <a:ext cx="77819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3" name="文档" r:id="rId3" imgW="8202295" imgH="1188085" progId="Word.Document.12">
                  <p:embed/>
                </p:oleObj>
              </mc:Choice>
              <mc:Fallback>
                <p:oleObj name="文档" r:id="rId3" imgW="8202295" imgH="1188085" progId="Word.Document.12">
                  <p:embed/>
                  <p:pic>
                    <p:nvPicPr>
                      <p:cNvPr id="0" name="图片 9216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2967988"/>
                        <a:ext cx="77819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4695" name="Picture 135" descr="6-202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50" y="1382588"/>
            <a:ext cx="2429705" cy="24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42925" y="4306664"/>
          <a:ext cx="778192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4" name="文档" r:id="rId6" imgW="8202295" imgH="1582420" progId="Word.Document.12">
                  <p:embed/>
                </p:oleObj>
              </mc:Choice>
              <mc:Fallback>
                <p:oleObj name="文档" r:id="rId6" imgW="8202295" imgH="1582420" progId="Word.Document.12">
                  <p:embed/>
                  <p:pic>
                    <p:nvPicPr>
                      <p:cNvPr id="0" name="图片 9216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925" y="4306664"/>
                        <a:ext cx="7781925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764704"/>
            <a:ext cx="1118713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求点到平面的距离的主要方法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作点到平面的垂线，点到垂足的距离即为点到平面的距离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在三棱锥中用等体积法求解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2126" y="2708920"/>
          <a:ext cx="10764837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9" name="文档" r:id="rId1" imgW="10765790" imgH="2048510" progId="Word.Document.12">
                  <p:embed/>
                </p:oleObj>
              </mc:Choice>
              <mc:Fallback>
                <p:oleObj name="文档" r:id="rId1" imgW="10765790" imgH="2048510" progId="Word.Document.12">
                  <p:embed/>
                  <p:pic>
                    <p:nvPicPr>
                      <p:cNvPr id="0" name="图片 9236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2126" y="2708920"/>
                        <a:ext cx="10764837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548680"/>
            <a:ext cx="11197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如图所示，已知四棱柱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是底面边长为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的正四棱柱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求正四棱柱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57524" y="1124744"/>
          <a:ext cx="6842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57" name="文档" r:id="rId1" imgW="685800" imgH="1071245" progId="Word.Document.12">
                  <p:embed/>
                </p:oleObj>
              </mc:Choice>
              <mc:Fallback>
                <p:oleObj name="文档" r:id="rId1" imgW="685800" imgH="1071245" progId="Word.Document.12">
                  <p:embed/>
                  <p:pic>
                    <p:nvPicPr>
                      <p:cNvPr id="0" name="图片 9226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57524" y="1124744"/>
                        <a:ext cx="68421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26" name="Picture 2" descr="6-2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52" y="2590380"/>
            <a:ext cx="2272897" cy="249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476672"/>
            <a:ext cx="1116124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设正四棱柱的高为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，建立如图所示的空间直角坐标系，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95313" y="1844824"/>
          <a:ext cx="86233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06" name="文档" r:id="rId1" imgW="8831580" imgH="1380490" progId="Word.Document.12">
                  <p:embed/>
                </p:oleObj>
              </mc:Choice>
              <mc:Fallback>
                <p:oleObj name="文档" r:id="rId1" imgW="8831580" imgH="1380490" progId="Word.Document.12">
                  <p:embed/>
                  <p:pic>
                    <p:nvPicPr>
                      <p:cNvPr id="0" name="图片 8583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313" y="1844824"/>
                        <a:ext cx="8623300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8215" name="Picture 103" descr="6-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84" y="3132863"/>
            <a:ext cx="2791711" cy="281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15380" y="1153525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5380" y="2619456"/>
            <a:ext cx="111612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95313" y="4040188"/>
          <a:ext cx="856932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07" name="文档" r:id="rId4" imgW="8831580" imgH="1586230" progId="Word.Document.12">
                  <p:embed/>
                </p:oleObj>
              </mc:Choice>
              <mc:Fallback>
                <p:oleObj name="文档" r:id="rId4" imgW="8831580" imgH="1586230" progId="Word.Document.12">
                  <p:embed/>
                  <p:pic>
                    <p:nvPicPr>
                      <p:cNvPr id="0" name="图片 85830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4040188"/>
                        <a:ext cx="8569325" cy="153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95313" y="5510162"/>
          <a:ext cx="84740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08" name="文档" r:id="rId6" imgW="8831580" imgH="1584960" progId="Word.Document.12">
                  <p:embed/>
                </p:oleObj>
              </mc:Choice>
              <mc:Fallback>
                <p:oleObj name="文档" r:id="rId6" imgW="8831580" imgH="1584960" progId="Word.Document.12">
                  <p:embed/>
                  <p:pic>
                    <p:nvPicPr>
                      <p:cNvPr id="0" name="图片 85830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313" y="5510162"/>
                        <a:ext cx="8474075" cy="151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96752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95313" y="2559993"/>
          <a:ext cx="85693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09" name="文档" r:id="rId1" imgW="8831580" imgH="1380490" progId="Word.Document.12">
                  <p:embed/>
                </p:oleObj>
              </mc:Choice>
              <mc:Fallback>
                <p:oleObj name="文档" r:id="rId1" imgW="8831580" imgH="1380490" progId="Word.Document.12">
                  <p:embed/>
                  <p:pic>
                    <p:nvPicPr>
                      <p:cNvPr id="0" name="图片 9247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313" y="2559993"/>
                        <a:ext cx="8569325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8215" name="Picture 103" descr="6-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18" y="1412776"/>
            <a:ext cx="2791711" cy="281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15380" y="1873605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5380" y="3780266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故正四棱柱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的高为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二、点到直线的距离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548680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如图，借助于向量，如何求点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?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25698" name="Picture 2" descr="6-28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84" y="1268760"/>
            <a:ext cx="4469433" cy="179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3161829"/>
          <a:ext cx="10996613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58" name="文档" r:id="rId2" imgW="10996930" imgH="2212975" progId="Word.Document.12">
                  <p:embed/>
                </p:oleObj>
              </mc:Choice>
              <mc:Fallback>
                <p:oleObj name="文档" r:id="rId2" imgW="10996930" imgH="2212975" progId="Word.Document.12">
                  <p:embed/>
                  <p:pic>
                    <p:nvPicPr>
                      <p:cNvPr id="0" name="图片 92575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392" y="3161829"/>
                        <a:ext cx="10996613" cy="221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7063" y="5057063"/>
          <a:ext cx="10929937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59" name="文档" r:id="rId4" imgW="11129645" imgH="1862455" progId="Word.Document.12">
                  <p:embed/>
                </p:oleObj>
              </mc:Choice>
              <mc:Fallback>
                <p:oleObj name="文档" r:id="rId4" imgW="11129645" imgH="1862455" progId="Word.Document.12">
                  <p:embed/>
                  <p:pic>
                    <p:nvPicPr>
                      <p:cNvPr id="0" name="图片 9257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5057063"/>
                        <a:ext cx="10929937" cy="181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980728"/>
            <a:ext cx="1116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上任意一点，在点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所确定的平面内，取一个与直线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垂直的向量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408368" y="2151870"/>
          <a:ext cx="15049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3" name="文档" r:id="rId1" imgW="1503045" imgH="1240155" progId="Word.Document.12">
                  <p:embed/>
                </p:oleObj>
              </mc:Choice>
              <mc:Fallback>
                <p:oleObj name="文档" r:id="rId1" imgW="1503045" imgH="1240155" progId="Word.Document.12">
                  <p:embed/>
                  <p:pic>
                    <p:nvPicPr>
                      <p:cNvPr id="0" name="图片 9267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08368" y="2151870"/>
                        <a:ext cx="1504950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572698" y="3411496"/>
          <a:ext cx="32400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4" name="文档" r:id="rId3" imgW="3235960" imgH="973455" progId="Word.Document.12">
                  <p:embed/>
                </p:oleObj>
              </mc:Choice>
              <mc:Fallback>
                <p:oleObj name="文档" r:id="rId3" imgW="3235960" imgH="973455" progId="Word.Document.12">
                  <p:embed/>
                  <p:pic>
                    <p:nvPicPr>
                      <p:cNvPr id="0" name="图片 9267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698" y="3411496"/>
                        <a:ext cx="3240088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836712"/>
            <a:ext cx="11053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27746" name="Picture 2" descr="6-20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87" y="2564904"/>
            <a:ext cx="2396426" cy="16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9759" y="322856"/>
            <a:ext cx="1108946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为坐标原点，建立如图所示的空间直角坐标系，则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(4,0,1)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(0,3,1)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6738" y="1625600"/>
          <a:ext cx="10072687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48" name="文档" r:id="rId1" imgW="10669270" imgH="1386840" progId="Word.Document.12">
                  <p:embed/>
                </p:oleObj>
              </mc:Choice>
              <mc:Fallback>
                <p:oleObj name="文档" r:id="rId1" imgW="10669270" imgH="1386840" progId="Word.Document.12">
                  <p:embed/>
                  <p:pic>
                    <p:nvPicPr>
                      <p:cNvPr id="0" name="图片 7889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6738" y="1625600"/>
                        <a:ext cx="10072687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63563" y="2348880"/>
          <a:ext cx="100695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49" name="文档" r:id="rId3" imgW="10617835" imgH="1199515" progId="Word.Document.12">
                  <p:embed/>
                </p:oleObj>
              </mc:Choice>
              <mc:Fallback>
                <p:oleObj name="文档" r:id="rId3" imgW="10617835" imgH="1199515" progId="Word.Document.12">
                  <p:embed/>
                  <p:pic>
                    <p:nvPicPr>
                      <p:cNvPr id="0" name="图片 7889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2348880"/>
                        <a:ext cx="1006951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66738" y="3062288"/>
          <a:ext cx="100282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0" name="文档" r:id="rId5" imgW="10617835" imgH="1199515" progId="Word.Document.12">
                  <p:embed/>
                </p:oleObj>
              </mc:Choice>
              <mc:Fallback>
                <p:oleObj name="文档" r:id="rId5" imgW="10617835" imgH="1199515" progId="Word.Document.12">
                  <p:embed/>
                  <p:pic>
                    <p:nvPicPr>
                      <p:cNvPr id="0" name="图片 7889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738" y="3062288"/>
                        <a:ext cx="1002823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764" name="Picture 284" descr="6-20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468986"/>
            <a:ext cx="2594067" cy="23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63563" y="4005064"/>
          <a:ext cx="100695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1" name="文档" r:id="rId8" imgW="10623550" imgH="1197610" progId="Word.Document.12">
                  <p:embed/>
                </p:oleObj>
              </mc:Choice>
              <mc:Fallback>
                <p:oleObj name="文档" r:id="rId8" imgW="10623550" imgH="1197610" progId="Word.Document.12">
                  <p:embed/>
                  <p:pic>
                    <p:nvPicPr>
                      <p:cNvPr id="0" name="图片 78895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563" y="4005064"/>
                        <a:ext cx="1006951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65150" y="4816475"/>
          <a:ext cx="99742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2" name="文档" r:id="rId10" imgW="10623550" imgH="1197610" progId="Word.Document.12">
                  <p:embed/>
                </p:oleObj>
              </mc:Choice>
              <mc:Fallback>
                <p:oleObj name="文档" r:id="rId10" imgW="10623550" imgH="1197610" progId="Word.Document.12">
                  <p:embed/>
                  <p:pic>
                    <p:nvPicPr>
                      <p:cNvPr id="0" name="图片 78895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150" y="4816475"/>
                        <a:ext cx="9974263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63563" y="5661248"/>
          <a:ext cx="100695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3" name="文档" r:id="rId12" imgW="10617835" imgH="1199515" progId="Word.Document.12">
                  <p:embed/>
                </p:oleObj>
              </mc:Choice>
              <mc:Fallback>
                <p:oleObj name="文档" r:id="rId12" imgW="10617835" imgH="1199515" progId="Word.Document.12">
                  <p:embed/>
                  <p:pic>
                    <p:nvPicPr>
                      <p:cNvPr id="0" name="图片 78895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563" y="5661248"/>
                        <a:ext cx="1006951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612395"/>
            <a:ext cx="10086673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能用向量方法解决点到直线、点到平面、相互平行的直线、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平行的平面间的距离问题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通过空间中距离问题的求解，体会向量方法在研究几何问题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836712"/>
            <a:ext cx="1105322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中的条件不变，若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的中点，试求点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332656"/>
            <a:ext cx="1105322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解中建立空间直角坐标系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0227" y="1124744"/>
          <a:ext cx="81565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20" name="文档" r:id="rId1" imgW="8171815" imgH="1276350" progId="Word.Document.12">
                  <p:embed/>
                </p:oleObj>
              </mc:Choice>
              <mc:Fallback>
                <p:oleObj name="文档" r:id="rId1" imgW="8171815" imgH="1276350" progId="Word.Document.12">
                  <p:embed/>
                  <p:pic>
                    <p:nvPicPr>
                      <p:cNvPr id="0" name="图片 9289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0227" y="1124744"/>
                        <a:ext cx="8156575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74675" y="2132782"/>
          <a:ext cx="81121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21" name="文档" r:id="rId3" imgW="8171815" imgH="1276350" progId="Word.Document.12">
                  <p:embed/>
                </p:oleObj>
              </mc:Choice>
              <mc:Fallback>
                <p:oleObj name="文档" r:id="rId3" imgW="8171815" imgH="1276350" progId="Word.Document.12">
                  <p:embed/>
                  <p:pic>
                    <p:nvPicPr>
                      <p:cNvPr id="0" name="图片 9289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2132782"/>
                        <a:ext cx="81121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4675" y="3068960"/>
          <a:ext cx="81121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22" name="文档" r:id="rId5" imgW="8171815" imgH="1276350" progId="Word.Document.12">
                  <p:embed/>
                </p:oleObj>
              </mc:Choice>
              <mc:Fallback>
                <p:oleObj name="文档" r:id="rId5" imgW="8171815" imgH="1276350" progId="Word.Document.12">
                  <p:embed/>
                  <p:pic>
                    <p:nvPicPr>
                      <p:cNvPr id="0" name="图片 9289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675" y="3068960"/>
                        <a:ext cx="81121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4675" y="3866332"/>
          <a:ext cx="93138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23" name="文档" r:id="rId7" imgW="9551035" imgH="1275715" progId="Word.Document.12">
                  <p:embed/>
                </p:oleObj>
              </mc:Choice>
              <mc:Fallback>
                <p:oleObj name="文档" r:id="rId7" imgW="9551035" imgH="1275715" progId="Word.Document.12">
                  <p:embed/>
                  <p:pic>
                    <p:nvPicPr>
                      <p:cNvPr id="0" name="图片 9289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675" y="3866332"/>
                        <a:ext cx="9313863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15380" y="4802510"/>
            <a:ext cx="1105322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4675" y="5471294"/>
          <a:ext cx="925988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24" name="文档" r:id="rId9" imgW="9544685" imgH="1276985" progId="Word.Document.12">
                  <p:embed/>
                </p:oleObj>
              </mc:Choice>
              <mc:Fallback>
                <p:oleObj name="文档" r:id="rId9" imgW="9544685" imgH="1276985" progId="Word.Document.12">
                  <p:embed/>
                  <p:pic>
                    <p:nvPicPr>
                      <p:cNvPr id="0" name="图片 9289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675" y="5471294"/>
                        <a:ext cx="9259888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用向量法求点到直线距离的步骤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建立适当的空间直角坐标系；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3916" y="2132856"/>
          <a:ext cx="11023600" cy="31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24" name="文档" r:id="rId1" imgW="11024870" imgH="3121025" progId="Word.Document.12">
                  <p:embed/>
                </p:oleObj>
              </mc:Choice>
              <mc:Fallback>
                <p:oleObj name="文档" r:id="rId1" imgW="11024870" imgH="3121025" progId="Word.Document.12">
                  <p:embed/>
                  <p:pic>
                    <p:nvPicPr>
                      <p:cNvPr id="0" name="图片 9298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916" y="2132856"/>
                        <a:ext cx="11023600" cy="31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20688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如图，在空间直角坐标系中有长方体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，求点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0818" name="Picture 2" descr="6-21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48" y="2509784"/>
            <a:ext cx="2380704" cy="29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510803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5950" y="1847056"/>
          <a:ext cx="81137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14" name="文档" r:id="rId1" imgW="8171815" imgH="836295" progId="Word.Document.12">
                  <p:embed/>
                </p:oleObj>
              </mc:Choice>
              <mc:Fallback>
                <p:oleObj name="文档" r:id="rId1" imgW="8171815" imgH="836295" progId="Word.Document.12">
                  <p:embed/>
                  <p:pic>
                    <p:nvPicPr>
                      <p:cNvPr id="0" name="图片 8675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950" y="1847056"/>
                        <a:ext cx="8113713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15950" y="2588402"/>
          <a:ext cx="811371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15" name="文档" r:id="rId3" imgW="8171815" imgH="836295" progId="Word.Document.12">
                  <p:embed/>
                </p:oleObj>
              </mc:Choice>
              <mc:Fallback>
                <p:oleObj name="文档" r:id="rId3" imgW="8171815" imgH="836295" progId="Word.Document.12">
                  <p:embed/>
                  <p:pic>
                    <p:nvPicPr>
                      <p:cNvPr id="0" name="图片 8675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2588402"/>
                        <a:ext cx="8113713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9600" y="3338513"/>
          <a:ext cx="97678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16" name="文档" r:id="rId5" imgW="10023475" imgH="991870" progId="Word.Document.12">
                  <p:embed/>
                </p:oleObj>
              </mc:Choice>
              <mc:Fallback>
                <p:oleObj name="文档" r:id="rId5" imgW="10023475" imgH="991870" progId="Word.Document.12">
                  <p:embed/>
                  <p:pic>
                    <p:nvPicPr>
                      <p:cNvPr id="0" name="图片 8675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338513"/>
                        <a:ext cx="9767888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51384" y="4241576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15950" y="4980905"/>
          <a:ext cx="98472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17" name="文档" r:id="rId7" imgW="10023475" imgH="991870" progId="Word.Document.12">
                  <p:embed/>
                </p:oleObj>
              </mc:Choice>
              <mc:Fallback>
                <p:oleObj name="文档" r:id="rId7" imgW="10023475" imgH="991870" progId="Word.Document.12">
                  <p:embed/>
                  <p:pic>
                    <p:nvPicPr>
                      <p:cNvPr id="0" name="图片 8675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950" y="4980905"/>
                        <a:ext cx="98472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返回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三、直线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平面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到平面的距离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034152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类比点到直线的距离的求法，如何求两条平行直线之间的距离？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380" y="1844824"/>
            <a:ext cx="111612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在其中一条直线上取定一点，则该点到另一条直线的距离即为两条平行直线之间的距离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57141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如果一条直线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与一个平面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平行，可在直线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上任取一点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，将线面距离转化为点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的距离求解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如果两个平面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互相平行，在其中一个平面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内任取一点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，可将两个平行平面的距离转化为点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的距离求解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332656"/>
            <a:ext cx="7361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在直三棱柱中，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5380" y="1612395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1842" name="Picture 2" descr="6-2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04664"/>
            <a:ext cx="2178569" cy="226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15380" y="3001827"/>
            <a:ext cx="1116124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31453" y="3729955"/>
          <a:ext cx="76454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2" name="文档" r:id="rId2" imgW="7634605" imgH="2084705" progId="Word.Document.12">
                  <p:embed/>
                </p:oleObj>
              </mc:Choice>
              <mc:Fallback>
                <p:oleObj name="文档" r:id="rId2" imgW="7634605" imgH="2084705" progId="Word.Document.12">
                  <p:embed/>
                  <p:pic>
                    <p:nvPicPr>
                      <p:cNvPr id="0" name="图片 93187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453" y="3729955"/>
                        <a:ext cx="7645400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80347"/>
            <a:ext cx="736147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1842" name="Picture 2" descr="6-2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04664"/>
            <a:ext cx="2178569" cy="226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110279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如图，在蔬菜大棚基地有一条笔直的公路，某人要在点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处，修建一个蔬菜存储库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如何在公路上选择一个点，修一条公路到达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点，要想使这个路线长度理论上最短，应该如何设计？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pic>
        <p:nvPicPr>
          <p:cNvPr id="917506" name="Picture 2" descr="6-20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61" y="3356992"/>
            <a:ext cx="4496078" cy="270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519204"/>
            <a:ext cx="11247040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的距离就等于点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如图，以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1813" y="3111492"/>
          <a:ext cx="8112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61" name="文档" r:id="rId1" imgW="8171815" imgH="944880" progId="Word.Document.12">
                  <p:embed/>
                </p:oleObj>
              </mc:Choice>
              <mc:Fallback>
                <p:oleObj name="文档" r:id="rId1" imgW="8171815" imgH="944880" progId="Word.Document.12">
                  <p:embed/>
                  <p:pic>
                    <p:nvPicPr>
                      <p:cNvPr id="0" name="图片 9329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813" y="3111492"/>
                        <a:ext cx="81121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31813" y="3717032"/>
          <a:ext cx="8112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62" name="文档" r:id="rId3" imgW="8171815" imgH="944880" progId="Word.Document.12">
                  <p:embed/>
                </p:oleObj>
              </mc:Choice>
              <mc:Fallback>
                <p:oleObj name="文档" r:id="rId3" imgW="8171815" imgH="944880" progId="Word.Document.12">
                  <p:embed/>
                  <p:pic>
                    <p:nvPicPr>
                      <p:cNvPr id="0" name="图片 9329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3717032"/>
                        <a:ext cx="81121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31813" y="4437112"/>
          <a:ext cx="8112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63" name="文档" r:id="rId5" imgW="8171815" imgH="944880" progId="Word.Document.12">
                  <p:embed/>
                </p:oleObj>
              </mc:Choice>
              <mc:Fallback>
                <p:oleObj name="文档" r:id="rId5" imgW="8171815" imgH="944880" progId="Word.Document.12">
                  <p:embed/>
                  <p:pic>
                    <p:nvPicPr>
                      <p:cNvPr id="0" name="图片 9329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813" y="4437112"/>
                        <a:ext cx="81121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65584" y="5220426"/>
            <a:ext cx="112470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2870" name="Picture 6" descr="6-2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57" y="2838887"/>
            <a:ext cx="2470541" cy="27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717550"/>
          <a:ext cx="81565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49" name="文档" r:id="rId1" imgW="8171815" imgH="1909445" progId="Word.Document.12">
                  <p:embed/>
                </p:oleObj>
              </mc:Choice>
              <mc:Fallback>
                <p:oleObj name="文档" r:id="rId1" imgW="8171815" imgH="1909445" progId="Word.Document.12">
                  <p:embed/>
                  <p:pic>
                    <p:nvPicPr>
                      <p:cNvPr id="0" name="图片 9339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717550"/>
                        <a:ext cx="815657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40750" y="2402304"/>
            <a:ext cx="87956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(3,0,1).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3392" y="3162271"/>
          <a:ext cx="81565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50" name="文档" r:id="rId3" imgW="8171815" imgH="1909445" progId="Word.Document.12">
                  <p:embed/>
                </p:oleObj>
              </mc:Choice>
              <mc:Fallback>
                <p:oleObj name="文档" r:id="rId3" imgW="8171815" imgH="1909445" progId="Word.Document.12">
                  <p:embed/>
                  <p:pic>
                    <p:nvPicPr>
                      <p:cNvPr id="0" name="图片 9339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3162271"/>
                        <a:ext cx="815657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6-2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032277"/>
            <a:ext cx="2470541" cy="27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用向量方法研究空间距离问题的一般步骤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第一步，确定法向量；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第二步，选择参考向量；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第三步，利用公式求解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892315"/>
            <a:ext cx="11247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的中点，求平面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04202" name="Picture 10" descr="6-21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34" y="2708920"/>
            <a:ext cx="2421132" cy="21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543388"/>
            <a:ext cx="1124704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如图所示，建立空间直角坐标系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584" y="1191460"/>
            <a:ext cx="112470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(2,0,4)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(4,4,0)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(0,2,4)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(2,4,4)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(4,2,4)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1813" y="2487604"/>
          <a:ext cx="11131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8" name="文档" r:id="rId1" imgW="11271250" imgH="1380490" progId="Word.Document.12">
                  <p:embed/>
                </p:oleObj>
              </mc:Choice>
              <mc:Fallback>
                <p:oleObj name="文档" r:id="rId1" imgW="11271250" imgH="1380490" progId="Word.Document.12">
                  <p:embed/>
                  <p:pic>
                    <p:nvPicPr>
                      <p:cNvPr id="0" name="图片 9052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813" y="2487604"/>
                        <a:ext cx="111315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1813" y="3279692"/>
          <a:ext cx="8112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9" name="文档" r:id="rId3" imgW="8171815" imgH="944880" progId="Word.Document.12">
                  <p:embed/>
                </p:oleObj>
              </mc:Choice>
              <mc:Fallback>
                <p:oleObj name="文档" r:id="rId3" imgW="8171815" imgH="944880" progId="Word.Document.12">
                  <p:embed/>
                  <p:pic>
                    <p:nvPicPr>
                      <p:cNvPr id="0" name="图片 9052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3279692"/>
                        <a:ext cx="81121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5584" y="4071780"/>
            <a:ext cx="1124704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AMN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EFBD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AMN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05237" name="Picture 21" descr="6-2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04" y="215984"/>
            <a:ext cx="2495248" cy="249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5400" y="476672"/>
          <a:ext cx="81565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34" name="文档" r:id="rId1" imgW="8171815" imgH="1801495" progId="Word.Document.12">
                  <p:embed/>
                </p:oleObj>
              </mc:Choice>
              <mc:Fallback>
                <p:oleObj name="文档" r:id="rId1" imgW="8171815" imgH="1801495" progId="Word.Document.12">
                  <p:embed/>
                  <p:pic>
                    <p:nvPicPr>
                      <p:cNvPr id="0" name="图片 9350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5400" y="476672"/>
                        <a:ext cx="8156575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95400" y="2060848"/>
          <a:ext cx="81565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35" name="文档" r:id="rId3" imgW="8171815" imgH="1801495" progId="Word.Document.12">
                  <p:embed/>
                </p:oleObj>
              </mc:Choice>
              <mc:Fallback>
                <p:oleObj name="文档" r:id="rId3" imgW="8171815" imgH="1801495" progId="Word.Document.12">
                  <p:embed/>
                  <p:pic>
                    <p:nvPicPr>
                      <p:cNvPr id="0" name="图片 9350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400" y="2060848"/>
                        <a:ext cx="8156575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89070" y="3212976"/>
            <a:ext cx="10907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间的距离记为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90563" y="4540250"/>
          <a:ext cx="81137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36" name="文档" r:id="rId5" imgW="8223250" imgH="1126490" progId="Word.Document.12">
                  <p:embed/>
                </p:oleObj>
              </mc:Choice>
              <mc:Fallback>
                <p:oleObj name="文档" r:id="rId5" imgW="8223250" imgH="1126490" progId="Word.Document.12">
                  <p:embed/>
                  <p:pic>
                    <p:nvPicPr>
                      <p:cNvPr id="0" name="图片 9350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563" y="4540250"/>
                        <a:ext cx="8113712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7388" y="5364163"/>
          <a:ext cx="8051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37" name="文档" r:id="rId7" imgW="8215630" imgH="1193165" progId="Word.Document.12">
                  <p:embed/>
                </p:oleObj>
              </mc:Choice>
              <mc:Fallback>
                <p:oleObj name="文档" r:id="rId7" imgW="8215630" imgH="1193165" progId="Word.Document.12">
                  <p:embed/>
                  <p:pic>
                    <p:nvPicPr>
                      <p:cNvPr id="0" name="图片 93503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388" y="5364163"/>
                        <a:ext cx="8051800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1" descr="6-2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60392"/>
            <a:ext cx="2495248" cy="249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点到直线的距离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点到平面的距离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到平面的距离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方法归纳：数形结合、转化法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常见误区：对距离公式理解不到位，在使用时生硬套用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对公式推导过程的理解是应用的基础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548680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(1,0,2)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2431" y="2218444"/>
            <a:ext cx="1118713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6861" y="1270216"/>
          <a:ext cx="81565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58" name="文档" r:id="rId5" imgW="8171815" imgH="1083945" progId="Word.Document.12">
                  <p:embed/>
                </p:oleObj>
              </mc:Choice>
              <mc:Fallback>
                <p:oleObj name="文档" r:id="rId5" imgW="8171815" imgH="1083945" progId="Word.Document.12">
                  <p:embed/>
                  <p:pic>
                    <p:nvPicPr>
                      <p:cNvPr id="0" name="图片 9360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861" y="1270216"/>
                        <a:ext cx="8156575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24727" y="143245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76861" y="2876316"/>
          <a:ext cx="81565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59" name="文档" r:id="rId7" imgW="8171815" imgH="1083945" progId="Word.Document.12">
                  <p:embed/>
                </p:oleObj>
              </mc:Choice>
              <mc:Fallback>
                <p:oleObj name="文档" r:id="rId7" imgW="8171815" imgH="1083945" progId="Word.Document.12">
                  <p:embed/>
                  <p:pic>
                    <p:nvPicPr>
                      <p:cNvPr id="0" name="图片 93605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861" y="2876316"/>
                        <a:ext cx="8156575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76861" y="3699349"/>
          <a:ext cx="81565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60" name="文档" r:id="rId9" imgW="8171815" imgH="1083945" progId="Word.Document.12">
                  <p:embed/>
                </p:oleObj>
              </mc:Choice>
              <mc:Fallback>
                <p:oleObj name="文档" r:id="rId9" imgW="8171815" imgH="1083945" progId="Word.Document.12">
                  <p:embed/>
                  <p:pic>
                    <p:nvPicPr>
                      <p:cNvPr id="0" name="图片 93605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861" y="3699349"/>
                        <a:ext cx="8156575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02431" y="4666716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76861" y="5300241"/>
          <a:ext cx="81565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61" name="文档" r:id="rId11" imgW="8171815" imgH="1083945" progId="Word.Document.12">
                  <p:embed/>
                </p:oleObj>
              </mc:Choice>
              <mc:Fallback>
                <p:oleObj name="文档" r:id="rId11" imgW="8171815" imgH="1083945" progId="Word.Document.12">
                  <p:embed/>
                  <p:pic>
                    <p:nvPicPr>
                      <p:cNvPr id="0" name="图片 93606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861" y="5300241"/>
                        <a:ext cx="8156575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9" grpId="0"/>
      <p:bldP spid="1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173539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的三条侧棱两两垂直，且满足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2724021"/>
            <a:ext cx="1094521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分别以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5924" y="1607195"/>
          <a:ext cx="8156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24" name="文档" r:id="rId5" imgW="8171815" imgH="1105535" progId="Word.Document.12">
                  <p:embed/>
                </p:oleObj>
              </mc:Choice>
              <mc:Fallback>
                <p:oleObj name="文档" r:id="rId5" imgW="8171815" imgH="1105535" progId="Word.Document.12">
                  <p:embed/>
                  <p:pic>
                    <p:nvPicPr>
                      <p:cNvPr id="0" name="图片 9370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924" y="1607195"/>
                        <a:ext cx="81565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5850500" y="17928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3929197"/>
            <a:ext cx="1094521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可以求得平面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69925" y="5244301"/>
          <a:ext cx="8112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25" name="文档" r:id="rId7" imgW="8171815" imgH="1192530" progId="Word.Document.12">
                  <p:embed/>
                </p:oleObj>
              </mc:Choice>
              <mc:Fallback>
                <p:oleObj name="文档" r:id="rId7" imgW="8171815" imgH="1192530" progId="Word.Document.12">
                  <p:embed/>
                  <p:pic>
                    <p:nvPicPr>
                      <p:cNvPr id="0" name="图片 937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925" y="5244301"/>
                        <a:ext cx="81121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6963" name="Picture 3" descr="6-2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65" y="3645024"/>
            <a:ext cx="2717595" cy="26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一、点到平面的距离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二、点到直线的距离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三、直线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到平面的距离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913656"/>
            <a:ext cx="10938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正方体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之间的距离为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95400" y="2281808"/>
          <a:ext cx="8156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81" name="文档" r:id="rId5" imgW="8171815" imgH="1223010" progId="Word.Document.12">
                  <p:embed/>
                </p:oleObj>
              </mc:Choice>
              <mc:Fallback>
                <p:oleObj name="文档" r:id="rId5" imgW="8171815" imgH="1223010" progId="Word.Document.12">
                  <p:embed/>
                  <p:pic>
                    <p:nvPicPr>
                      <p:cNvPr id="0" name="图片 9062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2281808"/>
                        <a:ext cx="81565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9"/>
          <p:cNvSpPr txBox="1"/>
          <p:nvPr/>
        </p:nvSpPr>
        <p:spPr>
          <a:xfrm>
            <a:off x="2100417" y="24256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72" y="116632"/>
            <a:ext cx="10938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建立如图所示的空间直角坐标系，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(1,0,0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7986" name="Picture 2" descr="6-2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028213"/>
            <a:ext cx="2627757" cy="26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3610" y="1340768"/>
          <a:ext cx="8156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79" name="文档" r:id="rId6" imgW="8169910" imgH="909955" progId="Word.Document.12">
                  <p:embed/>
                </p:oleObj>
              </mc:Choice>
              <mc:Fallback>
                <p:oleObj name="文档" r:id="rId6" imgW="8169910" imgH="909955" progId="Word.Document.12">
                  <p:embed/>
                  <p:pic>
                    <p:nvPicPr>
                      <p:cNvPr id="0" name="图片 9380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610" y="1340768"/>
                        <a:ext cx="815657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96913" y="2063750"/>
          <a:ext cx="1085056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80" name="文档" r:id="rId8" imgW="11193780" imgH="1189990" progId="Word.Document.12">
                  <p:embed/>
                </p:oleObj>
              </mc:Choice>
              <mc:Fallback>
                <p:oleObj name="文档" r:id="rId8" imgW="11193780" imgH="1189990" progId="Word.Document.12">
                  <p:embed/>
                  <p:pic>
                    <p:nvPicPr>
                      <p:cNvPr id="0" name="图片 938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6913" y="2063750"/>
                        <a:ext cx="10850562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30072" y="2840243"/>
            <a:ext cx="109385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,1)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01675" y="3551238"/>
          <a:ext cx="1085532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81" name="文档" r:id="rId10" imgW="11187430" imgH="1586230" progId="Word.Document.12">
                  <p:embed/>
                </p:oleObj>
              </mc:Choice>
              <mc:Fallback>
                <p:oleObj name="文档" r:id="rId10" imgW="11187430" imgH="1586230" progId="Word.Document.12">
                  <p:embed/>
                  <p:pic>
                    <p:nvPicPr>
                      <p:cNvPr id="0" name="图片 93808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675" y="3551238"/>
                        <a:ext cx="10855325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630072" y="5013176"/>
            <a:ext cx="109385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显然平面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86" name="Picture 2" descr="6-21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22" y="2420888"/>
            <a:ext cx="2627757" cy="26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01675" y="1199530"/>
          <a:ext cx="108553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42" name="文档" r:id="rId6" imgW="11187430" imgH="1191895" progId="Word.Document.12">
                  <p:embed/>
                </p:oleObj>
              </mc:Choice>
              <mc:Fallback>
                <p:oleObj name="文档" r:id="rId6" imgW="11187430" imgH="1191895" progId="Word.Document.12">
                  <p:embed/>
                  <p:pic>
                    <p:nvPicPr>
                      <p:cNvPr id="0" name="图片 93904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675" y="1199530"/>
                        <a:ext cx="10855325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6063" y="1037054"/>
            <a:ext cx="110803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104112" y="1754897"/>
          <a:ext cx="7810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15" name="文档" r:id="rId5" imgW="783590" imgH="996950" progId="Word.Document.12">
                  <p:embed/>
                </p:oleObj>
              </mc:Choice>
              <mc:Fallback>
                <p:oleObj name="文档" r:id="rId5" imgW="783590" imgH="996950" progId="Word.Document.12">
                  <p:embed/>
                  <p:pic>
                    <p:nvPicPr>
                      <p:cNvPr id="0" name="图片 9073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4112" y="1754897"/>
                        <a:ext cx="781050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76064" y="116632"/>
            <a:ext cx="1113656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如图，以点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9925" y="1403425"/>
          <a:ext cx="109093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42" name="文档" r:id="rId1" imgW="11040110" imgH="1242060" progId="Word.Document.12">
                  <p:embed/>
                </p:oleObj>
              </mc:Choice>
              <mc:Fallback>
                <p:oleObj name="文档" r:id="rId1" imgW="11040110" imgH="1242060" progId="Word.Document.12">
                  <p:embed/>
                  <p:pic>
                    <p:nvPicPr>
                      <p:cNvPr id="0" name="图片 9411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925" y="1403425"/>
                        <a:ext cx="10909300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69925" y="2132856"/>
          <a:ext cx="108458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43" name="文档" r:id="rId3" imgW="11040110" imgH="1284605" progId="Word.Document.12">
                  <p:embed/>
                </p:oleObj>
              </mc:Choice>
              <mc:Fallback>
                <p:oleObj name="文档" r:id="rId3" imgW="11040110" imgH="1284605" progId="Word.Document.12">
                  <p:embed/>
                  <p:pic>
                    <p:nvPicPr>
                      <p:cNvPr id="0" name="图片 9411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25" y="2132856"/>
                        <a:ext cx="108458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40037" name="Picture 5" descr="6-2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9" y="2571557"/>
            <a:ext cx="2519953" cy="22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76064" y="3068960"/>
            <a:ext cx="111365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69925" y="3775075"/>
          <a:ext cx="108458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44" name="文档" r:id="rId10" imgW="11040110" imgH="1586230" progId="Word.Document.12">
                  <p:embed/>
                </p:oleObj>
              </mc:Choice>
              <mc:Fallback>
                <p:oleObj name="文档" r:id="rId10" imgW="11040110" imgH="1586230" progId="Word.Document.12">
                  <p:embed/>
                  <p:pic>
                    <p:nvPicPr>
                      <p:cNvPr id="0" name="图片 94114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9925" y="3775075"/>
                        <a:ext cx="1084580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76064" y="5260097"/>
            <a:ext cx="111365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(1,1,1).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9925" y="1228353"/>
          <a:ext cx="108458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3" name="文档" r:id="rId1" imgW="11040110" imgH="1292225" progId="Word.Document.12">
                  <p:embed/>
                </p:oleObj>
              </mc:Choice>
              <mc:Fallback>
                <p:oleObj name="文档" r:id="rId1" imgW="11040110" imgH="1292225" progId="Word.Document.12">
                  <p:embed/>
                  <p:pic>
                    <p:nvPicPr>
                      <p:cNvPr id="0" name="图片 9421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925" y="1228353"/>
                        <a:ext cx="1084580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69925" y="2350492"/>
          <a:ext cx="108458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4" name="文档" r:id="rId3" imgW="11040110" imgH="1284605" progId="Word.Document.12">
                  <p:embed/>
                </p:oleObj>
              </mc:Choice>
              <mc:Fallback>
                <p:oleObj name="文档" r:id="rId3" imgW="11040110" imgH="1284605" progId="Word.Document.12">
                  <p:embed/>
                  <p:pic>
                    <p:nvPicPr>
                      <p:cNvPr id="0" name="图片 9421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25" y="2350492"/>
                        <a:ext cx="108458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69925" y="3244577"/>
          <a:ext cx="108458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5" name="文档" r:id="rId9" imgW="11040110" imgH="1584960" progId="Word.Document.12">
                  <p:embed/>
                </p:oleObj>
              </mc:Choice>
              <mc:Fallback>
                <p:oleObj name="文档" r:id="rId9" imgW="11040110" imgH="1584960" progId="Word.Document.12">
                  <p:embed/>
                  <p:pic>
                    <p:nvPicPr>
                      <p:cNvPr id="0" name="图片 94216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9925" y="3244577"/>
                        <a:ext cx="1084580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0037" name="Picture 5" descr="6-21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9" y="1628800"/>
            <a:ext cx="2519953" cy="22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返回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823352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内，则平面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2,1,4)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B.3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0000" y="4171450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78275" y="2007539"/>
          <a:ext cx="37179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88" name="文档" r:id="rId20" imgW="3707765" imgH="1099820" progId="Word.Document.12">
                  <p:embed/>
                </p:oleObj>
              </mc:Choice>
              <mc:Fallback>
                <p:oleObj name="文档" r:id="rId20" imgW="3707765" imgH="1099820" progId="Word.Document.12">
                  <p:embed/>
                  <p:pic>
                    <p:nvPicPr>
                      <p:cNvPr id="0" name="图片 94318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78275" y="2007539"/>
                        <a:ext cx="37179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5897824" y="21552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5291" y="3284984"/>
          <a:ext cx="81565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89" name="文档" r:id="rId22" imgW="8171815" imgH="966470" progId="Word.Document.12">
                  <p:embed/>
                </p:oleObj>
              </mc:Choice>
              <mc:Fallback>
                <p:oleObj name="文档" r:id="rId22" imgW="8171815" imgH="966470" progId="Word.Document.12">
                  <p:embed/>
                  <p:pic>
                    <p:nvPicPr>
                      <p:cNvPr id="0" name="图片 94318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5291" y="3284984"/>
                        <a:ext cx="81565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00063" y="4912494"/>
          <a:ext cx="8112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90" name="文档" r:id="rId24" imgW="8171815" imgH="1192530" progId="Word.Document.12">
                  <p:embed/>
                </p:oleObj>
              </mc:Choice>
              <mc:Fallback>
                <p:oleObj name="文档" r:id="rId24" imgW="8171815" imgH="1192530" progId="Word.Document.12">
                  <p:embed/>
                  <p:pic>
                    <p:nvPicPr>
                      <p:cNvPr id="0" name="图片 94318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0063" y="4912494"/>
                        <a:ext cx="81121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764704"/>
            <a:ext cx="11187139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两平行平面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分别经过坐标原点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(2,1,1)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，且两平面的一个法向量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1,0,1)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，则两平面间的距离是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2431" y="3212976"/>
            <a:ext cx="1118713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两平行平面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分别经过坐标原点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8175" y="4721621"/>
          <a:ext cx="817562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9" name="文档" r:id="rId17" imgW="8232775" imgH="1539875" progId="Word.Document.12">
                  <p:embed/>
                </p:oleObj>
              </mc:Choice>
              <mc:Fallback>
                <p:oleObj name="文档" r:id="rId17" imgW="8232775" imgH="1539875" progId="Word.Document.12">
                  <p:embed/>
                  <p:pic>
                    <p:nvPicPr>
                      <p:cNvPr id="0" name="图片 94420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8175" y="4721621"/>
                        <a:ext cx="8175625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38175" y="3933056"/>
          <a:ext cx="81756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10" name="文档" r:id="rId19" imgW="8281035" imgH="1080135" progId="Word.Document.12">
                  <p:embed/>
                </p:oleObj>
              </mc:Choice>
              <mc:Fallback>
                <p:oleObj name="文档" r:id="rId19" imgW="8281035" imgH="1080135" progId="Word.Document.12">
                  <p:embed/>
                  <p:pic>
                    <p:nvPicPr>
                      <p:cNvPr id="0" name="图片 94420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8175" y="3933056"/>
                        <a:ext cx="8175625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38175" y="2284974"/>
          <a:ext cx="833437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11" name="文档" r:id="rId21" imgW="8336280" imgH="1342390" progId="Word.Document.12">
                  <p:embed/>
                </p:oleObj>
              </mc:Choice>
              <mc:Fallback>
                <p:oleObj name="文档" r:id="rId21" imgW="8336280" imgH="1342390" progId="Word.Document.12">
                  <p:embed/>
                  <p:pic>
                    <p:nvPicPr>
                      <p:cNvPr id="0" name="图片 94421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8175" y="2284974"/>
                        <a:ext cx="8334375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2345042" y="234888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692696"/>
            <a:ext cx="1110937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已知直二面角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为垂足，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为垂足，若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的距离等于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7619" y="2176512"/>
          <a:ext cx="827405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0" name="文档" r:id="rId17" imgW="8276590" imgH="2263140" progId="Word.Document.12">
                  <p:embed/>
                </p:oleObj>
              </mc:Choice>
              <mc:Fallback>
                <p:oleObj name="文档" r:id="rId17" imgW="8276590" imgH="2263140" progId="Word.Document.12">
                  <p:embed/>
                  <p:pic>
                    <p:nvPicPr>
                      <p:cNvPr id="0" name="图片 9451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7619" y="2176512"/>
                        <a:ext cx="827405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345993" y="34044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一、点到平面的距离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284337"/>
            <a:ext cx="11109374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，依题意建立空间直角坐标系如图所示，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2225254"/>
          <a:ext cx="82089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90" name="文档" r:id="rId17" imgW="8316595" imgH="707390" progId="Word.Document.12">
                  <p:embed/>
                </p:oleObj>
              </mc:Choice>
              <mc:Fallback>
                <p:oleObj name="文档" r:id="rId17" imgW="8316595" imgH="707390" progId="Word.Document.12">
                  <p:embed/>
                  <p:pic>
                    <p:nvPicPr>
                      <p:cNvPr id="0" name="图片 94628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563" y="2225254"/>
                        <a:ext cx="8208962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63563" y="2906142"/>
          <a:ext cx="8591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91" name="文档" r:id="rId19" imgW="8802370" imgH="711835" progId="Word.Document.12">
                  <p:embed/>
                </p:oleObj>
              </mc:Choice>
              <mc:Fallback>
                <p:oleObj name="文档" r:id="rId19" imgW="8802370" imgH="711835" progId="Word.Document.12">
                  <p:embed/>
                  <p:pic>
                    <p:nvPicPr>
                      <p:cNvPr id="0" name="图片 94629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563" y="2906142"/>
                        <a:ext cx="8591550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63563" y="4849390"/>
          <a:ext cx="8548687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92" name="文档" r:id="rId21" imgW="8802370" imgH="1586230" progId="Word.Document.12">
                  <p:embed/>
                </p:oleObj>
              </mc:Choice>
              <mc:Fallback>
                <p:oleObj name="文档" r:id="rId21" imgW="8802370" imgH="1586230" progId="Word.Document.12">
                  <p:embed/>
                  <p:pic>
                    <p:nvPicPr>
                      <p:cNvPr id="0" name="图片 94629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3563" y="4849390"/>
                        <a:ext cx="8548687" cy="1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479376" y="4140306"/>
            <a:ext cx="1110937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63563" y="3452689"/>
          <a:ext cx="85915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93" name="文档" r:id="rId23" imgW="8802370" imgH="821690" progId="Word.Document.12">
                  <p:embed/>
                </p:oleObj>
              </mc:Choice>
              <mc:Fallback>
                <p:oleObj name="文档" r:id="rId23" imgW="8802370" imgH="821690" progId="Word.Document.12">
                  <p:embed/>
                  <p:pic>
                    <p:nvPicPr>
                      <p:cNvPr id="0" name="图片 94629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3563" y="3452689"/>
                        <a:ext cx="859155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6185" name="Picture 9" descr="6-21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88" y="2012529"/>
            <a:ext cx="2841120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1324049"/>
          <a:ext cx="81549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54" name="文档" r:id="rId17" imgW="8316595" imgH="707390" progId="Word.Document.12">
                  <p:embed/>
                </p:oleObj>
              </mc:Choice>
              <mc:Fallback>
                <p:oleObj name="文档" r:id="rId17" imgW="8316595" imgH="707390" progId="Word.Document.12">
                  <p:embed/>
                  <p:pic>
                    <p:nvPicPr>
                      <p:cNvPr id="0" name="图片 94725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563" y="1324049"/>
                        <a:ext cx="815498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63563" y="1991618"/>
          <a:ext cx="85486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55" name="文档" r:id="rId19" imgW="8802370" imgH="1189990" progId="Word.Document.12">
                  <p:embed/>
                </p:oleObj>
              </mc:Choice>
              <mc:Fallback>
                <p:oleObj name="文档" r:id="rId19" imgW="8802370" imgH="1189990" progId="Word.Document.12">
                  <p:embed/>
                  <p:pic>
                    <p:nvPicPr>
                      <p:cNvPr id="0" name="图片 94725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563" y="1991618"/>
                        <a:ext cx="8548687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6185" name="Picture 9" descr="6-21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08" y="1302307"/>
            <a:ext cx="2841120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764704"/>
            <a:ext cx="1109042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如图，已知长方体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7463" y="2248272"/>
          <a:ext cx="81565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52" name="文档" r:id="rId17" imgW="8171815" imgH="1833245" progId="Word.Document.12">
                  <p:embed/>
                </p:oleObj>
              </mc:Choice>
              <mc:Fallback>
                <p:oleObj name="文档" r:id="rId17" imgW="8171815" imgH="1833245" progId="Word.Document.12">
                  <p:embed/>
                  <p:pic>
                    <p:nvPicPr>
                      <p:cNvPr id="0" name="图片 9482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7463" y="2248272"/>
                        <a:ext cx="815657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09975" y="30042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48227" name="Picture 3" descr="6-2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86" y="2130340"/>
            <a:ext cx="2470541" cy="16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0192" y="1470120"/>
            <a:ext cx="110904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(0,0,5).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,12,5)(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&gt;0).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209129"/>
          <a:ext cx="11110913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2" name="文档" r:id="rId1" imgW="11376660" imgH="1592580" progId="Word.Document.12">
                  <p:embed/>
                </p:oleObj>
              </mc:Choice>
              <mc:Fallback>
                <p:oleObj name="文档" r:id="rId1" imgW="11376660" imgH="1592580" progId="Word.Document.12">
                  <p:embed/>
                  <p:pic>
                    <p:nvPicPr>
                      <p:cNvPr id="0" name="图片 9493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209129"/>
                        <a:ext cx="11110913" cy="156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9252" name="Picture 4" descr="6-2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484784"/>
            <a:ext cx="2897271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2450" y="3397101"/>
          <a:ext cx="110474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3" name="文档" r:id="rId4" imgW="11312525" imgH="1009015" progId="Word.Document.12">
                  <p:embed/>
                </p:oleObj>
              </mc:Choice>
              <mc:Fallback>
                <p:oleObj name="文档" r:id="rId4" imgW="11312525" imgH="1009015" progId="Word.Document.12">
                  <p:embed/>
                  <p:pic>
                    <p:nvPicPr>
                      <p:cNvPr id="0" name="图片 9493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3397101"/>
                        <a:ext cx="110474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52450" y="4117181"/>
          <a:ext cx="109839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4" name="文档" r:id="rId6" imgW="11312525" imgH="1388110" progId="Word.Document.12">
                  <p:embed/>
                </p:oleObj>
              </mc:Choice>
              <mc:Fallback>
                <p:oleObj name="文档" r:id="rId6" imgW="11312525" imgH="1388110" progId="Word.Document.12">
                  <p:embed/>
                  <p:pic>
                    <p:nvPicPr>
                      <p:cNvPr id="0" name="图片 9493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450" y="4117181"/>
                        <a:ext cx="10983913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52450" y="5401518"/>
          <a:ext cx="109839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5" name="文档" r:id="rId8" imgW="11312525" imgH="1386840" progId="Word.Document.12">
                  <p:embed/>
                </p:oleObj>
              </mc:Choice>
              <mc:Fallback>
                <p:oleObj name="文档" r:id="rId8" imgW="11312525" imgH="1386840" progId="Word.Document.12">
                  <p:embed/>
                  <p:pic>
                    <p:nvPicPr>
                      <p:cNvPr id="0" name="图片 94935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5401518"/>
                        <a:ext cx="10983913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2962373"/>
          <a:ext cx="11047413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24" name="文档" r:id="rId1" imgW="11376660" imgH="1592580" progId="Word.Document.12">
                  <p:embed/>
                </p:oleObj>
              </mc:Choice>
              <mc:Fallback>
                <p:oleObj name="文档" r:id="rId1" imgW="11376660" imgH="1592580" progId="Word.Document.12">
                  <p:embed/>
                  <p:pic>
                    <p:nvPicPr>
                      <p:cNvPr id="0" name="图片 9503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2962373"/>
                        <a:ext cx="11047413" cy="154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9252" name="Picture 4" descr="6-2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65" y="908720"/>
            <a:ext cx="2897271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2450" y="4116809"/>
          <a:ext cx="109839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25" name="文档" r:id="rId4" imgW="11312525" imgH="1007110" progId="Word.Document.12">
                  <p:embed/>
                </p:oleObj>
              </mc:Choice>
              <mc:Fallback>
                <p:oleObj name="文档" r:id="rId4" imgW="11312525" imgH="1007110" progId="Word.Document.12">
                  <p:embed/>
                  <p:pic>
                    <p:nvPicPr>
                      <p:cNvPr id="0" name="图片 9503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4116809"/>
                        <a:ext cx="1098391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836712"/>
            <a:ext cx="1118558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如图所示，在长方体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是棱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6093" y="2265412"/>
          <a:ext cx="81565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24" name="文档" r:id="rId17" imgW="8171815" imgH="2176780" progId="Word.Document.12">
                  <p:embed/>
                </p:oleObj>
              </mc:Choice>
              <mc:Fallback>
                <p:oleObj name="文档" r:id="rId17" imgW="8171815" imgH="2176780" progId="Word.Document.12">
                  <p:embed/>
                  <p:pic>
                    <p:nvPicPr>
                      <p:cNvPr id="0" name="图片 9513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6093" y="2265412"/>
                        <a:ext cx="815657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1299" name="Picture 3" descr="6-221a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80" y="2258170"/>
            <a:ext cx="2717595" cy="1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9"/>
          <p:cNvSpPr txBox="1"/>
          <p:nvPr/>
        </p:nvSpPr>
        <p:spPr>
          <a:xfrm>
            <a:off x="377892" y="343625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328002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为坐标原点，以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轴建立空间直角坐标系，如图所示</a:t>
            </a:r>
            <a:r>
              <a:rPr lang="en-US" altLang="zh-CN" sz="2800" kern="10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9376" y="1556792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9964" y="2248572"/>
          <a:ext cx="92821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9" name="文档" r:id="rId1" imgW="9284335" imgH="964565" progId="Word.Document.12">
                  <p:embed/>
                </p:oleObj>
              </mc:Choice>
              <mc:Fallback>
                <p:oleObj name="文档" r:id="rId1" imgW="9284335" imgH="964565" progId="Word.Document.12">
                  <p:embed/>
                  <p:pic>
                    <p:nvPicPr>
                      <p:cNvPr id="0" name="图片 9523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9964" y="2248572"/>
                        <a:ext cx="9282112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79376" y="3114005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88950" y="3775075"/>
          <a:ext cx="9218613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0" name="文档" r:id="rId3" imgW="9284335" imgH="1586230" progId="Word.Document.12">
                  <p:embed/>
                </p:oleObj>
              </mc:Choice>
              <mc:Fallback>
                <p:oleObj name="文档" r:id="rId3" imgW="9284335" imgH="1586230" progId="Word.Document.12">
                  <p:embed/>
                  <p:pic>
                    <p:nvPicPr>
                      <p:cNvPr id="0" name="图片 9523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3775075"/>
                        <a:ext cx="9218613" cy="157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88950" y="5240163"/>
          <a:ext cx="9218613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1" name="文档" r:id="rId5" imgW="9284335" imgH="1584960" progId="Word.Document.12">
                  <p:embed/>
                </p:oleObj>
              </mc:Choice>
              <mc:Fallback>
                <p:oleObj name="文档" r:id="rId5" imgW="9284335" imgH="1584960" progId="Word.Document.12">
                  <p:embed/>
                  <p:pic>
                    <p:nvPicPr>
                      <p:cNvPr id="0" name="图片 9524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5240163"/>
                        <a:ext cx="9218613" cy="157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52326" name="Picture 6" descr="6-22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19" y="3286333"/>
            <a:ext cx="2627757" cy="22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412776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2141630"/>
          <a:ext cx="110585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28" name="文档" r:id="rId17" imgW="11135995" imgH="1584960" progId="Word.Document.12">
                  <p:embed/>
                </p:oleObj>
              </mc:Choice>
              <mc:Fallback>
                <p:oleObj name="文档" r:id="rId17" imgW="11135995" imgH="1584960" progId="Word.Document.12">
                  <p:embed/>
                  <p:pic>
                    <p:nvPicPr>
                      <p:cNvPr id="0" name="图片 90832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2450" y="2141630"/>
                        <a:ext cx="11058525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6" descr="6-22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99" y="1565566"/>
            <a:ext cx="2627757" cy="22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620688"/>
            <a:ext cx="11016504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如图，正方体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的棱长为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是底面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的中心，则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7992" y="2132509"/>
          <a:ext cx="815657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1" name="文档" r:id="rId17" imgW="8171815" imgH="2165985" progId="Word.Document.12">
                  <p:embed/>
                </p:oleObj>
              </mc:Choice>
              <mc:Fallback>
                <p:oleObj name="文档" r:id="rId17" imgW="8171815" imgH="2165985" progId="Word.Document.12">
                  <p:embed/>
                  <p:pic>
                    <p:nvPicPr>
                      <p:cNvPr id="0" name="图片 95337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7992" y="2132509"/>
                        <a:ext cx="8156575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3346" name="Picture 2" descr="6-2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69" y="1916832"/>
            <a:ext cx="2767004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9"/>
          <p:cNvSpPr txBox="1"/>
          <p:nvPr/>
        </p:nvSpPr>
        <p:spPr>
          <a:xfrm>
            <a:off x="2556562" y="22081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665163" y="620688"/>
          <a:ext cx="10972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33" name="文档" r:id="rId17" imgW="11436350" imgH="991870" progId="Word.Document.12">
                  <p:embed/>
                </p:oleObj>
              </mc:Choice>
              <mc:Fallback>
                <p:oleObj name="文档" r:id="rId17" imgW="11436350" imgH="991870" progId="Word.Document.12">
                  <p:embed/>
                  <p:pic>
                    <p:nvPicPr>
                      <p:cNvPr id="0" name="图片 7010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5163" y="620688"/>
                        <a:ext cx="109728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579328" y="1340768"/>
            <a:ext cx="10773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65163" y="2193525"/>
          <a:ext cx="10972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34" name="文档" r:id="rId19" imgW="11436350" imgH="991870" progId="Word.Document.12">
                  <p:embed/>
                </p:oleObj>
              </mc:Choice>
              <mc:Fallback>
                <p:oleObj name="文档" r:id="rId19" imgW="11436350" imgH="991870" progId="Word.Document.12">
                  <p:embed/>
                  <p:pic>
                    <p:nvPicPr>
                      <p:cNvPr id="0" name="图片 70103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5163" y="2193525"/>
                        <a:ext cx="109728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69925" y="3240757"/>
          <a:ext cx="109728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35" name="文档" r:id="rId21" imgW="11443970" imgH="2376170" progId="Word.Document.12">
                  <p:embed/>
                </p:oleObj>
              </mc:Choice>
              <mc:Fallback>
                <p:oleObj name="文档" r:id="rId21" imgW="11443970" imgH="2376170" progId="Word.Document.12">
                  <p:embed/>
                  <p:pic>
                    <p:nvPicPr>
                      <p:cNvPr id="0" name="图片 7010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9925" y="3240757"/>
                        <a:ext cx="1097280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0954" name="Picture 538" descr="6-22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70" y="877547"/>
            <a:ext cx="2654299" cy="23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6064" y="980728"/>
            <a:ext cx="1113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，垂足为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内任意一点，设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的法向量，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〈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〉，如何利用这些条件求点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48725" y="1564679"/>
          <a:ext cx="7239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90" name="文档" r:id="rId1" imgW="723900" imgH="887095" progId="Word.Document.12">
                  <p:embed/>
                </p:oleObj>
              </mc:Choice>
              <mc:Fallback>
                <p:oleObj name="文档" r:id="rId1" imgW="723900" imgH="887095" progId="Word.Document.12">
                  <p:embed/>
                  <p:pic>
                    <p:nvPicPr>
                      <p:cNvPr id="0" name="图片 9185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48725" y="1564679"/>
                        <a:ext cx="7239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8530" name="Picture 2" descr="6-2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4" y="2780928"/>
            <a:ext cx="2519953" cy="17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2101" y="4365104"/>
          <a:ext cx="10606088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91" name="文档" r:id="rId4" imgW="10607040" imgH="1321435" progId="Word.Document.12">
                  <p:embed/>
                </p:oleObj>
              </mc:Choice>
              <mc:Fallback>
                <p:oleObj name="文档" r:id="rId4" imgW="10607040" imgH="1321435" progId="Word.Document.12">
                  <p:embed/>
                  <p:pic>
                    <p:nvPicPr>
                      <p:cNvPr id="0" name="图片 9185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101" y="4365104"/>
                        <a:ext cx="10606088" cy="131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806923"/>
          <a:ext cx="80502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32" name="文档" r:id="rId17" imgW="8107680" imgH="1389380" progId="Word.Document.12">
                  <p:embed/>
                </p:oleObj>
              </mc:Choice>
              <mc:Fallback>
                <p:oleObj name="文档" r:id="rId17" imgW="8107680" imgH="1389380" progId="Word.Document.12">
                  <p:embed/>
                  <p:pic>
                    <p:nvPicPr>
                      <p:cNvPr id="0" name="图片 84603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4200" y="2806923"/>
                        <a:ext cx="805021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514592" y="760074"/>
            <a:ext cx="111260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(2,3,1)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所在直线与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(4,3,2)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84200" y="3655293"/>
          <a:ext cx="80073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33" name="文档" r:id="rId19" imgW="8148955" imgH="1315085" progId="Word.Document.12">
                  <p:embed/>
                </p:oleObj>
              </mc:Choice>
              <mc:Fallback>
                <p:oleObj name="文档" r:id="rId19" imgW="8148955" imgH="1315085" progId="Word.Document.12">
                  <p:embed/>
                  <p:pic>
                    <p:nvPicPr>
                      <p:cNvPr id="0" name="图片 8460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4200" y="3655293"/>
                        <a:ext cx="800735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105526" y="1460575"/>
          <a:ext cx="106045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34" name="文档" r:id="rId21" imgW="1062355" imgH="1177925" progId="Word.Document.12">
                  <p:embed/>
                </p:oleObj>
              </mc:Choice>
              <mc:Fallback>
                <p:oleObj name="文档" r:id="rId21" imgW="1062355" imgH="1177925" progId="Word.Document.12">
                  <p:embed/>
                  <p:pic>
                    <p:nvPicPr>
                      <p:cNvPr id="0" name="图片 84603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05526" y="1460575"/>
                        <a:ext cx="1060450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372" y="692696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在我国古代数学名著《九章算术》中，将四个面都为直角三角形的三棱锥称为鳖</a:t>
            </a:r>
            <a:r>
              <a:rPr lang="zh-CN" altLang="zh-CN" sz="2800" kern="100" dirty="0">
                <a:latin typeface="方正中等线_GBK" panose="03000509000000000000" pitchFamily="65" charset="-122"/>
                <a:ea typeface="方正中等线_GBK" panose="03000509000000000000" pitchFamily="65" charset="-122"/>
                <a:cs typeface="Times New Roman" panose="02020603050405020304" pitchFamily="18" charset="0"/>
              </a:rPr>
              <a:t>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bie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鳖</a:t>
            </a:r>
            <a:r>
              <a:rPr lang="zh-CN" altLang="zh-CN" sz="2800" kern="100" dirty="0">
                <a:latin typeface="方正中等线_GBK" panose="03000509000000000000" pitchFamily="65" charset="-122"/>
                <a:ea typeface="方正中等线_GBK" panose="03000509000000000000" pitchFamily="65" charset="-122"/>
                <a:cs typeface="Times New Roman" panose="02020603050405020304" pitchFamily="18" charset="0"/>
              </a:rPr>
              <a:t>臑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200456" y="2005683"/>
          <a:ext cx="8556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0" name="文档" r:id="rId17" imgW="857885" imgH="643255" progId="Word.Document.12">
                  <p:embed/>
                </p:oleObj>
              </mc:Choice>
              <mc:Fallback>
                <p:oleObj name="文档" r:id="rId17" imgW="857885" imgH="643255" progId="Word.Document.12">
                  <p:embed/>
                  <p:pic>
                    <p:nvPicPr>
                      <p:cNvPr id="0" name="图片 8469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00456" y="2005683"/>
                        <a:ext cx="85566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6894" name="Picture 46" descr="6-22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65" y="2852936"/>
            <a:ext cx="2066270" cy="312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780" y="421456"/>
            <a:ext cx="1139267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5780" y="2437680"/>
            <a:ext cx="1139267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10378" name="Picture 42" descr="6-22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700808"/>
            <a:ext cx="2537919" cy="334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0252" y="3157760"/>
          <a:ext cx="81565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30" name="文档" r:id="rId18" imgW="8171815" imgH="897890" progId="Word.Document.12">
                  <p:embed/>
                </p:oleObj>
              </mc:Choice>
              <mc:Fallback>
                <p:oleObj name="文档" r:id="rId18" imgW="8171815" imgH="897890" progId="Word.Document.12">
                  <p:embed/>
                  <p:pic>
                    <p:nvPicPr>
                      <p:cNvPr id="0" name="图片 91042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0252" y="3157760"/>
                        <a:ext cx="81565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335780" y="3909175"/>
            <a:ext cx="1139267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36563" y="4566245"/>
          <a:ext cx="81121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31" name="文档" r:id="rId20" imgW="8171815" imgH="1760220" progId="Word.Document.12">
                  <p:embed/>
                </p:oleObj>
              </mc:Choice>
              <mc:Fallback>
                <p:oleObj name="文档" r:id="rId20" imgW="8171815" imgH="1760220" progId="Word.Document.12">
                  <p:embed/>
                  <p:pic>
                    <p:nvPicPr>
                      <p:cNvPr id="0" name="图片 91043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6563" y="4566245"/>
                        <a:ext cx="811212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10378" name="Picture 42" descr="6-22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57" y="1700808"/>
            <a:ext cx="2537919" cy="334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6563" y="1051893"/>
          <a:ext cx="81121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20" name="文档" r:id="rId18" imgW="8171815" imgH="1310005" progId="Word.Document.12">
                  <p:embed/>
                </p:oleObj>
              </mc:Choice>
              <mc:Fallback>
                <p:oleObj name="文档" r:id="rId18" imgW="8171815" imgH="1310005" progId="Word.Document.12">
                  <p:embed/>
                  <p:pic>
                    <p:nvPicPr>
                      <p:cNvPr id="0" name="图片 95441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6563" y="1051893"/>
                        <a:ext cx="8112125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36563" y="2492896"/>
          <a:ext cx="8112125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21" name="文档" r:id="rId20" imgW="8171815" imgH="1987550" progId="Word.Document.12">
                  <p:embed/>
                </p:oleObj>
              </mc:Choice>
              <mc:Fallback>
                <p:oleObj name="文档" r:id="rId20" imgW="8171815" imgH="1987550" progId="Word.Document.12">
                  <p:embed/>
                  <p:pic>
                    <p:nvPicPr>
                      <p:cNvPr id="0" name="图片 95442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6563" y="2492896"/>
                        <a:ext cx="8112125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620688"/>
            <a:ext cx="1123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在直三棱柱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6734" y="404664"/>
            <a:ext cx="1131588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建立如图所示的空间直角坐标系，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96993" name="Picture 321" descr="6-22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0" y="982039"/>
            <a:ext cx="2537919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396734" y="1092127"/>
            <a:ext cx="1131588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(0,2,2)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6734" y="4036526"/>
            <a:ext cx="1131588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457200" y="4780880"/>
          <a:ext cx="110902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46" name="文档" r:id="rId18" imgW="11352530" imgH="1205230" progId="Word.Document.12">
                  <p:embed/>
                </p:oleObj>
              </mc:Choice>
              <mc:Fallback>
                <p:oleObj name="文档" r:id="rId18" imgW="11352530" imgH="1205230" progId="Word.Document.12">
                  <p:embed/>
                  <p:pic>
                    <p:nvPicPr>
                      <p:cNvPr id="0" name="图片 79704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200" y="4780880"/>
                        <a:ext cx="1109027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457200" y="2420888"/>
          <a:ext cx="5995988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47" name="文档" r:id="rId20" imgW="6143625" imgH="1595755" progId="Word.Document.12">
                  <p:embed/>
                </p:oleObj>
              </mc:Choice>
              <mc:Fallback>
                <p:oleObj name="文档" r:id="rId20" imgW="6143625" imgH="1595755" progId="Word.Document.12">
                  <p:embed/>
                  <p:pic>
                    <p:nvPicPr>
                      <p:cNvPr id="0" name="图片 79704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7200" y="2420888"/>
                        <a:ext cx="5995988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260648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9376" y="1195531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0863" y="1871663"/>
          <a:ext cx="808513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67" name="文档" r:id="rId17" imgW="8220710" imgH="1802765" progId="Word.Document.12">
                  <p:embed/>
                </p:oleObj>
              </mc:Choice>
              <mc:Fallback>
                <p:oleObj name="文档" r:id="rId17" imgW="8220710" imgH="1802765" progId="Word.Document.12">
                  <p:embed/>
                  <p:pic>
                    <p:nvPicPr>
                      <p:cNvPr id="0" name="图片 95546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0863" y="1871663"/>
                        <a:ext cx="8085137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46830" y="3531592"/>
          <a:ext cx="10866437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68" name="文档" r:id="rId19" imgW="11131550" imgH="1687195" progId="Word.Document.12">
                  <p:embed/>
                </p:oleObj>
              </mc:Choice>
              <mc:Fallback>
                <p:oleObj name="文档" r:id="rId19" imgW="11131550" imgH="1687195" progId="Word.Document.12">
                  <p:embed/>
                  <p:pic>
                    <p:nvPicPr>
                      <p:cNvPr id="0" name="图片 95546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6830" y="3531592"/>
                        <a:ext cx="10866437" cy="163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42925" y="4683720"/>
          <a:ext cx="108013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69" name="文档" r:id="rId21" imgW="11131550" imgH="1687195" progId="Word.Document.12">
                  <p:embed/>
                </p:oleObj>
              </mc:Choice>
              <mc:Fallback>
                <p:oleObj name="文档" r:id="rId21" imgW="11131550" imgH="1687195" progId="Word.Document.12">
                  <p:embed/>
                  <p:pic>
                    <p:nvPicPr>
                      <p:cNvPr id="0" name="图片 95546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2925" y="4683720"/>
                        <a:ext cx="1080135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620688"/>
            <a:ext cx="1124729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5328" y="1963945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42925" y="95366"/>
          <a:ext cx="110886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33" name="文档" r:id="rId1" imgW="11497310" imgH="1584960" progId="Word.Document.12">
                  <p:embed/>
                </p:oleObj>
              </mc:Choice>
              <mc:Fallback>
                <p:oleObj name="文档" r:id="rId1" imgW="11497310" imgH="1584960" progId="Word.Document.12">
                  <p:embed/>
                  <p:pic>
                    <p:nvPicPr>
                      <p:cNvPr id="0" name="图片 8287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95366"/>
                        <a:ext cx="11088688" cy="151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42925" y="1391510"/>
          <a:ext cx="1118552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34" name="文档" r:id="rId19" imgW="11734800" imgH="1402080" progId="Word.Document.12">
                  <p:embed/>
                </p:oleObj>
              </mc:Choice>
              <mc:Fallback>
                <p:oleObj name="文档" r:id="rId19" imgW="11734800" imgH="1402080" progId="Word.Document.12">
                  <p:embed/>
                  <p:pic>
                    <p:nvPicPr>
                      <p:cNvPr id="0" name="图片 82873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2925" y="1391510"/>
                        <a:ext cx="11185525" cy="13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42925" y="2204864"/>
          <a:ext cx="1105693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35" name="文档" r:id="rId21" imgW="11899265" imgH="1584960" progId="Word.Document.12">
                  <p:embed/>
                </p:oleObj>
              </mc:Choice>
              <mc:Fallback>
                <p:oleObj name="文档" r:id="rId21" imgW="11899265" imgH="1584960" progId="Word.Document.12">
                  <p:embed/>
                  <p:pic>
                    <p:nvPicPr>
                      <p:cNvPr id="0" name="图片 8287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2925" y="2204864"/>
                        <a:ext cx="11056938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600" name="Picture 184" descr="6-22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95" y="2501598"/>
            <a:ext cx="2643476" cy="27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42925" y="3222605"/>
          <a:ext cx="1105693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36" name="文档" r:id="rId24" imgW="11899265" imgH="1584960" progId="Word.Document.12">
                  <p:embed/>
                </p:oleObj>
              </mc:Choice>
              <mc:Fallback>
                <p:oleObj name="文档" r:id="rId24" imgW="11899265" imgH="1584960" progId="Word.Document.12">
                  <p:embed/>
                  <p:pic>
                    <p:nvPicPr>
                      <p:cNvPr id="0" name="图片 82873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2925" y="3222605"/>
                        <a:ext cx="11056938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16067" y="4109081"/>
            <a:ext cx="11183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42925" y="4787874"/>
          <a:ext cx="11056938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37" name="文档" r:id="rId26" imgW="11899265" imgH="1982470" progId="Word.Document.12">
                  <p:embed/>
                </p:oleObj>
              </mc:Choice>
              <mc:Fallback>
                <p:oleObj name="文档" r:id="rId26" imgW="11899265" imgH="1982470" progId="Word.Document.12">
                  <p:embed/>
                  <p:pic>
                    <p:nvPicPr>
                      <p:cNvPr id="0" name="图片 82873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2925" y="4787874"/>
                        <a:ext cx="11056938" cy="18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5328" y="870917"/>
            <a:ext cx="1124729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2925" y="2239069"/>
          <a:ext cx="1105693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39" name="文档" r:id="rId17" imgW="11899265" imgH="1584960" progId="Word.Document.12">
                  <p:embed/>
                </p:oleObj>
              </mc:Choice>
              <mc:Fallback>
                <p:oleObj name="文档" r:id="rId17" imgW="11899265" imgH="1584960" progId="Word.Document.12">
                  <p:embed/>
                  <p:pic>
                    <p:nvPicPr>
                      <p:cNvPr id="0" name="图片 91453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2925" y="2239069"/>
                        <a:ext cx="11056938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42925" y="3391197"/>
          <a:ext cx="1105693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40" name="文档" r:id="rId19" imgW="11899265" imgH="1584960" progId="Word.Document.12">
                  <p:embed/>
                </p:oleObj>
              </mc:Choice>
              <mc:Fallback>
                <p:oleObj name="文档" r:id="rId19" imgW="11899265" imgH="1584960" progId="Word.Document.12">
                  <p:embed/>
                  <p:pic>
                    <p:nvPicPr>
                      <p:cNvPr id="0" name="图片 91453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2925" y="3391197"/>
                        <a:ext cx="11056938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84" descr="6-22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158949"/>
            <a:ext cx="2643476" cy="27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116608"/>
            <a:ext cx="11136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，垂足为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内任意一点，设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的法向量，则点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76120" y="2265826"/>
          <a:ext cx="12319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07" name="文档" r:id="rId1" imgW="1234440" imgH="1217930" progId="Word.Document.12">
                  <p:embed/>
                </p:oleObj>
              </mc:Choice>
              <mc:Fallback>
                <p:oleObj name="文档" r:id="rId1" imgW="1234440" imgH="1217930" progId="Word.Document.12">
                  <p:embed/>
                  <p:pic>
                    <p:nvPicPr>
                      <p:cNvPr id="0" name="图片 9206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76120" y="2265826"/>
                        <a:ext cx="1231900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5328" y="108421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5328" y="986500"/>
            <a:ext cx="11247295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⊄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7463" y="2981458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05" name="文档" r:id="rId1" imgW="8171815" imgH="1115695" progId="Word.Document.12">
                  <p:embed/>
                </p:oleObj>
              </mc:Choice>
              <mc:Fallback>
                <p:oleObj name="文档" r:id="rId1" imgW="8171815" imgH="1115695" progId="Word.Document.12">
                  <p:embed/>
                  <p:pic>
                    <p:nvPicPr>
                      <p:cNvPr id="0" name="图片 9575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7463" y="2981458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65328" y="3882729"/>
            <a:ext cx="1124729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7463" y="4506858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06" name="文档" r:id="rId3" imgW="8171815" imgH="1192530" progId="Word.Document.12">
                  <p:embed/>
                </p:oleObj>
              </mc:Choice>
              <mc:Fallback>
                <p:oleObj name="文档" r:id="rId3" imgW="8171815" imgH="1192530" progId="Word.Document.12">
                  <p:embed/>
                  <p:pic>
                    <p:nvPicPr>
                      <p:cNvPr id="0" name="图片 9575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463" y="4506858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7463" y="5595012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07" name="文档" r:id="rId5" imgW="8171815" imgH="1192530" progId="Word.Document.12">
                  <p:embed/>
                </p:oleObj>
              </mc:Choice>
              <mc:Fallback>
                <p:oleObj name="文档" r:id="rId5" imgW="8171815" imgH="1192530" progId="Word.Document.12">
                  <p:embed/>
                  <p:pic>
                    <p:nvPicPr>
                      <p:cNvPr id="0" name="图片 95750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463" y="5595012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0563" y="1124744"/>
          <a:ext cx="10728325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45" name="文档" r:id="rId20" imgW="10930255" imgH="2621280" progId="Word.Document.12">
                  <p:embed/>
                </p:oleObj>
              </mc:Choice>
              <mc:Fallback>
                <p:oleObj name="文档" r:id="rId20" imgW="10930255" imgH="2621280" progId="Word.Document.12">
                  <p:embed/>
                  <p:pic>
                    <p:nvPicPr>
                      <p:cNvPr id="0" name="图片 88274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0563" y="1124744"/>
                        <a:ext cx="10728325" cy="257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4461152" y="274902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82723" name="Picture 35" descr="6-22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57" y="1916832"/>
            <a:ext cx="1976431" cy="21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01675" y="332656"/>
          <a:ext cx="10952163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0" name="文档" r:id="rId1" imgW="11152505" imgH="1979930" progId="Word.Document.12">
                  <p:embed/>
                </p:oleObj>
              </mc:Choice>
              <mc:Fallback>
                <p:oleObj name="文档" r:id="rId1" imgW="11152505" imgH="1979930" progId="Word.Document.12">
                  <p:embed/>
                  <p:pic>
                    <p:nvPicPr>
                      <p:cNvPr id="0" name="图片 850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675" y="332656"/>
                        <a:ext cx="10952163" cy="193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01675" y="1914525"/>
          <a:ext cx="109521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1" name="文档" r:id="rId3" imgW="11212195" imgH="1303020" progId="Word.Document.12">
                  <p:embed/>
                </p:oleObj>
              </mc:Choice>
              <mc:Fallback>
                <p:oleObj name="文档" r:id="rId3" imgW="11212195" imgH="1303020" progId="Word.Document.12">
                  <p:embed/>
                  <p:pic>
                    <p:nvPicPr>
                      <p:cNvPr id="0" name="图片 850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675" y="1914525"/>
                        <a:ext cx="10952163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01675" y="2852936"/>
          <a:ext cx="109521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2" name="文档" r:id="rId5" imgW="11212195" imgH="1303020" progId="Word.Document.12">
                  <p:embed/>
                </p:oleObj>
              </mc:Choice>
              <mc:Fallback>
                <p:oleObj name="文档" r:id="rId5" imgW="11212195" imgH="1303020" progId="Word.Document.12">
                  <p:embed/>
                  <p:pic>
                    <p:nvPicPr>
                      <p:cNvPr id="0" name="图片 850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2852936"/>
                        <a:ext cx="10952163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01675" y="3679933"/>
          <a:ext cx="109521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3" name="文档" r:id="rId7" imgW="11212195" imgH="1303020" progId="Word.Document.12">
                  <p:embed/>
                </p:oleObj>
              </mc:Choice>
              <mc:Fallback>
                <p:oleObj name="文档" r:id="rId7" imgW="11212195" imgH="1303020" progId="Word.Document.12">
                  <p:embed/>
                  <p:pic>
                    <p:nvPicPr>
                      <p:cNvPr id="0" name="图片 8501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675" y="3679933"/>
                        <a:ext cx="10952163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01675" y="4468018"/>
          <a:ext cx="109521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4" name="文档" r:id="rId9" imgW="11212195" imgH="1303020" progId="Word.Document.12">
                  <p:embed/>
                </p:oleObj>
              </mc:Choice>
              <mc:Fallback>
                <p:oleObj name="文档" r:id="rId9" imgW="11212195" imgH="1303020" progId="Word.Document.12">
                  <p:embed/>
                  <p:pic>
                    <p:nvPicPr>
                      <p:cNvPr id="0" name="图片 8501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675" y="4468018"/>
                        <a:ext cx="10952163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01675" y="5411788"/>
          <a:ext cx="108870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5" name="文档" r:id="rId11" imgW="11212195" imgH="1303020" progId="Word.Document.12">
                  <p:embed/>
                </p:oleObj>
              </mc:Choice>
              <mc:Fallback>
                <p:oleObj name="文档" r:id="rId11" imgW="11212195" imgH="1303020" progId="Word.Document.12">
                  <p:embed/>
                  <p:pic>
                    <p:nvPicPr>
                      <p:cNvPr id="0" name="图片 8501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1675" y="5411788"/>
                        <a:ext cx="108870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849993" name="Picture 73" descr="6-230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89" y="2204864"/>
            <a:ext cx="2380704" cy="25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01675" y="2379786"/>
          <a:ext cx="109521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88" name="文档" r:id="rId1" imgW="11212195" imgH="1303020" progId="Word.Document.12">
                  <p:embed/>
                </p:oleObj>
              </mc:Choice>
              <mc:Fallback>
                <p:oleObj name="文档" r:id="rId1" imgW="11212195" imgH="1303020" progId="Word.Document.12">
                  <p:embed/>
                  <p:pic>
                    <p:nvPicPr>
                      <p:cNvPr id="0" name="图片 9584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675" y="2379786"/>
                        <a:ext cx="10952163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849993" name="Picture 73" descr="6-23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412776"/>
            <a:ext cx="2380704" cy="25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15311" y="1499413"/>
            <a:ext cx="11038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7188" y="612552"/>
            <a:ext cx="11197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如图，在棱长为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分别为棱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为棱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上的一点，且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，设点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0628" y="2719065"/>
          <a:ext cx="81565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13" name="文档" r:id="rId17" imgW="8171815" imgH="1073150" progId="Word.Document.12">
                  <p:embed/>
                </p:oleObj>
              </mc:Choice>
              <mc:Fallback>
                <p:oleObj name="文档" r:id="rId17" imgW="8171815" imgH="1073150" progId="Word.Document.12">
                  <p:embed/>
                  <p:pic>
                    <p:nvPicPr>
                      <p:cNvPr id="0" name="图片 9595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0628" y="2719065"/>
                        <a:ext cx="81565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6295347" y="28616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59491" name="Picture 3" descr="6-23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15" y="2276872"/>
            <a:ext cx="2537919" cy="24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7188" y="188640"/>
            <a:ext cx="111976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轴，建立空间直角坐标系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0628" y="2172965"/>
          <a:ext cx="81565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7" name="文档" r:id="rId17" imgW="8171815" imgH="1073150" progId="Word.Document.12">
                  <p:embed/>
                </p:oleObj>
              </mc:Choice>
              <mc:Fallback>
                <p:oleObj name="文档" r:id="rId17" imgW="8171815" imgH="1073150" progId="Word.Document.12">
                  <p:embed/>
                  <p:pic>
                    <p:nvPicPr>
                      <p:cNvPr id="0" name="图片 9605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0628" y="2172965"/>
                        <a:ext cx="81565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9491" name="Picture 3" descr="6-23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44574"/>
            <a:ext cx="2537919" cy="24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497188" y="2924944"/>
            <a:ext cx="111976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06425" y="3594100"/>
          <a:ext cx="8112125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8" name="文档" r:id="rId20" imgW="8171815" imgH="1589405" progId="Word.Document.12">
                  <p:embed/>
                </p:oleObj>
              </mc:Choice>
              <mc:Fallback>
                <p:oleObj name="文档" r:id="rId20" imgW="8171815" imgH="1589405" progId="Word.Document.12">
                  <p:embed/>
                  <p:pic>
                    <p:nvPicPr>
                      <p:cNvPr id="0" name="图片 96055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6425" y="3594100"/>
                        <a:ext cx="8112125" cy="157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497188" y="5013176"/>
            <a:ext cx="111976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1959868"/>
          <a:ext cx="8112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80" name="文档" r:id="rId17" imgW="8171815" imgH="1192530" progId="Word.Document.12">
                  <p:embed/>
                </p:oleObj>
              </mc:Choice>
              <mc:Fallback>
                <p:oleObj name="文档" r:id="rId17" imgW="8171815" imgH="1192530" progId="Word.Document.12">
                  <p:embed/>
                  <p:pic>
                    <p:nvPicPr>
                      <p:cNvPr id="0" name="图片 9615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425" y="1959868"/>
                        <a:ext cx="81121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9491" name="Picture 3" descr="6-23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1" y="714431"/>
            <a:ext cx="2537919" cy="24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06425" y="3140968"/>
          <a:ext cx="103346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81" name="文档" r:id="rId20" imgW="10529570" imgH="1584960" progId="Word.Document.12">
                  <p:embed/>
                </p:oleObj>
              </mc:Choice>
              <mc:Fallback>
                <p:oleObj name="文档" r:id="rId20" imgW="10529570" imgH="1584960" progId="Word.Document.12">
                  <p:embed/>
                  <p:pic>
                    <p:nvPicPr>
                      <p:cNvPr id="0" name="图片 96158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6425" y="3140968"/>
                        <a:ext cx="1033462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9288" y="936452"/>
          <a:ext cx="10610850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105" name="文档" r:id="rId1" imgW="10931525" imgH="2378710" progId="Word.Document.12">
                  <p:embed/>
                </p:oleObj>
              </mc:Choice>
              <mc:Fallback>
                <p:oleObj name="文档" r:id="rId1" imgW="10931525" imgH="2378710" progId="Word.Document.12">
                  <p:embed/>
                  <p:pic>
                    <p:nvPicPr>
                      <p:cNvPr id="0" name="图片 71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9288" y="936452"/>
                        <a:ext cx="10610850" cy="230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982277" y="2215009"/>
          <a:ext cx="10080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106" name="文档" r:id="rId19" imgW="1009015" imgH="1071245" progId="Word.Document.12">
                  <p:embed/>
                </p:oleObj>
              </mc:Choice>
              <mc:Fallback>
                <p:oleObj name="文档" r:id="rId19" imgW="1009015" imgH="1071245" progId="Word.Document.12">
                  <p:embed/>
                  <p:pic>
                    <p:nvPicPr>
                      <p:cNvPr id="0" name="图片 71310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82277" y="2215009"/>
                        <a:ext cx="100806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9588" y="1627188"/>
          <a:ext cx="1061243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4" name="文档" r:id="rId1" imgW="10870565" imgH="1883410" progId="Word.Document.12">
                  <p:embed/>
                </p:oleObj>
              </mc:Choice>
              <mc:Fallback>
                <p:oleObj name="文档" r:id="rId1" imgW="10870565" imgH="1883410" progId="Word.Document.12">
                  <p:embed/>
                  <p:pic>
                    <p:nvPicPr>
                      <p:cNvPr id="0" name="图片 9626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9588" y="1627188"/>
                        <a:ext cx="1061243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260648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轴建立空间直角坐标系，如图所示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08000" y="2540000"/>
          <a:ext cx="105949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5" name="文档" r:id="rId19" imgW="10945495" imgH="1176655" progId="Word.Document.12">
                  <p:embed/>
                </p:oleObj>
              </mc:Choice>
              <mc:Fallback>
                <p:oleObj name="文档" r:id="rId19" imgW="10945495" imgH="1176655" progId="Word.Document.12">
                  <p:embed/>
                  <p:pic>
                    <p:nvPicPr>
                      <p:cNvPr id="0" name="图片 96263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8000" y="2540000"/>
                        <a:ext cx="1059497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08000" y="3279775"/>
          <a:ext cx="10537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6" name="文档" r:id="rId21" imgW="10812780" imgH="952500" progId="Word.Document.12">
                  <p:embed/>
                </p:oleObj>
              </mc:Choice>
              <mc:Fallback>
                <p:oleObj name="文档" r:id="rId21" imgW="10812780" imgH="952500" progId="Word.Document.12">
                  <p:embed/>
                  <p:pic>
                    <p:nvPicPr>
                      <p:cNvPr id="0" name="图片 96263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8000" y="3279775"/>
                        <a:ext cx="105378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79376" y="3993445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⊄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62570" name="Picture 10" descr="6-23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00" y="3140968"/>
            <a:ext cx="2164276" cy="24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376" y="332656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74201" y="1688529"/>
          <a:ext cx="73183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29" name="文档" r:id="rId17" imgW="7319645" imgH="1670050" progId="Word.Document.12">
                  <p:embed/>
                </p:oleObj>
              </mc:Choice>
              <mc:Fallback>
                <p:oleObj name="文档" r:id="rId17" imgW="7319645" imgH="1670050" progId="Word.Document.12">
                  <p:embed/>
                  <p:pic>
                    <p:nvPicPr>
                      <p:cNvPr id="0" name="图片 96362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4201" y="1688529"/>
                        <a:ext cx="7318375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74201" y="3193289"/>
          <a:ext cx="73183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0" name="文档" r:id="rId19" imgW="7319645" imgH="1670050" progId="Word.Document.12">
                  <p:embed/>
                </p:oleObj>
              </mc:Choice>
              <mc:Fallback>
                <p:oleObj name="文档" r:id="rId19" imgW="7319645" imgH="1670050" progId="Word.Document.12">
                  <p:embed/>
                  <p:pic>
                    <p:nvPicPr>
                      <p:cNvPr id="0" name="图片 96362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201" y="3193289"/>
                        <a:ext cx="7318375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79376" y="4725144"/>
            <a:ext cx="111612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" name="Picture 10" descr="6-23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025153"/>
            <a:ext cx="2164276" cy="24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620688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19554" name="Picture 2" descr="6-20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89" y="2420888"/>
            <a:ext cx="2425622" cy="24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376" y="2223673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74201" y="1284064"/>
          <a:ext cx="73183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70" name="文档" r:id="rId17" imgW="7319645" imgH="1670050" progId="Word.Document.12">
                  <p:embed/>
                </p:oleObj>
              </mc:Choice>
              <mc:Fallback>
                <p:oleObj name="文档" r:id="rId17" imgW="7319645" imgH="1670050" progId="Word.Document.12">
                  <p:embed/>
                  <p:pic>
                    <p:nvPicPr>
                      <p:cNvPr id="0" name="图片 96466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4201" y="1284064"/>
                        <a:ext cx="7318375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74675" y="2933303"/>
          <a:ext cx="727233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71" name="文档" r:id="rId19" imgW="7319645" imgH="1670050" progId="Word.Document.12">
                  <p:embed/>
                </p:oleObj>
              </mc:Choice>
              <mc:Fallback>
                <p:oleObj name="文档" r:id="rId19" imgW="7319645" imgH="1670050" progId="Word.Document.12">
                  <p:embed/>
                  <p:pic>
                    <p:nvPicPr>
                      <p:cNvPr id="0" name="图片 96467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675" y="2933303"/>
                        <a:ext cx="7272338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0" descr="6-23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20" y="1539344"/>
            <a:ext cx="2164276" cy="24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74675" y="4085431"/>
          <a:ext cx="727233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72" name="文档" r:id="rId22" imgW="7319645" imgH="1670050" progId="Word.Document.12">
                  <p:embed/>
                </p:oleObj>
              </mc:Choice>
              <mc:Fallback>
                <p:oleObj name="文档" r:id="rId22" imgW="7319645" imgH="1670050" progId="Word.Document.12">
                  <p:embed/>
                  <p:pic>
                    <p:nvPicPr>
                      <p:cNvPr id="0" name="图片 96467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4675" y="4085431"/>
                        <a:ext cx="7272338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7156" y="877070"/>
            <a:ext cx="11215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中，所有棱长均为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01114" y="1574304"/>
          <a:ext cx="942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98" name="文档" r:id="rId17" imgW="944880" imgH="991870" progId="Word.Document.12">
                  <p:embed/>
                </p:oleObj>
              </mc:Choice>
              <mc:Fallback>
                <p:oleObj name="文档" r:id="rId17" imgW="944880" imgH="991870" progId="Word.Document.12">
                  <p:embed/>
                  <p:pic>
                    <p:nvPicPr>
                      <p:cNvPr id="0" name="图片 64259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01114" y="1574304"/>
                        <a:ext cx="9429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2578" name="Picture 530" descr="6-23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46" y="2826939"/>
            <a:ext cx="2156108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04298" y="846512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62" name="文档" r:id="rId17" imgW="8171815" imgH="993775" progId="Word.Document.12">
                  <p:embed/>
                </p:oleObj>
              </mc:Choice>
              <mc:Fallback>
                <p:oleObj name="文档" r:id="rId17" imgW="8171815" imgH="993775" progId="Word.Document.12">
                  <p:embed/>
                  <p:pic>
                    <p:nvPicPr>
                      <p:cNvPr id="0" name="图片 85226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298" y="846512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08490" y="116632"/>
            <a:ext cx="1118025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建立如图所示的空间直角坐标系，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04298" y="1830762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63" name="文档" r:id="rId19" imgW="8171815" imgH="993775" progId="Word.Document.12">
                  <p:embed/>
                </p:oleObj>
              </mc:Choice>
              <mc:Fallback>
                <p:oleObj name="文档" r:id="rId19" imgW="8171815" imgH="993775" progId="Word.Document.12">
                  <p:embed/>
                  <p:pic>
                    <p:nvPicPr>
                      <p:cNvPr id="0" name="图片 85226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4298" y="1830762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04298" y="2718720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64" name="文档" r:id="rId21" imgW="8171815" imgH="993775" progId="Word.Document.12">
                  <p:embed/>
                </p:oleObj>
              </mc:Choice>
              <mc:Fallback>
                <p:oleObj name="文档" r:id="rId21" imgW="8171815" imgH="993775" progId="Word.Document.12">
                  <p:embed/>
                  <p:pic>
                    <p:nvPicPr>
                      <p:cNvPr id="0" name="图片 85226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4298" y="2718720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408490" y="3470326"/>
            <a:ext cx="1118025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52181" name="Picture 213" descr="6-23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57" y="548680"/>
            <a:ext cx="2717595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00063" y="4842597"/>
          <a:ext cx="811212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65" name="文档" r:id="rId24" imgW="8171815" imgH="1787525" progId="Word.Document.12">
                  <p:embed/>
                </p:oleObj>
              </mc:Choice>
              <mc:Fallback>
                <p:oleObj name="文档" r:id="rId24" imgW="8171815" imgH="1787525" progId="Word.Document.12">
                  <p:embed/>
                  <p:pic>
                    <p:nvPicPr>
                      <p:cNvPr id="0" name="图片 85226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0063" y="4842597"/>
                        <a:ext cx="811212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04298" y="1284497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72" name="文档" r:id="rId17" imgW="8171815" imgH="993775" progId="Word.Document.12">
                  <p:embed/>
                </p:oleObj>
              </mc:Choice>
              <mc:Fallback>
                <p:oleObj name="文档" r:id="rId17" imgW="8171815" imgH="993775" progId="Word.Document.12">
                  <p:embed/>
                  <p:pic>
                    <p:nvPicPr>
                      <p:cNvPr id="0" name="图片 96567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298" y="1284497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93713" y="2263775"/>
          <a:ext cx="808355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73" name="文档" r:id="rId19" imgW="8220710" imgH="1685290" progId="Word.Document.12">
                  <p:embed/>
                </p:oleObj>
              </mc:Choice>
              <mc:Fallback>
                <p:oleObj name="文档" r:id="rId19" imgW="8220710" imgH="1685290" progId="Word.Document.12">
                  <p:embed/>
                  <p:pic>
                    <p:nvPicPr>
                      <p:cNvPr id="0" name="图片 96567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3713" y="2263775"/>
                        <a:ext cx="8083550" cy="167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2181" name="Picture 213" descr="6-23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87469"/>
            <a:ext cx="2717595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163" y="965627"/>
            <a:ext cx="11298461" cy="211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如图，四棱锥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是矩形，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上一点，当二面角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，此时，点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PEC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332839" y="2277998"/>
          <a:ext cx="6524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3" name="文档" r:id="rId20" imgW="654050" imgH="991870" progId="Word.Document.12">
                  <p:embed/>
                </p:oleObj>
              </mc:Choice>
              <mc:Fallback>
                <p:oleObj name="文档" r:id="rId20" imgW="654050" imgH="991870" progId="Word.Document.12">
                  <p:embed/>
                  <p:pic>
                    <p:nvPicPr>
                      <p:cNvPr id="0" name="图片 96672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32839" y="2277998"/>
                        <a:ext cx="6524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222898" y="2488985"/>
          <a:ext cx="15049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4" name="文档" r:id="rId22" imgW="1515110" imgH="646430" progId="Word.Document.12">
                  <p:embed/>
                </p:oleObj>
              </mc:Choice>
              <mc:Fallback>
                <p:oleObj name="文档" r:id="rId22" imgW="1515110" imgH="646430" progId="Word.Document.12">
                  <p:embed/>
                  <p:pic>
                    <p:nvPicPr>
                      <p:cNvPr id="0" name="图片 96672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22898" y="2488985"/>
                        <a:ext cx="15049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696400" y="2114335"/>
          <a:ext cx="835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5" name="文档" r:id="rId24" imgW="836930" imgH="1017905" progId="Word.Document.12">
                  <p:embed/>
                </p:oleObj>
              </mc:Choice>
              <mc:Fallback>
                <p:oleObj name="文档" r:id="rId24" imgW="836930" imgH="1017905" progId="Word.Document.12">
                  <p:embed/>
                  <p:pic>
                    <p:nvPicPr>
                      <p:cNvPr id="0" name="图片 9667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696400" y="2114335"/>
                        <a:ext cx="8350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6662" name="Picture 6" descr="6-23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3" y="3517895"/>
            <a:ext cx="2618774" cy="1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00088" y="332656"/>
          <a:ext cx="107918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84" name="文档" r:id="rId17" imgW="10927080" imgH="1499870" progId="Word.Document.12">
                  <p:embed/>
                </p:oleObj>
              </mc:Choice>
              <mc:Fallback>
                <p:oleObj name="文档" r:id="rId17" imgW="10927080" imgH="1499870" progId="Word.Document.12">
                  <p:embed/>
                  <p:pic>
                    <p:nvPicPr>
                      <p:cNvPr id="0" name="图片 85318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0088" y="332656"/>
                        <a:ext cx="1079182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98662" y="1628800"/>
            <a:ext cx="109699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701675" y="2276872"/>
          <a:ext cx="107283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85" name="文档" r:id="rId19" imgW="10984865" imgH="1136650" progId="Word.Document.12">
                  <p:embed/>
                </p:oleObj>
              </mc:Choice>
              <mc:Fallback>
                <p:oleObj name="文档" r:id="rId19" imgW="10984865" imgH="1136650" progId="Word.Document.12">
                  <p:embed/>
                  <p:pic>
                    <p:nvPicPr>
                      <p:cNvPr id="0" name="图片 85318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1675" y="2276872"/>
                        <a:ext cx="10728325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598662" y="3034134"/>
            <a:ext cx="1096994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701675" y="3795713"/>
          <a:ext cx="1066482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86" name="文档" r:id="rId21" imgW="10984865" imgH="1586230" progId="Word.Document.12">
                  <p:embed/>
                </p:oleObj>
              </mc:Choice>
              <mc:Fallback>
                <p:oleObj name="文档" r:id="rId21" imgW="10984865" imgH="1586230" progId="Word.Document.12">
                  <p:embed/>
                  <p:pic>
                    <p:nvPicPr>
                      <p:cNvPr id="0" name="图片 85318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1675" y="3795713"/>
                        <a:ext cx="10664825" cy="153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598662" y="5214994"/>
            <a:ext cx="1096994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,1,2)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5" name="Picture 6" descr="6-235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145502"/>
            <a:ext cx="2618774" cy="1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55650" y="718840"/>
          <a:ext cx="10355263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3" name="文档" r:id="rId17" imgW="10428605" imgH="1784350" progId="Word.Document.12">
                  <p:embed/>
                </p:oleObj>
              </mc:Choice>
              <mc:Fallback>
                <p:oleObj name="文档" r:id="rId17" imgW="10428605" imgH="1784350" progId="Word.Document.12">
                  <p:embed/>
                  <p:pic>
                    <p:nvPicPr>
                      <p:cNvPr id="0" name="图片 9156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5650" y="718840"/>
                        <a:ext cx="10355263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54063" y="1584325"/>
          <a:ext cx="100679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4" name="文档" r:id="rId19" imgW="10608310" imgH="1275715" progId="Word.Document.12">
                  <p:embed/>
                </p:oleObj>
              </mc:Choice>
              <mc:Fallback>
                <p:oleObj name="文档" r:id="rId19" imgW="10608310" imgH="1275715" progId="Word.Document.12">
                  <p:embed/>
                  <p:pic>
                    <p:nvPicPr>
                      <p:cNvPr id="0" name="图片 91563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4063" y="1584325"/>
                        <a:ext cx="10067925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755650" y="2663056"/>
          <a:ext cx="101742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5" name="文档" r:id="rId21" imgW="10602595" imgH="1276985" progId="Word.Document.12">
                  <p:embed/>
                </p:oleObj>
              </mc:Choice>
              <mc:Fallback>
                <p:oleObj name="文档" r:id="rId21" imgW="10602595" imgH="1276985" progId="Word.Document.12">
                  <p:embed/>
                  <p:pic>
                    <p:nvPicPr>
                      <p:cNvPr id="0" name="图片 9156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5650" y="2663056"/>
                        <a:ext cx="101742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755650" y="4077072"/>
          <a:ext cx="101742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6" name="文档" r:id="rId23" imgW="10602595" imgH="1276985" progId="Word.Document.12">
                  <p:embed/>
                </p:oleObj>
              </mc:Choice>
              <mc:Fallback>
                <p:oleObj name="文档" r:id="rId23" imgW="10602595" imgH="1276985" progId="Word.Document.12">
                  <p:embed/>
                  <p:pic>
                    <p:nvPicPr>
                      <p:cNvPr id="0" name="图片 91563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5650" y="4077072"/>
                        <a:ext cx="101742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55650" y="4730899"/>
          <a:ext cx="10058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7" name="文档" r:id="rId25" imgW="10602595" imgH="1276985" progId="Word.Document.12">
                  <p:embed/>
                </p:oleObj>
              </mc:Choice>
              <mc:Fallback>
                <p:oleObj name="文档" r:id="rId25" imgW="10602595" imgH="1276985" progId="Word.Document.12">
                  <p:embed/>
                  <p:pic>
                    <p:nvPicPr>
                      <p:cNvPr id="0" name="图片 91563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5650" y="4730899"/>
                        <a:ext cx="10058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6" descr="6-23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941516"/>
            <a:ext cx="2618774" cy="1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754063" y="3434382"/>
          <a:ext cx="1001553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8" name="文档" r:id="rId28" imgW="10515600" imgH="1136650" progId="Word.Document.12">
                  <p:embed/>
                </p:oleObj>
              </mc:Choice>
              <mc:Fallback>
                <p:oleObj name="文档" r:id="rId28" imgW="10515600" imgH="1136650" progId="Word.Document.12">
                  <p:embed/>
                  <p:pic>
                    <p:nvPicPr>
                      <p:cNvPr id="0" name="图片 91563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54063" y="3434382"/>
                        <a:ext cx="10015537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874" y="764704"/>
            <a:ext cx="11254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如图所示，在直三棱柱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中，底面是等腰直角三角形，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，侧棱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的中点，则在线段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上是否存在一点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，使得点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529189" y="1956941"/>
          <a:ext cx="12112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03" name="文档" r:id="rId17" imgW="1212850" imgH="1071245" progId="Word.Document.12">
                  <p:embed/>
                </p:oleObj>
              </mc:Choice>
              <mc:Fallback>
                <p:oleObj name="文档" r:id="rId17" imgW="1212850" imgH="1071245" progId="Word.Document.12">
                  <p:embed/>
                  <p:pic>
                    <p:nvPicPr>
                      <p:cNvPr id="0" name="图片 96770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529189" y="1956941"/>
                        <a:ext cx="121126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7683" name="Picture 3" descr="6-236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14" y="2996952"/>
            <a:ext cx="1953973" cy="2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878" y="260648"/>
            <a:ext cx="1118224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假设存在点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满足题意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所在的直线分别为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轴建立如图所示的空间直角坐标系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950" y="1556792"/>
          <a:ext cx="975042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09" name="文档" r:id="rId17" imgW="9989820" imgH="1546860" progId="Word.Document.12">
                  <p:embed/>
                </p:oleObj>
              </mc:Choice>
              <mc:Fallback>
                <p:oleObj name="文档" r:id="rId17" imgW="9989820" imgH="1546860" progId="Word.Document.12">
                  <p:embed/>
                  <p:pic>
                    <p:nvPicPr>
                      <p:cNvPr id="0" name="图片 88800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950" y="1556792"/>
                        <a:ext cx="9750425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15950" y="2348880"/>
          <a:ext cx="6262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10" name="文档" r:id="rId19" imgW="6382385" imgH="1223010" progId="Word.Document.12">
                  <p:embed/>
                </p:oleObj>
              </mc:Choice>
              <mc:Fallback>
                <p:oleObj name="文档" r:id="rId19" imgW="6382385" imgH="1223010" progId="Word.Document.12">
                  <p:embed/>
                  <p:pic>
                    <p:nvPicPr>
                      <p:cNvPr id="0" name="图片 88800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5950" y="2348880"/>
                        <a:ext cx="626268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7907" name="Picture 99" descr="6-23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76" y="2871332"/>
            <a:ext cx="2371719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15950" y="3187289"/>
          <a:ext cx="6262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11" name="文档" r:id="rId22" imgW="6382385" imgH="1223010" progId="Word.Document.12">
                  <p:embed/>
                </p:oleObj>
              </mc:Choice>
              <mc:Fallback>
                <p:oleObj name="文档" r:id="rId22" imgW="6382385" imgH="1223010" progId="Word.Document.12">
                  <p:embed/>
                  <p:pic>
                    <p:nvPicPr>
                      <p:cNvPr id="0" name="图片 88801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5950" y="3187289"/>
                        <a:ext cx="626268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504878" y="3998586"/>
            <a:ext cx="11182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15950" y="4703570"/>
          <a:ext cx="6262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12" name="文档" r:id="rId24" imgW="6382385" imgH="1223010" progId="Word.Document.12">
                  <p:embed/>
                </p:oleObj>
              </mc:Choice>
              <mc:Fallback>
                <p:oleObj name="文档" r:id="rId24" imgW="6382385" imgH="1223010" progId="Word.Document.12">
                  <p:embed/>
                  <p:pic>
                    <p:nvPicPr>
                      <p:cNvPr id="0" name="图片 88801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5950" y="4703570"/>
                        <a:ext cx="626268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15950" y="5520903"/>
          <a:ext cx="62626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13" name="文档" r:id="rId26" imgW="6424930" imgH="879475" progId="Word.Document.12">
                  <p:embed/>
                </p:oleObj>
              </mc:Choice>
              <mc:Fallback>
                <p:oleObj name="文档" r:id="rId26" imgW="6424930" imgH="879475" progId="Word.Document.12">
                  <p:embed/>
                  <p:pic>
                    <p:nvPicPr>
                      <p:cNvPr id="0" name="图片 888012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5950" y="5520903"/>
                        <a:ext cx="626268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878" y="476672"/>
            <a:ext cx="11182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950" y="1268760"/>
          <a:ext cx="9698038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87" name="文档" r:id="rId17" imgW="9989820" imgH="1586230" progId="Word.Document.12">
                  <p:embed/>
                </p:oleObj>
              </mc:Choice>
              <mc:Fallback>
                <p:oleObj name="文档" r:id="rId17" imgW="9989820" imgH="1586230" progId="Word.Document.12">
                  <p:embed/>
                  <p:pic>
                    <p:nvPicPr>
                      <p:cNvPr id="0" name="图片 96878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950" y="1268760"/>
                        <a:ext cx="9698038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15950" y="2838375"/>
          <a:ext cx="6262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88" name="文档" r:id="rId19" imgW="6382385" imgH="1223010" progId="Word.Document.12">
                  <p:embed/>
                </p:oleObj>
              </mc:Choice>
              <mc:Fallback>
                <p:oleObj name="文档" r:id="rId19" imgW="6382385" imgH="1223010" progId="Word.Document.12">
                  <p:embed/>
                  <p:pic>
                    <p:nvPicPr>
                      <p:cNvPr id="0" name="图片 96878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5950" y="2838375"/>
                        <a:ext cx="626268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7907" name="Picture 99" descr="6-23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716092"/>
            <a:ext cx="2371719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15950" y="3846487"/>
          <a:ext cx="109728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89" name="文档" r:id="rId22" imgW="11240770" imgH="1580515" progId="Word.Document.12">
                  <p:embed/>
                </p:oleObj>
              </mc:Choice>
              <mc:Fallback>
                <p:oleObj name="文档" r:id="rId22" imgW="11240770" imgH="1580515" progId="Word.Document.12">
                  <p:embed/>
                  <p:pic>
                    <p:nvPicPr>
                      <p:cNvPr id="0" name="图片 96878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5950" y="3846487"/>
                        <a:ext cx="1097280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15950" y="4710583"/>
          <a:ext cx="1072832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90" name="文档" r:id="rId24" imgW="10991215" imgH="1423670" progId="Word.Document.12">
                  <p:embed/>
                </p:oleObj>
              </mc:Choice>
              <mc:Fallback>
                <p:oleObj name="文档" r:id="rId24" imgW="10991215" imgH="1423670" progId="Word.Document.12">
                  <p:embed/>
                  <p:pic>
                    <p:nvPicPr>
                      <p:cNvPr id="0" name="图片 96878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5950" y="4710583"/>
                        <a:ext cx="10728325" cy="138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404664"/>
            <a:ext cx="1130525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轴，建立如图所示的空间直角坐标系，则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(2,1,0)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2349500"/>
          <a:ext cx="80692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85" name="文档" r:id="rId1" imgW="8126095" imgH="990600" progId="Word.Document.12">
                  <p:embed/>
                </p:oleObj>
              </mc:Choice>
              <mc:Fallback>
                <p:oleObj name="文档" r:id="rId1" imgW="8126095" imgH="990600" progId="Word.Document.12">
                  <p:embed/>
                  <p:pic>
                    <p:nvPicPr>
                      <p:cNvPr id="0" name="图片 8347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2349500"/>
                        <a:ext cx="806926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2925" y="3140968"/>
          <a:ext cx="78676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86" name="文档" r:id="rId3" imgW="8202295" imgH="1080135" progId="Word.Document.12">
                  <p:embed/>
                </p:oleObj>
              </mc:Choice>
              <mc:Fallback>
                <p:oleObj name="文档" r:id="rId3" imgW="8202295" imgH="1080135" progId="Word.Document.12">
                  <p:embed/>
                  <p:pic>
                    <p:nvPicPr>
                      <p:cNvPr id="0" name="图片 8347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3140968"/>
                        <a:ext cx="786765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43372" y="3933056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的法向量，点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4695" name="Picture 135" descr="6-202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73" y="1679542"/>
            <a:ext cx="2429705" cy="24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42925" y="4678363"/>
          <a:ext cx="778192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87" name="文档" r:id="rId6" imgW="8202295" imgH="1583690" progId="Word.Document.12">
                  <p:embed/>
                </p:oleObj>
              </mc:Choice>
              <mc:Fallback>
                <p:oleObj name="文档" r:id="rId6" imgW="8202295" imgH="1583690" progId="Word.Document.12">
                  <p:embed/>
                  <p:pic>
                    <p:nvPicPr>
                      <p:cNvPr id="0" name="图片 83478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925" y="4678363"/>
                        <a:ext cx="7781925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950" y="1268760"/>
          <a:ext cx="9698038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84" name="文档" r:id="rId17" imgW="9989820" imgH="1586230" progId="Word.Document.12">
                  <p:embed/>
                </p:oleObj>
              </mc:Choice>
              <mc:Fallback>
                <p:oleObj name="文档" r:id="rId17" imgW="9989820" imgH="1586230" progId="Word.Document.12">
                  <p:embed/>
                  <p:pic>
                    <p:nvPicPr>
                      <p:cNvPr id="0" name="图片 96978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950" y="1268760"/>
                        <a:ext cx="9698038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15950" y="2838375"/>
          <a:ext cx="6262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85" name="文档" r:id="rId19" imgW="6382385" imgH="1223010" progId="Word.Document.12">
                  <p:embed/>
                </p:oleObj>
              </mc:Choice>
              <mc:Fallback>
                <p:oleObj name="文档" r:id="rId19" imgW="6382385" imgH="1223010" progId="Word.Document.12">
                  <p:embed/>
                  <p:pic>
                    <p:nvPicPr>
                      <p:cNvPr id="0" name="图片 96978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5950" y="2838375"/>
                        <a:ext cx="626268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7907" name="Picture 99" descr="6-23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41" y="961582"/>
            <a:ext cx="2371719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15950" y="3849688"/>
          <a:ext cx="1104741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86" name="文档" r:id="rId22" imgW="11311255" imgH="1577340" progId="Word.Document.12">
                  <p:embed/>
                </p:oleObj>
              </mc:Choice>
              <mc:Fallback>
                <p:oleObj name="文档" r:id="rId22" imgW="11311255" imgH="1577340" progId="Word.Document.12">
                  <p:embed/>
                  <p:pic>
                    <p:nvPicPr>
                      <p:cNvPr id="0" name="图片 96978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5950" y="3849688"/>
                        <a:ext cx="11047413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返回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6361</Words>
  <Application>WPS 演示</Application>
  <PresentationFormat>宽屏</PresentationFormat>
  <Paragraphs>1816</Paragraphs>
  <Slides>91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172</vt:i4>
      </vt:variant>
      <vt:variant>
        <vt:lpstr>幻灯片标题</vt:lpstr>
      </vt:variant>
      <vt:variant>
        <vt:i4>91</vt:i4>
      </vt:variant>
    </vt:vector>
  </HeadingPairs>
  <TitlesOfParts>
    <vt:vector size="283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Broadway</vt:lpstr>
      <vt:lpstr>楷体</vt:lpstr>
      <vt:lpstr>经典繁仿黑</vt:lpstr>
      <vt:lpstr>华文细黑</vt:lpstr>
      <vt:lpstr>细等线拼音字体</vt:lpstr>
      <vt:lpstr>方正中等线_GBK</vt:lpstr>
      <vt:lpstr>MS Gothic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2062</cp:revision>
  <dcterms:created xsi:type="dcterms:W3CDTF">2019-11-13T09:14:00Z</dcterms:created>
  <dcterms:modified xsi:type="dcterms:W3CDTF">2022-02-18T13:50:24Z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30C4529203924537A2FF2610F5582D9C</vt:lpwstr>
  </property>
  <property fmtid="{D5CDD505-2E9C-101B-9397-08002B2CF9AE}" pid="3" name="KSOProductBuildVer">
    <vt:lpwstr>2052-11.1.0.11116</vt:lpwstr>
  </property>
</Properties>
</file>