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Default Extension="emf" ContentType="image/x-emf"/>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95"/>
  </p:handoutMasterIdLst>
  <p:sldIdLst>
    <p:sldId id="592" r:id="rId3"/>
    <p:sldId id="257" r:id="rId4"/>
    <p:sldId id="362" r:id="rId5"/>
    <p:sldId id="624" r:id="rId6"/>
    <p:sldId id="625" r:id="rId8"/>
    <p:sldId id="886" r:id="rId9"/>
    <p:sldId id="827" r:id="rId10"/>
    <p:sldId id="877" r:id="rId11"/>
    <p:sldId id="844" r:id="rId12"/>
    <p:sldId id="775" r:id="rId13"/>
    <p:sldId id="888" r:id="rId14"/>
    <p:sldId id="626" r:id="rId15"/>
    <p:sldId id="847" r:id="rId16"/>
    <p:sldId id="890" r:id="rId17"/>
    <p:sldId id="779" r:id="rId18"/>
    <p:sldId id="849" r:id="rId19"/>
    <p:sldId id="930" r:id="rId20"/>
    <p:sldId id="931" r:id="rId21"/>
    <p:sldId id="932" r:id="rId22"/>
    <p:sldId id="807" r:id="rId23"/>
    <p:sldId id="711" r:id="rId24"/>
    <p:sldId id="896" r:id="rId25"/>
    <p:sldId id="933" r:id="rId26"/>
    <p:sldId id="627" r:id="rId27"/>
    <p:sldId id="898" r:id="rId28"/>
    <p:sldId id="759" r:id="rId29"/>
    <p:sldId id="813" r:id="rId30"/>
    <p:sldId id="935" r:id="rId31"/>
    <p:sldId id="934" r:id="rId32"/>
    <p:sldId id="921" r:id="rId33"/>
    <p:sldId id="865" r:id="rId34"/>
    <p:sldId id="725" r:id="rId35"/>
    <p:sldId id="936" r:id="rId36"/>
    <p:sldId id="900" r:id="rId37"/>
    <p:sldId id="937" r:id="rId38"/>
    <p:sldId id="938" r:id="rId39"/>
    <p:sldId id="425" r:id="rId40"/>
    <p:sldId id="270" r:id="rId41"/>
    <p:sldId id="291" r:id="rId42"/>
    <p:sldId id="305" r:id="rId43"/>
    <p:sldId id="292" r:id="rId44"/>
    <p:sldId id="939" r:id="rId45"/>
    <p:sldId id="293" r:id="rId46"/>
    <p:sldId id="318" r:id="rId47"/>
    <p:sldId id="319" r:id="rId48"/>
    <p:sldId id="320" r:id="rId49"/>
    <p:sldId id="321" r:id="rId50"/>
    <p:sldId id="940" r:id="rId51"/>
    <p:sldId id="322" r:id="rId52"/>
    <p:sldId id="941" r:id="rId53"/>
    <p:sldId id="942" r:id="rId54"/>
    <p:sldId id="323" r:id="rId55"/>
    <p:sldId id="902" r:id="rId56"/>
    <p:sldId id="324" r:id="rId57"/>
    <p:sldId id="790" r:id="rId58"/>
    <p:sldId id="325" r:id="rId59"/>
    <p:sldId id="943" r:id="rId60"/>
    <p:sldId id="326" r:id="rId61"/>
    <p:sldId id="923" r:id="rId62"/>
    <p:sldId id="944" r:id="rId63"/>
    <p:sldId id="945" r:id="rId64"/>
    <p:sldId id="327" r:id="rId65"/>
    <p:sldId id="853" r:id="rId66"/>
    <p:sldId id="946" r:id="rId67"/>
    <p:sldId id="947" r:id="rId68"/>
    <p:sldId id="948" r:id="rId69"/>
    <p:sldId id="328" r:id="rId70"/>
    <p:sldId id="874" r:id="rId71"/>
    <p:sldId id="949" r:id="rId72"/>
    <p:sldId id="925" r:id="rId73"/>
    <p:sldId id="950" r:id="rId74"/>
    <p:sldId id="329" r:id="rId75"/>
    <p:sldId id="883" r:id="rId76"/>
    <p:sldId id="330" r:id="rId77"/>
    <p:sldId id="951" r:id="rId78"/>
    <p:sldId id="952" r:id="rId79"/>
    <p:sldId id="331" r:id="rId80"/>
    <p:sldId id="953" r:id="rId81"/>
    <p:sldId id="954" r:id="rId82"/>
    <p:sldId id="332" r:id="rId83"/>
    <p:sldId id="884" r:id="rId84"/>
    <p:sldId id="955" r:id="rId85"/>
    <p:sldId id="333" r:id="rId86"/>
    <p:sldId id="885" r:id="rId87"/>
    <p:sldId id="334" r:id="rId88"/>
    <p:sldId id="910" r:id="rId89"/>
    <p:sldId id="928" r:id="rId90"/>
    <p:sldId id="913" r:id="rId91"/>
    <p:sldId id="929" r:id="rId92"/>
    <p:sldId id="956" r:id="rId93"/>
    <p:sldId id="593" r:id="rId9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6BCD6"/>
    <a:srgbClr val="34AAD3"/>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5131" autoAdjust="0"/>
  </p:normalViewPr>
  <p:slideViewPr>
    <p:cSldViewPr>
      <p:cViewPr varScale="1">
        <p:scale>
          <a:sx n="103" d="100"/>
          <a:sy n="103" d="100"/>
        </p:scale>
        <p:origin x="96" y="294"/>
      </p:cViewPr>
      <p:guideLst/>
    </p:cSldViewPr>
  </p:slideViewPr>
  <p:notesTextViewPr>
    <p:cViewPr>
      <p:scale>
        <a:sx n="75" d="100"/>
        <a:sy n="75" d="100"/>
      </p:scale>
      <p:origin x="0" y="0"/>
    </p:cViewPr>
  </p:notesTextViewPr>
  <p:notesViewPr>
    <p:cSldViewPr>
      <p:cViewPr varScale="1">
        <p:scale>
          <a:sx n="86" d="100"/>
          <a:sy n="86" d="100"/>
        </p:scale>
        <p:origin x="3762" y="54"/>
      </p:cViewPr>
      <p:guideLst/>
    </p:cSldViewPr>
  </p:notesViewPr>
  <p:gridSpacing cx="72008" cy="72008"/>
</p:viewPr>
</file>

<file path=ppt/_rels/presentation.xml.rels><?xml version="1.0" encoding="UTF-8" standalone="yes"?>
<Relationships xmlns="http://schemas.openxmlformats.org/package/2006/relationships"><Relationship Id="rId98" Type="http://schemas.openxmlformats.org/officeDocument/2006/relationships/tableStyles" Target="tableStyles.xml"/><Relationship Id="rId97" Type="http://schemas.openxmlformats.org/officeDocument/2006/relationships/viewProps" Target="viewProps.xml"/><Relationship Id="rId96" Type="http://schemas.openxmlformats.org/officeDocument/2006/relationships/presProps" Target="presProps.xml"/><Relationship Id="rId95" Type="http://schemas.openxmlformats.org/officeDocument/2006/relationships/handoutMaster" Target="handoutMasters/handoutMaster1.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notesMaster" Target="notesMasters/notesMaster1.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1.emf"/><Relationship Id="rId1" Type="http://schemas.openxmlformats.org/officeDocument/2006/relationships/image" Target="../media/image40.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s>
</file>

<file path=ppt/drawings/_rels/vmlDrawing17.vml.rels><?xml version="1.0" encoding="UTF-8" standalone="yes"?>
<Relationships xmlns="http://schemas.openxmlformats.org/package/2006/relationships"><Relationship Id="rId4" Type="http://schemas.openxmlformats.org/officeDocument/2006/relationships/image" Target="../media/image66.emf"/><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image" Target="../media/image67.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70.emf"/></Relationships>
</file>

<file path=ppt/drawings/_rels/vmlDrawing2.vml.rels><?xml version="1.0" encoding="UTF-8" standalone="yes"?>
<Relationships xmlns="http://schemas.openxmlformats.org/package/2006/relationships"><Relationship Id="rId5" Type="http://schemas.openxmlformats.org/officeDocument/2006/relationships/image" Target="../media/image12.emf"/><Relationship Id="rId4" Type="http://schemas.openxmlformats.org/officeDocument/2006/relationships/image" Target="../media/image11.emf"/><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2.vml.rels><?xml version="1.0" encoding="UTF-8" standalone="yes"?>
<Relationships xmlns="http://schemas.openxmlformats.org/package/2006/relationships"><Relationship Id="rId5" Type="http://schemas.openxmlformats.org/officeDocument/2006/relationships/image" Target="../media/image80.emf"/><Relationship Id="rId4" Type="http://schemas.openxmlformats.org/officeDocument/2006/relationships/image" Target="../media/image79.emf"/><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image" Target="../media/image8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26.vml.rels><?xml version="1.0" encoding="UTF-8" standalone="yes"?>
<Relationships xmlns="http://schemas.openxmlformats.org/package/2006/relationships"><Relationship Id="rId4" Type="http://schemas.openxmlformats.org/officeDocument/2006/relationships/image" Target="../media/image94.emf"/><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image" Target="../media/image9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image" Target="../media/image9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image" Target="../media/image10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33.vml.rels><?xml version="1.0" encoding="UTF-8" standalone="yes"?>
<Relationships xmlns="http://schemas.openxmlformats.org/package/2006/relationships"><Relationship Id="rId4" Type="http://schemas.openxmlformats.org/officeDocument/2006/relationships/image" Target="../media/image112.emf"/><Relationship Id="rId3" Type="http://schemas.openxmlformats.org/officeDocument/2006/relationships/image" Target="../media/image111.emf"/><Relationship Id="rId2" Type="http://schemas.openxmlformats.org/officeDocument/2006/relationships/image" Target="../media/image109.emf"/><Relationship Id="rId1" Type="http://schemas.openxmlformats.org/officeDocument/2006/relationships/image" Target="../media/image10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35.vml.rels><?xml version="1.0" encoding="UTF-8" standalone="yes"?>
<Relationships xmlns="http://schemas.openxmlformats.org/package/2006/relationships"><Relationship Id="rId4" Type="http://schemas.openxmlformats.org/officeDocument/2006/relationships/image" Target="../media/image118.emf"/><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image" Target="../media/image11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24.emf"/><Relationship Id="rId1" Type="http://schemas.openxmlformats.org/officeDocument/2006/relationships/image" Target="../media/image123.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image" Target="../media/image1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image" Target="../media/image131.emf"/><Relationship Id="rId1" Type="http://schemas.openxmlformats.org/officeDocument/2006/relationships/image" Target="../media/image130.e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35.emf"/><Relationship Id="rId1" Type="http://schemas.openxmlformats.org/officeDocument/2006/relationships/image" Target="../media/image134.emf"/></Relationships>
</file>

<file path=ppt/drawings/_rels/vmlDrawing43.vml.rels><?xml version="1.0" encoding="UTF-8" standalone="yes"?>
<Relationships xmlns="http://schemas.openxmlformats.org/package/2006/relationships"><Relationship Id="rId4" Type="http://schemas.openxmlformats.org/officeDocument/2006/relationships/image" Target="../media/image139.emf"/><Relationship Id="rId3" Type="http://schemas.openxmlformats.org/officeDocument/2006/relationships/image" Target="../media/image138.emf"/><Relationship Id="rId2" Type="http://schemas.openxmlformats.org/officeDocument/2006/relationships/image" Target="../media/image137.emf"/><Relationship Id="rId1" Type="http://schemas.openxmlformats.org/officeDocument/2006/relationships/image" Target="../media/image136.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42.wmf"/><Relationship Id="rId1" Type="http://schemas.openxmlformats.org/officeDocument/2006/relationships/image" Target="../media/image140.wmf"/></Relationships>
</file>

<file path=ppt/drawings/_rels/vmlDrawing45.vml.rels><?xml version="1.0" encoding="UTF-8" standalone="yes"?>
<Relationships xmlns="http://schemas.openxmlformats.org/package/2006/relationships"><Relationship Id="rId4" Type="http://schemas.openxmlformats.org/officeDocument/2006/relationships/image" Target="../media/image147.emf"/><Relationship Id="rId3" Type="http://schemas.openxmlformats.org/officeDocument/2006/relationships/image" Target="../media/image146.emf"/><Relationship Id="rId2" Type="http://schemas.openxmlformats.org/officeDocument/2006/relationships/image" Target="../media/image145.emf"/><Relationship Id="rId1" Type="http://schemas.openxmlformats.org/officeDocument/2006/relationships/image" Target="../media/image143.e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image" Target="../media/image149.emf"/><Relationship Id="rId1" Type="http://schemas.openxmlformats.org/officeDocument/2006/relationships/image" Target="../media/image14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48.vml.rels><?xml version="1.0" encoding="UTF-8" standalone="yes"?>
<Relationships xmlns="http://schemas.openxmlformats.org/package/2006/relationships"><Relationship Id="rId4" Type="http://schemas.openxmlformats.org/officeDocument/2006/relationships/image" Target="../media/image156.emf"/><Relationship Id="rId3" Type="http://schemas.openxmlformats.org/officeDocument/2006/relationships/image" Target="../media/image155.emf"/><Relationship Id="rId2" Type="http://schemas.openxmlformats.org/officeDocument/2006/relationships/image" Target="../media/image154.emf"/><Relationship Id="rId1" Type="http://schemas.openxmlformats.org/officeDocument/2006/relationships/image" Target="../media/image15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5.vml.rels><?xml version="1.0" encoding="UTF-8" standalone="yes"?>
<Relationships xmlns="http://schemas.openxmlformats.org/package/2006/relationships"><Relationship Id="rId4" Type="http://schemas.openxmlformats.org/officeDocument/2006/relationships/image" Target="../media/image18.emf"/><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50.vml.rels><?xml version="1.0" encoding="UTF-8" standalone="yes"?>
<Relationships xmlns="http://schemas.openxmlformats.org/package/2006/relationships"><Relationship Id="rId4" Type="http://schemas.openxmlformats.org/officeDocument/2006/relationships/image" Target="../media/image162.emf"/><Relationship Id="rId3" Type="http://schemas.openxmlformats.org/officeDocument/2006/relationships/image" Target="../media/image161.emf"/><Relationship Id="rId2" Type="http://schemas.openxmlformats.org/officeDocument/2006/relationships/image" Target="../media/image160.emf"/><Relationship Id="rId1" Type="http://schemas.openxmlformats.org/officeDocument/2006/relationships/image" Target="../media/image159.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66.emf"/><Relationship Id="rId2" Type="http://schemas.openxmlformats.org/officeDocument/2006/relationships/image" Target="../media/image165.emf"/><Relationship Id="rId1" Type="http://schemas.openxmlformats.org/officeDocument/2006/relationships/image" Target="../media/image16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53.vml.rels><?xml version="1.0" encoding="UTF-8" standalone="yes"?>
<Relationships xmlns="http://schemas.openxmlformats.org/package/2006/relationships"><Relationship Id="rId4" Type="http://schemas.openxmlformats.org/officeDocument/2006/relationships/image" Target="../media/image173.emf"/><Relationship Id="rId3" Type="http://schemas.openxmlformats.org/officeDocument/2006/relationships/image" Target="../media/image172.emf"/><Relationship Id="rId2" Type="http://schemas.openxmlformats.org/officeDocument/2006/relationships/image" Target="../media/image170.emf"/><Relationship Id="rId1" Type="http://schemas.openxmlformats.org/officeDocument/2006/relationships/image" Target="../media/image169.emf"/></Relationships>
</file>

<file path=ppt/drawings/_rels/vmlDrawing54.vml.rels><?xml version="1.0" encoding="UTF-8" standalone="yes"?>
<Relationships xmlns="http://schemas.openxmlformats.org/package/2006/relationships"><Relationship Id="rId4" Type="http://schemas.openxmlformats.org/officeDocument/2006/relationships/image" Target="../media/image177.emf"/><Relationship Id="rId3" Type="http://schemas.openxmlformats.org/officeDocument/2006/relationships/image" Target="../media/image176.emf"/><Relationship Id="rId2" Type="http://schemas.openxmlformats.org/officeDocument/2006/relationships/image" Target="../media/image175.emf"/><Relationship Id="rId1" Type="http://schemas.openxmlformats.org/officeDocument/2006/relationships/image" Target="../media/image174.e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179.emf"/><Relationship Id="rId1" Type="http://schemas.openxmlformats.org/officeDocument/2006/relationships/image" Target="../media/image178.emf"/></Relationships>
</file>

<file path=ppt/drawings/_rels/vmlDrawing56.vml.rels><?xml version="1.0" encoding="UTF-8" standalone="yes"?>
<Relationships xmlns="http://schemas.openxmlformats.org/package/2006/relationships"><Relationship Id="rId4" Type="http://schemas.openxmlformats.org/officeDocument/2006/relationships/image" Target="../media/image185.emf"/><Relationship Id="rId3" Type="http://schemas.openxmlformats.org/officeDocument/2006/relationships/image" Target="../media/image184.emf"/><Relationship Id="rId2" Type="http://schemas.openxmlformats.org/officeDocument/2006/relationships/image" Target="../media/image183.emf"/><Relationship Id="rId1" Type="http://schemas.openxmlformats.org/officeDocument/2006/relationships/image" Target="../media/image181.e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187.emf"/><Relationship Id="rId1" Type="http://schemas.openxmlformats.org/officeDocument/2006/relationships/image" Target="../media/image186.e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189.emf"/><Relationship Id="rId1" Type="http://schemas.openxmlformats.org/officeDocument/2006/relationships/image" Target="../media/image188.emf"/></Relationships>
</file>

<file path=ppt/drawings/_rels/vmlDrawing59.vml.rels><?xml version="1.0" encoding="UTF-8" standalone="yes"?>
<Relationships xmlns="http://schemas.openxmlformats.org/package/2006/relationships"><Relationship Id="rId4" Type="http://schemas.openxmlformats.org/officeDocument/2006/relationships/image" Target="../media/image193.emf"/><Relationship Id="rId3" Type="http://schemas.openxmlformats.org/officeDocument/2006/relationships/image" Target="../media/image192.emf"/><Relationship Id="rId2" Type="http://schemas.openxmlformats.org/officeDocument/2006/relationships/image" Target="../media/image191.emf"/><Relationship Id="rId1" Type="http://schemas.openxmlformats.org/officeDocument/2006/relationships/image" Target="../media/image19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98.e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image" Target="../media/image201.emf"/><Relationship Id="rId1" Type="http://schemas.openxmlformats.org/officeDocument/2006/relationships/image" Target="../media/image199.emf"/></Relationships>
</file>

<file path=ppt/drawings/_rels/vmlDrawing64.vml.rels><?xml version="1.0" encoding="UTF-8" standalone="yes"?>
<Relationships xmlns="http://schemas.openxmlformats.org/package/2006/relationships"><Relationship Id="rId4" Type="http://schemas.openxmlformats.org/officeDocument/2006/relationships/image" Target="../media/image206.emf"/><Relationship Id="rId3" Type="http://schemas.openxmlformats.org/officeDocument/2006/relationships/image" Target="../media/image205.emf"/><Relationship Id="rId2" Type="http://schemas.openxmlformats.org/officeDocument/2006/relationships/image" Target="../media/image204.emf"/><Relationship Id="rId1" Type="http://schemas.openxmlformats.org/officeDocument/2006/relationships/image" Target="../media/image203.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0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5" Type="http://schemas.openxmlformats.org/officeDocument/2006/relationships/image" Target="../media/image31.emf"/><Relationship Id="rId4" Type="http://schemas.openxmlformats.org/officeDocument/2006/relationships/image" Target="../media/image30.emf"/><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4" Type="http://schemas.openxmlformats.org/officeDocument/2006/relationships/image" Target="../media/image35.emf"/><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fld>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3212976"/>
            <a:ext cx="12190413" cy="364661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3861048"/>
            <a:ext cx="12190413" cy="2998540"/>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内容与标题">
    <p:spTree>
      <p:nvGrpSpPr>
        <p:cNvPr id="1" name=""/>
        <p:cNvGrpSpPr/>
        <p:nvPr/>
      </p:nvGrpSpPr>
      <p:grpSpPr>
        <a:xfrm>
          <a:off x="0" y="0"/>
          <a:ext cx="0" cy="0"/>
          <a:chOff x="0" y="0"/>
          <a:chExt cx="0" cy="0"/>
        </a:xfrm>
      </p:grpSpPr>
      <p:sp>
        <p:nvSpPr>
          <p:cNvPr id="8" name="矩形 7"/>
          <p:cNvSpPr/>
          <p:nvPr userDrawn="1"/>
        </p:nvSpPr>
        <p:spPr>
          <a:xfrm>
            <a:off x="0" y="4293096"/>
            <a:ext cx="12190413" cy="256649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836712"/>
            <a:ext cx="12190413" cy="60212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1.pn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1">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1.xml"/><Relationship Id="rId2" Type="http://schemas.openxmlformats.org/officeDocument/2006/relationships/image" Target="../media/image14.emf"/><Relationship Id="rId1" Type="http://schemas.openxmlformats.org/officeDocument/2006/relationships/package" Target="../embeddings/Document10.docx"/></Relationships>
</file>

<file path=ppt/slides/_rels/slide11.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emf"/><Relationship Id="rId7" Type="http://schemas.openxmlformats.org/officeDocument/2006/relationships/package" Target="../embeddings/Document14.docx"/><Relationship Id="rId6" Type="http://schemas.openxmlformats.org/officeDocument/2006/relationships/image" Target="../media/image17.emf"/><Relationship Id="rId5" Type="http://schemas.openxmlformats.org/officeDocument/2006/relationships/package" Target="../embeddings/Document13.docx"/><Relationship Id="rId4" Type="http://schemas.openxmlformats.org/officeDocument/2006/relationships/image" Target="../media/image16.emf"/><Relationship Id="rId3" Type="http://schemas.openxmlformats.org/officeDocument/2006/relationships/package" Target="../embeddings/Document12.docx"/><Relationship Id="rId2" Type="http://schemas.openxmlformats.org/officeDocument/2006/relationships/image" Target="../media/image15.emf"/><Relationship Id="rId13" Type="http://schemas.openxmlformats.org/officeDocument/2006/relationships/vmlDrawing" Target="../drawings/vmlDrawing5.vml"/><Relationship Id="rId12" Type="http://schemas.openxmlformats.org/officeDocument/2006/relationships/slideLayout" Target="../slideLayouts/slideLayout3.xml"/><Relationship Id="rId11" Type="http://schemas.openxmlformats.org/officeDocument/2006/relationships/image" Target="../media/image20.png"/><Relationship Id="rId10" Type="http://schemas.openxmlformats.org/officeDocument/2006/relationships/slide" Target="slide4.xml"/><Relationship Id="rId1" Type="http://schemas.openxmlformats.org/officeDocument/2006/relationships/package" Target="../embeddings/Document11.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7" Type="http://schemas.openxmlformats.org/officeDocument/2006/relationships/vmlDrawing" Target="../drawings/vmlDrawing6.vml"/><Relationship Id="rId6"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package" Target="../embeddings/Document16.docx"/><Relationship Id="rId3" Type="http://schemas.openxmlformats.org/officeDocument/2006/relationships/image" Target="../media/image22.emf"/><Relationship Id="rId2" Type="http://schemas.openxmlformats.org/officeDocument/2006/relationships/package" Target="../embeddings/Document15.docx"/><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package" Target="../embeddings/Document17.docx"/></Relationships>
</file>

<file path=ppt/slides/_rels/slide16.xml.rels><?xml version="1.0" encoding="UTF-8" standalone="yes"?>
<Relationships xmlns="http://schemas.openxmlformats.org/package/2006/relationships"><Relationship Id="rId9" Type="http://schemas.openxmlformats.org/officeDocument/2006/relationships/image" Target="../media/image30.emf"/><Relationship Id="rId8" Type="http://schemas.openxmlformats.org/officeDocument/2006/relationships/package" Target="../embeddings/Document21.docx"/><Relationship Id="rId7" Type="http://schemas.openxmlformats.org/officeDocument/2006/relationships/image" Target="../media/image29.png"/><Relationship Id="rId6" Type="http://schemas.openxmlformats.org/officeDocument/2006/relationships/image" Target="../media/image28.emf"/><Relationship Id="rId5" Type="http://schemas.openxmlformats.org/officeDocument/2006/relationships/package" Target="../embeddings/Document20.docx"/><Relationship Id="rId4" Type="http://schemas.openxmlformats.org/officeDocument/2006/relationships/image" Target="../media/image27.emf"/><Relationship Id="rId3" Type="http://schemas.openxmlformats.org/officeDocument/2006/relationships/package" Target="../embeddings/Document19.docx"/><Relationship Id="rId2" Type="http://schemas.openxmlformats.org/officeDocument/2006/relationships/image" Target="../media/image26.emf"/><Relationship Id="rId13" Type="http://schemas.openxmlformats.org/officeDocument/2006/relationships/vmlDrawing" Target="../drawings/vmlDrawing8.vml"/><Relationship Id="rId12" Type="http://schemas.openxmlformats.org/officeDocument/2006/relationships/slideLayout" Target="../slideLayouts/slideLayout3.xml"/><Relationship Id="rId11" Type="http://schemas.openxmlformats.org/officeDocument/2006/relationships/image" Target="../media/image31.emf"/><Relationship Id="rId10" Type="http://schemas.openxmlformats.org/officeDocument/2006/relationships/package" Target="../embeddings/Document22.docx"/><Relationship Id="rId1" Type="http://schemas.openxmlformats.org/officeDocument/2006/relationships/package" Target="../embeddings/Document18.docx"/></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9" Type="http://schemas.openxmlformats.org/officeDocument/2006/relationships/image" Target="../media/image35.emf"/><Relationship Id="rId8" Type="http://schemas.openxmlformats.org/officeDocument/2006/relationships/package" Target="../embeddings/Document26.docx"/><Relationship Id="rId7" Type="http://schemas.openxmlformats.org/officeDocument/2006/relationships/image" Target="../media/image29.png"/><Relationship Id="rId6" Type="http://schemas.openxmlformats.org/officeDocument/2006/relationships/image" Target="../media/image34.emf"/><Relationship Id="rId5" Type="http://schemas.openxmlformats.org/officeDocument/2006/relationships/package" Target="../embeddings/Document25.docx"/><Relationship Id="rId4" Type="http://schemas.openxmlformats.org/officeDocument/2006/relationships/image" Target="../media/image33.emf"/><Relationship Id="rId3" Type="http://schemas.openxmlformats.org/officeDocument/2006/relationships/package" Target="../embeddings/Document24.docx"/><Relationship Id="rId2" Type="http://schemas.openxmlformats.org/officeDocument/2006/relationships/image" Target="../media/image32.emf"/><Relationship Id="rId11" Type="http://schemas.openxmlformats.org/officeDocument/2006/relationships/vmlDrawing" Target="../drawings/vmlDrawing9.vml"/><Relationship Id="rId10" Type="http://schemas.openxmlformats.org/officeDocument/2006/relationships/slideLayout" Target="../slideLayouts/slideLayout3.xml"/><Relationship Id="rId1" Type="http://schemas.openxmlformats.org/officeDocument/2006/relationships/package" Target="../embeddings/Document23.docx"/></Relationships>
</file>

<file path=ppt/slides/_rels/slide19.xml.rels><?xml version="1.0" encoding="UTF-8" standalone="yes"?>
<Relationships xmlns="http://schemas.openxmlformats.org/package/2006/relationships"><Relationship Id="rId7" Type="http://schemas.openxmlformats.org/officeDocument/2006/relationships/vmlDrawing" Target="../drawings/vmlDrawing10.vml"/><Relationship Id="rId6"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37.emf"/><Relationship Id="rId3" Type="http://schemas.openxmlformats.org/officeDocument/2006/relationships/package" Target="../embeddings/Document28.docx"/><Relationship Id="rId2" Type="http://schemas.openxmlformats.org/officeDocument/2006/relationships/image" Target="../media/image36.emf"/><Relationship Id="rId1" Type="http://schemas.openxmlformats.org/officeDocument/2006/relationships/package" Target="../embeddings/Document27.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22.xml.rels><?xml version="1.0" encoding="UTF-8" standalone="yes"?>
<Relationships xmlns="http://schemas.openxmlformats.org/package/2006/relationships"><Relationship Id="rId9" Type="http://schemas.openxmlformats.org/officeDocument/2006/relationships/vmlDrawing" Target="../drawings/vmlDrawing11.vml"/><Relationship Id="rId8" Type="http://schemas.openxmlformats.org/officeDocument/2006/relationships/slideLayout" Target="../slideLayouts/slideLayout3.xml"/><Relationship Id="rId7" Type="http://schemas.openxmlformats.org/officeDocument/2006/relationships/image" Target="../media/image43.emf"/><Relationship Id="rId6" Type="http://schemas.openxmlformats.org/officeDocument/2006/relationships/package" Target="../embeddings/Document31.docx"/><Relationship Id="rId5" Type="http://schemas.openxmlformats.org/officeDocument/2006/relationships/image" Target="../media/image42.png"/><Relationship Id="rId4" Type="http://schemas.openxmlformats.org/officeDocument/2006/relationships/image" Target="../media/image41.emf"/><Relationship Id="rId3" Type="http://schemas.openxmlformats.org/officeDocument/2006/relationships/package" Target="../embeddings/Document30.docx"/><Relationship Id="rId2" Type="http://schemas.openxmlformats.org/officeDocument/2006/relationships/image" Target="../media/image40.emf"/><Relationship Id="rId1" Type="http://schemas.openxmlformats.org/officeDocument/2006/relationships/package" Target="../embeddings/Document29.docx"/></Relationships>
</file>

<file path=ppt/slides/_rels/slide23.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slide" Target="slide4.xml"/><Relationship Id="rId7" Type="http://schemas.openxmlformats.org/officeDocument/2006/relationships/image" Target="../media/image42.png"/><Relationship Id="rId6" Type="http://schemas.openxmlformats.org/officeDocument/2006/relationships/image" Target="../media/image46.emf"/><Relationship Id="rId5" Type="http://schemas.openxmlformats.org/officeDocument/2006/relationships/package" Target="../embeddings/Document34.docx"/><Relationship Id="rId4" Type="http://schemas.openxmlformats.org/officeDocument/2006/relationships/image" Target="../media/image45.emf"/><Relationship Id="rId3" Type="http://schemas.openxmlformats.org/officeDocument/2006/relationships/package" Target="../embeddings/Document33.docx"/><Relationship Id="rId2" Type="http://schemas.openxmlformats.org/officeDocument/2006/relationships/image" Target="../media/image44.emf"/><Relationship Id="rId11" Type="http://schemas.openxmlformats.org/officeDocument/2006/relationships/vmlDrawing" Target="../drawings/vmlDrawing12.vml"/><Relationship Id="rId10" Type="http://schemas.openxmlformats.org/officeDocument/2006/relationships/slideLayout" Target="../slideLayouts/slideLayout3.xml"/><Relationship Id="rId1" Type="http://schemas.openxmlformats.org/officeDocument/2006/relationships/package" Target="../embeddings/Document32.docx"/></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7" Type="http://schemas.openxmlformats.org/officeDocument/2006/relationships/vmlDrawing" Target="../drawings/vmlDrawing13.vml"/><Relationship Id="rId6"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package" Target="../embeddings/Document36.docx"/><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package" Target="../embeddings/Document35.docx"/></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29.xml.rels><?xml version="1.0" encoding="UTF-8" standalone="yes"?>
<Relationships xmlns="http://schemas.openxmlformats.org/package/2006/relationships"><Relationship Id="rId9" Type="http://schemas.openxmlformats.org/officeDocument/2006/relationships/vmlDrawing" Target="../drawings/vmlDrawing14.vml"/><Relationship Id="rId8" Type="http://schemas.openxmlformats.org/officeDocument/2006/relationships/slideLayout" Target="../slideLayouts/slideLayout3.xml"/><Relationship Id="rId7" Type="http://schemas.openxmlformats.org/officeDocument/2006/relationships/image" Target="../media/image54.emf"/><Relationship Id="rId6" Type="http://schemas.openxmlformats.org/officeDocument/2006/relationships/package" Target="../embeddings/Document39.docx"/><Relationship Id="rId5" Type="http://schemas.openxmlformats.org/officeDocument/2006/relationships/image" Target="../media/image53.emf"/><Relationship Id="rId4" Type="http://schemas.openxmlformats.org/officeDocument/2006/relationships/package" Target="../embeddings/Document38.docx"/><Relationship Id="rId3" Type="http://schemas.openxmlformats.org/officeDocument/2006/relationships/image" Target="../media/image52.emf"/><Relationship Id="rId2" Type="http://schemas.openxmlformats.org/officeDocument/2006/relationships/package" Target="../embeddings/Document37.docx"/><Relationship Id="rId1"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9" Type="http://schemas.openxmlformats.org/officeDocument/2006/relationships/vmlDrawing" Target="../drawings/vmlDrawing15.vml"/><Relationship Id="rId8" Type="http://schemas.openxmlformats.org/officeDocument/2006/relationships/slideLayout" Target="../slideLayouts/slideLayout3.xml"/><Relationship Id="rId7" Type="http://schemas.openxmlformats.org/officeDocument/2006/relationships/image" Target="../media/image51.png"/><Relationship Id="rId6" Type="http://schemas.openxmlformats.org/officeDocument/2006/relationships/image" Target="../media/image57.emf"/><Relationship Id="rId5" Type="http://schemas.openxmlformats.org/officeDocument/2006/relationships/package" Target="../embeddings/Document42.docx"/><Relationship Id="rId4" Type="http://schemas.openxmlformats.org/officeDocument/2006/relationships/image" Target="../media/image56.emf"/><Relationship Id="rId3" Type="http://schemas.openxmlformats.org/officeDocument/2006/relationships/package" Target="../embeddings/Document41.docx"/><Relationship Id="rId2" Type="http://schemas.openxmlformats.org/officeDocument/2006/relationships/image" Target="../media/image55.emf"/><Relationship Id="rId1" Type="http://schemas.openxmlformats.org/officeDocument/2006/relationships/package" Target="../embeddings/Document40.docx"/></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5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8.png"/></Relationships>
</file>

<file path=ppt/slides/_rels/slide34.xml.rels><?xml version="1.0" encoding="UTF-8" standalone="yes"?>
<Relationships xmlns="http://schemas.openxmlformats.org/package/2006/relationships"><Relationship Id="rId9" Type="http://schemas.openxmlformats.org/officeDocument/2006/relationships/vmlDrawing" Target="../drawings/vmlDrawing16.vml"/><Relationship Id="rId8" Type="http://schemas.openxmlformats.org/officeDocument/2006/relationships/slideLayout" Target="../slideLayouts/slideLayout3.xml"/><Relationship Id="rId7" Type="http://schemas.openxmlformats.org/officeDocument/2006/relationships/image" Target="../media/image62.emf"/><Relationship Id="rId6" Type="http://schemas.openxmlformats.org/officeDocument/2006/relationships/package" Target="../embeddings/Document45.docx"/><Relationship Id="rId5" Type="http://schemas.openxmlformats.org/officeDocument/2006/relationships/image" Target="../media/image61.emf"/><Relationship Id="rId4" Type="http://schemas.openxmlformats.org/officeDocument/2006/relationships/package" Target="../embeddings/Document44.docx"/><Relationship Id="rId3" Type="http://schemas.openxmlformats.org/officeDocument/2006/relationships/image" Target="../media/image60.emf"/><Relationship Id="rId2" Type="http://schemas.openxmlformats.org/officeDocument/2006/relationships/package" Target="../embeddings/Document43.docx"/><Relationship Id="rId1" Type="http://schemas.openxmlformats.org/officeDocument/2006/relationships/image" Target="../media/image59.png"/></Relationships>
</file>

<file path=ppt/slides/_rels/slide35.xml.rels><?xml version="1.0" encoding="UTF-8" standalone="yes"?>
<Relationships xmlns="http://schemas.openxmlformats.org/package/2006/relationships"><Relationship Id="rId9" Type="http://schemas.openxmlformats.org/officeDocument/2006/relationships/image" Target="../media/image66.emf"/><Relationship Id="rId8" Type="http://schemas.openxmlformats.org/officeDocument/2006/relationships/package" Target="../embeddings/Document49.docx"/><Relationship Id="rId7" Type="http://schemas.openxmlformats.org/officeDocument/2006/relationships/image" Target="../media/image65.emf"/><Relationship Id="rId6" Type="http://schemas.openxmlformats.org/officeDocument/2006/relationships/package" Target="../embeddings/Document48.docx"/><Relationship Id="rId5" Type="http://schemas.openxmlformats.org/officeDocument/2006/relationships/image" Target="../media/image64.emf"/><Relationship Id="rId4" Type="http://schemas.openxmlformats.org/officeDocument/2006/relationships/package" Target="../embeddings/Document47.docx"/><Relationship Id="rId3" Type="http://schemas.openxmlformats.org/officeDocument/2006/relationships/image" Target="../media/image63.emf"/><Relationship Id="rId2" Type="http://schemas.openxmlformats.org/officeDocument/2006/relationships/package" Target="../embeddings/Document46.docx"/><Relationship Id="rId11" Type="http://schemas.openxmlformats.org/officeDocument/2006/relationships/vmlDrawing" Target="../drawings/vmlDrawing17.vml"/><Relationship Id="rId10" Type="http://schemas.openxmlformats.org/officeDocument/2006/relationships/slideLayout" Target="../slideLayouts/slideLayout3.xml"/><Relationship Id="rId1" Type="http://schemas.openxmlformats.org/officeDocument/2006/relationships/image" Target="../media/image59.png"/></Relationships>
</file>

<file path=ppt/slides/_rels/slide36.xml.rels><?xml version="1.0" encoding="UTF-8" standalone="yes"?>
<Relationships xmlns="http://schemas.openxmlformats.org/package/2006/relationships"><Relationship Id="rId9" Type="http://schemas.openxmlformats.org/officeDocument/2006/relationships/vmlDrawing" Target="../drawings/vmlDrawing18.vml"/><Relationship Id="rId8" Type="http://schemas.openxmlformats.org/officeDocument/2006/relationships/slideLayout" Target="../slideLayouts/slideLayout3.xml"/><Relationship Id="rId7" Type="http://schemas.openxmlformats.org/officeDocument/2006/relationships/image" Target="../media/image69.emf"/><Relationship Id="rId6" Type="http://schemas.openxmlformats.org/officeDocument/2006/relationships/package" Target="../embeddings/Document52.docx"/><Relationship Id="rId5" Type="http://schemas.openxmlformats.org/officeDocument/2006/relationships/image" Target="../media/image68.emf"/><Relationship Id="rId4" Type="http://schemas.openxmlformats.org/officeDocument/2006/relationships/package" Target="../embeddings/Document51.docx"/><Relationship Id="rId3" Type="http://schemas.openxmlformats.org/officeDocument/2006/relationships/image" Target="../media/image67.emf"/><Relationship Id="rId2" Type="http://schemas.openxmlformats.org/officeDocument/2006/relationships/package" Target="../embeddings/Document50.docx"/><Relationship Id="rId1"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slide" Target="slid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71.emf"/><Relationship Id="rId7" Type="http://schemas.openxmlformats.org/officeDocument/2006/relationships/package" Target="../embeddings/Document54.docx"/><Relationship Id="rId6" Type="http://schemas.openxmlformats.org/officeDocument/2006/relationships/image" Target="../media/image70.emf"/><Relationship Id="rId5" Type="http://schemas.openxmlformats.org/officeDocument/2006/relationships/package" Target="../embeddings/Document53.docx"/><Relationship Id="rId4" Type="http://schemas.openxmlformats.org/officeDocument/2006/relationships/slide" Target="slide43.xml"/><Relationship Id="rId3" Type="http://schemas.openxmlformats.org/officeDocument/2006/relationships/slide" Target="slide41.xml"/><Relationship Id="rId2" Type="http://schemas.openxmlformats.org/officeDocument/2006/relationships/slide" Target="slide40.xml"/><Relationship Id="rId10" Type="http://schemas.openxmlformats.org/officeDocument/2006/relationships/vmlDrawing" Target="../drawings/vmlDrawing19.vml"/><Relationship Id="rId1" Type="http://schemas.openxmlformats.org/officeDocument/2006/relationships/slide" Target="slide39.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xml"/><Relationship Id="rId7" Type="http://schemas.openxmlformats.org/officeDocument/2006/relationships/slide" Target="slide24.xml"/><Relationship Id="rId6" Type="http://schemas.openxmlformats.org/officeDocument/2006/relationships/tags" Target="../tags/tag2.xml"/><Relationship Id="rId5" Type="http://schemas.openxmlformats.org/officeDocument/2006/relationships/slide" Target="slide12.xml"/><Relationship Id="rId4" Type="http://schemas.openxmlformats.org/officeDocument/2006/relationships/tags" Target="../tags/tag1.xml"/><Relationship Id="rId3" Type="http://schemas.openxmlformats.org/officeDocument/2006/relationships/slide" Target="slide5.xml"/><Relationship Id="rId2" Type="http://schemas.openxmlformats.org/officeDocument/2006/relationships/slide" Target="slide44.xml"/><Relationship Id="rId10" Type="http://schemas.openxmlformats.org/officeDocument/2006/relationships/notesSlide" Target="../notesSlides/notesSlide1.xml"/><Relationship Id="rId1" Type="http://schemas.openxmlformats.org/officeDocument/2006/relationships/slide" Target="slide38.xml"/></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image" Target="../media/image73.emf"/><Relationship Id="rId7" Type="http://schemas.openxmlformats.org/officeDocument/2006/relationships/package" Target="../embeddings/Document56.docx"/><Relationship Id="rId6" Type="http://schemas.openxmlformats.org/officeDocument/2006/relationships/image" Target="../media/image72.emf"/><Relationship Id="rId5" Type="http://schemas.openxmlformats.org/officeDocument/2006/relationships/package" Target="../embeddings/Document55.docx"/><Relationship Id="rId4" Type="http://schemas.openxmlformats.org/officeDocument/2006/relationships/slide" Target="slide43.xml"/><Relationship Id="rId3" Type="http://schemas.openxmlformats.org/officeDocument/2006/relationships/slide" Target="slide41.xml"/><Relationship Id="rId2" Type="http://schemas.openxmlformats.org/officeDocument/2006/relationships/slide" Target="slide40.xml"/><Relationship Id="rId10" Type="http://schemas.openxmlformats.org/officeDocument/2006/relationships/vmlDrawing" Target="../drawings/vmlDrawing20.vml"/><Relationship Id="rId1" Type="http://schemas.openxmlformats.org/officeDocument/2006/relationships/slide" Target="slide39.xml"/></Relationships>
</file>

<file path=ppt/slides/_rels/slide41.xml.rels><?xml version="1.0" encoding="UTF-8" standalone="yes"?>
<Relationships xmlns="http://schemas.openxmlformats.org/package/2006/relationships"><Relationship Id="rId9" Type="http://schemas.openxmlformats.org/officeDocument/2006/relationships/vmlDrawing" Target="../drawings/vmlDrawing21.vml"/><Relationship Id="rId8" Type="http://schemas.openxmlformats.org/officeDocument/2006/relationships/slideLayout" Target="../slideLayouts/slideLayout1.xml"/><Relationship Id="rId7" Type="http://schemas.openxmlformats.org/officeDocument/2006/relationships/image" Target="../media/image75.png"/><Relationship Id="rId6" Type="http://schemas.openxmlformats.org/officeDocument/2006/relationships/image" Target="../media/image74.emf"/><Relationship Id="rId5" Type="http://schemas.openxmlformats.org/officeDocument/2006/relationships/package" Target="../embeddings/Document57.docx"/><Relationship Id="rId4" Type="http://schemas.openxmlformats.org/officeDocument/2006/relationships/slide" Target="slide43.xml"/><Relationship Id="rId3" Type="http://schemas.openxmlformats.org/officeDocument/2006/relationships/slide" Target="slide41.xml"/><Relationship Id="rId2" Type="http://schemas.openxmlformats.org/officeDocument/2006/relationships/slide" Target="slide40.xml"/><Relationship Id="rId10" Type="http://schemas.openxmlformats.org/officeDocument/2006/relationships/notesSlide" Target="../notesSlides/notesSlide2.xml"/><Relationship Id="rId1" Type="http://schemas.openxmlformats.org/officeDocument/2006/relationships/slide" Target="slide39.xml"/></Relationships>
</file>

<file path=ppt/slides/_rels/slide42.xml.rels><?xml version="1.0" encoding="UTF-8" standalone="yes"?>
<Relationships xmlns="http://schemas.openxmlformats.org/package/2006/relationships"><Relationship Id="rId9" Type="http://schemas.openxmlformats.org/officeDocument/2006/relationships/image" Target="../media/image77.emf"/><Relationship Id="rId8" Type="http://schemas.openxmlformats.org/officeDocument/2006/relationships/package" Target="../embeddings/Document59.docx"/><Relationship Id="rId7" Type="http://schemas.openxmlformats.org/officeDocument/2006/relationships/image" Target="../media/image75.png"/><Relationship Id="rId6" Type="http://schemas.openxmlformats.org/officeDocument/2006/relationships/image" Target="../media/image76.emf"/><Relationship Id="rId5" Type="http://schemas.openxmlformats.org/officeDocument/2006/relationships/package" Target="../embeddings/Document58.docx"/><Relationship Id="rId4" Type="http://schemas.openxmlformats.org/officeDocument/2006/relationships/slide" Target="slide43.xml"/><Relationship Id="rId3" Type="http://schemas.openxmlformats.org/officeDocument/2006/relationships/slide" Target="slide41.xml"/><Relationship Id="rId2" Type="http://schemas.openxmlformats.org/officeDocument/2006/relationships/slide" Target="slide40.xml"/><Relationship Id="rId18" Type="http://schemas.openxmlformats.org/officeDocument/2006/relationships/notesSlide" Target="../notesSlides/notesSlide3.xml"/><Relationship Id="rId17" Type="http://schemas.openxmlformats.org/officeDocument/2006/relationships/vmlDrawing" Target="../drawings/vmlDrawing22.vml"/><Relationship Id="rId16" Type="http://schemas.openxmlformats.org/officeDocument/2006/relationships/slideLayout" Target="../slideLayouts/slideLayout3.xml"/><Relationship Id="rId15" Type="http://schemas.openxmlformats.org/officeDocument/2006/relationships/image" Target="../media/image80.emf"/><Relationship Id="rId14" Type="http://schemas.openxmlformats.org/officeDocument/2006/relationships/package" Target="../embeddings/Document62.docx"/><Relationship Id="rId13" Type="http://schemas.openxmlformats.org/officeDocument/2006/relationships/image" Target="../media/image79.emf"/><Relationship Id="rId12" Type="http://schemas.openxmlformats.org/officeDocument/2006/relationships/package" Target="../embeddings/Document61.docx"/><Relationship Id="rId11" Type="http://schemas.openxmlformats.org/officeDocument/2006/relationships/image" Target="../media/image78.emf"/><Relationship Id="rId10" Type="http://schemas.openxmlformats.org/officeDocument/2006/relationships/package" Target="../embeddings/Document60.docx"/><Relationship Id="rId1" Type="http://schemas.openxmlformats.org/officeDocument/2006/relationships/slide" Target="slide39.xml"/></Relationships>
</file>

<file path=ppt/slides/_rels/slide43.xml.rels><?xml version="1.0" encoding="UTF-8" standalone="yes"?>
<Relationships xmlns="http://schemas.openxmlformats.org/package/2006/relationships"><Relationship Id="rId9" Type="http://schemas.openxmlformats.org/officeDocument/2006/relationships/slide" Target="slide41.xml"/><Relationship Id="rId8" Type="http://schemas.openxmlformats.org/officeDocument/2006/relationships/slide" Target="slide40.xml"/><Relationship Id="rId7" Type="http://schemas.openxmlformats.org/officeDocument/2006/relationships/slide" Target="slide39.xml"/><Relationship Id="rId6" Type="http://schemas.openxmlformats.org/officeDocument/2006/relationships/image" Target="../media/image82.emf"/><Relationship Id="rId5" Type="http://schemas.openxmlformats.org/officeDocument/2006/relationships/package" Target="../embeddings/Document64.docx"/><Relationship Id="rId4" Type="http://schemas.openxmlformats.org/officeDocument/2006/relationships/image" Target="../media/image81.emf"/><Relationship Id="rId3" Type="http://schemas.openxmlformats.org/officeDocument/2006/relationships/package" Target="../embeddings/Document63.docx"/><Relationship Id="rId2" Type="http://schemas.openxmlformats.org/officeDocument/2006/relationships/image" Target="../media/image20.png"/><Relationship Id="rId14" Type="http://schemas.openxmlformats.org/officeDocument/2006/relationships/vmlDrawing" Target="../drawings/vmlDrawing23.vml"/><Relationship Id="rId13" Type="http://schemas.openxmlformats.org/officeDocument/2006/relationships/slideLayout" Target="../slideLayouts/slideLayout8.xml"/><Relationship Id="rId12" Type="http://schemas.openxmlformats.org/officeDocument/2006/relationships/image" Target="../media/image83.emf"/><Relationship Id="rId11" Type="http://schemas.openxmlformats.org/officeDocument/2006/relationships/package" Target="../embeddings/Document65.docx"/><Relationship Id="rId10" Type="http://schemas.openxmlformats.org/officeDocument/2006/relationships/slide" Target="slide43.xml"/><Relationship Id="rId1" Type="http://schemas.openxmlformats.org/officeDocument/2006/relationships/slide" Target="slid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2.xml"/><Relationship Id="rId7" Type="http://schemas.openxmlformats.org/officeDocument/2006/relationships/slide" Target="slide49.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slide" Target="slide45.xml"/><Relationship Id="rId3" Type="http://schemas.openxmlformats.org/officeDocument/2006/relationships/image" Target="../media/image86.png"/><Relationship Id="rId25" Type="http://schemas.openxmlformats.org/officeDocument/2006/relationships/vmlDrawing" Target="../drawings/vmlDrawing24.vml"/><Relationship Id="rId24" Type="http://schemas.openxmlformats.org/officeDocument/2006/relationships/slideLayout" Target="../slideLayouts/slideLayout14.xml"/><Relationship Id="rId23" Type="http://schemas.openxmlformats.org/officeDocument/2006/relationships/image" Target="../media/image88.emf"/><Relationship Id="rId22" Type="http://schemas.openxmlformats.org/officeDocument/2006/relationships/package" Target="../embeddings/Document67.docx"/><Relationship Id="rId21" Type="http://schemas.openxmlformats.org/officeDocument/2006/relationships/image" Target="../media/image87.emf"/><Relationship Id="rId20" Type="http://schemas.openxmlformats.org/officeDocument/2006/relationships/package" Target="../embeddings/Document66.docx"/><Relationship Id="rId2" Type="http://schemas.microsoft.com/office/2007/relationships/hdphoto" Target="../media/image85.wdp"/><Relationship Id="rId19" Type="http://schemas.openxmlformats.org/officeDocument/2006/relationships/slide" Target="slide85.xml"/><Relationship Id="rId18" Type="http://schemas.openxmlformats.org/officeDocument/2006/relationships/slide" Target="slide83.xml"/><Relationship Id="rId17" Type="http://schemas.openxmlformats.org/officeDocument/2006/relationships/slide" Target="slide80.xml"/><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2.xml"/><Relationship Id="rId13" Type="http://schemas.openxmlformats.org/officeDocument/2006/relationships/slide" Target="slide67.xml"/><Relationship Id="rId12" Type="http://schemas.openxmlformats.org/officeDocument/2006/relationships/slide" Target="slide62.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image" Target="../media/image84.png"/></Relationships>
</file>

<file path=ppt/slides/_rels/slide46.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 Type="http://schemas.openxmlformats.org/officeDocument/2006/relationships/slide" Target="slide46.xml"/><Relationship Id="rId17" Type="http://schemas.openxmlformats.org/officeDocument/2006/relationships/slideLayout" Target="../slideLayouts/slideLayout10.xml"/><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47.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1" Type="http://schemas.openxmlformats.org/officeDocument/2006/relationships/vmlDrawing" Target="../drawings/vmlDrawing25.vml"/><Relationship Id="rId20" Type="http://schemas.openxmlformats.org/officeDocument/2006/relationships/slideLayout" Target="../slideLayouts/slideLayout1.xml"/><Relationship Id="rId2" Type="http://schemas.openxmlformats.org/officeDocument/2006/relationships/slide" Target="slide46.xml"/><Relationship Id="rId19" Type="http://schemas.openxmlformats.org/officeDocument/2006/relationships/image" Target="../media/image90.png"/><Relationship Id="rId18" Type="http://schemas.openxmlformats.org/officeDocument/2006/relationships/image" Target="../media/image89.emf"/><Relationship Id="rId17" Type="http://schemas.openxmlformats.org/officeDocument/2006/relationships/package" Target="../embeddings/Document68.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48.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7" Type="http://schemas.openxmlformats.org/officeDocument/2006/relationships/vmlDrawing" Target="../drawings/vmlDrawing26.vml"/><Relationship Id="rId26" Type="http://schemas.openxmlformats.org/officeDocument/2006/relationships/slideLayout" Target="../slideLayouts/slideLayout3.xml"/><Relationship Id="rId25" Type="http://schemas.openxmlformats.org/officeDocument/2006/relationships/image" Target="../media/image94.emf"/><Relationship Id="rId24" Type="http://schemas.openxmlformats.org/officeDocument/2006/relationships/package" Target="../embeddings/Document72.docx"/><Relationship Id="rId23" Type="http://schemas.openxmlformats.org/officeDocument/2006/relationships/image" Target="../media/image93.emf"/><Relationship Id="rId22" Type="http://schemas.openxmlformats.org/officeDocument/2006/relationships/package" Target="../embeddings/Document71.docx"/><Relationship Id="rId21" Type="http://schemas.openxmlformats.org/officeDocument/2006/relationships/image" Target="../media/image92.emf"/><Relationship Id="rId20" Type="http://schemas.openxmlformats.org/officeDocument/2006/relationships/package" Target="../embeddings/Document70.docx"/><Relationship Id="rId2" Type="http://schemas.openxmlformats.org/officeDocument/2006/relationships/slide" Target="slide46.xml"/><Relationship Id="rId19" Type="http://schemas.openxmlformats.org/officeDocument/2006/relationships/image" Target="../media/image90.png"/><Relationship Id="rId18" Type="http://schemas.openxmlformats.org/officeDocument/2006/relationships/image" Target="../media/image91.emf"/><Relationship Id="rId17" Type="http://schemas.openxmlformats.org/officeDocument/2006/relationships/package" Target="../embeddings/Document69.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49.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1" Type="http://schemas.openxmlformats.org/officeDocument/2006/relationships/vmlDrawing" Target="../drawings/vmlDrawing27.vml"/><Relationship Id="rId20" Type="http://schemas.openxmlformats.org/officeDocument/2006/relationships/slideLayout" Target="../slideLayouts/slideLayout1.xml"/><Relationship Id="rId2" Type="http://schemas.openxmlformats.org/officeDocument/2006/relationships/slide" Target="slide46.xml"/><Relationship Id="rId19" Type="http://schemas.openxmlformats.org/officeDocument/2006/relationships/image" Target="../media/image96.png"/><Relationship Id="rId18" Type="http://schemas.openxmlformats.org/officeDocument/2006/relationships/image" Target="../media/image95.emf"/><Relationship Id="rId17" Type="http://schemas.openxmlformats.org/officeDocument/2006/relationships/package" Target="../embeddings/Document73.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5" Type="http://schemas.openxmlformats.org/officeDocument/2006/relationships/vmlDrawing" Target="../drawings/vmlDrawing28.vml"/><Relationship Id="rId24" Type="http://schemas.openxmlformats.org/officeDocument/2006/relationships/slideLayout" Target="../slideLayouts/slideLayout3.xml"/><Relationship Id="rId23" Type="http://schemas.openxmlformats.org/officeDocument/2006/relationships/image" Target="../media/image100.emf"/><Relationship Id="rId22" Type="http://schemas.openxmlformats.org/officeDocument/2006/relationships/package" Target="../embeddings/Document76.docx"/><Relationship Id="rId21" Type="http://schemas.openxmlformats.org/officeDocument/2006/relationships/image" Target="../media/image99.emf"/><Relationship Id="rId20" Type="http://schemas.openxmlformats.org/officeDocument/2006/relationships/package" Target="../embeddings/Document75.docx"/><Relationship Id="rId2" Type="http://schemas.openxmlformats.org/officeDocument/2006/relationships/slide" Target="slide46.xml"/><Relationship Id="rId19" Type="http://schemas.openxmlformats.org/officeDocument/2006/relationships/image" Target="../media/image98.png"/><Relationship Id="rId18" Type="http://schemas.openxmlformats.org/officeDocument/2006/relationships/image" Target="../media/image97.emf"/><Relationship Id="rId17" Type="http://schemas.openxmlformats.org/officeDocument/2006/relationships/package" Target="../embeddings/Document74.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51.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1" Type="http://schemas.openxmlformats.org/officeDocument/2006/relationships/vmlDrawing" Target="../drawings/vmlDrawing29.vml"/><Relationship Id="rId20" Type="http://schemas.openxmlformats.org/officeDocument/2006/relationships/slideLayout" Target="../slideLayouts/slideLayout3.xml"/><Relationship Id="rId2" Type="http://schemas.openxmlformats.org/officeDocument/2006/relationships/slide" Target="slide46.xml"/><Relationship Id="rId19" Type="http://schemas.openxmlformats.org/officeDocument/2006/relationships/image" Target="../media/image98.png"/><Relationship Id="rId18" Type="http://schemas.openxmlformats.org/officeDocument/2006/relationships/image" Target="../media/image101.emf"/><Relationship Id="rId17" Type="http://schemas.openxmlformats.org/officeDocument/2006/relationships/package" Target="../embeddings/Document77.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52.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0" Type="http://schemas.openxmlformats.org/officeDocument/2006/relationships/vmlDrawing" Target="../drawings/vmlDrawing30.vml"/><Relationship Id="rId2" Type="http://schemas.openxmlformats.org/officeDocument/2006/relationships/slide" Target="slide46.xml"/><Relationship Id="rId19" Type="http://schemas.openxmlformats.org/officeDocument/2006/relationships/slideLayout" Target="../slideLayouts/slideLayout1.xml"/><Relationship Id="rId18" Type="http://schemas.openxmlformats.org/officeDocument/2006/relationships/image" Target="../media/image102.emf"/><Relationship Id="rId17" Type="http://schemas.openxmlformats.org/officeDocument/2006/relationships/package" Target="../embeddings/Document78.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53.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5" Type="http://schemas.openxmlformats.org/officeDocument/2006/relationships/vmlDrawing" Target="../drawings/vmlDrawing31.vml"/><Relationship Id="rId24" Type="http://schemas.openxmlformats.org/officeDocument/2006/relationships/slideLayout" Target="../slideLayouts/slideLayout3.xml"/><Relationship Id="rId23" Type="http://schemas.openxmlformats.org/officeDocument/2006/relationships/image" Target="../media/image106.emf"/><Relationship Id="rId22" Type="http://schemas.openxmlformats.org/officeDocument/2006/relationships/package" Target="../embeddings/Document81.docx"/><Relationship Id="rId21" Type="http://schemas.openxmlformats.org/officeDocument/2006/relationships/image" Target="../media/image105.emf"/><Relationship Id="rId20" Type="http://schemas.openxmlformats.org/officeDocument/2006/relationships/package" Target="../embeddings/Document80.docx"/><Relationship Id="rId2" Type="http://schemas.openxmlformats.org/officeDocument/2006/relationships/slide" Target="slide46.xml"/><Relationship Id="rId19" Type="http://schemas.openxmlformats.org/officeDocument/2006/relationships/image" Target="../media/image104.emf"/><Relationship Id="rId18" Type="http://schemas.openxmlformats.org/officeDocument/2006/relationships/package" Target="../embeddings/Document79.docx"/><Relationship Id="rId17" Type="http://schemas.openxmlformats.org/officeDocument/2006/relationships/image" Target="../media/image103.png"/><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54.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0" Type="http://schemas.openxmlformats.org/officeDocument/2006/relationships/vmlDrawing" Target="../drawings/vmlDrawing32.vml"/><Relationship Id="rId2" Type="http://schemas.openxmlformats.org/officeDocument/2006/relationships/slide" Target="slide46.xml"/><Relationship Id="rId19" Type="http://schemas.openxmlformats.org/officeDocument/2006/relationships/slideLayout" Target="../slideLayouts/slideLayout1.xml"/><Relationship Id="rId18" Type="http://schemas.openxmlformats.org/officeDocument/2006/relationships/image" Target="../media/image107.emf"/><Relationship Id="rId17" Type="http://schemas.openxmlformats.org/officeDocument/2006/relationships/package" Target="../embeddings/Document82.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55.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7" Type="http://schemas.openxmlformats.org/officeDocument/2006/relationships/vmlDrawing" Target="../drawings/vmlDrawing33.vml"/><Relationship Id="rId26" Type="http://schemas.openxmlformats.org/officeDocument/2006/relationships/slideLayout" Target="../slideLayouts/slideLayout3.xml"/><Relationship Id="rId25" Type="http://schemas.openxmlformats.org/officeDocument/2006/relationships/image" Target="../media/image112.emf"/><Relationship Id="rId24" Type="http://schemas.openxmlformats.org/officeDocument/2006/relationships/package" Target="../embeddings/Document86.docx"/><Relationship Id="rId23" Type="http://schemas.openxmlformats.org/officeDocument/2006/relationships/image" Target="../media/image111.emf"/><Relationship Id="rId22" Type="http://schemas.openxmlformats.org/officeDocument/2006/relationships/package" Target="../embeddings/Document85.docx"/><Relationship Id="rId21" Type="http://schemas.openxmlformats.org/officeDocument/2006/relationships/image" Target="../media/image110.png"/><Relationship Id="rId20" Type="http://schemas.openxmlformats.org/officeDocument/2006/relationships/image" Target="../media/image109.emf"/><Relationship Id="rId2" Type="http://schemas.openxmlformats.org/officeDocument/2006/relationships/slide" Target="slide46.xml"/><Relationship Id="rId19" Type="http://schemas.openxmlformats.org/officeDocument/2006/relationships/package" Target="../embeddings/Document84.docx"/><Relationship Id="rId18" Type="http://schemas.openxmlformats.org/officeDocument/2006/relationships/image" Target="../media/image108.emf"/><Relationship Id="rId17" Type="http://schemas.openxmlformats.org/officeDocument/2006/relationships/package" Target="../embeddings/Document83.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56.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0" Type="http://schemas.openxmlformats.org/officeDocument/2006/relationships/vmlDrawing" Target="../drawings/vmlDrawing34.vml"/><Relationship Id="rId2" Type="http://schemas.openxmlformats.org/officeDocument/2006/relationships/slide" Target="slide46.xml"/><Relationship Id="rId19" Type="http://schemas.openxmlformats.org/officeDocument/2006/relationships/slideLayout" Target="../slideLayouts/slideLayout1.xml"/><Relationship Id="rId18" Type="http://schemas.openxmlformats.org/officeDocument/2006/relationships/image" Target="../media/image113.emf"/><Relationship Id="rId17" Type="http://schemas.openxmlformats.org/officeDocument/2006/relationships/package" Target="../embeddings/Document87.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57.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7" Type="http://schemas.openxmlformats.org/officeDocument/2006/relationships/vmlDrawing" Target="../drawings/vmlDrawing35.vml"/><Relationship Id="rId26" Type="http://schemas.openxmlformats.org/officeDocument/2006/relationships/slideLayout" Target="../slideLayouts/slideLayout3.xml"/><Relationship Id="rId25" Type="http://schemas.openxmlformats.org/officeDocument/2006/relationships/image" Target="../media/image118.emf"/><Relationship Id="rId24" Type="http://schemas.openxmlformats.org/officeDocument/2006/relationships/package" Target="../embeddings/Document91.docx"/><Relationship Id="rId23" Type="http://schemas.openxmlformats.org/officeDocument/2006/relationships/image" Target="../media/image117.png"/><Relationship Id="rId22" Type="http://schemas.openxmlformats.org/officeDocument/2006/relationships/image" Target="../media/image116.emf"/><Relationship Id="rId21" Type="http://schemas.openxmlformats.org/officeDocument/2006/relationships/package" Target="../embeddings/Document90.docx"/><Relationship Id="rId20" Type="http://schemas.openxmlformats.org/officeDocument/2006/relationships/image" Target="../media/image115.emf"/><Relationship Id="rId2" Type="http://schemas.openxmlformats.org/officeDocument/2006/relationships/slide" Target="slide46.xml"/><Relationship Id="rId19" Type="http://schemas.openxmlformats.org/officeDocument/2006/relationships/package" Target="../embeddings/Document89.docx"/><Relationship Id="rId18" Type="http://schemas.openxmlformats.org/officeDocument/2006/relationships/image" Target="../media/image114.emf"/><Relationship Id="rId17" Type="http://schemas.openxmlformats.org/officeDocument/2006/relationships/package" Target="../embeddings/Document88.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58.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1" Type="http://schemas.openxmlformats.org/officeDocument/2006/relationships/vmlDrawing" Target="../drawings/vmlDrawing36.vml"/><Relationship Id="rId20" Type="http://schemas.openxmlformats.org/officeDocument/2006/relationships/slideLayout" Target="../slideLayouts/slideLayout2.xml"/><Relationship Id="rId2" Type="http://schemas.openxmlformats.org/officeDocument/2006/relationships/slide" Target="slide46.xml"/><Relationship Id="rId19" Type="http://schemas.openxmlformats.org/officeDocument/2006/relationships/image" Target="../media/image120.emf"/><Relationship Id="rId18" Type="http://schemas.openxmlformats.org/officeDocument/2006/relationships/package" Target="../embeddings/Document92.docx"/><Relationship Id="rId17" Type="http://schemas.openxmlformats.org/officeDocument/2006/relationships/image" Target="../media/image119.png"/><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59.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1" Type="http://schemas.openxmlformats.org/officeDocument/2006/relationships/vmlDrawing" Target="../drawings/vmlDrawing37.vml"/><Relationship Id="rId20" Type="http://schemas.openxmlformats.org/officeDocument/2006/relationships/slideLayout" Target="../slideLayouts/slideLayout3.xml"/><Relationship Id="rId2" Type="http://schemas.openxmlformats.org/officeDocument/2006/relationships/slide" Target="slide46.xml"/><Relationship Id="rId19" Type="http://schemas.openxmlformats.org/officeDocument/2006/relationships/image" Target="../media/image122.emf"/><Relationship Id="rId18" Type="http://schemas.openxmlformats.org/officeDocument/2006/relationships/package" Target="../embeddings/Document93.docx"/><Relationship Id="rId17" Type="http://schemas.openxmlformats.org/officeDocument/2006/relationships/image" Target="../media/image121.png"/><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6.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package" Target="../embeddings/Document3.docx"/><Relationship Id="rId4" Type="http://schemas.openxmlformats.org/officeDocument/2006/relationships/image" Target="../media/image4.emf"/><Relationship Id="rId3" Type="http://schemas.openxmlformats.org/officeDocument/2006/relationships/package" Target="../embeddings/Document2.docx"/><Relationship Id="rId2" Type="http://schemas.openxmlformats.org/officeDocument/2006/relationships/image" Target="../media/image3.emf"/><Relationship Id="rId1" Type="http://schemas.openxmlformats.org/officeDocument/2006/relationships/package" Target="../embeddings/Document1.docx"/></Relationships>
</file>

<file path=ppt/slides/_rels/slide60.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5" Type="http://schemas.openxmlformats.org/officeDocument/2006/relationships/vmlDrawing" Target="../drawings/vmlDrawing38.vml"/><Relationship Id="rId24" Type="http://schemas.openxmlformats.org/officeDocument/2006/relationships/slideLayout" Target="../slideLayouts/slideLayout3.xml"/><Relationship Id="rId23" Type="http://schemas.openxmlformats.org/officeDocument/2006/relationships/image" Target="../media/image125.emf"/><Relationship Id="rId22" Type="http://schemas.openxmlformats.org/officeDocument/2006/relationships/package" Target="../embeddings/Document96.docx"/><Relationship Id="rId21" Type="http://schemas.openxmlformats.org/officeDocument/2006/relationships/image" Target="../media/image124.emf"/><Relationship Id="rId20" Type="http://schemas.openxmlformats.org/officeDocument/2006/relationships/package" Target="../embeddings/Document95.docx"/><Relationship Id="rId2" Type="http://schemas.openxmlformats.org/officeDocument/2006/relationships/slide" Target="slide46.xml"/><Relationship Id="rId19" Type="http://schemas.openxmlformats.org/officeDocument/2006/relationships/image" Target="../media/image123.emf"/><Relationship Id="rId18" Type="http://schemas.openxmlformats.org/officeDocument/2006/relationships/package" Target="../embeddings/Document94.docx"/><Relationship Id="rId17" Type="http://schemas.openxmlformats.org/officeDocument/2006/relationships/image" Target="../media/image121.png"/><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61.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3" Type="http://schemas.openxmlformats.org/officeDocument/2006/relationships/vmlDrawing" Target="../drawings/vmlDrawing39.vml"/><Relationship Id="rId22" Type="http://schemas.openxmlformats.org/officeDocument/2006/relationships/slideLayout" Target="../slideLayouts/slideLayout3.xml"/><Relationship Id="rId21" Type="http://schemas.openxmlformats.org/officeDocument/2006/relationships/image" Target="../media/image127.emf"/><Relationship Id="rId20" Type="http://schemas.openxmlformats.org/officeDocument/2006/relationships/package" Target="../embeddings/Document98.docx"/><Relationship Id="rId2" Type="http://schemas.openxmlformats.org/officeDocument/2006/relationships/slide" Target="slide46.xml"/><Relationship Id="rId19" Type="http://schemas.openxmlformats.org/officeDocument/2006/relationships/image" Target="../media/image126.emf"/><Relationship Id="rId18" Type="http://schemas.openxmlformats.org/officeDocument/2006/relationships/package" Target="../embeddings/Document97.docx"/><Relationship Id="rId17" Type="http://schemas.openxmlformats.org/officeDocument/2006/relationships/image" Target="../media/image121.png"/><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62.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1" Type="http://schemas.openxmlformats.org/officeDocument/2006/relationships/vmlDrawing" Target="../drawings/vmlDrawing40.vml"/><Relationship Id="rId20" Type="http://schemas.openxmlformats.org/officeDocument/2006/relationships/slideLayout" Target="../slideLayouts/slideLayout1.xml"/><Relationship Id="rId2" Type="http://schemas.openxmlformats.org/officeDocument/2006/relationships/slide" Target="slide46.xml"/><Relationship Id="rId19" Type="http://schemas.openxmlformats.org/officeDocument/2006/relationships/image" Target="../media/image129.png"/><Relationship Id="rId18" Type="http://schemas.openxmlformats.org/officeDocument/2006/relationships/image" Target="../media/image128.emf"/><Relationship Id="rId17" Type="http://schemas.openxmlformats.org/officeDocument/2006/relationships/package" Target="../embeddings/Document99.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63.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5" Type="http://schemas.openxmlformats.org/officeDocument/2006/relationships/vmlDrawing" Target="../drawings/vmlDrawing41.vml"/><Relationship Id="rId24" Type="http://schemas.openxmlformats.org/officeDocument/2006/relationships/slideLayout" Target="../slideLayouts/slideLayout3.xml"/><Relationship Id="rId23" Type="http://schemas.openxmlformats.org/officeDocument/2006/relationships/image" Target="../media/image133.emf"/><Relationship Id="rId22" Type="http://schemas.openxmlformats.org/officeDocument/2006/relationships/package" Target="../embeddings/Document102.docx"/><Relationship Id="rId21" Type="http://schemas.openxmlformats.org/officeDocument/2006/relationships/image" Target="../media/image132.png"/><Relationship Id="rId20" Type="http://schemas.openxmlformats.org/officeDocument/2006/relationships/image" Target="../media/image131.emf"/><Relationship Id="rId2" Type="http://schemas.openxmlformats.org/officeDocument/2006/relationships/slide" Target="slide46.xml"/><Relationship Id="rId19" Type="http://schemas.openxmlformats.org/officeDocument/2006/relationships/package" Target="../embeddings/Document101.docx"/><Relationship Id="rId18" Type="http://schemas.openxmlformats.org/officeDocument/2006/relationships/image" Target="../media/image130.emf"/><Relationship Id="rId17" Type="http://schemas.openxmlformats.org/officeDocument/2006/relationships/package" Target="../embeddings/Document100.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64.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3" Type="http://schemas.openxmlformats.org/officeDocument/2006/relationships/vmlDrawing" Target="../drawings/vmlDrawing42.vml"/><Relationship Id="rId22" Type="http://schemas.openxmlformats.org/officeDocument/2006/relationships/slideLayout" Target="../slideLayouts/slideLayout3.xml"/><Relationship Id="rId21" Type="http://schemas.openxmlformats.org/officeDocument/2006/relationships/image" Target="../media/image132.png"/><Relationship Id="rId20" Type="http://schemas.openxmlformats.org/officeDocument/2006/relationships/image" Target="../media/image135.emf"/><Relationship Id="rId2" Type="http://schemas.openxmlformats.org/officeDocument/2006/relationships/slide" Target="slide46.xml"/><Relationship Id="rId19" Type="http://schemas.openxmlformats.org/officeDocument/2006/relationships/package" Target="../embeddings/Document104.docx"/><Relationship Id="rId18" Type="http://schemas.openxmlformats.org/officeDocument/2006/relationships/image" Target="../media/image134.emf"/><Relationship Id="rId17" Type="http://schemas.openxmlformats.org/officeDocument/2006/relationships/package" Target="../embeddings/Document103.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65.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 Type="http://schemas.openxmlformats.org/officeDocument/2006/relationships/slide" Target="slide46.xml"/><Relationship Id="rId18" Type="http://schemas.openxmlformats.org/officeDocument/2006/relationships/slideLayout" Target="../slideLayouts/slideLayout1.xml"/><Relationship Id="rId17" Type="http://schemas.openxmlformats.org/officeDocument/2006/relationships/image" Target="../media/image129.png"/><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66.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7" Type="http://schemas.openxmlformats.org/officeDocument/2006/relationships/vmlDrawing" Target="../drawings/vmlDrawing43.vml"/><Relationship Id="rId26" Type="http://schemas.openxmlformats.org/officeDocument/2006/relationships/slideLayout" Target="../slideLayouts/slideLayout3.xml"/><Relationship Id="rId25" Type="http://schemas.openxmlformats.org/officeDocument/2006/relationships/image" Target="../media/image139.emf"/><Relationship Id="rId24" Type="http://schemas.openxmlformats.org/officeDocument/2006/relationships/package" Target="../embeddings/Document108.docx"/><Relationship Id="rId23" Type="http://schemas.openxmlformats.org/officeDocument/2006/relationships/image" Target="../media/image138.emf"/><Relationship Id="rId22" Type="http://schemas.openxmlformats.org/officeDocument/2006/relationships/package" Target="../embeddings/Document107.docx"/><Relationship Id="rId21" Type="http://schemas.openxmlformats.org/officeDocument/2006/relationships/image" Target="../media/image132.png"/><Relationship Id="rId20" Type="http://schemas.openxmlformats.org/officeDocument/2006/relationships/image" Target="../media/image137.emf"/><Relationship Id="rId2" Type="http://schemas.openxmlformats.org/officeDocument/2006/relationships/slide" Target="slide46.xml"/><Relationship Id="rId19" Type="http://schemas.openxmlformats.org/officeDocument/2006/relationships/package" Target="../embeddings/Document106.docx"/><Relationship Id="rId18" Type="http://schemas.openxmlformats.org/officeDocument/2006/relationships/image" Target="../media/image136.emf"/><Relationship Id="rId17" Type="http://schemas.openxmlformats.org/officeDocument/2006/relationships/package" Target="../embeddings/Document105.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67.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3" Type="http://schemas.openxmlformats.org/officeDocument/2006/relationships/vmlDrawing" Target="../drawings/vmlDrawing44.vml"/><Relationship Id="rId22" Type="http://schemas.openxmlformats.org/officeDocument/2006/relationships/slideLayout" Target="../slideLayouts/slideLayout1.xml"/><Relationship Id="rId21" Type="http://schemas.openxmlformats.org/officeDocument/2006/relationships/image" Target="../media/image142.wmf"/><Relationship Id="rId20" Type="http://schemas.openxmlformats.org/officeDocument/2006/relationships/oleObject" Target="../embeddings/oleObject2.bin"/><Relationship Id="rId2" Type="http://schemas.openxmlformats.org/officeDocument/2006/relationships/slide" Target="slide46.xml"/><Relationship Id="rId19" Type="http://schemas.openxmlformats.org/officeDocument/2006/relationships/image" Target="../media/image141.png"/><Relationship Id="rId18" Type="http://schemas.openxmlformats.org/officeDocument/2006/relationships/image" Target="../media/image140.wmf"/><Relationship Id="rId17" Type="http://schemas.openxmlformats.org/officeDocument/2006/relationships/oleObject" Target="../embeddings/oleObject1.bin"/><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68.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 Type="http://schemas.openxmlformats.org/officeDocument/2006/relationships/slide" Target="slide46.xml"/><Relationship Id="rId18" Type="http://schemas.openxmlformats.org/officeDocument/2006/relationships/slideLayout" Target="../slideLayouts/slideLayout3.xml"/><Relationship Id="rId17" Type="http://schemas.openxmlformats.org/officeDocument/2006/relationships/image" Target="../media/image141.png"/><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69.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 Type="http://schemas.openxmlformats.org/officeDocument/2006/relationships/slide" Target="slide46.xml"/><Relationship Id="rId18" Type="http://schemas.openxmlformats.org/officeDocument/2006/relationships/slideLayout" Target="../slideLayouts/slideLayout1.xml"/><Relationship Id="rId17" Type="http://schemas.openxmlformats.org/officeDocument/2006/relationships/image" Target="../media/image141.png"/><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70.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7" Type="http://schemas.openxmlformats.org/officeDocument/2006/relationships/vmlDrawing" Target="../drawings/vmlDrawing45.vml"/><Relationship Id="rId26" Type="http://schemas.openxmlformats.org/officeDocument/2006/relationships/slideLayout" Target="../slideLayouts/slideLayout3.xml"/><Relationship Id="rId25" Type="http://schemas.openxmlformats.org/officeDocument/2006/relationships/image" Target="../media/image147.emf"/><Relationship Id="rId24" Type="http://schemas.openxmlformats.org/officeDocument/2006/relationships/package" Target="../embeddings/Document112.docx"/><Relationship Id="rId23" Type="http://schemas.openxmlformats.org/officeDocument/2006/relationships/image" Target="../media/image146.emf"/><Relationship Id="rId22" Type="http://schemas.openxmlformats.org/officeDocument/2006/relationships/package" Target="../embeddings/Document111.docx"/><Relationship Id="rId21" Type="http://schemas.openxmlformats.org/officeDocument/2006/relationships/image" Target="../media/image145.emf"/><Relationship Id="rId20" Type="http://schemas.openxmlformats.org/officeDocument/2006/relationships/package" Target="../embeddings/Document110.docx"/><Relationship Id="rId2" Type="http://schemas.openxmlformats.org/officeDocument/2006/relationships/slide" Target="slide46.xml"/><Relationship Id="rId19" Type="http://schemas.openxmlformats.org/officeDocument/2006/relationships/image" Target="../media/image144.png"/><Relationship Id="rId18" Type="http://schemas.openxmlformats.org/officeDocument/2006/relationships/image" Target="../media/image143.emf"/><Relationship Id="rId17" Type="http://schemas.openxmlformats.org/officeDocument/2006/relationships/package" Target="../embeddings/Document109.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71.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5" Type="http://schemas.openxmlformats.org/officeDocument/2006/relationships/vmlDrawing" Target="../drawings/vmlDrawing46.vml"/><Relationship Id="rId24" Type="http://schemas.openxmlformats.org/officeDocument/2006/relationships/slideLayout" Target="../slideLayouts/slideLayout3.xml"/><Relationship Id="rId23" Type="http://schemas.openxmlformats.org/officeDocument/2006/relationships/image" Target="../media/image150.emf"/><Relationship Id="rId22" Type="http://schemas.openxmlformats.org/officeDocument/2006/relationships/package" Target="../embeddings/Document115.docx"/><Relationship Id="rId21" Type="http://schemas.openxmlformats.org/officeDocument/2006/relationships/image" Target="../media/image149.emf"/><Relationship Id="rId20" Type="http://schemas.openxmlformats.org/officeDocument/2006/relationships/package" Target="../embeddings/Document114.docx"/><Relationship Id="rId2" Type="http://schemas.openxmlformats.org/officeDocument/2006/relationships/slide" Target="slide46.xml"/><Relationship Id="rId19" Type="http://schemas.openxmlformats.org/officeDocument/2006/relationships/image" Target="../media/image144.png"/><Relationship Id="rId18" Type="http://schemas.openxmlformats.org/officeDocument/2006/relationships/image" Target="../media/image148.emf"/><Relationship Id="rId17" Type="http://schemas.openxmlformats.org/officeDocument/2006/relationships/package" Target="../embeddings/Document113.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72.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2.xml"/><Relationship Id="rId7" Type="http://schemas.openxmlformats.org/officeDocument/2006/relationships/slide" Target="slide49.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slide" Target="slide45.xml"/><Relationship Id="rId3" Type="http://schemas.openxmlformats.org/officeDocument/2006/relationships/image" Target="../media/image86.png"/><Relationship Id="rId24" Type="http://schemas.openxmlformats.org/officeDocument/2006/relationships/vmlDrawing" Target="../drawings/vmlDrawing47.vml"/><Relationship Id="rId23" Type="http://schemas.openxmlformats.org/officeDocument/2006/relationships/slideLayout" Target="../slideLayouts/slideLayout1.xml"/><Relationship Id="rId22" Type="http://schemas.openxmlformats.org/officeDocument/2006/relationships/image" Target="../media/image152.png"/><Relationship Id="rId21" Type="http://schemas.openxmlformats.org/officeDocument/2006/relationships/image" Target="../media/image151.emf"/><Relationship Id="rId20" Type="http://schemas.openxmlformats.org/officeDocument/2006/relationships/package" Target="../embeddings/Document116.docx"/><Relationship Id="rId2" Type="http://schemas.microsoft.com/office/2007/relationships/hdphoto" Target="../media/image85.wdp"/><Relationship Id="rId19" Type="http://schemas.openxmlformats.org/officeDocument/2006/relationships/slide" Target="slide85.xml"/><Relationship Id="rId18" Type="http://schemas.openxmlformats.org/officeDocument/2006/relationships/slide" Target="slide83.xml"/><Relationship Id="rId17" Type="http://schemas.openxmlformats.org/officeDocument/2006/relationships/slide" Target="slide80.xml"/><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2.xml"/><Relationship Id="rId13" Type="http://schemas.openxmlformats.org/officeDocument/2006/relationships/slide" Target="slide67.xml"/><Relationship Id="rId12" Type="http://schemas.openxmlformats.org/officeDocument/2006/relationships/slide" Target="slide62.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image" Target="../media/image84.png"/></Relationships>
</file>

<file path=ppt/slides/_rels/slide73.xml.rels><?xml version="1.0" encoding="UTF-8" standalone="yes"?>
<Relationships xmlns="http://schemas.openxmlformats.org/package/2006/relationships"><Relationship Id="rId9" Type="http://schemas.openxmlformats.org/officeDocument/2006/relationships/slide" Target="slide45.xml"/><Relationship Id="rId8" Type="http://schemas.openxmlformats.org/officeDocument/2006/relationships/image" Target="../media/image156.emf"/><Relationship Id="rId7" Type="http://schemas.openxmlformats.org/officeDocument/2006/relationships/package" Target="../embeddings/Document120.docx"/><Relationship Id="rId6" Type="http://schemas.openxmlformats.org/officeDocument/2006/relationships/image" Target="../media/image155.emf"/><Relationship Id="rId5" Type="http://schemas.openxmlformats.org/officeDocument/2006/relationships/package" Target="../embeddings/Document119.docx"/><Relationship Id="rId4" Type="http://schemas.openxmlformats.org/officeDocument/2006/relationships/image" Target="../media/image154.emf"/><Relationship Id="rId3" Type="http://schemas.openxmlformats.org/officeDocument/2006/relationships/package" Target="../embeddings/Document118.docx"/><Relationship Id="rId27" Type="http://schemas.openxmlformats.org/officeDocument/2006/relationships/vmlDrawing" Target="../drawings/vmlDrawing48.vml"/><Relationship Id="rId26" Type="http://schemas.openxmlformats.org/officeDocument/2006/relationships/slideLayout" Target="../slideLayouts/slideLayout3.xml"/><Relationship Id="rId25" Type="http://schemas.openxmlformats.org/officeDocument/2006/relationships/image" Target="../media/image157.png"/><Relationship Id="rId24" Type="http://schemas.openxmlformats.org/officeDocument/2006/relationships/slide" Target="slide85.xml"/><Relationship Id="rId23" Type="http://schemas.openxmlformats.org/officeDocument/2006/relationships/slide" Target="slide83.xml"/><Relationship Id="rId22" Type="http://schemas.openxmlformats.org/officeDocument/2006/relationships/slide" Target="slide80.xml"/><Relationship Id="rId21" Type="http://schemas.openxmlformats.org/officeDocument/2006/relationships/slide" Target="slide77.xml"/><Relationship Id="rId20" Type="http://schemas.openxmlformats.org/officeDocument/2006/relationships/slide" Target="slide74.xml"/><Relationship Id="rId2" Type="http://schemas.openxmlformats.org/officeDocument/2006/relationships/image" Target="../media/image153.emf"/><Relationship Id="rId19" Type="http://schemas.openxmlformats.org/officeDocument/2006/relationships/slide" Target="slide72.xml"/><Relationship Id="rId18" Type="http://schemas.openxmlformats.org/officeDocument/2006/relationships/slide" Target="slide67.xml"/><Relationship Id="rId17" Type="http://schemas.openxmlformats.org/officeDocument/2006/relationships/slide" Target="slide62.xml"/><Relationship Id="rId16" Type="http://schemas.openxmlformats.org/officeDocument/2006/relationships/slide" Target="slide58.xml"/><Relationship Id="rId15" Type="http://schemas.openxmlformats.org/officeDocument/2006/relationships/slide" Target="slide56.xml"/><Relationship Id="rId14" Type="http://schemas.openxmlformats.org/officeDocument/2006/relationships/slide" Target="slide54.xml"/><Relationship Id="rId13" Type="http://schemas.openxmlformats.org/officeDocument/2006/relationships/slide" Target="slide52.xml"/><Relationship Id="rId12" Type="http://schemas.openxmlformats.org/officeDocument/2006/relationships/slide" Target="slide49.xml"/><Relationship Id="rId11" Type="http://schemas.openxmlformats.org/officeDocument/2006/relationships/slide" Target="slide47.xml"/><Relationship Id="rId10" Type="http://schemas.openxmlformats.org/officeDocument/2006/relationships/slide" Target="slide46.xml"/><Relationship Id="rId1" Type="http://schemas.openxmlformats.org/officeDocument/2006/relationships/package" Target="../embeddings/Document117.docx"/></Relationships>
</file>

<file path=ppt/slides/_rels/slide74.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0" Type="http://schemas.openxmlformats.org/officeDocument/2006/relationships/vmlDrawing" Target="../drawings/vmlDrawing49.vml"/><Relationship Id="rId2" Type="http://schemas.openxmlformats.org/officeDocument/2006/relationships/slide" Target="slide46.xml"/><Relationship Id="rId19" Type="http://schemas.openxmlformats.org/officeDocument/2006/relationships/slideLayout" Target="../slideLayouts/slideLayout1.xml"/><Relationship Id="rId18" Type="http://schemas.openxmlformats.org/officeDocument/2006/relationships/image" Target="../media/image158.emf"/><Relationship Id="rId17" Type="http://schemas.openxmlformats.org/officeDocument/2006/relationships/package" Target="../embeddings/Document121.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75.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7" Type="http://schemas.openxmlformats.org/officeDocument/2006/relationships/vmlDrawing" Target="../drawings/vmlDrawing50.vml"/><Relationship Id="rId26" Type="http://schemas.openxmlformats.org/officeDocument/2006/relationships/slideLayout" Target="../slideLayouts/slideLayout3.xml"/><Relationship Id="rId25" Type="http://schemas.openxmlformats.org/officeDocument/2006/relationships/image" Target="../media/image163.png"/><Relationship Id="rId24" Type="http://schemas.openxmlformats.org/officeDocument/2006/relationships/image" Target="../media/image162.emf"/><Relationship Id="rId23" Type="http://schemas.openxmlformats.org/officeDocument/2006/relationships/package" Target="../embeddings/Document125.docx"/><Relationship Id="rId22" Type="http://schemas.openxmlformats.org/officeDocument/2006/relationships/image" Target="../media/image161.emf"/><Relationship Id="rId21" Type="http://schemas.openxmlformats.org/officeDocument/2006/relationships/package" Target="../embeddings/Document124.docx"/><Relationship Id="rId20" Type="http://schemas.openxmlformats.org/officeDocument/2006/relationships/image" Target="../media/image160.emf"/><Relationship Id="rId2" Type="http://schemas.openxmlformats.org/officeDocument/2006/relationships/slide" Target="slide46.xml"/><Relationship Id="rId19" Type="http://schemas.openxmlformats.org/officeDocument/2006/relationships/package" Target="../embeddings/Document123.docx"/><Relationship Id="rId18" Type="http://schemas.openxmlformats.org/officeDocument/2006/relationships/image" Target="../media/image159.emf"/><Relationship Id="rId17" Type="http://schemas.openxmlformats.org/officeDocument/2006/relationships/package" Target="../embeddings/Document122.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76.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5" Type="http://schemas.openxmlformats.org/officeDocument/2006/relationships/vmlDrawing" Target="../drawings/vmlDrawing51.vml"/><Relationship Id="rId24" Type="http://schemas.openxmlformats.org/officeDocument/2006/relationships/slideLayout" Target="../slideLayouts/slideLayout3.xml"/><Relationship Id="rId23" Type="http://schemas.openxmlformats.org/officeDocument/2006/relationships/image" Target="../media/image163.png"/><Relationship Id="rId22" Type="http://schemas.openxmlformats.org/officeDocument/2006/relationships/image" Target="../media/image166.emf"/><Relationship Id="rId21" Type="http://schemas.openxmlformats.org/officeDocument/2006/relationships/package" Target="../embeddings/Document128.docx"/><Relationship Id="rId20" Type="http://schemas.openxmlformats.org/officeDocument/2006/relationships/image" Target="../media/image165.emf"/><Relationship Id="rId2" Type="http://schemas.openxmlformats.org/officeDocument/2006/relationships/slide" Target="slide46.xml"/><Relationship Id="rId19" Type="http://schemas.openxmlformats.org/officeDocument/2006/relationships/package" Target="../embeddings/Document127.docx"/><Relationship Id="rId18" Type="http://schemas.openxmlformats.org/officeDocument/2006/relationships/image" Target="../media/image164.emf"/><Relationship Id="rId17" Type="http://schemas.openxmlformats.org/officeDocument/2006/relationships/package" Target="../embeddings/Document126.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77.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1" Type="http://schemas.openxmlformats.org/officeDocument/2006/relationships/vmlDrawing" Target="../drawings/vmlDrawing52.vml"/><Relationship Id="rId20" Type="http://schemas.openxmlformats.org/officeDocument/2006/relationships/slideLayout" Target="../slideLayouts/slideLayout2.xml"/><Relationship Id="rId2" Type="http://schemas.openxmlformats.org/officeDocument/2006/relationships/slide" Target="slide46.xml"/><Relationship Id="rId19" Type="http://schemas.openxmlformats.org/officeDocument/2006/relationships/image" Target="../media/image168.emf"/><Relationship Id="rId18" Type="http://schemas.openxmlformats.org/officeDocument/2006/relationships/package" Target="../embeddings/Document129.docx"/><Relationship Id="rId17" Type="http://schemas.openxmlformats.org/officeDocument/2006/relationships/image" Target="../media/image167.png"/><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78.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7" Type="http://schemas.openxmlformats.org/officeDocument/2006/relationships/vmlDrawing" Target="../drawings/vmlDrawing53.vml"/><Relationship Id="rId26" Type="http://schemas.openxmlformats.org/officeDocument/2006/relationships/slideLayout" Target="../slideLayouts/slideLayout3.xml"/><Relationship Id="rId25" Type="http://schemas.openxmlformats.org/officeDocument/2006/relationships/image" Target="../media/image173.emf"/><Relationship Id="rId24" Type="http://schemas.openxmlformats.org/officeDocument/2006/relationships/package" Target="../embeddings/Document133.docx"/><Relationship Id="rId23" Type="http://schemas.openxmlformats.org/officeDocument/2006/relationships/image" Target="../media/image172.emf"/><Relationship Id="rId22" Type="http://schemas.openxmlformats.org/officeDocument/2006/relationships/package" Target="../embeddings/Document132.docx"/><Relationship Id="rId21" Type="http://schemas.openxmlformats.org/officeDocument/2006/relationships/image" Target="../media/image171.png"/><Relationship Id="rId20" Type="http://schemas.openxmlformats.org/officeDocument/2006/relationships/image" Target="../media/image170.emf"/><Relationship Id="rId2" Type="http://schemas.openxmlformats.org/officeDocument/2006/relationships/slide" Target="slide46.xml"/><Relationship Id="rId19" Type="http://schemas.openxmlformats.org/officeDocument/2006/relationships/package" Target="../embeddings/Document131.docx"/><Relationship Id="rId18" Type="http://schemas.openxmlformats.org/officeDocument/2006/relationships/image" Target="../media/image169.emf"/><Relationship Id="rId17" Type="http://schemas.openxmlformats.org/officeDocument/2006/relationships/package" Target="../embeddings/Document130.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79.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7" Type="http://schemas.openxmlformats.org/officeDocument/2006/relationships/vmlDrawing" Target="../drawings/vmlDrawing54.vml"/><Relationship Id="rId26" Type="http://schemas.openxmlformats.org/officeDocument/2006/relationships/slideLayout" Target="../slideLayouts/slideLayout3.xml"/><Relationship Id="rId25" Type="http://schemas.openxmlformats.org/officeDocument/2006/relationships/image" Target="../media/image177.emf"/><Relationship Id="rId24" Type="http://schemas.openxmlformats.org/officeDocument/2006/relationships/package" Target="../embeddings/Document137.docx"/><Relationship Id="rId23" Type="http://schemas.openxmlformats.org/officeDocument/2006/relationships/image" Target="../media/image176.emf"/><Relationship Id="rId22" Type="http://schemas.openxmlformats.org/officeDocument/2006/relationships/package" Target="../embeddings/Document136.docx"/><Relationship Id="rId21" Type="http://schemas.openxmlformats.org/officeDocument/2006/relationships/image" Target="../media/image171.png"/><Relationship Id="rId20" Type="http://schemas.openxmlformats.org/officeDocument/2006/relationships/image" Target="../media/image175.emf"/><Relationship Id="rId2" Type="http://schemas.openxmlformats.org/officeDocument/2006/relationships/slide" Target="slide46.xml"/><Relationship Id="rId19" Type="http://schemas.openxmlformats.org/officeDocument/2006/relationships/package" Target="../embeddings/Document135.docx"/><Relationship Id="rId18" Type="http://schemas.openxmlformats.org/officeDocument/2006/relationships/image" Target="../media/image174.emf"/><Relationship Id="rId17" Type="http://schemas.openxmlformats.org/officeDocument/2006/relationships/package" Target="../embeddings/Document134.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8.xml.rels><?xml version="1.0" encoding="UTF-8" standalone="yes"?>
<Relationships xmlns="http://schemas.openxmlformats.org/package/2006/relationships"><Relationship Id="rId9" Type="http://schemas.openxmlformats.org/officeDocument/2006/relationships/image" Target="../media/image11.emf"/><Relationship Id="rId8" Type="http://schemas.openxmlformats.org/officeDocument/2006/relationships/package" Target="../embeddings/Document7.docx"/><Relationship Id="rId7" Type="http://schemas.openxmlformats.org/officeDocument/2006/relationships/image" Target="../media/image10.png"/><Relationship Id="rId6" Type="http://schemas.openxmlformats.org/officeDocument/2006/relationships/image" Target="../media/image9.emf"/><Relationship Id="rId5" Type="http://schemas.openxmlformats.org/officeDocument/2006/relationships/package" Target="../embeddings/Document6.docx"/><Relationship Id="rId4" Type="http://schemas.openxmlformats.org/officeDocument/2006/relationships/image" Target="../media/image8.emf"/><Relationship Id="rId3" Type="http://schemas.openxmlformats.org/officeDocument/2006/relationships/package" Target="../embeddings/Document5.docx"/><Relationship Id="rId2" Type="http://schemas.openxmlformats.org/officeDocument/2006/relationships/image" Target="../media/image7.emf"/><Relationship Id="rId13" Type="http://schemas.openxmlformats.org/officeDocument/2006/relationships/vmlDrawing" Target="../drawings/vmlDrawing2.vml"/><Relationship Id="rId12" Type="http://schemas.openxmlformats.org/officeDocument/2006/relationships/slideLayout" Target="../slideLayouts/slideLayout3.xml"/><Relationship Id="rId11" Type="http://schemas.openxmlformats.org/officeDocument/2006/relationships/image" Target="../media/image12.emf"/><Relationship Id="rId10" Type="http://schemas.openxmlformats.org/officeDocument/2006/relationships/package" Target="../embeddings/Document8.docx"/><Relationship Id="rId1" Type="http://schemas.openxmlformats.org/officeDocument/2006/relationships/package" Target="../embeddings/Document4.docx"/></Relationships>
</file>

<file path=ppt/slides/_rels/slide80.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3" Type="http://schemas.openxmlformats.org/officeDocument/2006/relationships/vmlDrawing" Target="../drawings/vmlDrawing55.vml"/><Relationship Id="rId22" Type="http://schemas.openxmlformats.org/officeDocument/2006/relationships/slideLayout" Target="../slideLayouts/slideLayout2.xml"/><Relationship Id="rId21" Type="http://schemas.openxmlformats.org/officeDocument/2006/relationships/image" Target="../media/image180.png"/><Relationship Id="rId20" Type="http://schemas.openxmlformats.org/officeDocument/2006/relationships/image" Target="../media/image179.emf"/><Relationship Id="rId2" Type="http://schemas.openxmlformats.org/officeDocument/2006/relationships/slide" Target="slide46.xml"/><Relationship Id="rId19" Type="http://schemas.openxmlformats.org/officeDocument/2006/relationships/package" Target="../embeddings/Document139.docx"/><Relationship Id="rId18" Type="http://schemas.openxmlformats.org/officeDocument/2006/relationships/image" Target="../media/image178.emf"/><Relationship Id="rId17" Type="http://schemas.openxmlformats.org/officeDocument/2006/relationships/package" Target="../embeddings/Document138.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81.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7" Type="http://schemas.openxmlformats.org/officeDocument/2006/relationships/vmlDrawing" Target="../drawings/vmlDrawing56.vml"/><Relationship Id="rId26" Type="http://schemas.openxmlformats.org/officeDocument/2006/relationships/slideLayout" Target="../slideLayouts/slideLayout3.xml"/><Relationship Id="rId25" Type="http://schemas.openxmlformats.org/officeDocument/2006/relationships/image" Target="../media/image185.emf"/><Relationship Id="rId24" Type="http://schemas.openxmlformats.org/officeDocument/2006/relationships/package" Target="../embeddings/Document143.docx"/><Relationship Id="rId23" Type="http://schemas.openxmlformats.org/officeDocument/2006/relationships/image" Target="../media/image184.emf"/><Relationship Id="rId22" Type="http://schemas.openxmlformats.org/officeDocument/2006/relationships/package" Target="../embeddings/Document142.docx"/><Relationship Id="rId21" Type="http://schemas.openxmlformats.org/officeDocument/2006/relationships/image" Target="../media/image183.emf"/><Relationship Id="rId20" Type="http://schemas.openxmlformats.org/officeDocument/2006/relationships/package" Target="../embeddings/Document141.docx"/><Relationship Id="rId2" Type="http://schemas.openxmlformats.org/officeDocument/2006/relationships/slide" Target="slide46.xml"/><Relationship Id="rId19" Type="http://schemas.openxmlformats.org/officeDocument/2006/relationships/image" Target="../media/image182.png"/><Relationship Id="rId18" Type="http://schemas.openxmlformats.org/officeDocument/2006/relationships/image" Target="../media/image181.emf"/><Relationship Id="rId17" Type="http://schemas.openxmlformats.org/officeDocument/2006/relationships/package" Target="../embeddings/Document140.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82.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3" Type="http://schemas.openxmlformats.org/officeDocument/2006/relationships/vmlDrawing" Target="../drawings/vmlDrawing57.vml"/><Relationship Id="rId22" Type="http://schemas.openxmlformats.org/officeDocument/2006/relationships/slideLayout" Target="../slideLayouts/slideLayout3.xml"/><Relationship Id="rId21" Type="http://schemas.openxmlformats.org/officeDocument/2006/relationships/image" Target="../media/image187.emf"/><Relationship Id="rId20" Type="http://schemas.openxmlformats.org/officeDocument/2006/relationships/package" Target="../embeddings/Document145.docx"/><Relationship Id="rId2" Type="http://schemas.openxmlformats.org/officeDocument/2006/relationships/slide" Target="slide46.xml"/><Relationship Id="rId19" Type="http://schemas.openxmlformats.org/officeDocument/2006/relationships/image" Target="../media/image182.png"/><Relationship Id="rId18" Type="http://schemas.openxmlformats.org/officeDocument/2006/relationships/image" Target="../media/image186.emf"/><Relationship Id="rId17" Type="http://schemas.openxmlformats.org/officeDocument/2006/relationships/package" Target="../embeddings/Document144.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83.xml.rels><?xml version="1.0" encoding="UTF-8" standalone="yes"?>
<Relationships xmlns="http://schemas.openxmlformats.org/package/2006/relationships"><Relationship Id="rId9" Type="http://schemas.openxmlformats.org/officeDocument/2006/relationships/slide" Target="slide54.xml"/><Relationship Id="rId8" Type="http://schemas.openxmlformats.org/officeDocument/2006/relationships/slide" Target="slide52.xml"/><Relationship Id="rId7" Type="http://schemas.openxmlformats.org/officeDocument/2006/relationships/slide" Target="slide49.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slide" Target="slide45.xml"/><Relationship Id="rId3" Type="http://schemas.openxmlformats.org/officeDocument/2006/relationships/image" Target="../media/image86.png"/><Relationship Id="rId25" Type="http://schemas.openxmlformats.org/officeDocument/2006/relationships/vmlDrawing" Target="../drawings/vmlDrawing58.vml"/><Relationship Id="rId24" Type="http://schemas.openxmlformats.org/officeDocument/2006/relationships/slideLayout" Target="../slideLayouts/slideLayout2.xml"/><Relationship Id="rId23" Type="http://schemas.openxmlformats.org/officeDocument/2006/relationships/image" Target="../media/image189.emf"/><Relationship Id="rId22" Type="http://schemas.openxmlformats.org/officeDocument/2006/relationships/package" Target="../embeddings/Document147.docx"/><Relationship Id="rId21" Type="http://schemas.openxmlformats.org/officeDocument/2006/relationships/image" Target="../media/image188.emf"/><Relationship Id="rId20" Type="http://schemas.openxmlformats.org/officeDocument/2006/relationships/package" Target="../embeddings/Document146.docx"/><Relationship Id="rId2" Type="http://schemas.microsoft.com/office/2007/relationships/hdphoto" Target="../media/image85.wdp"/><Relationship Id="rId19" Type="http://schemas.openxmlformats.org/officeDocument/2006/relationships/slide" Target="slide85.xml"/><Relationship Id="rId18" Type="http://schemas.openxmlformats.org/officeDocument/2006/relationships/slide" Target="slide83.xml"/><Relationship Id="rId17" Type="http://schemas.openxmlformats.org/officeDocument/2006/relationships/slide" Target="slide80.xml"/><Relationship Id="rId16" Type="http://schemas.openxmlformats.org/officeDocument/2006/relationships/slide" Target="slide77.xml"/><Relationship Id="rId15" Type="http://schemas.openxmlformats.org/officeDocument/2006/relationships/slide" Target="slide74.xml"/><Relationship Id="rId14" Type="http://schemas.openxmlformats.org/officeDocument/2006/relationships/slide" Target="slide72.xml"/><Relationship Id="rId13" Type="http://schemas.openxmlformats.org/officeDocument/2006/relationships/slide" Target="slide67.xml"/><Relationship Id="rId12" Type="http://schemas.openxmlformats.org/officeDocument/2006/relationships/slide" Target="slide62.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image" Target="../media/image84.png"/></Relationships>
</file>

<file path=ppt/slides/_rels/slide84.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7" Type="http://schemas.openxmlformats.org/officeDocument/2006/relationships/vmlDrawing" Target="../drawings/vmlDrawing59.vml"/><Relationship Id="rId26" Type="http://schemas.openxmlformats.org/officeDocument/2006/relationships/slideLayout" Target="../slideLayouts/slideLayout3.xml"/><Relationship Id="rId25" Type="http://schemas.openxmlformats.org/officeDocument/2006/relationships/image" Target="../media/image194.png"/><Relationship Id="rId24" Type="http://schemas.openxmlformats.org/officeDocument/2006/relationships/image" Target="../media/image193.emf"/><Relationship Id="rId23" Type="http://schemas.openxmlformats.org/officeDocument/2006/relationships/package" Target="../embeddings/Document151.docx"/><Relationship Id="rId22" Type="http://schemas.openxmlformats.org/officeDocument/2006/relationships/image" Target="../media/image192.emf"/><Relationship Id="rId21" Type="http://schemas.openxmlformats.org/officeDocument/2006/relationships/package" Target="../embeddings/Document150.docx"/><Relationship Id="rId20" Type="http://schemas.openxmlformats.org/officeDocument/2006/relationships/image" Target="../media/image191.emf"/><Relationship Id="rId2" Type="http://schemas.openxmlformats.org/officeDocument/2006/relationships/slide" Target="slide46.xml"/><Relationship Id="rId19" Type="http://schemas.openxmlformats.org/officeDocument/2006/relationships/package" Target="../embeddings/Document149.docx"/><Relationship Id="rId18" Type="http://schemas.openxmlformats.org/officeDocument/2006/relationships/image" Target="../media/image190.emf"/><Relationship Id="rId17" Type="http://schemas.openxmlformats.org/officeDocument/2006/relationships/package" Target="../embeddings/Document148.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85.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1" Type="http://schemas.openxmlformats.org/officeDocument/2006/relationships/vmlDrawing" Target="../drawings/vmlDrawing60.vml"/><Relationship Id="rId20" Type="http://schemas.openxmlformats.org/officeDocument/2006/relationships/slideLayout" Target="../slideLayouts/slideLayout1.xml"/><Relationship Id="rId2" Type="http://schemas.openxmlformats.org/officeDocument/2006/relationships/slide" Target="slide46.xml"/><Relationship Id="rId19" Type="http://schemas.openxmlformats.org/officeDocument/2006/relationships/image" Target="../media/image196.png"/><Relationship Id="rId18" Type="http://schemas.openxmlformats.org/officeDocument/2006/relationships/image" Target="../media/image195.emf"/><Relationship Id="rId17" Type="http://schemas.openxmlformats.org/officeDocument/2006/relationships/package" Target="../embeddings/Document152.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86.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1" Type="http://schemas.openxmlformats.org/officeDocument/2006/relationships/vmlDrawing" Target="../drawings/vmlDrawing61.vml"/><Relationship Id="rId20" Type="http://schemas.openxmlformats.org/officeDocument/2006/relationships/slideLayout" Target="../slideLayouts/slideLayout3.xml"/><Relationship Id="rId2" Type="http://schemas.openxmlformats.org/officeDocument/2006/relationships/slide" Target="slide46.xml"/><Relationship Id="rId19" Type="http://schemas.openxmlformats.org/officeDocument/2006/relationships/image" Target="../media/image196.png"/><Relationship Id="rId18" Type="http://schemas.openxmlformats.org/officeDocument/2006/relationships/image" Target="../media/image197.emf"/><Relationship Id="rId17" Type="http://schemas.openxmlformats.org/officeDocument/2006/relationships/package" Target="../embeddings/Document153.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87.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1" Type="http://schemas.openxmlformats.org/officeDocument/2006/relationships/vmlDrawing" Target="../drawings/vmlDrawing62.vml"/><Relationship Id="rId20" Type="http://schemas.openxmlformats.org/officeDocument/2006/relationships/slideLayout" Target="../slideLayouts/slideLayout1.xml"/><Relationship Id="rId2" Type="http://schemas.openxmlformats.org/officeDocument/2006/relationships/slide" Target="slide46.xml"/><Relationship Id="rId19" Type="http://schemas.openxmlformats.org/officeDocument/2006/relationships/image" Target="../media/image196.png"/><Relationship Id="rId18" Type="http://schemas.openxmlformats.org/officeDocument/2006/relationships/image" Target="../media/image198.emf"/><Relationship Id="rId17" Type="http://schemas.openxmlformats.org/officeDocument/2006/relationships/package" Target="../embeddings/Document154.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88.xml.rels><?xml version="1.0" encoding="UTF-8" standalone="yes"?>
<Relationships xmlns="http://schemas.openxmlformats.org/package/2006/relationships"><Relationship Id="rId9" Type="http://schemas.openxmlformats.org/officeDocument/2006/relationships/slide" Target="slide46.xml"/><Relationship Id="rId8" Type="http://schemas.openxmlformats.org/officeDocument/2006/relationships/slide" Target="slide45.xml"/><Relationship Id="rId7" Type="http://schemas.openxmlformats.org/officeDocument/2006/relationships/image" Target="../media/image202.emf"/><Relationship Id="rId6" Type="http://schemas.openxmlformats.org/officeDocument/2006/relationships/package" Target="../embeddings/Document157.docx"/><Relationship Id="rId5" Type="http://schemas.openxmlformats.org/officeDocument/2006/relationships/image" Target="../media/image201.emf"/><Relationship Id="rId4" Type="http://schemas.openxmlformats.org/officeDocument/2006/relationships/package" Target="../embeddings/Document156.docx"/><Relationship Id="rId3" Type="http://schemas.openxmlformats.org/officeDocument/2006/relationships/image" Target="../media/image200.png"/><Relationship Id="rId25" Type="http://schemas.openxmlformats.org/officeDocument/2006/relationships/vmlDrawing" Target="../drawings/vmlDrawing63.vml"/><Relationship Id="rId24" Type="http://schemas.openxmlformats.org/officeDocument/2006/relationships/slideLayout" Target="../slideLayouts/slideLayout3.xml"/><Relationship Id="rId23" Type="http://schemas.openxmlformats.org/officeDocument/2006/relationships/slide" Target="slide85.xml"/><Relationship Id="rId22" Type="http://schemas.openxmlformats.org/officeDocument/2006/relationships/slide" Target="slide83.xml"/><Relationship Id="rId21" Type="http://schemas.openxmlformats.org/officeDocument/2006/relationships/slide" Target="slide80.xml"/><Relationship Id="rId20" Type="http://schemas.openxmlformats.org/officeDocument/2006/relationships/slide" Target="slide77.xml"/><Relationship Id="rId2" Type="http://schemas.openxmlformats.org/officeDocument/2006/relationships/image" Target="../media/image199.emf"/><Relationship Id="rId19" Type="http://schemas.openxmlformats.org/officeDocument/2006/relationships/slide" Target="slide74.xml"/><Relationship Id="rId18" Type="http://schemas.openxmlformats.org/officeDocument/2006/relationships/slide" Target="slide72.xml"/><Relationship Id="rId17" Type="http://schemas.openxmlformats.org/officeDocument/2006/relationships/slide" Target="slide67.xml"/><Relationship Id="rId16" Type="http://schemas.openxmlformats.org/officeDocument/2006/relationships/slide" Target="slide62.xml"/><Relationship Id="rId15" Type="http://schemas.openxmlformats.org/officeDocument/2006/relationships/slide" Target="slide58.xml"/><Relationship Id="rId14" Type="http://schemas.openxmlformats.org/officeDocument/2006/relationships/slide" Target="slide56.xml"/><Relationship Id="rId13" Type="http://schemas.openxmlformats.org/officeDocument/2006/relationships/slide" Target="slide54.xml"/><Relationship Id="rId12" Type="http://schemas.openxmlformats.org/officeDocument/2006/relationships/slide" Target="slide52.xml"/><Relationship Id="rId11" Type="http://schemas.openxmlformats.org/officeDocument/2006/relationships/slide" Target="slide49.xml"/><Relationship Id="rId10" Type="http://schemas.openxmlformats.org/officeDocument/2006/relationships/slide" Target="slide47.xml"/><Relationship Id="rId1" Type="http://schemas.openxmlformats.org/officeDocument/2006/relationships/package" Target="../embeddings/Document155.docx"/></Relationships>
</file>

<file path=ppt/slides/_rels/slide89.xml.rels><?xml version="1.0" encoding="UTF-8" standalone="yes"?>
<Relationships xmlns="http://schemas.openxmlformats.org/package/2006/relationships"><Relationship Id="rId9" Type="http://schemas.openxmlformats.org/officeDocument/2006/relationships/slide" Target="slide62.xml"/><Relationship Id="rId8" Type="http://schemas.openxmlformats.org/officeDocument/2006/relationships/slide" Target="slide58.xml"/><Relationship Id="rId7" Type="http://schemas.openxmlformats.org/officeDocument/2006/relationships/slide" Target="slide56.xml"/><Relationship Id="rId6" Type="http://schemas.openxmlformats.org/officeDocument/2006/relationships/slide" Target="slide54.xml"/><Relationship Id="rId5" Type="http://schemas.openxmlformats.org/officeDocument/2006/relationships/slide" Target="slide52.xml"/><Relationship Id="rId4" Type="http://schemas.openxmlformats.org/officeDocument/2006/relationships/slide" Target="slide49.xml"/><Relationship Id="rId3" Type="http://schemas.openxmlformats.org/officeDocument/2006/relationships/slide" Target="slide47.xml"/><Relationship Id="rId27" Type="http://schemas.openxmlformats.org/officeDocument/2006/relationships/vmlDrawing" Target="../drawings/vmlDrawing64.vml"/><Relationship Id="rId26" Type="http://schemas.openxmlformats.org/officeDocument/2006/relationships/slideLayout" Target="../slideLayouts/slideLayout3.xml"/><Relationship Id="rId25" Type="http://schemas.openxmlformats.org/officeDocument/2006/relationships/image" Target="../media/image200.png"/><Relationship Id="rId24" Type="http://schemas.openxmlformats.org/officeDocument/2006/relationships/image" Target="../media/image206.emf"/><Relationship Id="rId23" Type="http://schemas.openxmlformats.org/officeDocument/2006/relationships/package" Target="../embeddings/Document161.docx"/><Relationship Id="rId22" Type="http://schemas.openxmlformats.org/officeDocument/2006/relationships/image" Target="../media/image205.emf"/><Relationship Id="rId21" Type="http://schemas.openxmlformats.org/officeDocument/2006/relationships/package" Target="../embeddings/Document160.docx"/><Relationship Id="rId20" Type="http://schemas.openxmlformats.org/officeDocument/2006/relationships/image" Target="../media/image204.emf"/><Relationship Id="rId2" Type="http://schemas.openxmlformats.org/officeDocument/2006/relationships/slide" Target="slide46.xml"/><Relationship Id="rId19" Type="http://schemas.openxmlformats.org/officeDocument/2006/relationships/package" Target="../embeddings/Document159.docx"/><Relationship Id="rId18" Type="http://schemas.openxmlformats.org/officeDocument/2006/relationships/image" Target="../media/image203.emf"/><Relationship Id="rId17" Type="http://schemas.openxmlformats.org/officeDocument/2006/relationships/package" Target="../embeddings/Document158.docx"/><Relationship Id="rId16" Type="http://schemas.openxmlformats.org/officeDocument/2006/relationships/slide" Target="slide85.xml"/><Relationship Id="rId15" Type="http://schemas.openxmlformats.org/officeDocument/2006/relationships/slide" Target="slide83.xml"/><Relationship Id="rId14" Type="http://schemas.openxmlformats.org/officeDocument/2006/relationships/slide" Target="slide80.xml"/><Relationship Id="rId13" Type="http://schemas.openxmlformats.org/officeDocument/2006/relationships/slide" Target="slide77.xml"/><Relationship Id="rId12" Type="http://schemas.openxmlformats.org/officeDocument/2006/relationships/slide" Target="slide74.xml"/><Relationship Id="rId11" Type="http://schemas.openxmlformats.org/officeDocument/2006/relationships/slide" Target="slide72.xml"/><Relationship Id="rId10" Type="http://schemas.openxmlformats.org/officeDocument/2006/relationships/slide" Target="slide67.xml"/><Relationship Id="rId1" Type="http://schemas.openxmlformats.org/officeDocument/2006/relationships/slide" Target="slide45.xml"/></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13.emf"/><Relationship Id="rId1" Type="http://schemas.openxmlformats.org/officeDocument/2006/relationships/package" Target="../embeddings/Document9.docx"/></Relationships>
</file>

<file path=ppt/slides/_rels/slide90.xml.rels><?xml version="1.0" encoding="UTF-8" standalone="yes"?>
<Relationships xmlns="http://schemas.openxmlformats.org/package/2006/relationships"><Relationship Id="rId9" Type="http://schemas.openxmlformats.org/officeDocument/2006/relationships/slide" Target="slide56.xml"/><Relationship Id="rId8" Type="http://schemas.openxmlformats.org/officeDocument/2006/relationships/slide" Target="slide54.xml"/><Relationship Id="rId7" Type="http://schemas.openxmlformats.org/officeDocument/2006/relationships/slide" Target="slide52.xml"/><Relationship Id="rId6" Type="http://schemas.openxmlformats.org/officeDocument/2006/relationships/slide" Target="slide49.xml"/><Relationship Id="rId5" Type="http://schemas.openxmlformats.org/officeDocument/2006/relationships/slide" Target="slide47.xml"/><Relationship Id="rId4" Type="http://schemas.openxmlformats.org/officeDocument/2006/relationships/slide" Target="slide46.xml"/><Relationship Id="rId3" Type="http://schemas.openxmlformats.org/officeDocument/2006/relationships/slide" Target="slide45.xml"/><Relationship Id="rId23" Type="http://schemas.openxmlformats.org/officeDocument/2006/relationships/vmlDrawing" Target="../drawings/vmlDrawing65.vml"/><Relationship Id="rId22" Type="http://schemas.openxmlformats.org/officeDocument/2006/relationships/slideLayout" Target="../slideLayouts/slideLayout3.xml"/><Relationship Id="rId21" Type="http://schemas.openxmlformats.org/officeDocument/2006/relationships/image" Target="../media/image200.png"/><Relationship Id="rId20" Type="http://schemas.openxmlformats.org/officeDocument/2006/relationships/image" Target="../media/image207.emf"/><Relationship Id="rId2" Type="http://schemas.openxmlformats.org/officeDocument/2006/relationships/image" Target="../media/image20.png"/><Relationship Id="rId19" Type="http://schemas.openxmlformats.org/officeDocument/2006/relationships/package" Target="../embeddings/Document162.docx"/><Relationship Id="rId18" Type="http://schemas.openxmlformats.org/officeDocument/2006/relationships/slide" Target="slide85.xml"/><Relationship Id="rId17" Type="http://schemas.openxmlformats.org/officeDocument/2006/relationships/slide" Target="slide83.xml"/><Relationship Id="rId16" Type="http://schemas.openxmlformats.org/officeDocument/2006/relationships/slide" Target="slide80.xml"/><Relationship Id="rId15" Type="http://schemas.openxmlformats.org/officeDocument/2006/relationships/slide" Target="slide77.xml"/><Relationship Id="rId14" Type="http://schemas.openxmlformats.org/officeDocument/2006/relationships/slide" Target="slide74.xml"/><Relationship Id="rId13" Type="http://schemas.openxmlformats.org/officeDocument/2006/relationships/slide" Target="slide72.xml"/><Relationship Id="rId12" Type="http://schemas.openxmlformats.org/officeDocument/2006/relationships/slide" Target="slide67.xml"/><Relationship Id="rId11" Type="http://schemas.openxmlformats.org/officeDocument/2006/relationships/slide" Target="slide62.xml"/><Relationship Id="rId10" Type="http://schemas.openxmlformats.org/officeDocument/2006/relationships/slide" Target="slide58.xml"/><Relationship Id="rId1" Type="http://schemas.openxmlformats.org/officeDocument/2006/relationships/slide" Target="slide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4000"/>
          </a:schemeClr>
        </a:solidFill>
        <a:effectLst/>
      </p:bgPr>
    </p:bg>
    <p:spTree>
      <p:nvGrpSpPr>
        <p:cNvPr id="1" name=""/>
        <p:cNvGrpSpPr/>
        <p:nvPr/>
      </p:nvGrpSpPr>
      <p:grpSpPr>
        <a:xfrm>
          <a:off x="0" y="0"/>
          <a:ext cx="0" cy="0"/>
          <a:chOff x="0" y="0"/>
          <a:chExt cx="0" cy="0"/>
        </a:xfrm>
      </p:grpSpPr>
      <p:sp>
        <p:nvSpPr>
          <p:cNvPr id="2" name="Freeform 8"/>
          <p:cNvSpPr/>
          <p:nvPr/>
        </p:nvSpPr>
        <p:spPr bwMode="auto">
          <a:xfrm>
            <a:off x="3698875" y="-9525"/>
            <a:ext cx="8489950" cy="6864350"/>
          </a:xfrm>
          <a:custGeom>
            <a:avLst/>
            <a:gdLst>
              <a:gd name="T0" fmla="*/ 1806 w 5348"/>
              <a:gd name="T1" fmla="*/ 0 h 4324"/>
              <a:gd name="T2" fmla="*/ 0 w 5348"/>
              <a:gd name="T3" fmla="*/ 4324 h 4324"/>
              <a:gd name="T4" fmla="*/ 4241 w 5348"/>
              <a:gd name="T5" fmla="*/ 4324 h 4324"/>
              <a:gd name="T6" fmla="*/ 5348 w 5348"/>
              <a:gd name="T7" fmla="*/ 1689 h 4324"/>
              <a:gd name="T8" fmla="*/ 5348 w 5348"/>
              <a:gd name="T9" fmla="*/ 0 h 4324"/>
              <a:gd name="T10" fmla="*/ 1806 w 5348"/>
              <a:gd name="T11" fmla="*/ 0 h 4324"/>
            </a:gdLst>
            <a:ahLst/>
            <a:cxnLst>
              <a:cxn ang="0">
                <a:pos x="T0" y="T1"/>
              </a:cxn>
              <a:cxn ang="0">
                <a:pos x="T2" y="T3"/>
              </a:cxn>
              <a:cxn ang="0">
                <a:pos x="T4" y="T5"/>
              </a:cxn>
              <a:cxn ang="0">
                <a:pos x="T6" y="T7"/>
              </a:cxn>
              <a:cxn ang="0">
                <a:pos x="T8" y="T9"/>
              </a:cxn>
              <a:cxn ang="0">
                <a:pos x="T10" y="T11"/>
              </a:cxn>
            </a:cxnLst>
            <a:rect l="0" t="0" r="r" b="b"/>
            <a:pathLst>
              <a:path w="5348" h="4324">
                <a:moveTo>
                  <a:pt x="1806" y="0"/>
                </a:moveTo>
                <a:lnTo>
                  <a:pt x="0" y="4324"/>
                </a:lnTo>
                <a:lnTo>
                  <a:pt x="4241" y="4324"/>
                </a:lnTo>
                <a:lnTo>
                  <a:pt x="5348" y="1689"/>
                </a:lnTo>
                <a:lnTo>
                  <a:pt x="5348" y="0"/>
                </a:lnTo>
                <a:lnTo>
                  <a:pt x="1806" y="0"/>
                </a:lnTo>
                <a:close/>
              </a:path>
            </a:pathLst>
          </a:custGeom>
          <a:solidFill>
            <a:srgbClr val="A6BCD6">
              <a:alpha val="38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894BA">
              <a:alpha val="5000"/>
            </a:srgbClr>
          </a:solidFill>
          <a:ln>
            <a:noFill/>
          </a:ln>
        </p:spPr>
        <p:txBody>
          <a:bodyPr vert="horz" wrap="square" lIns="91440" tIns="45720" rIns="91440" bIns="45720" numCol="1" anchor="t" anchorCtr="0" compatLnSpc="1"/>
          <a:lstStyle/>
          <a:p>
            <a:endParaRPr lang="zh-CN" altLang="en-US"/>
          </a:p>
        </p:txBody>
      </p:sp>
      <p:sp>
        <p:nvSpPr>
          <p:cNvPr id="4" name="矩形 3"/>
          <p:cNvSpPr/>
          <p:nvPr/>
        </p:nvSpPr>
        <p:spPr>
          <a:xfrm>
            <a:off x="982662" y="2060345"/>
            <a:ext cx="11209337" cy="2223358"/>
          </a:xfrm>
          <a:prstGeom prst="rect">
            <a:avLst/>
          </a:prstGeom>
          <a:solidFill>
            <a:srgbClr val="2894BA">
              <a:alpha val="85000"/>
            </a:srgbClr>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5" name="文本框 4"/>
          <p:cNvSpPr txBox="1"/>
          <p:nvPr/>
        </p:nvSpPr>
        <p:spPr>
          <a:xfrm>
            <a:off x="1525336" y="2971014"/>
            <a:ext cx="10475320" cy="904799"/>
          </a:xfrm>
          <a:prstGeom prst="rect">
            <a:avLst/>
          </a:prstGeom>
          <a:noFill/>
        </p:spPr>
        <p:txBody>
          <a:bodyPr wrap="square" rtlCol="0">
            <a:spAutoFit/>
            <a:scene3d>
              <a:camera prst="orthographicFront"/>
              <a:lightRig rig="threePt" dir="t"/>
            </a:scene3d>
            <a:sp3d contourW="12700"/>
          </a:bodyPr>
          <a:lstStyle/>
          <a:p>
            <a:pPr defTabSz="1218565">
              <a:lnSpc>
                <a:spcPct val="130000"/>
              </a:lnSpc>
              <a:tabLst>
                <a:tab pos="2249805" algn="l"/>
              </a:tabLst>
            </a:pPr>
            <a:r>
              <a:rPr lang="en-US" altLang="zh-CN" sz="4500" b="1" dirty="0">
                <a:solidFill>
                  <a:schemeClr val="bg1"/>
                </a:solidFill>
                <a:latin typeface="微软雅黑" panose="020B0503020204020204" pitchFamily="34" charset="-122"/>
              </a:rPr>
              <a:t>6.3.3</a:t>
            </a:r>
            <a:r>
              <a:rPr lang="zh-CN" altLang="zh-CN" sz="4500" b="1" dirty="0">
                <a:solidFill>
                  <a:schemeClr val="bg1"/>
                </a:solidFill>
                <a:latin typeface="微软雅黑" panose="020B0503020204020204" pitchFamily="34" charset="-122"/>
              </a:rPr>
              <a:t>　空间角的计算</a:t>
            </a:r>
            <a:endParaRPr lang="zh-CN" altLang="zh-CN" sz="4500" b="1" dirty="0">
              <a:solidFill>
                <a:schemeClr val="bg1"/>
              </a:solidFill>
              <a:latin typeface="微软雅黑" panose="020B0503020204020204" pitchFamily="34" charset="-122"/>
            </a:endParaRPr>
          </a:p>
        </p:txBody>
      </p:sp>
      <p:sp>
        <p:nvSpPr>
          <p:cNvPr id="6"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419FC0"/>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
        <p:nvSpPr>
          <p:cNvPr id="7" name="矩形 6"/>
          <p:cNvSpPr/>
          <p:nvPr/>
        </p:nvSpPr>
        <p:spPr>
          <a:xfrm>
            <a:off x="1525336" y="2420888"/>
            <a:ext cx="7811023"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dirty="0" smtClean="0">
                <a:solidFill>
                  <a:schemeClr val="bg1"/>
                </a:solidFill>
                <a:latin typeface="微软雅黑" panose="020B0503020204020204" pitchFamily="34" charset="-122"/>
                <a:cs typeface="Times New Roman" panose="02020603050405020304" pitchFamily="18" charset="0"/>
              </a:rPr>
              <a:t>第</a:t>
            </a:r>
            <a:r>
              <a:rPr lang="en-US" altLang="zh-CN" sz="2400" dirty="0" smtClean="0">
                <a:solidFill>
                  <a:schemeClr val="bg1"/>
                </a:solidFill>
                <a:latin typeface="微软雅黑" panose="020B0503020204020204" pitchFamily="34" charset="-122"/>
                <a:cs typeface="Times New Roman" panose="02020603050405020304" pitchFamily="18" charset="0"/>
              </a:rPr>
              <a:t>6</a:t>
            </a:r>
            <a:r>
              <a:rPr lang="zh-CN" altLang="zh-CN" sz="2400" dirty="0" smtClean="0">
                <a:solidFill>
                  <a:schemeClr val="bg1"/>
                </a:solidFill>
                <a:latin typeface="微软雅黑" panose="020B0503020204020204" pitchFamily="34" charset="-122"/>
                <a:cs typeface="Times New Roman" panose="02020603050405020304" pitchFamily="18" charset="0"/>
              </a:rPr>
              <a:t>章　</a:t>
            </a:r>
            <a:r>
              <a:rPr lang="zh-CN" altLang="zh-CN" sz="2400" dirty="0"/>
              <a:t>空间向量</a:t>
            </a:r>
            <a:r>
              <a:rPr lang="zh-CN" altLang="en-US" sz="2400" dirty="0"/>
              <a:t>与立体几何</a:t>
            </a:r>
            <a:endParaRPr lang="zh-CN" altLang="zh-CN" sz="2400" dirty="0">
              <a:solidFill>
                <a:schemeClr val="bg1"/>
              </a:solidFill>
              <a:latin typeface="微软雅黑" panose="020B0503020204020204" pitchFamily="34" charset="-122"/>
              <a:cs typeface="Times New Roman" panose="02020603050405020304" pitchFamily="18" charset="0"/>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5000"/>
            </a:srgbClr>
          </a:solidFill>
          <a:ln>
            <a:noFill/>
          </a:ln>
        </p:spPr>
        <p:txBody>
          <a:bodyPr vert="horz" wrap="square" lIns="91440" tIns="45720" rIns="91440" bIns="45720" numCol="1" anchor="t" anchorCtr="0" compatLnSpc="1"/>
          <a:lstStyle/>
          <a:p>
            <a:endParaRPr lang="zh-CN" altLang="en-US"/>
          </a:p>
        </p:txBody>
      </p:sp>
      <p:sp>
        <p:nvSpPr>
          <p:cNvPr id="9" name="文本框 8"/>
          <p:cNvSpPr txBox="1"/>
          <p:nvPr/>
        </p:nvSpPr>
        <p:spPr>
          <a:xfrm>
            <a:off x="4826000" y="1859915"/>
            <a:ext cx="2540000" cy="3138170"/>
          </a:xfrm>
          <a:prstGeom prst="rect">
            <a:avLst/>
          </a:prstGeom>
          <a:noFill/>
        </p:spPr>
        <p:txBody>
          <a:bodyPr wrap="square" rtlCol="0" anchor="t">
            <a:spAutoFit/>
          </a:bodyPr>
          <a:p>
            <a:r>
              <a:rPr lang="zh-CN" altLang="en-US"/>
              <a:t>本资料分享自高中数学同步资源大全QQ群483122854 专注收集同步资源期待你的加入与分享</a:t>
            </a:r>
            <a:endParaRPr lang="zh-CN" altLang="en-US"/>
          </a:p>
          <a:p>
            <a:endParaRPr lang="zh-CN" altLang="en-US"/>
          </a:p>
          <a:p>
            <a:r>
              <a:rPr lang="zh-CN" altLang="en-US"/>
              <a:t>联系QQ309000116加入百度网盘群2500G一线老师必备资料一键转存，自动更新，一劳永逸</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4888" y="548680"/>
            <a:ext cx="11197736" cy="1310808"/>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en-US"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已知四棱锥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的底面是正方形且侧棱长与底面边长都相等，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所成的角的余弦值为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52868" y="2083817"/>
          <a:ext cx="8156575" cy="1273175"/>
        </p:xfrm>
        <a:graphic>
          <a:graphicData uri="http://schemas.openxmlformats.org/presentationml/2006/ole">
            <mc:AlternateContent xmlns:mc="http://schemas.openxmlformats.org/markup-compatibility/2006">
              <mc:Choice xmlns:v="urn:schemas-microsoft-com:vml" Requires="v">
                <p:oleObj spid="_x0000_s921622" name="文档" r:id="rId1" imgW="8171815" imgH="1276350" progId="Word.Document.12">
                  <p:embed/>
                </p:oleObj>
              </mc:Choice>
              <mc:Fallback>
                <p:oleObj name="文档" r:id="rId1" imgW="8171815" imgH="1276350" progId="Word.Document.12">
                  <p:embed/>
                  <p:pic>
                    <p:nvPicPr>
                      <p:cNvPr id="0" name="图片 921621"/>
                      <p:cNvPicPr/>
                      <p:nvPr/>
                    </p:nvPicPr>
                    <p:blipFill>
                      <a:blip r:embed="rId2"/>
                      <a:stretch>
                        <a:fillRect/>
                      </a:stretch>
                    </p:blipFill>
                    <p:spPr>
                      <a:xfrm>
                        <a:off x="652868" y="2083817"/>
                        <a:ext cx="8156575" cy="1273175"/>
                      </a:xfrm>
                      <a:prstGeom prst="rect">
                        <a:avLst/>
                      </a:prstGeom>
                    </p:spPr>
                  </p:pic>
                </p:oleObj>
              </mc:Fallback>
            </mc:AlternateContent>
          </a:graphicData>
        </a:graphic>
      </p:graphicFrame>
      <p:sp>
        <p:nvSpPr>
          <p:cNvPr id="5" name="TextBox 19"/>
          <p:cNvSpPr txBox="1"/>
          <p:nvPr/>
        </p:nvSpPr>
        <p:spPr>
          <a:xfrm>
            <a:off x="3452970" y="223338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5380" y="260648"/>
            <a:ext cx="11161240"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黑体" panose="02010609060101010101" charset="-122"/>
                <a:cs typeface="Times New Roman" panose="02020603050405020304" pitchFamily="18" charset="0"/>
              </a:rPr>
              <a:t>　连接</a:t>
            </a:r>
            <a:r>
              <a:rPr lang="en-US" altLang="zh-CN" sz="2800" i="1" kern="100" dirty="0">
                <a:latin typeface="Times New Roman" panose="02020603050405020304" pitchFamily="18" charset="0"/>
                <a:ea typeface="黑体" panose="02010609060101010101" charset="-122"/>
              </a:rPr>
              <a:t>AC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rPr>
              <a:t>BD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交于点</a:t>
            </a:r>
            <a:r>
              <a:rPr lang="en-US" altLang="zh-CN" sz="2800" i="1" kern="100" dirty="0">
                <a:latin typeface="Times New Roman" panose="02020603050405020304" pitchFamily="18" charset="0"/>
                <a:ea typeface="黑体" panose="02010609060101010101" charset="-122"/>
              </a:rPr>
              <a:t>O</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，以</a:t>
            </a:r>
            <a:r>
              <a:rPr lang="en-US" altLang="zh-CN" sz="2800" i="1" kern="100" dirty="0">
                <a:latin typeface="Times New Roman" panose="02020603050405020304" pitchFamily="18" charset="0"/>
                <a:ea typeface="黑体" panose="02010609060101010101" charset="-122"/>
              </a:rPr>
              <a:t>O</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为坐标原点，分别以</a:t>
            </a:r>
            <a:r>
              <a:rPr lang="en-US" altLang="zh-CN" sz="2800" i="1" kern="100" dirty="0">
                <a:latin typeface="Times New Roman" panose="02020603050405020304" pitchFamily="18" charset="0"/>
                <a:ea typeface="黑体" panose="02010609060101010101" charset="-122"/>
              </a:rPr>
              <a:t>OB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rPr>
              <a:t>OC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rPr>
              <a:t>OS</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所在直线为</a:t>
            </a:r>
            <a:r>
              <a:rPr lang="en-US" altLang="zh-CN" sz="2800" i="1" kern="100" dirty="0">
                <a:latin typeface="Times New Roman" panose="02020603050405020304" pitchFamily="18" charset="0"/>
                <a:ea typeface="黑体" panose="02010609060101010101" charset="-122"/>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轴，建立空间直角坐标系如图所示，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nvGraphicFramePr>
        <p:xfrm>
          <a:off x="595313" y="1700808"/>
          <a:ext cx="8186737" cy="2116138"/>
        </p:xfrm>
        <a:graphic>
          <a:graphicData uri="http://schemas.openxmlformats.org/presentationml/2006/ole">
            <mc:AlternateContent xmlns:mc="http://schemas.openxmlformats.org/markup-compatibility/2006">
              <mc:Choice xmlns:v="urn:schemas-microsoft-com:vml" Requires="v">
                <p:oleObj spid="_x0000_s858300" name="文档" r:id="rId1" imgW="8389620" imgH="2175510" progId="Word.Document.12">
                  <p:embed/>
                </p:oleObj>
              </mc:Choice>
              <mc:Fallback>
                <p:oleObj name="文档" r:id="rId1" imgW="8389620" imgH="2175510" progId="Word.Document.12">
                  <p:embed/>
                  <p:pic>
                    <p:nvPicPr>
                      <p:cNvPr id="0" name="图片 858299"/>
                      <p:cNvPicPr/>
                      <p:nvPr/>
                    </p:nvPicPr>
                    <p:blipFill>
                      <a:blip r:embed="rId2"/>
                      <a:stretch>
                        <a:fillRect/>
                      </a:stretch>
                    </p:blipFill>
                    <p:spPr>
                      <a:xfrm>
                        <a:off x="595313" y="1700808"/>
                        <a:ext cx="8186737" cy="2116138"/>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595313" y="3212976"/>
          <a:ext cx="6731000" cy="1265238"/>
        </p:xfrm>
        <a:graphic>
          <a:graphicData uri="http://schemas.openxmlformats.org/presentationml/2006/ole">
            <mc:AlternateContent xmlns:mc="http://schemas.openxmlformats.org/markup-compatibility/2006">
              <mc:Choice xmlns:v="urn:schemas-microsoft-com:vml" Requires="v">
                <p:oleObj spid="_x0000_s858301" name="文档" r:id="rId3" imgW="6939280" imgH="1311275" progId="Word.Document.12">
                  <p:embed/>
                </p:oleObj>
              </mc:Choice>
              <mc:Fallback>
                <p:oleObj name="文档" r:id="rId3" imgW="6939280" imgH="1311275" progId="Word.Document.12">
                  <p:embed/>
                  <p:pic>
                    <p:nvPicPr>
                      <p:cNvPr id="0" name="图片 858300"/>
                      <p:cNvPicPr/>
                      <p:nvPr/>
                    </p:nvPicPr>
                    <p:blipFill>
                      <a:blip r:embed="rId4"/>
                      <a:stretch>
                        <a:fillRect/>
                      </a:stretch>
                    </p:blipFill>
                    <p:spPr>
                      <a:xfrm>
                        <a:off x="595313" y="3212976"/>
                        <a:ext cx="6731000" cy="1265238"/>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595313" y="4149080"/>
          <a:ext cx="8750300" cy="1530350"/>
        </p:xfrm>
        <a:graphic>
          <a:graphicData uri="http://schemas.openxmlformats.org/presentationml/2006/ole">
            <mc:AlternateContent xmlns:mc="http://schemas.openxmlformats.org/markup-compatibility/2006">
              <mc:Choice xmlns:v="urn:schemas-microsoft-com:vml" Requires="v">
                <p:oleObj spid="_x0000_s858302" name="文档" r:id="rId5" imgW="9018905" imgH="1586230" progId="Word.Document.12">
                  <p:embed/>
                </p:oleObj>
              </mc:Choice>
              <mc:Fallback>
                <p:oleObj name="文档" r:id="rId5" imgW="9018905" imgH="1586230" progId="Word.Document.12">
                  <p:embed/>
                  <p:pic>
                    <p:nvPicPr>
                      <p:cNvPr id="0" name="图片 858301"/>
                      <p:cNvPicPr/>
                      <p:nvPr/>
                    </p:nvPicPr>
                    <p:blipFill>
                      <a:blip r:embed="rId6"/>
                      <a:stretch>
                        <a:fillRect/>
                      </a:stretch>
                    </p:blipFill>
                    <p:spPr>
                      <a:xfrm>
                        <a:off x="595313" y="4149080"/>
                        <a:ext cx="8750300" cy="153035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595313" y="5558175"/>
          <a:ext cx="8750300" cy="1138238"/>
        </p:xfrm>
        <a:graphic>
          <a:graphicData uri="http://schemas.openxmlformats.org/presentationml/2006/ole">
            <mc:AlternateContent xmlns:mc="http://schemas.openxmlformats.org/markup-compatibility/2006">
              <mc:Choice xmlns:v="urn:schemas-microsoft-com:vml" Requires="v">
                <p:oleObj spid="_x0000_s858303" name="文档" r:id="rId7" imgW="9018905" imgH="1182370" progId="Word.Document.12">
                  <p:embed/>
                </p:oleObj>
              </mc:Choice>
              <mc:Fallback>
                <p:oleObj name="文档" r:id="rId7" imgW="9018905" imgH="1182370" progId="Word.Document.12">
                  <p:embed/>
                  <p:pic>
                    <p:nvPicPr>
                      <p:cNvPr id="0" name="图片 858302"/>
                      <p:cNvPicPr/>
                      <p:nvPr/>
                    </p:nvPicPr>
                    <p:blipFill>
                      <a:blip r:embed="rId8"/>
                      <a:stretch>
                        <a:fillRect/>
                      </a:stretch>
                    </p:blipFill>
                    <p:spPr>
                      <a:xfrm>
                        <a:off x="595313" y="5558175"/>
                        <a:ext cx="8750300" cy="1138238"/>
                      </a:xfrm>
                      <a:prstGeom prst="rect">
                        <a:avLst/>
                      </a:prstGeom>
                    </p:spPr>
                  </p:pic>
                </p:oleObj>
              </mc:Fallback>
            </mc:AlternateContent>
          </a:graphicData>
        </a:graphic>
      </p:graphicFrame>
      <p:pic>
        <p:nvPicPr>
          <p:cNvPr id="858219" name="Picture 107" descr="6-169"/>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6280" y="1699836"/>
            <a:ext cx="2594067" cy="239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返回">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858219"/>
                                        </p:tgtEl>
                                        <p:attrNameLst>
                                          <p:attrName>style.visibility</p:attrName>
                                        </p:attrNameLst>
                                      </p:cBhvr>
                                      <p:to>
                                        <p:strVal val="visible"/>
                                      </p:to>
                                    </p:set>
                                    <p:animEffect transition="in" filter="blinds(horizontal)">
                                      <p:cBhvr>
                                        <p:cTn id="10" dur="500"/>
                                        <p:tgtEl>
                                          <p:spTgt spid="8582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39688" y="2760826"/>
            <a:ext cx="11712624"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二、直线与平面所成的角</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1124744"/>
            <a:ext cx="11161240" cy="138499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问题</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直线的方向向量与平面的法向量所成的角是否是直线与平面所成的角？</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矩形 14"/>
          <p:cNvSpPr/>
          <p:nvPr/>
        </p:nvSpPr>
        <p:spPr>
          <a:xfrm>
            <a:off x="515380" y="2564904"/>
            <a:ext cx="11161240"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solidFill>
                  <a:srgbClr val="C00000"/>
                </a:solidFill>
                <a:latin typeface="Times New Roman" panose="02020603050405020304" pitchFamily="18" charset="0"/>
                <a:ea typeface="黑体" panose="02010609060101010101" charset="-122"/>
                <a:cs typeface="Times New Roman" panose="02020603050405020304" pitchFamily="18" charset="0"/>
              </a:rPr>
              <a:t>不是</a:t>
            </a:r>
            <a:r>
              <a:rPr lang="en-US" altLang="zh-CN" sz="2800" kern="100">
                <a:solidFill>
                  <a:srgbClr val="C00000"/>
                </a:solidFill>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1110576"/>
            <a:ext cx="11161240" cy="6644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5" name="组合 4"/>
          <p:cNvGrpSpPr/>
          <p:nvPr/>
        </p:nvGrpSpPr>
        <p:grpSpPr>
          <a:xfrm>
            <a:off x="518979" y="404664"/>
            <a:ext cx="1919234" cy="534146"/>
            <a:chOff x="5232856" y="1918920"/>
            <a:chExt cx="1919234" cy="534146"/>
          </a:xfrm>
        </p:grpSpPr>
        <p:sp>
          <p:nvSpPr>
            <p:cNvPr id="6" name="任意多边形 5"/>
            <p:cNvSpPr/>
            <p:nvPr/>
          </p:nvSpPr>
          <p:spPr>
            <a:xfrm>
              <a:off x="5232856" y="1930157"/>
              <a:ext cx="240440" cy="469424"/>
            </a:xfrm>
            <a:custGeom>
              <a:avLst/>
              <a:gdLst>
                <a:gd name="connsiteX0" fmla="*/ 0 w 240440"/>
                <a:gd name="connsiteY0" fmla="*/ 0 h 469424"/>
                <a:gd name="connsiteX1" fmla="*/ 240440 w 240440"/>
                <a:gd name="connsiteY1" fmla="*/ 0 h 469424"/>
                <a:gd name="connsiteX2" fmla="*/ 240440 w 240440"/>
                <a:gd name="connsiteY2" fmla="*/ 469424 h 469424"/>
                <a:gd name="connsiteX3" fmla="*/ 157350 w 240440"/>
                <a:gd name="connsiteY3" fmla="*/ 469424 h 469424"/>
                <a:gd name="connsiteX4" fmla="*/ 157350 w 240440"/>
                <a:gd name="connsiteY4" fmla="*/ 77847 h 469424"/>
                <a:gd name="connsiteX5" fmla="*/ 141202 w 240440"/>
                <a:gd name="connsiteY5" fmla="*/ 77847 h 469424"/>
                <a:gd name="connsiteX6" fmla="*/ 141202 w 240440"/>
                <a:gd name="connsiteY6" fmla="*/ 77493 h 469424"/>
                <a:gd name="connsiteX7" fmla="*/ 103977 w 240440"/>
                <a:gd name="connsiteY7" fmla="*/ 77493 h 469424"/>
                <a:gd name="connsiteX8" fmla="*/ 103977 w 240440"/>
                <a:gd name="connsiteY8" fmla="*/ 77847 h 469424"/>
                <a:gd name="connsiteX9" fmla="*/ 85342 w 240440"/>
                <a:gd name="connsiteY9" fmla="*/ 77847 h 469424"/>
                <a:gd name="connsiteX10" fmla="*/ 85342 w 240440"/>
                <a:gd name="connsiteY10" fmla="*/ 469424 h 469424"/>
                <a:gd name="connsiteX11" fmla="*/ 0 w 240440"/>
                <a:gd name="connsiteY11" fmla="*/ 469424 h 4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440" h="469424">
                  <a:moveTo>
                    <a:pt x="0" y="0"/>
                  </a:moveTo>
                  <a:lnTo>
                    <a:pt x="240440" y="0"/>
                  </a:lnTo>
                  <a:lnTo>
                    <a:pt x="240440" y="469424"/>
                  </a:lnTo>
                  <a:lnTo>
                    <a:pt x="157350" y="469424"/>
                  </a:lnTo>
                  <a:lnTo>
                    <a:pt x="157350" y="77847"/>
                  </a:lnTo>
                  <a:lnTo>
                    <a:pt x="141202" y="77847"/>
                  </a:lnTo>
                  <a:lnTo>
                    <a:pt x="141202" y="77493"/>
                  </a:lnTo>
                  <a:lnTo>
                    <a:pt x="103977" y="77493"/>
                  </a:lnTo>
                  <a:lnTo>
                    <a:pt x="103977" y="77847"/>
                  </a:lnTo>
                  <a:lnTo>
                    <a:pt x="85342" y="77847"/>
                  </a:lnTo>
                  <a:lnTo>
                    <a:pt x="85342" y="469424"/>
                  </a:lnTo>
                  <a:lnTo>
                    <a:pt x="0" y="469424"/>
                  </a:lnTo>
                  <a:close/>
                </a:path>
              </a:pathLst>
            </a:custGeom>
            <a:solidFill>
              <a:srgbClr val="0070C0"/>
            </a:solidFill>
            <a:ln w="25400" cap="flat" cmpd="sng" algn="ctr">
              <a:noFill/>
              <a:prstDash val="solid"/>
            </a:ln>
            <a:effectLst/>
          </p:spPr>
          <p:txBody>
            <a:bodyPr wrap="square"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sp>
          <p:nvSpPr>
            <p:cNvPr id="7" name="矩形 6"/>
            <p:cNvSpPr/>
            <p:nvPr/>
          </p:nvSpPr>
          <p:spPr>
            <a:xfrm>
              <a:off x="5508407" y="1927648"/>
              <a:ext cx="1610476" cy="468805"/>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cxnSp>
          <p:nvCxnSpPr>
            <p:cNvPr id="8" name="肘形连接符 7"/>
            <p:cNvCxnSpPr/>
            <p:nvPr/>
          </p:nvCxnSpPr>
          <p:spPr>
            <a:xfrm>
              <a:off x="5352090" y="2030492"/>
              <a:ext cx="1800000" cy="422574"/>
            </a:xfrm>
            <a:prstGeom prst="bentConnector3">
              <a:avLst>
                <a:gd name="adj1" fmla="val 139"/>
              </a:avLst>
            </a:prstGeom>
            <a:noFill/>
            <a:ln w="9525" cap="flat" cmpd="sng" algn="ctr">
              <a:solidFill>
                <a:sysClr val="windowText" lastClr="000000"/>
              </a:solidFill>
              <a:prstDash val="solid"/>
            </a:ln>
            <a:effectLst/>
          </p:spPr>
        </p:cxnSp>
        <p:sp>
          <p:nvSpPr>
            <p:cNvPr id="9" name="矩形 8"/>
            <p:cNvSpPr/>
            <p:nvPr/>
          </p:nvSpPr>
          <p:spPr>
            <a:xfrm>
              <a:off x="5473296" y="1918920"/>
              <a:ext cx="1637886" cy="492443"/>
            </a:xfrm>
            <a:prstGeom prst="rect">
              <a:avLst/>
            </a:prstGeom>
          </p:spPr>
          <p:txBody>
            <a:bodyPr wrap="square">
              <a:spAutoFit/>
            </a:bodyPr>
            <a:lstStyle/>
            <a:p>
              <a:pPr algn="ctr" defTabSz="1219200">
                <a:tabLst>
                  <a:tab pos="2070735" algn="l"/>
                </a:tabLst>
              </a:pPr>
              <a:r>
                <a:rPr lang="zh-CN" altLang="zh-CN" sz="2600" b="1" kern="0" dirty="0">
                  <a:solidFill>
                    <a:prstClr val="black"/>
                  </a:solidFill>
                  <a:latin typeface="微软雅黑" panose="020B0503020204020204" pitchFamily="34" charset="-122"/>
                </a:rPr>
                <a:t>知识梳理</a:t>
              </a:r>
              <a:endParaRPr lang="zh-CN" altLang="zh-CN" sz="2600" b="1" kern="0" dirty="0">
                <a:solidFill>
                  <a:prstClr val="black"/>
                </a:solidFill>
                <a:latin typeface="微软雅黑" panose="020B0503020204020204" pitchFamily="34" charset="-122"/>
              </a:endParaRPr>
            </a:p>
          </p:txBody>
        </p:sp>
      </p:grpSp>
      <p:pic>
        <p:nvPicPr>
          <p:cNvPr id="922626" name="Picture 2" descr="6-170"/>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6096" y="1442569"/>
            <a:ext cx="2500187" cy="152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515380" y="1820291"/>
            <a:ext cx="6948772" cy="160043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的方向向量为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的法向量为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20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sin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1988945" y="2702812"/>
            <a:ext cx="224292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cos</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en-US" dirty="0">
              <a:solidFill>
                <a:srgbClr val="C00000"/>
              </a:solidFill>
            </a:endParaRPr>
          </a:p>
        </p:txBody>
      </p:sp>
      <p:graphicFrame>
        <p:nvGraphicFramePr>
          <p:cNvPr id="11" name="对象 10"/>
          <p:cNvGraphicFramePr>
            <a:graphicFrameLocks noChangeAspect="1"/>
          </p:cNvGraphicFramePr>
          <p:nvPr/>
        </p:nvGraphicFramePr>
        <p:xfrm>
          <a:off x="4679609" y="2274920"/>
          <a:ext cx="1168400" cy="1004888"/>
        </p:xfrm>
        <a:graphic>
          <a:graphicData uri="http://schemas.openxmlformats.org/presentationml/2006/ole">
            <mc:AlternateContent xmlns:mc="http://schemas.openxmlformats.org/markup-compatibility/2006">
              <mc:Choice xmlns:v="urn:schemas-microsoft-com:vml" Requires="v">
                <p:oleObj spid="_x0000_s922668" name="文档" r:id="rId2" imgW="1170305" imgH="1007110" progId="Word.Document.12">
                  <p:embed/>
                </p:oleObj>
              </mc:Choice>
              <mc:Fallback>
                <p:oleObj name="文档" r:id="rId2" imgW="1170305" imgH="1007110" progId="Word.Document.12">
                  <p:embed/>
                  <p:pic>
                    <p:nvPicPr>
                      <p:cNvPr id="0" name="图片 922667"/>
                      <p:cNvPicPr/>
                      <p:nvPr/>
                    </p:nvPicPr>
                    <p:blipFill>
                      <a:blip r:embed="rId3"/>
                      <a:stretch>
                        <a:fillRect/>
                      </a:stretch>
                    </p:blipFill>
                    <p:spPr>
                      <a:xfrm>
                        <a:off x="4679609" y="2274920"/>
                        <a:ext cx="1168400" cy="1004888"/>
                      </a:xfrm>
                      <a:prstGeom prst="rect">
                        <a:avLst/>
                      </a:prstGeom>
                    </p:spPr>
                  </p:pic>
                </p:oleObj>
              </mc:Fallback>
            </mc:AlternateContent>
          </a:graphicData>
        </a:graphic>
      </p:graphicFrame>
      <p:sp>
        <p:nvSpPr>
          <p:cNvPr id="13" name="矩形 12"/>
          <p:cNvSpPr/>
          <p:nvPr/>
        </p:nvSpPr>
        <p:spPr>
          <a:xfrm>
            <a:off x="515380" y="3279808"/>
            <a:ext cx="11161240" cy="2031325"/>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注意点：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直线与平面所成的角，可以转化为直线的方向向量与平面的法向量的夹角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nvGraphicFramePr>
        <p:xfrm>
          <a:off x="628778" y="5037336"/>
          <a:ext cx="8156575" cy="1047750"/>
        </p:xfrm>
        <a:graphic>
          <a:graphicData uri="http://schemas.openxmlformats.org/presentationml/2006/ole">
            <mc:AlternateContent xmlns:mc="http://schemas.openxmlformats.org/markup-compatibility/2006">
              <mc:Choice xmlns:v="urn:schemas-microsoft-com:vml" Requires="v">
                <p:oleObj spid="_x0000_s922669" name="文档" r:id="rId4" imgW="8171815" imgH="1051560" progId="Word.Document.12">
                  <p:embed/>
                </p:oleObj>
              </mc:Choice>
              <mc:Fallback>
                <p:oleObj name="文档" r:id="rId4" imgW="8171815" imgH="1051560" progId="Word.Document.12">
                  <p:embed/>
                  <p:pic>
                    <p:nvPicPr>
                      <p:cNvPr id="0" name="图片 922668"/>
                      <p:cNvPicPr/>
                      <p:nvPr/>
                    </p:nvPicPr>
                    <p:blipFill>
                      <a:blip r:embed="rId5"/>
                      <a:stretch>
                        <a:fillRect/>
                      </a:stretch>
                    </p:blipFill>
                    <p:spPr>
                      <a:xfrm>
                        <a:off x="628778" y="5037336"/>
                        <a:ext cx="8156575" cy="1047750"/>
                      </a:xfrm>
                      <a:prstGeom prst="rect">
                        <a:avLst/>
                      </a:prstGeom>
                    </p:spPr>
                  </p:pic>
                </p:oleObj>
              </mc:Fallback>
            </mc:AlternateContent>
          </a:graphicData>
        </a:graphic>
      </p:graphicFrame>
      <p:sp>
        <p:nvSpPr>
          <p:cNvPr id="15" name="矩形 14"/>
          <p:cNvSpPr/>
          <p:nvPr/>
        </p:nvSpPr>
        <p:spPr>
          <a:xfrm>
            <a:off x="515380" y="5882133"/>
            <a:ext cx="11161240"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直线与平面所成的角等于其方向向量与平面法向量所成锐角的余角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836712"/>
            <a:ext cx="11053228" cy="138499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如图所示，在三棱锥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上一点，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nvGraphicFramePr>
        <p:xfrm>
          <a:off x="1828685" y="1423409"/>
          <a:ext cx="576262" cy="990600"/>
        </p:xfrm>
        <a:graphic>
          <a:graphicData uri="http://schemas.openxmlformats.org/presentationml/2006/ole">
            <mc:AlternateContent xmlns:mc="http://schemas.openxmlformats.org/markup-compatibility/2006">
              <mc:Choice xmlns:v="urn:schemas-microsoft-com:vml" Requires="v">
                <p:oleObj spid="_x0000_s923670" name="文档" r:id="rId1" imgW="579120" imgH="991870" progId="Word.Document.12">
                  <p:embed/>
                </p:oleObj>
              </mc:Choice>
              <mc:Fallback>
                <p:oleObj name="文档" r:id="rId1" imgW="579120" imgH="991870" progId="Word.Document.12">
                  <p:embed/>
                  <p:pic>
                    <p:nvPicPr>
                      <p:cNvPr id="0" name="图片 923669"/>
                      <p:cNvPicPr/>
                      <p:nvPr/>
                    </p:nvPicPr>
                    <p:blipFill>
                      <a:blip r:embed="rId2"/>
                      <a:stretch>
                        <a:fillRect/>
                      </a:stretch>
                    </p:blipFill>
                    <p:spPr>
                      <a:xfrm>
                        <a:off x="1828685" y="1423409"/>
                        <a:ext cx="576262" cy="990600"/>
                      </a:xfrm>
                      <a:prstGeom prst="rect">
                        <a:avLst/>
                      </a:prstGeom>
                    </p:spPr>
                  </p:pic>
                </p:oleObj>
              </mc:Fallback>
            </mc:AlternateContent>
          </a:graphicData>
        </a:graphic>
      </p:graphicFrame>
      <p:pic>
        <p:nvPicPr>
          <p:cNvPr id="923651" name="Picture 3" descr="6-17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1555" y="2276872"/>
            <a:ext cx="2608891" cy="2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515380" y="4924763"/>
            <a:ext cx="11053228"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证明：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CM</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SN</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9759" y="322856"/>
            <a:ext cx="11089465"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a:t>
            </a:r>
            <a:r>
              <a:rPr lang="zh-CN" altLang="zh-CN" sz="2800" kern="100">
                <a:latin typeface="Times New Roman" panose="02020603050405020304" pitchFamily="18" charset="0"/>
                <a:ea typeface="黑体" panose="02010609060101010101" charset="-122"/>
                <a:cs typeface="Times New Roman" panose="02020603050405020304" pitchFamily="18" charset="0"/>
              </a:rPr>
              <a:t>　设</a:t>
            </a:r>
            <a:r>
              <a:rPr lang="en-US" altLang="zh-CN" sz="2800" i="1" kern="100">
                <a:latin typeface="Times New Roman" panose="02020603050405020304" pitchFamily="18" charset="0"/>
                <a:ea typeface="黑体" panose="02010609060101010101" charset="-122"/>
                <a:cs typeface="Courier New" panose="02070309020205020404" pitchFamily="49" charset="0"/>
              </a:rPr>
              <a:t>PA</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，以</a:t>
            </a:r>
            <a:r>
              <a:rPr lang="en-US" altLang="zh-CN" sz="2800" i="1" kern="100">
                <a:latin typeface="Times New Roman" panose="02020603050405020304" pitchFamily="18" charset="0"/>
                <a:ea typeface="黑体" panose="02010609060101010101" charset="-122"/>
                <a:cs typeface="Courier New" panose="02070309020205020404" pitchFamily="49" charset="0"/>
              </a:rPr>
              <a:t>A</a:t>
            </a:r>
            <a:r>
              <a:rPr lang="zh-CN" altLang="zh-CN" sz="2800" kern="100">
                <a:latin typeface="Times New Roman" panose="02020603050405020304" pitchFamily="18" charset="0"/>
                <a:ea typeface="黑体" panose="02010609060101010101" charset="-122"/>
                <a:cs typeface="Times New Roman" panose="02020603050405020304" pitchFamily="18" charset="0"/>
              </a:rPr>
              <a:t>为原点，射线</a:t>
            </a:r>
            <a:r>
              <a:rPr lang="en-US" altLang="zh-CN" sz="2800" i="1" kern="100">
                <a:latin typeface="Times New Roman" panose="02020603050405020304" pitchFamily="18" charset="0"/>
                <a:ea typeface="黑体" panose="02010609060101010101" charset="-122"/>
                <a:cs typeface="Courier New" panose="02070309020205020404" pitchFamily="49" charset="0"/>
              </a:rPr>
              <a:t>AB</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AC</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AP</a:t>
            </a:r>
            <a:r>
              <a:rPr lang="zh-CN" altLang="zh-CN" sz="2800" kern="100">
                <a:latin typeface="Times New Roman" panose="02020603050405020304" pitchFamily="18" charset="0"/>
                <a:ea typeface="黑体" panose="02010609060101010101" charset="-122"/>
                <a:cs typeface="Times New Roman" panose="02020603050405020304" pitchFamily="18" charset="0"/>
              </a:rPr>
              <a:t>分别为</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zh-CN" altLang="zh-CN" sz="2800" kern="10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zh-CN" altLang="zh-CN" sz="2800" kern="100">
                <a:latin typeface="Times New Roman" panose="02020603050405020304" pitchFamily="18" charset="0"/>
                <a:ea typeface="黑体" panose="02010609060101010101" charset="-122"/>
                <a:cs typeface="Times New Roman" panose="02020603050405020304" pitchFamily="18" charset="0"/>
              </a:rPr>
              <a:t>轴正方向建立空间直角坐标系</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如图</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489759" y="1628800"/>
            <a:ext cx="7550457"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a:latin typeface="Times New Roman" panose="02020603050405020304" pitchFamily="18" charset="0"/>
                <a:ea typeface="黑体" panose="02010609060101010101" charset="-122"/>
                <a:cs typeface="Courier New" panose="02070309020205020404" pitchFamily="49" charset="0"/>
              </a:rPr>
              <a:t>P</a:t>
            </a:r>
            <a:r>
              <a:rPr lang="en-US" altLang="zh-CN" sz="2800" kern="100">
                <a:latin typeface="Times New Roman" panose="02020603050405020304" pitchFamily="18" charset="0"/>
                <a:ea typeface="黑体" panose="02010609060101010101" charset="-122"/>
                <a:cs typeface="Courier New" panose="02070309020205020404" pitchFamily="49" charset="0"/>
              </a:rPr>
              <a:t>(0,0,1)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C</a:t>
            </a:r>
            <a:r>
              <a:rPr lang="en-US" altLang="zh-CN" sz="2800" kern="100">
                <a:latin typeface="Times New Roman" panose="02020603050405020304" pitchFamily="18" charset="0"/>
                <a:ea typeface="黑体" panose="02010609060101010101" charset="-122"/>
                <a:cs typeface="Courier New" panose="02070309020205020404" pitchFamily="49" charset="0"/>
              </a:rPr>
              <a:t>(0,1,0)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B</a:t>
            </a:r>
            <a:r>
              <a:rPr lang="en-US" altLang="zh-CN" sz="2800" kern="100">
                <a:latin typeface="Times New Roman" panose="02020603050405020304" pitchFamily="18" charset="0"/>
                <a:ea typeface="黑体" panose="02010609060101010101" charset="-122"/>
                <a:cs typeface="Courier New" panose="02070309020205020404" pitchFamily="49" charset="0"/>
              </a:rPr>
              <a:t>(2,0,0)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nvGraphicFramePr>
        <p:xfrm>
          <a:off x="563563" y="2336924"/>
          <a:ext cx="10121900" cy="1308100"/>
        </p:xfrm>
        <a:graphic>
          <a:graphicData uri="http://schemas.openxmlformats.org/presentationml/2006/ole">
            <mc:AlternateContent xmlns:mc="http://schemas.openxmlformats.org/markup-compatibility/2006">
              <mc:Choice xmlns:v="urn:schemas-microsoft-com:vml" Requires="v">
                <p:oleObj spid="_x0000_s788861" name="文档" r:id="rId1" imgW="10669270" imgH="1386840" progId="Word.Document.12">
                  <p:embed/>
                </p:oleObj>
              </mc:Choice>
              <mc:Fallback>
                <p:oleObj name="文档" r:id="rId1" imgW="10669270" imgH="1386840" progId="Word.Document.12">
                  <p:embed/>
                  <p:pic>
                    <p:nvPicPr>
                      <p:cNvPr id="0" name="图片 788860"/>
                      <p:cNvPicPr/>
                      <p:nvPr/>
                    </p:nvPicPr>
                    <p:blipFill>
                      <a:blip r:embed="rId2"/>
                      <a:stretch>
                        <a:fillRect/>
                      </a:stretch>
                    </p:blipFill>
                    <p:spPr>
                      <a:xfrm>
                        <a:off x="563563" y="2336924"/>
                        <a:ext cx="10121900" cy="130810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563563" y="3212976"/>
          <a:ext cx="10069512" cy="1127125"/>
        </p:xfrm>
        <a:graphic>
          <a:graphicData uri="http://schemas.openxmlformats.org/presentationml/2006/ole">
            <mc:AlternateContent xmlns:mc="http://schemas.openxmlformats.org/markup-compatibility/2006">
              <mc:Choice xmlns:v="urn:schemas-microsoft-com:vml" Requires="v">
                <p:oleObj spid="_x0000_s788862" name="文档" r:id="rId3" imgW="10617835" imgH="1199515" progId="Word.Document.12">
                  <p:embed/>
                </p:oleObj>
              </mc:Choice>
              <mc:Fallback>
                <p:oleObj name="文档" r:id="rId3" imgW="10617835" imgH="1199515" progId="Word.Document.12">
                  <p:embed/>
                  <p:pic>
                    <p:nvPicPr>
                      <p:cNvPr id="0" name="图片 788861"/>
                      <p:cNvPicPr/>
                      <p:nvPr/>
                    </p:nvPicPr>
                    <p:blipFill>
                      <a:blip r:embed="rId4"/>
                      <a:stretch>
                        <a:fillRect/>
                      </a:stretch>
                    </p:blipFill>
                    <p:spPr>
                      <a:xfrm>
                        <a:off x="563563" y="3212976"/>
                        <a:ext cx="10069512" cy="1127125"/>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63563" y="4149080"/>
          <a:ext cx="10069512" cy="1127125"/>
        </p:xfrm>
        <a:graphic>
          <a:graphicData uri="http://schemas.openxmlformats.org/presentationml/2006/ole">
            <mc:AlternateContent xmlns:mc="http://schemas.openxmlformats.org/markup-compatibility/2006">
              <mc:Choice xmlns:v="urn:schemas-microsoft-com:vml" Requires="v">
                <p:oleObj spid="_x0000_s788863" name="文档" r:id="rId5" imgW="10617835" imgH="1199515" progId="Word.Document.12">
                  <p:embed/>
                </p:oleObj>
              </mc:Choice>
              <mc:Fallback>
                <p:oleObj name="文档" r:id="rId5" imgW="10617835" imgH="1199515" progId="Word.Document.12">
                  <p:embed/>
                  <p:pic>
                    <p:nvPicPr>
                      <p:cNvPr id="0" name="图片 788862"/>
                      <p:cNvPicPr/>
                      <p:nvPr/>
                    </p:nvPicPr>
                    <p:blipFill>
                      <a:blip r:embed="rId6"/>
                      <a:stretch>
                        <a:fillRect/>
                      </a:stretch>
                    </p:blipFill>
                    <p:spPr>
                      <a:xfrm>
                        <a:off x="563563" y="4149080"/>
                        <a:ext cx="10069512" cy="1127125"/>
                      </a:xfrm>
                      <a:prstGeom prst="rect">
                        <a:avLst/>
                      </a:prstGeom>
                    </p:spPr>
                  </p:pic>
                </p:oleObj>
              </mc:Fallback>
            </mc:AlternateContent>
          </a:graphicData>
        </a:graphic>
      </p:graphicFrame>
      <p:pic>
        <p:nvPicPr>
          <p:cNvPr id="788767" name="Picture 287" descr="6-17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288" y="1604425"/>
            <a:ext cx="2618774" cy="25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对象 14"/>
          <p:cNvGraphicFramePr>
            <a:graphicFrameLocks noChangeAspect="1"/>
          </p:cNvGraphicFramePr>
          <p:nvPr/>
        </p:nvGraphicFramePr>
        <p:xfrm>
          <a:off x="563563" y="5013176"/>
          <a:ext cx="10069512" cy="1127125"/>
        </p:xfrm>
        <a:graphic>
          <a:graphicData uri="http://schemas.openxmlformats.org/presentationml/2006/ole">
            <mc:AlternateContent xmlns:mc="http://schemas.openxmlformats.org/markup-compatibility/2006">
              <mc:Choice xmlns:v="urn:schemas-microsoft-com:vml" Requires="v">
                <p:oleObj spid="_x0000_s788864" name="文档" r:id="rId8" imgW="10617835" imgH="1199515" progId="Word.Document.12">
                  <p:embed/>
                </p:oleObj>
              </mc:Choice>
              <mc:Fallback>
                <p:oleObj name="文档" r:id="rId8" imgW="10617835" imgH="1199515" progId="Word.Document.12">
                  <p:embed/>
                  <p:pic>
                    <p:nvPicPr>
                      <p:cNvPr id="0" name="图片 788863"/>
                      <p:cNvPicPr/>
                      <p:nvPr/>
                    </p:nvPicPr>
                    <p:blipFill>
                      <a:blip r:embed="rId9"/>
                      <a:stretch>
                        <a:fillRect/>
                      </a:stretch>
                    </p:blipFill>
                    <p:spPr>
                      <a:xfrm>
                        <a:off x="563563" y="5013176"/>
                        <a:ext cx="10069512" cy="1127125"/>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563563" y="5818460"/>
          <a:ext cx="10069512" cy="850900"/>
        </p:xfrm>
        <a:graphic>
          <a:graphicData uri="http://schemas.openxmlformats.org/presentationml/2006/ole">
            <mc:AlternateContent xmlns:mc="http://schemas.openxmlformats.org/markup-compatibility/2006">
              <mc:Choice xmlns:v="urn:schemas-microsoft-com:vml" Requires="v">
                <p:oleObj spid="_x0000_s788865" name="文档" r:id="rId10" imgW="10565765" imgH="897890" progId="Word.Document.12">
                  <p:embed/>
                </p:oleObj>
              </mc:Choice>
              <mc:Fallback>
                <p:oleObj name="文档" r:id="rId10" imgW="10565765" imgH="897890" progId="Word.Document.12">
                  <p:embed/>
                  <p:pic>
                    <p:nvPicPr>
                      <p:cNvPr id="0" name="图片 788864"/>
                      <p:cNvPicPr/>
                      <p:nvPr/>
                    </p:nvPicPr>
                    <p:blipFill>
                      <a:blip r:embed="rId11"/>
                      <a:stretch>
                        <a:fillRect/>
                      </a:stretch>
                    </p:blipFill>
                    <p:spPr>
                      <a:xfrm>
                        <a:off x="563563" y="5818460"/>
                        <a:ext cx="10069512" cy="850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788767"/>
                                        </p:tgtEl>
                                        <p:attrNameLst>
                                          <p:attrName>style.visibility</p:attrName>
                                        </p:attrNameLst>
                                      </p:cBhvr>
                                      <p:to>
                                        <p:strVal val="visible"/>
                                      </p:to>
                                    </p:set>
                                    <p:animEffect transition="in" filter="blinds(horizontal)">
                                      <p:cBhvr>
                                        <p:cTn id="10" dur="500"/>
                                        <p:tgtEl>
                                          <p:spTgt spid="78876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blinds(horizontal)">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1340768"/>
            <a:ext cx="11053228"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CMN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所成角的大小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23651" name="Picture 3" descr="6-171"/>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1555" y="2276872"/>
            <a:ext cx="2608891" cy="2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对象 9"/>
          <p:cNvGraphicFramePr>
            <a:graphicFrameLocks noChangeAspect="1"/>
          </p:cNvGraphicFramePr>
          <p:nvPr/>
        </p:nvGraphicFramePr>
        <p:xfrm>
          <a:off x="563563" y="272458"/>
          <a:ext cx="10121900" cy="1308100"/>
        </p:xfrm>
        <a:graphic>
          <a:graphicData uri="http://schemas.openxmlformats.org/presentationml/2006/ole">
            <mc:AlternateContent xmlns:mc="http://schemas.openxmlformats.org/markup-compatibility/2006">
              <mc:Choice xmlns:v="urn:schemas-microsoft-com:vml" Requires="v">
                <p:oleObj spid="_x0000_s925766" name="文档" r:id="rId1" imgW="10669270" imgH="1386840" progId="Word.Document.12">
                  <p:embed/>
                </p:oleObj>
              </mc:Choice>
              <mc:Fallback>
                <p:oleObj name="文档" r:id="rId1" imgW="10669270" imgH="1386840" progId="Word.Document.12">
                  <p:embed/>
                  <p:pic>
                    <p:nvPicPr>
                      <p:cNvPr id="0" name="图片 925765"/>
                      <p:cNvPicPr/>
                      <p:nvPr/>
                    </p:nvPicPr>
                    <p:blipFill>
                      <a:blip r:embed="rId2"/>
                      <a:stretch>
                        <a:fillRect/>
                      </a:stretch>
                    </p:blipFill>
                    <p:spPr>
                      <a:xfrm>
                        <a:off x="563563" y="272458"/>
                        <a:ext cx="10121900" cy="130810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563563" y="1208562"/>
          <a:ext cx="10069512" cy="1127125"/>
        </p:xfrm>
        <a:graphic>
          <a:graphicData uri="http://schemas.openxmlformats.org/presentationml/2006/ole">
            <mc:AlternateContent xmlns:mc="http://schemas.openxmlformats.org/markup-compatibility/2006">
              <mc:Choice xmlns:v="urn:schemas-microsoft-com:vml" Requires="v">
                <p:oleObj spid="_x0000_s925767" name="文档" r:id="rId3" imgW="10617835" imgH="1199515" progId="Word.Document.12">
                  <p:embed/>
                </p:oleObj>
              </mc:Choice>
              <mc:Fallback>
                <p:oleObj name="文档" r:id="rId3" imgW="10617835" imgH="1199515" progId="Word.Document.12">
                  <p:embed/>
                  <p:pic>
                    <p:nvPicPr>
                      <p:cNvPr id="0" name="图片 925766"/>
                      <p:cNvPicPr/>
                      <p:nvPr/>
                    </p:nvPicPr>
                    <p:blipFill>
                      <a:blip r:embed="rId4"/>
                      <a:stretch>
                        <a:fillRect/>
                      </a:stretch>
                    </p:blipFill>
                    <p:spPr>
                      <a:xfrm>
                        <a:off x="563563" y="1208562"/>
                        <a:ext cx="10069512" cy="1127125"/>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63563" y="2792738"/>
          <a:ext cx="10069512" cy="1127125"/>
        </p:xfrm>
        <a:graphic>
          <a:graphicData uri="http://schemas.openxmlformats.org/presentationml/2006/ole">
            <mc:AlternateContent xmlns:mc="http://schemas.openxmlformats.org/markup-compatibility/2006">
              <mc:Choice xmlns:v="urn:schemas-microsoft-com:vml" Requires="v">
                <p:oleObj spid="_x0000_s925768" name="文档" r:id="rId5" imgW="10617835" imgH="1199515" progId="Word.Document.12">
                  <p:embed/>
                </p:oleObj>
              </mc:Choice>
              <mc:Fallback>
                <p:oleObj name="文档" r:id="rId5" imgW="10617835" imgH="1199515" progId="Word.Document.12">
                  <p:embed/>
                  <p:pic>
                    <p:nvPicPr>
                      <p:cNvPr id="0" name="图片 925767"/>
                      <p:cNvPicPr/>
                      <p:nvPr/>
                    </p:nvPicPr>
                    <p:blipFill>
                      <a:blip r:embed="rId6"/>
                      <a:stretch>
                        <a:fillRect/>
                      </a:stretch>
                    </p:blipFill>
                    <p:spPr>
                      <a:xfrm>
                        <a:off x="563563" y="2792738"/>
                        <a:ext cx="10069512" cy="1127125"/>
                      </a:xfrm>
                      <a:prstGeom prst="rect">
                        <a:avLst/>
                      </a:prstGeom>
                    </p:spPr>
                  </p:pic>
                </p:oleObj>
              </mc:Fallback>
            </mc:AlternateContent>
          </a:graphicData>
        </a:graphic>
      </p:graphicFrame>
      <p:pic>
        <p:nvPicPr>
          <p:cNvPr id="788767" name="Picture 287" descr="6-17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9230" y="1411471"/>
            <a:ext cx="2618774" cy="25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对象 14"/>
          <p:cNvGraphicFramePr>
            <a:graphicFrameLocks noChangeAspect="1"/>
          </p:cNvGraphicFramePr>
          <p:nvPr/>
        </p:nvGraphicFramePr>
        <p:xfrm>
          <a:off x="563563" y="3584826"/>
          <a:ext cx="10069512" cy="1871662"/>
        </p:xfrm>
        <a:graphic>
          <a:graphicData uri="http://schemas.openxmlformats.org/presentationml/2006/ole">
            <mc:AlternateContent xmlns:mc="http://schemas.openxmlformats.org/markup-compatibility/2006">
              <mc:Choice xmlns:v="urn:schemas-microsoft-com:vml" Requires="v">
                <p:oleObj spid="_x0000_s925769" name="文档" r:id="rId8" imgW="10617835" imgH="1982470" progId="Word.Document.12">
                  <p:embed/>
                </p:oleObj>
              </mc:Choice>
              <mc:Fallback>
                <p:oleObj name="文档" r:id="rId8" imgW="10617835" imgH="1982470" progId="Word.Document.12">
                  <p:embed/>
                  <p:pic>
                    <p:nvPicPr>
                      <p:cNvPr id="0" name="图片 925768"/>
                      <p:cNvPicPr/>
                      <p:nvPr/>
                    </p:nvPicPr>
                    <p:blipFill>
                      <a:blip r:embed="rId9"/>
                      <a:stretch>
                        <a:fillRect/>
                      </a:stretch>
                    </p:blipFill>
                    <p:spPr>
                      <a:xfrm>
                        <a:off x="563563" y="3584826"/>
                        <a:ext cx="10069512" cy="1871662"/>
                      </a:xfrm>
                      <a:prstGeom prst="rect">
                        <a:avLst/>
                      </a:prstGeom>
                    </p:spPr>
                  </p:pic>
                </p:oleObj>
              </mc:Fallback>
            </mc:AlternateContent>
          </a:graphicData>
        </a:graphic>
      </p:graphicFrame>
      <p:sp>
        <p:nvSpPr>
          <p:cNvPr id="4" name="矩形 3"/>
          <p:cNvSpPr/>
          <p:nvPr/>
        </p:nvSpPr>
        <p:spPr>
          <a:xfrm>
            <a:off x="428634" y="2072658"/>
            <a:ext cx="11283990"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设</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CMN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的一个法向量，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矩形 16"/>
          <p:cNvSpPr/>
          <p:nvPr/>
        </p:nvSpPr>
        <p:spPr>
          <a:xfrm>
            <a:off x="428634" y="5222167"/>
            <a:ext cx="11283990"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取</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，得</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设</a:t>
            </a:r>
            <a:r>
              <a:rPr lang="en-US" altLang="zh-CN" sz="2800" i="1" kern="100" dirty="0">
                <a:latin typeface="Times New Roman" panose="02020603050405020304" pitchFamily="18" charset="0"/>
                <a:ea typeface="黑体" panose="02010609060101010101" charset="-122"/>
                <a:cs typeface="Courier New" panose="02070309020205020404" pitchFamily="49" charset="0"/>
              </a:rPr>
              <a:t>SN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CMN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所成的角为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θ</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88767"/>
                                        </p:tgtEl>
                                        <p:attrNameLst>
                                          <p:attrName>style.visibility</p:attrName>
                                        </p:attrNameLst>
                                      </p:cBhvr>
                                      <p:to>
                                        <p:strVal val="visible"/>
                                      </p:to>
                                    </p:set>
                                    <p:animEffect transition="in" filter="blinds(horizontal)">
                                      <p:cBhvr>
                                        <p:cTn id="7" dur="500"/>
                                        <p:tgtEl>
                                          <p:spTgt spid="788767"/>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blinds(horizontal)">
                                      <p:cBhvr>
                                        <p:cTn id="35" dur="500"/>
                                        <p:tgtEl>
                                          <p:spTgt spid="1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7">
                                            <p:txEl>
                                              <p:pRg st="1" end="1"/>
                                            </p:txEl>
                                          </p:spTgt>
                                        </p:tgtEl>
                                        <p:attrNameLst>
                                          <p:attrName>style.visibility</p:attrName>
                                        </p:attrNameLst>
                                      </p:cBhvr>
                                      <p:to>
                                        <p:strVal val="visible"/>
                                      </p:to>
                                    </p:set>
                                    <p:animEffect transition="in" filter="blinds(horizontal)">
                                      <p:cBhvr>
                                        <p:cTn id="40"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对象 9"/>
          <p:cNvGraphicFramePr>
            <a:graphicFrameLocks noChangeAspect="1"/>
          </p:cNvGraphicFramePr>
          <p:nvPr/>
        </p:nvGraphicFramePr>
        <p:xfrm>
          <a:off x="565150" y="1093788"/>
          <a:ext cx="10029825" cy="1668462"/>
        </p:xfrm>
        <a:graphic>
          <a:graphicData uri="http://schemas.openxmlformats.org/presentationml/2006/ole">
            <mc:AlternateContent xmlns:mc="http://schemas.openxmlformats.org/markup-compatibility/2006">
              <mc:Choice xmlns:v="urn:schemas-microsoft-com:vml" Requires="v">
                <p:oleObj spid="_x0000_s926756" name="文档" r:id="rId1" imgW="10675620" imgH="1781810" progId="Word.Document.12">
                  <p:embed/>
                </p:oleObj>
              </mc:Choice>
              <mc:Fallback>
                <p:oleObj name="文档" r:id="rId1" imgW="10675620" imgH="1781810" progId="Word.Document.12">
                  <p:embed/>
                  <p:pic>
                    <p:nvPicPr>
                      <p:cNvPr id="0" name="图片 926755"/>
                      <p:cNvPicPr/>
                      <p:nvPr/>
                    </p:nvPicPr>
                    <p:blipFill>
                      <a:blip r:embed="rId2"/>
                      <a:stretch>
                        <a:fillRect/>
                      </a:stretch>
                    </p:blipFill>
                    <p:spPr>
                      <a:xfrm>
                        <a:off x="565150" y="1093788"/>
                        <a:ext cx="10029825" cy="1668462"/>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63563" y="2792738"/>
          <a:ext cx="10069512" cy="1127125"/>
        </p:xfrm>
        <a:graphic>
          <a:graphicData uri="http://schemas.openxmlformats.org/presentationml/2006/ole">
            <mc:AlternateContent xmlns:mc="http://schemas.openxmlformats.org/markup-compatibility/2006">
              <mc:Choice xmlns:v="urn:schemas-microsoft-com:vml" Requires="v">
                <p:oleObj spid="_x0000_s926757" name="文档" r:id="rId3" imgW="10617835" imgH="1199515" progId="Word.Document.12">
                  <p:embed/>
                </p:oleObj>
              </mc:Choice>
              <mc:Fallback>
                <p:oleObj name="文档" r:id="rId3" imgW="10617835" imgH="1199515" progId="Word.Document.12">
                  <p:embed/>
                  <p:pic>
                    <p:nvPicPr>
                      <p:cNvPr id="0" name="图片 926756"/>
                      <p:cNvPicPr/>
                      <p:nvPr/>
                    </p:nvPicPr>
                    <p:blipFill>
                      <a:blip r:embed="rId4"/>
                      <a:stretch>
                        <a:fillRect/>
                      </a:stretch>
                    </p:blipFill>
                    <p:spPr>
                      <a:xfrm>
                        <a:off x="563563" y="2792738"/>
                        <a:ext cx="10069512" cy="1127125"/>
                      </a:xfrm>
                      <a:prstGeom prst="rect">
                        <a:avLst/>
                      </a:prstGeom>
                    </p:spPr>
                  </p:pic>
                </p:oleObj>
              </mc:Fallback>
            </mc:AlternateContent>
          </a:graphicData>
        </a:graphic>
      </p:graphicFrame>
      <p:pic>
        <p:nvPicPr>
          <p:cNvPr id="788767" name="Picture 287" descr="6-17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5778" y="1411471"/>
            <a:ext cx="2618774" cy="25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88767"/>
                                        </p:tgtEl>
                                        <p:attrNameLst>
                                          <p:attrName>style.visibility</p:attrName>
                                        </p:attrNameLst>
                                      </p:cBhvr>
                                      <p:to>
                                        <p:strVal val="visible"/>
                                      </p:to>
                                    </p:set>
                                    <p:animEffect transition="in" filter="blinds(horizontal)">
                                      <p:cBhvr>
                                        <p:cTn id="7" dur="500"/>
                                        <p:tgtEl>
                                          <p:spTgt spid="788767"/>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53943" y="1612395"/>
            <a:ext cx="10086673"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会用向量法求线线角、线面角、二面角</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能正确区分向量夹角与所求线线角、线面角的关系</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能正确区分平面法向量所成的角与二面角的平面角的关系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11" name="直接连接符 10"/>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8802" y="504957"/>
            <a:ext cx="1926798" cy="523220"/>
          </a:xfrm>
          <a:prstGeom prst="rect">
            <a:avLst/>
          </a:prstGeom>
        </p:spPr>
        <p:txBody>
          <a:bodyPr wrap="square">
            <a:spAutoFit/>
          </a:bodyPr>
          <a:lstStyle/>
          <a:p>
            <a:pPr algn="dist">
              <a:spcAft>
                <a:spcPts val="600"/>
              </a:spcAft>
              <a:buClr>
                <a:srgbClr val="00544A"/>
              </a:buClr>
            </a:pPr>
            <a:r>
              <a:rPr lang="zh-CN" altLang="en-US" sz="2800" b="1" dirty="0" smtClean="0">
                <a:latin typeface="+mj-ea"/>
                <a:ea typeface="+mj-ea"/>
              </a:rPr>
              <a:t>学习目标</a:t>
            </a:r>
            <a:endParaRPr lang="en-US" altLang="zh-CN" sz="28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836712"/>
            <a:ext cx="11187139" cy="738664"/>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的夹角为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，利用法向量计算</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的步骤如下：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27746" name="Picture 2" descr="6-17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1936" y="1683675"/>
            <a:ext cx="5608128" cy="397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620688"/>
            <a:ext cx="11089232"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如图，在直三棱柱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依次为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所成角的正弦值</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28770" name="Picture 2" descr="6-17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0730" y="2534533"/>
            <a:ext cx="2470541" cy="22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260648"/>
            <a:ext cx="11089232" cy="657872"/>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黑体" panose="02010609060101010101" charset="-122"/>
                <a:cs typeface="Times New Roman" panose="02020603050405020304" pitchFamily="18" charset="0"/>
              </a:rPr>
              <a:t>　以</a:t>
            </a:r>
            <a:r>
              <a:rPr lang="en-US" altLang="zh-CN" sz="2800" i="1" kern="100">
                <a:latin typeface="Times New Roman" panose="02020603050405020304" pitchFamily="18" charset="0"/>
                <a:ea typeface="黑体" panose="02010609060101010101" charset="-122"/>
                <a:cs typeface="Courier New" panose="02070309020205020404" pitchFamily="49" charset="0"/>
              </a:rPr>
              <a:t>A</a:t>
            </a:r>
            <a:r>
              <a:rPr lang="zh-CN" altLang="zh-CN" sz="2800" kern="100">
                <a:latin typeface="Times New Roman" panose="02020603050405020304" pitchFamily="18" charset="0"/>
                <a:ea typeface="黑体" panose="02010609060101010101" charset="-122"/>
                <a:cs typeface="Times New Roman" panose="02020603050405020304" pitchFamily="18" charset="0"/>
              </a:rPr>
              <a:t>为原点，建立如图所示的空间直角坐标系，</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551384" y="959462"/>
            <a:ext cx="11089232"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dirty="0">
                <a:latin typeface="Times New Roman" panose="02020603050405020304" pitchFamily="18" charset="0"/>
                <a:ea typeface="黑体" panose="02010609060101010101" charset="-122"/>
                <a:cs typeface="Courier New" panose="02070309020205020404" pitchFamily="49" charset="0"/>
              </a:rPr>
              <a:t>(0,0,0)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(0,0,2)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dirty="0">
                <a:latin typeface="Times New Roman" panose="02020603050405020304" pitchFamily="18" charset="0"/>
                <a:ea typeface="黑体" panose="02010609060101010101" charset="-122"/>
                <a:cs typeface="Courier New" panose="02070309020205020404" pitchFamily="49" charset="0"/>
              </a:rPr>
              <a:t>(2,0,0)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(0,2,1)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F</a:t>
            </a:r>
            <a:r>
              <a:rPr lang="en-US" altLang="zh-CN" sz="2800" kern="100" dirty="0">
                <a:latin typeface="Times New Roman" panose="02020603050405020304" pitchFamily="18" charset="0"/>
                <a:ea typeface="黑体" panose="02010609060101010101" charset="-122"/>
                <a:cs typeface="Courier New" panose="02070309020205020404" pitchFamily="49" charset="0"/>
              </a:rPr>
              <a:t>(1,1,0)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612759" y="1618167"/>
          <a:ext cx="8156575" cy="833438"/>
        </p:xfrm>
        <a:graphic>
          <a:graphicData uri="http://schemas.openxmlformats.org/presentationml/2006/ole">
            <mc:AlternateContent xmlns:mc="http://schemas.openxmlformats.org/markup-compatibility/2006">
              <mc:Choice xmlns:v="urn:schemas-microsoft-com:vml" Requires="v">
                <p:oleObj spid="_x0000_s867454" name="文档" r:id="rId1" imgW="8171815" imgH="836295" progId="Word.Document.12">
                  <p:embed/>
                </p:oleObj>
              </mc:Choice>
              <mc:Fallback>
                <p:oleObj name="文档" r:id="rId1" imgW="8171815" imgH="836295" progId="Word.Document.12">
                  <p:embed/>
                  <p:pic>
                    <p:nvPicPr>
                      <p:cNvPr id="0" name="图片 867453"/>
                      <p:cNvPicPr/>
                      <p:nvPr/>
                    </p:nvPicPr>
                    <p:blipFill>
                      <a:blip r:embed="rId2"/>
                      <a:stretch>
                        <a:fillRect/>
                      </a:stretch>
                    </p:blipFill>
                    <p:spPr>
                      <a:xfrm>
                        <a:off x="612759" y="1618167"/>
                        <a:ext cx="8156575" cy="833438"/>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612759" y="2380779"/>
          <a:ext cx="8156575" cy="833438"/>
        </p:xfrm>
        <a:graphic>
          <a:graphicData uri="http://schemas.openxmlformats.org/presentationml/2006/ole">
            <mc:AlternateContent xmlns:mc="http://schemas.openxmlformats.org/markup-compatibility/2006">
              <mc:Choice xmlns:v="urn:schemas-microsoft-com:vml" Requires="v">
                <p:oleObj spid="_x0000_s867455" name="文档" r:id="rId3" imgW="8171815" imgH="836295" progId="Word.Document.12">
                  <p:embed/>
                </p:oleObj>
              </mc:Choice>
              <mc:Fallback>
                <p:oleObj name="文档" r:id="rId3" imgW="8171815" imgH="836295" progId="Word.Document.12">
                  <p:embed/>
                  <p:pic>
                    <p:nvPicPr>
                      <p:cNvPr id="0" name="图片 867454"/>
                      <p:cNvPicPr/>
                      <p:nvPr/>
                    </p:nvPicPr>
                    <p:blipFill>
                      <a:blip r:embed="rId4"/>
                      <a:stretch>
                        <a:fillRect/>
                      </a:stretch>
                    </p:blipFill>
                    <p:spPr>
                      <a:xfrm>
                        <a:off x="612759" y="2380779"/>
                        <a:ext cx="8156575" cy="833438"/>
                      </a:xfrm>
                      <a:prstGeom prst="rect">
                        <a:avLst/>
                      </a:prstGeom>
                    </p:spPr>
                  </p:pic>
                </p:oleObj>
              </mc:Fallback>
            </mc:AlternateContent>
          </a:graphicData>
        </a:graphic>
      </p:graphicFrame>
      <p:pic>
        <p:nvPicPr>
          <p:cNvPr id="867399" name="Picture 71" descr="6-17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5718" y="404664"/>
            <a:ext cx="2692890" cy="279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551384" y="3153561"/>
            <a:ext cx="11089232"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设平面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AEF</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的一个法向量为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b="1"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nvGraphicFramePr>
        <p:xfrm>
          <a:off x="615950" y="4518496"/>
          <a:ext cx="8113713" cy="1574800"/>
        </p:xfrm>
        <a:graphic>
          <a:graphicData uri="http://schemas.openxmlformats.org/presentationml/2006/ole">
            <mc:AlternateContent xmlns:mc="http://schemas.openxmlformats.org/markup-compatibility/2006">
              <mc:Choice xmlns:v="urn:schemas-microsoft-com:vml" Requires="v">
                <p:oleObj spid="_x0000_s867456" name="文档" r:id="rId6" imgW="8171815" imgH="1589405" progId="Word.Document.12">
                  <p:embed/>
                </p:oleObj>
              </mc:Choice>
              <mc:Fallback>
                <p:oleObj name="文档" r:id="rId6" imgW="8171815" imgH="1589405" progId="Word.Document.12">
                  <p:embed/>
                  <p:pic>
                    <p:nvPicPr>
                      <p:cNvPr id="0" name="图片 867455"/>
                      <p:cNvPicPr/>
                      <p:nvPr/>
                    </p:nvPicPr>
                    <p:blipFill>
                      <a:blip r:embed="rId7"/>
                      <a:stretch>
                        <a:fillRect/>
                      </a:stretch>
                    </p:blipFill>
                    <p:spPr>
                      <a:xfrm>
                        <a:off x="615950" y="4518496"/>
                        <a:ext cx="8113713" cy="1574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67399"/>
                                        </p:tgtEl>
                                        <p:attrNameLst>
                                          <p:attrName>style.visibility</p:attrName>
                                        </p:attrNameLst>
                                      </p:cBhvr>
                                      <p:to>
                                        <p:strVal val="visible"/>
                                      </p:to>
                                    </p:set>
                                    <p:animEffect transition="in" filter="blinds(horizontal)">
                                      <p:cBhvr>
                                        <p:cTn id="10" dur="500"/>
                                        <p:tgtEl>
                                          <p:spTgt spid="86739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linds(horizont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linds(horizontal)">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blinds(horizontal)">
                                      <p:cBhvr>
                                        <p:cTn id="35" dur="500"/>
                                        <p:tgtEl>
                                          <p:spTgt spid="10">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615950" y="476672"/>
          <a:ext cx="8113713" cy="1179513"/>
        </p:xfrm>
        <a:graphic>
          <a:graphicData uri="http://schemas.openxmlformats.org/presentationml/2006/ole">
            <mc:AlternateContent xmlns:mc="http://schemas.openxmlformats.org/markup-compatibility/2006">
              <mc:Choice xmlns:v="urn:schemas-microsoft-com:vml" Requires="v">
                <p:oleObj spid="_x0000_s929847" name="文档" r:id="rId1" imgW="8171815" imgH="1192530" progId="Word.Document.12">
                  <p:embed/>
                </p:oleObj>
              </mc:Choice>
              <mc:Fallback>
                <p:oleObj name="文档" r:id="rId1" imgW="8171815" imgH="1192530" progId="Word.Document.12">
                  <p:embed/>
                  <p:pic>
                    <p:nvPicPr>
                      <p:cNvPr id="0" name="图片 929846"/>
                      <p:cNvPicPr/>
                      <p:nvPr/>
                    </p:nvPicPr>
                    <p:blipFill>
                      <a:blip r:embed="rId2"/>
                      <a:stretch>
                        <a:fillRect/>
                      </a:stretch>
                    </p:blipFill>
                    <p:spPr>
                      <a:xfrm>
                        <a:off x="615950" y="476672"/>
                        <a:ext cx="8113713" cy="1179513"/>
                      </a:xfrm>
                      <a:prstGeom prst="rect">
                        <a:avLst/>
                      </a:prstGeom>
                    </p:spPr>
                  </p:pic>
                </p:oleObj>
              </mc:Fallback>
            </mc:AlternateContent>
          </a:graphicData>
        </a:graphic>
      </p:graphicFrame>
      <p:sp>
        <p:nvSpPr>
          <p:cNvPr id="10" name="矩形 9"/>
          <p:cNvSpPr/>
          <p:nvPr/>
        </p:nvSpPr>
        <p:spPr>
          <a:xfrm>
            <a:off x="551384" y="1628800"/>
            <a:ext cx="11089232" cy="1303177"/>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令</a:t>
            </a:r>
            <a:r>
              <a:rPr lang="en-US" altLang="zh-CN" sz="2800" i="1" kern="100">
                <a:latin typeface="Times New Roman" panose="02020603050405020304" pitchFamily="18" charset="0"/>
                <a:ea typeface="黑体" panose="02010609060101010101" charset="-122"/>
                <a:cs typeface="Courier New" panose="02070309020205020404" pitchFamily="49" charset="0"/>
              </a:rPr>
              <a:t>a</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可得</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1,2).</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设</a:t>
            </a:r>
            <a:r>
              <a:rPr lang="en-US" altLang="zh-CN" sz="2800" i="1" kern="10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i="1" kern="100">
                <a:latin typeface="Times New Roman" panose="02020603050405020304" pitchFamily="18" charset="0"/>
                <a:ea typeface="黑体" panose="02010609060101010101" charset="-122"/>
                <a:cs typeface="Courier New" panose="02070309020205020404" pitchFamily="49" charset="0"/>
              </a:rPr>
              <a:t>B</a:t>
            </a:r>
            <a:r>
              <a:rPr lang="zh-CN" altLang="zh-CN" sz="2800" kern="100">
                <a:latin typeface="Times New Roman" panose="02020603050405020304" pitchFamily="18" charset="0"/>
                <a:ea typeface="黑体" panose="02010609060101010101" charset="-122"/>
                <a:cs typeface="Times New Roman" panose="02020603050405020304" pitchFamily="18" charset="0"/>
              </a:rPr>
              <a:t>与平面</a:t>
            </a:r>
            <a:r>
              <a:rPr lang="en-US" altLang="zh-CN" sz="2800" i="1" kern="100">
                <a:latin typeface="Times New Roman" panose="02020603050405020304" pitchFamily="18" charset="0"/>
                <a:ea typeface="黑体" panose="02010609060101010101" charset="-122"/>
                <a:cs typeface="Courier New" panose="02070309020205020404" pitchFamily="49" charset="0"/>
              </a:rPr>
              <a:t>AEF</a:t>
            </a:r>
            <a:r>
              <a:rPr lang="zh-CN" altLang="zh-CN" sz="2800" kern="100">
                <a:latin typeface="Times New Roman" panose="02020603050405020304" pitchFamily="18" charset="0"/>
                <a:ea typeface="黑体" panose="02010609060101010101" charset="-122"/>
                <a:cs typeface="Times New Roman" panose="02020603050405020304" pitchFamily="18" charset="0"/>
              </a:rPr>
              <a:t>所成的角为</a:t>
            </a:r>
            <a:r>
              <a:rPr lang="en-US" altLang="zh-CN" sz="2800" i="1" kern="100">
                <a:latin typeface="Times New Roman" panose="02020603050405020304" pitchFamily="18" charset="0"/>
                <a:ea typeface="黑体" panose="02010609060101010101" charset="-122"/>
                <a:cs typeface="Courier New" panose="02070309020205020404" pitchFamily="49" charset="0"/>
              </a:rPr>
              <a:t>θ</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nvGraphicFramePr>
        <p:xfrm>
          <a:off x="615950" y="2852936"/>
          <a:ext cx="8113713" cy="1574800"/>
        </p:xfrm>
        <a:graphic>
          <a:graphicData uri="http://schemas.openxmlformats.org/presentationml/2006/ole">
            <mc:AlternateContent xmlns:mc="http://schemas.openxmlformats.org/markup-compatibility/2006">
              <mc:Choice xmlns:v="urn:schemas-microsoft-com:vml" Requires="v">
                <p:oleObj spid="_x0000_s929848" name="文档" r:id="rId3" imgW="8171815" imgH="1587500" progId="Word.Document.12">
                  <p:embed/>
                </p:oleObj>
              </mc:Choice>
              <mc:Fallback>
                <p:oleObj name="文档" r:id="rId3" imgW="8171815" imgH="1587500" progId="Word.Document.12">
                  <p:embed/>
                  <p:pic>
                    <p:nvPicPr>
                      <p:cNvPr id="0" name="图片 929847"/>
                      <p:cNvPicPr/>
                      <p:nvPr/>
                    </p:nvPicPr>
                    <p:blipFill>
                      <a:blip r:embed="rId4"/>
                      <a:stretch>
                        <a:fillRect/>
                      </a:stretch>
                    </p:blipFill>
                    <p:spPr>
                      <a:xfrm>
                        <a:off x="615950" y="2852936"/>
                        <a:ext cx="8113713" cy="1574800"/>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615950" y="4157663"/>
          <a:ext cx="8113713" cy="1487487"/>
        </p:xfrm>
        <a:graphic>
          <a:graphicData uri="http://schemas.openxmlformats.org/presentationml/2006/ole">
            <mc:AlternateContent xmlns:mc="http://schemas.openxmlformats.org/markup-compatibility/2006">
              <mc:Choice xmlns:v="urn:schemas-microsoft-com:vml" Requires="v">
                <p:oleObj spid="_x0000_s929849" name="文档" r:id="rId5" imgW="8223250" imgH="1502410" progId="Word.Document.12">
                  <p:embed/>
                </p:oleObj>
              </mc:Choice>
              <mc:Fallback>
                <p:oleObj name="文档" r:id="rId5" imgW="8223250" imgH="1502410" progId="Word.Document.12">
                  <p:embed/>
                  <p:pic>
                    <p:nvPicPr>
                      <p:cNvPr id="0" name="图片 929848"/>
                      <p:cNvPicPr/>
                      <p:nvPr/>
                    </p:nvPicPr>
                    <p:blipFill>
                      <a:blip r:embed="rId6"/>
                      <a:stretch>
                        <a:fillRect/>
                      </a:stretch>
                    </p:blipFill>
                    <p:spPr>
                      <a:xfrm>
                        <a:off x="615950" y="4157663"/>
                        <a:ext cx="8113713" cy="1487487"/>
                      </a:xfrm>
                      <a:prstGeom prst="rect">
                        <a:avLst/>
                      </a:prstGeom>
                    </p:spPr>
                  </p:pic>
                </p:oleObj>
              </mc:Fallback>
            </mc:AlternateContent>
          </a:graphicData>
        </a:graphic>
      </p:graphicFrame>
      <p:pic>
        <p:nvPicPr>
          <p:cNvPr id="12" name="Picture 71" descr="6-17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4192" y="767576"/>
            <a:ext cx="2692890" cy="279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返回">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linds(horizontal)">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blinds(horizontal)">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45941" y="2760826"/>
            <a:ext cx="11700119"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三、二面角</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1041117"/>
            <a:ext cx="11161240"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将二面角转化为二面角的两个面的法向量的夹角，如图，向量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，则二面角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的大小为〈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〉，若二面角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的大小为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5" name="组合 4"/>
          <p:cNvGrpSpPr/>
          <p:nvPr/>
        </p:nvGrpSpPr>
        <p:grpSpPr>
          <a:xfrm>
            <a:off x="518979" y="404664"/>
            <a:ext cx="1919234" cy="534146"/>
            <a:chOff x="5232856" y="1918920"/>
            <a:chExt cx="1919234" cy="534146"/>
          </a:xfrm>
        </p:grpSpPr>
        <p:sp>
          <p:nvSpPr>
            <p:cNvPr id="6" name="任意多边形 5"/>
            <p:cNvSpPr/>
            <p:nvPr/>
          </p:nvSpPr>
          <p:spPr>
            <a:xfrm>
              <a:off x="5232856" y="1930157"/>
              <a:ext cx="240440" cy="469424"/>
            </a:xfrm>
            <a:custGeom>
              <a:avLst/>
              <a:gdLst>
                <a:gd name="connsiteX0" fmla="*/ 0 w 240440"/>
                <a:gd name="connsiteY0" fmla="*/ 0 h 469424"/>
                <a:gd name="connsiteX1" fmla="*/ 240440 w 240440"/>
                <a:gd name="connsiteY1" fmla="*/ 0 h 469424"/>
                <a:gd name="connsiteX2" fmla="*/ 240440 w 240440"/>
                <a:gd name="connsiteY2" fmla="*/ 469424 h 469424"/>
                <a:gd name="connsiteX3" fmla="*/ 157350 w 240440"/>
                <a:gd name="connsiteY3" fmla="*/ 469424 h 469424"/>
                <a:gd name="connsiteX4" fmla="*/ 157350 w 240440"/>
                <a:gd name="connsiteY4" fmla="*/ 77847 h 469424"/>
                <a:gd name="connsiteX5" fmla="*/ 141202 w 240440"/>
                <a:gd name="connsiteY5" fmla="*/ 77847 h 469424"/>
                <a:gd name="connsiteX6" fmla="*/ 141202 w 240440"/>
                <a:gd name="connsiteY6" fmla="*/ 77493 h 469424"/>
                <a:gd name="connsiteX7" fmla="*/ 103977 w 240440"/>
                <a:gd name="connsiteY7" fmla="*/ 77493 h 469424"/>
                <a:gd name="connsiteX8" fmla="*/ 103977 w 240440"/>
                <a:gd name="connsiteY8" fmla="*/ 77847 h 469424"/>
                <a:gd name="connsiteX9" fmla="*/ 85342 w 240440"/>
                <a:gd name="connsiteY9" fmla="*/ 77847 h 469424"/>
                <a:gd name="connsiteX10" fmla="*/ 85342 w 240440"/>
                <a:gd name="connsiteY10" fmla="*/ 469424 h 469424"/>
                <a:gd name="connsiteX11" fmla="*/ 0 w 240440"/>
                <a:gd name="connsiteY11" fmla="*/ 469424 h 4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440" h="469424">
                  <a:moveTo>
                    <a:pt x="0" y="0"/>
                  </a:moveTo>
                  <a:lnTo>
                    <a:pt x="240440" y="0"/>
                  </a:lnTo>
                  <a:lnTo>
                    <a:pt x="240440" y="469424"/>
                  </a:lnTo>
                  <a:lnTo>
                    <a:pt x="157350" y="469424"/>
                  </a:lnTo>
                  <a:lnTo>
                    <a:pt x="157350" y="77847"/>
                  </a:lnTo>
                  <a:lnTo>
                    <a:pt x="141202" y="77847"/>
                  </a:lnTo>
                  <a:lnTo>
                    <a:pt x="141202" y="77493"/>
                  </a:lnTo>
                  <a:lnTo>
                    <a:pt x="103977" y="77493"/>
                  </a:lnTo>
                  <a:lnTo>
                    <a:pt x="103977" y="77847"/>
                  </a:lnTo>
                  <a:lnTo>
                    <a:pt x="85342" y="77847"/>
                  </a:lnTo>
                  <a:lnTo>
                    <a:pt x="85342" y="469424"/>
                  </a:lnTo>
                  <a:lnTo>
                    <a:pt x="0" y="469424"/>
                  </a:lnTo>
                  <a:close/>
                </a:path>
              </a:pathLst>
            </a:custGeom>
            <a:solidFill>
              <a:srgbClr val="0070C0"/>
            </a:solidFill>
            <a:ln w="25400" cap="flat" cmpd="sng" algn="ctr">
              <a:noFill/>
              <a:prstDash val="solid"/>
            </a:ln>
            <a:effectLst/>
          </p:spPr>
          <p:txBody>
            <a:bodyPr wrap="square"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sp>
          <p:nvSpPr>
            <p:cNvPr id="7" name="矩形 6"/>
            <p:cNvSpPr/>
            <p:nvPr/>
          </p:nvSpPr>
          <p:spPr>
            <a:xfrm>
              <a:off x="5508407" y="1927648"/>
              <a:ext cx="1610476" cy="468805"/>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cxnSp>
          <p:nvCxnSpPr>
            <p:cNvPr id="8" name="肘形连接符 7"/>
            <p:cNvCxnSpPr/>
            <p:nvPr/>
          </p:nvCxnSpPr>
          <p:spPr>
            <a:xfrm>
              <a:off x="5352090" y="2030492"/>
              <a:ext cx="1800000" cy="422574"/>
            </a:xfrm>
            <a:prstGeom prst="bentConnector3">
              <a:avLst>
                <a:gd name="adj1" fmla="val 139"/>
              </a:avLst>
            </a:prstGeom>
            <a:noFill/>
            <a:ln w="9525" cap="flat" cmpd="sng" algn="ctr">
              <a:solidFill>
                <a:sysClr val="windowText" lastClr="000000"/>
              </a:solidFill>
              <a:prstDash val="solid"/>
            </a:ln>
            <a:effectLst/>
          </p:spPr>
        </p:cxnSp>
        <p:sp>
          <p:nvSpPr>
            <p:cNvPr id="9" name="矩形 8"/>
            <p:cNvSpPr/>
            <p:nvPr/>
          </p:nvSpPr>
          <p:spPr>
            <a:xfrm>
              <a:off x="5473296" y="1918920"/>
              <a:ext cx="1637886" cy="492443"/>
            </a:xfrm>
            <a:prstGeom prst="rect">
              <a:avLst/>
            </a:prstGeom>
          </p:spPr>
          <p:txBody>
            <a:bodyPr wrap="square">
              <a:spAutoFit/>
            </a:bodyPr>
            <a:lstStyle/>
            <a:p>
              <a:pPr algn="ctr" defTabSz="1219200">
                <a:tabLst>
                  <a:tab pos="2070735" algn="l"/>
                </a:tabLst>
              </a:pPr>
              <a:r>
                <a:rPr lang="zh-CN" altLang="zh-CN" sz="2600" b="1" kern="0" dirty="0">
                  <a:solidFill>
                    <a:prstClr val="black"/>
                  </a:solidFill>
                  <a:latin typeface="微软雅黑" panose="020B0503020204020204" pitchFamily="34" charset="-122"/>
                </a:rPr>
                <a:t>知识梳理</a:t>
              </a:r>
              <a:endParaRPr lang="zh-CN" altLang="zh-CN" sz="2600" b="1" kern="0" dirty="0">
                <a:solidFill>
                  <a:prstClr val="black"/>
                </a:solidFill>
                <a:latin typeface="微软雅黑" panose="020B0503020204020204" pitchFamily="34" charset="-122"/>
              </a:endParaRPr>
            </a:p>
          </p:txBody>
        </p:sp>
      </p:grpSp>
      <p:graphicFrame>
        <p:nvGraphicFramePr>
          <p:cNvPr id="2" name="对象 1"/>
          <p:cNvGraphicFramePr>
            <a:graphicFrameLocks noChangeAspect="1"/>
          </p:cNvGraphicFramePr>
          <p:nvPr/>
        </p:nvGraphicFramePr>
        <p:xfrm>
          <a:off x="7231063" y="2243138"/>
          <a:ext cx="1685925" cy="1593850"/>
        </p:xfrm>
        <a:graphic>
          <a:graphicData uri="http://schemas.openxmlformats.org/presentationml/2006/ole">
            <mc:AlternateContent xmlns:mc="http://schemas.openxmlformats.org/markup-compatibility/2006">
              <mc:Choice xmlns:v="urn:schemas-microsoft-com:vml" Requires="v">
                <p:oleObj spid="_x0000_s930842" name="文档" r:id="rId1" imgW="1261745" imgH="1193165" progId="Word.Document.12">
                  <p:embed/>
                </p:oleObj>
              </mc:Choice>
              <mc:Fallback>
                <p:oleObj name="文档" r:id="rId1" imgW="1261745" imgH="1193165" progId="Word.Document.12">
                  <p:embed/>
                  <p:pic>
                    <p:nvPicPr>
                      <p:cNvPr id="0" name="图片 930841"/>
                      <p:cNvPicPr/>
                      <p:nvPr/>
                    </p:nvPicPr>
                    <p:blipFill>
                      <a:blip r:embed="rId2"/>
                      <a:stretch>
                        <a:fillRect/>
                      </a:stretch>
                    </p:blipFill>
                    <p:spPr>
                      <a:xfrm>
                        <a:off x="7231063" y="2243138"/>
                        <a:ext cx="1685925" cy="1593850"/>
                      </a:xfrm>
                      <a:prstGeom prst="rect">
                        <a:avLst/>
                      </a:prstGeom>
                    </p:spPr>
                  </p:pic>
                </p:oleObj>
              </mc:Fallback>
            </mc:AlternateContent>
          </a:graphicData>
        </a:graphic>
      </p:graphicFrame>
      <p:pic>
        <p:nvPicPr>
          <p:cNvPr id="930818" name="Picture 2" descr="A+2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6597" y="3284984"/>
            <a:ext cx="4918806" cy="189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515380" y="4581128"/>
            <a:ext cx="11161240" cy="2031325"/>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注意点：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求二面角问题转化为两个平面法向量的夹角问题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二面角的范围是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π].</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nvGraphicFramePr>
        <p:xfrm>
          <a:off x="7202035" y="2272166"/>
          <a:ext cx="1260475" cy="1185863"/>
        </p:xfrm>
        <a:graphic>
          <a:graphicData uri="http://schemas.openxmlformats.org/presentationml/2006/ole">
            <mc:AlternateContent xmlns:mc="http://schemas.openxmlformats.org/markup-compatibility/2006">
              <mc:Choice xmlns:v="urn:schemas-microsoft-com:vml" Requires="v">
                <p:oleObj spid="_x0000_s930843" name="文档" r:id="rId4" imgW="1261745" imgH="1187450" progId="Word.Document.12">
                  <p:embed/>
                </p:oleObj>
              </mc:Choice>
              <mc:Fallback>
                <p:oleObj name="文档" r:id="rId4" imgW="1261745" imgH="1187450" progId="Word.Document.12">
                  <p:embed/>
                  <p:pic>
                    <p:nvPicPr>
                      <p:cNvPr id="0" name="图片 930842"/>
                      <p:cNvPicPr/>
                      <p:nvPr/>
                    </p:nvPicPr>
                    <p:blipFill>
                      <a:blip r:embed="rId5"/>
                      <a:stretch>
                        <a:fillRect/>
                      </a:stretch>
                    </p:blipFill>
                    <p:spPr>
                      <a:xfrm>
                        <a:off x="7202035" y="2272166"/>
                        <a:ext cx="1260475" cy="118586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5380" y="836712"/>
            <a:ext cx="11161240" cy="138499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如图，四棱柱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的所有棱长都相等，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均为矩形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31842" name="Picture 2" descr="6-17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3189" y="2559777"/>
            <a:ext cx="2425622" cy="202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15380" y="4636731"/>
            <a:ext cx="11161240"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1257141"/>
            <a:ext cx="11187139" cy="332398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因为四边形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ACC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和四边形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均为矩形，所以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OO</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OO</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OO</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AC</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2" descr="6-17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4272" y="2276872"/>
            <a:ext cx="2425622" cy="202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blinds(horizontal)">
                                      <p:cBhvr>
                                        <p:cTn id="15" dur="5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blinds(horizontal)">
                                      <p:cBhvr>
                                        <p:cTn id="20" dur="5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blinds(horizontal)">
                                      <p:cBhvr>
                                        <p:cTn id="25"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5380" y="1039813"/>
            <a:ext cx="11161240"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CBA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，求二面角</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OB</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的余弦值</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31842" name="Picture 2" descr="6-17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3189" y="1844824"/>
            <a:ext cx="2425622" cy="202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185089"/>
            <a:ext cx="11187139" cy="2595839"/>
          </a:xfrm>
          <a:prstGeom prst="rect">
            <a:avLst/>
          </a:prstGeom>
        </p:spPr>
        <p:txBody>
          <a:bodyPr wrap="square">
            <a:spAutoFit/>
          </a:bodyPr>
          <a:lstStyle/>
          <a:p>
            <a:pPr algn="just">
              <a:lnSpc>
                <a:spcPct val="150000"/>
              </a:lnSpc>
              <a:spcAft>
                <a:spcPts val="0"/>
              </a:spcAft>
            </a:pPr>
            <a:r>
              <a:rPr lang="zh-CN" altLang="zh-CN" sz="2800"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因为四棱柱的所有棱长都相等，所以四边形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为菱形，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AC</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OO</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两两垂直</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如图，以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为原点，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OO</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所在直线分别为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轴，建立空间直角坐标系</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32866" name="Picture 2" descr="6-17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288" y="3370382"/>
            <a:ext cx="2627757" cy="229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591493" y="2842303"/>
          <a:ext cx="9547225" cy="800100"/>
        </p:xfrm>
        <a:graphic>
          <a:graphicData uri="http://schemas.openxmlformats.org/presentationml/2006/ole">
            <mc:AlternateContent xmlns:mc="http://schemas.openxmlformats.org/markup-compatibility/2006">
              <mc:Choice xmlns:v="urn:schemas-microsoft-com:vml" Requires="v">
                <p:oleObj spid="_x0000_s932919" name="文档" r:id="rId2" imgW="9547860" imgH="801370" progId="Word.Document.12">
                  <p:embed/>
                </p:oleObj>
              </mc:Choice>
              <mc:Fallback>
                <p:oleObj name="文档" r:id="rId2" imgW="9547860" imgH="801370" progId="Word.Document.12">
                  <p:embed/>
                  <p:pic>
                    <p:nvPicPr>
                      <p:cNvPr id="0" name="图片 932918"/>
                      <p:cNvPicPr/>
                      <p:nvPr/>
                    </p:nvPicPr>
                    <p:blipFill>
                      <a:blip r:embed="rId3"/>
                      <a:stretch>
                        <a:fillRect/>
                      </a:stretch>
                    </p:blipFill>
                    <p:spPr>
                      <a:xfrm>
                        <a:off x="591493" y="2842303"/>
                        <a:ext cx="9547225" cy="8001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91493" y="3494313"/>
          <a:ext cx="9547225" cy="800100"/>
        </p:xfrm>
        <a:graphic>
          <a:graphicData uri="http://schemas.openxmlformats.org/presentationml/2006/ole">
            <mc:AlternateContent xmlns:mc="http://schemas.openxmlformats.org/markup-compatibility/2006">
              <mc:Choice xmlns:v="urn:schemas-microsoft-com:vml" Requires="v">
                <p:oleObj spid="_x0000_s932920" name="文档" r:id="rId4" imgW="9547860" imgH="801370" progId="Word.Document.12">
                  <p:embed/>
                </p:oleObj>
              </mc:Choice>
              <mc:Fallback>
                <p:oleObj name="文档" r:id="rId4" imgW="9547860" imgH="801370" progId="Word.Document.12">
                  <p:embed/>
                  <p:pic>
                    <p:nvPicPr>
                      <p:cNvPr id="0" name="图片 932919"/>
                      <p:cNvPicPr/>
                      <p:nvPr/>
                    </p:nvPicPr>
                    <p:blipFill>
                      <a:blip r:embed="rId5"/>
                      <a:stretch>
                        <a:fillRect/>
                      </a:stretch>
                    </p:blipFill>
                    <p:spPr>
                      <a:xfrm>
                        <a:off x="591493" y="3494313"/>
                        <a:ext cx="9547225" cy="800100"/>
                      </a:xfrm>
                      <a:prstGeom prst="rect">
                        <a:avLst/>
                      </a:prstGeom>
                    </p:spPr>
                  </p:pic>
                </p:oleObj>
              </mc:Fallback>
            </mc:AlternateContent>
          </a:graphicData>
        </a:graphic>
      </p:graphicFrame>
      <p:sp>
        <p:nvSpPr>
          <p:cNvPr id="6" name="矩形 5"/>
          <p:cNvSpPr/>
          <p:nvPr/>
        </p:nvSpPr>
        <p:spPr>
          <a:xfrm>
            <a:off x="502431" y="4077072"/>
            <a:ext cx="11187139"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的一个法向量为</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设平面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的法向量为</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nvGraphicFramePr>
        <p:xfrm>
          <a:off x="591493" y="5414868"/>
          <a:ext cx="9547225" cy="800100"/>
        </p:xfrm>
        <a:graphic>
          <a:graphicData uri="http://schemas.openxmlformats.org/presentationml/2006/ole">
            <mc:AlternateContent xmlns:mc="http://schemas.openxmlformats.org/markup-compatibility/2006">
              <mc:Choice xmlns:v="urn:schemas-microsoft-com:vml" Requires="v">
                <p:oleObj spid="_x0000_s932921" name="文档" r:id="rId6" imgW="9547860" imgH="801370" progId="Word.Document.12">
                  <p:embed/>
                </p:oleObj>
              </mc:Choice>
              <mc:Fallback>
                <p:oleObj name="文档" r:id="rId6" imgW="9547860" imgH="801370" progId="Word.Document.12">
                  <p:embed/>
                  <p:pic>
                    <p:nvPicPr>
                      <p:cNvPr id="0" name="图片 932920"/>
                      <p:cNvPicPr/>
                      <p:nvPr/>
                    </p:nvPicPr>
                    <p:blipFill>
                      <a:blip r:embed="rId7"/>
                      <a:stretch>
                        <a:fillRect/>
                      </a:stretch>
                    </p:blipFill>
                    <p:spPr>
                      <a:xfrm>
                        <a:off x="591493" y="5414868"/>
                        <a:ext cx="9547225" cy="8001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linds(horizontal)">
                                      <p:cBhvr>
                                        <p:cTn id="12" dur="500"/>
                                        <p:tgtEl>
                                          <p:spTgt spid="1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932866"/>
                                        </p:tgtEl>
                                        <p:attrNameLst>
                                          <p:attrName>style.visibility</p:attrName>
                                        </p:attrNameLst>
                                      </p:cBhvr>
                                      <p:to>
                                        <p:strVal val="visible"/>
                                      </p:to>
                                    </p:set>
                                    <p:animEffect transition="in" filter="blinds(horizontal)">
                                      <p:cBhvr>
                                        <p:cTn id="15" dur="500"/>
                                        <p:tgtEl>
                                          <p:spTgt spid="93286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blinds(horizontal)">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blinds(horizontal)">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12646" y="1124744"/>
            <a:ext cx="6563474" cy="5493812"/>
          </a:xfrm>
          <a:prstGeom prst="rect">
            <a:avLst/>
          </a:prstGeom>
        </p:spPr>
        <p:txBody>
          <a:bodyPr wrap="square">
            <a:spAutoFit/>
          </a:bodyPr>
          <a:lstStyle/>
          <a:p>
            <a:pPr algn="just">
              <a:lnSpc>
                <a:spcPct val="150000"/>
              </a:lnSpc>
              <a:spcAft>
                <a:spcPts val="0"/>
              </a:spcAft>
            </a:pP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地球绕太阳公转的轨道平面称为</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黄道面</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，黄道面与地球赤道面交角</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二面角的平面角</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23°26</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黄道面与地球相交的大圆为</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黄道</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黄道及其附近的南北宽</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以内的区域称为黄道带，太阳及大多数行星在天球上的位置常在黄道带内</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黄道带内有十二个星座，称为</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黄道十二宫</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从春分</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节气</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点起，每</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便是一宫，并冠以星座名，如白羊座、狮子座、双子座等等，这便是星座的由来</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10" name="直接连接符 9"/>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68802" y="504957"/>
            <a:ext cx="985241" cy="523220"/>
          </a:xfrm>
          <a:prstGeom prst="rect">
            <a:avLst/>
          </a:prstGeom>
        </p:spPr>
        <p:txBody>
          <a:bodyPr wrap="square">
            <a:spAutoFit/>
          </a:bodyPr>
          <a:lstStyle/>
          <a:p>
            <a:pPr algn="dist">
              <a:spcAft>
                <a:spcPts val="600"/>
              </a:spcAft>
              <a:buClr>
                <a:srgbClr val="00544A"/>
              </a:buClr>
            </a:pPr>
            <a:r>
              <a:rPr lang="zh-CN" altLang="en-US" sz="2800" b="1" dirty="0" smtClean="0">
                <a:latin typeface="+mj-ea"/>
                <a:ea typeface="+mj-ea"/>
              </a:rPr>
              <a:t>导语</a:t>
            </a:r>
            <a:endParaRPr lang="en-US" altLang="zh-CN" sz="2800" b="1" dirty="0">
              <a:latin typeface="+mj-ea"/>
              <a:ea typeface="+mj-ea"/>
            </a:endParaRPr>
          </a:p>
        </p:txBody>
      </p:sp>
      <p:pic>
        <p:nvPicPr>
          <p:cNvPr id="917506" name="Picture 2" descr="6-166"/>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21824" y="1546538"/>
            <a:ext cx="4634816" cy="404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p:cNvGraphicFramePr>
            <a:graphicFrameLocks noChangeAspect="1"/>
          </p:cNvGraphicFramePr>
          <p:nvPr/>
        </p:nvGraphicFramePr>
        <p:xfrm>
          <a:off x="574675" y="908720"/>
          <a:ext cx="10409238" cy="1574800"/>
        </p:xfrm>
        <a:graphic>
          <a:graphicData uri="http://schemas.openxmlformats.org/presentationml/2006/ole">
            <mc:AlternateContent xmlns:mc="http://schemas.openxmlformats.org/markup-compatibility/2006">
              <mc:Choice xmlns:v="urn:schemas-microsoft-com:vml" Requires="v">
                <p:oleObj spid="_x0000_s903233" name="文档" r:id="rId1" imgW="10477500" imgH="1584960" progId="Word.Document.12">
                  <p:embed/>
                </p:oleObj>
              </mc:Choice>
              <mc:Fallback>
                <p:oleObj name="文档" r:id="rId1" imgW="10477500" imgH="1584960" progId="Word.Document.12">
                  <p:embed/>
                  <p:pic>
                    <p:nvPicPr>
                      <p:cNvPr id="0" name="图片 903232"/>
                      <p:cNvPicPr/>
                      <p:nvPr/>
                    </p:nvPicPr>
                    <p:blipFill>
                      <a:blip r:embed="rId2"/>
                      <a:stretch>
                        <a:fillRect/>
                      </a:stretch>
                    </p:blipFill>
                    <p:spPr>
                      <a:xfrm>
                        <a:off x="574675" y="908720"/>
                        <a:ext cx="10409238" cy="1574800"/>
                      </a:xfrm>
                      <a:prstGeom prst="rect">
                        <a:avLst/>
                      </a:prstGeom>
                    </p:spPr>
                  </p:pic>
                </p:oleObj>
              </mc:Fallback>
            </mc:AlternateContent>
          </a:graphicData>
        </a:graphic>
      </p:graphicFrame>
      <p:sp>
        <p:nvSpPr>
          <p:cNvPr id="11" name="矩形 10"/>
          <p:cNvSpPr/>
          <p:nvPr/>
        </p:nvSpPr>
        <p:spPr>
          <a:xfrm>
            <a:off x="502431" y="2780928"/>
            <a:ext cx="11187139"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因为二面角</a:t>
            </a:r>
            <a:r>
              <a:rPr lang="en-US" altLang="zh-CN" sz="2800" i="1" kern="100">
                <a:latin typeface="Times New Roman" panose="02020603050405020304" pitchFamily="18" charset="0"/>
                <a:ea typeface="黑体" panose="02010609060101010101" charset="-122"/>
                <a:cs typeface="Courier New" panose="02070309020205020404" pitchFamily="49" charset="0"/>
              </a:rPr>
              <a:t>C</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OB</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D</a:t>
            </a:r>
            <a:r>
              <a:rPr lang="zh-CN" altLang="zh-CN" sz="2800" kern="100">
                <a:latin typeface="Times New Roman" panose="02020603050405020304" pitchFamily="18" charset="0"/>
                <a:ea typeface="黑体" panose="02010609060101010101" charset="-122"/>
                <a:cs typeface="Times New Roman" panose="02020603050405020304" pitchFamily="18" charset="0"/>
              </a:rPr>
              <a:t>为锐二面角，</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nvGraphicFramePr>
        <p:xfrm>
          <a:off x="574675" y="1722263"/>
          <a:ext cx="10409238" cy="1574800"/>
        </p:xfrm>
        <a:graphic>
          <a:graphicData uri="http://schemas.openxmlformats.org/presentationml/2006/ole">
            <mc:AlternateContent xmlns:mc="http://schemas.openxmlformats.org/markup-compatibility/2006">
              <mc:Choice xmlns:v="urn:schemas-microsoft-com:vml" Requires="v">
                <p:oleObj spid="_x0000_s903234" name="文档" r:id="rId3" imgW="10477500" imgH="1584960" progId="Word.Document.12">
                  <p:embed/>
                </p:oleObj>
              </mc:Choice>
              <mc:Fallback>
                <p:oleObj name="文档" r:id="rId3" imgW="10477500" imgH="1584960" progId="Word.Document.12">
                  <p:embed/>
                  <p:pic>
                    <p:nvPicPr>
                      <p:cNvPr id="0" name="图片 903233"/>
                      <p:cNvPicPr/>
                      <p:nvPr/>
                    </p:nvPicPr>
                    <p:blipFill>
                      <a:blip r:embed="rId4"/>
                      <a:stretch>
                        <a:fillRect/>
                      </a:stretch>
                    </p:blipFill>
                    <p:spPr>
                      <a:xfrm>
                        <a:off x="574675" y="1722263"/>
                        <a:ext cx="10409238" cy="15748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574675" y="3542185"/>
          <a:ext cx="10409238" cy="1574800"/>
        </p:xfrm>
        <a:graphic>
          <a:graphicData uri="http://schemas.openxmlformats.org/presentationml/2006/ole">
            <mc:AlternateContent xmlns:mc="http://schemas.openxmlformats.org/markup-compatibility/2006">
              <mc:Choice xmlns:v="urn:schemas-microsoft-com:vml" Requires="v">
                <p:oleObj spid="_x0000_s903235" name="文档" r:id="rId5" imgW="10477500" imgH="1584960" progId="Word.Document.12">
                  <p:embed/>
                </p:oleObj>
              </mc:Choice>
              <mc:Fallback>
                <p:oleObj name="文档" r:id="rId5" imgW="10477500" imgH="1584960" progId="Word.Document.12">
                  <p:embed/>
                  <p:pic>
                    <p:nvPicPr>
                      <p:cNvPr id="0" name="图片 903234"/>
                      <p:cNvPicPr/>
                      <p:nvPr/>
                    </p:nvPicPr>
                    <p:blipFill>
                      <a:blip r:embed="rId6"/>
                      <a:stretch>
                        <a:fillRect/>
                      </a:stretch>
                    </p:blipFill>
                    <p:spPr>
                      <a:xfrm>
                        <a:off x="574675" y="3542185"/>
                        <a:ext cx="10409238" cy="1574800"/>
                      </a:xfrm>
                      <a:prstGeom prst="rect">
                        <a:avLst/>
                      </a:prstGeom>
                    </p:spPr>
                  </p:pic>
                </p:oleObj>
              </mc:Fallback>
            </mc:AlternateContent>
          </a:graphicData>
        </a:graphic>
      </p:graphicFrame>
      <p:pic>
        <p:nvPicPr>
          <p:cNvPr id="9" name="Picture 2" descr="6-17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6240" y="1722263"/>
            <a:ext cx="2627757" cy="229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linds(horizontal)">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836712"/>
            <a:ext cx="11187139" cy="3970318"/>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利用向量法求二面角的步骤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建立空间直角坐标系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分别求出二面角的两个半平面所在平面的法向量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求两个法向量的夹角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判断所求二面角的平面角是锐角还是钝角</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确定二面角的大小</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324323"/>
            <a:ext cx="7214592"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如图，在四棱锥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PAD</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904208" name="Picture 16" descr="6-17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2172" y="452979"/>
            <a:ext cx="2421132" cy="205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65584" y="2771050"/>
            <a:ext cx="11247040" cy="397031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证明</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由已知</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BAP</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CDP</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90°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AP</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CD</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PD</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PD</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AP</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AP</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PD</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PAD</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PAB</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PAD</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1116411"/>
            <a:ext cx="11175032"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，求二面角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的余弦值</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04208" name="Picture 16" descr="6-17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5434" y="2098530"/>
            <a:ext cx="2421132" cy="205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556890"/>
            <a:ext cx="11247040" cy="3242170"/>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在平面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内作</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PF</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，垂足为点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F</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由</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可知，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PF</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故</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PF</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AD</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可得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PF</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ABCD</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05245" name="Picture 29" descr="6-18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0216" y="1134381"/>
            <a:ext cx="2618774" cy="247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nvGraphicFramePr>
        <p:xfrm>
          <a:off x="530118" y="3719958"/>
          <a:ext cx="8156575" cy="941388"/>
        </p:xfrm>
        <a:graphic>
          <a:graphicData uri="http://schemas.openxmlformats.org/presentationml/2006/ole">
            <mc:AlternateContent xmlns:mc="http://schemas.openxmlformats.org/markup-compatibility/2006">
              <mc:Choice xmlns:v="urn:schemas-microsoft-com:vml" Requires="v">
                <p:oleObj spid="_x0000_s905292" name="文档" r:id="rId2" imgW="8171815" imgH="944880" progId="Word.Document.12">
                  <p:embed/>
                </p:oleObj>
              </mc:Choice>
              <mc:Fallback>
                <p:oleObj name="文档" r:id="rId2" imgW="8171815" imgH="944880" progId="Word.Document.12">
                  <p:embed/>
                  <p:pic>
                    <p:nvPicPr>
                      <p:cNvPr id="0" name="图片 905291"/>
                      <p:cNvPicPr/>
                      <p:nvPr/>
                    </p:nvPicPr>
                    <p:blipFill>
                      <a:blip r:embed="rId3"/>
                      <a:stretch>
                        <a:fillRect/>
                      </a:stretch>
                    </p:blipFill>
                    <p:spPr>
                      <a:xfrm>
                        <a:off x="530118" y="3719958"/>
                        <a:ext cx="8156575" cy="941388"/>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531813" y="4434689"/>
          <a:ext cx="9569450" cy="1084262"/>
        </p:xfrm>
        <a:graphic>
          <a:graphicData uri="http://schemas.openxmlformats.org/presentationml/2006/ole">
            <mc:AlternateContent xmlns:mc="http://schemas.openxmlformats.org/markup-compatibility/2006">
              <mc:Choice xmlns:v="urn:schemas-microsoft-com:vml" Requires="v">
                <p:oleObj spid="_x0000_s905293" name="文档" r:id="rId4" imgW="9800590" imgH="1104900" progId="Word.Document.12">
                  <p:embed/>
                </p:oleObj>
              </mc:Choice>
              <mc:Fallback>
                <p:oleObj name="文档" r:id="rId4" imgW="9800590" imgH="1104900" progId="Word.Document.12">
                  <p:embed/>
                  <p:pic>
                    <p:nvPicPr>
                      <p:cNvPr id="0" name="图片 905292"/>
                      <p:cNvPicPr/>
                      <p:nvPr/>
                    </p:nvPicPr>
                    <p:blipFill>
                      <a:blip r:embed="rId5"/>
                      <a:stretch>
                        <a:fillRect/>
                      </a:stretch>
                    </p:blipFill>
                    <p:spPr>
                      <a:xfrm>
                        <a:off x="531813" y="4434689"/>
                        <a:ext cx="9569450" cy="1084262"/>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531813" y="5245695"/>
          <a:ext cx="9515475" cy="1063625"/>
        </p:xfrm>
        <a:graphic>
          <a:graphicData uri="http://schemas.openxmlformats.org/presentationml/2006/ole">
            <mc:AlternateContent xmlns:mc="http://schemas.openxmlformats.org/markup-compatibility/2006">
              <mc:Choice xmlns:v="urn:schemas-microsoft-com:vml" Requires="v">
                <p:oleObj spid="_x0000_s905294" name="文档" r:id="rId6" imgW="9800590" imgH="1104900" progId="Word.Document.12">
                  <p:embed/>
                </p:oleObj>
              </mc:Choice>
              <mc:Fallback>
                <p:oleObj name="文档" r:id="rId6" imgW="9800590" imgH="1104900" progId="Word.Document.12">
                  <p:embed/>
                  <p:pic>
                    <p:nvPicPr>
                      <p:cNvPr id="0" name="图片 905293"/>
                      <p:cNvPicPr/>
                      <p:nvPr/>
                    </p:nvPicPr>
                    <p:blipFill>
                      <a:blip r:embed="rId7"/>
                      <a:stretch>
                        <a:fillRect/>
                      </a:stretch>
                    </p:blipFill>
                    <p:spPr>
                      <a:xfrm>
                        <a:off x="531813" y="5245695"/>
                        <a:ext cx="9515475" cy="10636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05245"/>
                                        </p:tgtEl>
                                        <p:attrNameLst>
                                          <p:attrName>style.visibility</p:attrName>
                                        </p:attrNameLst>
                                      </p:cBhvr>
                                      <p:to>
                                        <p:strVal val="visible"/>
                                      </p:to>
                                    </p:set>
                                    <p:animEffect transition="in" filter="blinds(horizontal)">
                                      <p:cBhvr>
                                        <p:cTn id="10" dur="500"/>
                                        <p:tgtEl>
                                          <p:spTgt spid="90524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linds(horizont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linds(horizont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blinds(horizontal)">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5245" name="Picture 29" descr="6-18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03346" y="709317"/>
            <a:ext cx="2618774" cy="247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nvGraphicFramePr>
        <p:xfrm>
          <a:off x="531813" y="404664"/>
          <a:ext cx="8112125" cy="977900"/>
        </p:xfrm>
        <a:graphic>
          <a:graphicData uri="http://schemas.openxmlformats.org/presentationml/2006/ole">
            <mc:AlternateContent xmlns:mc="http://schemas.openxmlformats.org/markup-compatibility/2006">
              <mc:Choice xmlns:v="urn:schemas-microsoft-com:vml" Requires="v">
                <p:oleObj spid="_x0000_s933953" name="文档" r:id="rId2" imgW="8171815" imgH="993775" progId="Word.Document.12">
                  <p:embed/>
                </p:oleObj>
              </mc:Choice>
              <mc:Fallback>
                <p:oleObj name="文档" r:id="rId2" imgW="8171815" imgH="993775" progId="Word.Document.12">
                  <p:embed/>
                  <p:pic>
                    <p:nvPicPr>
                      <p:cNvPr id="0" name="图片 933952"/>
                      <p:cNvPicPr/>
                      <p:nvPr/>
                    </p:nvPicPr>
                    <p:blipFill>
                      <a:blip r:embed="rId3"/>
                      <a:stretch>
                        <a:fillRect/>
                      </a:stretch>
                    </p:blipFill>
                    <p:spPr>
                      <a:xfrm>
                        <a:off x="531813" y="404664"/>
                        <a:ext cx="8112125" cy="97790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531813" y="1412776"/>
          <a:ext cx="9515475" cy="1063625"/>
        </p:xfrm>
        <a:graphic>
          <a:graphicData uri="http://schemas.openxmlformats.org/presentationml/2006/ole">
            <mc:AlternateContent xmlns:mc="http://schemas.openxmlformats.org/markup-compatibility/2006">
              <mc:Choice xmlns:v="urn:schemas-microsoft-com:vml" Requires="v">
                <p:oleObj spid="_x0000_s933954" name="文档" r:id="rId4" imgW="9800590" imgH="1104900" progId="Word.Document.12">
                  <p:embed/>
                </p:oleObj>
              </mc:Choice>
              <mc:Fallback>
                <p:oleObj name="文档" r:id="rId4" imgW="9800590" imgH="1104900" progId="Word.Document.12">
                  <p:embed/>
                  <p:pic>
                    <p:nvPicPr>
                      <p:cNvPr id="0" name="图片 933953"/>
                      <p:cNvPicPr/>
                      <p:nvPr/>
                    </p:nvPicPr>
                    <p:blipFill>
                      <a:blip r:embed="rId5"/>
                      <a:stretch>
                        <a:fillRect/>
                      </a:stretch>
                    </p:blipFill>
                    <p:spPr>
                      <a:xfrm>
                        <a:off x="531813" y="1412776"/>
                        <a:ext cx="9515475" cy="1063625"/>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531813" y="3212976"/>
          <a:ext cx="9399587" cy="1520825"/>
        </p:xfrm>
        <a:graphic>
          <a:graphicData uri="http://schemas.openxmlformats.org/presentationml/2006/ole">
            <mc:AlternateContent xmlns:mc="http://schemas.openxmlformats.org/markup-compatibility/2006">
              <mc:Choice xmlns:v="urn:schemas-microsoft-com:vml" Requires="v">
                <p:oleObj spid="_x0000_s933955" name="文档" r:id="rId6" imgW="9800590" imgH="1586230" progId="Word.Document.12">
                  <p:embed/>
                </p:oleObj>
              </mc:Choice>
              <mc:Fallback>
                <p:oleObj name="文档" r:id="rId6" imgW="9800590" imgH="1586230" progId="Word.Document.12">
                  <p:embed/>
                  <p:pic>
                    <p:nvPicPr>
                      <p:cNvPr id="0" name="图片 933954"/>
                      <p:cNvPicPr/>
                      <p:nvPr/>
                    </p:nvPicPr>
                    <p:blipFill>
                      <a:blip r:embed="rId7"/>
                      <a:stretch>
                        <a:fillRect/>
                      </a:stretch>
                    </p:blipFill>
                    <p:spPr>
                      <a:xfrm>
                        <a:off x="531813" y="3212976"/>
                        <a:ext cx="9399587" cy="1520825"/>
                      </a:xfrm>
                      <a:prstGeom prst="rect">
                        <a:avLst/>
                      </a:prstGeom>
                    </p:spPr>
                  </p:pic>
                </p:oleObj>
              </mc:Fallback>
            </mc:AlternateContent>
          </a:graphicData>
        </a:graphic>
      </p:graphicFrame>
      <p:sp>
        <p:nvSpPr>
          <p:cNvPr id="4" name="矩形 3"/>
          <p:cNvSpPr/>
          <p:nvPr/>
        </p:nvSpPr>
        <p:spPr>
          <a:xfrm>
            <a:off x="396734" y="2402304"/>
            <a:ext cx="11243881"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设</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是平面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PCB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的一个法向量，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nvGraphicFramePr>
        <p:xfrm>
          <a:off x="531813" y="4742854"/>
          <a:ext cx="9293225" cy="1125538"/>
        </p:xfrm>
        <a:graphic>
          <a:graphicData uri="http://schemas.openxmlformats.org/presentationml/2006/ole">
            <mc:AlternateContent xmlns:mc="http://schemas.openxmlformats.org/markup-compatibility/2006">
              <mc:Choice xmlns:v="urn:schemas-microsoft-com:vml" Requires="v">
                <p:oleObj spid="_x0000_s933956" name="文档" r:id="rId8" imgW="9745980" imgH="1188720" progId="Word.Document.12">
                  <p:embed/>
                </p:oleObj>
              </mc:Choice>
              <mc:Fallback>
                <p:oleObj name="文档" r:id="rId8" imgW="9745980" imgH="1188720" progId="Word.Document.12">
                  <p:embed/>
                  <p:pic>
                    <p:nvPicPr>
                      <p:cNvPr id="0" name="图片 933955"/>
                      <p:cNvPicPr/>
                      <p:nvPr/>
                    </p:nvPicPr>
                    <p:blipFill>
                      <a:blip r:embed="rId9"/>
                      <a:stretch>
                        <a:fillRect/>
                      </a:stretch>
                    </p:blipFill>
                    <p:spPr>
                      <a:xfrm>
                        <a:off x="531813" y="4742854"/>
                        <a:ext cx="9293225" cy="1125538"/>
                      </a:xfrm>
                      <a:prstGeom prst="rect">
                        <a:avLst/>
                      </a:prstGeom>
                    </p:spPr>
                  </p:pic>
                </p:oleObj>
              </mc:Fallback>
            </mc:AlternateContent>
          </a:graphicData>
        </a:graphic>
      </p:graphicFrame>
      <p:sp>
        <p:nvSpPr>
          <p:cNvPr id="12" name="矩形 11"/>
          <p:cNvSpPr/>
          <p:nvPr/>
        </p:nvSpPr>
        <p:spPr>
          <a:xfrm>
            <a:off x="396734" y="5445224"/>
            <a:ext cx="11243881"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设</a:t>
            </a:r>
            <a:r>
              <a:rPr lang="en-US" altLang="zh-CN" sz="2800" b="1" i="1" kern="100">
                <a:latin typeface="Times New Roman" panose="02020603050405020304" pitchFamily="18" charset="0"/>
                <a:ea typeface="黑体" panose="02010609060101010101" charset="-122"/>
                <a:cs typeface="Courier New" panose="02070309020205020404" pitchFamily="49" charset="0"/>
              </a:rPr>
              <a:t>m</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是平面</a:t>
            </a:r>
            <a:r>
              <a:rPr lang="en-US" altLang="zh-CN" sz="2800" i="1" kern="100">
                <a:latin typeface="Times New Roman" panose="02020603050405020304" pitchFamily="18" charset="0"/>
                <a:ea typeface="黑体" panose="02010609060101010101" charset="-122"/>
                <a:cs typeface="Courier New" panose="02070309020205020404" pitchFamily="49" charset="0"/>
              </a:rPr>
              <a:t>PAB</a:t>
            </a:r>
            <a:r>
              <a:rPr lang="zh-CN" altLang="zh-CN" sz="2800" kern="100">
                <a:latin typeface="Times New Roman" panose="02020603050405020304" pitchFamily="18" charset="0"/>
                <a:ea typeface="黑体" panose="02010609060101010101" charset="-122"/>
                <a:cs typeface="Times New Roman" panose="02020603050405020304" pitchFamily="18" charset="0"/>
              </a:rPr>
              <a:t>的一个法向量，</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05245"/>
                                        </p:tgtEl>
                                        <p:attrNameLst>
                                          <p:attrName>style.visibility</p:attrName>
                                        </p:attrNameLst>
                                      </p:cBhvr>
                                      <p:to>
                                        <p:strVal val="visible"/>
                                      </p:to>
                                    </p:set>
                                    <p:animEffect transition="in" filter="blinds(horizontal)">
                                      <p:cBhvr>
                                        <p:cTn id="7" dur="500"/>
                                        <p:tgtEl>
                                          <p:spTgt spid="905245"/>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5245" name="Picture 29" descr="6-18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9630" y="1265179"/>
            <a:ext cx="2618774" cy="247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nvGraphicFramePr>
        <p:xfrm>
          <a:off x="531813" y="734924"/>
          <a:ext cx="8112125" cy="1573212"/>
        </p:xfrm>
        <a:graphic>
          <a:graphicData uri="http://schemas.openxmlformats.org/presentationml/2006/ole">
            <mc:AlternateContent xmlns:mc="http://schemas.openxmlformats.org/markup-compatibility/2006">
              <mc:Choice xmlns:v="urn:schemas-microsoft-com:vml" Requires="v">
                <p:oleObj spid="_x0000_s934959" name="文档" r:id="rId2" imgW="8171815" imgH="1589405" progId="Word.Document.12">
                  <p:embed/>
                </p:oleObj>
              </mc:Choice>
              <mc:Fallback>
                <p:oleObj name="文档" r:id="rId2" imgW="8171815" imgH="1589405" progId="Word.Document.12">
                  <p:embed/>
                  <p:pic>
                    <p:nvPicPr>
                      <p:cNvPr id="0" name="图片 934958"/>
                      <p:cNvPicPr/>
                      <p:nvPr/>
                    </p:nvPicPr>
                    <p:blipFill>
                      <a:blip r:embed="rId3"/>
                      <a:stretch>
                        <a:fillRect/>
                      </a:stretch>
                    </p:blipFill>
                    <p:spPr>
                      <a:xfrm>
                        <a:off x="531813" y="734924"/>
                        <a:ext cx="8112125" cy="1573212"/>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531813" y="3039031"/>
          <a:ext cx="9293225" cy="1498600"/>
        </p:xfrm>
        <a:graphic>
          <a:graphicData uri="http://schemas.openxmlformats.org/presentationml/2006/ole">
            <mc:AlternateContent xmlns:mc="http://schemas.openxmlformats.org/markup-compatibility/2006">
              <mc:Choice xmlns:v="urn:schemas-microsoft-com:vml" Requires="v">
                <p:oleObj spid="_x0000_s934960" name="文档" r:id="rId4" imgW="9800590" imgH="1584960" progId="Word.Document.12">
                  <p:embed/>
                </p:oleObj>
              </mc:Choice>
              <mc:Fallback>
                <p:oleObj name="文档" r:id="rId4" imgW="9800590" imgH="1584960" progId="Word.Document.12">
                  <p:embed/>
                  <p:pic>
                    <p:nvPicPr>
                      <p:cNvPr id="0" name="图片 934959"/>
                      <p:cNvPicPr/>
                      <p:nvPr/>
                    </p:nvPicPr>
                    <p:blipFill>
                      <a:blip r:embed="rId5"/>
                      <a:stretch>
                        <a:fillRect/>
                      </a:stretch>
                    </p:blipFill>
                    <p:spPr>
                      <a:xfrm>
                        <a:off x="531813" y="3039031"/>
                        <a:ext cx="9293225" cy="1498600"/>
                      </a:xfrm>
                      <a:prstGeom prst="rect">
                        <a:avLst/>
                      </a:prstGeom>
                    </p:spPr>
                  </p:pic>
                </p:oleObj>
              </mc:Fallback>
            </mc:AlternateContent>
          </a:graphicData>
        </a:graphic>
      </p:graphicFrame>
      <p:sp>
        <p:nvSpPr>
          <p:cNvPr id="4" name="矩形 3"/>
          <p:cNvSpPr/>
          <p:nvPr/>
        </p:nvSpPr>
        <p:spPr>
          <a:xfrm>
            <a:off x="396734" y="2318951"/>
            <a:ext cx="11243881"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所以可取</a:t>
            </a:r>
            <a:r>
              <a:rPr lang="en-US" altLang="zh-CN" sz="2800" b="1" i="1" kern="100">
                <a:latin typeface="Times New Roman" panose="02020603050405020304" pitchFamily="18" charset="0"/>
                <a:ea typeface="黑体" panose="02010609060101010101" charset="-122"/>
                <a:cs typeface="Courier New" panose="02070309020205020404" pitchFamily="49" charset="0"/>
              </a:rPr>
              <a:t>m</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(1,0,1)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396734" y="4047143"/>
            <a:ext cx="11243881"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因为二面角</a:t>
            </a:r>
            <a:r>
              <a:rPr lang="en-US" altLang="zh-CN" sz="2800" i="1" kern="100">
                <a:latin typeface="Times New Roman" panose="02020603050405020304" pitchFamily="18" charset="0"/>
                <a:ea typeface="黑体" panose="02010609060101010101" charset="-122"/>
                <a:cs typeface="Courier New" panose="02070309020205020404" pitchFamily="49" charset="0"/>
              </a:rPr>
              <a:t>A</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PB</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C</a:t>
            </a:r>
            <a:r>
              <a:rPr lang="zh-CN" altLang="zh-CN" sz="2800" kern="100">
                <a:latin typeface="Times New Roman" panose="02020603050405020304" pitchFamily="18" charset="0"/>
                <a:ea typeface="黑体" panose="02010609060101010101" charset="-122"/>
                <a:cs typeface="Times New Roman" panose="02020603050405020304" pitchFamily="18" charset="0"/>
              </a:rPr>
              <a:t>为钝二面角，</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3" name="对象 12"/>
          <p:cNvGraphicFramePr>
            <a:graphicFrameLocks noChangeAspect="1"/>
          </p:cNvGraphicFramePr>
          <p:nvPr/>
        </p:nvGraphicFramePr>
        <p:xfrm>
          <a:off x="531813" y="4810720"/>
          <a:ext cx="9293225" cy="1498600"/>
        </p:xfrm>
        <a:graphic>
          <a:graphicData uri="http://schemas.openxmlformats.org/presentationml/2006/ole">
            <mc:AlternateContent xmlns:mc="http://schemas.openxmlformats.org/markup-compatibility/2006">
              <mc:Choice xmlns:v="urn:schemas-microsoft-com:vml" Requires="v">
                <p:oleObj spid="_x0000_s934961" name="文档" r:id="rId6" imgW="9800590" imgH="1584960" progId="Word.Document.12">
                  <p:embed/>
                </p:oleObj>
              </mc:Choice>
              <mc:Fallback>
                <p:oleObj name="文档" r:id="rId6" imgW="9800590" imgH="1584960" progId="Word.Document.12">
                  <p:embed/>
                  <p:pic>
                    <p:nvPicPr>
                      <p:cNvPr id="0" name="图片 934960"/>
                      <p:cNvPicPr/>
                      <p:nvPr/>
                    </p:nvPicPr>
                    <p:blipFill>
                      <a:blip r:embed="rId7"/>
                      <a:stretch>
                        <a:fillRect/>
                      </a:stretch>
                    </p:blipFill>
                    <p:spPr>
                      <a:xfrm>
                        <a:off x="531813" y="4810720"/>
                        <a:ext cx="9293225" cy="1498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05245"/>
                                        </p:tgtEl>
                                        <p:attrNameLst>
                                          <p:attrName>style.visibility</p:attrName>
                                        </p:attrNameLst>
                                      </p:cBhvr>
                                      <p:to>
                                        <p:strVal val="visible"/>
                                      </p:to>
                                    </p:set>
                                    <p:animEffect transition="in" filter="blinds(horizontal)">
                                      <p:cBhvr>
                                        <p:cTn id="7" dur="500"/>
                                        <p:tgtEl>
                                          <p:spTgt spid="905245"/>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2431" y="974770"/>
            <a:ext cx="11187139" cy="461664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异面直线所成的角</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直线与平面所成的角</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二面角</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方法归纳：转化与化归</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常见误区：混淆两个向量的夹角和空间角的关系，不能正确理解空间角的概念，把握空间角的范围</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6" name="肘形连接符 5"/>
          <p:cNvCxnSpPr/>
          <p:nvPr/>
        </p:nvCxnSpPr>
        <p:spPr>
          <a:xfrm rot="10800000" flipH="1" flipV="1">
            <a:off x="612766" y="439864"/>
            <a:ext cx="11062414" cy="324839"/>
          </a:xfrm>
          <a:prstGeom prst="bentConnector3">
            <a:avLst>
              <a:gd name="adj1" fmla="val -1893"/>
            </a:avLst>
          </a:prstGeom>
          <a:noFill/>
          <a:ln w="12700" cap="flat" cmpd="sng" algn="ctr">
            <a:solidFill>
              <a:srgbClr val="0070C0"/>
            </a:solidFill>
            <a:prstDash val="solid"/>
            <a:miter lim="800000"/>
          </a:ln>
          <a:effectLst/>
        </p:spPr>
      </p:cxnSp>
      <p:sp>
        <p:nvSpPr>
          <p:cNvPr id="8" name="矩形 7"/>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90683" y="226924"/>
            <a:ext cx="9471477" cy="523220"/>
          </a:xfrm>
          <a:prstGeom prst="rect">
            <a:avLst/>
          </a:prstGeom>
        </p:spPr>
        <p:txBody>
          <a:bodyPr wrap="square">
            <a:spAutoFit/>
          </a:bodyPr>
          <a:lstStyle/>
          <a:p>
            <a:r>
              <a:rPr lang="zh-CN" altLang="en-US" sz="2800" b="1" kern="100" dirty="0">
                <a:latin typeface="微软雅黑" panose="020B0503020204020204" pitchFamily="34" charset="-122"/>
                <a:cs typeface="Times New Roman" panose="02020603050405020304" pitchFamily="18" charset="0"/>
              </a:rPr>
              <a:t>课堂小结</a:t>
            </a:r>
            <a:endParaRPr lang="zh-CN" altLang="en-US" sz="2800" b="1" kern="100" dirty="0">
              <a:latin typeface="微软雅黑" panose="020B0503020204020204" pitchFamily="34" charset="-122"/>
              <a:cs typeface="Times New Roman" panose="02020603050405020304" pitchFamily="18" charset="0"/>
            </a:endParaRPr>
          </a:p>
        </p:txBody>
      </p:sp>
      <p:sp>
        <p:nvSpPr>
          <p:cNvPr id="10" name="流程图: 离页连接符 9"/>
          <p:cNvSpPr/>
          <p:nvPr/>
        </p:nvSpPr>
        <p:spPr>
          <a:xfrm>
            <a:off x="624802" y="350729"/>
            <a:ext cx="189621" cy="333731"/>
          </a:xfrm>
          <a:prstGeom prst="flowChartOffpageConnector">
            <a:avLst/>
          </a:prstGeom>
          <a:solidFill>
            <a:srgbClr val="0070C0"/>
          </a:solidFill>
          <a:ln w="25400" cap="flat" cmpd="sng" algn="ctr">
            <a:noFill/>
            <a:prstDash val="solid"/>
          </a:ln>
          <a:effectLst/>
        </p:spPr>
        <p:txBody>
          <a:bodyPr wrap="square" rtlCol="0" anchor="ctr">
            <a:noAutofit/>
          </a:bodyPr>
          <a:lstStyle/>
          <a:p>
            <a:pPr algn="ctr" defTabSz="1219200"/>
            <a:endParaRPr lang="zh-CN" altLang="en-US" sz="2400" kern="0">
              <a:solidFill>
                <a:prstClr val="white"/>
              </a:solidFill>
              <a:latin typeface="Arial" panose="020B0604020202020204"/>
              <a:ea typeface="黑体" panose="02010609060101010101" charset="-122"/>
            </a:endParaRPr>
          </a:p>
        </p:txBody>
      </p:sp>
      <p:pic>
        <p:nvPicPr>
          <p:cNvPr id="11"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2708713" y="2636912"/>
            <a:ext cx="6774574" cy="830997"/>
          </a:xfrm>
          <a:prstGeom prst="rect">
            <a:avLst/>
          </a:prstGeom>
          <a:noFill/>
        </p:spPr>
        <p:txBody>
          <a:bodyPr wrap="square" rtlCol="0">
            <a:spAutoFit/>
          </a:bodyPr>
          <a:lstStyle/>
          <a:p>
            <a:pPr algn="ctr">
              <a:defRPr/>
            </a:pPr>
            <a:r>
              <a:rPr lang="zh-CN" altLang="en-US" sz="4800" b="1" dirty="0" smtClean="0">
                <a:solidFill>
                  <a:prstClr val="black"/>
                </a:solidFill>
                <a:latin typeface="微软雅黑" panose="020B0503020204020204" pitchFamily="34" charset="-122"/>
              </a:rPr>
              <a:t>随堂演练</a:t>
            </a:r>
            <a:endParaRPr lang="zh-CN" altLang="en-US" sz="4800" b="1" dirty="0">
              <a:solidFill>
                <a:prstClr val="black"/>
              </a:solidFill>
              <a:latin typeface="微软雅黑" panose="020B0503020204020204" pitchFamily="34" charset="-122"/>
            </a:endParaRPr>
          </a:p>
        </p:txBody>
      </p:sp>
      <p:cxnSp>
        <p:nvCxnSpPr>
          <p:cNvPr id="10" name="直接连接符 9"/>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02431" y="692696"/>
            <a:ext cx="11187139"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已知向量</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的方向向量和平面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的法向量，若</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A.30°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B.60°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C.120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D.150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矩形 11"/>
          <p:cNvSpPr/>
          <p:nvPr/>
        </p:nvSpPr>
        <p:spPr>
          <a:xfrm>
            <a:off x="502431" y="3491208"/>
            <a:ext cx="11187139" cy="657872"/>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设</a:t>
            </a:r>
            <a:r>
              <a:rPr lang="en-US" altLang="zh-CN" sz="2800" i="1" kern="100" dirty="0">
                <a:latin typeface="Times New Roman" panose="02020603050405020304" pitchFamily="18" charset="0"/>
                <a:ea typeface="黑体" panose="02010609060101010101" charset="-122"/>
                <a:cs typeface="Courier New" panose="02070309020205020404" pitchFamily="49" charset="0"/>
              </a:rPr>
              <a:t>l</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α</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所成的角为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θ</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且</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θ</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90°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1856764" y="1272920"/>
          <a:ext cx="652462" cy="1058863"/>
        </p:xfrm>
        <a:graphic>
          <a:graphicData uri="http://schemas.openxmlformats.org/presentationml/2006/ole">
            <mc:AlternateContent xmlns:mc="http://schemas.openxmlformats.org/markup-compatibility/2006">
              <mc:Choice xmlns:v="urn:schemas-microsoft-com:vml" Requires="v">
                <p:oleObj spid="_x0000_s935967" name="文档" r:id="rId5" imgW="654050" imgH="1060450" progId="Word.Document.12">
                  <p:embed/>
                </p:oleObj>
              </mc:Choice>
              <mc:Fallback>
                <p:oleObj name="文档" r:id="rId5" imgW="654050" imgH="1060450" progId="Word.Document.12">
                  <p:embed/>
                  <p:pic>
                    <p:nvPicPr>
                      <p:cNvPr id="0" name="图片 935966"/>
                      <p:cNvPicPr/>
                      <p:nvPr/>
                    </p:nvPicPr>
                    <p:blipFill>
                      <a:blip r:embed="rId6"/>
                      <a:stretch>
                        <a:fillRect/>
                      </a:stretch>
                    </p:blipFill>
                    <p:spPr>
                      <a:xfrm>
                        <a:off x="1856764" y="1272920"/>
                        <a:ext cx="652462" cy="1058863"/>
                      </a:xfrm>
                      <a:prstGeom prst="rect">
                        <a:avLst/>
                      </a:prstGeom>
                    </p:spPr>
                  </p:pic>
                </p:oleObj>
              </mc:Fallback>
            </mc:AlternateContent>
          </a:graphicData>
        </a:graphic>
      </p:graphicFrame>
      <p:sp>
        <p:nvSpPr>
          <p:cNvPr id="19" name="TextBox 19"/>
          <p:cNvSpPr txBox="1"/>
          <p:nvPr/>
        </p:nvSpPr>
        <p:spPr>
          <a:xfrm>
            <a:off x="371350" y="200316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3" name="对象 2"/>
          <p:cNvGraphicFramePr>
            <a:graphicFrameLocks noChangeAspect="1"/>
          </p:cNvGraphicFramePr>
          <p:nvPr/>
        </p:nvGraphicFramePr>
        <p:xfrm>
          <a:off x="580860" y="4127475"/>
          <a:ext cx="7181850" cy="1101725"/>
        </p:xfrm>
        <a:graphic>
          <a:graphicData uri="http://schemas.openxmlformats.org/presentationml/2006/ole">
            <mc:AlternateContent xmlns:mc="http://schemas.openxmlformats.org/markup-compatibility/2006">
              <mc:Choice xmlns:v="urn:schemas-microsoft-com:vml" Requires="v">
                <p:oleObj spid="_x0000_s935968" name="文档" r:id="rId7" imgW="7181215" imgH="1106170" progId="Word.Document.12">
                  <p:embed/>
                </p:oleObj>
              </mc:Choice>
              <mc:Fallback>
                <p:oleObj name="文档" r:id="rId7" imgW="7181215" imgH="1106170" progId="Word.Document.12">
                  <p:embed/>
                  <p:pic>
                    <p:nvPicPr>
                      <p:cNvPr id="0" name="图片 935967"/>
                      <p:cNvPicPr/>
                      <p:nvPr/>
                    </p:nvPicPr>
                    <p:blipFill>
                      <a:blip r:embed="rId8"/>
                      <a:stretch>
                        <a:fillRect/>
                      </a:stretch>
                    </p:blipFill>
                    <p:spPr>
                      <a:xfrm>
                        <a:off x="580860" y="4127475"/>
                        <a:ext cx="7181850" cy="1101725"/>
                      </a:xfrm>
                      <a:prstGeom prst="rect">
                        <a:avLst/>
                      </a:prstGeom>
                    </p:spPr>
                  </p:pic>
                </p:oleObj>
              </mc:Fallback>
            </mc:AlternateContent>
          </a:graphicData>
        </a:graphic>
      </p:graphicFrame>
      <p:sp>
        <p:nvSpPr>
          <p:cNvPr id="16" name="矩形 15"/>
          <p:cNvSpPr/>
          <p:nvPr/>
        </p:nvSpPr>
        <p:spPr>
          <a:xfrm>
            <a:off x="502431" y="5003376"/>
            <a:ext cx="11187139" cy="657872"/>
          </a:xfrm>
          <a:prstGeom prst="rect">
            <a:avLst/>
          </a:prstGeom>
        </p:spPr>
        <p:txBody>
          <a:bodyPr wrap="square">
            <a:spAutoFit/>
          </a:bodyPr>
          <a:lstStyle/>
          <a:p>
            <a:pPr algn="just">
              <a:lnSpc>
                <a:spcPct val="150000"/>
              </a:lnSpc>
              <a:spcAft>
                <a:spcPts val="0"/>
              </a:spcAft>
            </a:pPr>
            <a:r>
              <a:rPr lang="en-US" altLang="zh-CN" sz="2800" dirty="0">
                <a:latin typeface="宋体" panose="02010600030101010101" pitchFamily="2" charset="-122"/>
                <a:ea typeface="黑体" panose="02010609060101010101" charset="-122"/>
                <a:cs typeface="Times New Roman" panose="02020603050405020304" pitchFamily="18" charset="0"/>
              </a:rPr>
              <a:t>∴</a:t>
            </a:r>
            <a:r>
              <a:rPr lang="en-US" altLang="zh-CN" sz="2800" i="1" dirty="0">
                <a:latin typeface="Times New Roman" panose="02020603050405020304" pitchFamily="18" charset="0"/>
                <a:ea typeface="黑体" panose="02010609060101010101" charset="-122"/>
              </a:rPr>
              <a:t>θ</a:t>
            </a:r>
            <a:r>
              <a:rPr lang="zh-CN" altLang="zh-CN" sz="2800" dirty="0">
                <a:latin typeface="Times New Roman" panose="02020603050405020304" pitchFamily="18" charset="0"/>
                <a:ea typeface="黑体" panose="02010609060101010101" charset="-122"/>
                <a:cs typeface="Times New Roman" panose="02020603050405020304" pitchFamily="18" charset="0"/>
              </a:rPr>
              <a:t>＝</a:t>
            </a:r>
            <a:r>
              <a:rPr lang="en-US" altLang="zh-CN" sz="2800" dirty="0">
                <a:latin typeface="Times New Roman" panose="02020603050405020304" pitchFamily="18" charset="0"/>
                <a:ea typeface="黑体" panose="02010609060101010101" charset="-122"/>
              </a:rPr>
              <a:t>30°.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205" y="1485578"/>
            <a:ext cx="10030174" cy="453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77600" y="4581922"/>
            <a:ext cx="10030174" cy="1524792"/>
          </a:xfrm>
          <a:prstGeom prst="rect">
            <a:avLst/>
          </a:prstGeom>
          <a:solidFill>
            <a:srgbClr val="044491">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 name="文本框 3">
            <a:hlinkClick r:id="rId1" action="ppaction://hlinksldjump"/>
          </p:cNvPr>
          <p:cNvSpPr txBox="1"/>
          <p:nvPr/>
        </p:nvSpPr>
        <p:spPr>
          <a:xfrm>
            <a:off x="2350790" y="5024789"/>
            <a:ext cx="1524512" cy="492443"/>
          </a:xfrm>
          <a:prstGeom prst="rect">
            <a:avLst/>
          </a:prstGeom>
          <a:noFill/>
          <a:ln>
            <a:noFill/>
          </a:ln>
        </p:spPr>
        <p:txBody>
          <a:bodyPr wrap="square" rtlCol="0">
            <a:spAutoFit/>
          </a:bodyPr>
          <a:lstStyle/>
          <a:p>
            <a:pPr defTabSz="914400">
              <a:spcBef>
                <a:spcPct val="0"/>
              </a:spcBef>
            </a:pPr>
            <a:r>
              <a:rPr lang="zh-CN" altLang="en-US" sz="2600" b="1" dirty="0">
                <a:latin typeface="微软雅黑" panose="020B0503020204020204" pitchFamily="34" charset="-122"/>
                <a:ea typeface="微软雅黑" panose="020B0503020204020204" pitchFamily="34" charset="-122"/>
              </a:rPr>
              <a:t>随堂</a:t>
            </a:r>
            <a:r>
              <a:rPr lang="zh-CN" altLang="en-US" sz="2600" b="1" dirty="0" smtClean="0">
                <a:latin typeface="微软雅黑" panose="020B0503020204020204" pitchFamily="34" charset="-122"/>
                <a:ea typeface="微软雅黑" panose="020B0503020204020204" pitchFamily="34" charset="-122"/>
              </a:rPr>
              <a:t>演练</a:t>
            </a:r>
            <a:endParaRPr lang="en-US" altLang="zh-CN" sz="2600" b="1" dirty="0" smtClean="0">
              <a:latin typeface="微软雅黑" panose="020B0503020204020204" pitchFamily="34" charset="-122"/>
              <a:ea typeface="微软雅黑" panose="020B0503020204020204" pitchFamily="34" charset="-122"/>
            </a:endParaRPr>
          </a:p>
        </p:txBody>
      </p:sp>
      <p:sp>
        <p:nvSpPr>
          <p:cNvPr id="5" name="文本框 4">
            <a:hlinkClick r:id="rId2" action="ppaction://hlinksldjump"/>
          </p:cNvPr>
          <p:cNvSpPr txBox="1"/>
          <p:nvPr/>
        </p:nvSpPr>
        <p:spPr>
          <a:xfrm>
            <a:off x="5484951" y="5024789"/>
            <a:ext cx="2051209" cy="492443"/>
          </a:xfrm>
          <a:prstGeom prst="rect">
            <a:avLst/>
          </a:prstGeom>
          <a:noFill/>
          <a:ln>
            <a:noFill/>
          </a:ln>
        </p:spPr>
        <p:txBody>
          <a:bodyPr wrap="square" rtlCol="0">
            <a:spAutoFit/>
          </a:bodyPr>
          <a:lstStyle/>
          <a:p>
            <a:pPr algn="ctr" defTabSz="914400">
              <a:spcBef>
                <a:spcPct val="0"/>
              </a:spcBef>
            </a:pPr>
            <a:r>
              <a:rPr lang="zh-CN" altLang="en-US" sz="2600" b="1" dirty="0" smtClean="0">
                <a:latin typeface="微软雅黑" panose="020B0503020204020204" pitchFamily="34" charset="-122"/>
                <a:ea typeface="微软雅黑" panose="020B0503020204020204" pitchFamily="34" charset="-122"/>
              </a:rPr>
              <a:t>课时对</a:t>
            </a:r>
            <a:r>
              <a:rPr lang="zh-CN" altLang="en-US" sz="2600" b="1" dirty="0">
                <a:latin typeface="微软雅黑" panose="020B0503020204020204" pitchFamily="34" charset="-122"/>
                <a:ea typeface="微软雅黑" panose="020B0503020204020204" pitchFamily="34" charset="-122"/>
              </a:rPr>
              <a:t>点练</a:t>
            </a:r>
            <a:endParaRPr lang="zh-CN" altLang="en-US" sz="2600" b="1" dirty="0">
              <a:latin typeface="微软雅黑" panose="020B0503020204020204" pitchFamily="34" charset="-122"/>
              <a:ea typeface="微软雅黑" panose="020B0503020204020204" pitchFamily="34" charset="-122"/>
            </a:endParaRPr>
          </a:p>
        </p:txBody>
      </p:sp>
      <p:sp>
        <p:nvSpPr>
          <p:cNvPr id="8"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3" action="ppaction://hlinksldjump"/>
          </p:cNvPr>
          <p:cNvSpPr txBox="1">
            <a:spLocks noChangeArrowheads="1"/>
          </p:cNvSpPr>
          <p:nvPr>
            <p:custDataLst>
              <p:tags r:id="rId4"/>
            </p:custDataLst>
          </p:nvPr>
        </p:nvSpPr>
        <p:spPr bwMode="auto">
          <a:xfrm>
            <a:off x="1558702" y="2061642"/>
            <a:ext cx="828171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一、两条异面直线所成的角</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5" action="ppaction://hlinksldjump"/>
          </p:cNvPr>
          <p:cNvSpPr txBox="1">
            <a:spLocks noChangeArrowheads="1"/>
          </p:cNvSpPr>
          <p:nvPr>
            <p:custDataLst>
              <p:tags r:id="rId6"/>
            </p:custDataLst>
          </p:nvPr>
        </p:nvSpPr>
        <p:spPr bwMode="auto">
          <a:xfrm>
            <a:off x="1558702" y="2853730"/>
            <a:ext cx="950585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二、直线与平面所成的角</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7" action="ppaction://hlinksldjump"/>
          </p:cNvPr>
          <p:cNvSpPr txBox="1">
            <a:spLocks noChangeArrowheads="1"/>
          </p:cNvSpPr>
          <p:nvPr>
            <p:custDataLst>
              <p:tags r:id="rId8"/>
            </p:custDataLst>
          </p:nvPr>
        </p:nvSpPr>
        <p:spPr bwMode="auto">
          <a:xfrm>
            <a:off x="1558702" y="3645818"/>
            <a:ext cx="936183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三、二面角</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551384" y="504957"/>
            <a:ext cx="1777329" cy="523220"/>
          </a:xfrm>
          <a:prstGeom prst="rect">
            <a:avLst/>
          </a:prstGeom>
        </p:spPr>
        <p:txBody>
          <a:bodyPr wrap="square">
            <a:spAutoFit/>
          </a:bodyPr>
          <a:lstStyle/>
          <a:p>
            <a:pPr algn="dist">
              <a:spcAft>
                <a:spcPts val="600"/>
              </a:spcAft>
              <a:buClr>
                <a:srgbClr val="00544A"/>
              </a:buClr>
            </a:pPr>
            <a:r>
              <a:rPr lang="zh-CN" altLang="en-US" sz="2800" b="1" dirty="0">
                <a:solidFill>
                  <a:schemeClr val="tx1">
                    <a:lumMod val="50000"/>
                    <a:lumOff val="50000"/>
                  </a:schemeClr>
                </a:solidFill>
                <a:latin typeface="+mj-ea"/>
                <a:ea typeface="+mj-ea"/>
                <a:sym typeface="Arial" panose="020B0604020202020204" pitchFamily="34" charset="0"/>
              </a:rPr>
              <a:t>内容索引</a:t>
            </a:r>
            <a:endParaRPr lang="en-US" altLang="zh-CN" sz="2800" b="1" dirty="0">
              <a:solidFill>
                <a:schemeClr val="tx1">
                  <a:lumMod val="50000"/>
                  <a:lumOff val="50000"/>
                </a:schemeClr>
              </a:solidFill>
              <a:latin typeface="+mj-ea"/>
              <a:ea typeface="+mj-ea"/>
            </a:endParaRPr>
          </a:p>
        </p:txBody>
      </p:sp>
      <p:cxnSp>
        <p:nvCxnSpPr>
          <p:cNvPr id="15" name="直接连接符 14"/>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8"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84213" y="404664"/>
          <a:ext cx="10823575" cy="3030537"/>
        </p:xfrm>
        <a:graphic>
          <a:graphicData uri="http://schemas.openxmlformats.org/presentationml/2006/ole">
            <mc:AlternateContent xmlns:mc="http://schemas.openxmlformats.org/markup-compatibility/2006">
              <mc:Choice xmlns:v="urn:schemas-microsoft-com:vml" Requires="v">
                <p:oleObj spid="_x0000_s936993" name="文档" r:id="rId5" imgW="10832465" imgH="3026410" progId="Word.Document.12">
                  <p:embed/>
                </p:oleObj>
              </mc:Choice>
              <mc:Fallback>
                <p:oleObj name="文档" r:id="rId5" imgW="10832465" imgH="3026410" progId="Word.Document.12">
                  <p:embed/>
                  <p:pic>
                    <p:nvPicPr>
                      <p:cNvPr id="0" name="图片 936992"/>
                      <p:cNvPicPr/>
                      <p:nvPr/>
                    </p:nvPicPr>
                    <p:blipFill>
                      <a:blip r:embed="rId6"/>
                      <a:stretch>
                        <a:fillRect/>
                      </a:stretch>
                    </p:blipFill>
                    <p:spPr>
                      <a:xfrm>
                        <a:off x="684213" y="404664"/>
                        <a:ext cx="10823575" cy="3030537"/>
                      </a:xfrm>
                      <a:prstGeom prst="rect">
                        <a:avLst/>
                      </a:prstGeom>
                    </p:spPr>
                  </p:pic>
                </p:oleObj>
              </mc:Fallback>
            </mc:AlternateContent>
          </a:graphicData>
        </a:graphic>
      </p:graphicFrame>
      <p:sp>
        <p:nvSpPr>
          <p:cNvPr id="13" name="TextBox 19"/>
          <p:cNvSpPr txBox="1"/>
          <p:nvPr/>
        </p:nvSpPr>
        <p:spPr>
          <a:xfrm>
            <a:off x="426211" y="242909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0" name="TextBox 19"/>
          <p:cNvSpPr txBox="1"/>
          <p:nvPr/>
        </p:nvSpPr>
        <p:spPr>
          <a:xfrm>
            <a:off x="2003604" y="242909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12" name="对象 11"/>
          <p:cNvGraphicFramePr>
            <a:graphicFrameLocks noChangeAspect="1"/>
          </p:cNvGraphicFramePr>
          <p:nvPr/>
        </p:nvGraphicFramePr>
        <p:xfrm>
          <a:off x="681038" y="3501008"/>
          <a:ext cx="10748962" cy="2274887"/>
        </p:xfrm>
        <a:graphic>
          <a:graphicData uri="http://schemas.openxmlformats.org/presentationml/2006/ole">
            <mc:AlternateContent xmlns:mc="http://schemas.openxmlformats.org/markup-compatibility/2006">
              <mc:Choice xmlns:v="urn:schemas-microsoft-com:vml" Requires="v">
                <p:oleObj spid="_x0000_s936994" name="文档" r:id="rId7" imgW="10881360" imgH="2290445" progId="Word.Document.12">
                  <p:embed/>
                </p:oleObj>
              </mc:Choice>
              <mc:Fallback>
                <p:oleObj name="文档" r:id="rId7" imgW="10881360" imgH="2290445" progId="Word.Document.12">
                  <p:embed/>
                  <p:pic>
                    <p:nvPicPr>
                      <p:cNvPr id="0" name="图片 936993"/>
                      <p:cNvPicPr/>
                      <p:nvPr/>
                    </p:nvPicPr>
                    <p:blipFill>
                      <a:blip r:embed="rId8"/>
                      <a:stretch>
                        <a:fillRect/>
                      </a:stretch>
                    </p:blipFill>
                    <p:spPr>
                      <a:xfrm>
                        <a:off x="681038" y="3501008"/>
                        <a:ext cx="10748962" cy="227488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9"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630072" y="332656"/>
            <a:ext cx="10938536"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已知在棱长为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的正方体</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DC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的中点，建立如图所示的空间直角坐标系，则</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ED</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所成角的余弦值为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nvGraphicFramePr>
        <p:xfrm>
          <a:off x="735509" y="1905372"/>
          <a:ext cx="8156575" cy="2171700"/>
        </p:xfrm>
        <a:graphic>
          <a:graphicData uri="http://schemas.openxmlformats.org/presentationml/2006/ole">
            <mc:AlternateContent xmlns:mc="http://schemas.openxmlformats.org/markup-compatibility/2006">
              <mc:Choice xmlns:v="urn:schemas-microsoft-com:vml" Requires="v">
                <p:oleObj spid="_x0000_s906271" name="文档" r:id="rId5" imgW="8171815" imgH="2176780" progId="Word.Document.12">
                  <p:embed/>
                </p:oleObj>
              </mc:Choice>
              <mc:Fallback>
                <p:oleObj name="文档" r:id="rId5" imgW="8171815" imgH="2176780" progId="Word.Document.12">
                  <p:embed/>
                  <p:pic>
                    <p:nvPicPr>
                      <p:cNvPr id="0" name="图片 906270"/>
                      <p:cNvPicPr/>
                      <p:nvPr/>
                    </p:nvPicPr>
                    <p:blipFill>
                      <a:blip r:embed="rId6"/>
                      <a:stretch>
                        <a:fillRect/>
                      </a:stretch>
                    </p:blipFill>
                    <p:spPr>
                      <a:xfrm>
                        <a:off x="735509" y="1905372"/>
                        <a:ext cx="8156575" cy="2171700"/>
                      </a:xfrm>
                      <a:prstGeom prst="rect">
                        <a:avLst/>
                      </a:prstGeom>
                    </p:spPr>
                  </p:pic>
                </p:oleObj>
              </mc:Fallback>
            </mc:AlternateContent>
          </a:graphicData>
        </a:graphic>
      </p:graphicFrame>
      <p:pic>
        <p:nvPicPr>
          <p:cNvPr id="906254" name="Picture 14" descr="6-18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4072" y="1661092"/>
            <a:ext cx="2537919" cy="242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9"/>
          <p:cNvSpPr txBox="1"/>
          <p:nvPr/>
        </p:nvSpPr>
        <p:spPr>
          <a:xfrm>
            <a:off x="458110" y="2122223"/>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9"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630072" y="332656"/>
            <a:ext cx="10938536" cy="657872"/>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因为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dirty="0">
                <a:latin typeface="Times New Roman" panose="02020603050405020304" pitchFamily="18" charset="0"/>
                <a:ea typeface="黑体" panose="02010609060101010101" charset="-122"/>
                <a:cs typeface="Courier New" panose="02070309020205020404" pitchFamily="49" charset="0"/>
              </a:rPr>
              <a:t>(2,2,0)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(2,0,2)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en-US" altLang="zh-CN" sz="2800" kern="100" dirty="0">
                <a:latin typeface="Times New Roman" panose="02020603050405020304" pitchFamily="18" charset="0"/>
                <a:ea typeface="黑体" panose="02010609060101010101" charset="-122"/>
                <a:cs typeface="Courier New" panose="02070309020205020404" pitchFamily="49" charset="0"/>
              </a:rPr>
              <a:t>(0,1,0)</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D</a:t>
            </a:r>
            <a:r>
              <a:rPr lang="en-US" altLang="zh-CN" sz="2800" kern="100" baseline="-25000" dirty="0" smtClean="0">
                <a:latin typeface="Times New Roman" panose="02020603050405020304" pitchFamily="18" charset="0"/>
                <a:ea typeface="黑体" panose="02010609060101010101" charset="-122"/>
                <a:cs typeface="Courier New" panose="02070309020205020404" pitchFamily="49" charset="0"/>
              </a:rPr>
              <a:t>1</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(0,2,2</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nvGraphicFramePr>
        <p:xfrm>
          <a:off x="733425" y="1010204"/>
          <a:ext cx="8112125" cy="966787"/>
        </p:xfrm>
        <a:graphic>
          <a:graphicData uri="http://schemas.openxmlformats.org/presentationml/2006/ole">
            <mc:AlternateContent xmlns:mc="http://schemas.openxmlformats.org/markup-compatibility/2006">
              <mc:Choice xmlns:v="urn:schemas-microsoft-com:vml" Requires="v">
                <p:oleObj spid="_x0000_s938062" name="文档" r:id="rId5" imgW="8258810" imgH="996950" progId="Word.Document.12">
                  <p:embed/>
                </p:oleObj>
              </mc:Choice>
              <mc:Fallback>
                <p:oleObj name="文档" r:id="rId5" imgW="8258810" imgH="996950" progId="Word.Document.12">
                  <p:embed/>
                  <p:pic>
                    <p:nvPicPr>
                      <p:cNvPr id="0" name="图片 938061"/>
                      <p:cNvPicPr/>
                      <p:nvPr/>
                    </p:nvPicPr>
                    <p:blipFill>
                      <a:blip r:embed="rId6"/>
                      <a:stretch>
                        <a:fillRect/>
                      </a:stretch>
                    </p:blipFill>
                    <p:spPr>
                      <a:xfrm>
                        <a:off x="733425" y="1010204"/>
                        <a:ext cx="8112125" cy="966787"/>
                      </a:xfrm>
                      <a:prstGeom prst="rect">
                        <a:avLst/>
                      </a:prstGeom>
                    </p:spPr>
                  </p:pic>
                </p:oleObj>
              </mc:Fallback>
            </mc:AlternateContent>
          </a:graphicData>
        </a:graphic>
      </p:graphicFrame>
      <p:pic>
        <p:nvPicPr>
          <p:cNvPr id="906254" name="Picture 14" descr="6-18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6280" y="990528"/>
            <a:ext cx="2537919" cy="242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对象 9"/>
          <p:cNvGraphicFramePr>
            <a:graphicFrameLocks noChangeAspect="1"/>
          </p:cNvGraphicFramePr>
          <p:nvPr/>
        </p:nvGraphicFramePr>
        <p:xfrm>
          <a:off x="733425" y="1817937"/>
          <a:ext cx="8112125" cy="966787"/>
        </p:xfrm>
        <a:graphic>
          <a:graphicData uri="http://schemas.openxmlformats.org/presentationml/2006/ole">
            <mc:AlternateContent xmlns:mc="http://schemas.openxmlformats.org/markup-compatibility/2006">
              <mc:Choice xmlns:v="urn:schemas-microsoft-com:vml" Requires="v">
                <p:oleObj spid="_x0000_s938063" name="文档" r:id="rId8" imgW="8258810" imgH="996950" progId="Word.Document.12">
                  <p:embed/>
                </p:oleObj>
              </mc:Choice>
              <mc:Fallback>
                <p:oleObj name="文档" r:id="rId8" imgW="8258810" imgH="996950" progId="Word.Document.12">
                  <p:embed/>
                  <p:pic>
                    <p:nvPicPr>
                      <p:cNvPr id="0" name="图片 938062"/>
                      <p:cNvPicPr/>
                      <p:nvPr/>
                    </p:nvPicPr>
                    <p:blipFill>
                      <a:blip r:embed="rId9"/>
                      <a:stretch>
                        <a:fillRect/>
                      </a:stretch>
                    </p:blipFill>
                    <p:spPr>
                      <a:xfrm>
                        <a:off x="733425" y="1817937"/>
                        <a:ext cx="8112125" cy="966787"/>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733425" y="2659593"/>
          <a:ext cx="8112125" cy="966787"/>
        </p:xfrm>
        <a:graphic>
          <a:graphicData uri="http://schemas.openxmlformats.org/presentationml/2006/ole">
            <mc:AlternateContent xmlns:mc="http://schemas.openxmlformats.org/markup-compatibility/2006">
              <mc:Choice xmlns:v="urn:schemas-microsoft-com:vml" Requires="v">
                <p:oleObj spid="_x0000_s938064" name="文档" r:id="rId10" imgW="8258810" imgH="996950" progId="Word.Document.12">
                  <p:embed/>
                </p:oleObj>
              </mc:Choice>
              <mc:Fallback>
                <p:oleObj name="文档" r:id="rId10" imgW="8258810" imgH="996950" progId="Word.Document.12">
                  <p:embed/>
                  <p:pic>
                    <p:nvPicPr>
                      <p:cNvPr id="0" name="图片 938063"/>
                      <p:cNvPicPr/>
                      <p:nvPr/>
                    </p:nvPicPr>
                    <p:blipFill>
                      <a:blip r:embed="rId11"/>
                      <a:stretch>
                        <a:fillRect/>
                      </a:stretch>
                    </p:blipFill>
                    <p:spPr>
                      <a:xfrm>
                        <a:off x="733425" y="2659593"/>
                        <a:ext cx="8112125" cy="966787"/>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733425" y="3571875"/>
          <a:ext cx="8623300" cy="1362075"/>
        </p:xfrm>
        <a:graphic>
          <a:graphicData uri="http://schemas.openxmlformats.org/presentationml/2006/ole">
            <mc:AlternateContent xmlns:mc="http://schemas.openxmlformats.org/markup-compatibility/2006">
              <mc:Choice xmlns:v="urn:schemas-microsoft-com:vml" Requires="v">
                <p:oleObj spid="_x0000_s938065" name="文档" r:id="rId12" imgW="8830310" imgH="1388110" progId="Word.Document.12">
                  <p:embed/>
                </p:oleObj>
              </mc:Choice>
              <mc:Fallback>
                <p:oleObj name="文档" r:id="rId12" imgW="8830310" imgH="1388110" progId="Word.Document.12">
                  <p:embed/>
                  <p:pic>
                    <p:nvPicPr>
                      <p:cNvPr id="0" name="图片 938064"/>
                      <p:cNvPicPr/>
                      <p:nvPr/>
                    </p:nvPicPr>
                    <p:blipFill>
                      <a:blip r:embed="rId13"/>
                      <a:stretch>
                        <a:fillRect/>
                      </a:stretch>
                    </p:blipFill>
                    <p:spPr>
                      <a:xfrm>
                        <a:off x="733425" y="3571875"/>
                        <a:ext cx="8623300" cy="1362075"/>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733425" y="4933950"/>
          <a:ext cx="8623300" cy="1362075"/>
        </p:xfrm>
        <a:graphic>
          <a:graphicData uri="http://schemas.openxmlformats.org/presentationml/2006/ole">
            <mc:AlternateContent xmlns:mc="http://schemas.openxmlformats.org/markup-compatibility/2006">
              <mc:Choice xmlns:v="urn:schemas-microsoft-com:vml" Requires="v">
                <p:oleObj spid="_x0000_s938066" name="文档" r:id="rId14" imgW="8830310" imgH="1386840" progId="Word.Document.12">
                  <p:embed/>
                </p:oleObj>
              </mc:Choice>
              <mc:Fallback>
                <p:oleObj name="文档" r:id="rId14" imgW="8830310" imgH="1386840" progId="Word.Document.12">
                  <p:embed/>
                  <p:pic>
                    <p:nvPicPr>
                      <p:cNvPr id="0" name="图片 938065"/>
                      <p:cNvPicPr/>
                      <p:nvPr/>
                    </p:nvPicPr>
                    <p:blipFill>
                      <a:blip r:embed="rId15"/>
                      <a:stretch>
                        <a:fillRect/>
                      </a:stretch>
                    </p:blipFill>
                    <p:spPr>
                      <a:xfrm>
                        <a:off x="733425" y="4933950"/>
                        <a:ext cx="8623300" cy="13620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906254"/>
                                        </p:tgtEl>
                                        <p:attrNameLst>
                                          <p:attrName>style.visibility</p:attrName>
                                        </p:attrNameLst>
                                      </p:cBhvr>
                                      <p:to>
                                        <p:strVal val="visible"/>
                                      </p:to>
                                    </p:set>
                                    <p:animEffect transition="in" filter="blinds(horizontal)">
                                      <p:cBhvr>
                                        <p:cTn id="10" dur="500"/>
                                        <p:tgtEl>
                                          <p:spTgt spid="90625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5" name="矩形 4"/>
          <p:cNvSpPr/>
          <p:nvPr/>
        </p:nvSpPr>
        <p:spPr>
          <a:xfrm>
            <a:off x="576064" y="260648"/>
            <a:ext cx="11136560" cy="1687834"/>
          </a:xfrm>
          <a:prstGeom prst="rect">
            <a:avLst/>
          </a:prstGeom>
        </p:spPr>
        <p:txBody>
          <a:bodyPr wrap="square">
            <a:spAutoFit/>
          </a:bodyPr>
          <a:lstStyle/>
          <a:p>
            <a:pPr algn="just">
              <a:lnSpc>
                <a:spcPct val="20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在一个二面角的两个面内都和二面角的棱垂直的两个向量分别为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，则这个二面角的余弦值为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576064" y="2462907"/>
            <a:ext cx="11136560" cy="657872"/>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设</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(2,2,4)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69925" y="3254995"/>
          <a:ext cx="10909300" cy="1541462"/>
        </p:xfrm>
        <a:graphic>
          <a:graphicData uri="http://schemas.openxmlformats.org/presentationml/2006/ole">
            <mc:AlternateContent xmlns:mc="http://schemas.openxmlformats.org/markup-compatibility/2006">
              <mc:Choice xmlns:v="urn:schemas-microsoft-com:vml" Requires="v">
                <p:oleObj spid="_x0000_s907340" name="文档" r:id="rId3" imgW="11040110" imgH="1553210" progId="Word.Document.12">
                  <p:embed/>
                </p:oleObj>
              </mc:Choice>
              <mc:Fallback>
                <p:oleObj name="文档" r:id="rId3" imgW="11040110" imgH="1553210" progId="Word.Document.12">
                  <p:embed/>
                  <p:pic>
                    <p:nvPicPr>
                      <p:cNvPr id="0" name="图片 907339"/>
                      <p:cNvPicPr/>
                      <p:nvPr/>
                    </p:nvPicPr>
                    <p:blipFill>
                      <a:blip r:embed="rId4"/>
                      <a:stretch>
                        <a:fillRect/>
                      </a:stretch>
                    </p:blipFill>
                    <p:spPr>
                      <a:xfrm>
                        <a:off x="669925" y="3254995"/>
                        <a:ext cx="10909300" cy="1541462"/>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669925" y="5055195"/>
          <a:ext cx="10845800" cy="1254125"/>
        </p:xfrm>
        <a:graphic>
          <a:graphicData uri="http://schemas.openxmlformats.org/presentationml/2006/ole">
            <mc:AlternateContent xmlns:mc="http://schemas.openxmlformats.org/markup-compatibility/2006">
              <mc:Choice xmlns:v="urn:schemas-microsoft-com:vml" Requires="v">
                <p:oleObj spid="_x0000_s907341" name="文档" r:id="rId5" imgW="11040110" imgH="1284605" progId="Word.Document.12">
                  <p:embed/>
                </p:oleObj>
              </mc:Choice>
              <mc:Fallback>
                <p:oleObj name="文档" r:id="rId5" imgW="11040110" imgH="1284605" progId="Word.Document.12">
                  <p:embed/>
                  <p:pic>
                    <p:nvPicPr>
                      <p:cNvPr id="0" name="图片 907340"/>
                      <p:cNvPicPr/>
                      <p:nvPr/>
                    </p:nvPicPr>
                    <p:blipFill>
                      <a:blip r:embed="rId6"/>
                      <a:stretch>
                        <a:fillRect/>
                      </a:stretch>
                    </p:blipFill>
                    <p:spPr>
                      <a:xfrm>
                        <a:off x="669925" y="5055195"/>
                        <a:ext cx="10845800" cy="1254125"/>
                      </a:xfrm>
                      <a:prstGeom prst="rect">
                        <a:avLst/>
                      </a:prstGeom>
                    </p:spPr>
                  </p:pic>
                </p:oleObj>
              </mc:Fallback>
            </mc:AlternateContent>
          </a:graphicData>
        </a:graphic>
      </p:graphicFrame>
      <p:sp>
        <p:nvSpPr>
          <p:cNvPr id="32" name="Rectangle 21">
            <a:hlinkClick r:id="rId7"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8"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9"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10"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graphicFrame>
        <p:nvGraphicFramePr>
          <p:cNvPr id="3" name="对象 2"/>
          <p:cNvGraphicFramePr>
            <a:graphicFrameLocks noChangeAspect="1"/>
          </p:cNvGraphicFramePr>
          <p:nvPr/>
        </p:nvGraphicFramePr>
        <p:xfrm>
          <a:off x="7392144" y="970095"/>
          <a:ext cx="1276350" cy="1123950"/>
        </p:xfrm>
        <a:graphic>
          <a:graphicData uri="http://schemas.openxmlformats.org/presentationml/2006/ole">
            <mc:AlternateContent xmlns:mc="http://schemas.openxmlformats.org/markup-compatibility/2006">
              <mc:Choice xmlns:v="urn:schemas-microsoft-com:vml" Requires="v">
                <p:oleObj spid="_x0000_s907342" name="文档" r:id="rId11" imgW="1276985" imgH="1124585" progId="Word.Document.12">
                  <p:embed/>
                </p:oleObj>
              </mc:Choice>
              <mc:Fallback>
                <p:oleObj name="文档" r:id="rId11" imgW="1276985" imgH="1124585" progId="Word.Document.12">
                  <p:embed/>
                  <p:pic>
                    <p:nvPicPr>
                      <p:cNvPr id="0" name="图片 907341"/>
                      <p:cNvPicPr/>
                      <p:nvPr/>
                    </p:nvPicPr>
                    <p:blipFill>
                      <a:blip r:embed="rId12"/>
                      <a:stretch>
                        <a:fillRect/>
                      </a:stretch>
                    </p:blipFill>
                    <p:spPr>
                      <a:xfrm>
                        <a:off x="7392144" y="970095"/>
                        <a:ext cx="1276350" cy="1123950"/>
                      </a:xfrm>
                      <a:prstGeom prst="rect">
                        <a:avLst/>
                      </a:prstGeom>
                    </p:spPr>
                  </p:pic>
                </p:oleObj>
              </mc:Fallback>
            </mc:AlternateContent>
          </a:graphicData>
        </a:graphic>
      </p:graphicFrame>
      <p:sp>
        <p:nvSpPr>
          <p:cNvPr id="14" name="矩形 13"/>
          <p:cNvSpPr/>
          <p:nvPr/>
        </p:nvSpPr>
        <p:spPr>
          <a:xfrm>
            <a:off x="576064" y="4319765"/>
            <a:ext cx="11136560" cy="637675"/>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又因为两向量的夹角与二面角相等或互补，</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linds(horizont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linds(horizontal)">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708713" y="2636912"/>
            <a:ext cx="6774574" cy="830997"/>
          </a:xfrm>
          <a:prstGeom prst="rect">
            <a:avLst/>
          </a:prstGeom>
          <a:noFill/>
        </p:spPr>
        <p:txBody>
          <a:bodyPr wrap="square" rtlCol="0">
            <a:spAutoFit/>
          </a:bodyPr>
          <a:lstStyle/>
          <a:p>
            <a:pPr algn="ctr">
              <a:defRPr/>
            </a:pPr>
            <a:r>
              <a:rPr lang="zh-CN" altLang="en-US" sz="4800" b="1" dirty="0" smtClean="0">
                <a:solidFill>
                  <a:prstClr val="black"/>
                </a:solidFill>
                <a:latin typeface="微软雅黑" panose="020B0503020204020204" pitchFamily="34" charset="-122"/>
              </a:rPr>
              <a:t>课时对点练</a:t>
            </a:r>
            <a:endParaRPr lang="zh-CN" altLang="en-US" sz="4800" b="1" dirty="0">
              <a:solidFill>
                <a:prstClr val="black"/>
              </a:solidFill>
              <a:latin typeface="微软雅黑" panose="020B0503020204020204" pitchFamily="34" charset="-122"/>
            </a:endParaRPr>
          </a:p>
        </p:txBody>
      </p:sp>
      <p:cxnSp>
        <p:nvCxnSpPr>
          <p:cNvPr id="8" name="直接连接符 7"/>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390000" y="823352"/>
            <a:ext cx="11412000"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若异面直线</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的方向向量与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的方向向量的夹角为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150°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所成的角为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484027" y="2204864"/>
          <a:ext cx="8156575" cy="2171700"/>
        </p:xfrm>
        <a:graphic>
          <a:graphicData uri="http://schemas.openxmlformats.org/presentationml/2006/ole">
            <mc:AlternateContent xmlns:mc="http://schemas.openxmlformats.org/markup-compatibility/2006">
              <mc:Choice xmlns:v="urn:schemas-microsoft-com:vml" Requires="v">
                <p:oleObj spid="_x0000_s939039" name="文档" r:id="rId20" imgW="8171815" imgH="2176780" progId="Word.Document.12">
                  <p:embed/>
                </p:oleObj>
              </mc:Choice>
              <mc:Fallback>
                <p:oleObj name="文档" r:id="rId20" imgW="8171815" imgH="2176780" progId="Word.Document.12">
                  <p:embed/>
                  <p:pic>
                    <p:nvPicPr>
                      <p:cNvPr id="0" name="图片 939038"/>
                      <p:cNvPicPr/>
                      <p:nvPr/>
                    </p:nvPicPr>
                    <p:blipFill>
                      <a:blip r:embed="rId21"/>
                      <a:stretch>
                        <a:fillRect/>
                      </a:stretch>
                    </p:blipFill>
                    <p:spPr>
                      <a:xfrm>
                        <a:off x="484027" y="2204864"/>
                        <a:ext cx="8156575" cy="2171700"/>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488950" y="4293096"/>
          <a:ext cx="11133138" cy="2147887"/>
        </p:xfrm>
        <a:graphic>
          <a:graphicData uri="http://schemas.openxmlformats.org/presentationml/2006/ole">
            <mc:AlternateContent xmlns:mc="http://schemas.openxmlformats.org/markup-compatibility/2006">
              <mc:Choice xmlns:v="urn:schemas-microsoft-com:vml" Requires="v">
                <p:oleObj spid="_x0000_s939040" name="文档" r:id="rId22" imgW="11343005" imgH="2190115" progId="Word.Document.12">
                  <p:embed/>
                </p:oleObj>
              </mc:Choice>
              <mc:Fallback>
                <p:oleObj name="文档" r:id="rId22" imgW="11343005" imgH="2190115" progId="Word.Document.12">
                  <p:embed/>
                  <p:pic>
                    <p:nvPicPr>
                      <p:cNvPr id="0" name="图片 939039"/>
                      <p:cNvPicPr/>
                      <p:nvPr/>
                    </p:nvPicPr>
                    <p:blipFill>
                      <a:blip r:embed="rId23"/>
                      <a:stretch>
                        <a:fillRect/>
                      </a:stretch>
                    </p:blipFill>
                    <p:spPr>
                      <a:xfrm>
                        <a:off x="488950" y="4293096"/>
                        <a:ext cx="11133138" cy="2147887"/>
                      </a:xfrm>
                      <a:prstGeom prst="rect">
                        <a:avLst/>
                      </a:prstGeom>
                    </p:spPr>
                  </p:pic>
                </p:oleObj>
              </mc:Fallback>
            </mc:AlternateContent>
          </a:graphicData>
        </a:graphic>
      </p:graphicFrame>
      <p:sp>
        <p:nvSpPr>
          <p:cNvPr id="29" name="TextBox 19"/>
          <p:cNvSpPr txBox="1"/>
          <p:nvPr/>
        </p:nvSpPr>
        <p:spPr>
          <a:xfrm>
            <a:off x="251131" y="2284130"/>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431" y="764704"/>
            <a:ext cx="11187139" cy="2031325"/>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若二面角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的大小为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的法向量的夹角为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A.120°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B.60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C.120°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D.30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矩形 22"/>
          <p:cNvSpPr/>
          <p:nvPr/>
        </p:nvSpPr>
        <p:spPr>
          <a:xfrm>
            <a:off x="502431" y="3349959"/>
            <a:ext cx="11066177" cy="657872"/>
          </a:xfrm>
          <a:prstGeom prst="rect">
            <a:avLst/>
          </a:prstGeom>
        </p:spPr>
        <p:txBody>
          <a:bodyPr wrap="square">
            <a:spAutoFit/>
          </a:bodyPr>
          <a:lstStyle/>
          <a:p>
            <a:pPr algn="just">
              <a:lnSpc>
                <a:spcPct val="150000"/>
              </a:lnSpc>
              <a:spcAft>
                <a:spcPts val="0"/>
              </a:spcAft>
            </a:pPr>
            <a:r>
              <a:rPr lang="zh-CN" altLang="zh-CN" sz="2800" kern="100" spc="-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　二面角为</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120°</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时，其法向量的夹角可能是</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60°</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，也可能是</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120°.</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TextBox 19"/>
          <p:cNvSpPr txBox="1"/>
          <p:nvPr/>
        </p:nvSpPr>
        <p:spPr>
          <a:xfrm>
            <a:off x="386102" y="207499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linds(horizontal)">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79376" y="1077592"/>
            <a:ext cx="11109374"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如图，在三棱柱</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，则直线</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与直线</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夹角的余弦值为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57463" y="2486101"/>
          <a:ext cx="8156575" cy="2047875"/>
        </p:xfrm>
        <a:graphic>
          <a:graphicData uri="http://schemas.openxmlformats.org/presentationml/2006/ole">
            <mc:AlternateContent xmlns:mc="http://schemas.openxmlformats.org/markup-compatibility/2006">
              <mc:Choice xmlns:v="urn:schemas-microsoft-com:vml" Requires="v">
                <p:oleObj spid="_x0000_s940050" name="文档" r:id="rId17" imgW="8171815" imgH="2052955" progId="Word.Document.12">
                  <p:embed/>
                </p:oleObj>
              </mc:Choice>
              <mc:Fallback>
                <p:oleObj name="文档" r:id="rId17" imgW="8171815" imgH="2052955" progId="Word.Document.12">
                  <p:embed/>
                  <p:pic>
                    <p:nvPicPr>
                      <p:cNvPr id="0" name="图片 940049"/>
                      <p:cNvPicPr/>
                      <p:nvPr/>
                    </p:nvPicPr>
                    <p:blipFill>
                      <a:blip r:embed="rId18"/>
                      <a:stretch>
                        <a:fillRect/>
                      </a:stretch>
                    </p:blipFill>
                    <p:spPr>
                      <a:xfrm>
                        <a:off x="557463" y="2486101"/>
                        <a:ext cx="8156575" cy="2047875"/>
                      </a:xfrm>
                      <a:prstGeom prst="rect">
                        <a:avLst/>
                      </a:prstGeom>
                    </p:spPr>
                  </p:pic>
                </p:oleObj>
              </mc:Fallback>
            </mc:AlternateContent>
          </a:graphicData>
        </a:graphic>
      </p:graphicFrame>
      <p:sp>
        <p:nvSpPr>
          <p:cNvPr id="32" name="TextBox 19"/>
          <p:cNvSpPr txBox="1"/>
          <p:nvPr/>
        </p:nvSpPr>
        <p:spPr>
          <a:xfrm>
            <a:off x="335360" y="2589760"/>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940035" name="Picture 3" descr="6-18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897" y="2182595"/>
            <a:ext cx="2791711" cy="247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79376" y="476672"/>
            <a:ext cx="11109374" cy="657872"/>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不妨设</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52450" y="1124744"/>
          <a:ext cx="8113713" cy="1117600"/>
        </p:xfrm>
        <a:graphic>
          <a:graphicData uri="http://schemas.openxmlformats.org/presentationml/2006/ole">
            <mc:AlternateContent xmlns:mc="http://schemas.openxmlformats.org/markup-compatibility/2006">
              <mc:Choice xmlns:v="urn:schemas-microsoft-com:vml" Requires="v">
                <p:oleObj spid="_x0000_s941119" name="文档" r:id="rId17" imgW="8223250" imgH="1126490" progId="Word.Document.12">
                  <p:embed/>
                </p:oleObj>
              </mc:Choice>
              <mc:Fallback>
                <p:oleObj name="文档" r:id="rId17" imgW="8223250" imgH="1126490" progId="Word.Document.12">
                  <p:embed/>
                  <p:pic>
                    <p:nvPicPr>
                      <p:cNvPr id="0" name="图片 941118"/>
                      <p:cNvPicPr/>
                      <p:nvPr/>
                    </p:nvPicPr>
                    <p:blipFill>
                      <a:blip r:embed="rId18"/>
                      <a:stretch>
                        <a:fillRect/>
                      </a:stretch>
                    </p:blipFill>
                    <p:spPr>
                      <a:xfrm>
                        <a:off x="552450" y="1124744"/>
                        <a:ext cx="8113713" cy="1117600"/>
                      </a:xfrm>
                      <a:prstGeom prst="rect">
                        <a:avLst/>
                      </a:prstGeom>
                    </p:spPr>
                  </p:pic>
                </p:oleObj>
              </mc:Fallback>
            </mc:AlternateContent>
          </a:graphicData>
        </a:graphic>
      </p:graphicFrame>
      <p:pic>
        <p:nvPicPr>
          <p:cNvPr id="940035" name="Picture 3" descr="6-18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6160" y="893790"/>
            <a:ext cx="2791711" cy="247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对象 22"/>
          <p:cNvGraphicFramePr>
            <a:graphicFrameLocks noChangeAspect="1"/>
          </p:cNvGraphicFramePr>
          <p:nvPr/>
        </p:nvGraphicFramePr>
        <p:xfrm>
          <a:off x="552450" y="2003872"/>
          <a:ext cx="8070850" cy="1360487"/>
        </p:xfrm>
        <a:graphic>
          <a:graphicData uri="http://schemas.openxmlformats.org/presentationml/2006/ole">
            <mc:AlternateContent xmlns:mc="http://schemas.openxmlformats.org/markup-compatibility/2006">
              <mc:Choice xmlns:v="urn:schemas-microsoft-com:vml" Requires="v">
                <p:oleObj spid="_x0000_s941120" name="文档" r:id="rId20" imgW="8223250" imgH="1390650" progId="Word.Document.12">
                  <p:embed/>
                </p:oleObj>
              </mc:Choice>
              <mc:Fallback>
                <p:oleObj name="文档" r:id="rId20" imgW="8223250" imgH="1390650" progId="Word.Document.12">
                  <p:embed/>
                  <p:pic>
                    <p:nvPicPr>
                      <p:cNvPr id="0" name="图片 941119"/>
                      <p:cNvPicPr/>
                      <p:nvPr/>
                    </p:nvPicPr>
                    <p:blipFill>
                      <a:blip r:embed="rId21"/>
                      <a:stretch>
                        <a:fillRect/>
                      </a:stretch>
                    </p:blipFill>
                    <p:spPr>
                      <a:xfrm>
                        <a:off x="552450" y="2003872"/>
                        <a:ext cx="8070850" cy="1360487"/>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552450" y="3457699"/>
          <a:ext cx="8070850" cy="1360487"/>
        </p:xfrm>
        <a:graphic>
          <a:graphicData uri="http://schemas.openxmlformats.org/presentationml/2006/ole">
            <mc:AlternateContent xmlns:mc="http://schemas.openxmlformats.org/markup-compatibility/2006">
              <mc:Choice xmlns:v="urn:schemas-microsoft-com:vml" Requires="v">
                <p:oleObj spid="_x0000_s941121" name="文档" r:id="rId22" imgW="8223250" imgH="1389380" progId="Word.Document.12">
                  <p:embed/>
                </p:oleObj>
              </mc:Choice>
              <mc:Fallback>
                <p:oleObj name="文档" r:id="rId22" imgW="8223250" imgH="1389380" progId="Word.Document.12">
                  <p:embed/>
                  <p:pic>
                    <p:nvPicPr>
                      <p:cNvPr id="0" name="图片 941120"/>
                      <p:cNvPicPr/>
                      <p:nvPr/>
                    </p:nvPicPr>
                    <p:blipFill>
                      <a:blip r:embed="rId23"/>
                      <a:stretch>
                        <a:fillRect/>
                      </a:stretch>
                    </p:blipFill>
                    <p:spPr>
                      <a:xfrm>
                        <a:off x="552450" y="3457699"/>
                        <a:ext cx="8070850" cy="1360487"/>
                      </a:xfrm>
                      <a:prstGeom prst="rect">
                        <a:avLst/>
                      </a:prstGeom>
                    </p:spPr>
                  </p:pic>
                </p:oleObj>
              </mc:Fallback>
            </mc:AlternateContent>
          </a:graphicData>
        </a:graphic>
      </p:graphicFrame>
      <p:sp>
        <p:nvSpPr>
          <p:cNvPr id="26" name="矩形 25"/>
          <p:cNvSpPr/>
          <p:nvPr/>
        </p:nvSpPr>
        <p:spPr>
          <a:xfrm>
            <a:off x="479376" y="4415846"/>
            <a:ext cx="11109374"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因为直线</a:t>
            </a:r>
            <a:r>
              <a:rPr lang="en-US" altLang="zh-CN" sz="2800" i="1" kern="100">
                <a:latin typeface="Times New Roman" panose="02020603050405020304" pitchFamily="18" charset="0"/>
                <a:ea typeface="黑体" panose="02010609060101010101" charset="-122"/>
                <a:cs typeface="Courier New" panose="02070309020205020404" pitchFamily="49" charset="0"/>
              </a:rPr>
              <a:t>BC</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与直线</a:t>
            </a:r>
            <a:r>
              <a:rPr lang="en-US" altLang="zh-CN" sz="2800" i="1" kern="100">
                <a:latin typeface="Times New Roman" panose="02020603050405020304" pitchFamily="18" charset="0"/>
                <a:ea typeface="黑体" panose="02010609060101010101" charset="-122"/>
                <a:cs typeface="Courier New" panose="02070309020205020404" pitchFamily="49" charset="0"/>
              </a:rPr>
              <a:t>AB</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的夹角为锐角，</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nvGraphicFramePr>
        <p:xfrm>
          <a:off x="552450" y="5083788"/>
          <a:ext cx="8070850" cy="1127125"/>
        </p:xfrm>
        <a:graphic>
          <a:graphicData uri="http://schemas.openxmlformats.org/presentationml/2006/ole">
            <mc:AlternateContent xmlns:mc="http://schemas.openxmlformats.org/markup-compatibility/2006">
              <mc:Choice xmlns:v="urn:schemas-microsoft-com:vml" Requires="v">
                <p:oleObj spid="_x0000_s941122" name="文档" r:id="rId24" imgW="8270875" imgH="1147445" progId="Word.Document.12">
                  <p:embed/>
                </p:oleObj>
              </mc:Choice>
              <mc:Fallback>
                <p:oleObj name="文档" r:id="rId24" imgW="8270875" imgH="1147445" progId="Word.Document.12">
                  <p:embed/>
                  <p:pic>
                    <p:nvPicPr>
                      <p:cNvPr id="0" name="图片 941121"/>
                      <p:cNvPicPr/>
                      <p:nvPr/>
                    </p:nvPicPr>
                    <p:blipFill>
                      <a:blip r:embed="rId25"/>
                      <a:stretch>
                        <a:fillRect/>
                      </a:stretch>
                    </p:blipFill>
                    <p:spPr>
                      <a:xfrm>
                        <a:off x="552450" y="5083788"/>
                        <a:ext cx="8070850" cy="11271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40035"/>
                                        </p:tgtEl>
                                        <p:attrNameLst>
                                          <p:attrName>style.visibility</p:attrName>
                                        </p:attrNameLst>
                                      </p:cBhvr>
                                      <p:to>
                                        <p:strVal val="visible"/>
                                      </p:to>
                                    </p:set>
                                    <p:animEffect transition="in" filter="blinds(horizontal)">
                                      <p:cBhvr>
                                        <p:cTn id="7" dur="500"/>
                                        <p:tgtEl>
                                          <p:spTgt spid="94003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linds(horizont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98326" y="764704"/>
            <a:ext cx="11090424"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在正四棱柱</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ACD</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所成角的正弦值为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05460" y="2225154"/>
          <a:ext cx="8156575" cy="2139950"/>
        </p:xfrm>
        <a:graphic>
          <a:graphicData uri="http://schemas.openxmlformats.org/presentationml/2006/ole">
            <mc:AlternateContent xmlns:mc="http://schemas.openxmlformats.org/markup-compatibility/2006">
              <mc:Choice xmlns:v="urn:schemas-microsoft-com:vml" Requires="v">
                <p:oleObj spid="_x0000_s942098" name="文档" r:id="rId17" imgW="8171815" imgH="2145030" progId="Word.Document.12">
                  <p:embed/>
                </p:oleObj>
              </mc:Choice>
              <mc:Fallback>
                <p:oleObj name="文档" r:id="rId17" imgW="8171815" imgH="2145030" progId="Word.Document.12">
                  <p:embed/>
                  <p:pic>
                    <p:nvPicPr>
                      <p:cNvPr id="0" name="图片 942097"/>
                      <p:cNvPicPr/>
                      <p:nvPr/>
                    </p:nvPicPr>
                    <p:blipFill>
                      <a:blip r:embed="rId18"/>
                      <a:stretch>
                        <a:fillRect/>
                      </a:stretch>
                    </p:blipFill>
                    <p:spPr>
                      <a:xfrm>
                        <a:off x="605460" y="2225154"/>
                        <a:ext cx="8156575" cy="2139950"/>
                      </a:xfrm>
                      <a:prstGeom prst="rect">
                        <a:avLst/>
                      </a:prstGeom>
                    </p:spPr>
                  </p:pic>
                </p:oleObj>
              </mc:Fallback>
            </mc:AlternateContent>
          </a:graphicData>
        </a:graphic>
      </p:graphicFrame>
      <p:pic>
        <p:nvPicPr>
          <p:cNvPr id="942083" name="Picture 3" descr="A+11"/>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9866" y="1608352"/>
            <a:ext cx="1909054" cy="265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19"/>
          <p:cNvSpPr txBox="1"/>
          <p:nvPr/>
        </p:nvSpPr>
        <p:spPr>
          <a:xfrm>
            <a:off x="345993" y="244851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101334" y="2760826"/>
            <a:ext cx="11989332"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一、两条异面直线所成的角</a:t>
            </a:r>
            <a:endParaRPr lang="zh-CN" altLang="zh-CN" sz="4800" b="1" dirty="0">
              <a:solidFill>
                <a:prstClr val="black"/>
              </a:solidFill>
              <a:latin typeface="微软雅黑" panose="020B0503020204020204" pitchFamily="34" charset="-122"/>
            </a:endParaRPr>
          </a:p>
        </p:txBody>
      </p:sp>
      <p:cxnSp>
        <p:nvCxnSpPr>
          <p:cNvPr id="13" name="直接连接符 12"/>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98326" y="404664"/>
            <a:ext cx="11090424" cy="657872"/>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如图所示，建立空间直角坐标系</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矩形 24"/>
          <p:cNvSpPr/>
          <p:nvPr/>
        </p:nvSpPr>
        <p:spPr>
          <a:xfrm>
            <a:off x="498326" y="2492896"/>
            <a:ext cx="11090424"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设平面</a:t>
            </a:r>
            <a:r>
              <a:rPr lang="en-US" altLang="zh-CN" sz="2800" i="1" kern="100">
                <a:latin typeface="Times New Roman" panose="02020603050405020304" pitchFamily="18" charset="0"/>
                <a:ea typeface="黑体" panose="02010609060101010101" charset="-122"/>
                <a:cs typeface="Courier New" panose="02070309020205020404" pitchFamily="49" charset="0"/>
              </a:rPr>
              <a:t>ACD</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的法向量为</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05460" y="1124744"/>
          <a:ext cx="8156575" cy="2139950"/>
        </p:xfrm>
        <a:graphic>
          <a:graphicData uri="http://schemas.openxmlformats.org/presentationml/2006/ole">
            <mc:AlternateContent xmlns:mc="http://schemas.openxmlformats.org/markup-compatibility/2006">
              <mc:Choice xmlns:v="urn:schemas-microsoft-com:vml" Requires="v">
                <p:oleObj spid="_x0000_s943153" name="文档" r:id="rId17" imgW="8171815" imgH="2145030" progId="Word.Document.12">
                  <p:embed/>
                </p:oleObj>
              </mc:Choice>
              <mc:Fallback>
                <p:oleObj name="文档" r:id="rId17" imgW="8171815" imgH="2145030" progId="Word.Document.12">
                  <p:embed/>
                  <p:pic>
                    <p:nvPicPr>
                      <p:cNvPr id="0" name="图片 943152"/>
                      <p:cNvPicPr/>
                      <p:nvPr/>
                    </p:nvPicPr>
                    <p:blipFill>
                      <a:blip r:embed="rId18"/>
                      <a:stretch>
                        <a:fillRect/>
                      </a:stretch>
                    </p:blipFill>
                    <p:spPr>
                      <a:xfrm>
                        <a:off x="605460" y="1124744"/>
                        <a:ext cx="8156575" cy="2139950"/>
                      </a:xfrm>
                      <a:prstGeom prst="rect">
                        <a:avLst/>
                      </a:prstGeom>
                    </p:spPr>
                  </p:pic>
                </p:oleObj>
              </mc:Fallback>
            </mc:AlternateContent>
          </a:graphicData>
        </a:graphic>
      </p:graphicFrame>
      <p:pic>
        <p:nvPicPr>
          <p:cNvPr id="943106" name="Picture 2" descr="A+1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4352" y="297527"/>
            <a:ext cx="2157470" cy="294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 name="对象 25"/>
          <p:cNvGraphicFramePr>
            <a:graphicFrameLocks noChangeAspect="1"/>
          </p:cNvGraphicFramePr>
          <p:nvPr/>
        </p:nvGraphicFramePr>
        <p:xfrm>
          <a:off x="605460" y="3140968"/>
          <a:ext cx="8156575" cy="2139950"/>
        </p:xfrm>
        <a:graphic>
          <a:graphicData uri="http://schemas.openxmlformats.org/presentationml/2006/ole">
            <mc:AlternateContent xmlns:mc="http://schemas.openxmlformats.org/markup-compatibility/2006">
              <mc:Choice xmlns:v="urn:schemas-microsoft-com:vml" Requires="v">
                <p:oleObj spid="_x0000_s943154" name="文档" r:id="rId20" imgW="8171815" imgH="2145030" progId="Word.Document.12">
                  <p:embed/>
                </p:oleObj>
              </mc:Choice>
              <mc:Fallback>
                <p:oleObj name="文档" r:id="rId20" imgW="8171815" imgH="2145030" progId="Word.Document.12">
                  <p:embed/>
                  <p:pic>
                    <p:nvPicPr>
                      <p:cNvPr id="0" name="图片 943153"/>
                      <p:cNvPicPr/>
                      <p:nvPr/>
                    </p:nvPicPr>
                    <p:blipFill>
                      <a:blip r:embed="rId21"/>
                      <a:stretch>
                        <a:fillRect/>
                      </a:stretch>
                    </p:blipFill>
                    <p:spPr>
                      <a:xfrm>
                        <a:off x="605460" y="3140968"/>
                        <a:ext cx="8156575" cy="2139950"/>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606425" y="4825824"/>
          <a:ext cx="8112125" cy="1552575"/>
        </p:xfrm>
        <a:graphic>
          <a:graphicData uri="http://schemas.openxmlformats.org/presentationml/2006/ole">
            <mc:AlternateContent xmlns:mc="http://schemas.openxmlformats.org/markup-compatibility/2006">
              <mc:Choice xmlns:v="urn:schemas-microsoft-com:vml" Requires="v">
                <p:oleObj spid="_x0000_s943155" name="文档" r:id="rId22" imgW="8313420" imgH="1580515" progId="Word.Document.12">
                  <p:embed/>
                </p:oleObj>
              </mc:Choice>
              <mc:Fallback>
                <p:oleObj name="文档" r:id="rId22" imgW="8313420" imgH="1580515" progId="Word.Document.12">
                  <p:embed/>
                  <p:pic>
                    <p:nvPicPr>
                      <p:cNvPr id="0" name="图片 943154"/>
                      <p:cNvPicPr/>
                      <p:nvPr/>
                    </p:nvPicPr>
                    <p:blipFill>
                      <a:blip r:embed="rId23"/>
                      <a:stretch>
                        <a:fillRect/>
                      </a:stretch>
                    </p:blipFill>
                    <p:spPr>
                      <a:xfrm>
                        <a:off x="606425" y="4825824"/>
                        <a:ext cx="8112125" cy="15525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943106"/>
                                        </p:tgtEl>
                                        <p:attrNameLst>
                                          <p:attrName>style.visibility</p:attrName>
                                        </p:attrNameLst>
                                      </p:cBhvr>
                                      <p:to>
                                        <p:strVal val="visible"/>
                                      </p:to>
                                    </p:set>
                                    <p:animEffect transition="in" filter="blinds(horizontal)">
                                      <p:cBhvr>
                                        <p:cTn id="10" dur="500"/>
                                        <p:tgtEl>
                                          <p:spTgt spid="94310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blinds(horizontal)">
                                      <p:cBhvr>
                                        <p:cTn id="20" dur="500"/>
                                        <p:tgtEl>
                                          <p:spTgt spid="2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linds(horizontal)">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98326" y="1217042"/>
            <a:ext cx="11090424"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取</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(2,2,1)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设</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ACD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所成的角为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θ</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05460" y="2585194"/>
          <a:ext cx="8156575" cy="2139950"/>
        </p:xfrm>
        <a:graphic>
          <a:graphicData uri="http://schemas.openxmlformats.org/presentationml/2006/ole">
            <mc:AlternateContent xmlns:mc="http://schemas.openxmlformats.org/markup-compatibility/2006">
              <mc:Choice xmlns:v="urn:schemas-microsoft-com:vml" Requires="v">
                <p:oleObj spid="_x0000_s944146" name="文档" r:id="rId17" imgW="8171815" imgH="2145030" progId="Word.Document.12">
                  <p:embed/>
                </p:oleObj>
              </mc:Choice>
              <mc:Fallback>
                <p:oleObj name="文档" r:id="rId17" imgW="8171815" imgH="2145030" progId="Word.Document.12">
                  <p:embed/>
                  <p:pic>
                    <p:nvPicPr>
                      <p:cNvPr id="0" name="图片 944145"/>
                      <p:cNvPicPr/>
                      <p:nvPr/>
                    </p:nvPicPr>
                    <p:blipFill>
                      <a:blip r:embed="rId18"/>
                      <a:stretch>
                        <a:fillRect/>
                      </a:stretch>
                    </p:blipFill>
                    <p:spPr>
                      <a:xfrm>
                        <a:off x="605460" y="2585194"/>
                        <a:ext cx="8156575" cy="2139950"/>
                      </a:xfrm>
                      <a:prstGeom prst="rect">
                        <a:avLst/>
                      </a:prstGeom>
                    </p:spPr>
                  </p:pic>
                </p:oleObj>
              </mc:Fallback>
            </mc:AlternateContent>
          </a:graphicData>
        </a:graphic>
      </p:graphicFrame>
      <p:pic>
        <p:nvPicPr>
          <p:cNvPr id="943106" name="Picture 2" descr="A+1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4312" y="836712"/>
            <a:ext cx="2157470" cy="294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43106"/>
                                        </p:tgtEl>
                                        <p:attrNameLst>
                                          <p:attrName>style.visibility</p:attrName>
                                        </p:attrNameLst>
                                      </p:cBhvr>
                                      <p:to>
                                        <p:strVal val="visible"/>
                                      </p:to>
                                    </p:set>
                                    <p:animEffect transition="in" filter="blinds(horizontal)">
                                      <p:cBhvr>
                                        <p:cTn id="7" dur="500"/>
                                        <p:tgtEl>
                                          <p:spTgt spid="943106"/>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527038" y="764704"/>
            <a:ext cx="11185585"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在正方体</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分别为</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为侧面</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BCC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的中心，则异面直线</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MN</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OD</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所成角的余弦值为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58625" y="2237978"/>
          <a:ext cx="8156575" cy="2343150"/>
        </p:xfrm>
        <a:graphic>
          <a:graphicData uri="http://schemas.openxmlformats.org/presentationml/2006/ole">
            <mc:AlternateContent xmlns:mc="http://schemas.openxmlformats.org/markup-compatibility/2006">
              <mc:Choice xmlns:v="urn:schemas-microsoft-com:vml" Requires="v">
                <p:oleObj spid="_x0000_s945169" name="文档" r:id="rId17" imgW="8171815" imgH="2347595" progId="Word.Document.12">
                  <p:embed/>
                </p:oleObj>
              </mc:Choice>
              <mc:Fallback>
                <p:oleObj name="文档" r:id="rId17" imgW="8171815" imgH="2347595" progId="Word.Document.12">
                  <p:embed/>
                  <p:pic>
                    <p:nvPicPr>
                      <p:cNvPr id="0" name="图片 945168"/>
                      <p:cNvPicPr/>
                      <p:nvPr/>
                    </p:nvPicPr>
                    <p:blipFill>
                      <a:blip r:embed="rId18"/>
                      <a:stretch>
                        <a:fillRect/>
                      </a:stretch>
                    </p:blipFill>
                    <p:spPr>
                      <a:xfrm>
                        <a:off x="658625" y="2237978"/>
                        <a:ext cx="8156575" cy="2343150"/>
                      </a:xfrm>
                      <a:prstGeom prst="rect">
                        <a:avLst/>
                      </a:prstGeom>
                    </p:spPr>
                  </p:pic>
                </p:oleObj>
              </mc:Fallback>
            </mc:AlternateContent>
          </a:graphicData>
        </a:graphic>
      </p:graphicFrame>
      <p:sp>
        <p:nvSpPr>
          <p:cNvPr id="42" name="TextBox 19"/>
          <p:cNvSpPr txBox="1"/>
          <p:nvPr/>
        </p:nvSpPr>
        <p:spPr>
          <a:xfrm>
            <a:off x="443358" y="2284130"/>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79376" y="548680"/>
            <a:ext cx="11233248" cy="1949508"/>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黑体" panose="02010609060101010101" charset="-122"/>
                <a:cs typeface="Times New Roman" panose="02020603050405020304" pitchFamily="18" charset="0"/>
              </a:rPr>
              <a:t>　如图，以</a:t>
            </a:r>
            <a:r>
              <a:rPr lang="en-US" altLang="zh-CN" sz="2800" i="1" kern="100">
                <a:latin typeface="Times New Roman" panose="02020603050405020304" pitchFamily="18" charset="0"/>
                <a:ea typeface="黑体" panose="02010609060101010101" charset="-122"/>
                <a:cs typeface="Courier New" panose="02070309020205020404" pitchFamily="49" charset="0"/>
              </a:rPr>
              <a:t>D</a:t>
            </a:r>
            <a:r>
              <a:rPr lang="zh-CN" altLang="zh-CN" sz="2800" kern="100">
                <a:latin typeface="Times New Roman" panose="02020603050405020304" pitchFamily="18" charset="0"/>
                <a:ea typeface="黑体" panose="02010609060101010101" charset="-122"/>
                <a:cs typeface="Times New Roman" panose="02020603050405020304" pitchFamily="18" charset="0"/>
              </a:rPr>
              <a:t>为坐标原点，分别以</a:t>
            </a:r>
            <a:r>
              <a:rPr lang="en-US" altLang="zh-CN" sz="2800" i="1" kern="100">
                <a:latin typeface="Times New Roman" panose="02020603050405020304" pitchFamily="18" charset="0"/>
                <a:ea typeface="黑体" panose="02010609060101010101" charset="-122"/>
                <a:cs typeface="Courier New" panose="02070309020205020404" pitchFamily="49" charset="0"/>
              </a:rPr>
              <a:t>DA</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DC</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DD</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所在直线为</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zh-CN" altLang="zh-CN" sz="2800" kern="100">
                <a:latin typeface="Times New Roman" panose="02020603050405020304" pitchFamily="18" charset="0"/>
                <a:ea typeface="黑体" panose="02010609060101010101" charset="-122"/>
                <a:cs typeface="Times New Roman" panose="02020603050405020304" pitchFamily="18" charset="0"/>
              </a:rPr>
              <a:t>轴建立空间直角坐标系</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设正方体的棱长为</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a:latin typeface="Times New Roman" panose="02020603050405020304" pitchFamily="18" charset="0"/>
                <a:ea typeface="黑体" panose="02010609060101010101" charset="-122"/>
                <a:cs typeface="Courier New" panose="02070309020205020404" pitchFamily="49" charset="0"/>
              </a:rPr>
              <a:t>M</a:t>
            </a:r>
            <a:r>
              <a:rPr lang="en-US" altLang="zh-CN" sz="2800" kern="100">
                <a:latin typeface="Times New Roman" panose="02020603050405020304" pitchFamily="18" charset="0"/>
                <a:ea typeface="黑体" panose="02010609060101010101" charset="-122"/>
                <a:cs typeface="Courier New" panose="02070309020205020404" pitchFamily="49" charset="0"/>
              </a:rPr>
              <a:t>(1,0,0)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N</a:t>
            </a:r>
            <a:r>
              <a:rPr lang="en-US" altLang="zh-CN" sz="2800" kern="100">
                <a:latin typeface="Times New Roman" panose="02020603050405020304" pitchFamily="18" charset="0"/>
                <a:ea typeface="黑体" panose="02010609060101010101" charset="-122"/>
                <a:cs typeface="Courier New" panose="02070309020205020404" pitchFamily="49" charset="0"/>
              </a:rPr>
              <a:t>(0,1,2)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O</a:t>
            </a:r>
            <a:r>
              <a:rPr lang="en-US" altLang="zh-CN" sz="2800" kern="100">
                <a:latin typeface="Times New Roman" panose="02020603050405020304" pitchFamily="18" charset="0"/>
                <a:ea typeface="黑体" panose="02010609060101010101" charset="-122"/>
                <a:cs typeface="Courier New" panose="02070309020205020404" pitchFamily="49" charset="0"/>
              </a:rPr>
              <a:t>(1,2,1)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D</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kern="100">
                <a:latin typeface="Times New Roman" panose="02020603050405020304" pitchFamily="18" charset="0"/>
                <a:ea typeface="黑体" panose="02010609060101010101" charset="-122"/>
                <a:cs typeface="Courier New" panose="02070309020205020404" pitchFamily="49" charset="0"/>
              </a:rPr>
              <a:t>(0,0,2)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46178" name="Picture 2" descr="6-18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4272" y="2181209"/>
            <a:ext cx="2537919" cy="251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530118" y="2497550"/>
          <a:ext cx="8274050" cy="941388"/>
        </p:xfrm>
        <a:graphic>
          <a:graphicData uri="http://schemas.openxmlformats.org/presentationml/2006/ole">
            <mc:AlternateContent xmlns:mc="http://schemas.openxmlformats.org/markup-compatibility/2006">
              <mc:Choice xmlns:v="urn:schemas-microsoft-com:vml" Requires="v">
                <p:oleObj spid="_x0000_s946222" name="文档" r:id="rId18" imgW="8276590" imgH="941705" progId="Word.Document.12">
                  <p:embed/>
                </p:oleObj>
              </mc:Choice>
              <mc:Fallback>
                <p:oleObj name="文档" r:id="rId18" imgW="8276590" imgH="941705" progId="Word.Document.12">
                  <p:embed/>
                  <p:pic>
                    <p:nvPicPr>
                      <p:cNvPr id="0" name="图片 946221"/>
                      <p:cNvPicPr/>
                      <p:nvPr/>
                    </p:nvPicPr>
                    <p:blipFill>
                      <a:blip r:embed="rId19"/>
                      <a:stretch>
                        <a:fillRect/>
                      </a:stretch>
                    </p:blipFill>
                    <p:spPr>
                      <a:xfrm>
                        <a:off x="530118" y="2497550"/>
                        <a:ext cx="8274050" cy="941388"/>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531813" y="3325828"/>
          <a:ext cx="8207375" cy="1371600"/>
        </p:xfrm>
        <a:graphic>
          <a:graphicData uri="http://schemas.openxmlformats.org/presentationml/2006/ole">
            <mc:AlternateContent xmlns:mc="http://schemas.openxmlformats.org/markup-compatibility/2006">
              <mc:Choice xmlns:v="urn:schemas-microsoft-com:vml" Requires="v">
                <p:oleObj spid="_x0000_s946223" name="文档" r:id="rId20" imgW="8276590" imgH="1388110" progId="Word.Document.12">
                  <p:embed/>
                </p:oleObj>
              </mc:Choice>
              <mc:Fallback>
                <p:oleObj name="文档" r:id="rId20" imgW="8276590" imgH="1388110" progId="Word.Document.12">
                  <p:embed/>
                  <p:pic>
                    <p:nvPicPr>
                      <p:cNvPr id="0" name="图片 946222"/>
                      <p:cNvPicPr/>
                      <p:nvPr/>
                    </p:nvPicPr>
                    <p:blipFill>
                      <a:blip r:embed="rId21"/>
                      <a:stretch>
                        <a:fillRect/>
                      </a:stretch>
                    </p:blipFill>
                    <p:spPr>
                      <a:xfrm>
                        <a:off x="531813" y="3325828"/>
                        <a:ext cx="8207375" cy="1371600"/>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531813" y="4760928"/>
          <a:ext cx="8623300" cy="1360488"/>
        </p:xfrm>
        <a:graphic>
          <a:graphicData uri="http://schemas.openxmlformats.org/presentationml/2006/ole">
            <mc:AlternateContent xmlns:mc="http://schemas.openxmlformats.org/markup-compatibility/2006">
              <mc:Choice xmlns:v="urn:schemas-microsoft-com:vml" Requires="v">
                <p:oleObj spid="_x0000_s946224" name="文档" r:id="rId22" imgW="8831580" imgH="1386840" progId="Word.Document.12">
                  <p:embed/>
                </p:oleObj>
              </mc:Choice>
              <mc:Fallback>
                <p:oleObj name="文档" r:id="rId22" imgW="8831580" imgH="1386840" progId="Word.Document.12">
                  <p:embed/>
                  <p:pic>
                    <p:nvPicPr>
                      <p:cNvPr id="0" name="图片 946223"/>
                      <p:cNvPicPr/>
                      <p:nvPr/>
                    </p:nvPicPr>
                    <p:blipFill>
                      <a:blip r:embed="rId23"/>
                      <a:stretch>
                        <a:fillRect/>
                      </a:stretch>
                    </p:blipFill>
                    <p:spPr>
                      <a:xfrm>
                        <a:off x="531813" y="4760928"/>
                        <a:ext cx="8623300" cy="136048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46178"/>
                                        </p:tgtEl>
                                        <p:attrNameLst>
                                          <p:attrName>style.visibility</p:attrName>
                                        </p:attrNameLst>
                                      </p:cBhvr>
                                      <p:to>
                                        <p:strVal val="visible"/>
                                      </p:to>
                                    </p:set>
                                    <p:animEffect transition="in" filter="blinds(horizontal)">
                                      <p:cBhvr>
                                        <p:cTn id="7" dur="500"/>
                                        <p:tgtEl>
                                          <p:spTgt spid="946178"/>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87748" y="1049164"/>
            <a:ext cx="11016504" cy="1310808"/>
          </a:xfrm>
          <a:prstGeom prst="rect">
            <a:avLst/>
          </a:prstGeom>
        </p:spPr>
        <p:txBody>
          <a:bodyPr>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正三棱柱</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的所有棱长都相等，则</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所成角的余弦值为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701157" y="2489324"/>
          <a:ext cx="8156575" cy="1155700"/>
        </p:xfrm>
        <a:graphic>
          <a:graphicData uri="http://schemas.openxmlformats.org/presentationml/2006/ole">
            <mc:AlternateContent xmlns:mc="http://schemas.openxmlformats.org/markup-compatibility/2006">
              <mc:Choice xmlns:v="urn:schemas-microsoft-com:vml" Requires="v">
                <p:oleObj spid="_x0000_s947216" name="文档" r:id="rId17" imgW="8171815" imgH="1158875" progId="Word.Document.12">
                  <p:embed/>
                </p:oleObj>
              </mc:Choice>
              <mc:Fallback>
                <p:oleObj name="文档" r:id="rId17" imgW="8171815" imgH="1158875" progId="Word.Document.12">
                  <p:embed/>
                  <p:pic>
                    <p:nvPicPr>
                      <p:cNvPr id="0" name="图片 947215"/>
                      <p:cNvPicPr/>
                      <p:nvPr/>
                    </p:nvPicPr>
                    <p:blipFill>
                      <a:blip r:embed="rId18"/>
                      <a:stretch>
                        <a:fillRect/>
                      </a:stretch>
                    </p:blipFill>
                    <p:spPr>
                      <a:xfrm>
                        <a:off x="701157" y="2489324"/>
                        <a:ext cx="8156575" cy="1155700"/>
                      </a:xfrm>
                      <a:prstGeom prst="rect">
                        <a:avLst/>
                      </a:prstGeom>
                    </p:spPr>
                  </p:pic>
                </p:oleObj>
              </mc:Fallback>
            </mc:AlternateContent>
          </a:graphicData>
        </a:graphic>
      </p:graphicFrame>
      <p:sp>
        <p:nvSpPr>
          <p:cNvPr id="30" name="TextBox 19"/>
          <p:cNvSpPr txBox="1"/>
          <p:nvPr/>
        </p:nvSpPr>
        <p:spPr>
          <a:xfrm>
            <a:off x="471166" y="267007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30" name="对象 29"/>
          <p:cNvGraphicFramePr>
            <a:graphicFrameLocks noChangeAspect="1"/>
          </p:cNvGraphicFramePr>
          <p:nvPr/>
        </p:nvGraphicFramePr>
        <p:xfrm>
          <a:off x="669925" y="332656"/>
          <a:ext cx="10972800" cy="1701800"/>
        </p:xfrm>
        <a:graphic>
          <a:graphicData uri="http://schemas.openxmlformats.org/presentationml/2006/ole">
            <mc:AlternateContent xmlns:mc="http://schemas.openxmlformats.org/markup-compatibility/2006">
              <mc:Choice xmlns:v="urn:schemas-microsoft-com:vml" Requires="v">
                <p:oleObj spid="_x0000_s701015" name="文档" r:id="rId17" imgW="11436350" imgH="1784350" progId="Word.Document.12">
                  <p:embed/>
                </p:oleObj>
              </mc:Choice>
              <mc:Fallback>
                <p:oleObj name="文档" r:id="rId17" imgW="11436350" imgH="1784350" progId="Word.Document.12">
                  <p:embed/>
                  <p:pic>
                    <p:nvPicPr>
                      <p:cNvPr id="0" name="图片 701014"/>
                      <p:cNvPicPr/>
                      <p:nvPr/>
                    </p:nvPicPr>
                    <p:blipFill>
                      <a:blip r:embed="rId18"/>
                      <a:stretch>
                        <a:fillRect/>
                      </a:stretch>
                    </p:blipFill>
                    <p:spPr>
                      <a:xfrm>
                        <a:off x="669925" y="332656"/>
                        <a:ext cx="10972800" cy="170180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669925" y="2136775"/>
          <a:ext cx="8197850" cy="1520825"/>
        </p:xfrm>
        <a:graphic>
          <a:graphicData uri="http://schemas.openxmlformats.org/presentationml/2006/ole">
            <mc:AlternateContent xmlns:mc="http://schemas.openxmlformats.org/markup-compatibility/2006">
              <mc:Choice xmlns:v="urn:schemas-microsoft-com:vml" Requires="v">
                <p:oleObj spid="_x0000_s701016" name="文档" r:id="rId19" imgW="8497570" imgH="1586230" progId="Word.Document.12">
                  <p:embed/>
                </p:oleObj>
              </mc:Choice>
              <mc:Fallback>
                <p:oleObj name="文档" r:id="rId19" imgW="8497570" imgH="1586230" progId="Word.Document.12">
                  <p:embed/>
                  <p:pic>
                    <p:nvPicPr>
                      <p:cNvPr id="0" name="图片 701015"/>
                      <p:cNvPicPr/>
                      <p:nvPr/>
                    </p:nvPicPr>
                    <p:blipFill>
                      <a:blip r:embed="rId20"/>
                      <a:stretch>
                        <a:fillRect/>
                      </a:stretch>
                    </p:blipFill>
                    <p:spPr>
                      <a:xfrm>
                        <a:off x="669925" y="2136775"/>
                        <a:ext cx="8197850" cy="1520825"/>
                      </a:xfrm>
                      <a:prstGeom prst="rect">
                        <a:avLst/>
                      </a:prstGeom>
                    </p:spPr>
                  </p:pic>
                </p:oleObj>
              </mc:Fallback>
            </mc:AlternateContent>
          </a:graphicData>
        </a:graphic>
      </p:graphicFrame>
      <p:pic>
        <p:nvPicPr>
          <p:cNvPr id="700955" name="Picture 539" descr="6-186"/>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6248" y="1196752"/>
            <a:ext cx="2347014" cy="321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对象 23"/>
          <p:cNvGraphicFramePr>
            <a:graphicFrameLocks noChangeAspect="1"/>
          </p:cNvGraphicFramePr>
          <p:nvPr/>
        </p:nvGraphicFramePr>
        <p:xfrm>
          <a:off x="669925" y="3625850"/>
          <a:ext cx="8154988" cy="1520825"/>
        </p:xfrm>
        <a:graphic>
          <a:graphicData uri="http://schemas.openxmlformats.org/presentationml/2006/ole">
            <mc:AlternateContent xmlns:mc="http://schemas.openxmlformats.org/markup-compatibility/2006">
              <mc:Choice xmlns:v="urn:schemas-microsoft-com:vml" Requires="v">
                <p:oleObj spid="_x0000_s701017" name="文档" r:id="rId22" imgW="8497570" imgH="1584960" progId="Word.Document.12">
                  <p:embed/>
                </p:oleObj>
              </mc:Choice>
              <mc:Fallback>
                <p:oleObj name="文档" r:id="rId22" imgW="8497570" imgH="1584960" progId="Word.Document.12">
                  <p:embed/>
                  <p:pic>
                    <p:nvPicPr>
                      <p:cNvPr id="0" name="图片 701016"/>
                      <p:cNvPicPr/>
                      <p:nvPr/>
                    </p:nvPicPr>
                    <p:blipFill>
                      <a:blip r:embed="rId23"/>
                      <a:stretch>
                        <a:fillRect/>
                      </a:stretch>
                    </p:blipFill>
                    <p:spPr>
                      <a:xfrm>
                        <a:off x="669925" y="3625850"/>
                        <a:ext cx="8154988" cy="1520825"/>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669925" y="5063703"/>
          <a:ext cx="8059738" cy="1317625"/>
        </p:xfrm>
        <a:graphic>
          <a:graphicData uri="http://schemas.openxmlformats.org/presentationml/2006/ole">
            <mc:AlternateContent xmlns:mc="http://schemas.openxmlformats.org/markup-compatibility/2006">
              <mc:Choice xmlns:v="urn:schemas-microsoft-com:vml" Requires="v">
                <p:oleObj spid="_x0000_s701018" name="文档" r:id="rId24" imgW="8453755" imgH="1390015" progId="Word.Document.12">
                  <p:embed/>
                </p:oleObj>
              </mc:Choice>
              <mc:Fallback>
                <p:oleObj name="文档" r:id="rId24" imgW="8453755" imgH="1390015" progId="Word.Document.12">
                  <p:embed/>
                  <p:pic>
                    <p:nvPicPr>
                      <p:cNvPr id="0" name="图片 701017"/>
                      <p:cNvPicPr/>
                      <p:nvPr/>
                    </p:nvPicPr>
                    <p:blipFill>
                      <a:blip r:embed="rId25"/>
                      <a:stretch>
                        <a:fillRect/>
                      </a:stretch>
                    </p:blipFill>
                    <p:spPr>
                      <a:xfrm>
                        <a:off x="669925" y="5063703"/>
                        <a:ext cx="8059738" cy="13176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nodeType="withEffect">
                                  <p:stCondLst>
                                    <p:cond delay="0"/>
                                  </p:stCondLst>
                                  <p:childTnLst>
                                    <p:set>
                                      <p:cBhvr>
                                        <p:cTn id="9" dur="1" fill="hold">
                                          <p:stCondLst>
                                            <p:cond delay="0"/>
                                          </p:stCondLst>
                                        </p:cTn>
                                        <p:tgtEl>
                                          <p:spTgt spid="700955"/>
                                        </p:tgtEl>
                                        <p:attrNameLst>
                                          <p:attrName>style.visibility</p:attrName>
                                        </p:attrNameLst>
                                      </p:cBhvr>
                                      <p:to>
                                        <p:strVal val="visible"/>
                                      </p:to>
                                    </p:set>
                                    <p:animEffect transition="in" filter="blinds(horizontal)">
                                      <p:cBhvr>
                                        <p:cTn id="10" dur="500"/>
                                        <p:tgtEl>
                                          <p:spTgt spid="70095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linds(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矩形 22"/>
          <p:cNvSpPr/>
          <p:nvPr/>
        </p:nvSpPr>
        <p:spPr>
          <a:xfrm>
            <a:off x="514592" y="965046"/>
            <a:ext cx="11126023" cy="1815882"/>
          </a:xfrm>
          <a:prstGeom prst="rect">
            <a:avLst/>
          </a:prstGeom>
        </p:spPr>
        <p:txBody>
          <a:bodyPr wrap="square">
            <a:spAutoFit/>
          </a:bodyPr>
          <a:lstStyle/>
          <a:p>
            <a:pPr algn="just">
              <a:lnSpc>
                <a:spcPct val="20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在正四棱柱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所成角的正弦值等于</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4019854" y="1683795"/>
          <a:ext cx="533400" cy="990600"/>
        </p:xfrm>
        <a:graphic>
          <a:graphicData uri="http://schemas.openxmlformats.org/presentationml/2006/ole">
            <mc:AlternateContent xmlns:mc="http://schemas.openxmlformats.org/markup-compatibility/2006">
              <mc:Choice xmlns:v="urn:schemas-microsoft-com:vml" Requires="v">
                <p:oleObj spid="_x0000_s845973" name="文档" r:id="rId17" imgW="534670" imgH="991870" progId="Word.Document.12">
                  <p:embed/>
                </p:oleObj>
              </mc:Choice>
              <mc:Fallback>
                <p:oleObj name="文档" r:id="rId17" imgW="534670" imgH="991870" progId="Word.Document.12">
                  <p:embed/>
                  <p:pic>
                    <p:nvPicPr>
                      <p:cNvPr id="0" name="图片 845972"/>
                      <p:cNvPicPr/>
                      <p:nvPr/>
                    </p:nvPicPr>
                    <p:blipFill>
                      <a:blip r:embed="rId18"/>
                      <a:stretch>
                        <a:fillRect/>
                      </a:stretch>
                    </p:blipFill>
                    <p:spPr>
                      <a:xfrm>
                        <a:off x="4019854" y="1683795"/>
                        <a:ext cx="533400" cy="990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矩形 25"/>
          <p:cNvSpPr/>
          <p:nvPr/>
        </p:nvSpPr>
        <p:spPr>
          <a:xfrm>
            <a:off x="514592" y="44624"/>
            <a:ext cx="11126023" cy="657872"/>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为坐标原点，建立空间直角坐标系，如图</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设</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矩形 28"/>
          <p:cNvSpPr/>
          <p:nvPr/>
        </p:nvSpPr>
        <p:spPr>
          <a:xfrm>
            <a:off x="514592" y="650164"/>
            <a:ext cx="11126023"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en-US" altLang="zh-CN" sz="2800" kern="100" dirty="0">
                <a:latin typeface="Times New Roman" panose="02020603050405020304" pitchFamily="18" charset="0"/>
                <a:ea typeface="黑体" panose="02010609060101010101" charset="-122"/>
                <a:cs typeface="Courier New" panose="02070309020205020404" pitchFamily="49" charset="0"/>
              </a:rPr>
              <a:t>(0,0,0)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dirty="0">
                <a:latin typeface="Times New Roman" panose="02020603050405020304" pitchFamily="18" charset="0"/>
                <a:ea typeface="黑体" panose="02010609060101010101" charset="-122"/>
                <a:cs typeface="Courier New" panose="02070309020205020404" pitchFamily="49" charset="0"/>
              </a:rPr>
              <a:t>(0,1,0)</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B</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(1,1,0</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(0,1,2)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0" name="对象 29"/>
          <p:cNvGraphicFramePr>
            <a:graphicFrameLocks noChangeAspect="1"/>
          </p:cNvGraphicFramePr>
          <p:nvPr/>
        </p:nvGraphicFramePr>
        <p:xfrm>
          <a:off x="584200" y="1300659"/>
          <a:ext cx="8007350" cy="1147762"/>
        </p:xfrm>
        <a:graphic>
          <a:graphicData uri="http://schemas.openxmlformats.org/presentationml/2006/ole">
            <mc:AlternateContent xmlns:mc="http://schemas.openxmlformats.org/markup-compatibility/2006">
              <mc:Choice xmlns:v="urn:schemas-microsoft-com:vml" Requires="v">
                <p:oleObj spid="_x0000_s948301" name="文档" r:id="rId17" imgW="8148955" imgH="1177925" progId="Word.Document.12">
                  <p:embed/>
                </p:oleObj>
              </mc:Choice>
              <mc:Fallback>
                <p:oleObj name="文档" r:id="rId17" imgW="8148955" imgH="1177925" progId="Word.Document.12">
                  <p:embed/>
                  <p:pic>
                    <p:nvPicPr>
                      <p:cNvPr id="0" name="图片 948300"/>
                      <p:cNvPicPr/>
                      <p:nvPr/>
                    </p:nvPicPr>
                    <p:blipFill>
                      <a:blip r:embed="rId18"/>
                      <a:stretch>
                        <a:fillRect/>
                      </a:stretch>
                    </p:blipFill>
                    <p:spPr>
                      <a:xfrm>
                        <a:off x="584200" y="1300659"/>
                        <a:ext cx="8007350" cy="1147762"/>
                      </a:xfrm>
                      <a:prstGeom prst="rect">
                        <a:avLst/>
                      </a:prstGeom>
                    </p:spPr>
                  </p:pic>
                </p:oleObj>
              </mc:Fallback>
            </mc:AlternateContent>
          </a:graphicData>
        </a:graphic>
      </p:graphicFrame>
      <p:sp>
        <p:nvSpPr>
          <p:cNvPr id="31" name="矩形 30"/>
          <p:cNvSpPr/>
          <p:nvPr/>
        </p:nvSpPr>
        <p:spPr>
          <a:xfrm>
            <a:off x="514592" y="1938098"/>
            <a:ext cx="11126023"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设平面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的法向量为</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nvGraphicFramePr>
        <p:xfrm>
          <a:off x="584200" y="2872730"/>
          <a:ext cx="8007350" cy="1147762"/>
        </p:xfrm>
        <a:graphic>
          <a:graphicData uri="http://schemas.openxmlformats.org/presentationml/2006/ole">
            <mc:AlternateContent xmlns:mc="http://schemas.openxmlformats.org/markup-compatibility/2006">
              <mc:Choice xmlns:v="urn:schemas-microsoft-com:vml" Requires="v">
                <p:oleObj spid="_x0000_s948302" name="文档" r:id="rId19" imgW="8148955" imgH="1177925" progId="Word.Document.12">
                  <p:embed/>
                </p:oleObj>
              </mc:Choice>
              <mc:Fallback>
                <p:oleObj name="文档" r:id="rId19" imgW="8148955" imgH="1177925" progId="Word.Document.12">
                  <p:embed/>
                  <p:pic>
                    <p:nvPicPr>
                      <p:cNvPr id="0" name="图片 948301"/>
                      <p:cNvPicPr/>
                      <p:nvPr/>
                    </p:nvPicPr>
                    <p:blipFill>
                      <a:blip r:embed="rId20"/>
                      <a:stretch>
                        <a:fillRect/>
                      </a:stretch>
                    </p:blipFill>
                    <p:spPr>
                      <a:xfrm>
                        <a:off x="584200" y="2872730"/>
                        <a:ext cx="8007350" cy="1147762"/>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4143618" y="2744142"/>
          <a:ext cx="4933950" cy="1276350"/>
        </p:xfrm>
        <a:graphic>
          <a:graphicData uri="http://schemas.openxmlformats.org/presentationml/2006/ole">
            <mc:AlternateContent xmlns:mc="http://schemas.openxmlformats.org/markup-compatibility/2006">
              <mc:Choice xmlns:v="urn:schemas-microsoft-com:vml" Requires="v">
                <p:oleObj spid="_x0000_s948303" name="文档" r:id="rId21" imgW="5060950" imgH="1307465" progId="Word.Document.12">
                  <p:embed/>
                </p:oleObj>
              </mc:Choice>
              <mc:Fallback>
                <p:oleObj name="文档" r:id="rId21" imgW="5060950" imgH="1307465" progId="Word.Document.12">
                  <p:embed/>
                  <p:pic>
                    <p:nvPicPr>
                      <p:cNvPr id="0" name="图片 948302"/>
                      <p:cNvPicPr/>
                      <p:nvPr/>
                    </p:nvPicPr>
                    <p:blipFill>
                      <a:blip r:embed="rId22"/>
                      <a:stretch>
                        <a:fillRect/>
                      </a:stretch>
                    </p:blipFill>
                    <p:spPr>
                      <a:xfrm>
                        <a:off x="4143618" y="2744142"/>
                        <a:ext cx="4933950" cy="1276350"/>
                      </a:xfrm>
                      <a:prstGeom prst="rect">
                        <a:avLst/>
                      </a:prstGeom>
                    </p:spPr>
                  </p:pic>
                </p:oleObj>
              </mc:Fallback>
            </mc:AlternateContent>
          </a:graphicData>
        </a:graphic>
      </p:graphicFrame>
      <p:sp>
        <p:nvSpPr>
          <p:cNvPr id="32" name="矩形 31"/>
          <p:cNvSpPr/>
          <p:nvPr/>
        </p:nvSpPr>
        <p:spPr>
          <a:xfrm>
            <a:off x="514592" y="3789040"/>
            <a:ext cx="11126023"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令</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，得平面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的一个法向量为</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设直线</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所成的角为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θ</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48232" name="Picture 8" descr="6-187"/>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39120" y="811680"/>
            <a:ext cx="2537919" cy="307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584200" y="4956647"/>
          <a:ext cx="6840537" cy="1487488"/>
        </p:xfrm>
        <a:graphic>
          <a:graphicData uri="http://schemas.openxmlformats.org/presentationml/2006/ole">
            <mc:AlternateContent xmlns:mc="http://schemas.openxmlformats.org/markup-compatibility/2006">
              <mc:Choice xmlns:v="urn:schemas-microsoft-com:vml" Requires="v">
                <p:oleObj spid="_x0000_s948304" name="文档" r:id="rId24" imgW="6852920" imgH="1491615" progId="Word.Document.12">
                  <p:embed/>
                </p:oleObj>
              </mc:Choice>
              <mc:Fallback>
                <p:oleObj name="文档" r:id="rId24" imgW="6852920" imgH="1491615" progId="Word.Document.12">
                  <p:embed/>
                  <p:pic>
                    <p:nvPicPr>
                      <p:cNvPr id="0" name="图片 948303"/>
                      <p:cNvPicPr/>
                      <p:nvPr/>
                    </p:nvPicPr>
                    <p:blipFill>
                      <a:blip r:embed="rId25"/>
                      <a:stretch>
                        <a:fillRect/>
                      </a:stretch>
                    </p:blipFill>
                    <p:spPr>
                      <a:xfrm>
                        <a:off x="584200" y="4956647"/>
                        <a:ext cx="6840537" cy="148748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948232"/>
                                        </p:tgtEl>
                                        <p:attrNameLst>
                                          <p:attrName>style.visibility</p:attrName>
                                        </p:attrNameLst>
                                      </p:cBhvr>
                                      <p:to>
                                        <p:strVal val="visible"/>
                                      </p:to>
                                    </p:set>
                                    <p:animEffect transition="in" filter="blinds(horizontal)">
                                      <p:cBhvr>
                                        <p:cTn id="10" dur="500"/>
                                        <p:tgtEl>
                                          <p:spTgt spid="94823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linds(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linds(horizont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2">
                                            <p:txEl>
                                              <p:pRg st="0" end="0"/>
                                            </p:txEl>
                                          </p:spTgt>
                                        </p:tgtEl>
                                        <p:attrNameLst>
                                          <p:attrName>style.visibility</p:attrName>
                                        </p:attrNameLst>
                                      </p:cBhvr>
                                      <p:to>
                                        <p:strVal val="visible"/>
                                      </p:to>
                                    </p:set>
                                    <p:animEffect transition="in" filter="blinds(horizontal)">
                                      <p:cBhvr>
                                        <p:cTn id="40" dur="500"/>
                                        <p:tgtEl>
                                          <p:spTgt spid="3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2">
                                            <p:txEl>
                                              <p:pRg st="1" end="1"/>
                                            </p:txEl>
                                          </p:spTgt>
                                        </p:tgtEl>
                                        <p:attrNameLst>
                                          <p:attrName>style.visibility</p:attrName>
                                        </p:attrNameLst>
                                      </p:cBhvr>
                                      <p:to>
                                        <p:strVal val="visible"/>
                                      </p:to>
                                    </p:set>
                                    <p:animEffect transition="in" filter="blinds(horizontal)">
                                      <p:cBhvr>
                                        <p:cTn id="45" dur="500"/>
                                        <p:tgtEl>
                                          <p:spTgt spid="3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linds(horizont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6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443372" y="908720"/>
            <a:ext cx="11305256" cy="1815882"/>
          </a:xfrm>
          <a:prstGeom prst="rect">
            <a:avLst/>
          </a:prstGeom>
        </p:spPr>
        <p:txBody>
          <a:bodyPr wrap="square">
            <a:spAutoFit/>
          </a:bodyPr>
          <a:lstStyle/>
          <a:p>
            <a:pPr algn="just">
              <a:lnSpc>
                <a:spcPct val="20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如图所示，在直三棱柱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，则二面角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的大小为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46893" name="Picture 45" descr="23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8376" y="2780928"/>
            <a:ext cx="2495248" cy="224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nvGraphicFramePr>
        <p:xfrm>
          <a:off x="5527352" y="1641167"/>
          <a:ext cx="819150" cy="1106488"/>
        </p:xfrm>
        <a:graphic>
          <a:graphicData uri="http://schemas.openxmlformats.org/presentationml/2006/ole">
            <mc:AlternateContent xmlns:mc="http://schemas.openxmlformats.org/markup-compatibility/2006">
              <mc:Choice xmlns:v="urn:schemas-microsoft-com:vml" Requires="v">
                <p:oleObj spid="_x0000_s846909" name="文档" r:id="rId18" imgW="836930" imgH="1113790" progId="Word.Document.12">
                  <p:embed/>
                </p:oleObj>
              </mc:Choice>
              <mc:Fallback>
                <p:oleObj name="文档" r:id="rId18" imgW="836930" imgH="1113790" progId="Word.Document.12">
                  <p:embed/>
                  <p:pic>
                    <p:nvPicPr>
                      <p:cNvPr id="0" name="图片 846908"/>
                      <p:cNvPicPr/>
                      <p:nvPr/>
                    </p:nvPicPr>
                    <p:blipFill>
                      <a:blip r:embed="rId19"/>
                      <a:stretch>
                        <a:fillRect/>
                      </a:stretch>
                    </p:blipFill>
                    <p:spPr>
                      <a:xfrm>
                        <a:off x="5527352" y="1641167"/>
                        <a:ext cx="819150" cy="110648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6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335780" y="220539"/>
            <a:ext cx="11392670" cy="657872"/>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黑体" panose="02010609060101010101" charset="-122"/>
                <a:cs typeface="Times New Roman" panose="02020603050405020304" pitchFamily="18" charset="0"/>
              </a:rPr>
              <a:t>　如图所示，建立空间直角坐标系，</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矩形 26"/>
          <p:cNvSpPr/>
          <p:nvPr/>
        </p:nvSpPr>
        <p:spPr>
          <a:xfrm>
            <a:off x="335780" y="870284"/>
            <a:ext cx="11392670" cy="4534831"/>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则由题意可知</a:t>
            </a:r>
            <a:r>
              <a:rPr lang="en-US" altLang="zh-CN" sz="2800" i="1" kern="100">
                <a:latin typeface="Times New Roman" panose="02020603050405020304" pitchFamily="18" charset="0"/>
                <a:ea typeface="黑体" panose="02010609060101010101" charset="-122"/>
                <a:cs typeface="Courier New" panose="02070309020205020404" pitchFamily="49" charset="0"/>
              </a:rPr>
              <a:t>B</a:t>
            </a:r>
            <a:r>
              <a:rPr lang="en-US" altLang="zh-CN" sz="2800" kern="100">
                <a:latin typeface="Times New Roman" panose="02020603050405020304" pitchFamily="18" charset="0"/>
                <a:ea typeface="黑体" panose="02010609060101010101" charset="-122"/>
                <a:cs typeface="Courier New" panose="02070309020205020404" pitchFamily="49" charset="0"/>
              </a:rPr>
              <a:t>(0,0,0)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C</a:t>
            </a:r>
            <a:r>
              <a:rPr lang="en-US" altLang="zh-CN" sz="2800" kern="100">
                <a:latin typeface="Times New Roman" panose="02020603050405020304" pitchFamily="18" charset="0"/>
                <a:ea typeface="黑体" panose="02010609060101010101" charset="-122"/>
                <a:cs typeface="Courier New" panose="02070309020205020404" pitchFamily="49" charset="0"/>
              </a:rPr>
              <a:t>(0,2,0)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kern="100">
                <a:latin typeface="Times New Roman" panose="02020603050405020304" pitchFamily="18" charset="0"/>
                <a:ea typeface="黑体" panose="02010609060101010101" charset="-122"/>
                <a:cs typeface="Courier New" panose="02070309020205020404" pitchFamily="49" charset="0"/>
              </a:rPr>
              <a:t>(2,0,2)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B</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kern="100">
                <a:latin typeface="Times New Roman" panose="02020603050405020304" pitchFamily="18" charset="0"/>
                <a:ea typeface="黑体" panose="02010609060101010101" charset="-122"/>
                <a:cs typeface="Courier New" panose="02070309020205020404" pitchFamily="49" charset="0"/>
              </a:rPr>
              <a:t>(0,0,2)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设</a:t>
            </a:r>
            <a:r>
              <a:rPr lang="en-US" altLang="zh-CN" sz="2800" i="1" kern="100">
                <a:latin typeface="Times New Roman" panose="02020603050405020304" pitchFamily="18" charset="0"/>
                <a:ea typeface="黑体" panose="02010609060101010101" charset="-122"/>
                <a:cs typeface="Courier New" panose="02070309020205020404" pitchFamily="49" charset="0"/>
              </a:rPr>
              <a:t>AC</a:t>
            </a:r>
            <a:r>
              <a:rPr lang="zh-CN" altLang="zh-CN" sz="2800" kern="100">
                <a:latin typeface="Times New Roman" panose="02020603050405020304" pitchFamily="18" charset="0"/>
                <a:ea typeface="黑体" panose="02010609060101010101" charset="-122"/>
                <a:cs typeface="Times New Roman" panose="02020603050405020304" pitchFamily="18" charset="0"/>
              </a:rPr>
              <a:t>的中点为</a:t>
            </a:r>
            <a:r>
              <a:rPr lang="en-US" altLang="zh-CN" sz="2800" i="1" kern="100">
                <a:latin typeface="Times New Roman" panose="02020603050405020304" pitchFamily="18" charset="0"/>
                <a:ea typeface="黑体" panose="02010609060101010101" charset="-122"/>
                <a:cs typeface="Courier New" panose="02070309020205020404" pitchFamily="49" charset="0"/>
              </a:rPr>
              <a:t>M</a:t>
            </a:r>
            <a:r>
              <a:rPr lang="zh-CN" altLang="zh-CN" sz="2800" kern="100">
                <a:latin typeface="Times New Roman" panose="02020603050405020304" pitchFamily="18" charset="0"/>
                <a:ea typeface="黑体" panose="02010609060101010101" charset="-122"/>
                <a:cs typeface="Times New Roman" panose="02020603050405020304" pitchFamily="18" charset="0"/>
              </a:rPr>
              <a:t>，连接</a:t>
            </a:r>
            <a:r>
              <a:rPr lang="en-US" altLang="zh-CN" sz="2800" i="1" kern="100">
                <a:latin typeface="Times New Roman" panose="02020603050405020304" pitchFamily="18" charset="0"/>
                <a:ea typeface="黑体" panose="02010609060101010101" charset="-122"/>
                <a:cs typeface="Courier New" panose="02070309020205020404" pitchFamily="49" charset="0"/>
              </a:rPr>
              <a:t>BM</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a:latin typeface="Times New Roman" panose="02020603050405020304" pitchFamily="18" charset="0"/>
                <a:ea typeface="黑体" panose="02010609060101010101" charset="-122"/>
                <a:cs typeface="Courier New" panose="02070309020205020404" pitchFamily="49" charset="0"/>
              </a:rPr>
              <a:t>BM</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AC</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又由题意知</a:t>
            </a:r>
            <a:r>
              <a:rPr lang="en-US" altLang="zh-CN" sz="2800" i="1" kern="100">
                <a:latin typeface="Times New Roman" panose="02020603050405020304" pitchFamily="18" charset="0"/>
                <a:ea typeface="黑体" panose="02010609060101010101" charset="-122"/>
                <a:cs typeface="Courier New" panose="02070309020205020404" pitchFamily="49" charset="0"/>
              </a:rPr>
              <a:t>BM</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CC</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又</a:t>
            </a:r>
            <a:r>
              <a:rPr lang="en-US" altLang="zh-CN" sz="2800" i="1" kern="100">
                <a:latin typeface="Times New Roman" panose="02020603050405020304" pitchFamily="18" charset="0"/>
                <a:ea typeface="黑体" panose="02010609060101010101" charset="-122"/>
                <a:cs typeface="Courier New" panose="02070309020205020404" pitchFamily="49" charset="0"/>
              </a:rPr>
              <a:t>AC</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CC</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C</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a:latin typeface="Times New Roman" panose="02020603050405020304" pitchFamily="18" charset="0"/>
                <a:ea typeface="黑体" panose="02010609060101010101" charset="-122"/>
                <a:cs typeface="Courier New" panose="02070309020205020404" pitchFamily="49" charset="0"/>
              </a:rPr>
              <a:t>BM</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i="1" kern="100">
                <a:latin typeface="Times New Roman" panose="02020603050405020304" pitchFamily="18" charset="0"/>
                <a:ea typeface="黑体" panose="02010609060101010101" charset="-122"/>
                <a:cs typeface="Courier New" panose="02070309020205020404" pitchFamily="49" charset="0"/>
              </a:rPr>
              <a:t>C</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i="1" kern="100">
                <a:latin typeface="Times New Roman" panose="02020603050405020304" pitchFamily="18" charset="0"/>
                <a:ea typeface="黑体" panose="02010609060101010101" charset="-122"/>
                <a:cs typeface="Courier New" panose="02070309020205020404" pitchFamily="49" charset="0"/>
              </a:rPr>
              <a:t>C</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10378" name="Picture 42" descr="23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1962" y="1401141"/>
            <a:ext cx="2380704" cy="240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430862" y="5315396"/>
          <a:ext cx="8156575" cy="962025"/>
        </p:xfrm>
        <a:graphic>
          <a:graphicData uri="http://schemas.openxmlformats.org/presentationml/2006/ole">
            <mc:AlternateContent xmlns:mc="http://schemas.openxmlformats.org/markup-compatibility/2006">
              <mc:Choice xmlns:v="urn:schemas-microsoft-com:vml" Requires="v">
                <p:oleObj spid="_x0000_s910393" name="文档" r:id="rId18" imgW="8171815" imgH="966470" progId="Word.Document.12">
                  <p:embed/>
                </p:oleObj>
              </mc:Choice>
              <mc:Fallback>
                <p:oleObj name="文档" r:id="rId18" imgW="8171815" imgH="966470" progId="Word.Document.12">
                  <p:embed/>
                  <p:pic>
                    <p:nvPicPr>
                      <p:cNvPr id="0" name="图片 910392"/>
                      <p:cNvPicPr/>
                      <p:nvPr/>
                    </p:nvPicPr>
                    <p:blipFill>
                      <a:blip r:embed="rId19"/>
                      <a:stretch>
                        <a:fillRect/>
                      </a:stretch>
                    </p:blipFill>
                    <p:spPr>
                      <a:xfrm>
                        <a:off x="430862" y="5315396"/>
                        <a:ext cx="8156575" cy="9620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10378"/>
                                        </p:tgtEl>
                                        <p:attrNameLst>
                                          <p:attrName>style.visibility</p:attrName>
                                        </p:attrNameLst>
                                      </p:cBhvr>
                                      <p:to>
                                        <p:strVal val="visible"/>
                                      </p:to>
                                    </p:set>
                                    <p:animEffect transition="in" filter="blinds(horizontal)">
                                      <p:cBhvr>
                                        <p:cTn id="10" dur="500"/>
                                        <p:tgtEl>
                                          <p:spTgt spid="91037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blinds(horizontal)">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7">
                                            <p:txEl>
                                              <p:pRg st="1" end="1"/>
                                            </p:txEl>
                                          </p:spTgt>
                                        </p:tgtEl>
                                        <p:attrNameLst>
                                          <p:attrName>style.visibility</p:attrName>
                                        </p:attrNameLst>
                                      </p:cBhvr>
                                      <p:to>
                                        <p:strVal val="visible"/>
                                      </p:to>
                                    </p:set>
                                    <p:animEffect transition="in" filter="blinds(horizontal)">
                                      <p:cBhvr>
                                        <p:cTn id="20" dur="500"/>
                                        <p:tgtEl>
                                          <p:spTgt spid="2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7">
                                            <p:txEl>
                                              <p:pRg st="2" end="2"/>
                                            </p:txEl>
                                          </p:spTgt>
                                        </p:tgtEl>
                                        <p:attrNameLst>
                                          <p:attrName>style.visibility</p:attrName>
                                        </p:attrNameLst>
                                      </p:cBhvr>
                                      <p:to>
                                        <p:strVal val="visible"/>
                                      </p:to>
                                    </p:set>
                                    <p:animEffect transition="in" filter="blinds(horizontal)">
                                      <p:cBhvr>
                                        <p:cTn id="25" dur="500"/>
                                        <p:tgtEl>
                                          <p:spTgt spid="2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7">
                                            <p:txEl>
                                              <p:pRg st="3" end="3"/>
                                            </p:txEl>
                                          </p:spTgt>
                                        </p:tgtEl>
                                        <p:attrNameLst>
                                          <p:attrName>style.visibility</p:attrName>
                                        </p:attrNameLst>
                                      </p:cBhvr>
                                      <p:to>
                                        <p:strVal val="visible"/>
                                      </p:to>
                                    </p:set>
                                    <p:animEffect transition="in" filter="blinds(horizontal)">
                                      <p:cBhvr>
                                        <p:cTn id="30" dur="500"/>
                                        <p:tgtEl>
                                          <p:spTgt spid="2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7">
                                            <p:txEl>
                                              <p:pRg st="4" end="4"/>
                                            </p:txEl>
                                          </p:spTgt>
                                        </p:tgtEl>
                                        <p:attrNameLst>
                                          <p:attrName>style.visibility</p:attrName>
                                        </p:attrNameLst>
                                      </p:cBhvr>
                                      <p:to>
                                        <p:strVal val="visible"/>
                                      </p:to>
                                    </p:set>
                                    <p:animEffect transition="in" filter="blinds(horizontal)">
                                      <p:cBhvr>
                                        <p:cTn id="35" dur="500"/>
                                        <p:tgtEl>
                                          <p:spTgt spid="2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7">
                                            <p:txEl>
                                              <p:pRg st="5" end="5"/>
                                            </p:txEl>
                                          </p:spTgt>
                                        </p:tgtEl>
                                        <p:attrNameLst>
                                          <p:attrName>style.visibility</p:attrName>
                                        </p:attrNameLst>
                                      </p:cBhvr>
                                      <p:to>
                                        <p:strVal val="visible"/>
                                      </p:to>
                                    </p:set>
                                    <p:animEffect transition="in" filter="blinds(horizontal)">
                                      <p:cBhvr>
                                        <p:cTn id="40" dur="500"/>
                                        <p:tgtEl>
                                          <p:spTgt spid="27">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7">
                                            <p:txEl>
                                              <p:pRg st="6" end="6"/>
                                            </p:txEl>
                                          </p:spTgt>
                                        </p:tgtEl>
                                        <p:attrNameLst>
                                          <p:attrName>style.visibility</p:attrName>
                                        </p:attrNameLst>
                                      </p:cBhvr>
                                      <p:to>
                                        <p:strVal val="visible"/>
                                      </p:to>
                                    </p:set>
                                    <p:animEffect transition="in" filter="blinds(horizontal)">
                                      <p:cBhvr>
                                        <p:cTn id="45" dur="500"/>
                                        <p:tgtEl>
                                          <p:spTgt spid="27">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linds(horizont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18979" y="404664"/>
            <a:ext cx="1919234" cy="534146"/>
            <a:chOff x="5232856" y="1918920"/>
            <a:chExt cx="1919234" cy="534146"/>
          </a:xfrm>
        </p:grpSpPr>
        <p:sp>
          <p:nvSpPr>
            <p:cNvPr id="8" name="任意多边形 7"/>
            <p:cNvSpPr/>
            <p:nvPr/>
          </p:nvSpPr>
          <p:spPr>
            <a:xfrm>
              <a:off x="5232856" y="1930157"/>
              <a:ext cx="240440" cy="469424"/>
            </a:xfrm>
            <a:custGeom>
              <a:avLst/>
              <a:gdLst>
                <a:gd name="connsiteX0" fmla="*/ 0 w 240440"/>
                <a:gd name="connsiteY0" fmla="*/ 0 h 469424"/>
                <a:gd name="connsiteX1" fmla="*/ 240440 w 240440"/>
                <a:gd name="connsiteY1" fmla="*/ 0 h 469424"/>
                <a:gd name="connsiteX2" fmla="*/ 240440 w 240440"/>
                <a:gd name="connsiteY2" fmla="*/ 469424 h 469424"/>
                <a:gd name="connsiteX3" fmla="*/ 157350 w 240440"/>
                <a:gd name="connsiteY3" fmla="*/ 469424 h 469424"/>
                <a:gd name="connsiteX4" fmla="*/ 157350 w 240440"/>
                <a:gd name="connsiteY4" fmla="*/ 77847 h 469424"/>
                <a:gd name="connsiteX5" fmla="*/ 141202 w 240440"/>
                <a:gd name="connsiteY5" fmla="*/ 77847 h 469424"/>
                <a:gd name="connsiteX6" fmla="*/ 141202 w 240440"/>
                <a:gd name="connsiteY6" fmla="*/ 77493 h 469424"/>
                <a:gd name="connsiteX7" fmla="*/ 103977 w 240440"/>
                <a:gd name="connsiteY7" fmla="*/ 77493 h 469424"/>
                <a:gd name="connsiteX8" fmla="*/ 103977 w 240440"/>
                <a:gd name="connsiteY8" fmla="*/ 77847 h 469424"/>
                <a:gd name="connsiteX9" fmla="*/ 85342 w 240440"/>
                <a:gd name="connsiteY9" fmla="*/ 77847 h 469424"/>
                <a:gd name="connsiteX10" fmla="*/ 85342 w 240440"/>
                <a:gd name="connsiteY10" fmla="*/ 469424 h 469424"/>
                <a:gd name="connsiteX11" fmla="*/ 0 w 240440"/>
                <a:gd name="connsiteY11" fmla="*/ 469424 h 4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440" h="469424">
                  <a:moveTo>
                    <a:pt x="0" y="0"/>
                  </a:moveTo>
                  <a:lnTo>
                    <a:pt x="240440" y="0"/>
                  </a:lnTo>
                  <a:lnTo>
                    <a:pt x="240440" y="469424"/>
                  </a:lnTo>
                  <a:lnTo>
                    <a:pt x="157350" y="469424"/>
                  </a:lnTo>
                  <a:lnTo>
                    <a:pt x="157350" y="77847"/>
                  </a:lnTo>
                  <a:lnTo>
                    <a:pt x="141202" y="77847"/>
                  </a:lnTo>
                  <a:lnTo>
                    <a:pt x="141202" y="77493"/>
                  </a:lnTo>
                  <a:lnTo>
                    <a:pt x="103977" y="77493"/>
                  </a:lnTo>
                  <a:lnTo>
                    <a:pt x="103977" y="77847"/>
                  </a:lnTo>
                  <a:lnTo>
                    <a:pt x="85342" y="77847"/>
                  </a:lnTo>
                  <a:lnTo>
                    <a:pt x="85342" y="469424"/>
                  </a:lnTo>
                  <a:lnTo>
                    <a:pt x="0" y="469424"/>
                  </a:lnTo>
                  <a:close/>
                </a:path>
              </a:pathLst>
            </a:custGeom>
            <a:solidFill>
              <a:srgbClr val="0070C0"/>
            </a:solidFill>
            <a:ln w="25400" cap="flat" cmpd="sng" algn="ctr">
              <a:noFill/>
              <a:prstDash val="solid"/>
            </a:ln>
            <a:effectLst/>
          </p:spPr>
          <p:txBody>
            <a:bodyPr wrap="square"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sp>
          <p:nvSpPr>
            <p:cNvPr id="9" name="矩形 8"/>
            <p:cNvSpPr/>
            <p:nvPr/>
          </p:nvSpPr>
          <p:spPr>
            <a:xfrm>
              <a:off x="5508407" y="1927648"/>
              <a:ext cx="1610476" cy="468805"/>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cxnSp>
          <p:nvCxnSpPr>
            <p:cNvPr id="10" name="肘形连接符 9"/>
            <p:cNvCxnSpPr/>
            <p:nvPr/>
          </p:nvCxnSpPr>
          <p:spPr>
            <a:xfrm>
              <a:off x="5352090" y="2030492"/>
              <a:ext cx="1800000" cy="422574"/>
            </a:xfrm>
            <a:prstGeom prst="bentConnector3">
              <a:avLst>
                <a:gd name="adj1" fmla="val 139"/>
              </a:avLst>
            </a:prstGeom>
            <a:noFill/>
            <a:ln w="9525" cap="flat" cmpd="sng" algn="ctr">
              <a:solidFill>
                <a:sysClr val="windowText" lastClr="000000"/>
              </a:solidFill>
              <a:prstDash val="solid"/>
            </a:ln>
            <a:effectLst/>
          </p:spPr>
        </p:cxnSp>
        <p:sp>
          <p:nvSpPr>
            <p:cNvPr id="13" name="矩形 12"/>
            <p:cNvSpPr/>
            <p:nvPr/>
          </p:nvSpPr>
          <p:spPr>
            <a:xfrm>
              <a:off x="5473296" y="1918920"/>
              <a:ext cx="1637886" cy="492443"/>
            </a:xfrm>
            <a:prstGeom prst="rect">
              <a:avLst/>
            </a:prstGeom>
          </p:spPr>
          <p:txBody>
            <a:bodyPr wrap="square">
              <a:spAutoFit/>
            </a:bodyPr>
            <a:lstStyle/>
            <a:p>
              <a:pPr algn="ctr" defTabSz="1219200">
                <a:tabLst>
                  <a:tab pos="2070735" algn="l"/>
                </a:tabLst>
              </a:pPr>
              <a:r>
                <a:rPr lang="zh-CN" altLang="zh-CN" sz="2600" b="1" kern="0" dirty="0">
                  <a:solidFill>
                    <a:prstClr val="black"/>
                  </a:solidFill>
                  <a:latin typeface="微软雅黑" panose="020B0503020204020204" pitchFamily="34" charset="-122"/>
                </a:rPr>
                <a:t>知识梳理</a:t>
              </a:r>
              <a:endParaRPr lang="zh-CN" altLang="zh-CN" sz="2600" b="1" kern="0" dirty="0">
                <a:solidFill>
                  <a:prstClr val="black"/>
                </a:solidFill>
                <a:latin typeface="微软雅黑" panose="020B0503020204020204" pitchFamily="34" charset="-122"/>
              </a:endParaRPr>
            </a:p>
          </p:txBody>
        </p:sp>
      </p:grpSp>
      <p:sp>
        <p:nvSpPr>
          <p:cNvPr id="3" name="矩形 2"/>
          <p:cNvSpPr/>
          <p:nvPr/>
        </p:nvSpPr>
        <p:spPr>
          <a:xfrm>
            <a:off x="576064" y="1116608"/>
            <a:ext cx="11136560" cy="4185761"/>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设两条异面直线所成的角为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，它们的方向向量为</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200000"/>
              </a:lnSpc>
              <a:spcAft>
                <a:spcPts val="0"/>
              </a:spcAft>
            </a:pPr>
            <a:r>
              <a:rPr lang="en-US" altLang="zh-CN" sz="2800" u="sng"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两条异面直线所成角的范围</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_______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注意点：</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两条异面直线所成角的范围</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两条异面直线所成的角与其方向向量的夹角是相等或互补的关系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638213" y="2013221"/>
            <a:ext cx="224292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a:t>
            </a:r>
            <a:r>
              <a:rPr lang="en-US" altLang="zh-CN" sz="2800" kern="100" dirty="0" err="1">
                <a:solidFill>
                  <a:srgbClr val="C00000"/>
                </a:solidFill>
                <a:latin typeface="Times New Roman" panose="02020603050405020304" pitchFamily="18" charset="0"/>
                <a:ea typeface="方正中等线简体" panose="03000509000000000000" pitchFamily="65" charset="-122"/>
              </a:rPr>
              <a:t>cos</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solidFill>
                  <a:srgbClr val="C00000"/>
                </a:solidFill>
                <a:latin typeface="Times New Roman" panose="02020603050405020304" pitchFamily="18" charset="0"/>
                <a:ea typeface="方正中等线简体" panose="03000509000000000000" pitchFamily="65" charset="-122"/>
              </a:rPr>
              <a:t>a</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1" i="1" kern="100" dirty="0">
                <a:solidFill>
                  <a:srgbClr val="C00000"/>
                </a:solidFill>
                <a:latin typeface="Times New Roman" panose="02020603050405020304" pitchFamily="18" charset="0"/>
                <a:ea typeface="方正中等线简体" panose="03000509000000000000" pitchFamily="65" charset="-122"/>
              </a:rPr>
              <a:t>b</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a:t>
            </a:r>
            <a:endParaRPr lang="zh-CN" altLang="en-US" dirty="0"/>
          </a:p>
        </p:txBody>
      </p:sp>
      <p:graphicFrame>
        <p:nvGraphicFramePr>
          <p:cNvPr id="5" name="对象 4"/>
          <p:cNvGraphicFramePr>
            <a:graphicFrameLocks noChangeAspect="1"/>
          </p:cNvGraphicFramePr>
          <p:nvPr/>
        </p:nvGraphicFramePr>
        <p:xfrm>
          <a:off x="3324184" y="1574304"/>
          <a:ext cx="930275" cy="990600"/>
        </p:xfrm>
        <a:graphic>
          <a:graphicData uri="http://schemas.openxmlformats.org/presentationml/2006/ole">
            <mc:AlternateContent xmlns:mc="http://schemas.openxmlformats.org/markup-compatibility/2006">
              <mc:Choice xmlns:v="urn:schemas-microsoft-com:vml" Requires="v">
                <p:oleObj spid="_x0000_s918593" name="文档" r:id="rId1" imgW="932815" imgH="991870" progId="Word.Document.12">
                  <p:embed/>
                </p:oleObj>
              </mc:Choice>
              <mc:Fallback>
                <p:oleObj name="文档" r:id="rId1" imgW="932815" imgH="991870" progId="Word.Document.12">
                  <p:embed/>
                  <p:pic>
                    <p:nvPicPr>
                      <p:cNvPr id="0" name="图片 918592"/>
                      <p:cNvPicPr/>
                      <p:nvPr/>
                    </p:nvPicPr>
                    <p:blipFill>
                      <a:blip r:embed="rId2"/>
                      <a:stretch>
                        <a:fillRect/>
                      </a:stretch>
                    </p:blipFill>
                    <p:spPr>
                      <a:xfrm>
                        <a:off x="3324184" y="1574304"/>
                        <a:ext cx="930275" cy="99060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5340408" y="3789040"/>
          <a:ext cx="1071562" cy="1131887"/>
        </p:xfrm>
        <a:graphic>
          <a:graphicData uri="http://schemas.openxmlformats.org/presentationml/2006/ole">
            <mc:AlternateContent xmlns:mc="http://schemas.openxmlformats.org/markup-compatibility/2006">
              <mc:Choice xmlns:v="urn:schemas-microsoft-com:vml" Requires="v">
                <p:oleObj spid="_x0000_s918594" name="文档" r:id="rId3" imgW="1074420" imgH="1132205" progId="Word.Document.12">
                  <p:embed/>
                </p:oleObj>
              </mc:Choice>
              <mc:Fallback>
                <p:oleObj name="文档" r:id="rId3" imgW="1074420" imgH="1132205" progId="Word.Document.12">
                  <p:embed/>
                  <p:pic>
                    <p:nvPicPr>
                      <p:cNvPr id="0" name="图片 918593"/>
                      <p:cNvPicPr/>
                      <p:nvPr/>
                    </p:nvPicPr>
                    <p:blipFill>
                      <a:blip r:embed="rId4"/>
                      <a:stretch>
                        <a:fillRect/>
                      </a:stretch>
                    </p:blipFill>
                    <p:spPr>
                      <a:xfrm>
                        <a:off x="5340408" y="3789040"/>
                        <a:ext cx="1071562" cy="1131887"/>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5876189" y="2254853"/>
          <a:ext cx="1071562" cy="1103312"/>
        </p:xfrm>
        <a:graphic>
          <a:graphicData uri="http://schemas.openxmlformats.org/presentationml/2006/ole">
            <mc:AlternateContent xmlns:mc="http://schemas.openxmlformats.org/markup-compatibility/2006">
              <mc:Choice xmlns:v="urn:schemas-microsoft-com:vml" Requires="v">
                <p:oleObj spid="_x0000_s918595" name="文档" r:id="rId5" imgW="1074420" imgH="1104900" progId="Word.Document.12">
                  <p:embed/>
                </p:oleObj>
              </mc:Choice>
              <mc:Fallback>
                <p:oleObj name="文档" r:id="rId5" imgW="1074420" imgH="1104900" progId="Word.Document.12">
                  <p:embed/>
                  <p:pic>
                    <p:nvPicPr>
                      <p:cNvPr id="0" name="图片 918594"/>
                      <p:cNvPicPr/>
                      <p:nvPr/>
                    </p:nvPicPr>
                    <p:blipFill>
                      <a:blip r:embed="rId6"/>
                      <a:stretch>
                        <a:fillRect/>
                      </a:stretch>
                    </p:blipFill>
                    <p:spPr>
                      <a:xfrm>
                        <a:off x="5876189" y="2254853"/>
                        <a:ext cx="1071562" cy="110331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6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335780" y="620688"/>
            <a:ext cx="11392670"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设平面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的法向量是</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10378" name="Picture 42" descr="23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184" y="1277534"/>
            <a:ext cx="2380704" cy="240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431800" y="1409700"/>
          <a:ext cx="8051800" cy="965200"/>
        </p:xfrm>
        <a:graphic>
          <a:graphicData uri="http://schemas.openxmlformats.org/presentationml/2006/ole">
            <mc:AlternateContent xmlns:mc="http://schemas.openxmlformats.org/markup-compatibility/2006">
              <mc:Choice xmlns:v="urn:schemas-microsoft-com:vml" Requires="v">
                <p:oleObj spid="_x0000_s950322" name="文档" r:id="rId18" imgW="8171815" imgH="979805" progId="Word.Document.12">
                  <p:embed/>
                </p:oleObj>
              </mc:Choice>
              <mc:Fallback>
                <p:oleObj name="文档" r:id="rId18" imgW="8171815" imgH="979805" progId="Word.Document.12">
                  <p:embed/>
                  <p:pic>
                    <p:nvPicPr>
                      <p:cNvPr id="0" name="图片 950321"/>
                      <p:cNvPicPr/>
                      <p:nvPr/>
                    </p:nvPicPr>
                    <p:blipFill>
                      <a:blip r:embed="rId19"/>
                      <a:stretch>
                        <a:fillRect/>
                      </a:stretch>
                    </p:blipFill>
                    <p:spPr>
                      <a:xfrm>
                        <a:off x="431800" y="1409700"/>
                        <a:ext cx="8051800" cy="965200"/>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431800" y="2387600"/>
          <a:ext cx="8051800" cy="1562100"/>
        </p:xfrm>
        <a:graphic>
          <a:graphicData uri="http://schemas.openxmlformats.org/presentationml/2006/ole">
            <mc:AlternateContent xmlns:mc="http://schemas.openxmlformats.org/markup-compatibility/2006">
              <mc:Choice xmlns:v="urn:schemas-microsoft-com:vml" Requires="v">
                <p:oleObj spid="_x0000_s950323" name="文档" r:id="rId20" imgW="8171815" imgH="1589405" progId="Word.Document.12">
                  <p:embed/>
                </p:oleObj>
              </mc:Choice>
              <mc:Fallback>
                <p:oleObj name="文档" r:id="rId20" imgW="8171815" imgH="1589405" progId="Word.Document.12">
                  <p:embed/>
                  <p:pic>
                    <p:nvPicPr>
                      <p:cNvPr id="0" name="图片 950322"/>
                      <p:cNvPicPr/>
                      <p:nvPr/>
                    </p:nvPicPr>
                    <p:blipFill>
                      <a:blip r:embed="rId21"/>
                      <a:stretch>
                        <a:fillRect/>
                      </a:stretch>
                    </p:blipFill>
                    <p:spPr>
                      <a:xfrm>
                        <a:off x="431800" y="2387600"/>
                        <a:ext cx="8051800" cy="1562100"/>
                      </a:xfrm>
                      <a:prstGeom prst="rect">
                        <a:avLst/>
                      </a:prstGeom>
                    </p:spPr>
                  </p:pic>
                </p:oleObj>
              </mc:Fallback>
            </mc:AlternateContent>
          </a:graphicData>
        </a:graphic>
      </p:graphicFrame>
      <p:sp>
        <p:nvSpPr>
          <p:cNvPr id="23" name="矩形 22"/>
          <p:cNvSpPr/>
          <p:nvPr/>
        </p:nvSpPr>
        <p:spPr>
          <a:xfrm>
            <a:off x="335780" y="4086109"/>
            <a:ext cx="11392670"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令</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，可得</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(0,1,1).</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6" name="对象 25"/>
          <p:cNvGraphicFramePr>
            <a:graphicFrameLocks noChangeAspect="1"/>
          </p:cNvGraphicFramePr>
          <p:nvPr/>
        </p:nvGraphicFramePr>
        <p:xfrm>
          <a:off x="425450" y="4736108"/>
          <a:ext cx="11303000" cy="1573212"/>
        </p:xfrm>
        <a:graphic>
          <a:graphicData uri="http://schemas.openxmlformats.org/presentationml/2006/ole">
            <mc:AlternateContent xmlns:mc="http://schemas.openxmlformats.org/markup-compatibility/2006">
              <mc:Choice xmlns:v="urn:schemas-microsoft-com:vml" Requires="v">
                <p:oleObj spid="_x0000_s950324" name="文档" r:id="rId22" imgW="11443970" imgH="1584960" progId="Word.Document.12">
                  <p:embed/>
                </p:oleObj>
              </mc:Choice>
              <mc:Fallback>
                <p:oleObj name="文档" r:id="rId22" imgW="11443970" imgH="1584960" progId="Word.Document.12">
                  <p:embed/>
                  <p:pic>
                    <p:nvPicPr>
                      <p:cNvPr id="0" name="图片 950323"/>
                      <p:cNvPicPr/>
                      <p:nvPr/>
                    </p:nvPicPr>
                    <p:blipFill>
                      <a:blip r:embed="rId23"/>
                      <a:stretch>
                        <a:fillRect/>
                      </a:stretch>
                    </p:blipFill>
                    <p:spPr>
                      <a:xfrm>
                        <a:off x="425450" y="4736108"/>
                        <a:ext cx="11303000" cy="157321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10378"/>
                                        </p:tgtEl>
                                        <p:attrNameLst>
                                          <p:attrName>style.visibility</p:attrName>
                                        </p:attrNameLst>
                                      </p:cBhvr>
                                      <p:to>
                                        <p:strVal val="visible"/>
                                      </p:to>
                                    </p:set>
                                    <p:animEffect transition="in" filter="blinds(horizontal)">
                                      <p:cBhvr>
                                        <p:cTn id="10" dur="500"/>
                                        <p:tgtEl>
                                          <p:spTgt spid="91037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Effect transition="in" filter="blinds(horizontal)">
                                      <p:cBhvr>
                                        <p:cTn id="25" dur="500"/>
                                        <p:tgtEl>
                                          <p:spTgt spid="2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linds(horizont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6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910378" name="Picture 42" descr="23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1962" y="1401141"/>
            <a:ext cx="2380704" cy="240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 name="对象 27"/>
          <p:cNvGraphicFramePr>
            <a:graphicFrameLocks noChangeAspect="1"/>
          </p:cNvGraphicFramePr>
          <p:nvPr/>
        </p:nvGraphicFramePr>
        <p:xfrm>
          <a:off x="425450" y="1268760"/>
          <a:ext cx="11303000" cy="1573212"/>
        </p:xfrm>
        <a:graphic>
          <a:graphicData uri="http://schemas.openxmlformats.org/presentationml/2006/ole">
            <mc:AlternateContent xmlns:mc="http://schemas.openxmlformats.org/markup-compatibility/2006">
              <mc:Choice xmlns:v="urn:schemas-microsoft-com:vml" Requires="v">
                <p:oleObj spid="_x0000_s951331" name="文档" r:id="rId18" imgW="11443970" imgH="1583690" progId="Word.Document.12">
                  <p:embed/>
                </p:oleObj>
              </mc:Choice>
              <mc:Fallback>
                <p:oleObj name="文档" r:id="rId18" imgW="11443970" imgH="1583690" progId="Word.Document.12">
                  <p:embed/>
                  <p:pic>
                    <p:nvPicPr>
                      <p:cNvPr id="0" name="图片 951330"/>
                      <p:cNvPicPr/>
                      <p:nvPr/>
                    </p:nvPicPr>
                    <p:blipFill>
                      <a:blip r:embed="rId19"/>
                      <a:stretch>
                        <a:fillRect/>
                      </a:stretch>
                    </p:blipFill>
                    <p:spPr>
                      <a:xfrm>
                        <a:off x="425450" y="1268760"/>
                        <a:ext cx="11303000" cy="1573212"/>
                      </a:xfrm>
                      <a:prstGeom prst="rect">
                        <a:avLst/>
                      </a:prstGeom>
                    </p:spPr>
                  </p:pic>
                </p:oleObj>
              </mc:Fallback>
            </mc:AlternateContent>
          </a:graphicData>
        </a:graphic>
      </p:graphicFrame>
      <p:graphicFrame>
        <p:nvGraphicFramePr>
          <p:cNvPr id="29" name="对象 28"/>
          <p:cNvGraphicFramePr>
            <a:graphicFrameLocks noChangeAspect="1"/>
          </p:cNvGraphicFramePr>
          <p:nvPr/>
        </p:nvGraphicFramePr>
        <p:xfrm>
          <a:off x="425450" y="2780928"/>
          <a:ext cx="11237913" cy="1552575"/>
        </p:xfrm>
        <a:graphic>
          <a:graphicData uri="http://schemas.openxmlformats.org/presentationml/2006/ole">
            <mc:AlternateContent xmlns:mc="http://schemas.openxmlformats.org/markup-compatibility/2006">
              <mc:Choice xmlns:v="urn:schemas-microsoft-com:vml" Requires="v">
                <p:oleObj spid="_x0000_s951332" name="文档" r:id="rId20" imgW="11443970" imgH="1583690" progId="Word.Document.12">
                  <p:embed/>
                </p:oleObj>
              </mc:Choice>
              <mc:Fallback>
                <p:oleObj name="文档" r:id="rId20" imgW="11443970" imgH="1583690" progId="Word.Document.12">
                  <p:embed/>
                  <p:pic>
                    <p:nvPicPr>
                      <p:cNvPr id="0" name="图片 951331"/>
                      <p:cNvPicPr/>
                      <p:nvPr/>
                    </p:nvPicPr>
                    <p:blipFill>
                      <a:blip r:embed="rId21"/>
                      <a:stretch>
                        <a:fillRect/>
                      </a:stretch>
                    </p:blipFill>
                    <p:spPr>
                      <a:xfrm>
                        <a:off x="425450" y="2780928"/>
                        <a:ext cx="11237913" cy="15525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10378"/>
                                        </p:tgtEl>
                                        <p:attrNameLst>
                                          <p:attrName>style.visibility</p:attrName>
                                        </p:attrNameLst>
                                      </p:cBhvr>
                                      <p:to>
                                        <p:strVal val="visible"/>
                                      </p:to>
                                    </p:set>
                                    <p:animEffect transition="in" filter="blinds(horizontal)">
                                      <p:cBhvr>
                                        <p:cTn id="7" dur="500"/>
                                        <p:tgtEl>
                                          <p:spTgt spid="910378"/>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79376" y="620688"/>
            <a:ext cx="11233248" cy="461664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如图，直四棱柱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为平行四边形，其中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上的动点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endPar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endPar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求异面直线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所成角的正切值；</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1343472" y="1370244"/>
          <a:ext cx="814388" cy="758825"/>
        </p:xfrm>
        <a:graphic>
          <a:graphicData uri="http://schemas.openxmlformats.org/presentationml/2006/ole">
            <mc:AlternateContent xmlns:mc="http://schemas.openxmlformats.org/markup-compatibility/2006">
              <mc:Choice xmlns:v="urn:schemas-microsoft-com:vml" Requires="v">
                <p:oleObj spid="_x0000_s911393" name="文档" r:id="rId17" imgW="815340" imgH="760730" progId="Word.Document.12">
                  <p:embed/>
                </p:oleObj>
              </mc:Choice>
              <mc:Fallback>
                <p:oleObj name="文档" r:id="rId17" imgW="815340" imgH="760730" progId="Word.Document.12">
                  <p:embed/>
                  <p:pic>
                    <p:nvPicPr>
                      <p:cNvPr id="0" name="图片 911392"/>
                      <p:cNvPicPr/>
                      <p:nvPr/>
                    </p:nvPicPr>
                    <p:blipFill>
                      <a:blip r:embed="rId18"/>
                      <a:stretch>
                        <a:fillRect/>
                      </a:stretch>
                    </p:blipFill>
                    <p:spPr>
                      <a:xfrm>
                        <a:off x="1343472" y="1370244"/>
                        <a:ext cx="814388" cy="758825"/>
                      </a:xfrm>
                      <a:prstGeom prst="rect">
                        <a:avLst/>
                      </a:prstGeom>
                    </p:spPr>
                  </p:pic>
                </p:oleObj>
              </mc:Fallback>
            </mc:AlternateContent>
          </a:graphicData>
        </a:graphic>
      </p:graphicFrame>
      <p:pic>
        <p:nvPicPr>
          <p:cNvPr id="911379" name="Picture 19" descr="6-188"/>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1520" y="2204864"/>
            <a:ext cx="1948961" cy="20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矩形 26"/>
          <p:cNvSpPr/>
          <p:nvPr/>
        </p:nvSpPr>
        <p:spPr>
          <a:xfrm>
            <a:off x="396734" y="188640"/>
            <a:ext cx="11315889"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黑体" panose="02010609060101010101" charset="-122"/>
                <a:cs typeface="Times New Roman" panose="02020603050405020304" pitchFamily="18" charset="0"/>
              </a:rPr>
              <a:t>　由</a:t>
            </a:r>
            <a:r>
              <a:rPr lang="en-US" altLang="zh-CN" sz="2800" i="1" kern="100">
                <a:latin typeface="Times New Roman" panose="02020603050405020304" pitchFamily="18" charset="0"/>
                <a:ea typeface="黑体" panose="02010609060101010101" charset="-122"/>
              </a:rPr>
              <a:t>BC</a:t>
            </a:r>
            <a:r>
              <a:rPr lang="en-US" altLang="zh-CN" sz="2800" kern="100" baseline="30000">
                <a:latin typeface="Times New Roman" panose="02020603050405020304" pitchFamily="18" charset="0"/>
                <a:ea typeface="黑体" panose="02010609060101010101" charset="-122"/>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rPr>
              <a:t>BD</a:t>
            </a:r>
            <a:r>
              <a:rPr lang="en-US" altLang="zh-CN" sz="2800" kern="100" baseline="30000">
                <a:latin typeface="Times New Roman" panose="02020603050405020304" pitchFamily="18" charset="0"/>
                <a:ea typeface="黑体" panose="02010609060101010101" charset="-122"/>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rPr>
              <a:t>DC</a:t>
            </a:r>
            <a:r>
              <a:rPr lang="en-US" altLang="zh-CN" sz="2800" kern="100" baseline="30000">
                <a:latin typeface="Times New Roman" panose="02020603050405020304" pitchFamily="18" charset="0"/>
                <a:ea typeface="黑体" panose="02010609060101010101" charset="-122"/>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可知</a:t>
            </a:r>
            <a:r>
              <a:rPr lang="en-US" altLang="zh-CN" sz="2800" i="1" kern="100">
                <a:latin typeface="Times New Roman" panose="02020603050405020304" pitchFamily="18" charset="0"/>
                <a:ea typeface="黑体" panose="02010609060101010101" charset="-122"/>
              </a:rPr>
              <a:t>BD</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rPr>
              <a:t>BC</a:t>
            </a:r>
            <a:r>
              <a:rPr lang="zh-CN" altLang="zh-CN" sz="2800" kern="100">
                <a:latin typeface="Times New Roman" panose="02020603050405020304" pitchFamily="18" charset="0"/>
                <a:ea typeface="黑体" panose="02010609060101010101" charset="-122"/>
                <a:cs typeface="Times New Roman" panose="02020603050405020304" pitchFamily="18" charset="0"/>
              </a:rPr>
              <a:t>，分别以</a:t>
            </a:r>
            <a:r>
              <a:rPr lang="en-US" altLang="zh-CN" sz="2800" i="1" kern="100">
                <a:latin typeface="Times New Roman" panose="02020603050405020304" pitchFamily="18" charset="0"/>
                <a:ea typeface="黑体" panose="02010609060101010101" charset="-122"/>
              </a:rPr>
              <a:t>BC</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rPr>
              <a:t>BD</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rPr>
              <a:t>BB</a:t>
            </a:r>
            <a:r>
              <a:rPr lang="en-US" altLang="zh-CN" sz="2800" kern="100" baseline="-25000">
                <a:latin typeface="Times New Roman" panose="02020603050405020304" pitchFamily="18" charset="0"/>
                <a:ea typeface="黑体" panose="02010609060101010101" charset="-122"/>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所在直线为</a:t>
            </a:r>
            <a:r>
              <a:rPr lang="en-US" altLang="zh-CN" sz="2800" i="1" kern="100">
                <a:latin typeface="Times New Roman" panose="02020603050405020304" pitchFamily="18" charset="0"/>
                <a:ea typeface="黑体" panose="02010609060101010101" charset="-122"/>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a:latin typeface="Times New Roman" panose="02020603050405020304" pitchFamily="18" charset="0"/>
                <a:ea typeface="黑体" panose="02010609060101010101" charset="-122"/>
              </a:rPr>
              <a:t>y</a:t>
            </a:r>
            <a:r>
              <a:rPr lang="zh-CN" altLang="zh-CN" sz="2800" kern="10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a:latin typeface="Times New Roman" panose="02020603050405020304" pitchFamily="18" charset="0"/>
                <a:ea typeface="黑体" panose="02010609060101010101" charset="-122"/>
              </a:rPr>
              <a:t>z</a:t>
            </a:r>
            <a:r>
              <a:rPr lang="zh-CN" altLang="zh-CN" sz="2800" kern="100">
                <a:latin typeface="Times New Roman" panose="02020603050405020304" pitchFamily="18" charset="0"/>
                <a:ea typeface="黑体" panose="02010609060101010101" charset="-122"/>
                <a:cs typeface="Times New Roman" panose="02020603050405020304" pitchFamily="18" charset="0"/>
              </a:rPr>
              <a:t>轴建立空间直角坐标系，如图，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0" name="对象 29"/>
          <p:cNvGraphicFramePr>
            <a:graphicFrameLocks noChangeAspect="1"/>
          </p:cNvGraphicFramePr>
          <p:nvPr/>
        </p:nvGraphicFramePr>
        <p:xfrm>
          <a:off x="457200" y="1628800"/>
          <a:ext cx="7219950" cy="1552575"/>
        </p:xfrm>
        <a:graphic>
          <a:graphicData uri="http://schemas.openxmlformats.org/presentationml/2006/ole">
            <mc:AlternateContent xmlns:mc="http://schemas.openxmlformats.org/markup-compatibility/2006">
              <mc:Choice xmlns:v="urn:schemas-microsoft-com:vml" Requires="v">
                <p:oleObj spid="_x0000_s797041" name="文档" r:id="rId17" imgW="7399020" imgH="1589405" progId="Word.Document.12">
                  <p:embed/>
                </p:oleObj>
              </mc:Choice>
              <mc:Fallback>
                <p:oleObj name="文档" r:id="rId17" imgW="7399020" imgH="1589405" progId="Word.Document.12">
                  <p:embed/>
                  <p:pic>
                    <p:nvPicPr>
                      <p:cNvPr id="0" name="图片 797040"/>
                      <p:cNvPicPr/>
                      <p:nvPr/>
                    </p:nvPicPr>
                    <p:blipFill>
                      <a:blip r:embed="rId18"/>
                      <a:stretch>
                        <a:fillRect/>
                      </a:stretch>
                    </p:blipFill>
                    <p:spPr>
                      <a:xfrm>
                        <a:off x="457200" y="1628800"/>
                        <a:ext cx="7219950" cy="1552575"/>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457200" y="3338810"/>
          <a:ext cx="8856663" cy="1530350"/>
        </p:xfrm>
        <a:graphic>
          <a:graphicData uri="http://schemas.openxmlformats.org/presentationml/2006/ole">
            <mc:AlternateContent xmlns:mc="http://schemas.openxmlformats.org/markup-compatibility/2006">
              <mc:Choice xmlns:v="urn:schemas-microsoft-com:vml" Requires="v">
                <p:oleObj spid="_x0000_s797042" name="文档" r:id="rId19" imgW="9125585" imgH="1584960" progId="Word.Document.12">
                  <p:embed/>
                </p:oleObj>
              </mc:Choice>
              <mc:Fallback>
                <p:oleObj name="文档" r:id="rId19" imgW="9125585" imgH="1584960" progId="Word.Document.12">
                  <p:embed/>
                  <p:pic>
                    <p:nvPicPr>
                      <p:cNvPr id="0" name="图片 797041"/>
                      <p:cNvPicPr/>
                      <p:nvPr/>
                    </p:nvPicPr>
                    <p:blipFill>
                      <a:blip r:embed="rId20"/>
                      <a:stretch>
                        <a:fillRect/>
                      </a:stretch>
                    </p:blipFill>
                    <p:spPr>
                      <a:xfrm>
                        <a:off x="457200" y="3338810"/>
                        <a:ext cx="8856663" cy="1530350"/>
                      </a:xfrm>
                      <a:prstGeom prst="rect">
                        <a:avLst/>
                      </a:prstGeom>
                    </p:spPr>
                  </p:pic>
                </p:oleObj>
              </mc:Fallback>
            </mc:AlternateContent>
          </a:graphicData>
        </a:graphic>
      </p:graphicFrame>
      <p:pic>
        <p:nvPicPr>
          <p:cNvPr id="796998" name="Picture 326" descr="6-189"/>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4903" y="1615785"/>
            <a:ext cx="2537919" cy="247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对象 28"/>
          <p:cNvGraphicFramePr>
            <a:graphicFrameLocks noChangeAspect="1"/>
          </p:cNvGraphicFramePr>
          <p:nvPr/>
        </p:nvGraphicFramePr>
        <p:xfrm>
          <a:off x="457200" y="4391496"/>
          <a:ext cx="8750300" cy="1701800"/>
        </p:xfrm>
        <a:graphic>
          <a:graphicData uri="http://schemas.openxmlformats.org/presentationml/2006/ole">
            <mc:AlternateContent xmlns:mc="http://schemas.openxmlformats.org/markup-compatibility/2006">
              <mc:Choice xmlns:v="urn:schemas-microsoft-com:vml" Requires="v">
                <p:oleObj spid="_x0000_s797043" name="文档" r:id="rId22" imgW="9125585" imgH="1784350" progId="Word.Document.12">
                  <p:embed/>
                </p:oleObj>
              </mc:Choice>
              <mc:Fallback>
                <p:oleObj name="文档" r:id="rId22" imgW="9125585" imgH="1784350" progId="Word.Document.12">
                  <p:embed/>
                  <p:pic>
                    <p:nvPicPr>
                      <p:cNvPr id="0" name="图片 797042"/>
                      <p:cNvPicPr/>
                      <p:nvPr/>
                    </p:nvPicPr>
                    <p:blipFill>
                      <a:blip r:embed="rId23"/>
                      <a:stretch>
                        <a:fillRect/>
                      </a:stretch>
                    </p:blipFill>
                    <p:spPr>
                      <a:xfrm>
                        <a:off x="457200" y="4391496"/>
                        <a:ext cx="8750300" cy="1701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linds(horizontal)">
                                      <p:cBhvr>
                                        <p:cTn id="7" dur="500"/>
                                        <p:tgtEl>
                                          <p:spTgt spid="2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96998"/>
                                        </p:tgtEl>
                                        <p:attrNameLst>
                                          <p:attrName>style.visibility</p:attrName>
                                        </p:attrNameLst>
                                      </p:cBhvr>
                                      <p:to>
                                        <p:strVal val="visible"/>
                                      </p:to>
                                    </p:set>
                                    <p:animEffect transition="in" filter="blinds(horizontal)">
                                      <p:cBhvr>
                                        <p:cTn id="10" dur="500"/>
                                        <p:tgtEl>
                                          <p:spTgt spid="79699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linds(horizont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linds(horizont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30" name="对象 29"/>
          <p:cNvGraphicFramePr>
            <a:graphicFrameLocks noChangeAspect="1"/>
          </p:cNvGraphicFramePr>
          <p:nvPr/>
        </p:nvGraphicFramePr>
        <p:xfrm>
          <a:off x="457200" y="1304138"/>
          <a:ext cx="7177088" cy="1530350"/>
        </p:xfrm>
        <a:graphic>
          <a:graphicData uri="http://schemas.openxmlformats.org/presentationml/2006/ole">
            <mc:AlternateContent xmlns:mc="http://schemas.openxmlformats.org/markup-compatibility/2006">
              <mc:Choice xmlns:v="urn:schemas-microsoft-com:vml" Requires="v">
                <p:oleObj spid="_x0000_s952350" name="文档" r:id="rId17" imgW="7399020" imgH="1587500" progId="Word.Document.12">
                  <p:embed/>
                </p:oleObj>
              </mc:Choice>
              <mc:Fallback>
                <p:oleObj name="文档" r:id="rId17" imgW="7399020" imgH="1587500" progId="Word.Document.12">
                  <p:embed/>
                  <p:pic>
                    <p:nvPicPr>
                      <p:cNvPr id="0" name="图片 952349"/>
                      <p:cNvPicPr/>
                      <p:nvPr/>
                    </p:nvPicPr>
                    <p:blipFill>
                      <a:blip r:embed="rId18"/>
                      <a:stretch>
                        <a:fillRect/>
                      </a:stretch>
                    </p:blipFill>
                    <p:spPr>
                      <a:xfrm>
                        <a:off x="457200" y="1304138"/>
                        <a:ext cx="7177088" cy="153035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457200" y="2233197"/>
          <a:ext cx="8750300" cy="1520825"/>
        </p:xfrm>
        <a:graphic>
          <a:graphicData uri="http://schemas.openxmlformats.org/presentationml/2006/ole">
            <mc:AlternateContent xmlns:mc="http://schemas.openxmlformats.org/markup-compatibility/2006">
              <mc:Choice xmlns:v="urn:schemas-microsoft-com:vml" Requires="v">
                <p:oleObj spid="_x0000_s952351" name="文档" r:id="rId19" imgW="9125585" imgH="1584960" progId="Word.Document.12">
                  <p:embed/>
                </p:oleObj>
              </mc:Choice>
              <mc:Fallback>
                <p:oleObj name="文档" r:id="rId19" imgW="9125585" imgH="1584960" progId="Word.Document.12">
                  <p:embed/>
                  <p:pic>
                    <p:nvPicPr>
                      <p:cNvPr id="0" name="图片 952350"/>
                      <p:cNvPicPr/>
                      <p:nvPr/>
                    </p:nvPicPr>
                    <p:blipFill>
                      <a:blip r:embed="rId20"/>
                      <a:stretch>
                        <a:fillRect/>
                      </a:stretch>
                    </p:blipFill>
                    <p:spPr>
                      <a:xfrm>
                        <a:off x="457200" y="2233197"/>
                        <a:ext cx="8750300" cy="1520825"/>
                      </a:xfrm>
                      <a:prstGeom prst="rect">
                        <a:avLst/>
                      </a:prstGeom>
                    </p:spPr>
                  </p:pic>
                </p:oleObj>
              </mc:Fallback>
            </mc:AlternateContent>
          </a:graphicData>
        </a:graphic>
      </p:graphicFrame>
      <p:pic>
        <p:nvPicPr>
          <p:cNvPr id="796998" name="Picture 326" descr="6-189"/>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8755" y="1268760"/>
            <a:ext cx="2537919" cy="247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63773" y="3087366"/>
            <a:ext cx="11348851"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即</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AD</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所成角的正切值为</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96998"/>
                                        </p:tgtEl>
                                        <p:attrNameLst>
                                          <p:attrName>style.visibility</p:attrName>
                                        </p:attrNameLst>
                                      </p:cBhvr>
                                      <p:to>
                                        <p:strVal val="visible"/>
                                      </p:to>
                                    </p:set>
                                    <p:animEffect transition="in" filter="blinds(horizontal)">
                                      <p:cBhvr>
                                        <p:cTn id="7" dur="500"/>
                                        <p:tgtEl>
                                          <p:spTgt spid="796998"/>
                                        </p:tgtEl>
                                      </p:cBhvr>
                                    </p:animEffect>
                                  </p:childTnLst>
                                </p:cTn>
                              </p:par>
                              <p:par>
                                <p:cTn id="8" presetID="3"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linds(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79376" y="1052736"/>
            <a:ext cx="11233248"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为何值时，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11379" name="Picture 19" descr="6-18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4072" y="2119158"/>
            <a:ext cx="2143857" cy="224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30" name="对象 29"/>
          <p:cNvGraphicFramePr>
            <a:graphicFrameLocks noChangeAspect="1"/>
          </p:cNvGraphicFramePr>
          <p:nvPr/>
        </p:nvGraphicFramePr>
        <p:xfrm>
          <a:off x="457200" y="692696"/>
          <a:ext cx="7091363" cy="1520825"/>
        </p:xfrm>
        <a:graphic>
          <a:graphicData uri="http://schemas.openxmlformats.org/presentationml/2006/ole">
            <mc:AlternateContent xmlns:mc="http://schemas.openxmlformats.org/markup-compatibility/2006">
              <mc:Choice xmlns:v="urn:schemas-microsoft-com:vml" Requires="v">
                <p:oleObj spid="_x0000_s954426" name="文档" r:id="rId17" imgW="7399020" imgH="1587500" progId="Word.Document.12">
                  <p:embed/>
                </p:oleObj>
              </mc:Choice>
              <mc:Fallback>
                <p:oleObj name="文档" r:id="rId17" imgW="7399020" imgH="1587500" progId="Word.Document.12">
                  <p:embed/>
                  <p:pic>
                    <p:nvPicPr>
                      <p:cNvPr id="0" name="图片 954425"/>
                      <p:cNvPicPr/>
                      <p:nvPr/>
                    </p:nvPicPr>
                    <p:blipFill>
                      <a:blip r:embed="rId18"/>
                      <a:stretch>
                        <a:fillRect/>
                      </a:stretch>
                    </p:blipFill>
                    <p:spPr>
                      <a:xfrm>
                        <a:off x="457200" y="692696"/>
                        <a:ext cx="7091363" cy="1520825"/>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457200" y="1556792"/>
          <a:ext cx="8750300" cy="1520825"/>
        </p:xfrm>
        <a:graphic>
          <a:graphicData uri="http://schemas.openxmlformats.org/presentationml/2006/ole">
            <mc:AlternateContent xmlns:mc="http://schemas.openxmlformats.org/markup-compatibility/2006">
              <mc:Choice xmlns:v="urn:schemas-microsoft-com:vml" Requires="v">
                <p:oleObj spid="_x0000_s954427" name="文档" r:id="rId19" imgW="9125585" imgH="1584960" progId="Word.Document.12">
                  <p:embed/>
                </p:oleObj>
              </mc:Choice>
              <mc:Fallback>
                <p:oleObj name="文档" r:id="rId19" imgW="9125585" imgH="1584960" progId="Word.Document.12">
                  <p:embed/>
                  <p:pic>
                    <p:nvPicPr>
                      <p:cNvPr id="0" name="图片 954426"/>
                      <p:cNvPicPr/>
                      <p:nvPr/>
                    </p:nvPicPr>
                    <p:blipFill>
                      <a:blip r:embed="rId20"/>
                      <a:stretch>
                        <a:fillRect/>
                      </a:stretch>
                    </p:blipFill>
                    <p:spPr>
                      <a:xfrm>
                        <a:off x="457200" y="1556792"/>
                        <a:ext cx="8750300" cy="1520825"/>
                      </a:xfrm>
                      <a:prstGeom prst="rect">
                        <a:avLst/>
                      </a:prstGeom>
                    </p:spPr>
                  </p:pic>
                </p:oleObj>
              </mc:Fallback>
            </mc:AlternateContent>
          </a:graphicData>
        </a:graphic>
      </p:graphicFrame>
      <p:pic>
        <p:nvPicPr>
          <p:cNvPr id="796998" name="Picture 326" descr="6-189"/>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1967" y="1283481"/>
            <a:ext cx="2537919" cy="247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对象 21"/>
          <p:cNvGraphicFramePr>
            <a:graphicFrameLocks noChangeAspect="1"/>
          </p:cNvGraphicFramePr>
          <p:nvPr/>
        </p:nvGraphicFramePr>
        <p:xfrm>
          <a:off x="457200" y="2483747"/>
          <a:ext cx="8750300" cy="1520825"/>
        </p:xfrm>
        <a:graphic>
          <a:graphicData uri="http://schemas.openxmlformats.org/presentationml/2006/ole">
            <mc:AlternateContent xmlns:mc="http://schemas.openxmlformats.org/markup-compatibility/2006">
              <mc:Choice xmlns:v="urn:schemas-microsoft-com:vml" Requires="v">
                <p:oleObj spid="_x0000_s954428" name="文档" r:id="rId22" imgW="9125585" imgH="1584960" progId="Word.Document.12">
                  <p:embed/>
                </p:oleObj>
              </mc:Choice>
              <mc:Fallback>
                <p:oleObj name="文档" r:id="rId22" imgW="9125585" imgH="1584960" progId="Word.Document.12">
                  <p:embed/>
                  <p:pic>
                    <p:nvPicPr>
                      <p:cNvPr id="0" name="图片 954427"/>
                      <p:cNvPicPr/>
                      <p:nvPr/>
                    </p:nvPicPr>
                    <p:blipFill>
                      <a:blip r:embed="rId23"/>
                      <a:stretch>
                        <a:fillRect/>
                      </a:stretch>
                    </p:blipFill>
                    <p:spPr>
                      <a:xfrm>
                        <a:off x="457200" y="2483747"/>
                        <a:ext cx="8750300" cy="1520825"/>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457200" y="3522933"/>
          <a:ext cx="8750300" cy="1520825"/>
        </p:xfrm>
        <a:graphic>
          <a:graphicData uri="http://schemas.openxmlformats.org/presentationml/2006/ole">
            <mc:AlternateContent xmlns:mc="http://schemas.openxmlformats.org/markup-compatibility/2006">
              <mc:Choice xmlns:v="urn:schemas-microsoft-com:vml" Requires="v">
                <p:oleObj spid="_x0000_s954429" name="文档" r:id="rId24" imgW="9125585" imgH="1584960" progId="Word.Document.12">
                  <p:embed/>
                </p:oleObj>
              </mc:Choice>
              <mc:Fallback>
                <p:oleObj name="文档" r:id="rId24" imgW="9125585" imgH="1584960" progId="Word.Document.12">
                  <p:embed/>
                  <p:pic>
                    <p:nvPicPr>
                      <p:cNvPr id="0" name="图片 954428"/>
                      <p:cNvPicPr/>
                      <p:nvPr/>
                    </p:nvPicPr>
                    <p:blipFill>
                      <a:blip r:embed="rId25"/>
                      <a:stretch>
                        <a:fillRect/>
                      </a:stretch>
                    </p:blipFill>
                    <p:spPr>
                      <a:xfrm>
                        <a:off x="457200" y="3522933"/>
                        <a:ext cx="8750300" cy="15208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96998"/>
                                        </p:tgtEl>
                                        <p:attrNameLst>
                                          <p:attrName>style.visibility</p:attrName>
                                        </p:attrNameLst>
                                      </p:cBhvr>
                                      <p:to>
                                        <p:strVal val="visible"/>
                                      </p:to>
                                    </p:set>
                                    <p:animEffect transition="in" filter="blinds(horizontal)">
                                      <p:cBhvr>
                                        <p:cTn id="7" dur="500"/>
                                        <p:tgtEl>
                                          <p:spTgt spid="796998"/>
                                        </p:tgtEl>
                                      </p:cBhvr>
                                    </p:animEffect>
                                  </p:childTnLst>
                                </p:cTn>
                              </p:par>
                              <p:par>
                                <p:cTn id="8" presetID="3"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linds(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65328" y="620688"/>
            <a:ext cx="11247295"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如图，几何体是圆柱的一部分，它是由矩形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及其内部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边所在直线为旋转轴旋转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得到的，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7030029" y="1351353"/>
          <a:ext cx="628866" cy="494108"/>
        </p:xfrm>
        <a:graphic>
          <a:graphicData uri="http://schemas.openxmlformats.org/presentationml/2006/ole">
            <mc:AlternateContent xmlns:mc="http://schemas.openxmlformats.org/markup-compatibility/2006">
              <mc:Choice xmlns:v="urn:schemas-microsoft-com:vml" Requires="v">
                <p:oleObj spid="_x0000_s955430" name="Equation" r:id="rId17" imgW="266065" imgH="215900" progId="Equation.DSMT4">
                  <p:embed/>
                </p:oleObj>
              </mc:Choice>
              <mc:Fallback>
                <p:oleObj name="Equation" r:id="rId17" imgW="266065" imgH="215900" progId="Equation.DSMT4">
                  <p:embed/>
                  <p:pic>
                    <p:nvPicPr>
                      <p:cNvPr id="0" name="Object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30029" y="1351353"/>
                        <a:ext cx="628866" cy="4941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55395" name="Picture 3" descr="6-190"/>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3338" y="2017773"/>
            <a:ext cx="2156108"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a:xfrm>
            <a:off x="465328" y="1947426"/>
            <a:ext cx="6145265"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上</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的一点，且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AP</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CBP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的大小；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nvGraphicFramePr>
        <p:xfrm>
          <a:off x="1917484" y="1997233"/>
          <a:ext cx="561487" cy="539028"/>
        </p:xfrm>
        <a:graphic>
          <a:graphicData uri="http://schemas.openxmlformats.org/presentationml/2006/ole">
            <mc:AlternateContent xmlns:mc="http://schemas.openxmlformats.org/markup-compatibility/2006">
              <mc:Choice xmlns:v="urn:schemas-microsoft-com:vml" Requires="v">
                <p:oleObj spid="_x0000_s955431" name="Equation" r:id="rId20" imgW="241300" imgH="228600" progId="Equation.DSMT4">
                  <p:embed/>
                </p:oleObj>
              </mc:Choice>
              <mc:Fallback>
                <p:oleObj name="Equation" r:id="rId20" imgW="241300" imgH="228600" progId="Equation.DSMT4">
                  <p:embed/>
                  <p:pic>
                    <p:nvPicPr>
                      <p:cNvPr id="0" name="Object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17484" y="1997233"/>
                        <a:ext cx="561487" cy="5390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65329" y="679336"/>
            <a:ext cx="11247294" cy="461664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因为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AP</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AP</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ABP</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AP</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BE</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ABP</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BP</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ABP</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BE</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BP</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即</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EBP</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90°</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又</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EBC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CBP</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27" name="Picture 3" descr="6-19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3928" y="1988840"/>
            <a:ext cx="2156108"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animEffect transition="in" filter="blinds(horizontal)">
                                      <p:cBhvr>
                                        <p:cTn id="15" dur="500"/>
                                        <p:tgtEl>
                                          <p:spTgt spid="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3">
                                            <p:txEl>
                                              <p:pRg st="2" end="2"/>
                                            </p:txEl>
                                          </p:spTgt>
                                        </p:tgtEl>
                                        <p:attrNameLst>
                                          <p:attrName>style.visibility</p:attrName>
                                        </p:attrNameLst>
                                      </p:cBhvr>
                                      <p:to>
                                        <p:strVal val="visible"/>
                                      </p:to>
                                    </p:set>
                                    <p:animEffect transition="in" filter="blinds(horizontal)">
                                      <p:cBhvr>
                                        <p:cTn id="20" dur="500"/>
                                        <p:tgtEl>
                                          <p:spTgt spid="2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Effect transition="in" filter="blinds(horizontal)">
                                      <p:cBhvr>
                                        <p:cTn id="25" dur="500"/>
                                        <p:tgtEl>
                                          <p:spTgt spid="2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3">
                                            <p:txEl>
                                              <p:pRg st="4" end="4"/>
                                            </p:txEl>
                                          </p:spTgt>
                                        </p:tgtEl>
                                        <p:attrNameLst>
                                          <p:attrName>style.visibility</p:attrName>
                                        </p:attrNameLst>
                                      </p:cBhvr>
                                      <p:to>
                                        <p:strVal val="visible"/>
                                      </p:to>
                                    </p:set>
                                    <p:animEffect transition="in" filter="blinds(horizontal)">
                                      <p:cBhvr>
                                        <p:cTn id="30" dur="500"/>
                                        <p:tgtEl>
                                          <p:spTgt spid="2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3">
                                            <p:txEl>
                                              <p:pRg st="5" end="5"/>
                                            </p:txEl>
                                          </p:spTgt>
                                        </p:tgtEl>
                                        <p:attrNameLst>
                                          <p:attrName>style.visibility</p:attrName>
                                        </p:attrNameLst>
                                      </p:cBhvr>
                                      <p:to>
                                        <p:strVal val="visible"/>
                                      </p:to>
                                    </p:set>
                                    <p:animEffect transition="in" filter="blinds(horizontal)">
                                      <p:cBhvr>
                                        <p:cTn id="35" dur="500"/>
                                        <p:tgtEl>
                                          <p:spTgt spid="2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3">
                                            <p:txEl>
                                              <p:pRg st="6" end="6"/>
                                            </p:txEl>
                                          </p:spTgt>
                                        </p:tgtEl>
                                        <p:attrNameLst>
                                          <p:attrName>style.visibility</p:attrName>
                                        </p:attrNameLst>
                                      </p:cBhvr>
                                      <p:to>
                                        <p:strVal val="visible"/>
                                      </p:to>
                                    </p:set>
                                    <p:animEffect transition="in" filter="blinds(horizontal)">
                                      <p:cBhvr>
                                        <p:cTn id="40"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72353" y="1108339"/>
            <a:ext cx="11247295"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时，求二面角</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AG</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的大小</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55395" name="Picture 3" descr="6-19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7946" y="2017773"/>
            <a:ext cx="2156108"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620688"/>
            <a:ext cx="11305256"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en-US"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如图所示，在三棱柱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的中点，试求直线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19554" name="Picture 2" descr="6-16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5742" y="2636912"/>
            <a:ext cx="1980517" cy="224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矩形 24"/>
          <p:cNvSpPr/>
          <p:nvPr/>
        </p:nvSpPr>
        <p:spPr>
          <a:xfrm>
            <a:off x="465329" y="188640"/>
            <a:ext cx="8366976" cy="1384995"/>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为坐标原点，分别以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BP</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所在直线为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轴，建立如图所示的空间直角坐标系</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nvGraphicFramePr>
        <p:xfrm>
          <a:off x="542925" y="1556792"/>
          <a:ext cx="11056938" cy="1477963"/>
        </p:xfrm>
        <a:graphic>
          <a:graphicData uri="http://schemas.openxmlformats.org/presentationml/2006/ole">
            <mc:AlternateContent xmlns:mc="http://schemas.openxmlformats.org/markup-compatibility/2006">
              <mc:Choice xmlns:v="urn:schemas-microsoft-com:vml" Requires="v">
                <p:oleObj spid="_x0000_s914548" name="文档" r:id="rId17" imgW="11899265" imgH="1584960" progId="Word.Document.12">
                  <p:embed/>
                </p:oleObj>
              </mc:Choice>
              <mc:Fallback>
                <p:oleObj name="文档" r:id="rId17" imgW="11899265" imgH="1584960" progId="Word.Document.12">
                  <p:embed/>
                  <p:pic>
                    <p:nvPicPr>
                      <p:cNvPr id="0" name="图片 914547"/>
                      <p:cNvPicPr/>
                      <p:nvPr/>
                    </p:nvPicPr>
                    <p:blipFill>
                      <a:blip r:embed="rId18"/>
                      <a:stretch>
                        <a:fillRect/>
                      </a:stretch>
                    </p:blipFill>
                    <p:spPr>
                      <a:xfrm>
                        <a:off x="542925" y="1556792"/>
                        <a:ext cx="11056938" cy="1477963"/>
                      </a:xfrm>
                      <a:prstGeom prst="rect">
                        <a:avLst/>
                      </a:prstGeom>
                    </p:spPr>
                  </p:pic>
                </p:oleObj>
              </mc:Fallback>
            </mc:AlternateContent>
          </a:graphicData>
        </a:graphic>
      </p:graphicFrame>
      <p:sp>
        <p:nvSpPr>
          <p:cNvPr id="31" name="矩形 30"/>
          <p:cNvSpPr/>
          <p:nvPr/>
        </p:nvSpPr>
        <p:spPr>
          <a:xfrm>
            <a:off x="465328" y="2854795"/>
            <a:ext cx="11247295"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设</a:t>
            </a:r>
            <a:r>
              <a:rPr lang="en-US" altLang="zh-CN" sz="2800" b="1" i="1" kern="100">
                <a:latin typeface="Times New Roman" panose="02020603050405020304" pitchFamily="18" charset="0"/>
                <a:ea typeface="黑体" panose="02010609060101010101" charset="-122"/>
                <a:cs typeface="Courier New" panose="02070309020205020404" pitchFamily="49" charset="0"/>
              </a:rPr>
              <a:t>m</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是平面</a:t>
            </a:r>
            <a:r>
              <a:rPr lang="en-US" altLang="zh-CN" sz="2800" i="1" kern="100">
                <a:latin typeface="Times New Roman" panose="02020603050405020304" pitchFamily="18" charset="0"/>
                <a:ea typeface="黑体" panose="02010609060101010101" charset="-122"/>
                <a:cs typeface="Courier New" panose="02070309020205020404" pitchFamily="49" charset="0"/>
              </a:rPr>
              <a:t>AEG</a:t>
            </a:r>
            <a:r>
              <a:rPr lang="zh-CN" altLang="zh-CN" sz="2800" kern="100">
                <a:latin typeface="Times New Roman" panose="02020603050405020304" pitchFamily="18" charset="0"/>
                <a:ea typeface="黑体" panose="02010609060101010101" charset="-122"/>
                <a:cs typeface="Times New Roman" panose="02020603050405020304" pitchFamily="18" charset="0"/>
              </a:rPr>
              <a:t>的一个法向量，</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14493" name="Picture 61" descr="6-191"/>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6360" y="546433"/>
            <a:ext cx="2103021" cy="236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对象 31"/>
          <p:cNvGraphicFramePr>
            <a:graphicFrameLocks noChangeAspect="1"/>
          </p:cNvGraphicFramePr>
          <p:nvPr/>
        </p:nvGraphicFramePr>
        <p:xfrm>
          <a:off x="542925" y="2100957"/>
          <a:ext cx="11056938" cy="1477963"/>
        </p:xfrm>
        <a:graphic>
          <a:graphicData uri="http://schemas.openxmlformats.org/presentationml/2006/ole">
            <mc:AlternateContent xmlns:mc="http://schemas.openxmlformats.org/markup-compatibility/2006">
              <mc:Choice xmlns:v="urn:schemas-microsoft-com:vml" Requires="v">
                <p:oleObj spid="_x0000_s914549" name="文档" r:id="rId20" imgW="11899265" imgH="1584960" progId="Word.Document.12">
                  <p:embed/>
                </p:oleObj>
              </mc:Choice>
              <mc:Fallback>
                <p:oleObj name="文档" r:id="rId20" imgW="11899265" imgH="1584960" progId="Word.Document.12">
                  <p:embed/>
                  <p:pic>
                    <p:nvPicPr>
                      <p:cNvPr id="0" name="图片 914548"/>
                      <p:cNvPicPr/>
                      <p:nvPr/>
                    </p:nvPicPr>
                    <p:blipFill>
                      <a:blip r:embed="rId21"/>
                      <a:stretch>
                        <a:fillRect/>
                      </a:stretch>
                    </p:blipFill>
                    <p:spPr>
                      <a:xfrm>
                        <a:off x="542925" y="2100957"/>
                        <a:ext cx="11056938" cy="1477963"/>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542925" y="3573016"/>
          <a:ext cx="11056938" cy="1477963"/>
        </p:xfrm>
        <a:graphic>
          <a:graphicData uri="http://schemas.openxmlformats.org/presentationml/2006/ole">
            <mc:AlternateContent xmlns:mc="http://schemas.openxmlformats.org/markup-compatibility/2006">
              <mc:Choice xmlns:v="urn:schemas-microsoft-com:vml" Requires="v">
                <p:oleObj spid="_x0000_s914550" name="文档" r:id="rId22" imgW="11899265" imgH="1586230" progId="Word.Document.12">
                  <p:embed/>
                </p:oleObj>
              </mc:Choice>
              <mc:Fallback>
                <p:oleObj name="文档" r:id="rId22" imgW="11899265" imgH="1586230" progId="Word.Document.12">
                  <p:embed/>
                  <p:pic>
                    <p:nvPicPr>
                      <p:cNvPr id="0" name="图片 914549"/>
                      <p:cNvPicPr/>
                      <p:nvPr/>
                    </p:nvPicPr>
                    <p:blipFill>
                      <a:blip r:embed="rId23"/>
                      <a:stretch>
                        <a:fillRect/>
                      </a:stretch>
                    </p:blipFill>
                    <p:spPr>
                      <a:xfrm>
                        <a:off x="542925" y="3573016"/>
                        <a:ext cx="11056938" cy="1477963"/>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542925" y="5031258"/>
          <a:ext cx="11056938" cy="1062038"/>
        </p:xfrm>
        <a:graphic>
          <a:graphicData uri="http://schemas.openxmlformats.org/presentationml/2006/ole">
            <mc:AlternateContent xmlns:mc="http://schemas.openxmlformats.org/markup-compatibility/2006">
              <mc:Choice xmlns:v="urn:schemas-microsoft-com:vml" Requires="v">
                <p:oleObj spid="_x0000_s914551" name="文档" r:id="rId24" imgW="11743690" imgH="1134110" progId="Word.Document.12">
                  <p:embed/>
                </p:oleObj>
              </mc:Choice>
              <mc:Fallback>
                <p:oleObj name="文档" r:id="rId24" imgW="11743690" imgH="1134110" progId="Word.Document.12">
                  <p:embed/>
                  <p:pic>
                    <p:nvPicPr>
                      <p:cNvPr id="0" name="图片 914550"/>
                      <p:cNvPicPr/>
                      <p:nvPr/>
                    </p:nvPicPr>
                    <p:blipFill>
                      <a:blip r:embed="rId25"/>
                      <a:stretch>
                        <a:fillRect/>
                      </a:stretch>
                    </p:blipFill>
                    <p:spPr>
                      <a:xfrm>
                        <a:off x="542925" y="5031258"/>
                        <a:ext cx="11056938" cy="1062038"/>
                      </a:xfrm>
                      <a:prstGeom prst="rect">
                        <a:avLst/>
                      </a:prstGeom>
                    </p:spPr>
                  </p:pic>
                </p:oleObj>
              </mc:Fallback>
            </mc:AlternateContent>
          </a:graphicData>
        </a:graphic>
      </p:graphicFrame>
      <p:sp>
        <p:nvSpPr>
          <p:cNvPr id="35" name="矩形 34"/>
          <p:cNvSpPr/>
          <p:nvPr/>
        </p:nvSpPr>
        <p:spPr>
          <a:xfrm>
            <a:off x="465328" y="5640349"/>
            <a:ext cx="11247295"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设</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是平面</a:t>
            </a:r>
            <a:r>
              <a:rPr lang="en-US" altLang="zh-CN" sz="2800" i="1" kern="100">
                <a:latin typeface="Times New Roman" panose="02020603050405020304" pitchFamily="18" charset="0"/>
                <a:ea typeface="黑体" panose="02010609060101010101" charset="-122"/>
                <a:cs typeface="Courier New" panose="02070309020205020404" pitchFamily="49" charset="0"/>
              </a:rPr>
              <a:t>ACG</a:t>
            </a:r>
            <a:r>
              <a:rPr lang="zh-CN" altLang="zh-CN" sz="2800" kern="100">
                <a:latin typeface="Times New Roman" panose="02020603050405020304" pitchFamily="18" charset="0"/>
                <a:ea typeface="黑体" panose="02010609060101010101" charset="-122"/>
                <a:cs typeface="Times New Roman" panose="02020603050405020304" pitchFamily="18" charset="0"/>
              </a:rPr>
              <a:t>的一个法向量，</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914493"/>
                                        </p:tgtEl>
                                        <p:attrNameLst>
                                          <p:attrName>style.visibility</p:attrName>
                                        </p:attrNameLst>
                                      </p:cBhvr>
                                      <p:to>
                                        <p:strVal val="visible"/>
                                      </p:to>
                                    </p:set>
                                    <p:animEffect transition="in" filter="blinds(horizontal)">
                                      <p:cBhvr>
                                        <p:cTn id="10" dur="500"/>
                                        <p:tgtEl>
                                          <p:spTgt spid="91449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linds(horizontal)">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blinds(horizontal)">
                                      <p:cBhvr>
                                        <p:cTn id="25" dur="500"/>
                                        <p:tgtEl>
                                          <p:spTgt spid="3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linds(horizont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linds(horizontal)">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blinds(horizontal)">
                                      <p:cBhvr>
                                        <p:cTn id="40"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7" name="对象 26"/>
          <p:cNvGraphicFramePr>
            <a:graphicFrameLocks noChangeAspect="1"/>
          </p:cNvGraphicFramePr>
          <p:nvPr/>
        </p:nvGraphicFramePr>
        <p:xfrm>
          <a:off x="542925" y="562913"/>
          <a:ext cx="11056938" cy="1477963"/>
        </p:xfrm>
        <a:graphic>
          <a:graphicData uri="http://schemas.openxmlformats.org/presentationml/2006/ole">
            <mc:AlternateContent xmlns:mc="http://schemas.openxmlformats.org/markup-compatibility/2006">
              <mc:Choice xmlns:v="urn:schemas-microsoft-com:vml" Requires="v">
                <p:oleObj spid="_x0000_s960560" name="文档" r:id="rId17" imgW="11899265" imgH="1586230" progId="Word.Document.12">
                  <p:embed/>
                </p:oleObj>
              </mc:Choice>
              <mc:Fallback>
                <p:oleObj name="文档" r:id="rId17" imgW="11899265" imgH="1586230" progId="Word.Document.12">
                  <p:embed/>
                  <p:pic>
                    <p:nvPicPr>
                      <p:cNvPr id="0" name="图片 960559"/>
                      <p:cNvPicPr/>
                      <p:nvPr/>
                    </p:nvPicPr>
                    <p:blipFill>
                      <a:blip r:embed="rId18"/>
                      <a:stretch>
                        <a:fillRect/>
                      </a:stretch>
                    </p:blipFill>
                    <p:spPr>
                      <a:xfrm>
                        <a:off x="542925" y="562913"/>
                        <a:ext cx="11056938" cy="1477963"/>
                      </a:xfrm>
                      <a:prstGeom prst="rect">
                        <a:avLst/>
                      </a:prstGeom>
                    </p:spPr>
                  </p:pic>
                </p:oleObj>
              </mc:Fallback>
            </mc:AlternateContent>
          </a:graphicData>
        </a:graphic>
      </p:graphicFrame>
      <p:sp>
        <p:nvSpPr>
          <p:cNvPr id="31" name="矩形 30"/>
          <p:cNvSpPr/>
          <p:nvPr/>
        </p:nvSpPr>
        <p:spPr>
          <a:xfrm>
            <a:off x="465328" y="2075081"/>
            <a:ext cx="11247295"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取</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14493" name="Picture 61" descr="6-191"/>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4272" y="797864"/>
            <a:ext cx="2103021" cy="236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 name="对象 32"/>
          <p:cNvGraphicFramePr>
            <a:graphicFrameLocks noChangeAspect="1"/>
          </p:cNvGraphicFramePr>
          <p:nvPr/>
        </p:nvGraphicFramePr>
        <p:xfrm>
          <a:off x="542925" y="2867169"/>
          <a:ext cx="11056938" cy="1477963"/>
        </p:xfrm>
        <a:graphic>
          <a:graphicData uri="http://schemas.openxmlformats.org/presentationml/2006/ole">
            <mc:AlternateContent xmlns:mc="http://schemas.openxmlformats.org/markup-compatibility/2006">
              <mc:Choice xmlns:v="urn:schemas-microsoft-com:vml" Requires="v">
                <p:oleObj spid="_x0000_s960561" name="文档" r:id="rId20" imgW="11899265" imgH="1584960" progId="Word.Document.12">
                  <p:embed/>
                </p:oleObj>
              </mc:Choice>
              <mc:Fallback>
                <p:oleObj name="文档" r:id="rId20" imgW="11899265" imgH="1584960" progId="Word.Document.12">
                  <p:embed/>
                  <p:pic>
                    <p:nvPicPr>
                      <p:cNvPr id="0" name="图片 960560"/>
                      <p:cNvPicPr/>
                      <p:nvPr/>
                    </p:nvPicPr>
                    <p:blipFill>
                      <a:blip r:embed="rId21"/>
                      <a:stretch>
                        <a:fillRect/>
                      </a:stretch>
                    </p:blipFill>
                    <p:spPr>
                      <a:xfrm>
                        <a:off x="542925" y="2867169"/>
                        <a:ext cx="11056938" cy="1477963"/>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542925" y="3515241"/>
          <a:ext cx="11056938" cy="1062038"/>
        </p:xfrm>
        <a:graphic>
          <a:graphicData uri="http://schemas.openxmlformats.org/presentationml/2006/ole">
            <mc:AlternateContent xmlns:mc="http://schemas.openxmlformats.org/markup-compatibility/2006">
              <mc:Choice xmlns:v="urn:schemas-microsoft-com:vml" Requires="v">
                <p:oleObj spid="_x0000_s960562" name="文档" r:id="rId22" imgW="11743690" imgH="1135380" progId="Word.Document.12">
                  <p:embed/>
                </p:oleObj>
              </mc:Choice>
              <mc:Fallback>
                <p:oleObj name="文档" r:id="rId22" imgW="11743690" imgH="1135380" progId="Word.Document.12">
                  <p:embed/>
                  <p:pic>
                    <p:nvPicPr>
                      <p:cNvPr id="0" name="图片 960561"/>
                      <p:cNvPicPr/>
                      <p:nvPr/>
                    </p:nvPicPr>
                    <p:blipFill>
                      <a:blip r:embed="rId23"/>
                      <a:stretch>
                        <a:fillRect/>
                      </a:stretch>
                    </p:blipFill>
                    <p:spPr>
                      <a:xfrm>
                        <a:off x="542925" y="3515241"/>
                        <a:ext cx="11056938" cy="1062038"/>
                      </a:xfrm>
                      <a:prstGeom prst="rect">
                        <a:avLst/>
                      </a:prstGeom>
                    </p:spPr>
                  </p:pic>
                </p:oleObj>
              </mc:Fallback>
            </mc:AlternateContent>
          </a:graphicData>
        </a:graphic>
      </p:graphicFrame>
      <p:sp>
        <p:nvSpPr>
          <p:cNvPr id="35" name="矩形 34"/>
          <p:cNvSpPr/>
          <p:nvPr/>
        </p:nvSpPr>
        <p:spPr>
          <a:xfrm>
            <a:off x="465328" y="4502087"/>
            <a:ext cx="11247295" cy="1303177"/>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因为二面角</a:t>
            </a:r>
            <a:r>
              <a:rPr lang="en-US" altLang="zh-CN" sz="2800" i="1" kern="100">
                <a:latin typeface="Times New Roman" panose="02020603050405020304" pitchFamily="18" charset="0"/>
                <a:ea typeface="黑体" panose="02010609060101010101" charset="-122"/>
                <a:cs typeface="Courier New" panose="02070309020205020404" pitchFamily="49" charset="0"/>
              </a:rPr>
              <a:t>E</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AG</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C</a:t>
            </a:r>
            <a:r>
              <a:rPr lang="zh-CN" altLang="zh-CN" sz="2800" kern="100">
                <a:latin typeface="Times New Roman" panose="02020603050405020304" pitchFamily="18" charset="0"/>
                <a:ea typeface="黑体" panose="02010609060101010101" charset="-122"/>
                <a:cs typeface="Times New Roman" panose="02020603050405020304" pitchFamily="18" charset="0"/>
              </a:rPr>
              <a:t>为锐二面角，</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故所求二面角</a:t>
            </a:r>
            <a:r>
              <a:rPr lang="en-US" altLang="zh-CN" sz="2800" i="1" kern="100">
                <a:latin typeface="Times New Roman" panose="02020603050405020304" pitchFamily="18" charset="0"/>
                <a:ea typeface="黑体" panose="02010609060101010101" charset="-122"/>
                <a:cs typeface="Courier New" panose="02070309020205020404" pitchFamily="49" charset="0"/>
              </a:rPr>
              <a:t>E</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AG</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C</a:t>
            </a:r>
            <a:r>
              <a:rPr lang="zh-CN" altLang="zh-CN" sz="2800" kern="100">
                <a:latin typeface="Times New Roman" panose="02020603050405020304" pitchFamily="18" charset="0"/>
                <a:ea typeface="黑体" panose="02010609060101010101" charset="-122"/>
                <a:cs typeface="Times New Roman" panose="02020603050405020304" pitchFamily="18" charset="0"/>
              </a:rPr>
              <a:t>的大小为</a:t>
            </a:r>
            <a:r>
              <a:rPr lang="en-US" altLang="zh-CN" sz="2800" kern="100">
                <a:latin typeface="Times New Roman" panose="02020603050405020304" pitchFamily="18" charset="0"/>
                <a:ea typeface="黑体" panose="02010609060101010101" charset="-122"/>
                <a:cs typeface="Courier New" panose="02070309020205020404" pitchFamily="49" charset="0"/>
              </a:rPr>
              <a:t>60°.</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14493"/>
                                        </p:tgtEl>
                                        <p:attrNameLst>
                                          <p:attrName>style.visibility</p:attrName>
                                        </p:attrNameLst>
                                      </p:cBhvr>
                                      <p:to>
                                        <p:strVal val="visible"/>
                                      </p:to>
                                    </p:set>
                                    <p:animEffect transition="in" filter="blinds(horizontal)">
                                      <p:cBhvr>
                                        <p:cTn id="7" dur="500"/>
                                        <p:tgtEl>
                                          <p:spTgt spid="914493"/>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blinds(horizontal)">
                                      <p:cBhvr>
                                        <p:cTn id="15" dur="500"/>
                                        <p:tgtEl>
                                          <p:spTgt spid="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linds(horizont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linds(horizontal)">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5">
                                            <p:txEl>
                                              <p:pRg st="0" end="0"/>
                                            </p:txEl>
                                          </p:spTgt>
                                        </p:tgtEl>
                                        <p:attrNameLst>
                                          <p:attrName>style.visibility</p:attrName>
                                        </p:attrNameLst>
                                      </p:cBhvr>
                                      <p:to>
                                        <p:strVal val="visible"/>
                                      </p:to>
                                    </p:set>
                                    <p:animEffect transition="in" filter="blinds(horizontal)">
                                      <p:cBhvr>
                                        <p:cTn id="30" dur="500"/>
                                        <p:tgtEl>
                                          <p:spTgt spid="3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5">
                                            <p:txEl>
                                              <p:pRg st="1" end="1"/>
                                            </p:txEl>
                                          </p:spTgt>
                                        </p:tgtEl>
                                        <p:attrNameLst>
                                          <p:attrName>style.visibility</p:attrName>
                                        </p:attrNameLst>
                                      </p:cBhvr>
                                      <p:to>
                                        <p:strVal val="visible"/>
                                      </p:to>
                                    </p:set>
                                    <p:animEffect transition="in" filter="blinds(horizontal)">
                                      <p:cBhvr>
                                        <p:cTn id="35"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1"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2"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1"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2"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3"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5"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7"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2"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5"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90563" y="2492896"/>
          <a:ext cx="10728325" cy="2009775"/>
        </p:xfrm>
        <a:graphic>
          <a:graphicData uri="http://schemas.openxmlformats.org/presentationml/2006/ole">
            <mc:AlternateContent xmlns:mc="http://schemas.openxmlformats.org/markup-compatibility/2006">
              <mc:Choice xmlns:v="urn:schemas-microsoft-com:vml" Requires="v">
                <p:oleObj spid="_x0000_s882735" name="文档" r:id="rId20" imgW="10930255" imgH="2049780" progId="Word.Document.12">
                  <p:embed/>
                </p:oleObj>
              </mc:Choice>
              <mc:Fallback>
                <p:oleObj name="文档" r:id="rId20" imgW="10930255" imgH="2049780" progId="Word.Document.12">
                  <p:embed/>
                  <p:pic>
                    <p:nvPicPr>
                      <p:cNvPr id="0" name="图片 882734"/>
                      <p:cNvPicPr/>
                      <p:nvPr/>
                    </p:nvPicPr>
                    <p:blipFill>
                      <a:blip r:embed="rId21"/>
                      <a:stretch>
                        <a:fillRect/>
                      </a:stretch>
                    </p:blipFill>
                    <p:spPr>
                      <a:xfrm>
                        <a:off x="690563" y="2492896"/>
                        <a:ext cx="10728325" cy="2009775"/>
                      </a:xfrm>
                      <a:prstGeom prst="rect">
                        <a:avLst/>
                      </a:prstGeom>
                    </p:spPr>
                  </p:pic>
                </p:oleObj>
              </mc:Fallback>
            </mc:AlternateContent>
          </a:graphicData>
        </a:graphic>
      </p:graphicFrame>
      <p:sp>
        <p:nvSpPr>
          <p:cNvPr id="4" name="矩形 3"/>
          <p:cNvSpPr/>
          <p:nvPr/>
        </p:nvSpPr>
        <p:spPr>
          <a:xfrm>
            <a:off x="599728" y="980728"/>
            <a:ext cx="11040888"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如图所示，已知两个正四棱锥</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的高分别为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，则异面直线</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AQ</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PB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所成角的余弦值为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19"/>
          <p:cNvSpPr txBox="1"/>
          <p:nvPr/>
        </p:nvSpPr>
        <p:spPr>
          <a:xfrm>
            <a:off x="468506" y="3673367"/>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882720" name="Picture 32" descr="3-180"/>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0256" y="1971442"/>
            <a:ext cx="2088730" cy="233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102566"/>
            <a:ext cx="11089232"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由题设知，四边形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是正方形，连接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，交于点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AC</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PQ</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PQ</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过点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nvGraphicFramePr>
        <p:xfrm>
          <a:off x="701675" y="2736965"/>
          <a:ext cx="9058275" cy="1966913"/>
        </p:xfrm>
        <a:graphic>
          <a:graphicData uri="http://schemas.openxmlformats.org/presentationml/2006/ole">
            <mc:AlternateContent xmlns:mc="http://schemas.openxmlformats.org/markup-compatibility/2006">
              <mc:Choice xmlns:v="urn:schemas-microsoft-com:vml" Requires="v">
                <p:oleObj spid="_x0000_s850048" name="文档" r:id="rId1" imgW="9174480" imgH="1979930" progId="Word.Document.12">
                  <p:embed/>
                </p:oleObj>
              </mc:Choice>
              <mc:Fallback>
                <p:oleObj name="文档" r:id="rId1" imgW="9174480" imgH="1979930" progId="Word.Document.12">
                  <p:embed/>
                  <p:pic>
                    <p:nvPicPr>
                      <p:cNvPr id="0" name="图片 850047"/>
                      <p:cNvPicPr/>
                      <p:nvPr/>
                    </p:nvPicPr>
                    <p:blipFill>
                      <a:blip r:embed="rId2"/>
                      <a:stretch>
                        <a:fillRect/>
                      </a:stretch>
                    </p:blipFill>
                    <p:spPr>
                      <a:xfrm>
                        <a:off x="701675" y="2736965"/>
                        <a:ext cx="9058275" cy="1966913"/>
                      </a:xfrm>
                      <a:prstGeom prst="rect">
                        <a:avLst/>
                      </a:prstGeom>
                    </p:spPr>
                  </p:pic>
                </p:oleObj>
              </mc:Fallback>
            </mc:AlternateContent>
          </a:graphicData>
        </a:graphic>
      </p:graphicFrame>
      <p:sp>
        <p:nvSpPr>
          <p:cNvPr id="20" name="矩形 19"/>
          <p:cNvSpPr/>
          <p:nvPr/>
        </p:nvSpPr>
        <p:spPr>
          <a:xfrm>
            <a:off x="551384" y="1340768"/>
            <a:ext cx="11089232"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由正四棱锥的性质知，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PQ</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，故以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为原点，以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QP</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所在直线分别为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轴建立如图所示的空间直角坐标系，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1" name="对象 20"/>
          <p:cNvGraphicFramePr>
            <a:graphicFrameLocks noChangeAspect="1"/>
          </p:cNvGraphicFramePr>
          <p:nvPr/>
        </p:nvGraphicFramePr>
        <p:xfrm>
          <a:off x="701675" y="3284984"/>
          <a:ext cx="9005888" cy="1031875"/>
        </p:xfrm>
        <a:graphic>
          <a:graphicData uri="http://schemas.openxmlformats.org/presentationml/2006/ole">
            <mc:AlternateContent xmlns:mc="http://schemas.openxmlformats.org/markup-compatibility/2006">
              <mc:Choice xmlns:v="urn:schemas-microsoft-com:vml" Requires="v">
                <p:oleObj spid="_x0000_s850049" name="文档" r:id="rId3" imgW="9221470" imgH="1050290" progId="Word.Document.12">
                  <p:embed/>
                </p:oleObj>
              </mc:Choice>
              <mc:Fallback>
                <p:oleObj name="文档" r:id="rId3" imgW="9221470" imgH="1050290" progId="Word.Document.12">
                  <p:embed/>
                  <p:pic>
                    <p:nvPicPr>
                      <p:cNvPr id="0" name="图片 850048"/>
                      <p:cNvPicPr/>
                      <p:nvPr/>
                    </p:nvPicPr>
                    <p:blipFill>
                      <a:blip r:embed="rId4"/>
                      <a:stretch>
                        <a:fillRect/>
                      </a:stretch>
                    </p:blipFill>
                    <p:spPr>
                      <a:xfrm>
                        <a:off x="701675" y="3284984"/>
                        <a:ext cx="9005888" cy="1031875"/>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701675" y="4077072"/>
          <a:ext cx="9005888" cy="1690688"/>
        </p:xfrm>
        <a:graphic>
          <a:graphicData uri="http://schemas.openxmlformats.org/presentationml/2006/ole">
            <mc:AlternateContent xmlns:mc="http://schemas.openxmlformats.org/markup-compatibility/2006">
              <mc:Choice xmlns:v="urn:schemas-microsoft-com:vml" Requires="v">
                <p:oleObj spid="_x0000_s850050" name="文档" r:id="rId5" imgW="9221470" imgH="1722120" progId="Word.Document.12">
                  <p:embed/>
                </p:oleObj>
              </mc:Choice>
              <mc:Fallback>
                <p:oleObj name="文档" r:id="rId5" imgW="9221470" imgH="1722120" progId="Word.Document.12">
                  <p:embed/>
                  <p:pic>
                    <p:nvPicPr>
                      <p:cNvPr id="0" name="图片 850049"/>
                      <p:cNvPicPr/>
                      <p:nvPr/>
                    </p:nvPicPr>
                    <p:blipFill>
                      <a:blip r:embed="rId6"/>
                      <a:stretch>
                        <a:fillRect/>
                      </a:stretch>
                    </p:blipFill>
                    <p:spPr>
                      <a:xfrm>
                        <a:off x="701675" y="4077072"/>
                        <a:ext cx="9005888" cy="1690688"/>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701675" y="5445224"/>
          <a:ext cx="8951913" cy="1287463"/>
        </p:xfrm>
        <a:graphic>
          <a:graphicData uri="http://schemas.openxmlformats.org/presentationml/2006/ole">
            <mc:AlternateContent xmlns:mc="http://schemas.openxmlformats.org/markup-compatibility/2006">
              <mc:Choice xmlns:v="urn:schemas-microsoft-com:vml" Requires="v">
                <p:oleObj spid="_x0000_s850051" name="文档" r:id="rId7" imgW="9166860" imgH="1325880" progId="Word.Document.12">
                  <p:embed/>
                </p:oleObj>
              </mc:Choice>
              <mc:Fallback>
                <p:oleObj name="文档" r:id="rId7" imgW="9166860" imgH="1325880" progId="Word.Document.12">
                  <p:embed/>
                  <p:pic>
                    <p:nvPicPr>
                      <p:cNvPr id="0" name="图片 850050"/>
                      <p:cNvPicPr/>
                      <p:nvPr/>
                    </p:nvPicPr>
                    <p:blipFill>
                      <a:blip r:embed="rId8"/>
                      <a:stretch>
                        <a:fillRect/>
                      </a:stretch>
                    </p:blipFill>
                    <p:spPr>
                      <a:xfrm>
                        <a:off x="701675" y="5445224"/>
                        <a:ext cx="8951913" cy="1287463"/>
                      </a:xfrm>
                      <a:prstGeom prst="rect">
                        <a:avLst/>
                      </a:prstGeom>
                    </p:spPr>
                  </p:pic>
                </p:oleObj>
              </mc:Fallback>
            </mc:AlternateContent>
          </a:graphicData>
        </a:graphic>
      </p:graphicFrame>
      <p:sp>
        <p:nvSpPr>
          <p:cNvPr id="81" name="Rectangle 21">
            <a:hlinkClick r:id="rId9"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2" name="Rectangle 21">
            <a:hlinkClick r:id="rId10"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3" name="Rectangle 21">
            <a:hlinkClick r:id="rId11"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12"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5" name="Rectangle 21">
            <a:hlinkClick r:id="rId13"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14"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7" name="Rectangle 21">
            <a:hlinkClick r:id="rId15"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6"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17"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9"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2" name="Rectangle 21">
            <a:hlinkClick r:id="rId20"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21"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22"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5" name="Rectangle 21">
            <a:hlinkClick r:id="rId23"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24"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849991" name="Picture 71" descr="3-180A"/>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5250" y="3217854"/>
            <a:ext cx="2643476" cy="264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linds(horizontal)">
                                      <p:cBhvr>
                                        <p:cTn id="12" dur="500"/>
                                        <p:tgtEl>
                                          <p:spTgt spid="20">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49991"/>
                                        </p:tgtEl>
                                        <p:attrNameLst>
                                          <p:attrName>style.visibility</p:attrName>
                                        </p:attrNameLst>
                                      </p:cBhvr>
                                      <p:to>
                                        <p:strVal val="visible"/>
                                      </p:to>
                                    </p:set>
                                    <p:animEffect transition="in" filter="blinds(horizontal)">
                                      <p:cBhvr>
                                        <p:cTn id="15" dur="500"/>
                                        <p:tgtEl>
                                          <p:spTgt spid="84999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linds(horizont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97188" y="612552"/>
            <a:ext cx="11197624"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将正方形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沿对角线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折成直二面角，下列结论正确的是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所成角为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为等边三角形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3674094" y="1812925"/>
          <a:ext cx="609600" cy="990600"/>
        </p:xfrm>
        <a:graphic>
          <a:graphicData uri="http://schemas.openxmlformats.org/presentationml/2006/ole">
            <mc:AlternateContent xmlns:mc="http://schemas.openxmlformats.org/markup-compatibility/2006">
              <mc:Choice xmlns:v="urn:schemas-microsoft-com:vml" Requires="v">
                <p:oleObj spid="_x0000_s961552" name="文档" r:id="rId17" imgW="610870" imgH="991870" progId="Word.Document.12">
                  <p:embed/>
                </p:oleObj>
              </mc:Choice>
              <mc:Fallback>
                <p:oleObj name="文档" r:id="rId17" imgW="610870" imgH="991870" progId="Word.Document.12">
                  <p:embed/>
                  <p:pic>
                    <p:nvPicPr>
                      <p:cNvPr id="0" name="图片 961551"/>
                      <p:cNvPicPr/>
                      <p:nvPr/>
                    </p:nvPicPr>
                    <p:blipFill>
                      <a:blip r:embed="rId18"/>
                      <a:stretch>
                        <a:fillRect/>
                      </a:stretch>
                    </p:blipFill>
                    <p:spPr>
                      <a:xfrm>
                        <a:off x="3674094" y="1812925"/>
                        <a:ext cx="609600" cy="990600"/>
                      </a:xfrm>
                      <a:prstGeom prst="rect">
                        <a:avLst/>
                      </a:prstGeom>
                    </p:spPr>
                  </p:pic>
                </p:oleObj>
              </mc:Fallback>
            </mc:AlternateContent>
          </a:graphicData>
        </a:graphic>
      </p:graphicFrame>
      <p:sp>
        <p:nvSpPr>
          <p:cNvPr id="22" name="TextBox 19"/>
          <p:cNvSpPr txBox="1"/>
          <p:nvPr/>
        </p:nvSpPr>
        <p:spPr>
          <a:xfrm>
            <a:off x="345993" y="131950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3" name="TextBox 19"/>
          <p:cNvSpPr txBox="1"/>
          <p:nvPr/>
        </p:nvSpPr>
        <p:spPr>
          <a:xfrm>
            <a:off x="345993" y="1915810"/>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4" name="TextBox 19"/>
          <p:cNvSpPr txBox="1"/>
          <p:nvPr/>
        </p:nvSpPr>
        <p:spPr>
          <a:xfrm>
            <a:off x="345993" y="2533759"/>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97188" y="188640"/>
            <a:ext cx="11197624" cy="2031325"/>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如图，取</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的中点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AO</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CO</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易知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AOC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，故</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AC</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如图，建立空间直角坐标系，设正方形边长为</a:t>
            </a:r>
            <a:r>
              <a:rPr lang="en-US" altLang="zh-CN" sz="2800" i="1" kern="100" spc="-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589362" y="2288729"/>
          <a:ext cx="8156575" cy="1284287"/>
        </p:xfrm>
        <a:graphic>
          <a:graphicData uri="http://schemas.openxmlformats.org/presentationml/2006/ole">
            <mc:AlternateContent xmlns:mc="http://schemas.openxmlformats.org/markup-compatibility/2006">
              <mc:Choice xmlns:v="urn:schemas-microsoft-com:vml" Requires="v">
                <p:oleObj spid="_x0000_s962620" name="文档" r:id="rId17" imgW="8171815" imgH="1287145" progId="Word.Document.12">
                  <p:embed/>
                </p:oleObj>
              </mc:Choice>
              <mc:Fallback>
                <p:oleObj name="文档" r:id="rId17" imgW="8171815" imgH="1287145" progId="Word.Document.12">
                  <p:embed/>
                  <p:pic>
                    <p:nvPicPr>
                      <p:cNvPr id="0" name="图片 962619"/>
                      <p:cNvPicPr/>
                      <p:nvPr/>
                    </p:nvPicPr>
                    <p:blipFill>
                      <a:blip r:embed="rId18"/>
                      <a:stretch>
                        <a:fillRect/>
                      </a:stretch>
                    </p:blipFill>
                    <p:spPr>
                      <a:xfrm>
                        <a:off x="589362" y="2288729"/>
                        <a:ext cx="8156575" cy="1284287"/>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584200" y="3336528"/>
          <a:ext cx="11047413" cy="1244600"/>
        </p:xfrm>
        <a:graphic>
          <a:graphicData uri="http://schemas.openxmlformats.org/presentationml/2006/ole">
            <mc:AlternateContent xmlns:mc="http://schemas.openxmlformats.org/markup-compatibility/2006">
              <mc:Choice xmlns:v="urn:schemas-microsoft-com:vml" Requires="v">
                <p:oleObj spid="_x0000_s962621" name="文档" r:id="rId19" imgW="11312525" imgH="1268095" progId="Word.Document.12">
                  <p:embed/>
                </p:oleObj>
              </mc:Choice>
              <mc:Fallback>
                <p:oleObj name="文档" r:id="rId19" imgW="11312525" imgH="1268095" progId="Word.Document.12">
                  <p:embed/>
                  <p:pic>
                    <p:nvPicPr>
                      <p:cNvPr id="0" name="图片 962620"/>
                      <p:cNvPicPr/>
                      <p:nvPr/>
                    </p:nvPicPr>
                    <p:blipFill>
                      <a:blip r:embed="rId20"/>
                      <a:stretch>
                        <a:fillRect/>
                      </a:stretch>
                    </p:blipFill>
                    <p:spPr>
                      <a:xfrm>
                        <a:off x="584200" y="3336528"/>
                        <a:ext cx="11047413" cy="1244600"/>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584200" y="4437112"/>
          <a:ext cx="11047413" cy="1244600"/>
        </p:xfrm>
        <a:graphic>
          <a:graphicData uri="http://schemas.openxmlformats.org/presentationml/2006/ole">
            <mc:AlternateContent xmlns:mc="http://schemas.openxmlformats.org/markup-compatibility/2006">
              <mc:Choice xmlns:v="urn:schemas-microsoft-com:vml" Requires="v">
                <p:oleObj spid="_x0000_s962622" name="文档" r:id="rId21" imgW="11312525" imgH="1266190" progId="Word.Document.12">
                  <p:embed/>
                </p:oleObj>
              </mc:Choice>
              <mc:Fallback>
                <p:oleObj name="文档" r:id="rId21" imgW="11312525" imgH="1266190" progId="Word.Document.12">
                  <p:embed/>
                  <p:pic>
                    <p:nvPicPr>
                      <p:cNvPr id="0" name="图片 962621"/>
                      <p:cNvPicPr/>
                      <p:nvPr/>
                    </p:nvPicPr>
                    <p:blipFill>
                      <a:blip r:embed="rId22"/>
                      <a:stretch>
                        <a:fillRect/>
                      </a:stretch>
                    </p:blipFill>
                    <p:spPr>
                      <a:xfrm>
                        <a:off x="584200" y="4437112"/>
                        <a:ext cx="11047413" cy="1244600"/>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584200" y="5424760"/>
          <a:ext cx="11047413" cy="1244600"/>
        </p:xfrm>
        <a:graphic>
          <a:graphicData uri="http://schemas.openxmlformats.org/presentationml/2006/ole">
            <mc:AlternateContent xmlns:mc="http://schemas.openxmlformats.org/markup-compatibility/2006">
              <mc:Choice xmlns:v="urn:schemas-microsoft-com:vml" Requires="v">
                <p:oleObj spid="_x0000_s962623" name="文档" r:id="rId23" imgW="11312525" imgH="1266190" progId="Word.Document.12">
                  <p:embed/>
                </p:oleObj>
              </mc:Choice>
              <mc:Fallback>
                <p:oleObj name="文档" r:id="rId23" imgW="11312525" imgH="1266190" progId="Word.Document.12">
                  <p:embed/>
                  <p:pic>
                    <p:nvPicPr>
                      <p:cNvPr id="0" name="图片 962622"/>
                      <p:cNvPicPr/>
                      <p:nvPr/>
                    </p:nvPicPr>
                    <p:blipFill>
                      <a:blip r:embed="rId24"/>
                      <a:stretch>
                        <a:fillRect/>
                      </a:stretch>
                    </p:blipFill>
                    <p:spPr>
                      <a:xfrm>
                        <a:off x="584200" y="5424760"/>
                        <a:ext cx="11047413" cy="1244600"/>
                      </a:xfrm>
                      <a:prstGeom prst="rect">
                        <a:avLst/>
                      </a:prstGeom>
                    </p:spPr>
                  </p:pic>
                </p:oleObj>
              </mc:Fallback>
            </mc:AlternateContent>
          </a:graphicData>
        </a:graphic>
      </p:graphicFrame>
      <p:pic>
        <p:nvPicPr>
          <p:cNvPr id="962567" name="Picture 7" descr="184"/>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6928" y="1412776"/>
            <a:ext cx="3935044" cy="170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62567"/>
                                        </p:tgtEl>
                                        <p:attrNameLst>
                                          <p:attrName>style.visibility</p:attrName>
                                        </p:attrNameLst>
                                      </p:cBhvr>
                                      <p:to>
                                        <p:strVal val="visible"/>
                                      </p:to>
                                    </p:set>
                                    <p:animEffect transition="in" filter="blinds(horizontal)">
                                      <p:cBhvr>
                                        <p:cTn id="10" dur="500"/>
                                        <p:tgtEl>
                                          <p:spTgt spid="96256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linds(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linds(horizont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3" name="对象 2"/>
          <p:cNvGraphicFramePr>
            <a:graphicFrameLocks noChangeAspect="1"/>
          </p:cNvGraphicFramePr>
          <p:nvPr/>
        </p:nvGraphicFramePr>
        <p:xfrm>
          <a:off x="584200" y="2218927"/>
          <a:ext cx="8113713" cy="1265238"/>
        </p:xfrm>
        <a:graphic>
          <a:graphicData uri="http://schemas.openxmlformats.org/presentationml/2006/ole">
            <mc:AlternateContent xmlns:mc="http://schemas.openxmlformats.org/markup-compatibility/2006">
              <mc:Choice xmlns:v="urn:schemas-microsoft-com:vml" Requires="v">
                <p:oleObj spid="_x0000_s963625" name="文档" r:id="rId17" imgW="8171815" imgH="1287145" progId="Word.Document.12">
                  <p:embed/>
                </p:oleObj>
              </mc:Choice>
              <mc:Fallback>
                <p:oleObj name="文档" r:id="rId17" imgW="8171815" imgH="1287145" progId="Word.Document.12">
                  <p:embed/>
                  <p:pic>
                    <p:nvPicPr>
                      <p:cNvPr id="0" name="图片 963624"/>
                      <p:cNvPicPr/>
                      <p:nvPr/>
                    </p:nvPicPr>
                    <p:blipFill>
                      <a:blip r:embed="rId18"/>
                      <a:stretch>
                        <a:fillRect/>
                      </a:stretch>
                    </p:blipFill>
                    <p:spPr>
                      <a:xfrm>
                        <a:off x="584200" y="2218927"/>
                        <a:ext cx="8113713" cy="1265238"/>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584200" y="3052117"/>
          <a:ext cx="11047413" cy="1244600"/>
        </p:xfrm>
        <a:graphic>
          <a:graphicData uri="http://schemas.openxmlformats.org/presentationml/2006/ole">
            <mc:AlternateContent xmlns:mc="http://schemas.openxmlformats.org/markup-compatibility/2006">
              <mc:Choice xmlns:v="urn:schemas-microsoft-com:vml" Requires="v">
                <p:oleObj spid="_x0000_s963626" name="文档" r:id="rId19" imgW="11312525" imgH="1266190" progId="Word.Document.12">
                  <p:embed/>
                </p:oleObj>
              </mc:Choice>
              <mc:Fallback>
                <p:oleObj name="文档" r:id="rId19" imgW="11312525" imgH="1266190" progId="Word.Document.12">
                  <p:embed/>
                  <p:pic>
                    <p:nvPicPr>
                      <p:cNvPr id="0" name="图片 963625"/>
                      <p:cNvPicPr/>
                      <p:nvPr/>
                    </p:nvPicPr>
                    <p:blipFill>
                      <a:blip r:embed="rId20"/>
                      <a:stretch>
                        <a:fillRect/>
                      </a:stretch>
                    </p:blipFill>
                    <p:spPr>
                      <a:xfrm>
                        <a:off x="584200" y="3052117"/>
                        <a:ext cx="11047413" cy="1244600"/>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584200" y="3988221"/>
          <a:ext cx="10983913" cy="1222375"/>
        </p:xfrm>
        <a:graphic>
          <a:graphicData uri="http://schemas.openxmlformats.org/presentationml/2006/ole">
            <mc:AlternateContent xmlns:mc="http://schemas.openxmlformats.org/markup-compatibility/2006">
              <mc:Choice xmlns:v="urn:schemas-microsoft-com:vml" Requires="v">
                <p:oleObj spid="_x0000_s963627" name="文档" r:id="rId21" imgW="11312525" imgH="1266190" progId="Word.Document.12">
                  <p:embed/>
                </p:oleObj>
              </mc:Choice>
              <mc:Fallback>
                <p:oleObj name="文档" r:id="rId21" imgW="11312525" imgH="1266190" progId="Word.Document.12">
                  <p:embed/>
                  <p:pic>
                    <p:nvPicPr>
                      <p:cNvPr id="0" name="图片 963626"/>
                      <p:cNvPicPr/>
                      <p:nvPr/>
                    </p:nvPicPr>
                    <p:blipFill>
                      <a:blip r:embed="rId22"/>
                      <a:stretch>
                        <a:fillRect/>
                      </a:stretch>
                    </p:blipFill>
                    <p:spPr>
                      <a:xfrm>
                        <a:off x="584200" y="3988221"/>
                        <a:ext cx="10983913" cy="1222375"/>
                      </a:xfrm>
                      <a:prstGeom prst="rect">
                        <a:avLst/>
                      </a:prstGeom>
                    </p:spPr>
                  </p:pic>
                </p:oleObj>
              </mc:Fallback>
            </mc:AlternateContent>
          </a:graphicData>
        </a:graphic>
      </p:graphicFrame>
      <p:pic>
        <p:nvPicPr>
          <p:cNvPr id="962567" name="Picture 7" descr="184"/>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8478" y="404664"/>
            <a:ext cx="3935044" cy="170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99433" y="4564285"/>
            <a:ext cx="11132179" cy="1384995"/>
          </a:xfrm>
          <a:prstGeom prst="rect">
            <a:avLst/>
          </a:prstGeom>
        </p:spPr>
        <p:txBody>
          <a:bodyPr wrap="square">
            <a:spAutoFit/>
          </a:bodyPr>
          <a:lstStyle/>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易知</a:t>
            </a:r>
            <a:r>
              <a:rPr lang="en-US" altLang="zh-CN" sz="2800" kern="100" dirty="0" smtClean="0">
                <a:latin typeface="宋体" panose="02010600030101010101" pitchFamily="2" charset="-122"/>
                <a:ea typeface="黑体" panose="02010609060101010101"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ABO</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即为直线</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AB</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与平面</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BCD</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所成的角，</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可求得</a:t>
            </a:r>
            <a:r>
              <a:rPr lang="en-US" altLang="zh-CN" sz="2800" kern="100" dirty="0" smtClean="0">
                <a:latin typeface="宋体" panose="02010600030101010101" pitchFamily="2" charset="-122"/>
                <a:ea typeface="黑体" panose="02010609060101010101"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ABO</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45°</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，故</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D</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错</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962567"/>
                                        </p:tgtEl>
                                        <p:attrNameLst>
                                          <p:attrName>style.visibility</p:attrName>
                                        </p:attrNameLst>
                                      </p:cBhvr>
                                      <p:to>
                                        <p:strVal val="visible"/>
                                      </p:to>
                                    </p:set>
                                    <p:animEffect transition="in" filter="blinds(horizontal)">
                                      <p:cBhvr>
                                        <p:cTn id="10" dur="500"/>
                                        <p:tgtEl>
                                          <p:spTgt spid="96256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linds(horizont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blinds(horizontal)">
                                      <p:cBhvr>
                                        <p:cTn id="3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矩形 22"/>
          <p:cNvSpPr/>
          <p:nvPr/>
        </p:nvSpPr>
        <p:spPr>
          <a:xfrm>
            <a:off x="588508" y="836712"/>
            <a:ext cx="11052107" cy="1815882"/>
          </a:xfrm>
          <a:prstGeom prst="rect">
            <a:avLst/>
          </a:prstGeom>
        </p:spPr>
        <p:txBody>
          <a:bodyPr wrap="square">
            <a:spAutoFit/>
          </a:bodyPr>
          <a:lstStyle/>
          <a:p>
            <a:pPr algn="just">
              <a:lnSpc>
                <a:spcPct val="20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如图，正三角形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与正三角形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所在的平面互相垂直，则直线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所成角的正弦值为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13057" name="Picture 353" descr="6-19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6609" y="2854943"/>
            <a:ext cx="2198783" cy="239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nvGraphicFramePr>
        <p:xfrm>
          <a:off x="5997366" y="1550720"/>
          <a:ext cx="1008062" cy="1069975"/>
        </p:xfrm>
        <a:graphic>
          <a:graphicData uri="http://schemas.openxmlformats.org/presentationml/2006/ole">
            <mc:AlternateContent xmlns:mc="http://schemas.openxmlformats.org/markup-compatibility/2006">
              <mc:Choice xmlns:v="urn:schemas-microsoft-com:vml" Requires="v">
                <p:oleObj spid="_x0000_s713070" name="文档" r:id="rId18" imgW="1009015" imgH="1071245" progId="Word.Document.12">
                  <p:embed/>
                </p:oleObj>
              </mc:Choice>
              <mc:Fallback>
                <p:oleObj name="文档" r:id="rId18" imgW="1009015" imgH="1071245" progId="Word.Document.12">
                  <p:embed/>
                  <p:pic>
                    <p:nvPicPr>
                      <p:cNvPr id="0" name="图片 713069"/>
                      <p:cNvPicPr/>
                      <p:nvPr/>
                    </p:nvPicPr>
                    <p:blipFill>
                      <a:blip r:embed="rId19"/>
                      <a:stretch>
                        <a:fillRect/>
                      </a:stretch>
                    </p:blipFill>
                    <p:spPr>
                      <a:xfrm>
                        <a:off x="5997366" y="1550720"/>
                        <a:ext cx="1008062" cy="10699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7" name="对象 26"/>
          <p:cNvGraphicFramePr>
            <a:graphicFrameLocks noChangeAspect="1"/>
          </p:cNvGraphicFramePr>
          <p:nvPr/>
        </p:nvGraphicFramePr>
        <p:xfrm>
          <a:off x="649288" y="1628800"/>
          <a:ext cx="10556875" cy="1254125"/>
        </p:xfrm>
        <a:graphic>
          <a:graphicData uri="http://schemas.openxmlformats.org/presentationml/2006/ole">
            <mc:AlternateContent xmlns:mc="http://schemas.openxmlformats.org/markup-compatibility/2006">
              <mc:Choice xmlns:v="urn:schemas-microsoft-com:vml" Requires="v">
                <p:oleObj spid="_x0000_s964663" name="文档" r:id="rId17" imgW="10812780" imgH="1292225" progId="Word.Document.12">
                  <p:embed/>
                </p:oleObj>
              </mc:Choice>
              <mc:Fallback>
                <p:oleObj name="文档" r:id="rId17" imgW="10812780" imgH="1292225" progId="Word.Document.12">
                  <p:embed/>
                  <p:pic>
                    <p:nvPicPr>
                      <p:cNvPr id="0" name="图片 964662"/>
                      <p:cNvPicPr/>
                      <p:nvPr/>
                    </p:nvPicPr>
                    <p:blipFill>
                      <a:blip r:embed="rId18"/>
                      <a:stretch>
                        <a:fillRect/>
                      </a:stretch>
                    </p:blipFill>
                    <p:spPr>
                      <a:xfrm>
                        <a:off x="649288" y="1628800"/>
                        <a:ext cx="10556875" cy="1254125"/>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649288" y="2620375"/>
          <a:ext cx="10556875" cy="1477963"/>
        </p:xfrm>
        <a:graphic>
          <a:graphicData uri="http://schemas.openxmlformats.org/presentationml/2006/ole">
            <mc:AlternateContent xmlns:mc="http://schemas.openxmlformats.org/markup-compatibility/2006">
              <mc:Choice xmlns:v="urn:schemas-microsoft-com:vml" Requires="v">
                <p:oleObj spid="_x0000_s964664" name="文档" r:id="rId19" imgW="10812780" imgH="1522730" progId="Word.Document.12">
                  <p:embed/>
                </p:oleObj>
              </mc:Choice>
              <mc:Fallback>
                <p:oleObj name="文档" r:id="rId19" imgW="10812780" imgH="1522730" progId="Word.Document.12">
                  <p:embed/>
                  <p:pic>
                    <p:nvPicPr>
                      <p:cNvPr id="0" name="图片 964663"/>
                      <p:cNvPicPr/>
                      <p:nvPr/>
                    </p:nvPicPr>
                    <p:blipFill>
                      <a:blip r:embed="rId20"/>
                      <a:stretch>
                        <a:fillRect/>
                      </a:stretch>
                    </p:blipFill>
                    <p:spPr>
                      <a:xfrm>
                        <a:off x="649288" y="2620375"/>
                        <a:ext cx="10556875" cy="1477963"/>
                      </a:xfrm>
                      <a:prstGeom prst="rect">
                        <a:avLst/>
                      </a:prstGeom>
                    </p:spPr>
                  </p:pic>
                </p:oleObj>
              </mc:Fallback>
            </mc:AlternateContent>
          </a:graphicData>
        </a:graphic>
      </p:graphicFrame>
      <p:sp>
        <p:nvSpPr>
          <p:cNvPr id="23" name="矩形 22"/>
          <p:cNvSpPr/>
          <p:nvPr/>
        </p:nvSpPr>
        <p:spPr>
          <a:xfrm>
            <a:off x="588508" y="275973"/>
            <a:ext cx="11052107"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如图，取</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的中点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AO</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DO</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，建立如图所示的空间直角坐标系</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64615" name="Picture 7" descr="6-195"/>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7199" y="1426850"/>
            <a:ext cx="2594067" cy="271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对象 23"/>
          <p:cNvGraphicFramePr>
            <a:graphicFrameLocks noChangeAspect="1"/>
          </p:cNvGraphicFramePr>
          <p:nvPr/>
        </p:nvGraphicFramePr>
        <p:xfrm>
          <a:off x="649288" y="3605213"/>
          <a:ext cx="10493375" cy="1466850"/>
        </p:xfrm>
        <a:graphic>
          <a:graphicData uri="http://schemas.openxmlformats.org/presentationml/2006/ole">
            <mc:AlternateContent xmlns:mc="http://schemas.openxmlformats.org/markup-compatibility/2006">
              <mc:Choice xmlns:v="urn:schemas-microsoft-com:vml" Requires="v">
                <p:oleObj spid="_x0000_s964665" name="文档" r:id="rId22" imgW="10812780" imgH="1522730" progId="Word.Document.12">
                  <p:embed/>
                </p:oleObj>
              </mc:Choice>
              <mc:Fallback>
                <p:oleObj name="文档" r:id="rId22" imgW="10812780" imgH="1522730" progId="Word.Document.12">
                  <p:embed/>
                  <p:pic>
                    <p:nvPicPr>
                      <p:cNvPr id="0" name="图片 964664"/>
                      <p:cNvPicPr/>
                      <p:nvPr/>
                    </p:nvPicPr>
                    <p:blipFill>
                      <a:blip r:embed="rId23"/>
                      <a:stretch>
                        <a:fillRect/>
                      </a:stretch>
                    </p:blipFill>
                    <p:spPr>
                      <a:xfrm>
                        <a:off x="649288" y="3605213"/>
                        <a:ext cx="10493375" cy="1466850"/>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649288" y="4581128"/>
          <a:ext cx="10493375" cy="1466850"/>
        </p:xfrm>
        <a:graphic>
          <a:graphicData uri="http://schemas.openxmlformats.org/presentationml/2006/ole">
            <mc:AlternateContent xmlns:mc="http://schemas.openxmlformats.org/markup-compatibility/2006">
              <mc:Choice xmlns:v="urn:schemas-microsoft-com:vml" Requires="v">
                <p:oleObj spid="_x0000_s964666" name="文档" r:id="rId24" imgW="10812780" imgH="1522730" progId="Word.Document.12">
                  <p:embed/>
                </p:oleObj>
              </mc:Choice>
              <mc:Fallback>
                <p:oleObj name="文档" r:id="rId24" imgW="10812780" imgH="1522730" progId="Word.Document.12">
                  <p:embed/>
                  <p:pic>
                    <p:nvPicPr>
                      <p:cNvPr id="0" name="图片 964665"/>
                      <p:cNvPicPr/>
                      <p:nvPr/>
                    </p:nvPicPr>
                    <p:blipFill>
                      <a:blip r:embed="rId25"/>
                      <a:stretch>
                        <a:fillRect/>
                      </a:stretch>
                    </p:blipFill>
                    <p:spPr>
                      <a:xfrm>
                        <a:off x="649288" y="4581128"/>
                        <a:ext cx="10493375" cy="1466850"/>
                      </a:xfrm>
                      <a:prstGeom prst="rect">
                        <a:avLst/>
                      </a:prstGeom>
                    </p:spPr>
                  </p:pic>
                </p:oleObj>
              </mc:Fallback>
            </mc:AlternateContent>
          </a:graphicData>
        </a:graphic>
      </p:graphicFrame>
      <p:sp>
        <p:nvSpPr>
          <p:cNvPr id="29" name="矩形 28"/>
          <p:cNvSpPr/>
          <p:nvPr/>
        </p:nvSpPr>
        <p:spPr>
          <a:xfrm>
            <a:off x="588508" y="5580466"/>
            <a:ext cx="11052107"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设平面</a:t>
            </a:r>
            <a:r>
              <a:rPr lang="en-US" altLang="zh-CN" sz="2800" i="1" kern="100">
                <a:latin typeface="Times New Roman" panose="02020603050405020304" pitchFamily="18" charset="0"/>
                <a:ea typeface="黑体" panose="02010609060101010101" charset="-122"/>
                <a:cs typeface="Courier New" panose="02070309020205020404" pitchFamily="49" charset="0"/>
              </a:rPr>
              <a:t>ABD</a:t>
            </a:r>
            <a:r>
              <a:rPr lang="zh-CN" altLang="zh-CN" sz="2800" kern="100">
                <a:latin typeface="Times New Roman" panose="02020603050405020304" pitchFamily="18" charset="0"/>
                <a:ea typeface="黑体" panose="02010609060101010101" charset="-122"/>
                <a:cs typeface="Times New Roman" panose="02020603050405020304" pitchFamily="18" charset="0"/>
              </a:rPr>
              <a:t>的一个法向量为</a:t>
            </a:r>
            <a:r>
              <a:rPr lang="en-US" altLang="zh-CN" sz="2800" b="1"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z</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964615"/>
                                        </p:tgtEl>
                                        <p:attrNameLst>
                                          <p:attrName>style.visibility</p:attrName>
                                        </p:attrNameLst>
                                      </p:cBhvr>
                                      <p:to>
                                        <p:strVal val="visible"/>
                                      </p:to>
                                    </p:set>
                                    <p:animEffect transition="in" filter="blinds(horizontal)">
                                      <p:cBhvr>
                                        <p:cTn id="10" dur="500"/>
                                        <p:tgtEl>
                                          <p:spTgt spid="9646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linds(horizont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linds(horizontal)">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7" name="对象 26"/>
          <p:cNvGraphicFramePr>
            <a:graphicFrameLocks noChangeAspect="1"/>
          </p:cNvGraphicFramePr>
          <p:nvPr/>
        </p:nvGraphicFramePr>
        <p:xfrm>
          <a:off x="649288" y="1098054"/>
          <a:ext cx="10493375" cy="1912937"/>
        </p:xfrm>
        <a:graphic>
          <a:graphicData uri="http://schemas.openxmlformats.org/presentationml/2006/ole">
            <mc:AlternateContent xmlns:mc="http://schemas.openxmlformats.org/markup-compatibility/2006">
              <mc:Choice xmlns:v="urn:schemas-microsoft-com:vml" Requires="v">
                <p:oleObj spid="_x0000_s965682" name="文档" r:id="rId17" imgW="10812780" imgH="1982470" progId="Word.Document.12">
                  <p:embed/>
                </p:oleObj>
              </mc:Choice>
              <mc:Fallback>
                <p:oleObj name="文档" r:id="rId17" imgW="10812780" imgH="1982470" progId="Word.Document.12">
                  <p:embed/>
                  <p:pic>
                    <p:nvPicPr>
                      <p:cNvPr id="0" name="图片 965681"/>
                      <p:cNvPicPr/>
                      <p:nvPr/>
                    </p:nvPicPr>
                    <p:blipFill>
                      <a:blip r:embed="rId18"/>
                      <a:stretch>
                        <a:fillRect/>
                      </a:stretch>
                    </p:blipFill>
                    <p:spPr>
                      <a:xfrm>
                        <a:off x="649288" y="1098054"/>
                        <a:ext cx="10493375" cy="1912937"/>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649288" y="3114278"/>
          <a:ext cx="10493375" cy="1468438"/>
        </p:xfrm>
        <a:graphic>
          <a:graphicData uri="http://schemas.openxmlformats.org/presentationml/2006/ole">
            <mc:AlternateContent xmlns:mc="http://schemas.openxmlformats.org/markup-compatibility/2006">
              <mc:Choice xmlns:v="urn:schemas-microsoft-com:vml" Requires="v">
                <p:oleObj spid="_x0000_s965683" name="文档" r:id="rId19" imgW="10812780" imgH="1522730" progId="Word.Document.12">
                  <p:embed/>
                </p:oleObj>
              </mc:Choice>
              <mc:Fallback>
                <p:oleObj name="文档" r:id="rId19" imgW="10812780" imgH="1522730" progId="Word.Document.12">
                  <p:embed/>
                  <p:pic>
                    <p:nvPicPr>
                      <p:cNvPr id="0" name="图片 965682"/>
                      <p:cNvPicPr/>
                      <p:nvPr/>
                    </p:nvPicPr>
                    <p:blipFill>
                      <a:blip r:embed="rId20"/>
                      <a:stretch>
                        <a:fillRect/>
                      </a:stretch>
                    </p:blipFill>
                    <p:spPr>
                      <a:xfrm>
                        <a:off x="649288" y="3114278"/>
                        <a:ext cx="10493375" cy="1468438"/>
                      </a:xfrm>
                      <a:prstGeom prst="rect">
                        <a:avLst/>
                      </a:prstGeom>
                    </p:spPr>
                  </p:pic>
                </p:oleObj>
              </mc:Fallback>
            </mc:AlternateContent>
          </a:graphicData>
        </a:graphic>
      </p:graphicFrame>
      <p:pic>
        <p:nvPicPr>
          <p:cNvPr id="964615" name="Picture 7" descr="6-195"/>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7199" y="1426850"/>
            <a:ext cx="2594067" cy="271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对象 23"/>
          <p:cNvGraphicFramePr>
            <a:graphicFrameLocks noChangeAspect="1"/>
          </p:cNvGraphicFramePr>
          <p:nvPr/>
        </p:nvGraphicFramePr>
        <p:xfrm>
          <a:off x="649288" y="3834358"/>
          <a:ext cx="10493375" cy="1466850"/>
        </p:xfrm>
        <a:graphic>
          <a:graphicData uri="http://schemas.openxmlformats.org/presentationml/2006/ole">
            <mc:AlternateContent xmlns:mc="http://schemas.openxmlformats.org/markup-compatibility/2006">
              <mc:Choice xmlns:v="urn:schemas-microsoft-com:vml" Requires="v">
                <p:oleObj spid="_x0000_s965684" name="文档" r:id="rId22" imgW="10812780" imgH="1522730" progId="Word.Document.12">
                  <p:embed/>
                </p:oleObj>
              </mc:Choice>
              <mc:Fallback>
                <p:oleObj name="文档" r:id="rId22" imgW="10812780" imgH="1522730" progId="Word.Document.12">
                  <p:embed/>
                  <p:pic>
                    <p:nvPicPr>
                      <p:cNvPr id="0" name="图片 965683"/>
                      <p:cNvPicPr/>
                      <p:nvPr/>
                    </p:nvPicPr>
                    <p:blipFill>
                      <a:blip r:embed="rId23"/>
                      <a:stretch>
                        <a:fillRect/>
                      </a:stretch>
                    </p:blipFill>
                    <p:spPr>
                      <a:xfrm>
                        <a:off x="649288" y="3834358"/>
                        <a:ext cx="10493375" cy="1466850"/>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649288" y="4698454"/>
          <a:ext cx="10493375" cy="1466850"/>
        </p:xfrm>
        <a:graphic>
          <a:graphicData uri="http://schemas.openxmlformats.org/presentationml/2006/ole">
            <mc:AlternateContent xmlns:mc="http://schemas.openxmlformats.org/markup-compatibility/2006">
              <mc:Choice xmlns:v="urn:schemas-microsoft-com:vml" Requires="v">
                <p:oleObj spid="_x0000_s965685" name="文档" r:id="rId24" imgW="10812780" imgH="1522730" progId="Word.Document.12">
                  <p:embed/>
                </p:oleObj>
              </mc:Choice>
              <mc:Fallback>
                <p:oleObj name="文档" r:id="rId24" imgW="10812780" imgH="1522730" progId="Word.Document.12">
                  <p:embed/>
                  <p:pic>
                    <p:nvPicPr>
                      <p:cNvPr id="0" name="图片 965684"/>
                      <p:cNvPicPr/>
                      <p:nvPr/>
                    </p:nvPicPr>
                    <p:blipFill>
                      <a:blip r:embed="rId25"/>
                      <a:stretch>
                        <a:fillRect/>
                      </a:stretch>
                    </p:blipFill>
                    <p:spPr>
                      <a:xfrm>
                        <a:off x="649288" y="4698454"/>
                        <a:ext cx="10493375" cy="14668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64615"/>
                                        </p:tgtEl>
                                        <p:attrNameLst>
                                          <p:attrName>style.visibility</p:attrName>
                                        </p:attrNameLst>
                                      </p:cBhvr>
                                      <p:to>
                                        <p:strVal val="visible"/>
                                      </p:to>
                                    </p:set>
                                    <p:animEffect transition="in" filter="blinds(horizontal)">
                                      <p:cBhvr>
                                        <p:cTn id="7" dur="500"/>
                                        <p:tgtEl>
                                          <p:spTgt spid="964615"/>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222398"/>
            <a:ext cx="11305256"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分别以直线</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轴，建立空间直角坐标系，如图所示</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nvGraphicFramePr>
        <p:xfrm>
          <a:off x="542925" y="1497276"/>
          <a:ext cx="7985125" cy="968375"/>
        </p:xfrm>
        <a:graphic>
          <a:graphicData uri="http://schemas.openxmlformats.org/presentationml/2006/ole">
            <mc:AlternateContent xmlns:mc="http://schemas.openxmlformats.org/markup-compatibility/2006">
              <mc:Choice xmlns:v="urn:schemas-microsoft-com:vml" Requires="v">
                <p:oleObj spid="_x0000_s834799" name="文档" r:id="rId1" imgW="8126095" imgH="990600" progId="Word.Document.12">
                  <p:embed/>
                </p:oleObj>
              </mc:Choice>
              <mc:Fallback>
                <p:oleObj name="文档" r:id="rId1" imgW="8126095" imgH="990600" progId="Word.Document.12">
                  <p:embed/>
                  <p:pic>
                    <p:nvPicPr>
                      <p:cNvPr id="0" name="图片 834798"/>
                      <p:cNvPicPr/>
                      <p:nvPr/>
                    </p:nvPicPr>
                    <p:blipFill>
                      <a:blip r:embed="rId2"/>
                      <a:stretch>
                        <a:fillRect/>
                      </a:stretch>
                    </p:blipFill>
                    <p:spPr>
                      <a:xfrm>
                        <a:off x="542925" y="1497276"/>
                        <a:ext cx="7985125" cy="968375"/>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6289117" y="1465525"/>
          <a:ext cx="4710113" cy="1031875"/>
        </p:xfrm>
        <a:graphic>
          <a:graphicData uri="http://schemas.openxmlformats.org/presentationml/2006/ole">
            <mc:AlternateContent xmlns:mc="http://schemas.openxmlformats.org/markup-compatibility/2006">
              <mc:Choice xmlns:v="urn:schemas-microsoft-com:vml" Requires="v">
                <p:oleObj spid="_x0000_s834800" name="文档" r:id="rId3" imgW="4887595" imgH="1074420" progId="Word.Document.12">
                  <p:embed/>
                </p:oleObj>
              </mc:Choice>
              <mc:Fallback>
                <p:oleObj name="文档" r:id="rId3" imgW="4887595" imgH="1074420" progId="Word.Document.12">
                  <p:embed/>
                  <p:pic>
                    <p:nvPicPr>
                      <p:cNvPr id="0" name="图片 834799"/>
                      <p:cNvPicPr/>
                      <p:nvPr/>
                    </p:nvPicPr>
                    <p:blipFill>
                      <a:blip r:embed="rId4"/>
                      <a:stretch>
                        <a:fillRect/>
                      </a:stretch>
                    </p:blipFill>
                    <p:spPr>
                      <a:xfrm>
                        <a:off x="6289117" y="1465525"/>
                        <a:ext cx="4710113" cy="1031875"/>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542925" y="2382638"/>
          <a:ext cx="7867650" cy="1031875"/>
        </p:xfrm>
        <a:graphic>
          <a:graphicData uri="http://schemas.openxmlformats.org/presentationml/2006/ole">
            <mc:AlternateContent xmlns:mc="http://schemas.openxmlformats.org/markup-compatibility/2006">
              <mc:Choice xmlns:v="urn:schemas-microsoft-com:vml" Requires="v">
                <p:oleObj spid="_x0000_s834801" name="文档" r:id="rId5" imgW="8202295" imgH="1080135" progId="Word.Document.12">
                  <p:embed/>
                </p:oleObj>
              </mc:Choice>
              <mc:Fallback>
                <p:oleObj name="文档" r:id="rId5" imgW="8202295" imgH="1080135" progId="Word.Document.12">
                  <p:embed/>
                  <p:pic>
                    <p:nvPicPr>
                      <p:cNvPr id="0" name="图片 834800"/>
                      <p:cNvPicPr/>
                      <p:nvPr/>
                    </p:nvPicPr>
                    <p:blipFill>
                      <a:blip r:embed="rId6"/>
                      <a:stretch>
                        <a:fillRect/>
                      </a:stretch>
                    </p:blipFill>
                    <p:spPr>
                      <a:xfrm>
                        <a:off x="542925" y="2382638"/>
                        <a:ext cx="7867650" cy="1031875"/>
                      </a:xfrm>
                      <a:prstGeom prst="rect">
                        <a:avLst/>
                      </a:prstGeom>
                    </p:spPr>
                  </p:pic>
                </p:oleObj>
              </mc:Fallback>
            </mc:AlternateContent>
          </a:graphicData>
        </a:graphic>
      </p:graphicFrame>
      <p:pic>
        <p:nvPicPr>
          <p:cNvPr id="834695" name="Picture 135" descr="6-16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3679" y="2492377"/>
            <a:ext cx="2791711" cy="279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对象 12"/>
          <p:cNvGraphicFramePr>
            <a:graphicFrameLocks noChangeAspect="1"/>
          </p:cNvGraphicFramePr>
          <p:nvPr/>
        </p:nvGraphicFramePr>
        <p:xfrm>
          <a:off x="542925" y="3246734"/>
          <a:ext cx="7867650" cy="1031875"/>
        </p:xfrm>
        <a:graphic>
          <a:graphicData uri="http://schemas.openxmlformats.org/presentationml/2006/ole">
            <mc:AlternateContent xmlns:mc="http://schemas.openxmlformats.org/markup-compatibility/2006">
              <mc:Choice xmlns:v="urn:schemas-microsoft-com:vml" Requires="v">
                <p:oleObj spid="_x0000_s834802" name="文档" r:id="rId8" imgW="8202295" imgH="1080135" progId="Word.Document.12">
                  <p:embed/>
                </p:oleObj>
              </mc:Choice>
              <mc:Fallback>
                <p:oleObj name="文档" r:id="rId8" imgW="8202295" imgH="1080135" progId="Word.Document.12">
                  <p:embed/>
                  <p:pic>
                    <p:nvPicPr>
                      <p:cNvPr id="0" name="图片 834801"/>
                      <p:cNvPicPr/>
                      <p:nvPr/>
                    </p:nvPicPr>
                    <p:blipFill>
                      <a:blip r:embed="rId9"/>
                      <a:stretch>
                        <a:fillRect/>
                      </a:stretch>
                    </p:blipFill>
                    <p:spPr>
                      <a:xfrm>
                        <a:off x="542925" y="3246734"/>
                        <a:ext cx="7867650" cy="1031875"/>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42925" y="4038822"/>
          <a:ext cx="7781925" cy="1690688"/>
        </p:xfrm>
        <a:graphic>
          <a:graphicData uri="http://schemas.openxmlformats.org/presentationml/2006/ole">
            <mc:AlternateContent xmlns:mc="http://schemas.openxmlformats.org/markup-compatibility/2006">
              <mc:Choice xmlns:v="urn:schemas-microsoft-com:vml" Requires="v">
                <p:oleObj spid="_x0000_s834803" name="文档" r:id="rId10" imgW="8202295" imgH="1781810" progId="Word.Document.12">
                  <p:embed/>
                </p:oleObj>
              </mc:Choice>
              <mc:Fallback>
                <p:oleObj name="文档" r:id="rId10" imgW="8202295" imgH="1781810" progId="Word.Document.12">
                  <p:embed/>
                  <p:pic>
                    <p:nvPicPr>
                      <p:cNvPr id="0" name="图片 834802"/>
                      <p:cNvPicPr/>
                      <p:nvPr/>
                    </p:nvPicPr>
                    <p:blipFill>
                      <a:blip r:embed="rId11"/>
                      <a:stretch>
                        <a:fillRect/>
                      </a:stretch>
                    </p:blipFill>
                    <p:spPr>
                      <a:xfrm>
                        <a:off x="542925" y="4038822"/>
                        <a:ext cx="7781925" cy="1690688"/>
                      </a:xfrm>
                      <a:prstGeom prst="rect">
                        <a:avLst/>
                      </a:prstGeom>
                    </p:spPr>
                  </p:pic>
                </p:oleObj>
              </mc:Fallback>
            </mc:AlternateContent>
          </a:graphicData>
        </a:graphic>
      </p:graphicFrame>
      <p:sp>
        <p:nvSpPr>
          <p:cNvPr id="15" name="矩形 14"/>
          <p:cNvSpPr/>
          <p:nvPr/>
        </p:nvSpPr>
        <p:spPr>
          <a:xfrm>
            <a:off x="443372" y="5724482"/>
            <a:ext cx="11305256"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所以直线</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EF</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和</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BC</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所成角的大小为</a:t>
            </a:r>
            <a:r>
              <a:rPr lang="en-US" altLang="zh-CN" sz="2800" kern="100" dirty="0">
                <a:latin typeface="Times New Roman" panose="02020603050405020304" pitchFamily="18" charset="0"/>
                <a:ea typeface="黑体" panose="02010609060101010101" charset="-122"/>
                <a:cs typeface="Courier New" panose="02070309020205020404" pitchFamily="49" charset="0"/>
              </a:rPr>
              <a:t>60°.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834695"/>
                                        </p:tgtEl>
                                        <p:attrNameLst>
                                          <p:attrName>style.visibility</p:attrName>
                                        </p:attrNameLst>
                                      </p:cBhvr>
                                      <p:to>
                                        <p:strVal val="visible"/>
                                      </p:to>
                                    </p:set>
                                    <p:animEffect transition="in" filter="blinds(horizontal)">
                                      <p:cBhvr>
                                        <p:cTn id="10" dur="500"/>
                                        <p:tgtEl>
                                          <p:spTgt spid="83469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15950" y="552450"/>
          <a:ext cx="10888663" cy="2498725"/>
        </p:xfrm>
        <a:graphic>
          <a:graphicData uri="http://schemas.openxmlformats.org/presentationml/2006/ole">
            <mc:AlternateContent xmlns:mc="http://schemas.openxmlformats.org/markup-compatibility/2006">
              <mc:Choice xmlns:v="urn:schemas-microsoft-com:vml" Requires="v">
                <p:oleObj spid="_x0000_s642599" name="文档" r:id="rId17" imgW="11210290" imgH="2583180" progId="Word.Document.12">
                  <p:embed/>
                </p:oleObj>
              </mc:Choice>
              <mc:Fallback>
                <p:oleObj name="文档" r:id="rId17" imgW="11210290" imgH="2583180" progId="Word.Document.12">
                  <p:embed/>
                  <p:pic>
                    <p:nvPicPr>
                      <p:cNvPr id="0" name="图片 642598"/>
                      <p:cNvPicPr/>
                      <p:nvPr/>
                    </p:nvPicPr>
                    <p:blipFill>
                      <a:blip r:embed="rId18"/>
                      <a:stretch>
                        <a:fillRect/>
                      </a:stretch>
                    </p:blipFill>
                    <p:spPr>
                      <a:xfrm>
                        <a:off x="615950" y="552450"/>
                        <a:ext cx="10888663" cy="2498725"/>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7572151" y="1916832"/>
          <a:ext cx="900113" cy="1016000"/>
        </p:xfrm>
        <a:graphic>
          <a:graphicData uri="http://schemas.openxmlformats.org/presentationml/2006/ole">
            <mc:AlternateContent xmlns:mc="http://schemas.openxmlformats.org/markup-compatibility/2006">
              <mc:Choice xmlns:v="urn:schemas-microsoft-com:vml" Requires="v">
                <p:oleObj spid="_x0000_s642600" name="文档" r:id="rId19" imgW="900430" imgH="1017905" progId="Word.Document.12">
                  <p:embed/>
                </p:oleObj>
              </mc:Choice>
              <mc:Fallback>
                <p:oleObj name="文档" r:id="rId19" imgW="900430" imgH="1017905" progId="Word.Document.12">
                  <p:embed/>
                  <p:pic>
                    <p:nvPicPr>
                      <p:cNvPr id="0" name="图片 642599"/>
                      <p:cNvPicPr/>
                      <p:nvPr/>
                    </p:nvPicPr>
                    <p:blipFill>
                      <a:blip r:embed="rId20"/>
                      <a:stretch>
                        <a:fillRect/>
                      </a:stretch>
                    </p:blipFill>
                    <p:spPr>
                      <a:xfrm>
                        <a:off x="7572151" y="1916832"/>
                        <a:ext cx="900113" cy="1016000"/>
                      </a:xfrm>
                      <a:prstGeom prst="rect">
                        <a:avLst/>
                      </a:prstGeom>
                    </p:spPr>
                  </p:pic>
                </p:oleObj>
              </mc:Fallback>
            </mc:AlternateContent>
          </a:graphicData>
        </a:graphic>
      </p:graphicFrame>
      <p:pic>
        <p:nvPicPr>
          <p:cNvPr id="642576" name="Picture 528" descr="3-224"/>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60559" y="3212976"/>
            <a:ext cx="3070882" cy="206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9" name="对象 28"/>
          <p:cNvGraphicFramePr>
            <a:graphicFrameLocks noChangeAspect="1"/>
          </p:cNvGraphicFramePr>
          <p:nvPr/>
        </p:nvGraphicFramePr>
        <p:xfrm>
          <a:off x="584194" y="1700808"/>
          <a:ext cx="8156575" cy="984250"/>
        </p:xfrm>
        <a:graphic>
          <a:graphicData uri="http://schemas.openxmlformats.org/presentationml/2006/ole">
            <mc:AlternateContent xmlns:mc="http://schemas.openxmlformats.org/markup-compatibility/2006">
              <mc:Choice xmlns:v="urn:schemas-microsoft-com:vml" Requires="v">
                <p:oleObj spid="_x0000_s852216" name="文档" r:id="rId17" imgW="8171815" imgH="993775" progId="Word.Document.12">
                  <p:embed/>
                </p:oleObj>
              </mc:Choice>
              <mc:Fallback>
                <p:oleObj name="文档" r:id="rId17" imgW="8171815" imgH="993775" progId="Word.Document.12">
                  <p:embed/>
                  <p:pic>
                    <p:nvPicPr>
                      <p:cNvPr id="0" name="图片 852215"/>
                      <p:cNvPicPr/>
                      <p:nvPr/>
                    </p:nvPicPr>
                    <p:blipFill>
                      <a:blip r:embed="rId18"/>
                      <a:stretch>
                        <a:fillRect/>
                      </a:stretch>
                    </p:blipFill>
                    <p:spPr>
                      <a:xfrm>
                        <a:off x="584194" y="1700808"/>
                        <a:ext cx="8156575" cy="984250"/>
                      </a:xfrm>
                      <a:prstGeom prst="rect">
                        <a:avLst/>
                      </a:prstGeom>
                    </p:spPr>
                  </p:pic>
                </p:oleObj>
              </mc:Fallback>
            </mc:AlternateContent>
          </a:graphicData>
        </a:graphic>
      </p:graphicFrame>
      <p:sp>
        <p:nvSpPr>
          <p:cNvPr id="3" name="矩形 2"/>
          <p:cNvSpPr/>
          <p:nvPr/>
        </p:nvSpPr>
        <p:spPr>
          <a:xfrm>
            <a:off x="505871" y="332656"/>
            <a:ext cx="11180259"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如图所示，过点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作</a:t>
            </a:r>
            <a:r>
              <a:rPr lang="en-US" altLang="zh-CN" sz="2800" i="1" kern="100" dirty="0">
                <a:latin typeface="Times New Roman" panose="02020603050405020304" pitchFamily="18" charset="0"/>
                <a:ea typeface="黑体" panose="02010609060101010101" charset="-122"/>
                <a:cs typeface="Courier New" panose="02070309020205020404" pitchFamily="49" charset="0"/>
              </a:rPr>
              <a:t>EH</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，交</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于</a:t>
            </a:r>
            <a:r>
              <a:rPr lang="en-US" altLang="zh-CN" sz="2800" i="1" kern="100" dirty="0">
                <a:latin typeface="Times New Roman" panose="02020603050405020304" pitchFamily="18" charset="0"/>
                <a:ea typeface="黑体" panose="02010609060101010101" charset="-122"/>
                <a:cs typeface="Courier New" panose="02070309020205020404" pitchFamily="49" charset="0"/>
              </a:rPr>
              <a:t>H</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点，设异面直线</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CF</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所成的角为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θ</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52170" name="Picture 202" descr="3-225"/>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6160" y="1423668"/>
            <a:ext cx="2791711" cy="244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505871" y="2646586"/>
            <a:ext cx="11180259"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记二面角</a:t>
            </a:r>
            <a:r>
              <a:rPr lang="en-US" altLang="zh-CN" sz="2800" i="1" kern="100">
                <a:latin typeface="Times New Roman" panose="02020603050405020304" pitchFamily="18" charset="0"/>
                <a:ea typeface="黑体" panose="02010609060101010101" charset="-122"/>
                <a:cs typeface="Courier New" panose="02070309020205020404" pitchFamily="49" charset="0"/>
              </a:rPr>
              <a:t>A</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BD</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C</a:t>
            </a:r>
            <a:r>
              <a:rPr lang="zh-CN" altLang="zh-CN" sz="2800" kern="100">
                <a:latin typeface="Times New Roman" panose="02020603050405020304" pitchFamily="18" charset="0"/>
                <a:ea typeface="黑体" panose="02010609060101010101" charset="-122"/>
                <a:cs typeface="Times New Roman" panose="02020603050405020304" pitchFamily="18" charset="0"/>
              </a:rPr>
              <a:t>的大小为</a:t>
            </a:r>
            <a:r>
              <a:rPr lang="en-US" altLang="zh-CN" sz="2800" i="1" kern="100">
                <a:latin typeface="Times New Roman" panose="02020603050405020304" pitchFamily="18" charset="0"/>
                <a:ea typeface="黑体" panose="02010609060101010101" charset="-122"/>
                <a:cs typeface="Courier New" panose="02070309020205020404" pitchFamily="49" charset="0"/>
              </a:rPr>
              <a:t>α</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8" name="对象 27"/>
          <p:cNvGraphicFramePr>
            <a:graphicFrameLocks noChangeAspect="1"/>
          </p:cNvGraphicFramePr>
          <p:nvPr/>
        </p:nvGraphicFramePr>
        <p:xfrm>
          <a:off x="584194" y="3382693"/>
          <a:ext cx="8156575" cy="984250"/>
        </p:xfrm>
        <a:graphic>
          <a:graphicData uri="http://schemas.openxmlformats.org/presentationml/2006/ole">
            <mc:AlternateContent xmlns:mc="http://schemas.openxmlformats.org/markup-compatibility/2006">
              <mc:Choice xmlns:v="urn:schemas-microsoft-com:vml" Requires="v">
                <p:oleObj spid="_x0000_s852217" name="文档" r:id="rId20" imgW="8171815" imgH="993775" progId="Word.Document.12">
                  <p:embed/>
                </p:oleObj>
              </mc:Choice>
              <mc:Fallback>
                <p:oleObj name="文档" r:id="rId20" imgW="8171815" imgH="993775" progId="Word.Document.12">
                  <p:embed/>
                  <p:pic>
                    <p:nvPicPr>
                      <p:cNvPr id="0" name="图片 852216"/>
                      <p:cNvPicPr/>
                      <p:nvPr/>
                    </p:nvPicPr>
                    <p:blipFill>
                      <a:blip r:embed="rId21"/>
                      <a:stretch>
                        <a:fillRect/>
                      </a:stretch>
                    </p:blipFill>
                    <p:spPr>
                      <a:xfrm>
                        <a:off x="584194" y="3382693"/>
                        <a:ext cx="8156575" cy="984250"/>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584194" y="4242020"/>
          <a:ext cx="8156575" cy="984250"/>
        </p:xfrm>
        <a:graphic>
          <a:graphicData uri="http://schemas.openxmlformats.org/presentationml/2006/ole">
            <mc:AlternateContent xmlns:mc="http://schemas.openxmlformats.org/markup-compatibility/2006">
              <mc:Choice xmlns:v="urn:schemas-microsoft-com:vml" Requires="v">
                <p:oleObj spid="_x0000_s852218" name="文档" r:id="rId22" imgW="8171815" imgH="993775" progId="Word.Document.12">
                  <p:embed/>
                </p:oleObj>
              </mc:Choice>
              <mc:Fallback>
                <p:oleObj name="文档" r:id="rId22" imgW="8171815" imgH="993775" progId="Word.Document.12">
                  <p:embed/>
                  <p:pic>
                    <p:nvPicPr>
                      <p:cNvPr id="0" name="图片 852217"/>
                      <p:cNvPicPr/>
                      <p:nvPr/>
                    </p:nvPicPr>
                    <p:blipFill>
                      <a:blip r:embed="rId23"/>
                      <a:stretch>
                        <a:fillRect/>
                      </a:stretch>
                    </p:blipFill>
                    <p:spPr>
                      <a:xfrm>
                        <a:off x="584194" y="4242020"/>
                        <a:ext cx="8156575" cy="98425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584194" y="5200056"/>
          <a:ext cx="8156575" cy="984250"/>
        </p:xfrm>
        <a:graphic>
          <a:graphicData uri="http://schemas.openxmlformats.org/presentationml/2006/ole">
            <mc:AlternateContent xmlns:mc="http://schemas.openxmlformats.org/markup-compatibility/2006">
              <mc:Choice xmlns:v="urn:schemas-microsoft-com:vml" Requires="v">
                <p:oleObj spid="_x0000_s852219" name="文档" r:id="rId24" imgW="8171815" imgH="993775" progId="Word.Document.12">
                  <p:embed/>
                </p:oleObj>
              </mc:Choice>
              <mc:Fallback>
                <p:oleObj name="文档" r:id="rId24" imgW="8171815" imgH="993775" progId="Word.Document.12">
                  <p:embed/>
                  <p:pic>
                    <p:nvPicPr>
                      <p:cNvPr id="0" name="图片 852218"/>
                      <p:cNvPicPr/>
                      <p:nvPr/>
                    </p:nvPicPr>
                    <p:blipFill>
                      <a:blip r:embed="rId25"/>
                      <a:stretch>
                        <a:fillRect/>
                      </a:stretch>
                    </p:blipFill>
                    <p:spPr>
                      <a:xfrm>
                        <a:off x="584194" y="5200056"/>
                        <a:ext cx="8156575" cy="9842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852170"/>
                                        </p:tgtEl>
                                        <p:attrNameLst>
                                          <p:attrName>style.visibility</p:attrName>
                                        </p:attrNameLst>
                                      </p:cBhvr>
                                      <p:to>
                                        <p:strVal val="visible"/>
                                      </p:to>
                                    </p:set>
                                    <p:animEffect transition="in" filter="blinds(horizontal)">
                                      <p:cBhvr>
                                        <p:cTn id="10" dur="500"/>
                                        <p:tgtEl>
                                          <p:spTgt spid="85217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linds(horizont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9" name="对象 28"/>
          <p:cNvGraphicFramePr>
            <a:graphicFrameLocks noChangeAspect="1"/>
          </p:cNvGraphicFramePr>
          <p:nvPr/>
        </p:nvGraphicFramePr>
        <p:xfrm>
          <a:off x="584194" y="1340768"/>
          <a:ext cx="8156575" cy="984250"/>
        </p:xfrm>
        <a:graphic>
          <a:graphicData uri="http://schemas.openxmlformats.org/presentationml/2006/ole">
            <mc:AlternateContent xmlns:mc="http://schemas.openxmlformats.org/markup-compatibility/2006">
              <mc:Choice xmlns:v="urn:schemas-microsoft-com:vml" Requires="v">
                <p:oleObj spid="_x0000_s966684" name="文档" r:id="rId17" imgW="8171815" imgH="993775" progId="Word.Document.12">
                  <p:embed/>
                </p:oleObj>
              </mc:Choice>
              <mc:Fallback>
                <p:oleObj name="文档" r:id="rId17" imgW="8171815" imgH="993775" progId="Word.Document.12">
                  <p:embed/>
                  <p:pic>
                    <p:nvPicPr>
                      <p:cNvPr id="0" name="图片 966683"/>
                      <p:cNvPicPr/>
                      <p:nvPr/>
                    </p:nvPicPr>
                    <p:blipFill>
                      <a:blip r:embed="rId18"/>
                      <a:stretch>
                        <a:fillRect/>
                      </a:stretch>
                    </p:blipFill>
                    <p:spPr>
                      <a:xfrm>
                        <a:off x="584194" y="1340768"/>
                        <a:ext cx="8156575" cy="984250"/>
                      </a:xfrm>
                      <a:prstGeom prst="rect">
                        <a:avLst/>
                      </a:prstGeom>
                    </p:spPr>
                  </p:pic>
                </p:oleObj>
              </mc:Fallback>
            </mc:AlternateContent>
          </a:graphicData>
        </a:graphic>
      </p:graphicFrame>
      <p:pic>
        <p:nvPicPr>
          <p:cNvPr id="852170" name="Picture 202" descr="3-225"/>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6160" y="1423668"/>
            <a:ext cx="2791711" cy="244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 name="对象 27"/>
          <p:cNvGraphicFramePr>
            <a:graphicFrameLocks noChangeAspect="1"/>
          </p:cNvGraphicFramePr>
          <p:nvPr/>
        </p:nvGraphicFramePr>
        <p:xfrm>
          <a:off x="584194" y="2420888"/>
          <a:ext cx="8156575" cy="984250"/>
        </p:xfrm>
        <a:graphic>
          <a:graphicData uri="http://schemas.openxmlformats.org/presentationml/2006/ole">
            <mc:AlternateContent xmlns:mc="http://schemas.openxmlformats.org/markup-compatibility/2006">
              <mc:Choice xmlns:v="urn:schemas-microsoft-com:vml" Requires="v">
                <p:oleObj spid="_x0000_s966685" name="文档" r:id="rId20" imgW="8171815" imgH="993775" progId="Word.Document.12">
                  <p:embed/>
                </p:oleObj>
              </mc:Choice>
              <mc:Fallback>
                <p:oleObj name="文档" r:id="rId20" imgW="8171815" imgH="993775" progId="Word.Document.12">
                  <p:embed/>
                  <p:pic>
                    <p:nvPicPr>
                      <p:cNvPr id="0" name="图片 966684"/>
                      <p:cNvPicPr/>
                      <p:nvPr/>
                    </p:nvPicPr>
                    <p:blipFill>
                      <a:blip r:embed="rId21"/>
                      <a:stretch>
                        <a:fillRect/>
                      </a:stretch>
                    </p:blipFill>
                    <p:spPr>
                      <a:xfrm>
                        <a:off x="584194" y="2420888"/>
                        <a:ext cx="8156575" cy="9842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52170"/>
                                        </p:tgtEl>
                                        <p:attrNameLst>
                                          <p:attrName>style.visibility</p:attrName>
                                        </p:attrNameLst>
                                      </p:cBhvr>
                                      <p:to>
                                        <p:strVal val="visible"/>
                                      </p:to>
                                    </p:set>
                                    <p:animEffect transition="in" filter="blinds(horizontal)">
                                      <p:cBhvr>
                                        <p:cTn id="7" dur="500"/>
                                        <p:tgtEl>
                                          <p:spTgt spid="852170"/>
                                        </p:tgtEl>
                                      </p:cBhvr>
                                    </p:animEffect>
                                  </p:childTnLst>
                                </p:cTn>
                              </p:par>
                              <p:par>
                                <p:cTn id="8" presetID="3" presetClass="entr" presetSubtype="1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14163" y="1177042"/>
            <a:ext cx="11298461"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OBB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AOB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求异面直线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所成角的余弦值为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127146" y="1935187"/>
          <a:ext cx="866775" cy="609600"/>
        </p:xfrm>
        <a:graphic>
          <a:graphicData uri="http://schemas.openxmlformats.org/presentationml/2006/ole">
            <mc:AlternateContent xmlns:mc="http://schemas.openxmlformats.org/markup-compatibility/2006">
              <mc:Choice xmlns:v="urn:schemas-microsoft-com:vml" Requires="v">
                <p:oleObj spid="_x0000_s967705" name="文档" r:id="rId20" imgW="868680" imgH="610870" progId="Word.Document.12">
                  <p:embed/>
                </p:oleObj>
              </mc:Choice>
              <mc:Fallback>
                <p:oleObj name="文档" r:id="rId20" imgW="868680" imgH="610870" progId="Word.Document.12">
                  <p:embed/>
                  <p:pic>
                    <p:nvPicPr>
                      <p:cNvPr id="0" name="图片 967704"/>
                      <p:cNvPicPr/>
                      <p:nvPr/>
                    </p:nvPicPr>
                    <p:blipFill>
                      <a:blip r:embed="rId21"/>
                      <a:stretch>
                        <a:fillRect/>
                      </a:stretch>
                    </p:blipFill>
                    <p:spPr>
                      <a:xfrm>
                        <a:off x="6127146" y="1935187"/>
                        <a:ext cx="866775" cy="60960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2258404" y="2208088"/>
          <a:ext cx="760413" cy="1004888"/>
        </p:xfrm>
        <a:graphic>
          <a:graphicData uri="http://schemas.openxmlformats.org/presentationml/2006/ole">
            <mc:AlternateContent xmlns:mc="http://schemas.openxmlformats.org/markup-compatibility/2006">
              <mc:Choice xmlns:v="urn:schemas-microsoft-com:vml" Requires="v">
                <p:oleObj spid="_x0000_s967706" name="文档" r:id="rId22" imgW="762000" imgH="1007110" progId="Word.Document.12">
                  <p:embed/>
                </p:oleObj>
              </mc:Choice>
              <mc:Fallback>
                <p:oleObj name="文档" r:id="rId22" imgW="762000" imgH="1007110" progId="Word.Document.12">
                  <p:embed/>
                  <p:pic>
                    <p:nvPicPr>
                      <p:cNvPr id="0" name="图片 967705"/>
                      <p:cNvPicPr/>
                      <p:nvPr/>
                    </p:nvPicPr>
                    <p:blipFill>
                      <a:blip r:embed="rId23"/>
                      <a:stretch>
                        <a:fillRect/>
                      </a:stretch>
                    </p:blipFill>
                    <p:spPr>
                      <a:xfrm>
                        <a:off x="2258404" y="2208088"/>
                        <a:ext cx="760413" cy="100488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689484" y="260648"/>
            <a:ext cx="10813032" cy="1284006"/>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黑体" panose="02010609060101010101" charset="-122"/>
                <a:cs typeface="Times New Roman" panose="02020603050405020304" pitchFamily="18" charset="0"/>
              </a:rPr>
              <a:t>　以</a:t>
            </a:r>
            <a:r>
              <a:rPr lang="en-US" altLang="zh-CN" sz="2800" i="1" kern="100">
                <a:latin typeface="Times New Roman" panose="02020603050405020304" pitchFamily="18" charset="0"/>
                <a:ea typeface="黑体" panose="02010609060101010101" charset="-122"/>
                <a:cs typeface="Courier New" panose="02070309020205020404" pitchFamily="49" charset="0"/>
              </a:rPr>
              <a:t>O</a:t>
            </a:r>
            <a:r>
              <a:rPr lang="zh-CN" altLang="zh-CN" sz="2800" kern="100">
                <a:latin typeface="Times New Roman" panose="02020603050405020304" pitchFamily="18" charset="0"/>
                <a:ea typeface="黑体" panose="02010609060101010101" charset="-122"/>
                <a:cs typeface="Times New Roman" panose="02020603050405020304" pitchFamily="18" charset="0"/>
              </a:rPr>
              <a:t>为坐标原点，</a:t>
            </a:r>
            <a:r>
              <a:rPr lang="en-US" altLang="zh-CN" sz="2800" i="1" kern="100">
                <a:latin typeface="Times New Roman" panose="02020603050405020304" pitchFamily="18" charset="0"/>
                <a:ea typeface="黑体" panose="02010609060101010101" charset="-122"/>
                <a:cs typeface="Courier New" panose="02070309020205020404" pitchFamily="49" charset="0"/>
              </a:rPr>
              <a:t>OA</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OB</a:t>
            </a:r>
            <a:r>
              <a:rPr lang="zh-CN" altLang="zh-CN" sz="2800" kern="100">
                <a:latin typeface="Times New Roman" panose="02020603050405020304" pitchFamily="18" charset="0"/>
                <a:ea typeface="黑体" panose="02010609060101010101" charset="-122"/>
                <a:cs typeface="Times New Roman" panose="02020603050405020304" pitchFamily="18" charset="0"/>
              </a:rPr>
              <a:t>所在直线分别为</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a:latin typeface="Times New Roman" panose="02020603050405020304" pitchFamily="18" charset="0"/>
                <a:ea typeface="黑体" panose="02010609060101010101" charset="-122"/>
                <a:cs typeface="Courier New" panose="02070309020205020404" pitchFamily="49" charset="0"/>
              </a:rPr>
              <a:t>y</a:t>
            </a:r>
            <a:r>
              <a:rPr lang="zh-CN" altLang="zh-CN" sz="2800" kern="100">
                <a:latin typeface="Times New Roman" panose="02020603050405020304" pitchFamily="18" charset="0"/>
                <a:ea typeface="黑体" panose="02010609060101010101" charset="-122"/>
                <a:cs typeface="Times New Roman" panose="02020603050405020304" pitchFamily="18" charset="0"/>
              </a:rPr>
              <a:t>轴，建立如图所示的空间直角坐标系，</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nvGraphicFramePr>
        <p:xfrm>
          <a:off x="755650" y="1581473"/>
          <a:ext cx="10355263" cy="1487487"/>
        </p:xfrm>
        <a:graphic>
          <a:graphicData uri="http://schemas.openxmlformats.org/presentationml/2006/ole">
            <mc:AlternateContent xmlns:mc="http://schemas.openxmlformats.org/markup-compatibility/2006">
              <mc:Choice xmlns:v="urn:schemas-microsoft-com:vml" Requires="v">
                <p:oleObj spid="_x0000_s853162" name="文档" r:id="rId17" imgW="10428605" imgH="1501140" progId="Word.Document.12">
                  <p:embed/>
                </p:oleObj>
              </mc:Choice>
              <mc:Fallback>
                <p:oleObj name="文档" r:id="rId17" imgW="10428605" imgH="1501140" progId="Word.Document.12">
                  <p:embed/>
                  <p:pic>
                    <p:nvPicPr>
                      <p:cNvPr id="0" name="图片 853161"/>
                      <p:cNvPicPr/>
                      <p:nvPr/>
                    </p:nvPicPr>
                    <p:blipFill>
                      <a:blip r:embed="rId18"/>
                      <a:stretch>
                        <a:fillRect/>
                      </a:stretch>
                    </p:blipFill>
                    <p:spPr>
                      <a:xfrm>
                        <a:off x="755650" y="1581473"/>
                        <a:ext cx="10355263" cy="1487487"/>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755650" y="2151699"/>
          <a:ext cx="10355263" cy="1487487"/>
        </p:xfrm>
        <a:graphic>
          <a:graphicData uri="http://schemas.openxmlformats.org/presentationml/2006/ole">
            <mc:AlternateContent xmlns:mc="http://schemas.openxmlformats.org/markup-compatibility/2006">
              <mc:Choice xmlns:v="urn:schemas-microsoft-com:vml" Requires="v">
                <p:oleObj spid="_x0000_s853163" name="文档" r:id="rId19" imgW="10428605" imgH="1501140" progId="Word.Document.12">
                  <p:embed/>
                </p:oleObj>
              </mc:Choice>
              <mc:Fallback>
                <p:oleObj name="文档" r:id="rId19" imgW="10428605" imgH="1501140" progId="Word.Document.12">
                  <p:embed/>
                  <p:pic>
                    <p:nvPicPr>
                      <p:cNvPr id="0" name="图片 853162"/>
                      <p:cNvPicPr/>
                      <p:nvPr/>
                    </p:nvPicPr>
                    <p:blipFill>
                      <a:blip r:embed="rId20"/>
                      <a:stretch>
                        <a:fillRect/>
                      </a:stretch>
                    </p:blipFill>
                    <p:spPr>
                      <a:xfrm>
                        <a:off x="755650" y="2151699"/>
                        <a:ext cx="10355263" cy="1487487"/>
                      </a:xfrm>
                      <a:prstGeom prst="rect">
                        <a:avLst/>
                      </a:prstGeom>
                    </p:spPr>
                  </p:pic>
                </p:oleObj>
              </mc:Fallback>
            </mc:AlternateContent>
          </a:graphicData>
        </a:graphic>
      </p:graphicFrame>
      <p:sp>
        <p:nvSpPr>
          <p:cNvPr id="24" name="矩形 23"/>
          <p:cNvSpPr/>
          <p:nvPr/>
        </p:nvSpPr>
        <p:spPr>
          <a:xfrm>
            <a:off x="689484" y="2954420"/>
            <a:ext cx="10813032"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设所求的角为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α</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6" name="对象 25"/>
          <p:cNvGraphicFramePr>
            <a:graphicFrameLocks noChangeAspect="1"/>
          </p:cNvGraphicFramePr>
          <p:nvPr/>
        </p:nvGraphicFramePr>
        <p:xfrm>
          <a:off x="755650" y="3628652"/>
          <a:ext cx="10355263" cy="1487487"/>
        </p:xfrm>
        <a:graphic>
          <a:graphicData uri="http://schemas.openxmlformats.org/presentationml/2006/ole">
            <mc:AlternateContent xmlns:mc="http://schemas.openxmlformats.org/markup-compatibility/2006">
              <mc:Choice xmlns:v="urn:schemas-microsoft-com:vml" Requires="v">
                <p:oleObj spid="_x0000_s853164" name="文档" r:id="rId21" imgW="10428605" imgH="1501140" progId="Word.Document.12">
                  <p:embed/>
                </p:oleObj>
              </mc:Choice>
              <mc:Fallback>
                <p:oleObj name="文档" r:id="rId21" imgW="10428605" imgH="1501140" progId="Word.Document.12">
                  <p:embed/>
                  <p:pic>
                    <p:nvPicPr>
                      <p:cNvPr id="0" name="图片 853163"/>
                      <p:cNvPicPr/>
                      <p:nvPr/>
                    </p:nvPicPr>
                    <p:blipFill>
                      <a:blip r:embed="rId22"/>
                      <a:stretch>
                        <a:fillRect/>
                      </a:stretch>
                    </p:blipFill>
                    <p:spPr>
                      <a:xfrm>
                        <a:off x="755650" y="3628652"/>
                        <a:ext cx="10355263" cy="1487487"/>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755650" y="4909269"/>
          <a:ext cx="10355263" cy="1487487"/>
        </p:xfrm>
        <a:graphic>
          <a:graphicData uri="http://schemas.openxmlformats.org/presentationml/2006/ole">
            <mc:AlternateContent xmlns:mc="http://schemas.openxmlformats.org/markup-compatibility/2006">
              <mc:Choice xmlns:v="urn:schemas-microsoft-com:vml" Requires="v">
                <p:oleObj spid="_x0000_s853165" name="文档" r:id="rId23" imgW="10428605" imgH="1501140" progId="Word.Document.12">
                  <p:embed/>
                </p:oleObj>
              </mc:Choice>
              <mc:Fallback>
                <p:oleObj name="文档" r:id="rId23" imgW="10428605" imgH="1501140" progId="Word.Document.12">
                  <p:embed/>
                  <p:pic>
                    <p:nvPicPr>
                      <p:cNvPr id="0" name="图片 853164"/>
                      <p:cNvPicPr/>
                      <p:nvPr/>
                    </p:nvPicPr>
                    <p:blipFill>
                      <a:blip r:embed="rId24"/>
                      <a:stretch>
                        <a:fillRect/>
                      </a:stretch>
                    </p:blipFill>
                    <p:spPr>
                      <a:xfrm>
                        <a:off x="755650" y="4909269"/>
                        <a:ext cx="10355263" cy="1487487"/>
                      </a:xfrm>
                      <a:prstGeom prst="rect">
                        <a:avLst/>
                      </a:prstGeom>
                    </p:spPr>
                  </p:pic>
                </p:oleObj>
              </mc:Fallback>
            </mc:AlternateContent>
          </a:graphicData>
        </a:graphic>
      </p:graphicFrame>
      <p:pic>
        <p:nvPicPr>
          <p:cNvPr id="853117" name="Picture 125" descr="6-197"/>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0256" y="3097187"/>
            <a:ext cx="3070882" cy="263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53117"/>
                                        </p:tgtEl>
                                        <p:attrNameLst>
                                          <p:attrName>style.visibility</p:attrName>
                                        </p:attrNameLst>
                                      </p:cBhvr>
                                      <p:to>
                                        <p:strVal val="visible"/>
                                      </p:to>
                                    </p:set>
                                    <p:animEffect transition="in" filter="blinds(horizontal)">
                                      <p:cBhvr>
                                        <p:cTn id="10" dur="500"/>
                                        <p:tgtEl>
                                          <p:spTgt spid="8531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linds(horizont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linds(horizontal)">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0" name="矩形 19"/>
          <p:cNvSpPr/>
          <p:nvPr/>
        </p:nvSpPr>
        <p:spPr>
          <a:xfrm>
            <a:off x="602387" y="3988659"/>
            <a:ext cx="10876825"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99739" y="704850"/>
          <a:ext cx="10788650" cy="1312863"/>
        </p:xfrm>
        <a:graphic>
          <a:graphicData uri="http://schemas.openxmlformats.org/presentationml/2006/ole">
            <mc:AlternateContent xmlns:mc="http://schemas.openxmlformats.org/markup-compatibility/2006">
              <mc:Choice xmlns:v="urn:schemas-microsoft-com:vml" Requires="v">
                <p:oleObj spid="_x0000_s968721" name="文档" r:id="rId17" imgW="10791190" imgH="1315085" progId="Word.Document.12">
                  <p:embed/>
                </p:oleObj>
              </mc:Choice>
              <mc:Fallback>
                <p:oleObj name="文档" r:id="rId17" imgW="10791190" imgH="1315085" progId="Word.Document.12">
                  <p:embed/>
                  <p:pic>
                    <p:nvPicPr>
                      <p:cNvPr id="0" name="图片 968720"/>
                      <p:cNvPicPr/>
                      <p:nvPr/>
                    </p:nvPicPr>
                    <p:blipFill>
                      <a:blip r:embed="rId18"/>
                      <a:stretch>
                        <a:fillRect/>
                      </a:stretch>
                    </p:blipFill>
                    <p:spPr>
                      <a:xfrm>
                        <a:off x="699739" y="704850"/>
                        <a:ext cx="10788650" cy="1312863"/>
                      </a:xfrm>
                      <a:prstGeom prst="rect">
                        <a:avLst/>
                      </a:prstGeom>
                    </p:spPr>
                  </p:pic>
                </p:oleObj>
              </mc:Fallback>
            </mc:AlternateContent>
          </a:graphicData>
        </a:graphic>
      </p:graphicFrame>
      <p:pic>
        <p:nvPicPr>
          <p:cNvPr id="968707" name="Picture 3" descr="249"/>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0380" y="2096010"/>
            <a:ext cx="4851241" cy="190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15950" y="476672"/>
          <a:ext cx="9750425" cy="1520825"/>
        </p:xfrm>
        <a:graphic>
          <a:graphicData uri="http://schemas.openxmlformats.org/presentationml/2006/ole">
            <mc:AlternateContent xmlns:mc="http://schemas.openxmlformats.org/markup-compatibility/2006">
              <mc:Choice xmlns:v="urn:schemas-microsoft-com:vml" Requires="v">
                <p:oleObj spid="_x0000_s887915" name="文档" r:id="rId17" imgW="9989820" imgH="1546860" progId="Word.Document.12">
                  <p:embed/>
                </p:oleObj>
              </mc:Choice>
              <mc:Fallback>
                <p:oleObj name="文档" r:id="rId17" imgW="9989820" imgH="1546860" progId="Word.Document.12">
                  <p:embed/>
                  <p:pic>
                    <p:nvPicPr>
                      <p:cNvPr id="0" name="图片 887914"/>
                      <p:cNvPicPr/>
                      <p:nvPr/>
                    </p:nvPicPr>
                    <p:blipFill>
                      <a:blip r:embed="rId18"/>
                      <a:stretch>
                        <a:fillRect/>
                      </a:stretch>
                    </p:blipFill>
                    <p:spPr>
                      <a:xfrm>
                        <a:off x="615950" y="476672"/>
                        <a:ext cx="9750425" cy="1520825"/>
                      </a:xfrm>
                      <a:prstGeom prst="rect">
                        <a:avLst/>
                      </a:prstGeom>
                    </p:spPr>
                  </p:pic>
                </p:oleObj>
              </mc:Fallback>
            </mc:AlternateContent>
          </a:graphicData>
        </a:graphic>
      </p:graphicFrame>
      <p:sp>
        <p:nvSpPr>
          <p:cNvPr id="24" name="矩形 23"/>
          <p:cNvSpPr/>
          <p:nvPr/>
        </p:nvSpPr>
        <p:spPr>
          <a:xfrm>
            <a:off x="504878" y="1164853"/>
            <a:ext cx="11182245" cy="3323987"/>
          </a:xfrm>
          <a:prstGeom prst="rect">
            <a:avLst/>
          </a:prstGeom>
        </p:spPr>
        <p:txBody>
          <a:bodyPr wrap="square">
            <a:spAutoFit/>
          </a:bodyPr>
          <a:lstStyle/>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DC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的中点，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BM</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AM</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ADM</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ADM</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BM</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BM</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ADM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AD</a:t>
            </a:r>
            <a:r>
              <a:rPr lang="zh-CN" altLang="zh-CN" sz="2800" kern="100" dirty="0">
                <a:latin typeface="宋体" panose="02010600030101010101" pitchFamily="2" charset="-122"/>
                <a:ea typeface="MS Gothic" panose="020B0609070205080204" pitchFamily="49" charset="-128"/>
                <a:cs typeface="MS Gothic" panose="020B0609070205080204" pitchFamily="49" charset="-128"/>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ADM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AD</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BM</a:t>
            </a:r>
            <a:r>
              <a:rPr lang="en-US" altLang="zh-CN" sz="2800" kern="100" dirty="0">
                <a:latin typeface="Times New Roman" panose="02020603050405020304" pitchFamily="18" charset="0"/>
                <a:ea typeface="黑体" panose="02010609060101010101" charset="-122"/>
                <a:cs typeface="Courier New" panose="02070309020205020404" pitchFamily="49" charset="0"/>
              </a:rPr>
              <a:t>. </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 name="Picture 3" descr="249"/>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0891" y="4437112"/>
            <a:ext cx="4410219" cy="173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blinds(horizontal)">
                                      <p:cBhvr>
                                        <p:cTn id="15" dur="500"/>
                                        <p:tgtEl>
                                          <p:spTgt spid="2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Effect transition="in" filter="blinds(horizontal)">
                                      <p:cBhvr>
                                        <p:cTn id="20" dur="500"/>
                                        <p:tgtEl>
                                          <p:spTgt spid="2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Effect transition="in" filter="blinds(horizontal)">
                                      <p:cBhvr>
                                        <p:cTn id="25" dur="500"/>
                                        <p:tgtEl>
                                          <p:spTgt spid="2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4">
                                            <p:txEl>
                                              <p:pRg st="3" end="3"/>
                                            </p:txEl>
                                          </p:spTgt>
                                        </p:tgtEl>
                                        <p:attrNameLst>
                                          <p:attrName>style.visibility</p:attrName>
                                        </p:attrNameLst>
                                      </p:cBhvr>
                                      <p:to>
                                        <p:strVal val="visible"/>
                                      </p:to>
                                    </p:set>
                                    <p:animEffect transition="in" filter="blinds(horizontal)">
                                      <p:cBhvr>
                                        <p:cTn id="30"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7" name="矩形 6"/>
          <p:cNvSpPr/>
          <p:nvPr/>
        </p:nvSpPr>
        <p:spPr>
          <a:xfrm>
            <a:off x="602387" y="764704"/>
            <a:ext cx="10876825"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若点</a:t>
            </a:r>
            <a:r>
              <a:rPr lang="en-US" altLang="zh-CN" sz="2800" i="1" kern="100" dirty="0">
                <a:latin typeface="Times New Roman" panose="02020603050405020304" pitchFamily="18" charset="0"/>
                <a:ea typeface="方正中等线简体" panose="03000509000000000000" pitchFamily="65" charset="-122"/>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是线段</a:t>
            </a:r>
            <a:r>
              <a:rPr lang="en-US" altLang="zh-CN" sz="2800" i="1" kern="100" spc="-100" dirty="0">
                <a:latin typeface="Times New Roman" panose="02020603050405020304" pitchFamily="18" charset="0"/>
                <a:ea typeface="方正中等线简体" panose="03000509000000000000" pitchFamily="65" charset="-122"/>
              </a:rPr>
              <a:t>DB</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上的一动点，问点</a:t>
            </a:r>
            <a:r>
              <a:rPr lang="en-US" altLang="zh-CN" sz="2800" i="1" kern="100" spc="-100" dirty="0">
                <a:latin typeface="Times New Roman" panose="02020603050405020304" pitchFamily="18" charset="0"/>
                <a:ea typeface="方正中等线简体" panose="03000509000000000000" pitchFamily="65" charset="-122"/>
              </a:rPr>
              <a:t>E</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在何位置时，二面角</a:t>
            </a:r>
            <a:r>
              <a:rPr lang="en-US" altLang="zh-CN" sz="2800" i="1" kern="100" spc="-100" dirty="0">
                <a:latin typeface="Times New Roman" panose="02020603050405020304" pitchFamily="18" charset="0"/>
                <a:ea typeface="方正中等线简体" panose="03000509000000000000" pitchFamily="65" charset="-122"/>
              </a:rPr>
              <a:t>E</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spc="-100" dirty="0">
                <a:latin typeface="Times New Roman" panose="02020603050405020304" pitchFamily="18" charset="0"/>
                <a:ea typeface="方正中等线简体" panose="03000509000000000000" pitchFamily="65" charset="-122"/>
              </a:rPr>
              <a:t>AM</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的余弦值</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2505763" y="1322410"/>
          <a:ext cx="900113" cy="1144587"/>
        </p:xfrm>
        <a:graphic>
          <a:graphicData uri="http://schemas.openxmlformats.org/presentationml/2006/ole">
            <mc:AlternateContent xmlns:mc="http://schemas.openxmlformats.org/markup-compatibility/2006">
              <mc:Choice xmlns:v="urn:schemas-microsoft-com:vml" Requires="v">
                <p:oleObj spid="_x0000_s969741" name="文档" r:id="rId17" imgW="900430" imgH="1146175" progId="Word.Document.12">
                  <p:embed/>
                </p:oleObj>
              </mc:Choice>
              <mc:Fallback>
                <p:oleObj name="文档" r:id="rId17" imgW="900430" imgH="1146175" progId="Word.Document.12">
                  <p:embed/>
                  <p:pic>
                    <p:nvPicPr>
                      <p:cNvPr id="0" name="图片 969740"/>
                      <p:cNvPicPr/>
                      <p:nvPr/>
                    </p:nvPicPr>
                    <p:blipFill>
                      <a:blip r:embed="rId18"/>
                      <a:stretch>
                        <a:fillRect/>
                      </a:stretch>
                    </p:blipFill>
                    <p:spPr>
                      <a:xfrm>
                        <a:off x="2505763" y="1322410"/>
                        <a:ext cx="900113" cy="1144587"/>
                      </a:xfrm>
                      <a:prstGeom prst="rect">
                        <a:avLst/>
                      </a:prstGeom>
                    </p:spPr>
                  </p:pic>
                </p:oleObj>
              </mc:Fallback>
            </mc:AlternateContent>
          </a:graphicData>
        </a:graphic>
      </p:graphicFrame>
      <p:pic>
        <p:nvPicPr>
          <p:cNvPr id="21" name="Picture 3" descr="249"/>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0891" y="1913176"/>
            <a:ext cx="4410219" cy="173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504878" y="332656"/>
            <a:ext cx="11182245" cy="397031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　取</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的中点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OD</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又平面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ADM</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OD</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ABCM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为原点，</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OD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所在直线分别为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轴，建立如图所示的空间直角坐标系</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dirty="0">
                <a:latin typeface="Times New Roman" panose="02020603050405020304" pitchFamily="18" charset="0"/>
                <a:ea typeface="黑体" panose="02010609060101010101" charset="-122"/>
                <a:cs typeface="Courier New" panose="02070309020205020404" pitchFamily="49" charset="0"/>
              </a:rPr>
              <a:t>(1,0,0)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D</a:t>
            </a:r>
            <a:r>
              <a:rPr lang="en-US" altLang="zh-CN" sz="2800" kern="100" dirty="0">
                <a:latin typeface="Times New Roman" panose="02020603050405020304" pitchFamily="18" charset="0"/>
                <a:ea typeface="黑体" panose="02010609060101010101" charset="-122"/>
                <a:cs typeface="Courier New" panose="02070309020205020404" pitchFamily="49" charset="0"/>
              </a:rPr>
              <a:t>(0,0,1)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1,2,0)</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1" name="对象 30"/>
          <p:cNvGraphicFramePr>
            <a:graphicFrameLocks noChangeAspect="1"/>
          </p:cNvGraphicFramePr>
          <p:nvPr/>
        </p:nvGraphicFramePr>
        <p:xfrm>
          <a:off x="615950" y="4221088"/>
          <a:ext cx="10336213" cy="1095375"/>
        </p:xfrm>
        <a:graphic>
          <a:graphicData uri="http://schemas.openxmlformats.org/presentationml/2006/ole">
            <mc:AlternateContent xmlns:mc="http://schemas.openxmlformats.org/markup-compatibility/2006">
              <mc:Choice xmlns:v="urn:schemas-microsoft-com:vml" Requires="v">
                <p:oleObj spid="_x0000_s891023" name="文档" r:id="rId1" imgW="11109960" imgH="1182370" progId="Word.Document.12">
                  <p:embed/>
                </p:oleObj>
              </mc:Choice>
              <mc:Fallback>
                <p:oleObj name="文档" r:id="rId1" imgW="11109960" imgH="1182370" progId="Word.Document.12">
                  <p:embed/>
                  <p:pic>
                    <p:nvPicPr>
                      <p:cNvPr id="0" name="图片 891022"/>
                      <p:cNvPicPr/>
                      <p:nvPr/>
                    </p:nvPicPr>
                    <p:blipFill>
                      <a:blip r:embed="rId2"/>
                      <a:stretch>
                        <a:fillRect/>
                      </a:stretch>
                    </p:blipFill>
                    <p:spPr>
                      <a:xfrm>
                        <a:off x="615950" y="4221088"/>
                        <a:ext cx="10336213" cy="1095375"/>
                      </a:xfrm>
                      <a:prstGeom prst="rect">
                        <a:avLst/>
                      </a:prstGeom>
                    </p:spPr>
                  </p:pic>
                </p:oleObj>
              </mc:Fallback>
            </mc:AlternateContent>
          </a:graphicData>
        </a:graphic>
      </p:graphicFrame>
      <p:pic>
        <p:nvPicPr>
          <p:cNvPr id="890988" name="Picture 108" descr="25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5100" y="2455869"/>
            <a:ext cx="3063468" cy="298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对象 28"/>
          <p:cNvGraphicFramePr>
            <a:graphicFrameLocks noChangeAspect="1"/>
          </p:cNvGraphicFramePr>
          <p:nvPr/>
        </p:nvGraphicFramePr>
        <p:xfrm>
          <a:off x="615950" y="4958060"/>
          <a:ext cx="10336213" cy="1095375"/>
        </p:xfrm>
        <a:graphic>
          <a:graphicData uri="http://schemas.openxmlformats.org/presentationml/2006/ole">
            <mc:AlternateContent xmlns:mc="http://schemas.openxmlformats.org/markup-compatibility/2006">
              <mc:Choice xmlns:v="urn:schemas-microsoft-com:vml" Requires="v">
                <p:oleObj spid="_x0000_s891024" name="文档" r:id="rId4" imgW="11109960" imgH="1182370" progId="Word.Document.12">
                  <p:embed/>
                </p:oleObj>
              </mc:Choice>
              <mc:Fallback>
                <p:oleObj name="文档" r:id="rId4" imgW="11109960" imgH="1182370" progId="Word.Document.12">
                  <p:embed/>
                  <p:pic>
                    <p:nvPicPr>
                      <p:cNvPr id="0" name="图片 891023"/>
                      <p:cNvPicPr/>
                      <p:nvPr/>
                    </p:nvPicPr>
                    <p:blipFill>
                      <a:blip r:embed="rId5"/>
                      <a:stretch>
                        <a:fillRect/>
                      </a:stretch>
                    </p:blipFill>
                    <p:spPr>
                      <a:xfrm>
                        <a:off x="615950" y="4958060"/>
                        <a:ext cx="10336213" cy="1095375"/>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615950" y="5718001"/>
          <a:ext cx="10336213" cy="1095375"/>
        </p:xfrm>
        <a:graphic>
          <a:graphicData uri="http://schemas.openxmlformats.org/presentationml/2006/ole">
            <mc:AlternateContent xmlns:mc="http://schemas.openxmlformats.org/markup-compatibility/2006">
              <mc:Choice xmlns:v="urn:schemas-microsoft-com:vml" Requires="v">
                <p:oleObj spid="_x0000_s891025" name="文档" r:id="rId6" imgW="11109960" imgH="1182370" progId="Word.Document.12">
                  <p:embed/>
                </p:oleObj>
              </mc:Choice>
              <mc:Fallback>
                <p:oleObj name="文档" r:id="rId6" imgW="11109960" imgH="1182370" progId="Word.Document.12">
                  <p:embed/>
                  <p:pic>
                    <p:nvPicPr>
                      <p:cNvPr id="0" name="图片 891024"/>
                      <p:cNvPicPr/>
                      <p:nvPr/>
                    </p:nvPicPr>
                    <p:blipFill>
                      <a:blip r:embed="rId7"/>
                      <a:stretch>
                        <a:fillRect/>
                      </a:stretch>
                    </p:blipFill>
                    <p:spPr>
                      <a:xfrm>
                        <a:off x="615950" y="5718001"/>
                        <a:ext cx="10336213" cy="1095375"/>
                      </a:xfrm>
                      <a:prstGeom prst="rect">
                        <a:avLst/>
                      </a:prstGeom>
                    </p:spPr>
                  </p:pic>
                </p:oleObj>
              </mc:Fallback>
            </mc:AlternateContent>
          </a:graphicData>
        </a:graphic>
      </p:graphicFrame>
      <p:sp>
        <p:nvSpPr>
          <p:cNvPr id="40" name="Rectangle 21">
            <a:hlinkClick r:id="rId8"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9"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10"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1"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2"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3"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4"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5"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6"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7"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8"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9"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20"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21"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22"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23"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linds(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blinds(horizontal)">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blinds(horizontal)">
                                      <p:cBhvr>
                                        <p:cTn id="17" dur="500"/>
                                        <p:tgtEl>
                                          <p:spTgt spid="26">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890988"/>
                                        </p:tgtEl>
                                        <p:attrNameLst>
                                          <p:attrName>style.visibility</p:attrName>
                                        </p:attrNameLst>
                                      </p:cBhvr>
                                      <p:to>
                                        <p:strVal val="visible"/>
                                      </p:to>
                                    </p:set>
                                    <p:animEffect transition="in" filter="blinds(horizontal)">
                                      <p:cBhvr>
                                        <p:cTn id="20" dur="500"/>
                                        <p:tgtEl>
                                          <p:spTgt spid="89098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6">
                                            <p:txEl>
                                              <p:pRg st="3" end="3"/>
                                            </p:txEl>
                                          </p:spTgt>
                                        </p:tgtEl>
                                        <p:attrNameLst>
                                          <p:attrName>style.visibility</p:attrName>
                                        </p:attrNameLst>
                                      </p:cBhvr>
                                      <p:to>
                                        <p:strVal val="visible"/>
                                      </p:to>
                                    </p:set>
                                    <p:animEffect transition="in" filter="blinds(horizontal)">
                                      <p:cBhvr>
                                        <p:cTn id="25" dur="500"/>
                                        <p:tgtEl>
                                          <p:spTgt spid="2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6">
                                            <p:txEl>
                                              <p:pRg st="4" end="4"/>
                                            </p:txEl>
                                          </p:spTgt>
                                        </p:tgtEl>
                                        <p:attrNameLst>
                                          <p:attrName>style.visibility</p:attrName>
                                        </p:attrNameLst>
                                      </p:cBhvr>
                                      <p:to>
                                        <p:strVal val="visible"/>
                                      </p:to>
                                    </p:set>
                                    <p:animEffect transition="in" filter="blinds(horizontal)">
                                      <p:cBhvr>
                                        <p:cTn id="30" dur="500"/>
                                        <p:tgtEl>
                                          <p:spTgt spid="2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linds(horizontal)">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504878" y="260648"/>
            <a:ext cx="11182245"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设平面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AME</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的一个法向量为</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26726" y="1042169"/>
          <a:ext cx="8156575" cy="1882775"/>
        </p:xfrm>
        <a:graphic>
          <a:graphicData uri="http://schemas.openxmlformats.org/presentationml/2006/ole">
            <mc:AlternateContent xmlns:mc="http://schemas.openxmlformats.org/markup-compatibility/2006">
              <mc:Choice xmlns:v="urn:schemas-microsoft-com:vml" Requires="v">
                <p:oleObj spid="_x0000_s970798" name="文档" r:id="rId17" imgW="8171815" imgH="1886585" progId="Word.Document.12">
                  <p:embed/>
                </p:oleObj>
              </mc:Choice>
              <mc:Fallback>
                <p:oleObj name="文档" r:id="rId17" imgW="8171815" imgH="1886585" progId="Word.Document.12">
                  <p:embed/>
                  <p:pic>
                    <p:nvPicPr>
                      <p:cNvPr id="0" name="图片 970797"/>
                      <p:cNvPicPr/>
                      <p:nvPr/>
                    </p:nvPicPr>
                    <p:blipFill>
                      <a:blip r:embed="rId18"/>
                      <a:stretch>
                        <a:fillRect/>
                      </a:stretch>
                    </p:blipFill>
                    <p:spPr>
                      <a:xfrm>
                        <a:off x="626726" y="1042169"/>
                        <a:ext cx="8156575" cy="1882775"/>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627063" y="2679700"/>
          <a:ext cx="8112125" cy="1860550"/>
        </p:xfrm>
        <a:graphic>
          <a:graphicData uri="http://schemas.openxmlformats.org/presentationml/2006/ole">
            <mc:AlternateContent xmlns:mc="http://schemas.openxmlformats.org/markup-compatibility/2006">
              <mc:Choice xmlns:v="urn:schemas-microsoft-com:vml" Requires="v">
                <p:oleObj spid="_x0000_s970799" name="文档" r:id="rId19" imgW="8171815" imgH="1886585" progId="Word.Document.12">
                  <p:embed/>
                </p:oleObj>
              </mc:Choice>
              <mc:Fallback>
                <p:oleObj name="文档" r:id="rId19" imgW="8171815" imgH="1886585" progId="Word.Document.12">
                  <p:embed/>
                  <p:pic>
                    <p:nvPicPr>
                      <p:cNvPr id="0" name="图片 970798"/>
                      <p:cNvPicPr/>
                      <p:nvPr/>
                    </p:nvPicPr>
                    <p:blipFill>
                      <a:blip r:embed="rId20"/>
                      <a:stretch>
                        <a:fillRect/>
                      </a:stretch>
                    </p:blipFill>
                    <p:spPr>
                      <a:xfrm>
                        <a:off x="627063" y="2679700"/>
                        <a:ext cx="8112125" cy="1860550"/>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627063" y="3870325"/>
          <a:ext cx="8112125" cy="1276350"/>
        </p:xfrm>
        <a:graphic>
          <a:graphicData uri="http://schemas.openxmlformats.org/presentationml/2006/ole">
            <mc:AlternateContent xmlns:mc="http://schemas.openxmlformats.org/markup-compatibility/2006">
              <mc:Choice xmlns:v="urn:schemas-microsoft-com:vml" Requires="v">
                <p:oleObj spid="_x0000_s970800" name="文档" r:id="rId21" imgW="8223250" imgH="1287145" progId="Word.Document.12">
                  <p:embed/>
                </p:oleObj>
              </mc:Choice>
              <mc:Fallback>
                <p:oleObj name="文档" r:id="rId21" imgW="8223250" imgH="1287145" progId="Word.Document.12">
                  <p:embed/>
                  <p:pic>
                    <p:nvPicPr>
                      <p:cNvPr id="0" name="图片 970799"/>
                      <p:cNvPicPr/>
                      <p:nvPr/>
                    </p:nvPicPr>
                    <p:blipFill>
                      <a:blip r:embed="rId22"/>
                      <a:stretch>
                        <a:fillRect/>
                      </a:stretch>
                    </p:blipFill>
                    <p:spPr>
                      <a:xfrm>
                        <a:off x="627063" y="3870325"/>
                        <a:ext cx="8112125" cy="1276350"/>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627063" y="4815706"/>
          <a:ext cx="8112125" cy="1276350"/>
        </p:xfrm>
        <a:graphic>
          <a:graphicData uri="http://schemas.openxmlformats.org/presentationml/2006/ole">
            <mc:AlternateContent xmlns:mc="http://schemas.openxmlformats.org/markup-compatibility/2006">
              <mc:Choice xmlns:v="urn:schemas-microsoft-com:vml" Requires="v">
                <p:oleObj spid="_x0000_s970801" name="文档" r:id="rId23" imgW="8223250" imgH="1287145" progId="Word.Document.12">
                  <p:embed/>
                </p:oleObj>
              </mc:Choice>
              <mc:Fallback>
                <p:oleObj name="文档" r:id="rId23" imgW="8223250" imgH="1287145" progId="Word.Document.12">
                  <p:embed/>
                  <p:pic>
                    <p:nvPicPr>
                      <p:cNvPr id="0" name="图片 970800"/>
                      <p:cNvPicPr/>
                      <p:nvPr/>
                    </p:nvPicPr>
                    <p:blipFill>
                      <a:blip r:embed="rId24"/>
                      <a:stretch>
                        <a:fillRect/>
                      </a:stretch>
                    </p:blipFill>
                    <p:spPr>
                      <a:xfrm>
                        <a:off x="627063" y="4815706"/>
                        <a:ext cx="8112125" cy="1276350"/>
                      </a:xfrm>
                      <a:prstGeom prst="rect">
                        <a:avLst/>
                      </a:prstGeom>
                    </p:spPr>
                  </p:pic>
                </p:oleObj>
              </mc:Fallback>
            </mc:AlternateContent>
          </a:graphicData>
        </a:graphic>
      </p:graphicFrame>
      <p:sp>
        <p:nvSpPr>
          <p:cNvPr id="25" name="矩形 24"/>
          <p:cNvSpPr/>
          <p:nvPr/>
        </p:nvSpPr>
        <p:spPr>
          <a:xfrm>
            <a:off x="504878" y="5734619"/>
            <a:ext cx="11182245"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AMD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的一个法向量为</a:t>
            </a:r>
            <a:r>
              <a:rPr lang="en-US" altLang="zh-CN" sz="2800" b="1"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7" name="Picture 108" descr="250"/>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149" y="1206479"/>
            <a:ext cx="3063468" cy="298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linds(horizontal)">
                                      <p:cBhvr>
                                        <p:cTn id="7" dur="500"/>
                                        <p:tgtEl>
                                          <p:spTgt spid="2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blinds(horizontal)">
                                      <p:cBhvr>
                                        <p:cTn id="35"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764704"/>
            <a:ext cx="11187139" cy="664477"/>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运用向量法常有两种</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途径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93916" y="1490340"/>
          <a:ext cx="11050588" cy="2298700"/>
        </p:xfrm>
        <a:graphic>
          <a:graphicData uri="http://schemas.openxmlformats.org/presentationml/2006/ole">
            <mc:AlternateContent xmlns:mc="http://schemas.openxmlformats.org/markup-compatibility/2006">
              <mc:Choice xmlns:v="urn:schemas-microsoft-com:vml" Requires="v">
                <p:oleObj spid="_x0000_s920597" name="文档" r:id="rId1" imgW="11052175" imgH="2299970" progId="Word.Document.12">
                  <p:embed/>
                </p:oleObj>
              </mc:Choice>
              <mc:Fallback>
                <p:oleObj name="文档" r:id="rId1" imgW="11052175" imgH="2299970" progId="Word.Document.12">
                  <p:embed/>
                  <p:pic>
                    <p:nvPicPr>
                      <p:cNvPr id="0" name="图片 920596"/>
                      <p:cNvPicPr/>
                      <p:nvPr/>
                    </p:nvPicPr>
                    <p:blipFill>
                      <a:blip r:embed="rId2"/>
                      <a:stretch>
                        <a:fillRect/>
                      </a:stretch>
                    </p:blipFill>
                    <p:spPr>
                      <a:xfrm>
                        <a:off x="593916" y="1490340"/>
                        <a:ext cx="11050588" cy="2298700"/>
                      </a:xfrm>
                      <a:prstGeom prst="rect">
                        <a:avLst/>
                      </a:prstGeom>
                    </p:spPr>
                  </p:pic>
                </p:oleObj>
              </mc:Fallback>
            </mc:AlternateContent>
          </a:graphicData>
        </a:graphic>
      </p:graphicFrame>
      <p:sp>
        <p:nvSpPr>
          <p:cNvPr id="4" name="矩形 3"/>
          <p:cNvSpPr/>
          <p:nvPr/>
        </p:nvSpPr>
        <p:spPr>
          <a:xfrm>
            <a:off x="502431" y="3663867"/>
            <a:ext cx="11187139"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坐标法：根据题目条件建立恰当的空间直角坐标系，写出相关各点的坐标，利用坐标法求线线角，避免了传统找角或作角的步骤，使过程变得简单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4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26726" y="1042169"/>
          <a:ext cx="8156575" cy="1882775"/>
        </p:xfrm>
        <a:graphic>
          <a:graphicData uri="http://schemas.openxmlformats.org/presentationml/2006/ole">
            <mc:AlternateContent xmlns:mc="http://schemas.openxmlformats.org/markup-compatibility/2006">
              <mc:Choice xmlns:v="urn:schemas-microsoft-com:vml" Requires="v">
                <p:oleObj spid="_x0000_s971788" name="文档" r:id="rId19" imgW="8171815" imgH="1886585" progId="Word.Document.12">
                  <p:embed/>
                </p:oleObj>
              </mc:Choice>
              <mc:Fallback>
                <p:oleObj name="文档" r:id="rId19" imgW="8171815" imgH="1886585" progId="Word.Document.12">
                  <p:embed/>
                  <p:pic>
                    <p:nvPicPr>
                      <p:cNvPr id="0" name="图片 971787"/>
                      <p:cNvPicPr/>
                      <p:nvPr/>
                    </p:nvPicPr>
                    <p:blipFill>
                      <a:blip r:embed="rId20"/>
                      <a:stretch>
                        <a:fillRect/>
                      </a:stretch>
                    </p:blipFill>
                    <p:spPr>
                      <a:xfrm>
                        <a:off x="626726" y="1042169"/>
                        <a:ext cx="8156575" cy="1882775"/>
                      </a:xfrm>
                      <a:prstGeom prst="rect">
                        <a:avLst/>
                      </a:prstGeom>
                    </p:spPr>
                  </p:pic>
                </p:oleObj>
              </mc:Fallback>
            </mc:AlternateContent>
          </a:graphicData>
        </a:graphic>
      </p:graphicFrame>
      <p:sp>
        <p:nvSpPr>
          <p:cNvPr id="25" name="矩形 24"/>
          <p:cNvSpPr/>
          <p:nvPr/>
        </p:nvSpPr>
        <p:spPr>
          <a:xfrm>
            <a:off x="504878" y="2132856"/>
            <a:ext cx="11182245"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a:latin typeface="Times New Roman" panose="02020603050405020304" pitchFamily="18" charset="0"/>
                <a:ea typeface="黑体" panose="02010609060101010101" charset="-122"/>
                <a:cs typeface="Courier New" panose="02070309020205020404" pitchFamily="49" charset="0"/>
              </a:rPr>
              <a:t>E</a:t>
            </a:r>
            <a:r>
              <a:rPr lang="zh-CN" altLang="zh-CN" sz="2800" kern="100">
                <a:latin typeface="Times New Roman" panose="02020603050405020304" pitchFamily="18" charset="0"/>
                <a:ea typeface="黑体" panose="02010609060101010101" charset="-122"/>
                <a:cs typeface="Times New Roman" panose="02020603050405020304" pitchFamily="18" charset="0"/>
              </a:rPr>
              <a:t>为</a:t>
            </a:r>
            <a:r>
              <a:rPr lang="en-US" altLang="zh-CN" sz="2800" i="1" kern="100">
                <a:latin typeface="Times New Roman" panose="02020603050405020304" pitchFamily="18" charset="0"/>
                <a:ea typeface="黑体" panose="02010609060101010101" charset="-122"/>
                <a:cs typeface="Courier New" panose="02070309020205020404" pitchFamily="49" charset="0"/>
              </a:rPr>
              <a:t>BD</a:t>
            </a:r>
            <a:r>
              <a:rPr lang="zh-CN" altLang="zh-CN" sz="2800" kern="100">
                <a:latin typeface="Times New Roman" panose="02020603050405020304" pitchFamily="18" charset="0"/>
                <a:ea typeface="黑体" panose="02010609060101010101" charset="-122"/>
                <a:cs typeface="Times New Roman" panose="02020603050405020304" pitchFamily="18" charset="0"/>
              </a:rPr>
              <a:t>的中点</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7" name="Picture 108" descr="250"/>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149" y="1206479"/>
            <a:ext cx="3063468" cy="298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blinds(horizontal)">
                                      <p:cBhvr>
                                        <p:cTn id="15"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419FC0"/>
        </a:solidFill>
        <a:effectLst/>
      </p:bgPr>
    </p:bg>
    <p:spTree>
      <p:nvGrpSpPr>
        <p:cNvPr id="1" name=""/>
        <p:cNvGrpSpPr/>
        <p:nvPr/>
      </p:nvGrpSpPr>
      <p:grpSpPr>
        <a:xfrm>
          <a:off x="0" y="0"/>
          <a:ext cx="0" cy="0"/>
          <a:chOff x="0" y="0"/>
          <a:chExt cx="0" cy="0"/>
        </a:xfrm>
      </p:grpSpPr>
      <p:sp>
        <p:nvSpPr>
          <p:cNvPr id="4" name="矩形 3"/>
          <p:cNvSpPr/>
          <p:nvPr/>
        </p:nvSpPr>
        <p:spPr>
          <a:xfrm>
            <a:off x="982662" y="2060345"/>
            <a:ext cx="11209337" cy="2223358"/>
          </a:xfrm>
          <a:prstGeom prst="rect">
            <a:avLst/>
          </a:prstGeom>
          <a:solidFill>
            <a:schemeClr val="bg1"/>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7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chemeClr val="bg1">
              <a:lumMod val="95000"/>
              <a:alpha val="30000"/>
            </a:schemeClr>
          </a:solidFill>
          <a:ln>
            <a:noFill/>
          </a:ln>
        </p:spPr>
        <p:txBody>
          <a:bodyPr vert="horz" wrap="square" lIns="91440" tIns="45720" rIns="91440" bIns="45720" numCol="1" anchor="t" anchorCtr="0" compatLnSpc="1"/>
          <a:lstStyle/>
          <a:p>
            <a:endParaRPr lang="zh-CN" altLang="en-US"/>
          </a:p>
        </p:txBody>
      </p:sp>
      <p:sp>
        <p:nvSpPr>
          <p:cNvPr id="9" name="矩形 8"/>
          <p:cNvSpPr/>
          <p:nvPr/>
        </p:nvSpPr>
        <p:spPr>
          <a:xfrm>
            <a:off x="3255955" y="2328244"/>
            <a:ext cx="4648455" cy="670088"/>
          </a:xfrm>
          <a:prstGeom prst="rect">
            <a:avLst/>
          </a:prstGeom>
        </p:spPr>
        <p:txBody>
          <a:bodyPr wrap="square" lIns="91410" tIns="45704" rIns="91410" bIns="45704">
            <a:spAutoFit/>
          </a:bodyPr>
          <a:lstStyle/>
          <a:p>
            <a:pPr algn="ctr">
              <a:lnSpc>
                <a:spcPct val="130000"/>
              </a:lnSpc>
              <a:defRPr/>
            </a:pPr>
            <a:r>
              <a:rPr lang="zh-CN" altLang="en-US" sz="3200" b="1" dirty="0">
                <a:solidFill>
                  <a:schemeClr val="tx1">
                    <a:lumMod val="50000"/>
                    <a:lumOff val="50000"/>
                  </a:schemeClr>
                </a:solidFill>
                <a:latin typeface="微软雅黑" panose="020B0503020204020204" pitchFamily="34" charset="-122"/>
              </a:rPr>
              <a:t>本课结束</a:t>
            </a:r>
            <a:endParaRPr lang="zh-CN" altLang="en-US" sz="3200" b="1" dirty="0">
              <a:solidFill>
                <a:schemeClr val="tx1">
                  <a:lumMod val="50000"/>
                  <a:lumOff val="50000"/>
                </a:schemeClr>
              </a:solidFill>
              <a:latin typeface="微软雅黑" panose="020B0503020204020204" pitchFamily="34" charset="-122"/>
            </a:endParaRPr>
          </a:p>
        </p:txBody>
      </p:sp>
      <p:sp>
        <p:nvSpPr>
          <p:cNvPr id="10" name="标题 1"/>
          <p:cNvSpPr txBox="1"/>
          <p:nvPr/>
        </p:nvSpPr>
        <p:spPr>
          <a:xfrm>
            <a:off x="1847528" y="3092009"/>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anose="020B0503020204020204" pitchFamily="34" charset="-122"/>
              </a:rPr>
              <a:t>更多精彩内容请登录：</a:t>
            </a:r>
            <a:r>
              <a:rPr lang="en-US" altLang="zh-CN" sz="2700" b="1" dirty="0" smtClean="0">
                <a:latin typeface="微软雅黑" panose="020B0503020204020204" pitchFamily="34" charset="-122"/>
              </a:rPr>
              <a:t>www.xinjiaoyu.com</a:t>
            </a:r>
            <a:endParaRPr lang="zh-CN" altLang="en-US" sz="2700" b="1" dirty="0">
              <a:latin typeface="微软雅黑" panose="020B0503020204020204" pitchFamily="34" charset="-122"/>
            </a:endParaRPr>
          </a:p>
        </p:txBody>
      </p:sp>
      <p:sp>
        <p:nvSpPr>
          <p:cNvPr id="11"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435">
                                          <p:stCondLst>
                                            <p:cond delay="0"/>
                                          </p:stCondLst>
                                        </p:cTn>
                                        <p:tgtEl>
                                          <p:spTgt spid="10"/>
                                        </p:tgtEl>
                                      </p:cBhvr>
                                    </p:animEffect>
                                    <p:anim calcmode="lin" valueType="num">
                                      <p:cBhvr>
                                        <p:cTn id="8"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13" dur="20">
                                          <p:stCondLst>
                                            <p:cond delay="487"/>
                                          </p:stCondLst>
                                        </p:cTn>
                                        <p:tgtEl>
                                          <p:spTgt spid="10"/>
                                        </p:tgtEl>
                                      </p:cBhvr>
                                      <p:to x="100000" y="60000"/>
                                    </p:animScale>
                                    <p:animScale>
                                      <p:cBhvr>
                                        <p:cTn id="14" dur="124" decel="50000">
                                          <p:stCondLst>
                                            <p:cond delay="507"/>
                                          </p:stCondLst>
                                        </p:cTn>
                                        <p:tgtEl>
                                          <p:spTgt spid="10"/>
                                        </p:tgtEl>
                                      </p:cBhvr>
                                      <p:to x="100000" y="100000"/>
                                    </p:animScale>
                                    <p:animScale>
                                      <p:cBhvr>
                                        <p:cTn id="15" dur="20">
                                          <p:stCondLst>
                                            <p:cond delay="984"/>
                                          </p:stCondLst>
                                        </p:cTn>
                                        <p:tgtEl>
                                          <p:spTgt spid="10"/>
                                        </p:tgtEl>
                                      </p:cBhvr>
                                      <p:to x="100000" y="80000"/>
                                    </p:animScale>
                                    <p:animScale>
                                      <p:cBhvr>
                                        <p:cTn id="16" dur="124" decel="50000">
                                          <p:stCondLst>
                                            <p:cond delay="1004"/>
                                          </p:stCondLst>
                                        </p:cTn>
                                        <p:tgtEl>
                                          <p:spTgt spid="10"/>
                                        </p:tgtEl>
                                      </p:cBhvr>
                                      <p:to x="100000" y="100000"/>
                                    </p:animScale>
                                    <p:animScale>
                                      <p:cBhvr>
                                        <p:cTn id="17" dur="20">
                                          <p:stCondLst>
                                            <p:cond delay="1231"/>
                                          </p:stCondLst>
                                        </p:cTn>
                                        <p:tgtEl>
                                          <p:spTgt spid="10"/>
                                        </p:tgtEl>
                                      </p:cBhvr>
                                      <p:to x="100000" y="90000"/>
                                    </p:animScale>
                                    <p:animScale>
                                      <p:cBhvr>
                                        <p:cTn id="18" dur="124" decel="50000">
                                          <p:stCondLst>
                                            <p:cond delay="1251"/>
                                          </p:stCondLst>
                                        </p:cTn>
                                        <p:tgtEl>
                                          <p:spTgt spid="10"/>
                                        </p:tgtEl>
                                      </p:cBhvr>
                                      <p:to x="100000" y="100000"/>
                                    </p:animScale>
                                    <p:animScale>
                                      <p:cBhvr>
                                        <p:cTn id="19" dur="20">
                                          <p:stCondLst>
                                            <p:cond delay="1356"/>
                                          </p:stCondLst>
                                        </p:cTn>
                                        <p:tgtEl>
                                          <p:spTgt spid="10"/>
                                        </p:tgtEl>
                                      </p:cBhvr>
                                      <p:to x="100000" y="95000"/>
                                    </p:animScale>
                                    <p:animScale>
                                      <p:cBhvr>
                                        <p:cTn id="20" dur="124" decel="50000">
                                          <p:stCondLst>
                                            <p:cond delay="137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p="http://schemas.openxmlformats.org/presentationml/2006/main">
  <p:tag name="MH" val="20150816225314"/>
  <p:tag name="MH_LIBRARY" val="GRAPHIC"/>
  <p:tag name="MH_TYPE" val="SubTitle"/>
  <p:tag name="MH_ORDER" val="1"/>
</p:tagLst>
</file>

<file path=ppt/tags/tag2.xml><?xml version="1.0" encoding="utf-8"?>
<p:tagLst xmlns:p="http://schemas.openxmlformats.org/presentationml/2006/main">
  <p:tag name="MH" val="20150816225314"/>
  <p:tag name="MH_LIBRARY" val="GRAPHIC"/>
  <p:tag name="MH_TYPE" val="SubTitle"/>
  <p:tag name="MH_ORDER" val="1"/>
</p:tagLst>
</file>

<file path=ppt/tags/tag3.xml><?xml version="1.0" encoding="utf-8"?>
<p:tagLst xmlns:p="http://schemas.openxmlformats.org/presentationml/2006/main">
  <p:tag name="MH" val="20150816225314"/>
  <p:tag name="MH_LIBRARY" val="GRAPHIC"/>
  <p:tag name="MH_TYPE" val="SubTitle"/>
  <p:tag name="MH_ORDER" val="1"/>
</p:tagLst>
</file>

<file path=ppt/theme/theme1.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6901</Words>
  <Application>WPS 演示</Application>
  <PresentationFormat>宽屏</PresentationFormat>
  <Paragraphs>1899</Paragraphs>
  <Slides>91</Slides>
  <Notes>3</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164</vt:i4>
      </vt:variant>
      <vt:variant>
        <vt:lpstr>幻灯片标题</vt:lpstr>
      </vt:variant>
      <vt:variant>
        <vt:i4>91</vt:i4>
      </vt:variant>
    </vt:vector>
  </HeadingPairs>
  <TitlesOfParts>
    <vt:vector size="274" baseType="lpstr">
      <vt:lpstr>Arial</vt:lpstr>
      <vt:lpstr>宋体</vt:lpstr>
      <vt:lpstr>Wingdings</vt:lpstr>
      <vt:lpstr>微软雅黑</vt:lpstr>
      <vt:lpstr>Times New Roman</vt:lpstr>
      <vt:lpstr>方正中等线简体</vt:lpstr>
      <vt:lpstr>Courier New</vt:lpstr>
      <vt:lpstr>明黑</vt:lpstr>
      <vt:lpstr>黑体</vt:lpstr>
      <vt:lpstr>Calibri</vt:lpstr>
      <vt:lpstr>Arial</vt:lpstr>
      <vt:lpstr>华文细黑</vt:lpstr>
      <vt:lpstr>Arial Unicode MS</vt:lpstr>
      <vt:lpstr>MS Gothic</vt:lpstr>
      <vt:lpstr>Broadway</vt:lpstr>
      <vt:lpstr>楷体</vt:lpstr>
      <vt:lpstr>经典繁仿黑</vt:lpstr>
      <vt:lpstr>细等线拼音字体</vt:lpstr>
      <vt:lpstr>1_Office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木鸟飞²⁰¹⁸</cp:lastModifiedBy>
  <cp:revision>2057</cp:revision>
  <dcterms:created xsi:type="dcterms:W3CDTF">2019-11-13T09:14:00Z</dcterms:created>
  <dcterms:modified xsi:type="dcterms:W3CDTF">2022-02-18T13:50:33Z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208E2BD9216B48C788DA3611311CB7AE</vt:lpwstr>
  </property>
  <property fmtid="{D5CDD505-2E9C-101B-9397-08002B2CF9AE}" pid="3" name="KSOProductBuildVer">
    <vt:lpwstr>2052-11.1.0.11116</vt:lpwstr>
  </property>
</Properties>
</file>