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docx" ContentType="application/vnd.openxmlformats-officedocument.wordprocessingml.document"/>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72"/>
  </p:handoutMasterIdLst>
  <p:sldIdLst>
    <p:sldId id="592" r:id="rId3"/>
    <p:sldId id="257" r:id="rId4"/>
    <p:sldId id="624" r:id="rId5"/>
    <p:sldId id="625" r:id="rId7"/>
    <p:sldId id="827" r:id="rId8"/>
    <p:sldId id="891" r:id="rId9"/>
    <p:sldId id="844" r:id="rId10"/>
    <p:sldId id="775" r:id="rId11"/>
    <p:sldId id="886" r:id="rId12"/>
    <p:sldId id="626" r:id="rId13"/>
    <p:sldId id="779" r:id="rId14"/>
    <p:sldId id="892" r:id="rId15"/>
    <p:sldId id="893" r:id="rId16"/>
    <p:sldId id="894" r:id="rId17"/>
    <p:sldId id="807" r:id="rId18"/>
    <p:sldId id="711" r:id="rId19"/>
    <p:sldId id="895" r:id="rId20"/>
    <p:sldId id="896" r:id="rId21"/>
    <p:sldId id="627" r:id="rId22"/>
    <p:sldId id="759" r:id="rId23"/>
    <p:sldId id="882" r:id="rId24"/>
    <p:sldId id="887" r:id="rId25"/>
    <p:sldId id="897" r:id="rId26"/>
    <p:sldId id="898" r:id="rId27"/>
    <p:sldId id="899" r:id="rId28"/>
    <p:sldId id="900" r:id="rId29"/>
    <p:sldId id="865" r:id="rId30"/>
    <p:sldId id="725" r:id="rId31"/>
    <p:sldId id="901" r:id="rId32"/>
    <p:sldId id="902" r:id="rId33"/>
    <p:sldId id="903" r:id="rId34"/>
    <p:sldId id="904" r:id="rId35"/>
    <p:sldId id="914" r:id="rId36"/>
    <p:sldId id="911" r:id="rId37"/>
    <p:sldId id="912" r:id="rId38"/>
    <p:sldId id="913" r:id="rId39"/>
    <p:sldId id="425" r:id="rId40"/>
    <p:sldId id="270" r:id="rId41"/>
    <p:sldId id="291" r:id="rId42"/>
    <p:sldId id="305" r:id="rId43"/>
    <p:sldId id="292" r:id="rId44"/>
    <p:sldId id="293" r:id="rId45"/>
    <p:sldId id="318" r:id="rId46"/>
    <p:sldId id="319" r:id="rId47"/>
    <p:sldId id="320" r:id="rId48"/>
    <p:sldId id="321" r:id="rId49"/>
    <p:sldId id="322" r:id="rId50"/>
    <p:sldId id="323" r:id="rId51"/>
    <p:sldId id="324" r:id="rId52"/>
    <p:sldId id="325" r:id="rId53"/>
    <p:sldId id="326" r:id="rId54"/>
    <p:sldId id="915" r:id="rId55"/>
    <p:sldId id="327" r:id="rId56"/>
    <p:sldId id="916" r:id="rId57"/>
    <p:sldId id="917" r:id="rId58"/>
    <p:sldId id="328" r:id="rId59"/>
    <p:sldId id="918" r:id="rId60"/>
    <p:sldId id="329" r:id="rId61"/>
    <p:sldId id="330" r:id="rId62"/>
    <p:sldId id="331" r:id="rId63"/>
    <p:sldId id="332" r:id="rId64"/>
    <p:sldId id="919" r:id="rId65"/>
    <p:sldId id="333" r:id="rId66"/>
    <p:sldId id="889" r:id="rId67"/>
    <p:sldId id="334" r:id="rId68"/>
    <p:sldId id="890" r:id="rId69"/>
    <p:sldId id="920" r:id="rId70"/>
    <p:sldId id="593" r:id="rId7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A6BCD6"/>
    <a:srgbClr val="34AAD3"/>
    <a:srgbClr val="97D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5131" autoAdjust="0"/>
  </p:normalViewPr>
  <p:slideViewPr>
    <p:cSldViewPr>
      <p:cViewPr varScale="1">
        <p:scale>
          <a:sx n="103" d="100"/>
          <a:sy n="103" d="100"/>
        </p:scale>
        <p:origin x="96" y="294"/>
      </p:cViewPr>
      <p:guideLst/>
    </p:cSldViewPr>
  </p:slideViewPr>
  <p:notesTextViewPr>
    <p:cViewPr>
      <p:scale>
        <a:sx n="75" d="100"/>
        <a:sy n="75" d="100"/>
      </p:scale>
      <p:origin x="0" y="0"/>
    </p:cViewPr>
  </p:notesTextViewPr>
  <p:notesViewPr>
    <p:cSldViewPr>
      <p:cViewPr varScale="1">
        <p:scale>
          <a:sx n="86" d="100"/>
          <a:sy n="86" d="100"/>
        </p:scale>
        <p:origin x="3762" y="5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5" Type="http://schemas.openxmlformats.org/officeDocument/2006/relationships/tableStyles" Target="tableStyles.xml"/><Relationship Id="rId74" Type="http://schemas.openxmlformats.org/officeDocument/2006/relationships/viewProps" Target="viewProps.xml"/><Relationship Id="rId73" Type="http://schemas.openxmlformats.org/officeDocument/2006/relationships/presProps" Target="presProps.xml"/><Relationship Id="rId72" Type="http://schemas.openxmlformats.org/officeDocument/2006/relationships/handoutMaster" Target="handoutMasters/handoutMaster1.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notesMaster" Target="notesMasters/notesMaster1.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4" Type="http://schemas.openxmlformats.org/officeDocument/2006/relationships/image" Target="../media/image21.emf"/><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13.vml.rels><?xml version="1.0" encoding="UTF-8" standalone="yes"?>
<Relationships xmlns="http://schemas.openxmlformats.org/package/2006/relationships"><Relationship Id="rId5" Type="http://schemas.openxmlformats.org/officeDocument/2006/relationships/image" Target="../media/image28.emf"/><Relationship Id="rId4" Type="http://schemas.openxmlformats.org/officeDocument/2006/relationships/image" Target="../media/image27.emf"/><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s>
</file>

<file path=ppt/drawings/_rels/vmlDrawing14.vml.rels><?xml version="1.0" encoding="UTF-8" standalone="yes"?>
<Relationships xmlns="http://schemas.openxmlformats.org/package/2006/relationships"><Relationship Id="rId4" Type="http://schemas.openxmlformats.org/officeDocument/2006/relationships/image" Target="../media/image32.emf"/><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s>
</file>

<file path=ppt/drawings/_rels/vmlDrawing15.vml.rels><?xml version="1.0" encoding="UTF-8" standalone="yes"?>
<Relationships xmlns="http://schemas.openxmlformats.org/package/2006/relationships"><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image" Target="../media/image51.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image" Target="../media/image5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image" Target="../media/image6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image" Target="../media/image69.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image" Target="../media/image7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image" Target="../media/image82.e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image" Target="../media/image84.e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image" Target="../media/image86.emf"/></Relationships>
</file>

<file path=ppt/drawings/_rels/vmlDrawing5.vml.rels><?xml version="1.0" encoding="UTF-8" standalone="yes"?>
<Relationships xmlns="http://schemas.openxmlformats.org/package/2006/relationships"><Relationship Id="rId4" Type="http://schemas.openxmlformats.org/officeDocument/2006/relationships/image" Target="../media/image10.emf"/><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21BDE6-D7CD-48AD-91D0-877B0016848D}"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9211A-EC15-48AF-9C00-CA884EFBB4D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F05D6-131D-4D04-9AD1-97898E0FD84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8344D-7117-4F88-AAA4-2EDA16E40D4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a:solidFill>
                  <a:srgbClr val="000000"/>
                </a:solidFill>
              </a:rPr>
            </a:fld>
            <a:endParaRPr lang="zh-CN" altLang="en-US">
              <a:solidFill>
                <a:srgbClr val="000000"/>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a:solidFill>
                  <a:srgbClr val="000000"/>
                </a:solidFill>
              </a:rPr>
            </a:fld>
            <a:endParaRPr lang="zh-CN" alt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内容与标题">
    <p:spTree>
      <p:nvGrpSpPr>
        <p:cNvPr id="1" name=""/>
        <p:cNvGrpSpPr/>
        <p:nvPr/>
      </p:nvGrpSpPr>
      <p:grpSpPr>
        <a:xfrm>
          <a:off x="0" y="0"/>
          <a:ext cx="0" cy="0"/>
          <a:chOff x="0" y="0"/>
          <a:chExt cx="0" cy="0"/>
        </a:xfrm>
      </p:grpSpPr>
      <p:sp>
        <p:nvSpPr>
          <p:cNvPr id="8" name="矩形 7"/>
          <p:cNvSpPr/>
          <p:nvPr userDrawn="1"/>
        </p:nvSpPr>
        <p:spPr>
          <a:xfrm>
            <a:off x="0" y="3212976"/>
            <a:ext cx="12190413" cy="3646612"/>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3429000"/>
            <a:ext cx="12190413" cy="3430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内容与标题">
    <p:spTree>
      <p:nvGrpSpPr>
        <p:cNvPr id="1" name=""/>
        <p:cNvGrpSpPr/>
        <p:nvPr/>
      </p:nvGrpSpPr>
      <p:grpSpPr>
        <a:xfrm>
          <a:off x="0" y="0"/>
          <a:ext cx="0" cy="0"/>
          <a:chOff x="0" y="0"/>
          <a:chExt cx="0" cy="0"/>
        </a:xfrm>
      </p:grpSpPr>
      <p:sp>
        <p:nvSpPr>
          <p:cNvPr id="8" name="矩形 7"/>
          <p:cNvSpPr/>
          <p:nvPr userDrawn="1"/>
        </p:nvSpPr>
        <p:spPr>
          <a:xfrm>
            <a:off x="0" y="3717032"/>
            <a:ext cx="12190413" cy="314255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内容与标题">
    <p:spTree>
      <p:nvGrpSpPr>
        <p:cNvPr id="1" name=""/>
        <p:cNvGrpSpPr/>
        <p:nvPr/>
      </p:nvGrpSpPr>
      <p:grpSpPr>
        <a:xfrm>
          <a:off x="0" y="0"/>
          <a:ext cx="0" cy="0"/>
          <a:chOff x="0" y="0"/>
          <a:chExt cx="0" cy="0"/>
        </a:xfrm>
      </p:grpSpPr>
      <p:sp>
        <p:nvSpPr>
          <p:cNvPr id="8" name="矩形 7"/>
          <p:cNvSpPr/>
          <p:nvPr userDrawn="1"/>
        </p:nvSpPr>
        <p:spPr>
          <a:xfrm>
            <a:off x="0" y="3861048"/>
            <a:ext cx="12190413" cy="2998540"/>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内容与标题">
    <p:spTree>
      <p:nvGrpSpPr>
        <p:cNvPr id="1" name=""/>
        <p:cNvGrpSpPr/>
        <p:nvPr/>
      </p:nvGrpSpPr>
      <p:grpSpPr>
        <a:xfrm>
          <a:off x="0" y="0"/>
          <a:ext cx="0" cy="0"/>
          <a:chOff x="0" y="0"/>
          <a:chExt cx="0" cy="0"/>
        </a:xfrm>
      </p:grpSpPr>
      <p:sp>
        <p:nvSpPr>
          <p:cNvPr id="8" name="矩形 7"/>
          <p:cNvSpPr/>
          <p:nvPr userDrawn="1"/>
        </p:nvSpPr>
        <p:spPr>
          <a:xfrm>
            <a:off x="0" y="4293096"/>
            <a:ext cx="12190413" cy="2566492"/>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内容与标题">
    <p:spTree>
      <p:nvGrpSpPr>
        <p:cNvPr id="1" name=""/>
        <p:cNvGrpSpPr/>
        <p:nvPr/>
      </p:nvGrpSpPr>
      <p:grpSpPr>
        <a:xfrm>
          <a:off x="0" y="0"/>
          <a:ext cx="0" cy="0"/>
          <a:chOff x="0" y="0"/>
          <a:chExt cx="0" cy="0"/>
        </a:xfrm>
      </p:grpSpPr>
      <p:sp>
        <p:nvSpPr>
          <p:cNvPr id="8" name="矩形 7"/>
          <p:cNvSpPr/>
          <p:nvPr userDrawn="1"/>
        </p:nvSpPr>
        <p:spPr>
          <a:xfrm>
            <a:off x="0" y="4509120"/>
            <a:ext cx="12190413" cy="23504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内容与标题">
    <p:spTree>
      <p:nvGrpSpPr>
        <p:cNvPr id="1" name=""/>
        <p:cNvGrpSpPr/>
        <p:nvPr/>
      </p:nvGrpSpPr>
      <p:grpSpPr>
        <a:xfrm>
          <a:off x="0" y="0"/>
          <a:ext cx="0" cy="0"/>
          <a:chOff x="0" y="0"/>
          <a:chExt cx="0" cy="0"/>
        </a:xfrm>
      </p:grpSpPr>
      <p:sp>
        <p:nvSpPr>
          <p:cNvPr id="8" name="矩形 7"/>
          <p:cNvSpPr/>
          <p:nvPr userDrawn="1"/>
        </p:nvSpPr>
        <p:spPr>
          <a:xfrm>
            <a:off x="0" y="4869160"/>
            <a:ext cx="12190413" cy="19904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内容与标题">
    <p:spTree>
      <p:nvGrpSpPr>
        <p:cNvPr id="1" name=""/>
        <p:cNvGrpSpPr/>
        <p:nvPr/>
      </p:nvGrpSpPr>
      <p:grpSpPr>
        <a:xfrm>
          <a:off x="0" y="0"/>
          <a:ext cx="0" cy="0"/>
          <a:chOff x="0" y="0"/>
          <a:chExt cx="0" cy="0"/>
        </a:xfrm>
      </p:grpSpPr>
      <p:sp>
        <p:nvSpPr>
          <p:cNvPr id="8" name="矩形 7"/>
          <p:cNvSpPr/>
          <p:nvPr userDrawn="1"/>
        </p:nvSpPr>
        <p:spPr>
          <a:xfrm>
            <a:off x="0" y="5229200"/>
            <a:ext cx="12190413" cy="16303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内容与标题">
    <p:spTree>
      <p:nvGrpSpPr>
        <p:cNvPr id="1" name=""/>
        <p:cNvGrpSpPr/>
        <p:nvPr/>
      </p:nvGrpSpPr>
      <p:grpSpPr>
        <a:xfrm>
          <a:off x="0" y="0"/>
          <a:ext cx="0" cy="0"/>
          <a:chOff x="0" y="0"/>
          <a:chExt cx="0" cy="0"/>
        </a:xfrm>
      </p:grpSpPr>
      <p:sp>
        <p:nvSpPr>
          <p:cNvPr id="8" name="矩形 7"/>
          <p:cNvSpPr/>
          <p:nvPr userDrawn="1"/>
        </p:nvSpPr>
        <p:spPr>
          <a:xfrm>
            <a:off x="0" y="5589240"/>
            <a:ext cx="12190413" cy="12703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内容与标题">
    <p:spTree>
      <p:nvGrpSpPr>
        <p:cNvPr id="1" name=""/>
        <p:cNvGrpSpPr/>
        <p:nvPr/>
      </p:nvGrpSpPr>
      <p:grpSpPr>
        <a:xfrm>
          <a:off x="0" y="0"/>
          <a:ext cx="0" cy="0"/>
          <a:chOff x="0" y="0"/>
          <a:chExt cx="0" cy="0"/>
        </a:xfrm>
      </p:grpSpPr>
      <p:sp>
        <p:nvSpPr>
          <p:cNvPr id="8" name="矩形 7"/>
          <p:cNvSpPr/>
          <p:nvPr userDrawn="1"/>
        </p:nvSpPr>
        <p:spPr>
          <a:xfrm>
            <a:off x="0" y="5877272"/>
            <a:ext cx="12190413" cy="9823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0"/>
            <a:ext cx="12190413" cy="6859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836712"/>
            <a:ext cx="12190413" cy="60212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268760"/>
            <a:ext cx="12190413" cy="55908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628800"/>
            <a:ext cx="12190413" cy="52307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1988840"/>
            <a:ext cx="12190413" cy="48707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内容与标题">
    <p:spTree>
      <p:nvGrpSpPr>
        <p:cNvPr id="1" name=""/>
        <p:cNvGrpSpPr/>
        <p:nvPr/>
      </p:nvGrpSpPr>
      <p:grpSpPr>
        <a:xfrm>
          <a:off x="0" y="0"/>
          <a:ext cx="0" cy="0"/>
          <a:chOff x="0" y="0"/>
          <a:chExt cx="0" cy="0"/>
        </a:xfrm>
      </p:grpSpPr>
      <p:sp>
        <p:nvSpPr>
          <p:cNvPr id="8" name="矩形 7"/>
          <p:cNvSpPr/>
          <p:nvPr userDrawn="1"/>
        </p:nvSpPr>
        <p:spPr>
          <a:xfrm>
            <a:off x="0" y="2276872"/>
            <a:ext cx="12190413" cy="45827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内容与标题">
    <p:spTree>
      <p:nvGrpSpPr>
        <p:cNvPr id="1" name=""/>
        <p:cNvGrpSpPr/>
        <p:nvPr/>
      </p:nvGrpSpPr>
      <p:grpSpPr>
        <a:xfrm>
          <a:off x="0" y="0"/>
          <a:ext cx="0" cy="0"/>
          <a:chOff x="0" y="0"/>
          <a:chExt cx="0" cy="0"/>
        </a:xfrm>
      </p:grpSpPr>
      <p:sp>
        <p:nvSpPr>
          <p:cNvPr id="8" name="矩形 7"/>
          <p:cNvSpPr/>
          <p:nvPr userDrawn="1"/>
        </p:nvSpPr>
        <p:spPr>
          <a:xfrm>
            <a:off x="0" y="2708920"/>
            <a:ext cx="12190413" cy="41506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image" Target="../media/image1.png"/><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1">
            <a:alphaModFix amt="37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image" Target="../media/image10.emf"/><Relationship Id="rId7" Type="http://schemas.openxmlformats.org/officeDocument/2006/relationships/package" Target="../embeddings/Document8.docx"/><Relationship Id="rId6" Type="http://schemas.openxmlformats.org/officeDocument/2006/relationships/image" Target="../media/image9.emf"/><Relationship Id="rId5" Type="http://schemas.openxmlformats.org/officeDocument/2006/relationships/package" Target="../embeddings/Document7.docx"/><Relationship Id="rId4" Type="http://schemas.openxmlformats.org/officeDocument/2006/relationships/image" Target="../media/image8.emf"/><Relationship Id="rId3" Type="http://schemas.openxmlformats.org/officeDocument/2006/relationships/package" Target="../embeddings/Document6.docx"/><Relationship Id="rId2" Type="http://schemas.openxmlformats.org/officeDocument/2006/relationships/image" Target="../media/image7.emf"/><Relationship Id="rId10" Type="http://schemas.openxmlformats.org/officeDocument/2006/relationships/vmlDrawing" Target="../drawings/vmlDrawing5.vml"/><Relationship Id="rId1" Type="http://schemas.openxmlformats.org/officeDocument/2006/relationships/package" Target="../embeddings/Document5.docx"/></Relationships>
</file>

<file path=ppt/slides/_rels/slide12.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7.xml"/><Relationship Id="rId2" Type="http://schemas.openxmlformats.org/officeDocument/2006/relationships/image" Target="../media/image11.emf"/><Relationship Id="rId1" Type="http://schemas.openxmlformats.org/officeDocument/2006/relationships/package" Target="../embeddings/Document9.docx"/></Relationships>
</file>

<file path=ppt/slides/_rels/slide13.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7.xml"/><Relationship Id="rId2" Type="http://schemas.openxmlformats.org/officeDocument/2006/relationships/image" Target="../media/image12.emf"/><Relationship Id="rId1" Type="http://schemas.openxmlformats.org/officeDocument/2006/relationships/package" Target="../embeddings/Document10.docx"/></Relationships>
</file>

<file path=ppt/slides/_rels/slide14.xml.rels><?xml version="1.0" encoding="UTF-8" standalone="yes"?>
<Relationships xmlns="http://schemas.openxmlformats.org/package/2006/relationships"><Relationship Id="rId6" Type="http://schemas.openxmlformats.org/officeDocument/2006/relationships/vmlDrawing" Target="../drawings/vmlDrawing8.vml"/><Relationship Id="rId5" Type="http://schemas.openxmlformats.org/officeDocument/2006/relationships/slideLayout" Target="../slideLayouts/slideLayout7.xml"/><Relationship Id="rId4" Type="http://schemas.openxmlformats.org/officeDocument/2006/relationships/image" Target="../media/image14.emf"/><Relationship Id="rId3" Type="http://schemas.openxmlformats.org/officeDocument/2006/relationships/package" Target="../embeddings/Document12.docx"/><Relationship Id="rId2" Type="http://schemas.openxmlformats.org/officeDocument/2006/relationships/image" Target="../media/image13.emf"/><Relationship Id="rId1" Type="http://schemas.openxmlformats.org/officeDocument/2006/relationships/package" Target="../embeddings/Document11.docx"/></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10.xml"/><Relationship Id="rId2" Type="http://schemas.openxmlformats.org/officeDocument/2006/relationships/image" Target="../media/image15.emf"/><Relationship Id="rId1" Type="http://schemas.openxmlformats.org/officeDocument/2006/relationships/package" Target="../embeddings/Document13.docx"/></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6" Type="http://schemas.openxmlformats.org/officeDocument/2006/relationships/vmlDrawing" Target="../drawings/vmlDrawing10.vml"/><Relationship Id="rId5" Type="http://schemas.openxmlformats.org/officeDocument/2006/relationships/slideLayout" Target="../slideLayouts/slideLayout3.xml"/><Relationship Id="rId4" Type="http://schemas.openxmlformats.org/officeDocument/2006/relationships/image" Target="../media/image5.png"/><Relationship Id="rId3" Type="http://schemas.openxmlformats.org/officeDocument/2006/relationships/slide" Target="slide3.xml"/><Relationship Id="rId2" Type="http://schemas.openxmlformats.org/officeDocument/2006/relationships/image" Target="../media/image17.emf"/><Relationship Id="rId1" Type="http://schemas.openxmlformats.org/officeDocument/2006/relationships/package" Target="../embeddings/Document14.docx"/></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21.emf"/><Relationship Id="rId7" Type="http://schemas.openxmlformats.org/officeDocument/2006/relationships/package" Target="../embeddings/Document18.docx"/><Relationship Id="rId6" Type="http://schemas.openxmlformats.org/officeDocument/2006/relationships/image" Target="../media/image20.emf"/><Relationship Id="rId5" Type="http://schemas.openxmlformats.org/officeDocument/2006/relationships/package" Target="../embeddings/Document17.docx"/><Relationship Id="rId4" Type="http://schemas.openxmlformats.org/officeDocument/2006/relationships/image" Target="../media/image19.emf"/><Relationship Id="rId3" Type="http://schemas.openxmlformats.org/officeDocument/2006/relationships/package" Target="../embeddings/Document16.docx"/><Relationship Id="rId2" Type="http://schemas.openxmlformats.org/officeDocument/2006/relationships/image" Target="../media/image18.emf"/><Relationship Id="rId10" Type="http://schemas.openxmlformats.org/officeDocument/2006/relationships/vmlDrawing" Target="../drawings/vmlDrawing11.vml"/><Relationship Id="rId1" Type="http://schemas.openxmlformats.org/officeDocument/2006/relationships/package" Target="../embeddings/Document15.docx"/></Relationships>
</file>

<file path=ppt/slides/_rels/slide22.xml.rels><?xml version="1.0" encoding="UTF-8" standalone="yes"?>
<Relationships xmlns="http://schemas.openxmlformats.org/package/2006/relationships"><Relationship Id="rId6" Type="http://schemas.openxmlformats.org/officeDocument/2006/relationships/vmlDrawing" Target="../drawings/vmlDrawing12.vml"/><Relationship Id="rId5" Type="http://schemas.openxmlformats.org/officeDocument/2006/relationships/slideLayout" Target="../slideLayouts/slideLayout3.xml"/><Relationship Id="rId4" Type="http://schemas.openxmlformats.org/officeDocument/2006/relationships/image" Target="../media/image23.emf"/><Relationship Id="rId3" Type="http://schemas.openxmlformats.org/officeDocument/2006/relationships/package" Target="../embeddings/Document20.docx"/><Relationship Id="rId2" Type="http://schemas.openxmlformats.org/officeDocument/2006/relationships/image" Target="../media/image22.emf"/><Relationship Id="rId1" Type="http://schemas.openxmlformats.org/officeDocument/2006/relationships/package" Target="../embeddings/Document19.docx"/></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9" Type="http://schemas.openxmlformats.org/officeDocument/2006/relationships/package" Target="../embeddings/Document25.docx"/><Relationship Id="rId8" Type="http://schemas.openxmlformats.org/officeDocument/2006/relationships/image" Target="../media/image27.emf"/><Relationship Id="rId7" Type="http://schemas.openxmlformats.org/officeDocument/2006/relationships/package" Target="../embeddings/Document24.docx"/><Relationship Id="rId6" Type="http://schemas.openxmlformats.org/officeDocument/2006/relationships/image" Target="../media/image26.emf"/><Relationship Id="rId5" Type="http://schemas.openxmlformats.org/officeDocument/2006/relationships/package" Target="../embeddings/Document23.docx"/><Relationship Id="rId4" Type="http://schemas.openxmlformats.org/officeDocument/2006/relationships/image" Target="../media/image25.emf"/><Relationship Id="rId3" Type="http://schemas.openxmlformats.org/officeDocument/2006/relationships/package" Target="../embeddings/Document22.docx"/><Relationship Id="rId2" Type="http://schemas.openxmlformats.org/officeDocument/2006/relationships/image" Target="../media/image24.emf"/><Relationship Id="rId12" Type="http://schemas.openxmlformats.org/officeDocument/2006/relationships/vmlDrawing" Target="../drawings/vmlDrawing13.vml"/><Relationship Id="rId11" Type="http://schemas.openxmlformats.org/officeDocument/2006/relationships/slideLayout" Target="../slideLayouts/slideLayout3.xml"/><Relationship Id="rId10" Type="http://schemas.openxmlformats.org/officeDocument/2006/relationships/image" Target="../media/image28.emf"/><Relationship Id="rId1" Type="http://schemas.openxmlformats.org/officeDocument/2006/relationships/package" Target="../embeddings/Document21.docx"/></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32.emf"/><Relationship Id="rId7" Type="http://schemas.openxmlformats.org/officeDocument/2006/relationships/package" Target="../embeddings/Document29.docx"/><Relationship Id="rId6" Type="http://schemas.openxmlformats.org/officeDocument/2006/relationships/image" Target="../media/image31.emf"/><Relationship Id="rId5" Type="http://schemas.openxmlformats.org/officeDocument/2006/relationships/package" Target="../embeddings/Document28.docx"/><Relationship Id="rId4" Type="http://schemas.openxmlformats.org/officeDocument/2006/relationships/image" Target="../media/image30.emf"/><Relationship Id="rId3" Type="http://schemas.openxmlformats.org/officeDocument/2006/relationships/package" Target="../embeddings/Document27.docx"/><Relationship Id="rId2" Type="http://schemas.openxmlformats.org/officeDocument/2006/relationships/image" Target="../media/image29.emf"/><Relationship Id="rId10" Type="http://schemas.openxmlformats.org/officeDocument/2006/relationships/vmlDrawing" Target="../drawings/vmlDrawing14.vml"/><Relationship Id="rId1" Type="http://schemas.openxmlformats.org/officeDocument/2006/relationships/package" Target="../embeddings/Document26.docx"/></Relationships>
</file>

<file path=ppt/slides/_rels/slide26.xml.rels><?xml version="1.0" encoding="UTF-8" standalone="yes"?>
<Relationships xmlns="http://schemas.openxmlformats.org/package/2006/relationships"><Relationship Id="rId9" Type="http://schemas.openxmlformats.org/officeDocument/2006/relationships/package" Target="../embeddings/Document34.docx"/><Relationship Id="rId8" Type="http://schemas.openxmlformats.org/officeDocument/2006/relationships/image" Target="../media/image36.emf"/><Relationship Id="rId7" Type="http://schemas.openxmlformats.org/officeDocument/2006/relationships/package" Target="../embeddings/Document33.docx"/><Relationship Id="rId6" Type="http://schemas.openxmlformats.org/officeDocument/2006/relationships/image" Target="../media/image35.emf"/><Relationship Id="rId5" Type="http://schemas.openxmlformats.org/officeDocument/2006/relationships/package" Target="../embeddings/Document32.docx"/><Relationship Id="rId4" Type="http://schemas.openxmlformats.org/officeDocument/2006/relationships/image" Target="../media/image34.emf"/><Relationship Id="rId3" Type="http://schemas.openxmlformats.org/officeDocument/2006/relationships/package" Target="../embeddings/Document31.docx"/><Relationship Id="rId2" Type="http://schemas.openxmlformats.org/officeDocument/2006/relationships/image" Target="../media/image33.emf"/><Relationship Id="rId14" Type="http://schemas.openxmlformats.org/officeDocument/2006/relationships/vmlDrawing" Target="../drawings/vmlDrawing15.vml"/><Relationship Id="rId13" Type="http://schemas.openxmlformats.org/officeDocument/2006/relationships/slideLayout" Target="../slideLayouts/slideLayout3.xml"/><Relationship Id="rId12" Type="http://schemas.openxmlformats.org/officeDocument/2006/relationships/image" Target="../media/image38.emf"/><Relationship Id="rId11" Type="http://schemas.openxmlformats.org/officeDocument/2006/relationships/package" Target="../embeddings/Document35.docx"/><Relationship Id="rId10" Type="http://schemas.openxmlformats.org/officeDocument/2006/relationships/image" Target="../media/image37.emf"/><Relationship Id="rId1" Type="http://schemas.openxmlformats.org/officeDocument/2006/relationships/package" Target="../embeddings/Document30.docx"/></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9.png"/></Relationships>
</file>

<file path=ppt/slides/_rels/slide28.xml.rels><?xml version="1.0" encoding="UTF-8" standalone="yes"?>
<Relationships xmlns="http://schemas.openxmlformats.org/package/2006/relationships"><Relationship Id="rId4" Type="http://schemas.openxmlformats.org/officeDocument/2006/relationships/vmlDrawing" Target="../drawings/vmlDrawing16.vml"/><Relationship Id="rId3" Type="http://schemas.openxmlformats.org/officeDocument/2006/relationships/slideLayout" Target="../slideLayouts/slideLayout8.xml"/><Relationship Id="rId2" Type="http://schemas.openxmlformats.org/officeDocument/2006/relationships/image" Target="../media/image40.emf"/><Relationship Id="rId1" Type="http://schemas.openxmlformats.org/officeDocument/2006/relationships/package" Target="../embeddings/Document36.docx"/></Relationships>
</file>

<file path=ppt/slides/_rels/slide29.xml.rels><?xml version="1.0" encoding="UTF-8" standalone="yes"?>
<Relationships xmlns="http://schemas.openxmlformats.org/package/2006/relationships"><Relationship Id="rId4" Type="http://schemas.openxmlformats.org/officeDocument/2006/relationships/vmlDrawing" Target="../drawings/vmlDrawing17.vml"/><Relationship Id="rId3" Type="http://schemas.openxmlformats.org/officeDocument/2006/relationships/slideLayout" Target="../slideLayouts/slideLayout8.xml"/><Relationship Id="rId2" Type="http://schemas.openxmlformats.org/officeDocument/2006/relationships/image" Target="../media/image41.emf"/><Relationship Id="rId1" Type="http://schemas.openxmlformats.org/officeDocument/2006/relationships/package" Target="../embeddings/Document37.docx"/></Relationships>
</file>

<file path=ppt/slides/_rels/slide3.xml.rels><?xml version="1.0" encoding="UTF-8" standalone="yes"?>
<Relationships xmlns="http://schemas.openxmlformats.org/package/2006/relationships"><Relationship Id="rId9" Type="http://schemas.openxmlformats.org/officeDocument/2006/relationships/slide" Target="slide31.xml"/><Relationship Id="rId8" Type="http://schemas.openxmlformats.org/officeDocument/2006/relationships/tags" Target="../tags/tag3.xml"/><Relationship Id="rId7" Type="http://schemas.openxmlformats.org/officeDocument/2006/relationships/slide" Target="slide19.xml"/><Relationship Id="rId6" Type="http://schemas.openxmlformats.org/officeDocument/2006/relationships/tags" Target="../tags/tag2.xml"/><Relationship Id="rId5" Type="http://schemas.openxmlformats.org/officeDocument/2006/relationships/slide" Target="slide10.xml"/><Relationship Id="rId4" Type="http://schemas.openxmlformats.org/officeDocument/2006/relationships/tags" Target="../tags/tag1.xml"/><Relationship Id="rId3" Type="http://schemas.openxmlformats.org/officeDocument/2006/relationships/slide" Target="slide4.xml"/><Relationship Id="rId2" Type="http://schemas.openxmlformats.org/officeDocument/2006/relationships/slide" Target="slide43.xml"/><Relationship Id="rId12" Type="http://schemas.openxmlformats.org/officeDocument/2006/relationships/notesSlide" Target="../notesSlides/notesSlide1.xml"/><Relationship Id="rId11" Type="http://schemas.openxmlformats.org/officeDocument/2006/relationships/slideLayout" Target="../slideLayouts/slideLayout2.xml"/><Relationship Id="rId10" Type="http://schemas.openxmlformats.org/officeDocument/2006/relationships/tags" Target="../tags/tag4.xml"/><Relationship Id="rId1" Type="http://schemas.openxmlformats.org/officeDocument/2006/relationships/slide" Target="slide38.xml"/></Relationships>
</file>

<file path=ppt/slides/_rels/slide30.xml.rels><?xml version="1.0" encoding="UTF-8" standalone="yes"?>
<Relationships xmlns="http://schemas.openxmlformats.org/package/2006/relationships"><Relationship Id="rId8" Type="http://schemas.openxmlformats.org/officeDocument/2006/relationships/vmlDrawing" Target="../drawings/vmlDrawing18.vml"/><Relationship Id="rId7"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43.emf"/><Relationship Id="rId3" Type="http://schemas.openxmlformats.org/officeDocument/2006/relationships/package" Target="../embeddings/Document39.docx"/><Relationship Id="rId2" Type="http://schemas.openxmlformats.org/officeDocument/2006/relationships/image" Target="../media/image42.emf"/><Relationship Id="rId1" Type="http://schemas.openxmlformats.org/officeDocument/2006/relationships/package" Target="../embeddings/Document38.docx"/></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4" Type="http://schemas.openxmlformats.org/officeDocument/2006/relationships/vmlDrawing" Target="../drawings/vmlDrawing19.vml"/><Relationship Id="rId3" Type="http://schemas.openxmlformats.org/officeDocument/2006/relationships/slideLayout" Target="../slideLayouts/slideLayout9.xml"/><Relationship Id="rId2" Type="http://schemas.openxmlformats.org/officeDocument/2006/relationships/image" Target="../media/image44.emf"/><Relationship Id="rId1" Type="http://schemas.openxmlformats.org/officeDocument/2006/relationships/package" Target="../embeddings/Document40.docx"/></Relationships>
</file>

<file path=ppt/slides/_rels/slide33.xml.rels><?xml version="1.0" encoding="UTF-8" standalone="yes"?>
<Relationships xmlns="http://schemas.openxmlformats.org/package/2006/relationships"><Relationship Id="rId4" Type="http://schemas.openxmlformats.org/officeDocument/2006/relationships/vmlDrawing" Target="../drawings/vmlDrawing20.vml"/><Relationship Id="rId3" Type="http://schemas.openxmlformats.org/officeDocument/2006/relationships/slideLayout" Target="../slideLayouts/slideLayout9.xml"/><Relationship Id="rId2" Type="http://schemas.openxmlformats.org/officeDocument/2006/relationships/image" Target="../media/image45.emf"/><Relationship Id="rId1" Type="http://schemas.openxmlformats.org/officeDocument/2006/relationships/package" Target="../embeddings/Document41.docx"/></Relationships>
</file>

<file path=ppt/slides/_rels/slide34.xml.rels><?xml version="1.0" encoding="UTF-8" standalone="yes"?>
<Relationships xmlns="http://schemas.openxmlformats.org/package/2006/relationships"><Relationship Id="rId4" Type="http://schemas.openxmlformats.org/officeDocument/2006/relationships/vmlDrawing" Target="../drawings/vmlDrawing21.vml"/><Relationship Id="rId3" Type="http://schemas.openxmlformats.org/officeDocument/2006/relationships/slideLayout" Target="../slideLayouts/slideLayout1.xml"/><Relationship Id="rId2" Type="http://schemas.openxmlformats.org/officeDocument/2006/relationships/image" Target="../media/image46.emf"/><Relationship Id="rId1" Type="http://schemas.openxmlformats.org/officeDocument/2006/relationships/package" Target="../embeddings/Document42.docx"/></Relationships>
</file>

<file path=ppt/slides/_rels/slide35.xml.rels><?xml version="1.0" encoding="UTF-8" standalone="yes"?>
<Relationships xmlns="http://schemas.openxmlformats.org/package/2006/relationships"><Relationship Id="rId4" Type="http://schemas.openxmlformats.org/officeDocument/2006/relationships/vmlDrawing" Target="../drawings/vmlDrawing22.vml"/><Relationship Id="rId3" Type="http://schemas.openxmlformats.org/officeDocument/2006/relationships/slideLayout" Target="../slideLayouts/slideLayout8.xml"/><Relationship Id="rId2" Type="http://schemas.openxmlformats.org/officeDocument/2006/relationships/image" Target="../media/image47.emf"/><Relationship Id="rId1" Type="http://schemas.openxmlformats.org/officeDocument/2006/relationships/package" Target="../embeddings/Document43.docx"/></Relationships>
</file>

<file path=ppt/slides/_rels/slide36.xml.rels><?xml version="1.0" encoding="UTF-8" standalone="yes"?>
<Relationships xmlns="http://schemas.openxmlformats.org/package/2006/relationships"><Relationship Id="rId4" Type="http://schemas.openxmlformats.org/officeDocument/2006/relationships/vmlDrawing" Target="../drawings/vmlDrawing23.vml"/><Relationship Id="rId3" Type="http://schemas.openxmlformats.org/officeDocument/2006/relationships/slideLayout" Target="../slideLayouts/slideLayout8.xml"/><Relationship Id="rId2" Type="http://schemas.openxmlformats.org/officeDocument/2006/relationships/image" Target="../media/image48.emf"/><Relationship Id="rId1" Type="http://schemas.openxmlformats.org/officeDocument/2006/relationships/package" Target="../embeddings/Document44.docx"/></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slide" Target="slide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vmlDrawing" Target="../drawings/vmlDrawing24.vml"/><Relationship Id="rId7" Type="http://schemas.openxmlformats.org/officeDocument/2006/relationships/slideLayout" Target="../slideLayouts/slideLayout10.xml"/><Relationship Id="rId6" Type="http://schemas.openxmlformats.org/officeDocument/2006/relationships/image" Target="../media/image49.emf"/><Relationship Id="rId5" Type="http://schemas.openxmlformats.org/officeDocument/2006/relationships/package" Target="../embeddings/Document45.docx"/><Relationship Id="rId4" Type="http://schemas.openxmlformats.org/officeDocument/2006/relationships/slide" Target="slide42.xml"/><Relationship Id="rId3" Type="http://schemas.openxmlformats.org/officeDocument/2006/relationships/slide" Target="slide41.xml"/><Relationship Id="rId2" Type="http://schemas.openxmlformats.org/officeDocument/2006/relationships/slide" Target="slide40.xml"/><Relationship Id="rId1" Type="http://schemas.openxmlformats.org/officeDocument/2006/relationships/slide" Target="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vmlDrawing" Target="../drawings/vmlDrawing25.vml"/><Relationship Id="rId7" Type="http://schemas.openxmlformats.org/officeDocument/2006/relationships/slideLayout" Target="../slideLayouts/slideLayout8.xml"/><Relationship Id="rId6" Type="http://schemas.openxmlformats.org/officeDocument/2006/relationships/image" Target="../media/image50.emf"/><Relationship Id="rId5" Type="http://schemas.openxmlformats.org/officeDocument/2006/relationships/package" Target="../embeddings/Document46.docx"/><Relationship Id="rId4" Type="http://schemas.openxmlformats.org/officeDocument/2006/relationships/slide" Target="slide42.xml"/><Relationship Id="rId3" Type="http://schemas.openxmlformats.org/officeDocument/2006/relationships/slide" Target="slide41.xml"/><Relationship Id="rId2" Type="http://schemas.openxmlformats.org/officeDocument/2006/relationships/slide" Target="slide40.xml"/><Relationship Id="rId1" Type="http://schemas.openxmlformats.org/officeDocument/2006/relationships/slide" Target="slide39.xml"/></Relationships>
</file>

<file path=ppt/slides/_rels/slide41.xml.rels><?xml version="1.0" encoding="UTF-8" standalone="yes"?>
<Relationships xmlns="http://schemas.openxmlformats.org/package/2006/relationships"><Relationship Id="rId9" Type="http://schemas.openxmlformats.org/officeDocument/2006/relationships/package" Target="../embeddings/Document49.docx"/><Relationship Id="rId8" Type="http://schemas.openxmlformats.org/officeDocument/2006/relationships/image" Target="../media/image52.emf"/><Relationship Id="rId7" Type="http://schemas.openxmlformats.org/officeDocument/2006/relationships/package" Target="../embeddings/Document48.docx"/><Relationship Id="rId6" Type="http://schemas.openxmlformats.org/officeDocument/2006/relationships/image" Target="../media/image51.emf"/><Relationship Id="rId5" Type="http://schemas.openxmlformats.org/officeDocument/2006/relationships/package" Target="../embeddings/Document47.docx"/><Relationship Id="rId4" Type="http://schemas.openxmlformats.org/officeDocument/2006/relationships/slide" Target="slide42.xml"/><Relationship Id="rId3" Type="http://schemas.openxmlformats.org/officeDocument/2006/relationships/slide" Target="slide41.xml"/><Relationship Id="rId2" Type="http://schemas.openxmlformats.org/officeDocument/2006/relationships/slide" Target="slide40.xml"/><Relationship Id="rId13" Type="http://schemas.openxmlformats.org/officeDocument/2006/relationships/notesSlide" Target="../notesSlides/notesSlide2.xml"/><Relationship Id="rId12" Type="http://schemas.openxmlformats.org/officeDocument/2006/relationships/vmlDrawing" Target="../drawings/vmlDrawing26.vml"/><Relationship Id="rId11" Type="http://schemas.openxmlformats.org/officeDocument/2006/relationships/slideLayout" Target="../slideLayouts/slideLayout8.xml"/><Relationship Id="rId10" Type="http://schemas.openxmlformats.org/officeDocument/2006/relationships/image" Target="../media/image53.emf"/><Relationship Id="rId1" Type="http://schemas.openxmlformats.org/officeDocument/2006/relationships/slide" Target="slide39.xml"/></Relationships>
</file>

<file path=ppt/slides/_rels/slide42.xml.rels><?xml version="1.0" encoding="UTF-8" standalone="yes"?>
<Relationships xmlns="http://schemas.openxmlformats.org/package/2006/relationships"><Relationship Id="rId9" Type="http://schemas.openxmlformats.org/officeDocument/2006/relationships/package" Target="../embeddings/Document51.docx"/><Relationship Id="rId8" Type="http://schemas.openxmlformats.org/officeDocument/2006/relationships/image" Target="../media/image54.emf"/><Relationship Id="rId7" Type="http://schemas.openxmlformats.org/officeDocument/2006/relationships/package" Target="../embeddings/Document50.docx"/><Relationship Id="rId6" Type="http://schemas.openxmlformats.org/officeDocument/2006/relationships/slide" Target="slide42.xml"/><Relationship Id="rId5" Type="http://schemas.openxmlformats.org/officeDocument/2006/relationships/slide" Target="slide41.xml"/><Relationship Id="rId4" Type="http://schemas.openxmlformats.org/officeDocument/2006/relationships/slide" Target="slide40.xml"/><Relationship Id="rId3" Type="http://schemas.openxmlformats.org/officeDocument/2006/relationships/slide" Target="slide39.xml"/><Relationship Id="rId2" Type="http://schemas.openxmlformats.org/officeDocument/2006/relationships/image" Target="../media/image5.png"/><Relationship Id="rId14" Type="http://schemas.openxmlformats.org/officeDocument/2006/relationships/vmlDrawing" Target="../drawings/vmlDrawing27.vml"/><Relationship Id="rId13" Type="http://schemas.openxmlformats.org/officeDocument/2006/relationships/slideLayout" Target="../slideLayouts/slideLayout8.xml"/><Relationship Id="rId12" Type="http://schemas.openxmlformats.org/officeDocument/2006/relationships/image" Target="../media/image56.emf"/><Relationship Id="rId11" Type="http://schemas.openxmlformats.org/officeDocument/2006/relationships/package" Target="../embeddings/Document52.docx"/><Relationship Id="rId10" Type="http://schemas.openxmlformats.org/officeDocument/2006/relationships/image" Target="../media/image55.emf"/><Relationship Id="rId1" Type="http://schemas.openxmlformats.org/officeDocument/2006/relationships/slide" Target="slide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9" Type="http://schemas.openxmlformats.org/officeDocument/2006/relationships/slide" Target="slide49.xml"/><Relationship Id="rId8" Type="http://schemas.openxmlformats.org/officeDocument/2006/relationships/slide" Target="slide48.xml"/><Relationship Id="rId7" Type="http://schemas.openxmlformats.org/officeDocument/2006/relationships/slide" Target="slide47.xml"/><Relationship Id="rId6" Type="http://schemas.openxmlformats.org/officeDocument/2006/relationships/slide" Target="slide46.xml"/><Relationship Id="rId5" Type="http://schemas.openxmlformats.org/officeDocument/2006/relationships/slide" Target="slide45.xml"/><Relationship Id="rId4" Type="http://schemas.openxmlformats.org/officeDocument/2006/relationships/slide" Target="slide44.xml"/><Relationship Id="rId3" Type="http://schemas.openxmlformats.org/officeDocument/2006/relationships/image" Target="../media/image59.png"/><Relationship Id="rId23" Type="http://schemas.openxmlformats.org/officeDocument/2006/relationships/vmlDrawing" Target="../drawings/vmlDrawing28.vml"/><Relationship Id="rId22" Type="http://schemas.openxmlformats.org/officeDocument/2006/relationships/slideLayout" Target="../slideLayouts/slideLayout10.xml"/><Relationship Id="rId21" Type="http://schemas.openxmlformats.org/officeDocument/2006/relationships/image" Target="../media/image60.emf"/><Relationship Id="rId20" Type="http://schemas.openxmlformats.org/officeDocument/2006/relationships/package" Target="../embeddings/Document53.docx"/><Relationship Id="rId2" Type="http://schemas.microsoft.com/office/2007/relationships/hdphoto" Target="../media/image58.wdp"/><Relationship Id="rId19" Type="http://schemas.openxmlformats.org/officeDocument/2006/relationships/slide" Target="slide65.xml"/><Relationship Id="rId18" Type="http://schemas.openxmlformats.org/officeDocument/2006/relationships/slide" Target="slide63.xml"/><Relationship Id="rId17" Type="http://schemas.openxmlformats.org/officeDocument/2006/relationships/slide" Target="slide61.xml"/><Relationship Id="rId16" Type="http://schemas.openxmlformats.org/officeDocument/2006/relationships/slide" Target="slide60.xml"/><Relationship Id="rId15" Type="http://schemas.openxmlformats.org/officeDocument/2006/relationships/slide" Target="slide59.xml"/><Relationship Id="rId14" Type="http://schemas.openxmlformats.org/officeDocument/2006/relationships/slide" Target="slide58.xml"/><Relationship Id="rId13" Type="http://schemas.openxmlformats.org/officeDocument/2006/relationships/slide" Target="slide56.xml"/><Relationship Id="rId12" Type="http://schemas.openxmlformats.org/officeDocument/2006/relationships/slide" Target="slide53.xml"/><Relationship Id="rId11" Type="http://schemas.openxmlformats.org/officeDocument/2006/relationships/slide" Target="slide51.xml"/><Relationship Id="rId10" Type="http://schemas.openxmlformats.org/officeDocument/2006/relationships/slide" Target="slide50.xml"/><Relationship Id="rId1" Type="http://schemas.openxmlformats.org/officeDocument/2006/relationships/image" Target="../media/image57.png"/></Relationships>
</file>

<file path=ppt/slides/_rels/slide45.xml.rels><?xml version="1.0" encoding="UTF-8" standalone="yes"?>
<Relationships xmlns="http://schemas.openxmlformats.org/package/2006/relationships"><Relationship Id="rId9" Type="http://schemas.openxmlformats.org/officeDocument/2006/relationships/slide" Target="slide53.xml"/><Relationship Id="rId8" Type="http://schemas.openxmlformats.org/officeDocument/2006/relationships/slide" Target="slide51.xml"/><Relationship Id="rId7" Type="http://schemas.openxmlformats.org/officeDocument/2006/relationships/slide" Target="slide50.xml"/><Relationship Id="rId6" Type="http://schemas.openxmlformats.org/officeDocument/2006/relationships/slide" Target="slide49.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6.xml"/><Relationship Id="rId20" Type="http://schemas.openxmlformats.org/officeDocument/2006/relationships/vmlDrawing" Target="../drawings/vmlDrawing29.vml"/><Relationship Id="rId2" Type="http://schemas.openxmlformats.org/officeDocument/2006/relationships/slide" Target="slide45.xml"/><Relationship Id="rId19" Type="http://schemas.openxmlformats.org/officeDocument/2006/relationships/slideLayout" Target="../slideLayouts/slideLayout10.xml"/><Relationship Id="rId18" Type="http://schemas.openxmlformats.org/officeDocument/2006/relationships/image" Target="../media/image61.emf"/><Relationship Id="rId17" Type="http://schemas.openxmlformats.org/officeDocument/2006/relationships/package" Target="../embeddings/Document54.docx"/><Relationship Id="rId16" Type="http://schemas.openxmlformats.org/officeDocument/2006/relationships/slide" Target="slide65.xml"/><Relationship Id="rId15" Type="http://schemas.openxmlformats.org/officeDocument/2006/relationships/slide" Target="slide63.xml"/><Relationship Id="rId14" Type="http://schemas.openxmlformats.org/officeDocument/2006/relationships/slide" Target="slide61.xml"/><Relationship Id="rId13" Type="http://schemas.openxmlformats.org/officeDocument/2006/relationships/slide" Target="slide60.xml"/><Relationship Id="rId12" Type="http://schemas.openxmlformats.org/officeDocument/2006/relationships/slide" Target="slide59.xml"/><Relationship Id="rId11" Type="http://schemas.openxmlformats.org/officeDocument/2006/relationships/slide" Target="slide58.xml"/><Relationship Id="rId10" Type="http://schemas.openxmlformats.org/officeDocument/2006/relationships/slide" Target="slide56.xml"/><Relationship Id="rId1" Type="http://schemas.openxmlformats.org/officeDocument/2006/relationships/slide" Target="slide44.xml"/></Relationships>
</file>

<file path=ppt/slides/_rels/slide46.xml.rels><?xml version="1.0" encoding="UTF-8" standalone="yes"?>
<Relationships xmlns="http://schemas.openxmlformats.org/package/2006/relationships"><Relationship Id="rId9" Type="http://schemas.openxmlformats.org/officeDocument/2006/relationships/slide" Target="slide53.xml"/><Relationship Id="rId8" Type="http://schemas.openxmlformats.org/officeDocument/2006/relationships/slide" Target="slide51.xml"/><Relationship Id="rId7" Type="http://schemas.openxmlformats.org/officeDocument/2006/relationships/slide" Target="slide50.xml"/><Relationship Id="rId6" Type="http://schemas.openxmlformats.org/officeDocument/2006/relationships/slide" Target="slide49.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6.xml"/><Relationship Id="rId20" Type="http://schemas.openxmlformats.org/officeDocument/2006/relationships/vmlDrawing" Target="../drawings/vmlDrawing30.vml"/><Relationship Id="rId2" Type="http://schemas.openxmlformats.org/officeDocument/2006/relationships/slide" Target="slide45.xml"/><Relationship Id="rId19" Type="http://schemas.openxmlformats.org/officeDocument/2006/relationships/slideLayout" Target="../slideLayouts/slideLayout14.xml"/><Relationship Id="rId18" Type="http://schemas.openxmlformats.org/officeDocument/2006/relationships/image" Target="../media/image62.emf"/><Relationship Id="rId17" Type="http://schemas.openxmlformats.org/officeDocument/2006/relationships/package" Target="../embeddings/Document55.docx"/><Relationship Id="rId16" Type="http://schemas.openxmlformats.org/officeDocument/2006/relationships/slide" Target="slide65.xml"/><Relationship Id="rId15" Type="http://schemas.openxmlformats.org/officeDocument/2006/relationships/slide" Target="slide63.xml"/><Relationship Id="rId14" Type="http://schemas.openxmlformats.org/officeDocument/2006/relationships/slide" Target="slide61.xml"/><Relationship Id="rId13" Type="http://schemas.openxmlformats.org/officeDocument/2006/relationships/slide" Target="slide60.xml"/><Relationship Id="rId12" Type="http://schemas.openxmlformats.org/officeDocument/2006/relationships/slide" Target="slide59.xml"/><Relationship Id="rId11" Type="http://schemas.openxmlformats.org/officeDocument/2006/relationships/slide" Target="slide58.xml"/><Relationship Id="rId10" Type="http://schemas.openxmlformats.org/officeDocument/2006/relationships/slide" Target="slide56.xml"/><Relationship Id="rId1" Type="http://schemas.openxmlformats.org/officeDocument/2006/relationships/slide" Target="slide44.xml"/></Relationships>
</file>

<file path=ppt/slides/_rels/slide47.xml.rels><?xml version="1.0" encoding="UTF-8" standalone="yes"?>
<Relationships xmlns="http://schemas.openxmlformats.org/package/2006/relationships"><Relationship Id="rId9" Type="http://schemas.openxmlformats.org/officeDocument/2006/relationships/slide" Target="slide46.xml"/><Relationship Id="rId8" Type="http://schemas.openxmlformats.org/officeDocument/2006/relationships/slide" Target="slide45.xml"/><Relationship Id="rId7" Type="http://schemas.openxmlformats.org/officeDocument/2006/relationships/slide" Target="slide44.xml"/><Relationship Id="rId6" Type="http://schemas.openxmlformats.org/officeDocument/2006/relationships/image" Target="../media/image65.emf"/><Relationship Id="rId5" Type="http://schemas.openxmlformats.org/officeDocument/2006/relationships/package" Target="../embeddings/Document58.docx"/><Relationship Id="rId4" Type="http://schemas.openxmlformats.org/officeDocument/2006/relationships/image" Target="../media/image64.emf"/><Relationship Id="rId3" Type="http://schemas.openxmlformats.org/officeDocument/2006/relationships/package" Target="../embeddings/Document57.docx"/><Relationship Id="rId24" Type="http://schemas.openxmlformats.org/officeDocument/2006/relationships/vmlDrawing" Target="../drawings/vmlDrawing31.vml"/><Relationship Id="rId23" Type="http://schemas.openxmlformats.org/officeDocument/2006/relationships/slideLayout" Target="../slideLayouts/slideLayout10.xml"/><Relationship Id="rId22" Type="http://schemas.openxmlformats.org/officeDocument/2006/relationships/slide" Target="slide65.xml"/><Relationship Id="rId21" Type="http://schemas.openxmlformats.org/officeDocument/2006/relationships/slide" Target="slide63.xml"/><Relationship Id="rId20" Type="http://schemas.openxmlformats.org/officeDocument/2006/relationships/slide" Target="slide61.xml"/><Relationship Id="rId2" Type="http://schemas.openxmlformats.org/officeDocument/2006/relationships/image" Target="../media/image63.emf"/><Relationship Id="rId19" Type="http://schemas.openxmlformats.org/officeDocument/2006/relationships/slide" Target="slide60.xml"/><Relationship Id="rId18" Type="http://schemas.openxmlformats.org/officeDocument/2006/relationships/slide" Target="slide59.xml"/><Relationship Id="rId17" Type="http://schemas.openxmlformats.org/officeDocument/2006/relationships/slide" Target="slide58.xml"/><Relationship Id="rId16" Type="http://schemas.openxmlformats.org/officeDocument/2006/relationships/slide" Target="slide56.xml"/><Relationship Id="rId15" Type="http://schemas.openxmlformats.org/officeDocument/2006/relationships/slide" Target="slide53.xml"/><Relationship Id="rId14" Type="http://schemas.openxmlformats.org/officeDocument/2006/relationships/slide" Target="slide51.xml"/><Relationship Id="rId13" Type="http://schemas.openxmlformats.org/officeDocument/2006/relationships/slide" Target="slide50.xml"/><Relationship Id="rId12" Type="http://schemas.openxmlformats.org/officeDocument/2006/relationships/slide" Target="slide49.xml"/><Relationship Id="rId11" Type="http://schemas.openxmlformats.org/officeDocument/2006/relationships/slide" Target="slide48.xml"/><Relationship Id="rId10" Type="http://schemas.openxmlformats.org/officeDocument/2006/relationships/slide" Target="slide47.xml"/><Relationship Id="rId1" Type="http://schemas.openxmlformats.org/officeDocument/2006/relationships/package" Target="../embeddings/Document56.docx"/></Relationships>
</file>

<file path=ppt/slides/_rels/slide48.xml.rels><?xml version="1.0" encoding="UTF-8" standalone="yes"?>
<Relationships xmlns="http://schemas.openxmlformats.org/package/2006/relationships"><Relationship Id="rId9" Type="http://schemas.openxmlformats.org/officeDocument/2006/relationships/slide" Target="slide53.xml"/><Relationship Id="rId8" Type="http://schemas.openxmlformats.org/officeDocument/2006/relationships/slide" Target="slide51.xml"/><Relationship Id="rId7" Type="http://schemas.openxmlformats.org/officeDocument/2006/relationships/slide" Target="slide50.xml"/><Relationship Id="rId6" Type="http://schemas.openxmlformats.org/officeDocument/2006/relationships/slide" Target="slide49.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6.xml"/><Relationship Id="rId20" Type="http://schemas.openxmlformats.org/officeDocument/2006/relationships/vmlDrawing" Target="../drawings/vmlDrawing32.vml"/><Relationship Id="rId2" Type="http://schemas.openxmlformats.org/officeDocument/2006/relationships/slide" Target="slide45.xml"/><Relationship Id="rId19" Type="http://schemas.openxmlformats.org/officeDocument/2006/relationships/slideLayout" Target="../slideLayouts/slideLayout9.xml"/><Relationship Id="rId18" Type="http://schemas.openxmlformats.org/officeDocument/2006/relationships/image" Target="../media/image66.emf"/><Relationship Id="rId17" Type="http://schemas.openxmlformats.org/officeDocument/2006/relationships/package" Target="../embeddings/Document59.docx"/><Relationship Id="rId16" Type="http://schemas.openxmlformats.org/officeDocument/2006/relationships/slide" Target="slide65.xml"/><Relationship Id="rId15" Type="http://schemas.openxmlformats.org/officeDocument/2006/relationships/slide" Target="slide63.xml"/><Relationship Id="rId14" Type="http://schemas.openxmlformats.org/officeDocument/2006/relationships/slide" Target="slide61.xml"/><Relationship Id="rId13" Type="http://schemas.openxmlformats.org/officeDocument/2006/relationships/slide" Target="slide60.xml"/><Relationship Id="rId12" Type="http://schemas.openxmlformats.org/officeDocument/2006/relationships/slide" Target="slide59.xml"/><Relationship Id="rId11" Type="http://schemas.openxmlformats.org/officeDocument/2006/relationships/slide" Target="slide58.xml"/><Relationship Id="rId10" Type="http://schemas.openxmlformats.org/officeDocument/2006/relationships/slide" Target="slide56.xml"/><Relationship Id="rId1" Type="http://schemas.openxmlformats.org/officeDocument/2006/relationships/slide" Target="slide44.xml"/></Relationships>
</file>

<file path=ppt/slides/_rels/slide49.xml.rels><?xml version="1.0" encoding="UTF-8" standalone="yes"?>
<Relationships xmlns="http://schemas.openxmlformats.org/package/2006/relationships"><Relationship Id="rId9" Type="http://schemas.openxmlformats.org/officeDocument/2006/relationships/slide" Target="slide53.xml"/><Relationship Id="rId8" Type="http://schemas.openxmlformats.org/officeDocument/2006/relationships/slide" Target="slide51.xml"/><Relationship Id="rId7" Type="http://schemas.openxmlformats.org/officeDocument/2006/relationships/slide" Target="slide50.xml"/><Relationship Id="rId6" Type="http://schemas.openxmlformats.org/officeDocument/2006/relationships/slide" Target="slide49.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6.xml"/><Relationship Id="rId20" Type="http://schemas.openxmlformats.org/officeDocument/2006/relationships/vmlDrawing" Target="../drawings/vmlDrawing33.vml"/><Relationship Id="rId2" Type="http://schemas.openxmlformats.org/officeDocument/2006/relationships/slide" Target="slide45.xml"/><Relationship Id="rId19" Type="http://schemas.openxmlformats.org/officeDocument/2006/relationships/slideLayout" Target="../slideLayouts/slideLayout10.xml"/><Relationship Id="rId18" Type="http://schemas.openxmlformats.org/officeDocument/2006/relationships/image" Target="../media/image67.emf"/><Relationship Id="rId17" Type="http://schemas.openxmlformats.org/officeDocument/2006/relationships/package" Target="../embeddings/Document60.docx"/><Relationship Id="rId16" Type="http://schemas.openxmlformats.org/officeDocument/2006/relationships/slide" Target="slide65.xml"/><Relationship Id="rId15" Type="http://schemas.openxmlformats.org/officeDocument/2006/relationships/slide" Target="slide63.xml"/><Relationship Id="rId14" Type="http://schemas.openxmlformats.org/officeDocument/2006/relationships/slide" Target="slide61.xml"/><Relationship Id="rId13" Type="http://schemas.openxmlformats.org/officeDocument/2006/relationships/slide" Target="slide60.xml"/><Relationship Id="rId12" Type="http://schemas.openxmlformats.org/officeDocument/2006/relationships/slide" Target="slide59.xml"/><Relationship Id="rId11" Type="http://schemas.openxmlformats.org/officeDocument/2006/relationships/slide" Target="slide58.xml"/><Relationship Id="rId10" Type="http://schemas.openxmlformats.org/officeDocument/2006/relationships/slide" Target="slide56.xml"/><Relationship Id="rId1" Type="http://schemas.openxmlformats.org/officeDocument/2006/relationships/slide" Target="slide44.xml"/></Relationships>
</file>

<file path=ppt/slides/_rels/slide5.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8.xml"/><Relationship Id="rId2" Type="http://schemas.openxmlformats.org/officeDocument/2006/relationships/image" Target="../media/image2.emf"/><Relationship Id="rId1" Type="http://schemas.openxmlformats.org/officeDocument/2006/relationships/package" Target="../embeddings/Document1.docx"/></Relationships>
</file>

<file path=ppt/slides/_rels/slide50.xml.rels><?xml version="1.0" encoding="UTF-8" standalone="yes"?>
<Relationships xmlns="http://schemas.openxmlformats.org/package/2006/relationships"><Relationship Id="rId9" Type="http://schemas.openxmlformats.org/officeDocument/2006/relationships/slide" Target="slide53.xml"/><Relationship Id="rId8" Type="http://schemas.openxmlformats.org/officeDocument/2006/relationships/slide" Target="slide51.xml"/><Relationship Id="rId7" Type="http://schemas.openxmlformats.org/officeDocument/2006/relationships/slide" Target="slide50.xml"/><Relationship Id="rId6" Type="http://schemas.openxmlformats.org/officeDocument/2006/relationships/slide" Target="slide49.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6.xml"/><Relationship Id="rId20" Type="http://schemas.openxmlformats.org/officeDocument/2006/relationships/vmlDrawing" Target="../drawings/vmlDrawing34.vml"/><Relationship Id="rId2" Type="http://schemas.openxmlformats.org/officeDocument/2006/relationships/slide" Target="slide45.xml"/><Relationship Id="rId19" Type="http://schemas.openxmlformats.org/officeDocument/2006/relationships/slideLayout" Target="../slideLayouts/slideLayout8.xml"/><Relationship Id="rId18" Type="http://schemas.openxmlformats.org/officeDocument/2006/relationships/image" Target="../media/image68.emf"/><Relationship Id="rId17" Type="http://schemas.openxmlformats.org/officeDocument/2006/relationships/package" Target="../embeddings/Document61.docx"/><Relationship Id="rId16" Type="http://schemas.openxmlformats.org/officeDocument/2006/relationships/slide" Target="slide65.xml"/><Relationship Id="rId15" Type="http://schemas.openxmlformats.org/officeDocument/2006/relationships/slide" Target="slide63.xml"/><Relationship Id="rId14" Type="http://schemas.openxmlformats.org/officeDocument/2006/relationships/slide" Target="slide61.xml"/><Relationship Id="rId13" Type="http://schemas.openxmlformats.org/officeDocument/2006/relationships/slide" Target="slide60.xml"/><Relationship Id="rId12" Type="http://schemas.openxmlformats.org/officeDocument/2006/relationships/slide" Target="slide59.xml"/><Relationship Id="rId11" Type="http://schemas.openxmlformats.org/officeDocument/2006/relationships/slide" Target="slide58.xml"/><Relationship Id="rId10" Type="http://schemas.openxmlformats.org/officeDocument/2006/relationships/slide" Target="slide56.xml"/><Relationship Id="rId1" Type="http://schemas.openxmlformats.org/officeDocument/2006/relationships/slide" Target="slide44.xml"/></Relationships>
</file>

<file path=ppt/slides/_rels/slide51.xml.rels><?xml version="1.0" encoding="UTF-8" standalone="yes"?>
<Relationships xmlns="http://schemas.openxmlformats.org/package/2006/relationships"><Relationship Id="rId9" Type="http://schemas.openxmlformats.org/officeDocument/2006/relationships/slide" Target="slide53.xml"/><Relationship Id="rId8" Type="http://schemas.openxmlformats.org/officeDocument/2006/relationships/slide" Target="slide51.xml"/><Relationship Id="rId7" Type="http://schemas.openxmlformats.org/officeDocument/2006/relationships/slide" Target="slide50.xml"/><Relationship Id="rId6" Type="http://schemas.openxmlformats.org/officeDocument/2006/relationships/slide" Target="slide49.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6.xml"/><Relationship Id="rId2" Type="http://schemas.openxmlformats.org/officeDocument/2006/relationships/slide" Target="slide45.xml"/><Relationship Id="rId17" Type="http://schemas.openxmlformats.org/officeDocument/2006/relationships/slideLayout" Target="../slideLayouts/slideLayout1.xml"/><Relationship Id="rId16" Type="http://schemas.openxmlformats.org/officeDocument/2006/relationships/slide" Target="slide65.xml"/><Relationship Id="rId15" Type="http://schemas.openxmlformats.org/officeDocument/2006/relationships/slide" Target="slide63.xml"/><Relationship Id="rId14" Type="http://schemas.openxmlformats.org/officeDocument/2006/relationships/slide" Target="slide61.xml"/><Relationship Id="rId13" Type="http://schemas.openxmlformats.org/officeDocument/2006/relationships/slide" Target="slide60.xml"/><Relationship Id="rId12" Type="http://schemas.openxmlformats.org/officeDocument/2006/relationships/slide" Target="slide59.xml"/><Relationship Id="rId11" Type="http://schemas.openxmlformats.org/officeDocument/2006/relationships/slide" Target="slide58.xml"/><Relationship Id="rId10" Type="http://schemas.openxmlformats.org/officeDocument/2006/relationships/slide" Target="slide56.xml"/><Relationship Id="rId1" Type="http://schemas.openxmlformats.org/officeDocument/2006/relationships/slide" Target="slide44.xml"/></Relationships>
</file>

<file path=ppt/slides/_rels/slide52.xml.rels><?xml version="1.0" encoding="UTF-8" standalone="yes"?>
<Relationships xmlns="http://schemas.openxmlformats.org/package/2006/relationships"><Relationship Id="rId9" Type="http://schemas.openxmlformats.org/officeDocument/2006/relationships/slide" Target="slide53.xml"/><Relationship Id="rId8" Type="http://schemas.openxmlformats.org/officeDocument/2006/relationships/slide" Target="slide51.xml"/><Relationship Id="rId7" Type="http://schemas.openxmlformats.org/officeDocument/2006/relationships/slide" Target="slide50.xml"/><Relationship Id="rId6" Type="http://schemas.openxmlformats.org/officeDocument/2006/relationships/slide" Target="slide49.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6.xml"/><Relationship Id="rId24" Type="http://schemas.openxmlformats.org/officeDocument/2006/relationships/vmlDrawing" Target="../drawings/vmlDrawing35.vml"/><Relationship Id="rId23" Type="http://schemas.openxmlformats.org/officeDocument/2006/relationships/slideLayout" Target="../slideLayouts/slideLayout3.xml"/><Relationship Id="rId22" Type="http://schemas.openxmlformats.org/officeDocument/2006/relationships/image" Target="../media/image71.emf"/><Relationship Id="rId21" Type="http://schemas.openxmlformats.org/officeDocument/2006/relationships/package" Target="../embeddings/Document64.docx"/><Relationship Id="rId20" Type="http://schemas.openxmlformats.org/officeDocument/2006/relationships/image" Target="../media/image70.emf"/><Relationship Id="rId2" Type="http://schemas.openxmlformats.org/officeDocument/2006/relationships/slide" Target="slide45.xml"/><Relationship Id="rId19" Type="http://schemas.openxmlformats.org/officeDocument/2006/relationships/package" Target="../embeddings/Document63.docx"/><Relationship Id="rId18" Type="http://schemas.openxmlformats.org/officeDocument/2006/relationships/image" Target="../media/image69.emf"/><Relationship Id="rId17" Type="http://schemas.openxmlformats.org/officeDocument/2006/relationships/package" Target="../embeddings/Document62.docx"/><Relationship Id="rId16" Type="http://schemas.openxmlformats.org/officeDocument/2006/relationships/slide" Target="slide65.xml"/><Relationship Id="rId15" Type="http://schemas.openxmlformats.org/officeDocument/2006/relationships/slide" Target="slide63.xml"/><Relationship Id="rId14" Type="http://schemas.openxmlformats.org/officeDocument/2006/relationships/slide" Target="slide61.xml"/><Relationship Id="rId13" Type="http://schemas.openxmlformats.org/officeDocument/2006/relationships/slide" Target="slide60.xml"/><Relationship Id="rId12" Type="http://schemas.openxmlformats.org/officeDocument/2006/relationships/slide" Target="slide59.xml"/><Relationship Id="rId11" Type="http://schemas.openxmlformats.org/officeDocument/2006/relationships/slide" Target="slide58.xml"/><Relationship Id="rId10" Type="http://schemas.openxmlformats.org/officeDocument/2006/relationships/slide" Target="slide56.xml"/><Relationship Id="rId1" Type="http://schemas.openxmlformats.org/officeDocument/2006/relationships/slide" Target="slide44.xml"/></Relationships>
</file>

<file path=ppt/slides/_rels/slide53.xml.rels><?xml version="1.0" encoding="UTF-8" standalone="yes"?>
<Relationships xmlns="http://schemas.openxmlformats.org/package/2006/relationships"><Relationship Id="rId9" Type="http://schemas.openxmlformats.org/officeDocument/2006/relationships/slide" Target="slide53.xml"/><Relationship Id="rId8" Type="http://schemas.openxmlformats.org/officeDocument/2006/relationships/slide" Target="slide51.xml"/><Relationship Id="rId7" Type="http://schemas.openxmlformats.org/officeDocument/2006/relationships/slide" Target="slide50.xml"/><Relationship Id="rId6" Type="http://schemas.openxmlformats.org/officeDocument/2006/relationships/slide" Target="slide49.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6.xml"/><Relationship Id="rId20" Type="http://schemas.openxmlformats.org/officeDocument/2006/relationships/vmlDrawing" Target="../drawings/vmlDrawing36.vml"/><Relationship Id="rId2" Type="http://schemas.openxmlformats.org/officeDocument/2006/relationships/slide" Target="slide45.xml"/><Relationship Id="rId19" Type="http://schemas.openxmlformats.org/officeDocument/2006/relationships/slideLayout" Target="../slideLayouts/slideLayout9.xml"/><Relationship Id="rId18" Type="http://schemas.openxmlformats.org/officeDocument/2006/relationships/image" Target="../media/image72.emf"/><Relationship Id="rId17" Type="http://schemas.openxmlformats.org/officeDocument/2006/relationships/package" Target="../embeddings/Document65.docx"/><Relationship Id="rId16" Type="http://schemas.openxmlformats.org/officeDocument/2006/relationships/slide" Target="slide65.xml"/><Relationship Id="rId15" Type="http://schemas.openxmlformats.org/officeDocument/2006/relationships/slide" Target="slide63.xml"/><Relationship Id="rId14" Type="http://schemas.openxmlformats.org/officeDocument/2006/relationships/slide" Target="slide61.xml"/><Relationship Id="rId13" Type="http://schemas.openxmlformats.org/officeDocument/2006/relationships/slide" Target="slide60.xml"/><Relationship Id="rId12" Type="http://schemas.openxmlformats.org/officeDocument/2006/relationships/slide" Target="slide59.xml"/><Relationship Id="rId11" Type="http://schemas.openxmlformats.org/officeDocument/2006/relationships/slide" Target="slide58.xml"/><Relationship Id="rId10" Type="http://schemas.openxmlformats.org/officeDocument/2006/relationships/slide" Target="slide56.xml"/><Relationship Id="rId1" Type="http://schemas.openxmlformats.org/officeDocument/2006/relationships/slide" Target="slide44.xml"/></Relationships>
</file>

<file path=ppt/slides/_rels/slide54.xml.rels><?xml version="1.0" encoding="UTF-8" standalone="yes"?>
<Relationships xmlns="http://schemas.openxmlformats.org/package/2006/relationships"><Relationship Id="rId9" Type="http://schemas.openxmlformats.org/officeDocument/2006/relationships/slide" Target="slide53.xml"/><Relationship Id="rId8" Type="http://schemas.openxmlformats.org/officeDocument/2006/relationships/slide" Target="slide51.xml"/><Relationship Id="rId7" Type="http://schemas.openxmlformats.org/officeDocument/2006/relationships/slide" Target="slide50.xml"/><Relationship Id="rId6" Type="http://schemas.openxmlformats.org/officeDocument/2006/relationships/slide" Target="slide49.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6.xml"/><Relationship Id="rId20" Type="http://schemas.openxmlformats.org/officeDocument/2006/relationships/vmlDrawing" Target="../drawings/vmlDrawing37.vml"/><Relationship Id="rId2" Type="http://schemas.openxmlformats.org/officeDocument/2006/relationships/slide" Target="slide45.xml"/><Relationship Id="rId19" Type="http://schemas.openxmlformats.org/officeDocument/2006/relationships/slideLayout" Target="../slideLayouts/slideLayout8.xml"/><Relationship Id="rId18" Type="http://schemas.openxmlformats.org/officeDocument/2006/relationships/image" Target="../media/image73.emf"/><Relationship Id="rId17" Type="http://schemas.openxmlformats.org/officeDocument/2006/relationships/package" Target="../embeddings/Document66.docx"/><Relationship Id="rId16" Type="http://schemas.openxmlformats.org/officeDocument/2006/relationships/slide" Target="slide65.xml"/><Relationship Id="rId15" Type="http://schemas.openxmlformats.org/officeDocument/2006/relationships/slide" Target="slide63.xml"/><Relationship Id="rId14" Type="http://schemas.openxmlformats.org/officeDocument/2006/relationships/slide" Target="slide61.xml"/><Relationship Id="rId13" Type="http://schemas.openxmlformats.org/officeDocument/2006/relationships/slide" Target="slide60.xml"/><Relationship Id="rId12" Type="http://schemas.openxmlformats.org/officeDocument/2006/relationships/slide" Target="slide59.xml"/><Relationship Id="rId11" Type="http://schemas.openxmlformats.org/officeDocument/2006/relationships/slide" Target="slide58.xml"/><Relationship Id="rId10" Type="http://schemas.openxmlformats.org/officeDocument/2006/relationships/slide" Target="slide56.xml"/><Relationship Id="rId1" Type="http://schemas.openxmlformats.org/officeDocument/2006/relationships/slide" Target="slide44.xml"/></Relationships>
</file>

<file path=ppt/slides/_rels/slide55.xml.rels><?xml version="1.0" encoding="UTF-8" standalone="yes"?>
<Relationships xmlns="http://schemas.openxmlformats.org/package/2006/relationships"><Relationship Id="rId9" Type="http://schemas.openxmlformats.org/officeDocument/2006/relationships/slide" Target="slide53.xml"/><Relationship Id="rId8" Type="http://schemas.openxmlformats.org/officeDocument/2006/relationships/slide" Target="slide51.xml"/><Relationship Id="rId7" Type="http://schemas.openxmlformats.org/officeDocument/2006/relationships/slide" Target="slide50.xml"/><Relationship Id="rId6" Type="http://schemas.openxmlformats.org/officeDocument/2006/relationships/slide" Target="slide49.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6.xml"/><Relationship Id="rId20" Type="http://schemas.openxmlformats.org/officeDocument/2006/relationships/vmlDrawing" Target="../drawings/vmlDrawing38.vml"/><Relationship Id="rId2" Type="http://schemas.openxmlformats.org/officeDocument/2006/relationships/slide" Target="slide45.xml"/><Relationship Id="rId19" Type="http://schemas.openxmlformats.org/officeDocument/2006/relationships/slideLayout" Target="../slideLayouts/slideLayout8.xml"/><Relationship Id="rId18" Type="http://schemas.openxmlformats.org/officeDocument/2006/relationships/image" Target="../media/image74.emf"/><Relationship Id="rId17" Type="http://schemas.openxmlformats.org/officeDocument/2006/relationships/package" Target="../embeddings/Document67.docx"/><Relationship Id="rId16" Type="http://schemas.openxmlformats.org/officeDocument/2006/relationships/slide" Target="slide65.xml"/><Relationship Id="rId15" Type="http://schemas.openxmlformats.org/officeDocument/2006/relationships/slide" Target="slide63.xml"/><Relationship Id="rId14" Type="http://schemas.openxmlformats.org/officeDocument/2006/relationships/slide" Target="slide61.xml"/><Relationship Id="rId13" Type="http://schemas.openxmlformats.org/officeDocument/2006/relationships/slide" Target="slide60.xml"/><Relationship Id="rId12" Type="http://schemas.openxmlformats.org/officeDocument/2006/relationships/slide" Target="slide59.xml"/><Relationship Id="rId11" Type="http://schemas.openxmlformats.org/officeDocument/2006/relationships/slide" Target="slide58.xml"/><Relationship Id="rId10" Type="http://schemas.openxmlformats.org/officeDocument/2006/relationships/slide" Target="slide56.xml"/><Relationship Id="rId1" Type="http://schemas.openxmlformats.org/officeDocument/2006/relationships/slide" Target="slide44.xml"/></Relationships>
</file>

<file path=ppt/slides/_rels/slide56.xml.rels><?xml version="1.0" encoding="UTF-8" standalone="yes"?>
<Relationships xmlns="http://schemas.openxmlformats.org/package/2006/relationships"><Relationship Id="rId9" Type="http://schemas.openxmlformats.org/officeDocument/2006/relationships/slide" Target="slide53.xml"/><Relationship Id="rId8" Type="http://schemas.openxmlformats.org/officeDocument/2006/relationships/slide" Target="slide51.xml"/><Relationship Id="rId7" Type="http://schemas.openxmlformats.org/officeDocument/2006/relationships/slide" Target="slide50.xml"/><Relationship Id="rId6" Type="http://schemas.openxmlformats.org/officeDocument/2006/relationships/slide" Target="slide49.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6.xml"/><Relationship Id="rId20" Type="http://schemas.openxmlformats.org/officeDocument/2006/relationships/vmlDrawing" Target="../drawings/vmlDrawing39.vml"/><Relationship Id="rId2" Type="http://schemas.openxmlformats.org/officeDocument/2006/relationships/slide" Target="slide45.xml"/><Relationship Id="rId19" Type="http://schemas.openxmlformats.org/officeDocument/2006/relationships/slideLayout" Target="../slideLayouts/slideLayout9.xml"/><Relationship Id="rId18" Type="http://schemas.openxmlformats.org/officeDocument/2006/relationships/image" Target="../media/image75.emf"/><Relationship Id="rId17" Type="http://schemas.openxmlformats.org/officeDocument/2006/relationships/package" Target="../embeddings/Document68.docx"/><Relationship Id="rId16" Type="http://schemas.openxmlformats.org/officeDocument/2006/relationships/slide" Target="slide65.xml"/><Relationship Id="rId15" Type="http://schemas.openxmlformats.org/officeDocument/2006/relationships/slide" Target="slide63.xml"/><Relationship Id="rId14" Type="http://schemas.openxmlformats.org/officeDocument/2006/relationships/slide" Target="slide61.xml"/><Relationship Id="rId13" Type="http://schemas.openxmlformats.org/officeDocument/2006/relationships/slide" Target="slide60.xml"/><Relationship Id="rId12" Type="http://schemas.openxmlformats.org/officeDocument/2006/relationships/slide" Target="slide59.xml"/><Relationship Id="rId11" Type="http://schemas.openxmlformats.org/officeDocument/2006/relationships/slide" Target="slide58.xml"/><Relationship Id="rId10" Type="http://schemas.openxmlformats.org/officeDocument/2006/relationships/slide" Target="slide56.xml"/><Relationship Id="rId1" Type="http://schemas.openxmlformats.org/officeDocument/2006/relationships/slide" Target="slide44.xml"/></Relationships>
</file>

<file path=ppt/slides/_rels/slide57.xml.rels><?xml version="1.0" encoding="UTF-8" standalone="yes"?>
<Relationships xmlns="http://schemas.openxmlformats.org/package/2006/relationships"><Relationship Id="rId9" Type="http://schemas.openxmlformats.org/officeDocument/2006/relationships/slide" Target="slide53.xml"/><Relationship Id="rId8" Type="http://schemas.openxmlformats.org/officeDocument/2006/relationships/slide" Target="slide51.xml"/><Relationship Id="rId7" Type="http://schemas.openxmlformats.org/officeDocument/2006/relationships/slide" Target="slide50.xml"/><Relationship Id="rId6" Type="http://schemas.openxmlformats.org/officeDocument/2006/relationships/slide" Target="slide49.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6.xml"/><Relationship Id="rId22" Type="http://schemas.openxmlformats.org/officeDocument/2006/relationships/vmlDrawing" Target="../drawings/vmlDrawing40.vml"/><Relationship Id="rId21" Type="http://schemas.openxmlformats.org/officeDocument/2006/relationships/slideLayout" Target="../slideLayouts/slideLayout4.xml"/><Relationship Id="rId20" Type="http://schemas.openxmlformats.org/officeDocument/2006/relationships/image" Target="../media/image77.emf"/><Relationship Id="rId2" Type="http://schemas.openxmlformats.org/officeDocument/2006/relationships/slide" Target="slide45.xml"/><Relationship Id="rId19" Type="http://schemas.openxmlformats.org/officeDocument/2006/relationships/package" Target="../embeddings/Document70.docx"/><Relationship Id="rId18" Type="http://schemas.openxmlformats.org/officeDocument/2006/relationships/image" Target="../media/image76.emf"/><Relationship Id="rId17" Type="http://schemas.openxmlformats.org/officeDocument/2006/relationships/package" Target="../embeddings/Document69.docx"/><Relationship Id="rId16" Type="http://schemas.openxmlformats.org/officeDocument/2006/relationships/slide" Target="slide65.xml"/><Relationship Id="rId15" Type="http://schemas.openxmlformats.org/officeDocument/2006/relationships/slide" Target="slide63.xml"/><Relationship Id="rId14" Type="http://schemas.openxmlformats.org/officeDocument/2006/relationships/slide" Target="slide61.xml"/><Relationship Id="rId13" Type="http://schemas.openxmlformats.org/officeDocument/2006/relationships/slide" Target="slide60.xml"/><Relationship Id="rId12" Type="http://schemas.openxmlformats.org/officeDocument/2006/relationships/slide" Target="slide59.xml"/><Relationship Id="rId11" Type="http://schemas.openxmlformats.org/officeDocument/2006/relationships/slide" Target="slide58.xml"/><Relationship Id="rId10" Type="http://schemas.openxmlformats.org/officeDocument/2006/relationships/slide" Target="slide56.xml"/><Relationship Id="rId1" Type="http://schemas.openxmlformats.org/officeDocument/2006/relationships/slide" Target="slide44.xml"/></Relationships>
</file>

<file path=ppt/slides/_rels/slide58.xml.rels><?xml version="1.0" encoding="UTF-8" standalone="yes"?>
<Relationships xmlns="http://schemas.openxmlformats.org/package/2006/relationships"><Relationship Id="rId9" Type="http://schemas.openxmlformats.org/officeDocument/2006/relationships/slide" Target="slide49.xml"/><Relationship Id="rId8" Type="http://schemas.openxmlformats.org/officeDocument/2006/relationships/slide" Target="slide48.xml"/><Relationship Id="rId7" Type="http://schemas.openxmlformats.org/officeDocument/2006/relationships/slide" Target="slide47.xml"/><Relationship Id="rId6" Type="http://schemas.openxmlformats.org/officeDocument/2006/relationships/slide" Target="slide46.xml"/><Relationship Id="rId5" Type="http://schemas.openxmlformats.org/officeDocument/2006/relationships/slide" Target="slide45.xml"/><Relationship Id="rId4" Type="http://schemas.openxmlformats.org/officeDocument/2006/relationships/slide" Target="slide44.xml"/><Relationship Id="rId3" Type="http://schemas.openxmlformats.org/officeDocument/2006/relationships/image" Target="../media/image59.png"/><Relationship Id="rId23" Type="http://schemas.openxmlformats.org/officeDocument/2006/relationships/vmlDrawing" Target="../drawings/vmlDrawing41.vml"/><Relationship Id="rId22" Type="http://schemas.openxmlformats.org/officeDocument/2006/relationships/slideLayout" Target="../slideLayouts/slideLayout11.xml"/><Relationship Id="rId21" Type="http://schemas.openxmlformats.org/officeDocument/2006/relationships/image" Target="../media/image78.emf"/><Relationship Id="rId20" Type="http://schemas.openxmlformats.org/officeDocument/2006/relationships/package" Target="../embeddings/Document71.docx"/><Relationship Id="rId2" Type="http://schemas.microsoft.com/office/2007/relationships/hdphoto" Target="../media/image58.wdp"/><Relationship Id="rId19" Type="http://schemas.openxmlformats.org/officeDocument/2006/relationships/slide" Target="slide65.xml"/><Relationship Id="rId18" Type="http://schemas.openxmlformats.org/officeDocument/2006/relationships/slide" Target="slide63.xml"/><Relationship Id="rId17" Type="http://schemas.openxmlformats.org/officeDocument/2006/relationships/slide" Target="slide61.xml"/><Relationship Id="rId16" Type="http://schemas.openxmlformats.org/officeDocument/2006/relationships/slide" Target="slide60.xml"/><Relationship Id="rId15" Type="http://schemas.openxmlformats.org/officeDocument/2006/relationships/slide" Target="slide59.xml"/><Relationship Id="rId14" Type="http://schemas.openxmlformats.org/officeDocument/2006/relationships/slide" Target="slide58.xml"/><Relationship Id="rId13" Type="http://schemas.openxmlformats.org/officeDocument/2006/relationships/slide" Target="slide56.xml"/><Relationship Id="rId12" Type="http://schemas.openxmlformats.org/officeDocument/2006/relationships/slide" Target="slide53.xml"/><Relationship Id="rId11" Type="http://schemas.openxmlformats.org/officeDocument/2006/relationships/slide" Target="slide51.xml"/><Relationship Id="rId10" Type="http://schemas.openxmlformats.org/officeDocument/2006/relationships/slide" Target="slide50.xml"/><Relationship Id="rId1" Type="http://schemas.openxmlformats.org/officeDocument/2006/relationships/image" Target="../media/image57.png"/></Relationships>
</file>

<file path=ppt/slides/_rels/slide59.xml.rels><?xml version="1.0" encoding="UTF-8" standalone="yes"?>
<Relationships xmlns="http://schemas.openxmlformats.org/package/2006/relationships"><Relationship Id="rId9" Type="http://schemas.openxmlformats.org/officeDocument/2006/relationships/slide" Target="slide53.xml"/><Relationship Id="rId8" Type="http://schemas.openxmlformats.org/officeDocument/2006/relationships/slide" Target="slide51.xml"/><Relationship Id="rId7" Type="http://schemas.openxmlformats.org/officeDocument/2006/relationships/slide" Target="slide50.xml"/><Relationship Id="rId6" Type="http://schemas.openxmlformats.org/officeDocument/2006/relationships/slide" Target="slide49.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6.xml"/><Relationship Id="rId20" Type="http://schemas.openxmlformats.org/officeDocument/2006/relationships/vmlDrawing" Target="../drawings/vmlDrawing42.vml"/><Relationship Id="rId2" Type="http://schemas.openxmlformats.org/officeDocument/2006/relationships/slide" Target="slide45.xml"/><Relationship Id="rId19" Type="http://schemas.openxmlformats.org/officeDocument/2006/relationships/slideLayout" Target="../slideLayouts/slideLayout10.xml"/><Relationship Id="rId18" Type="http://schemas.openxmlformats.org/officeDocument/2006/relationships/image" Target="../media/image79.emf"/><Relationship Id="rId17" Type="http://schemas.openxmlformats.org/officeDocument/2006/relationships/package" Target="../embeddings/Document72.docx"/><Relationship Id="rId16" Type="http://schemas.openxmlformats.org/officeDocument/2006/relationships/slide" Target="slide65.xml"/><Relationship Id="rId15" Type="http://schemas.openxmlformats.org/officeDocument/2006/relationships/slide" Target="slide63.xml"/><Relationship Id="rId14" Type="http://schemas.openxmlformats.org/officeDocument/2006/relationships/slide" Target="slide61.xml"/><Relationship Id="rId13" Type="http://schemas.openxmlformats.org/officeDocument/2006/relationships/slide" Target="slide60.xml"/><Relationship Id="rId12" Type="http://schemas.openxmlformats.org/officeDocument/2006/relationships/slide" Target="slide59.xml"/><Relationship Id="rId11" Type="http://schemas.openxmlformats.org/officeDocument/2006/relationships/slide" Target="slide58.xml"/><Relationship Id="rId10" Type="http://schemas.openxmlformats.org/officeDocument/2006/relationships/slide" Target="slide56.xml"/><Relationship Id="rId1" Type="http://schemas.openxmlformats.org/officeDocument/2006/relationships/slide" Target="slide44.xml"/></Relationships>
</file>

<file path=ppt/slides/_rels/slide6.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8.xml"/><Relationship Id="rId2" Type="http://schemas.openxmlformats.org/officeDocument/2006/relationships/image" Target="../media/image3.emf"/><Relationship Id="rId1" Type="http://schemas.openxmlformats.org/officeDocument/2006/relationships/package" Target="../embeddings/Document2.docx"/></Relationships>
</file>

<file path=ppt/slides/_rels/slide60.xml.rels><?xml version="1.0" encoding="UTF-8" standalone="yes"?>
<Relationships xmlns="http://schemas.openxmlformats.org/package/2006/relationships"><Relationship Id="rId9" Type="http://schemas.openxmlformats.org/officeDocument/2006/relationships/slide" Target="slide53.xml"/><Relationship Id="rId8" Type="http://schemas.openxmlformats.org/officeDocument/2006/relationships/slide" Target="slide51.xml"/><Relationship Id="rId7" Type="http://schemas.openxmlformats.org/officeDocument/2006/relationships/slide" Target="slide50.xml"/><Relationship Id="rId6" Type="http://schemas.openxmlformats.org/officeDocument/2006/relationships/slide" Target="slide49.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6.xml"/><Relationship Id="rId20" Type="http://schemas.openxmlformats.org/officeDocument/2006/relationships/vmlDrawing" Target="../drawings/vmlDrawing43.vml"/><Relationship Id="rId2" Type="http://schemas.openxmlformats.org/officeDocument/2006/relationships/slide" Target="slide45.xml"/><Relationship Id="rId19" Type="http://schemas.openxmlformats.org/officeDocument/2006/relationships/slideLayout" Target="../slideLayouts/slideLayout9.xml"/><Relationship Id="rId18" Type="http://schemas.openxmlformats.org/officeDocument/2006/relationships/image" Target="../media/image80.emf"/><Relationship Id="rId17" Type="http://schemas.openxmlformats.org/officeDocument/2006/relationships/package" Target="../embeddings/Document73.docx"/><Relationship Id="rId16" Type="http://schemas.openxmlformats.org/officeDocument/2006/relationships/slide" Target="slide65.xml"/><Relationship Id="rId15" Type="http://schemas.openxmlformats.org/officeDocument/2006/relationships/slide" Target="slide63.xml"/><Relationship Id="rId14" Type="http://schemas.openxmlformats.org/officeDocument/2006/relationships/slide" Target="slide61.xml"/><Relationship Id="rId13" Type="http://schemas.openxmlformats.org/officeDocument/2006/relationships/slide" Target="slide60.xml"/><Relationship Id="rId12" Type="http://schemas.openxmlformats.org/officeDocument/2006/relationships/slide" Target="slide59.xml"/><Relationship Id="rId11" Type="http://schemas.openxmlformats.org/officeDocument/2006/relationships/slide" Target="slide58.xml"/><Relationship Id="rId10" Type="http://schemas.openxmlformats.org/officeDocument/2006/relationships/slide" Target="slide56.xml"/><Relationship Id="rId1" Type="http://schemas.openxmlformats.org/officeDocument/2006/relationships/slide" Target="slide44.xml"/></Relationships>
</file>

<file path=ppt/slides/_rels/slide61.xml.rels><?xml version="1.0" encoding="UTF-8" standalone="yes"?>
<Relationships xmlns="http://schemas.openxmlformats.org/package/2006/relationships"><Relationship Id="rId9" Type="http://schemas.openxmlformats.org/officeDocument/2006/relationships/slide" Target="slide53.xml"/><Relationship Id="rId8" Type="http://schemas.openxmlformats.org/officeDocument/2006/relationships/slide" Target="slide51.xml"/><Relationship Id="rId7" Type="http://schemas.openxmlformats.org/officeDocument/2006/relationships/slide" Target="slide50.xml"/><Relationship Id="rId6" Type="http://schemas.openxmlformats.org/officeDocument/2006/relationships/slide" Target="slide49.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6.xml"/><Relationship Id="rId2" Type="http://schemas.openxmlformats.org/officeDocument/2006/relationships/slide" Target="slide45.xml"/><Relationship Id="rId18" Type="http://schemas.openxmlformats.org/officeDocument/2006/relationships/slideLayout" Target="../slideLayouts/slideLayout1.xml"/><Relationship Id="rId17" Type="http://schemas.openxmlformats.org/officeDocument/2006/relationships/image" Target="../media/image81.png"/><Relationship Id="rId16" Type="http://schemas.openxmlformats.org/officeDocument/2006/relationships/slide" Target="slide65.xml"/><Relationship Id="rId15" Type="http://schemas.openxmlformats.org/officeDocument/2006/relationships/slide" Target="slide63.xml"/><Relationship Id="rId14" Type="http://schemas.openxmlformats.org/officeDocument/2006/relationships/slide" Target="slide61.xml"/><Relationship Id="rId13" Type="http://schemas.openxmlformats.org/officeDocument/2006/relationships/slide" Target="slide60.xml"/><Relationship Id="rId12" Type="http://schemas.openxmlformats.org/officeDocument/2006/relationships/slide" Target="slide59.xml"/><Relationship Id="rId11" Type="http://schemas.openxmlformats.org/officeDocument/2006/relationships/slide" Target="slide58.xml"/><Relationship Id="rId10" Type="http://schemas.openxmlformats.org/officeDocument/2006/relationships/slide" Target="slide56.xml"/><Relationship Id="rId1" Type="http://schemas.openxmlformats.org/officeDocument/2006/relationships/slide" Target="slide44.xml"/></Relationships>
</file>

<file path=ppt/slides/_rels/slide62.xml.rels><?xml version="1.0" encoding="UTF-8" standalone="yes"?>
<Relationships xmlns="http://schemas.openxmlformats.org/package/2006/relationships"><Relationship Id="rId9" Type="http://schemas.openxmlformats.org/officeDocument/2006/relationships/slide" Target="slide53.xml"/><Relationship Id="rId8" Type="http://schemas.openxmlformats.org/officeDocument/2006/relationships/slide" Target="slide51.xml"/><Relationship Id="rId7" Type="http://schemas.openxmlformats.org/officeDocument/2006/relationships/slide" Target="slide50.xml"/><Relationship Id="rId6" Type="http://schemas.openxmlformats.org/officeDocument/2006/relationships/slide" Target="slide49.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6.xml"/><Relationship Id="rId23" Type="http://schemas.openxmlformats.org/officeDocument/2006/relationships/vmlDrawing" Target="../drawings/vmlDrawing44.vml"/><Relationship Id="rId22" Type="http://schemas.openxmlformats.org/officeDocument/2006/relationships/slideLayout" Target="../slideLayouts/slideLayout3.xml"/><Relationship Id="rId21" Type="http://schemas.openxmlformats.org/officeDocument/2006/relationships/image" Target="../media/image83.emf"/><Relationship Id="rId20" Type="http://schemas.openxmlformats.org/officeDocument/2006/relationships/package" Target="../embeddings/Document75.docx"/><Relationship Id="rId2" Type="http://schemas.openxmlformats.org/officeDocument/2006/relationships/slide" Target="slide45.xml"/><Relationship Id="rId19" Type="http://schemas.openxmlformats.org/officeDocument/2006/relationships/image" Target="../media/image82.emf"/><Relationship Id="rId18" Type="http://schemas.openxmlformats.org/officeDocument/2006/relationships/package" Target="../embeddings/Document74.docx"/><Relationship Id="rId17" Type="http://schemas.openxmlformats.org/officeDocument/2006/relationships/image" Target="../media/image81.png"/><Relationship Id="rId16" Type="http://schemas.openxmlformats.org/officeDocument/2006/relationships/slide" Target="slide65.xml"/><Relationship Id="rId15" Type="http://schemas.openxmlformats.org/officeDocument/2006/relationships/slide" Target="slide63.xml"/><Relationship Id="rId14" Type="http://schemas.openxmlformats.org/officeDocument/2006/relationships/slide" Target="slide61.xml"/><Relationship Id="rId13" Type="http://schemas.openxmlformats.org/officeDocument/2006/relationships/slide" Target="slide60.xml"/><Relationship Id="rId12" Type="http://schemas.openxmlformats.org/officeDocument/2006/relationships/slide" Target="slide59.xml"/><Relationship Id="rId11" Type="http://schemas.openxmlformats.org/officeDocument/2006/relationships/slide" Target="slide58.xml"/><Relationship Id="rId10" Type="http://schemas.openxmlformats.org/officeDocument/2006/relationships/slide" Target="slide56.xml"/><Relationship Id="rId1" Type="http://schemas.openxmlformats.org/officeDocument/2006/relationships/slide" Target="slide44.xml"/></Relationships>
</file>

<file path=ppt/slides/_rels/slide63.xml.rels><?xml version="1.0" encoding="UTF-8" standalone="yes"?>
<Relationships xmlns="http://schemas.openxmlformats.org/package/2006/relationships"><Relationship Id="rId9" Type="http://schemas.openxmlformats.org/officeDocument/2006/relationships/slide" Target="slide49.xml"/><Relationship Id="rId8" Type="http://schemas.openxmlformats.org/officeDocument/2006/relationships/slide" Target="slide48.xml"/><Relationship Id="rId7" Type="http://schemas.openxmlformats.org/officeDocument/2006/relationships/slide" Target="slide47.xml"/><Relationship Id="rId6" Type="http://schemas.openxmlformats.org/officeDocument/2006/relationships/slide" Target="slide46.xml"/><Relationship Id="rId5" Type="http://schemas.openxmlformats.org/officeDocument/2006/relationships/slide" Target="slide45.xml"/><Relationship Id="rId4" Type="http://schemas.openxmlformats.org/officeDocument/2006/relationships/slide" Target="slide44.xml"/><Relationship Id="rId3" Type="http://schemas.openxmlformats.org/officeDocument/2006/relationships/image" Target="../media/image59.png"/><Relationship Id="rId25" Type="http://schemas.openxmlformats.org/officeDocument/2006/relationships/vmlDrawing" Target="../drawings/vmlDrawing45.vml"/><Relationship Id="rId24" Type="http://schemas.openxmlformats.org/officeDocument/2006/relationships/slideLayout" Target="../slideLayouts/slideLayout1.xml"/><Relationship Id="rId23" Type="http://schemas.openxmlformats.org/officeDocument/2006/relationships/image" Target="../media/image85.emf"/><Relationship Id="rId22" Type="http://schemas.openxmlformats.org/officeDocument/2006/relationships/package" Target="../embeddings/Document77.docx"/><Relationship Id="rId21" Type="http://schemas.openxmlformats.org/officeDocument/2006/relationships/image" Target="../media/image84.emf"/><Relationship Id="rId20" Type="http://schemas.openxmlformats.org/officeDocument/2006/relationships/package" Target="../embeddings/Document76.docx"/><Relationship Id="rId2" Type="http://schemas.microsoft.com/office/2007/relationships/hdphoto" Target="../media/image58.wdp"/><Relationship Id="rId19" Type="http://schemas.openxmlformats.org/officeDocument/2006/relationships/slide" Target="slide65.xml"/><Relationship Id="rId18" Type="http://schemas.openxmlformats.org/officeDocument/2006/relationships/slide" Target="slide63.xml"/><Relationship Id="rId17" Type="http://schemas.openxmlformats.org/officeDocument/2006/relationships/slide" Target="slide61.xml"/><Relationship Id="rId16" Type="http://schemas.openxmlformats.org/officeDocument/2006/relationships/slide" Target="slide60.xml"/><Relationship Id="rId15" Type="http://schemas.openxmlformats.org/officeDocument/2006/relationships/slide" Target="slide59.xml"/><Relationship Id="rId14" Type="http://schemas.openxmlformats.org/officeDocument/2006/relationships/slide" Target="slide58.xml"/><Relationship Id="rId13" Type="http://schemas.openxmlformats.org/officeDocument/2006/relationships/slide" Target="slide56.xml"/><Relationship Id="rId12" Type="http://schemas.openxmlformats.org/officeDocument/2006/relationships/slide" Target="slide53.xml"/><Relationship Id="rId11" Type="http://schemas.openxmlformats.org/officeDocument/2006/relationships/slide" Target="slide51.xml"/><Relationship Id="rId10" Type="http://schemas.openxmlformats.org/officeDocument/2006/relationships/slide" Target="slide50.xml"/><Relationship Id="rId1" Type="http://schemas.openxmlformats.org/officeDocument/2006/relationships/image" Target="../media/image57.png"/></Relationships>
</file>

<file path=ppt/slides/_rels/slide64.xml.rels><?xml version="1.0" encoding="UTF-8" standalone="yes"?>
<Relationships xmlns="http://schemas.openxmlformats.org/package/2006/relationships"><Relationship Id="rId9" Type="http://schemas.openxmlformats.org/officeDocument/2006/relationships/slide" Target="slide53.xml"/><Relationship Id="rId8" Type="http://schemas.openxmlformats.org/officeDocument/2006/relationships/slide" Target="slide51.xml"/><Relationship Id="rId7" Type="http://schemas.openxmlformats.org/officeDocument/2006/relationships/slide" Target="slide50.xml"/><Relationship Id="rId6" Type="http://schemas.openxmlformats.org/officeDocument/2006/relationships/slide" Target="slide49.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6.xml"/><Relationship Id="rId22" Type="http://schemas.openxmlformats.org/officeDocument/2006/relationships/vmlDrawing" Target="../drawings/vmlDrawing46.vml"/><Relationship Id="rId21" Type="http://schemas.openxmlformats.org/officeDocument/2006/relationships/slideLayout" Target="../slideLayouts/slideLayout3.xml"/><Relationship Id="rId20" Type="http://schemas.openxmlformats.org/officeDocument/2006/relationships/image" Target="../media/image87.emf"/><Relationship Id="rId2" Type="http://schemas.openxmlformats.org/officeDocument/2006/relationships/slide" Target="slide45.xml"/><Relationship Id="rId19" Type="http://schemas.openxmlformats.org/officeDocument/2006/relationships/package" Target="../embeddings/Document79.docx"/><Relationship Id="rId18" Type="http://schemas.openxmlformats.org/officeDocument/2006/relationships/image" Target="../media/image86.emf"/><Relationship Id="rId17" Type="http://schemas.openxmlformats.org/officeDocument/2006/relationships/package" Target="../embeddings/Document78.docx"/><Relationship Id="rId16" Type="http://schemas.openxmlformats.org/officeDocument/2006/relationships/slide" Target="slide65.xml"/><Relationship Id="rId15" Type="http://schemas.openxmlformats.org/officeDocument/2006/relationships/slide" Target="slide63.xml"/><Relationship Id="rId14" Type="http://schemas.openxmlformats.org/officeDocument/2006/relationships/slide" Target="slide61.xml"/><Relationship Id="rId13" Type="http://schemas.openxmlformats.org/officeDocument/2006/relationships/slide" Target="slide60.xml"/><Relationship Id="rId12" Type="http://schemas.openxmlformats.org/officeDocument/2006/relationships/slide" Target="slide59.xml"/><Relationship Id="rId11" Type="http://schemas.openxmlformats.org/officeDocument/2006/relationships/slide" Target="slide58.xml"/><Relationship Id="rId10" Type="http://schemas.openxmlformats.org/officeDocument/2006/relationships/slide" Target="slide56.xml"/><Relationship Id="rId1" Type="http://schemas.openxmlformats.org/officeDocument/2006/relationships/slide" Target="slide44.xml"/></Relationships>
</file>

<file path=ppt/slides/_rels/slide65.xml.rels><?xml version="1.0" encoding="UTF-8" standalone="yes"?>
<Relationships xmlns="http://schemas.openxmlformats.org/package/2006/relationships"><Relationship Id="rId9" Type="http://schemas.openxmlformats.org/officeDocument/2006/relationships/slide" Target="slide53.xml"/><Relationship Id="rId8" Type="http://schemas.openxmlformats.org/officeDocument/2006/relationships/slide" Target="slide51.xml"/><Relationship Id="rId7" Type="http://schemas.openxmlformats.org/officeDocument/2006/relationships/slide" Target="slide50.xml"/><Relationship Id="rId6" Type="http://schemas.openxmlformats.org/officeDocument/2006/relationships/slide" Target="slide49.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6.xml"/><Relationship Id="rId2" Type="http://schemas.openxmlformats.org/officeDocument/2006/relationships/slide" Target="slide45.xml"/><Relationship Id="rId17" Type="http://schemas.openxmlformats.org/officeDocument/2006/relationships/slideLayout" Target="../slideLayouts/slideLayout1.xml"/><Relationship Id="rId16" Type="http://schemas.openxmlformats.org/officeDocument/2006/relationships/slide" Target="slide65.xml"/><Relationship Id="rId15" Type="http://schemas.openxmlformats.org/officeDocument/2006/relationships/slide" Target="slide63.xml"/><Relationship Id="rId14" Type="http://schemas.openxmlformats.org/officeDocument/2006/relationships/slide" Target="slide61.xml"/><Relationship Id="rId13" Type="http://schemas.openxmlformats.org/officeDocument/2006/relationships/slide" Target="slide60.xml"/><Relationship Id="rId12" Type="http://schemas.openxmlformats.org/officeDocument/2006/relationships/slide" Target="slide59.xml"/><Relationship Id="rId11" Type="http://schemas.openxmlformats.org/officeDocument/2006/relationships/slide" Target="slide58.xml"/><Relationship Id="rId10" Type="http://schemas.openxmlformats.org/officeDocument/2006/relationships/slide" Target="slide56.xml"/><Relationship Id="rId1" Type="http://schemas.openxmlformats.org/officeDocument/2006/relationships/slide" Target="slide44.xml"/></Relationships>
</file>

<file path=ppt/slides/_rels/slide66.xml.rels><?xml version="1.0" encoding="UTF-8" standalone="yes"?>
<Relationships xmlns="http://schemas.openxmlformats.org/package/2006/relationships"><Relationship Id="rId9" Type="http://schemas.openxmlformats.org/officeDocument/2006/relationships/slide" Target="slide53.xml"/><Relationship Id="rId8" Type="http://schemas.openxmlformats.org/officeDocument/2006/relationships/slide" Target="slide51.xml"/><Relationship Id="rId7" Type="http://schemas.openxmlformats.org/officeDocument/2006/relationships/slide" Target="slide50.xml"/><Relationship Id="rId6" Type="http://schemas.openxmlformats.org/officeDocument/2006/relationships/slide" Target="slide49.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6.xml"/><Relationship Id="rId2" Type="http://schemas.openxmlformats.org/officeDocument/2006/relationships/slide" Target="slide45.xml"/><Relationship Id="rId17" Type="http://schemas.openxmlformats.org/officeDocument/2006/relationships/slideLayout" Target="../slideLayouts/slideLayout3.xml"/><Relationship Id="rId16" Type="http://schemas.openxmlformats.org/officeDocument/2006/relationships/slide" Target="slide65.xml"/><Relationship Id="rId15" Type="http://schemas.openxmlformats.org/officeDocument/2006/relationships/slide" Target="slide63.xml"/><Relationship Id="rId14" Type="http://schemas.openxmlformats.org/officeDocument/2006/relationships/slide" Target="slide61.xml"/><Relationship Id="rId13" Type="http://schemas.openxmlformats.org/officeDocument/2006/relationships/slide" Target="slide60.xml"/><Relationship Id="rId12" Type="http://schemas.openxmlformats.org/officeDocument/2006/relationships/slide" Target="slide59.xml"/><Relationship Id="rId11" Type="http://schemas.openxmlformats.org/officeDocument/2006/relationships/slide" Target="slide58.xml"/><Relationship Id="rId10" Type="http://schemas.openxmlformats.org/officeDocument/2006/relationships/slide" Target="slide56.xml"/><Relationship Id="rId1" Type="http://schemas.openxmlformats.org/officeDocument/2006/relationships/slide" Target="slide44.xml"/></Relationships>
</file>

<file path=ppt/slides/_rels/slide67.xml.rels><?xml version="1.0" encoding="UTF-8" standalone="yes"?>
<Relationships xmlns="http://schemas.openxmlformats.org/package/2006/relationships"><Relationship Id="rId9" Type="http://schemas.openxmlformats.org/officeDocument/2006/relationships/slide" Target="slide53.xml"/><Relationship Id="rId8" Type="http://schemas.openxmlformats.org/officeDocument/2006/relationships/slide" Target="slide51.xml"/><Relationship Id="rId7" Type="http://schemas.openxmlformats.org/officeDocument/2006/relationships/slide" Target="slide50.xml"/><Relationship Id="rId6" Type="http://schemas.openxmlformats.org/officeDocument/2006/relationships/slide" Target="slide49.xml"/><Relationship Id="rId5" Type="http://schemas.openxmlformats.org/officeDocument/2006/relationships/slide" Target="slide48.xml"/><Relationship Id="rId4" Type="http://schemas.openxmlformats.org/officeDocument/2006/relationships/slide" Target="slide47.xml"/><Relationship Id="rId3" Type="http://schemas.openxmlformats.org/officeDocument/2006/relationships/slide" Target="slide46.xml"/><Relationship Id="rId2" Type="http://schemas.openxmlformats.org/officeDocument/2006/relationships/slide" Target="slide45.xml"/><Relationship Id="rId19" Type="http://schemas.openxmlformats.org/officeDocument/2006/relationships/slideLayout" Target="../slideLayouts/slideLayout3.xml"/><Relationship Id="rId18" Type="http://schemas.openxmlformats.org/officeDocument/2006/relationships/image" Target="../media/image5.png"/><Relationship Id="rId17" Type="http://schemas.openxmlformats.org/officeDocument/2006/relationships/slide" Target="slide3.xml"/><Relationship Id="rId16" Type="http://schemas.openxmlformats.org/officeDocument/2006/relationships/slide" Target="slide65.xml"/><Relationship Id="rId15" Type="http://schemas.openxmlformats.org/officeDocument/2006/relationships/slide" Target="slide63.xml"/><Relationship Id="rId14" Type="http://schemas.openxmlformats.org/officeDocument/2006/relationships/slide" Target="slide61.xml"/><Relationship Id="rId13" Type="http://schemas.openxmlformats.org/officeDocument/2006/relationships/slide" Target="slide60.xml"/><Relationship Id="rId12" Type="http://schemas.openxmlformats.org/officeDocument/2006/relationships/slide" Target="slide59.xml"/><Relationship Id="rId11" Type="http://schemas.openxmlformats.org/officeDocument/2006/relationships/slide" Target="slide58.xml"/><Relationship Id="rId10" Type="http://schemas.openxmlformats.org/officeDocument/2006/relationships/slide" Target="slide56.xml"/><Relationship Id="rId1" Type="http://schemas.openxmlformats.org/officeDocument/2006/relationships/slide" Target="slide4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8.xml"/><Relationship Id="rId2" Type="http://schemas.openxmlformats.org/officeDocument/2006/relationships/image" Target="../media/image4.emf"/><Relationship Id="rId1" Type="http://schemas.openxmlformats.org/officeDocument/2006/relationships/package" Target="../embeddings/Document3.docx"/></Relationships>
</file>

<file path=ppt/slides/_rels/slide9.xml.rels><?xml version="1.0" encoding="UTF-8" standalone="yes"?>
<Relationships xmlns="http://schemas.openxmlformats.org/package/2006/relationships"><Relationship Id="rId6" Type="http://schemas.openxmlformats.org/officeDocument/2006/relationships/vmlDrawing" Target="../drawings/vmlDrawing4.vml"/><Relationship Id="rId5" Type="http://schemas.openxmlformats.org/officeDocument/2006/relationships/slideLayout" Target="../slideLayouts/slideLayout8.xml"/><Relationship Id="rId4" Type="http://schemas.openxmlformats.org/officeDocument/2006/relationships/image" Target="../media/image6.emf"/><Relationship Id="rId3" Type="http://schemas.openxmlformats.org/officeDocument/2006/relationships/package" Target="../embeddings/Document4.docx"/><Relationship Id="rId2" Type="http://schemas.openxmlformats.org/officeDocument/2006/relationships/image" Target="../media/image5.png"/><Relationship Id="rId1"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24000"/>
          </a:schemeClr>
        </a:solidFill>
        <a:effectLst/>
      </p:bgPr>
    </p:bg>
    <p:spTree>
      <p:nvGrpSpPr>
        <p:cNvPr id="1" name=""/>
        <p:cNvGrpSpPr/>
        <p:nvPr/>
      </p:nvGrpSpPr>
      <p:grpSpPr>
        <a:xfrm>
          <a:off x="0" y="0"/>
          <a:ext cx="0" cy="0"/>
          <a:chOff x="0" y="0"/>
          <a:chExt cx="0" cy="0"/>
        </a:xfrm>
      </p:grpSpPr>
      <p:sp>
        <p:nvSpPr>
          <p:cNvPr id="2" name="Freeform 8"/>
          <p:cNvSpPr/>
          <p:nvPr/>
        </p:nvSpPr>
        <p:spPr bwMode="auto">
          <a:xfrm>
            <a:off x="3698875" y="-9525"/>
            <a:ext cx="8489950" cy="6864350"/>
          </a:xfrm>
          <a:custGeom>
            <a:avLst/>
            <a:gdLst>
              <a:gd name="T0" fmla="*/ 1806 w 5348"/>
              <a:gd name="T1" fmla="*/ 0 h 4324"/>
              <a:gd name="T2" fmla="*/ 0 w 5348"/>
              <a:gd name="T3" fmla="*/ 4324 h 4324"/>
              <a:gd name="T4" fmla="*/ 4241 w 5348"/>
              <a:gd name="T5" fmla="*/ 4324 h 4324"/>
              <a:gd name="T6" fmla="*/ 5348 w 5348"/>
              <a:gd name="T7" fmla="*/ 1689 h 4324"/>
              <a:gd name="T8" fmla="*/ 5348 w 5348"/>
              <a:gd name="T9" fmla="*/ 0 h 4324"/>
              <a:gd name="T10" fmla="*/ 1806 w 5348"/>
              <a:gd name="T11" fmla="*/ 0 h 4324"/>
            </a:gdLst>
            <a:ahLst/>
            <a:cxnLst>
              <a:cxn ang="0">
                <a:pos x="T0" y="T1"/>
              </a:cxn>
              <a:cxn ang="0">
                <a:pos x="T2" y="T3"/>
              </a:cxn>
              <a:cxn ang="0">
                <a:pos x="T4" y="T5"/>
              </a:cxn>
              <a:cxn ang="0">
                <a:pos x="T6" y="T7"/>
              </a:cxn>
              <a:cxn ang="0">
                <a:pos x="T8" y="T9"/>
              </a:cxn>
              <a:cxn ang="0">
                <a:pos x="T10" y="T11"/>
              </a:cxn>
            </a:cxnLst>
            <a:rect l="0" t="0" r="r" b="b"/>
            <a:pathLst>
              <a:path w="5348" h="4324">
                <a:moveTo>
                  <a:pt x="1806" y="0"/>
                </a:moveTo>
                <a:lnTo>
                  <a:pt x="0" y="4324"/>
                </a:lnTo>
                <a:lnTo>
                  <a:pt x="4241" y="4324"/>
                </a:lnTo>
                <a:lnTo>
                  <a:pt x="5348" y="1689"/>
                </a:lnTo>
                <a:lnTo>
                  <a:pt x="5348" y="0"/>
                </a:lnTo>
                <a:lnTo>
                  <a:pt x="1806" y="0"/>
                </a:lnTo>
                <a:close/>
              </a:path>
            </a:pathLst>
          </a:custGeom>
          <a:solidFill>
            <a:srgbClr val="A6BCD6">
              <a:alpha val="38000"/>
            </a:srgbClr>
          </a:solidFill>
          <a:ln>
            <a:noFill/>
          </a:ln>
        </p:spPr>
        <p:txBody>
          <a:bodyPr vert="horz" wrap="square" lIns="91440" tIns="45720" rIns="91440" bIns="45720" numCol="1" anchor="t" anchorCtr="0" compatLnSpc="1"/>
          <a:lstStyle/>
          <a:p>
            <a:endParaRPr lang="zh-CN" altLang="en-US"/>
          </a:p>
        </p:txBody>
      </p:sp>
      <p:sp>
        <p:nvSpPr>
          <p:cNvPr id="3" name="Freeform 7"/>
          <p:cNvSpPr/>
          <p:nvPr/>
        </p:nvSpPr>
        <p:spPr bwMode="auto">
          <a:xfrm>
            <a:off x="8886245" y="-9526"/>
            <a:ext cx="2298700" cy="5059363"/>
          </a:xfrm>
          <a:custGeom>
            <a:avLst/>
            <a:gdLst>
              <a:gd name="T0" fmla="*/ 1448 w 1448"/>
              <a:gd name="T1" fmla="*/ 0 h 3187"/>
              <a:gd name="T2" fmla="*/ 1323 w 1448"/>
              <a:gd name="T3" fmla="*/ 0 h 3187"/>
              <a:gd name="T4" fmla="*/ 0 w 1448"/>
              <a:gd name="T5" fmla="*/ 3187 h 3187"/>
              <a:gd name="T6" fmla="*/ 121 w 1448"/>
              <a:gd name="T7" fmla="*/ 3187 h 3187"/>
              <a:gd name="T8" fmla="*/ 1448 w 1448"/>
              <a:gd name="T9" fmla="*/ 0 h 3187"/>
            </a:gdLst>
            <a:ahLst/>
            <a:cxnLst>
              <a:cxn ang="0">
                <a:pos x="T0" y="T1"/>
              </a:cxn>
              <a:cxn ang="0">
                <a:pos x="T2" y="T3"/>
              </a:cxn>
              <a:cxn ang="0">
                <a:pos x="T4" y="T5"/>
              </a:cxn>
              <a:cxn ang="0">
                <a:pos x="T6" y="T7"/>
              </a:cxn>
              <a:cxn ang="0">
                <a:pos x="T8" y="T9"/>
              </a:cxn>
            </a:cxnLst>
            <a:rect l="0" t="0" r="r" b="b"/>
            <a:pathLst>
              <a:path w="1448" h="3187">
                <a:moveTo>
                  <a:pt x="1448" y="0"/>
                </a:moveTo>
                <a:lnTo>
                  <a:pt x="1323" y="0"/>
                </a:lnTo>
                <a:lnTo>
                  <a:pt x="0" y="3187"/>
                </a:lnTo>
                <a:lnTo>
                  <a:pt x="121" y="3187"/>
                </a:lnTo>
                <a:lnTo>
                  <a:pt x="1448" y="0"/>
                </a:lnTo>
                <a:close/>
              </a:path>
            </a:pathLst>
          </a:custGeom>
          <a:solidFill>
            <a:srgbClr val="2894BA">
              <a:alpha val="5000"/>
            </a:srgbClr>
          </a:solidFill>
          <a:ln>
            <a:noFill/>
          </a:ln>
        </p:spPr>
        <p:txBody>
          <a:bodyPr vert="horz" wrap="square" lIns="91440" tIns="45720" rIns="91440" bIns="45720" numCol="1" anchor="t" anchorCtr="0" compatLnSpc="1"/>
          <a:lstStyle/>
          <a:p>
            <a:endParaRPr lang="zh-CN" altLang="en-US"/>
          </a:p>
        </p:txBody>
      </p:sp>
      <p:sp>
        <p:nvSpPr>
          <p:cNvPr id="4" name="矩形 3"/>
          <p:cNvSpPr/>
          <p:nvPr/>
        </p:nvSpPr>
        <p:spPr>
          <a:xfrm>
            <a:off x="982662" y="2060345"/>
            <a:ext cx="11209337" cy="2223358"/>
          </a:xfrm>
          <a:prstGeom prst="rect">
            <a:avLst/>
          </a:prstGeom>
          <a:solidFill>
            <a:srgbClr val="2894BA">
              <a:alpha val="85000"/>
            </a:srgbClr>
          </a:solidFill>
          <a:ln w="28575">
            <a:noFill/>
          </a:ln>
        </p:spPr>
        <p:txBody>
          <a:bodyPr anchor="ctr"/>
          <a:lstStyle/>
          <a:p>
            <a:pPr algn="ctr"/>
            <a:endParaRPr lang="zh-CN" altLang="en-US" sz="5400">
              <a:solidFill>
                <a:srgbClr val="F5C131">
                  <a:lumMod val="20000"/>
                  <a:lumOff val="80000"/>
                </a:srgbClr>
              </a:solidFill>
              <a:latin typeface="微软雅黑" panose="020B0503020204020204" pitchFamily="34" charset="-122"/>
            </a:endParaRPr>
          </a:p>
        </p:txBody>
      </p:sp>
      <p:sp>
        <p:nvSpPr>
          <p:cNvPr id="5" name="文本框 4"/>
          <p:cNvSpPr txBox="1"/>
          <p:nvPr/>
        </p:nvSpPr>
        <p:spPr>
          <a:xfrm>
            <a:off x="1525336" y="2971014"/>
            <a:ext cx="10475320" cy="904799"/>
          </a:xfrm>
          <a:prstGeom prst="rect">
            <a:avLst/>
          </a:prstGeom>
          <a:noFill/>
        </p:spPr>
        <p:txBody>
          <a:bodyPr wrap="square" rtlCol="0">
            <a:spAutoFit/>
            <a:scene3d>
              <a:camera prst="orthographicFront"/>
              <a:lightRig rig="threePt" dir="t"/>
            </a:scene3d>
            <a:sp3d contourW="12700"/>
          </a:bodyPr>
          <a:lstStyle/>
          <a:p>
            <a:pPr defTabSz="1218565">
              <a:lnSpc>
                <a:spcPct val="130000"/>
              </a:lnSpc>
              <a:tabLst>
                <a:tab pos="2249805" algn="l"/>
              </a:tabLst>
            </a:pPr>
            <a:r>
              <a:rPr lang="zh-CN" altLang="zh-CN" sz="4500" b="1" dirty="0">
                <a:solidFill>
                  <a:schemeClr val="bg1"/>
                </a:solidFill>
                <a:latin typeface="微软雅黑" panose="020B0503020204020204" pitchFamily="34" charset="-122"/>
              </a:rPr>
              <a:t>第</a:t>
            </a:r>
            <a:r>
              <a:rPr lang="en-US" altLang="zh-CN" sz="4500" b="1" dirty="0">
                <a:solidFill>
                  <a:schemeClr val="bg1"/>
                </a:solidFill>
                <a:latin typeface="微软雅黑" panose="020B0503020204020204" pitchFamily="34" charset="-122"/>
              </a:rPr>
              <a:t>3</a:t>
            </a:r>
            <a:r>
              <a:rPr lang="zh-CN" altLang="zh-CN" sz="4500" b="1" dirty="0">
                <a:solidFill>
                  <a:schemeClr val="bg1"/>
                </a:solidFill>
                <a:latin typeface="微软雅黑" panose="020B0503020204020204" pitchFamily="34" charset="-122"/>
              </a:rPr>
              <a:t>课时　排列的应用</a:t>
            </a:r>
            <a:endParaRPr lang="zh-CN" altLang="zh-CN" sz="4500" b="1" dirty="0">
              <a:solidFill>
                <a:schemeClr val="bg1"/>
              </a:solidFill>
              <a:latin typeface="微软雅黑" panose="020B0503020204020204" pitchFamily="34" charset="-122"/>
            </a:endParaRPr>
          </a:p>
        </p:txBody>
      </p:sp>
      <p:sp>
        <p:nvSpPr>
          <p:cNvPr id="6" name="任意多边形 3"/>
          <p:cNvSpPr/>
          <p:nvPr/>
        </p:nvSpPr>
        <p:spPr>
          <a:xfrm>
            <a:off x="509901" y="395342"/>
            <a:ext cx="945521" cy="1046808"/>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rgbClr val="419FC0"/>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ndParaRPr>
          </a:p>
        </p:txBody>
      </p:sp>
      <p:sp>
        <p:nvSpPr>
          <p:cNvPr id="7" name="矩形 6"/>
          <p:cNvSpPr/>
          <p:nvPr/>
        </p:nvSpPr>
        <p:spPr>
          <a:xfrm>
            <a:off x="1525336" y="2420888"/>
            <a:ext cx="7811023" cy="464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dirty="0" smtClean="0">
                <a:solidFill>
                  <a:schemeClr val="bg1"/>
                </a:solidFill>
                <a:latin typeface="微软雅黑" panose="020B0503020204020204" pitchFamily="34" charset="-122"/>
                <a:cs typeface="Times New Roman" panose="02020603050405020304" pitchFamily="18" charset="0"/>
              </a:rPr>
              <a:t>第</a:t>
            </a:r>
            <a:r>
              <a:rPr lang="en-US" altLang="zh-CN" sz="2400" dirty="0" smtClean="0">
                <a:solidFill>
                  <a:schemeClr val="bg1"/>
                </a:solidFill>
                <a:latin typeface="微软雅黑" panose="020B0503020204020204" pitchFamily="34" charset="-122"/>
                <a:cs typeface="Times New Roman" panose="02020603050405020304" pitchFamily="18" charset="0"/>
              </a:rPr>
              <a:t>7</a:t>
            </a:r>
            <a:r>
              <a:rPr lang="zh-CN" altLang="zh-CN" sz="2400" dirty="0" smtClean="0">
                <a:solidFill>
                  <a:schemeClr val="bg1"/>
                </a:solidFill>
                <a:latin typeface="微软雅黑" panose="020B0503020204020204" pitchFamily="34" charset="-122"/>
                <a:cs typeface="Times New Roman" panose="02020603050405020304" pitchFamily="18" charset="0"/>
              </a:rPr>
              <a:t>章　</a:t>
            </a:r>
            <a:r>
              <a:rPr lang="en-US" altLang="zh-CN" sz="2400" dirty="0"/>
              <a:t> §7.2</a:t>
            </a:r>
            <a:r>
              <a:rPr lang="zh-CN" altLang="zh-CN" sz="2400" dirty="0"/>
              <a:t>　排列</a:t>
            </a:r>
            <a:endParaRPr lang="zh-CN" altLang="zh-CN" sz="2400" dirty="0">
              <a:solidFill>
                <a:schemeClr val="bg1"/>
              </a:solidFill>
              <a:latin typeface="微软雅黑" panose="020B0503020204020204" pitchFamily="34" charset="-122"/>
              <a:cs typeface="Times New Roman" panose="02020603050405020304" pitchFamily="18" charset="0"/>
            </a:endParaRPr>
          </a:p>
        </p:txBody>
      </p:sp>
      <p:sp>
        <p:nvSpPr>
          <p:cNvPr id="8" name="Freeform 7"/>
          <p:cNvSpPr/>
          <p:nvPr/>
        </p:nvSpPr>
        <p:spPr bwMode="auto">
          <a:xfrm>
            <a:off x="9044890" y="1799381"/>
            <a:ext cx="2298700" cy="5059363"/>
          </a:xfrm>
          <a:custGeom>
            <a:avLst/>
            <a:gdLst>
              <a:gd name="T0" fmla="*/ 1448 w 1448"/>
              <a:gd name="T1" fmla="*/ 0 h 3187"/>
              <a:gd name="T2" fmla="*/ 1323 w 1448"/>
              <a:gd name="T3" fmla="*/ 0 h 3187"/>
              <a:gd name="T4" fmla="*/ 0 w 1448"/>
              <a:gd name="T5" fmla="*/ 3187 h 3187"/>
              <a:gd name="T6" fmla="*/ 121 w 1448"/>
              <a:gd name="T7" fmla="*/ 3187 h 3187"/>
              <a:gd name="T8" fmla="*/ 1448 w 1448"/>
              <a:gd name="T9" fmla="*/ 0 h 3187"/>
            </a:gdLst>
            <a:ahLst/>
            <a:cxnLst>
              <a:cxn ang="0">
                <a:pos x="T0" y="T1"/>
              </a:cxn>
              <a:cxn ang="0">
                <a:pos x="T2" y="T3"/>
              </a:cxn>
              <a:cxn ang="0">
                <a:pos x="T4" y="T5"/>
              </a:cxn>
              <a:cxn ang="0">
                <a:pos x="T6" y="T7"/>
              </a:cxn>
              <a:cxn ang="0">
                <a:pos x="T8" y="T9"/>
              </a:cxn>
            </a:cxnLst>
            <a:rect l="0" t="0" r="r" b="b"/>
            <a:pathLst>
              <a:path w="1448" h="3187">
                <a:moveTo>
                  <a:pt x="1448" y="0"/>
                </a:moveTo>
                <a:lnTo>
                  <a:pt x="1323" y="0"/>
                </a:lnTo>
                <a:lnTo>
                  <a:pt x="0" y="3187"/>
                </a:lnTo>
                <a:lnTo>
                  <a:pt x="121" y="3187"/>
                </a:lnTo>
                <a:lnTo>
                  <a:pt x="1448" y="0"/>
                </a:lnTo>
                <a:close/>
              </a:path>
            </a:pathLst>
          </a:custGeom>
          <a:solidFill>
            <a:srgbClr val="2BA1CB">
              <a:alpha val="5000"/>
            </a:srgbClr>
          </a:solidFill>
          <a:ln>
            <a:noFill/>
          </a:ln>
        </p:spPr>
        <p:txBody>
          <a:bodyPr vert="horz" wrap="square" lIns="91440" tIns="45720" rIns="91440" bIns="45720" numCol="1" anchor="t" anchorCtr="0" compatLnSpc="1"/>
          <a:lstStyle/>
          <a:p>
            <a:endParaRPr lang="zh-CN" altLang="en-US"/>
          </a:p>
        </p:txBody>
      </p:sp>
      <p:sp>
        <p:nvSpPr>
          <p:cNvPr id="9" name="文本框 8"/>
          <p:cNvSpPr txBox="1"/>
          <p:nvPr/>
        </p:nvSpPr>
        <p:spPr>
          <a:xfrm>
            <a:off x="4826000" y="1859915"/>
            <a:ext cx="2540000" cy="3138170"/>
          </a:xfrm>
          <a:prstGeom prst="rect">
            <a:avLst/>
          </a:prstGeom>
          <a:noFill/>
        </p:spPr>
        <p:txBody>
          <a:bodyPr wrap="square" rtlCol="0" anchor="t">
            <a:spAutoFit/>
          </a:bodyPr>
          <a:p>
            <a:r>
              <a:rPr lang="zh-CN" altLang="en-US"/>
              <a:t>本资料分享自高中数学同步资源大全QQ群483122854 专注收集同步资源期待你的加入与分享</a:t>
            </a:r>
            <a:endParaRPr lang="zh-CN" altLang="en-US"/>
          </a:p>
          <a:p>
            <a:endParaRPr lang="zh-CN" altLang="en-US"/>
          </a:p>
          <a:p>
            <a:r>
              <a:rPr lang="zh-CN" altLang="en-US"/>
              <a:t>联系QQ309000116加入百度网盘群2500G一线老师必备资料一键转存，自动更新，一劳永逸</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文本框 2"/>
          <p:cNvSpPr txBox="1"/>
          <p:nvPr/>
        </p:nvSpPr>
        <p:spPr>
          <a:xfrm>
            <a:off x="239688" y="2760826"/>
            <a:ext cx="11712624" cy="830997"/>
          </a:xfrm>
          <a:prstGeom prst="rect">
            <a:avLst/>
          </a:prstGeom>
          <a:noFill/>
        </p:spPr>
        <p:txBody>
          <a:bodyPr wrap="square" rtlCol="0">
            <a:spAutoFit/>
          </a:bodyPr>
          <a:lstStyle/>
          <a:p>
            <a:pPr algn="ctr">
              <a:spcBef>
                <a:spcPct val="0"/>
              </a:spcBef>
              <a:defRPr/>
            </a:pPr>
            <a:r>
              <a:rPr lang="zh-CN" altLang="zh-CN" sz="4800" b="1" dirty="0">
                <a:solidFill>
                  <a:prstClr val="black"/>
                </a:solidFill>
                <a:latin typeface="微软雅黑" panose="020B0503020204020204" pitchFamily="34" charset="-122"/>
              </a:rPr>
              <a:t>二、 </a:t>
            </a:r>
            <a:r>
              <a:rPr lang="en-US" altLang="zh-CN" sz="4800" b="1" dirty="0">
                <a:solidFill>
                  <a:prstClr val="black"/>
                </a:solidFill>
                <a:latin typeface="宋体" panose="02010600030101010101" pitchFamily="2" charset="-122"/>
                <a:ea typeface="宋体" panose="02010600030101010101" pitchFamily="2" charset="-122"/>
              </a:rPr>
              <a:t>“</a:t>
            </a:r>
            <a:r>
              <a:rPr lang="zh-CN" altLang="zh-CN" sz="4800" b="1" dirty="0">
                <a:solidFill>
                  <a:prstClr val="black"/>
                </a:solidFill>
                <a:latin typeface="微软雅黑" panose="020B0503020204020204" pitchFamily="34" charset="-122"/>
              </a:rPr>
              <a:t>相邻</a:t>
            </a:r>
            <a:r>
              <a:rPr lang="en-US" altLang="zh-CN" sz="4800" b="1" dirty="0">
                <a:solidFill>
                  <a:prstClr val="black"/>
                </a:solidFill>
                <a:latin typeface="宋体" panose="02010600030101010101" pitchFamily="2" charset="-122"/>
                <a:ea typeface="宋体" panose="02010600030101010101" pitchFamily="2" charset="-122"/>
              </a:rPr>
              <a:t>”</a:t>
            </a:r>
            <a:r>
              <a:rPr lang="zh-CN" altLang="zh-CN" sz="4800" b="1" dirty="0">
                <a:solidFill>
                  <a:prstClr val="black"/>
                </a:solidFill>
                <a:latin typeface="微软雅黑" panose="020B0503020204020204" pitchFamily="34" charset="-122"/>
              </a:rPr>
              <a:t>与</a:t>
            </a:r>
            <a:r>
              <a:rPr lang="en-US" altLang="zh-CN" sz="4800" b="1" dirty="0">
                <a:solidFill>
                  <a:prstClr val="black"/>
                </a:solidFill>
                <a:latin typeface="宋体" panose="02010600030101010101" pitchFamily="2" charset="-122"/>
                <a:ea typeface="宋体" panose="02010600030101010101" pitchFamily="2" charset="-122"/>
              </a:rPr>
              <a:t>“</a:t>
            </a:r>
            <a:r>
              <a:rPr lang="zh-CN" altLang="zh-CN" sz="4800" b="1" dirty="0">
                <a:solidFill>
                  <a:prstClr val="black"/>
                </a:solidFill>
                <a:latin typeface="微软雅黑" panose="020B0503020204020204" pitchFamily="34" charset="-122"/>
              </a:rPr>
              <a:t>不相邻</a:t>
            </a:r>
            <a:r>
              <a:rPr lang="en-US" altLang="zh-CN" sz="4800" b="1" dirty="0">
                <a:solidFill>
                  <a:prstClr val="black"/>
                </a:solidFill>
                <a:latin typeface="宋体" panose="02010600030101010101" pitchFamily="2" charset="-122"/>
                <a:ea typeface="宋体" panose="02010600030101010101" pitchFamily="2" charset="-122"/>
              </a:rPr>
              <a:t>”</a:t>
            </a:r>
            <a:r>
              <a:rPr lang="zh-CN" altLang="zh-CN" sz="4800" b="1" dirty="0">
                <a:solidFill>
                  <a:prstClr val="black"/>
                </a:solidFill>
                <a:latin typeface="微软雅黑" panose="020B0503020204020204" pitchFamily="34" charset="-122"/>
              </a:rPr>
              <a:t>问题</a:t>
            </a:r>
            <a:endParaRPr lang="zh-CN" altLang="zh-CN" sz="4800" b="1" dirty="0">
              <a:solidFill>
                <a:prstClr val="black"/>
              </a:solidFill>
              <a:latin typeface="微软雅黑" panose="020B0503020204020204" pitchFamily="34" charset="-122"/>
            </a:endParaRPr>
          </a:p>
        </p:txBody>
      </p:sp>
      <p:cxnSp>
        <p:nvCxnSpPr>
          <p:cNvPr id="4" name="直接连接符 3"/>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00642" y="476672"/>
            <a:ext cx="11139974" cy="2031325"/>
          </a:xfrm>
          <a:prstGeom prst="rect">
            <a:avLst/>
          </a:prstGeom>
        </p:spPr>
        <p:txBody>
          <a:bodyPr wrap="square">
            <a:spAutoFit/>
          </a:bodyPr>
          <a:lstStyle/>
          <a:p>
            <a:pPr algn="just">
              <a:lnSpc>
                <a:spcPct val="150000"/>
              </a:lnSpc>
              <a:spcAft>
                <a:spcPts val="0"/>
              </a:spcAft>
              <a:tabLst>
                <a:tab pos="2430780" algn="l"/>
              </a:tabLst>
            </a:pPr>
            <a:r>
              <a:rPr lang="zh-CN" altLang="zh-CN" sz="2800" b="1"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a:solidFill>
                  <a:srgbClr val="0000FF"/>
                </a:solidFill>
                <a:latin typeface="微软雅黑" panose="020B0503020204020204" pitchFamily="34" charset="-122"/>
                <a:ea typeface="宋体" panose="02010600030101010101" pitchFamily="2" charset="-122"/>
                <a:cs typeface="Times New Roman" panose="02020603050405020304" pitchFamily="18"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有</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名男生，</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名女生，共</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个人站成一排，在下列情况下，各有多少种不同的站法</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43078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男、女各站在一起；</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0" name="对象 9"/>
          <p:cNvGraphicFramePr>
            <a:graphicFrameLocks noChangeAspect="1"/>
          </p:cNvGraphicFramePr>
          <p:nvPr/>
        </p:nvGraphicFramePr>
        <p:xfrm>
          <a:off x="595313" y="2683544"/>
          <a:ext cx="11058525" cy="1360487"/>
        </p:xfrm>
        <a:graphic>
          <a:graphicData uri="http://schemas.openxmlformats.org/presentationml/2006/ole">
            <mc:AlternateContent xmlns:mc="http://schemas.openxmlformats.org/markup-compatibility/2006">
              <mc:Choice xmlns:v="urn:schemas-microsoft-com:vml" Requires="v">
                <p:oleObj spid="_x0000_s833628" name="文档" r:id="rId1" imgW="11327765" imgH="1388110" progId="Word.Document.12">
                  <p:embed/>
                </p:oleObj>
              </mc:Choice>
              <mc:Fallback>
                <p:oleObj name="文档" r:id="rId1" imgW="11327765" imgH="1388110" progId="Word.Document.12">
                  <p:embed/>
                  <p:pic>
                    <p:nvPicPr>
                      <p:cNvPr id="0" name="图片 833627"/>
                      <p:cNvPicPr/>
                      <p:nvPr/>
                    </p:nvPicPr>
                    <p:blipFill>
                      <a:blip r:embed="rId2"/>
                      <a:stretch>
                        <a:fillRect/>
                      </a:stretch>
                    </p:blipFill>
                    <p:spPr>
                      <a:xfrm>
                        <a:off x="595313" y="2683544"/>
                        <a:ext cx="11058525" cy="1360487"/>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595313" y="4041353"/>
          <a:ext cx="10993437" cy="1339850"/>
        </p:xfrm>
        <a:graphic>
          <a:graphicData uri="http://schemas.openxmlformats.org/presentationml/2006/ole">
            <mc:AlternateContent xmlns:mc="http://schemas.openxmlformats.org/markup-compatibility/2006">
              <mc:Choice xmlns:v="urn:schemas-microsoft-com:vml" Requires="v">
                <p:oleObj spid="_x0000_s833629" name="文档" r:id="rId3" imgW="11327765" imgH="1386840" progId="Word.Document.12">
                  <p:embed/>
                </p:oleObj>
              </mc:Choice>
              <mc:Fallback>
                <p:oleObj name="文档" r:id="rId3" imgW="11327765" imgH="1386840" progId="Word.Document.12">
                  <p:embed/>
                  <p:pic>
                    <p:nvPicPr>
                      <p:cNvPr id="0" name="图片 833628"/>
                      <p:cNvPicPr/>
                      <p:nvPr/>
                    </p:nvPicPr>
                    <p:blipFill>
                      <a:blip r:embed="rId4"/>
                      <a:stretch>
                        <a:fillRect/>
                      </a:stretch>
                    </p:blipFill>
                    <p:spPr>
                      <a:xfrm>
                        <a:off x="595313" y="4041353"/>
                        <a:ext cx="10993437" cy="1339850"/>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595313" y="4711278"/>
          <a:ext cx="10993437" cy="1339850"/>
        </p:xfrm>
        <a:graphic>
          <a:graphicData uri="http://schemas.openxmlformats.org/presentationml/2006/ole">
            <mc:AlternateContent xmlns:mc="http://schemas.openxmlformats.org/markup-compatibility/2006">
              <mc:Choice xmlns:v="urn:schemas-microsoft-com:vml" Requires="v">
                <p:oleObj spid="_x0000_s833630" name="文档" r:id="rId5" imgW="11327765" imgH="1386840" progId="Word.Document.12">
                  <p:embed/>
                </p:oleObj>
              </mc:Choice>
              <mc:Fallback>
                <p:oleObj name="文档" r:id="rId5" imgW="11327765" imgH="1386840" progId="Word.Document.12">
                  <p:embed/>
                  <p:pic>
                    <p:nvPicPr>
                      <p:cNvPr id="0" name="图片 833629"/>
                      <p:cNvPicPr/>
                      <p:nvPr/>
                    </p:nvPicPr>
                    <p:blipFill>
                      <a:blip r:embed="rId6"/>
                      <a:stretch>
                        <a:fillRect/>
                      </a:stretch>
                    </p:blipFill>
                    <p:spPr>
                      <a:xfrm>
                        <a:off x="595313" y="4711278"/>
                        <a:ext cx="10993437" cy="1339850"/>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595313" y="5371678"/>
          <a:ext cx="10866437" cy="1009650"/>
        </p:xfrm>
        <a:graphic>
          <a:graphicData uri="http://schemas.openxmlformats.org/presentationml/2006/ole">
            <mc:AlternateContent xmlns:mc="http://schemas.openxmlformats.org/markup-compatibility/2006">
              <mc:Choice xmlns:v="urn:schemas-microsoft-com:vml" Requires="v">
                <p:oleObj spid="_x0000_s833631" name="文档" r:id="rId7" imgW="11261090" imgH="1052830" progId="Word.Document.12">
                  <p:embed/>
                </p:oleObj>
              </mc:Choice>
              <mc:Fallback>
                <p:oleObj name="文档" r:id="rId7" imgW="11261090" imgH="1052830" progId="Word.Document.12">
                  <p:embed/>
                  <p:pic>
                    <p:nvPicPr>
                      <p:cNvPr id="0" name="图片 833630"/>
                      <p:cNvPicPr/>
                      <p:nvPr/>
                    </p:nvPicPr>
                    <p:blipFill>
                      <a:blip r:embed="rId8"/>
                      <a:stretch>
                        <a:fillRect/>
                      </a:stretch>
                    </p:blipFill>
                    <p:spPr>
                      <a:xfrm>
                        <a:off x="595313" y="5371678"/>
                        <a:ext cx="10866437" cy="100965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00642" y="797745"/>
            <a:ext cx="11139974" cy="664477"/>
          </a:xfrm>
          <a:prstGeom prst="rect">
            <a:avLst/>
          </a:prstGeom>
        </p:spPr>
        <p:txBody>
          <a:bodyPr wrap="square">
            <a:spAutoFit/>
          </a:bodyPr>
          <a:lstStyle/>
          <a:p>
            <a:pPr algn="just">
              <a:lnSpc>
                <a:spcPct val="150000"/>
              </a:lnSpc>
              <a:spcAft>
                <a:spcPts val="0"/>
              </a:spcAft>
              <a:tabLst>
                <a:tab pos="243078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男生必须排在一起；</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0" name="对象 9"/>
          <p:cNvGraphicFramePr>
            <a:graphicFrameLocks noChangeAspect="1"/>
          </p:cNvGraphicFramePr>
          <p:nvPr/>
        </p:nvGraphicFramePr>
        <p:xfrm>
          <a:off x="595313" y="3004617"/>
          <a:ext cx="11058525" cy="1360487"/>
        </p:xfrm>
        <a:graphic>
          <a:graphicData uri="http://schemas.openxmlformats.org/presentationml/2006/ole">
            <mc:AlternateContent xmlns:mc="http://schemas.openxmlformats.org/markup-compatibility/2006">
              <mc:Choice xmlns:v="urn:schemas-microsoft-com:vml" Requires="v">
                <p:oleObj spid="_x0000_s863244" name="文档" r:id="rId1" imgW="11327765" imgH="1386840" progId="Word.Document.12">
                  <p:embed/>
                </p:oleObj>
              </mc:Choice>
              <mc:Fallback>
                <p:oleObj name="文档" r:id="rId1" imgW="11327765" imgH="1386840" progId="Word.Document.12">
                  <p:embed/>
                  <p:pic>
                    <p:nvPicPr>
                      <p:cNvPr id="0" name="图片 863243"/>
                      <p:cNvPicPr/>
                      <p:nvPr/>
                    </p:nvPicPr>
                    <p:blipFill>
                      <a:blip r:embed="rId2"/>
                      <a:stretch>
                        <a:fillRect/>
                      </a:stretch>
                    </p:blipFill>
                    <p:spPr>
                      <a:xfrm>
                        <a:off x="595313" y="3004617"/>
                        <a:ext cx="11058525" cy="1360487"/>
                      </a:xfrm>
                      <a:prstGeom prst="rect">
                        <a:avLst/>
                      </a:prstGeom>
                    </p:spPr>
                  </p:pic>
                </p:oleObj>
              </mc:Fallback>
            </mc:AlternateContent>
          </a:graphicData>
        </a:graphic>
      </p:graphicFrame>
      <p:sp>
        <p:nvSpPr>
          <p:cNvPr id="7" name="矩形 6"/>
          <p:cNvSpPr/>
          <p:nvPr/>
        </p:nvSpPr>
        <p:spPr>
          <a:xfrm>
            <a:off x="500642" y="2188459"/>
            <a:ext cx="11139974" cy="664477"/>
          </a:xfrm>
          <a:prstGeom prst="rect">
            <a:avLst/>
          </a:prstGeom>
        </p:spPr>
        <p:txBody>
          <a:bodyPr wrap="square">
            <a:spAutoFit/>
          </a:bodyPr>
          <a:lstStyle/>
          <a:p>
            <a:pPr algn="just">
              <a:lnSpc>
                <a:spcPct val="150000"/>
              </a:lnSpc>
              <a:spcAft>
                <a:spcPts val="0"/>
              </a:spcAft>
              <a:tabLst>
                <a:tab pos="2430780" algn="l"/>
              </a:tabLs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捆绑法</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把所有男生看作一个元素，与</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名女生组成</a:t>
            </a:r>
            <a:r>
              <a:rPr lang="en-US" altLang="zh-CN" sz="2800" kern="100" dirty="0">
                <a:latin typeface="Times New Roman" panose="02020603050405020304" pitchFamily="18" charset="0"/>
                <a:ea typeface="黑体" panose="02010609060101010101" charset="-122"/>
                <a:cs typeface="Courier New" panose="02070309020205020404" pitchFamily="49" charset="0"/>
              </a:rPr>
              <a:t>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个元素全排列，</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00642" y="797745"/>
            <a:ext cx="11139974" cy="664477"/>
          </a:xfrm>
          <a:prstGeom prst="rect">
            <a:avLst/>
          </a:prstGeom>
        </p:spPr>
        <p:txBody>
          <a:bodyPr wrap="square">
            <a:spAutoFit/>
          </a:bodyPr>
          <a:lstStyle/>
          <a:p>
            <a:pPr algn="just">
              <a:lnSpc>
                <a:spcPct val="150000"/>
              </a:lnSpc>
              <a:spcAft>
                <a:spcPts val="0"/>
              </a:spcAft>
              <a:tabLst>
                <a:tab pos="243078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男生不能排在一起；</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0" name="对象 9"/>
          <p:cNvGraphicFramePr>
            <a:graphicFrameLocks noChangeAspect="1"/>
          </p:cNvGraphicFramePr>
          <p:nvPr/>
        </p:nvGraphicFramePr>
        <p:xfrm>
          <a:off x="595313" y="2060848"/>
          <a:ext cx="10993437" cy="1339850"/>
        </p:xfrm>
        <a:graphic>
          <a:graphicData uri="http://schemas.openxmlformats.org/presentationml/2006/ole">
            <mc:AlternateContent xmlns:mc="http://schemas.openxmlformats.org/markup-compatibility/2006">
              <mc:Choice xmlns:v="urn:schemas-microsoft-com:vml" Requires="v">
                <p:oleObj spid="_x0000_s864267" name="文档" r:id="rId1" imgW="11327765" imgH="1388110" progId="Word.Document.12">
                  <p:embed/>
                </p:oleObj>
              </mc:Choice>
              <mc:Fallback>
                <p:oleObj name="文档" r:id="rId1" imgW="11327765" imgH="1388110" progId="Word.Document.12">
                  <p:embed/>
                  <p:pic>
                    <p:nvPicPr>
                      <p:cNvPr id="0" name="图片 864266"/>
                      <p:cNvPicPr/>
                      <p:nvPr/>
                    </p:nvPicPr>
                    <p:blipFill>
                      <a:blip r:embed="rId2"/>
                      <a:stretch>
                        <a:fillRect/>
                      </a:stretch>
                    </p:blipFill>
                    <p:spPr>
                      <a:xfrm>
                        <a:off x="595313" y="2060848"/>
                        <a:ext cx="10993437" cy="133985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00642" y="797745"/>
            <a:ext cx="11139974" cy="664477"/>
          </a:xfrm>
          <a:prstGeom prst="rect">
            <a:avLst/>
          </a:prstGeom>
        </p:spPr>
        <p:txBody>
          <a:bodyPr wrap="square">
            <a:spAutoFit/>
          </a:bodyPr>
          <a:lstStyle/>
          <a:p>
            <a:pPr algn="just">
              <a:lnSpc>
                <a:spcPct val="150000"/>
              </a:lnSpc>
              <a:spcAft>
                <a:spcPts val="0"/>
              </a:spcAft>
              <a:tabLst>
                <a:tab pos="243078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男生互不相邻，且女生也互不相邻</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0" name="对象 9"/>
          <p:cNvGraphicFramePr>
            <a:graphicFrameLocks noChangeAspect="1"/>
          </p:cNvGraphicFramePr>
          <p:nvPr/>
        </p:nvGraphicFramePr>
        <p:xfrm>
          <a:off x="595313" y="2924175"/>
          <a:ext cx="10866437" cy="1328738"/>
        </p:xfrm>
        <a:graphic>
          <a:graphicData uri="http://schemas.openxmlformats.org/presentationml/2006/ole">
            <mc:AlternateContent xmlns:mc="http://schemas.openxmlformats.org/markup-compatibility/2006">
              <mc:Choice xmlns:v="urn:schemas-microsoft-com:vml" Requires="v">
                <p:oleObj spid="_x0000_s865301" name="文档" r:id="rId1" imgW="11327765" imgH="1386840" progId="Word.Document.12">
                  <p:embed/>
                </p:oleObj>
              </mc:Choice>
              <mc:Fallback>
                <p:oleObj name="文档" r:id="rId1" imgW="11327765" imgH="1386840" progId="Word.Document.12">
                  <p:embed/>
                  <p:pic>
                    <p:nvPicPr>
                      <p:cNvPr id="0" name="图片 865300"/>
                      <p:cNvPicPr/>
                      <p:nvPr/>
                    </p:nvPicPr>
                    <p:blipFill>
                      <a:blip r:embed="rId2"/>
                      <a:stretch>
                        <a:fillRect/>
                      </a:stretch>
                    </p:blipFill>
                    <p:spPr>
                      <a:xfrm>
                        <a:off x="595313" y="2924175"/>
                        <a:ext cx="10866437" cy="1328738"/>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595313" y="2206865"/>
          <a:ext cx="10866437" cy="1328738"/>
        </p:xfrm>
        <a:graphic>
          <a:graphicData uri="http://schemas.openxmlformats.org/presentationml/2006/ole">
            <mc:AlternateContent xmlns:mc="http://schemas.openxmlformats.org/markup-compatibility/2006">
              <mc:Choice xmlns:v="urn:schemas-microsoft-com:vml" Requires="v">
                <p:oleObj spid="_x0000_s865302" name="文档" r:id="rId3" imgW="11327765" imgH="1386840" progId="Word.Document.12">
                  <p:embed/>
                </p:oleObj>
              </mc:Choice>
              <mc:Fallback>
                <p:oleObj name="文档" r:id="rId3" imgW="11327765" imgH="1386840" progId="Word.Document.12">
                  <p:embed/>
                  <p:pic>
                    <p:nvPicPr>
                      <p:cNvPr id="0" name="图片 865301"/>
                      <p:cNvPicPr/>
                      <p:nvPr/>
                    </p:nvPicPr>
                    <p:blipFill>
                      <a:blip r:embed="rId4"/>
                      <a:stretch>
                        <a:fillRect/>
                      </a:stretch>
                    </p:blipFill>
                    <p:spPr>
                      <a:xfrm>
                        <a:off x="595313" y="2206865"/>
                        <a:ext cx="10866437" cy="1328738"/>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02431" y="836712"/>
            <a:ext cx="11187139" cy="4542462"/>
          </a:xfrm>
          <a:prstGeom prst="rect">
            <a:avLst/>
          </a:prstGeom>
        </p:spPr>
        <p:txBody>
          <a:bodyPr wrap="square">
            <a:spAutoFit/>
          </a:bodyPr>
          <a:lstStyle/>
          <a:p>
            <a:pPr algn="just">
              <a:lnSpc>
                <a:spcPct val="150000"/>
              </a:lnSpc>
              <a:spcAft>
                <a:spcPts val="0"/>
              </a:spcAft>
              <a:tabLst>
                <a:tab pos="2430780" algn="l"/>
              </a:tabLs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反思感悟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处理元素</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相邻</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不相邻</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问题应遵循</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先整体，后局部</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的原则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元素相邻问题，一般用</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捆绑法</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，先把相邻的若干个元素</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捆绑</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为一个大元素与其余元素全排列，然后再松绑，将这若干个元素内部全排列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元素不相邻问题，一般用</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插空法</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，先将不相邻元素以外的</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普通</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元素全排列，然后在</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普通</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元素之间及两端插入不相邻元素</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98218" y="620688"/>
            <a:ext cx="11142397" cy="1949508"/>
          </a:xfrm>
          <a:prstGeom prst="rect">
            <a:avLst/>
          </a:prstGeom>
        </p:spPr>
        <p:txBody>
          <a:bodyPr wrap="square">
            <a:spAutoFit/>
          </a:bodyPr>
          <a:lstStyle/>
          <a:p>
            <a:pPr algn="just">
              <a:lnSpc>
                <a:spcPct val="150000"/>
              </a:lnSpc>
              <a:spcAft>
                <a:spcPts val="0"/>
              </a:spcAft>
              <a:tabLst>
                <a:tab pos="243078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跟踪训练</a:t>
            </a:r>
            <a:r>
              <a:rPr lang="en-US" altLang="zh-CN" sz="2800" b="1" kern="100" dirty="0">
                <a:solidFill>
                  <a:srgbClr val="0000FF"/>
                </a:solidFill>
                <a:latin typeface="微软雅黑" panose="020B0503020204020204" pitchFamily="34" charset="-122"/>
                <a:ea typeface="宋体" panose="02010600030101010101" pitchFamily="2" charset="-122"/>
                <a:cs typeface="Times New Roman" panose="02020603050405020304" pitchFamily="18"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人站成一排，甲、乙两人之间恰有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人的不同站法的种数为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A.18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B.24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C.36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D.48</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0" name="对象 9"/>
          <p:cNvGraphicFramePr>
            <a:graphicFrameLocks noChangeAspect="1"/>
          </p:cNvGraphicFramePr>
          <p:nvPr/>
        </p:nvGraphicFramePr>
        <p:xfrm>
          <a:off x="627063" y="3200400"/>
          <a:ext cx="10995025" cy="2360613"/>
        </p:xfrm>
        <a:graphic>
          <a:graphicData uri="http://schemas.openxmlformats.org/presentationml/2006/ole">
            <mc:AlternateContent xmlns:mc="http://schemas.openxmlformats.org/markup-compatibility/2006">
              <mc:Choice xmlns:v="urn:schemas-microsoft-com:vml" Requires="v">
                <p:oleObj spid="_x0000_s835625" name="文档" r:id="rId1" imgW="11131550" imgH="2376170" progId="Word.Document.12">
                  <p:embed/>
                </p:oleObj>
              </mc:Choice>
              <mc:Fallback>
                <p:oleObj name="文档" r:id="rId1" imgW="11131550" imgH="2376170" progId="Word.Document.12">
                  <p:embed/>
                  <p:pic>
                    <p:nvPicPr>
                      <p:cNvPr id="0" name="图片 835624"/>
                      <p:cNvPicPr/>
                      <p:nvPr/>
                    </p:nvPicPr>
                    <p:blipFill>
                      <a:blip r:embed="rId2"/>
                      <a:stretch>
                        <a:fillRect/>
                      </a:stretch>
                    </p:blipFill>
                    <p:spPr>
                      <a:xfrm>
                        <a:off x="627063" y="3200400"/>
                        <a:ext cx="10995025" cy="2360613"/>
                      </a:xfrm>
                      <a:prstGeom prst="rect">
                        <a:avLst/>
                      </a:prstGeom>
                    </p:spPr>
                  </p:pic>
                </p:oleObj>
              </mc:Fallback>
            </mc:AlternateContent>
          </a:graphicData>
        </a:graphic>
      </p:graphicFrame>
      <p:sp>
        <p:nvSpPr>
          <p:cNvPr id="8" name="TextBox 19"/>
          <p:cNvSpPr txBox="1"/>
          <p:nvPr/>
        </p:nvSpPr>
        <p:spPr>
          <a:xfrm>
            <a:off x="3143672" y="1944054"/>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98218" y="260648"/>
            <a:ext cx="11142397" cy="4616648"/>
          </a:xfrm>
          <a:prstGeom prst="rect">
            <a:avLst/>
          </a:prstGeom>
        </p:spPr>
        <p:txBody>
          <a:bodyPr wrap="square">
            <a:spAutoFit/>
          </a:bodyPr>
          <a:lstStyle/>
          <a:p>
            <a:pPr algn="just">
              <a:lnSpc>
                <a:spcPct val="150000"/>
              </a:lnSpc>
              <a:spcAft>
                <a:spcPts val="0"/>
              </a:spcAft>
              <a:tabLst>
                <a:tab pos="243078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永定土楼，位于中国东南沿海的福建省龙岩市，是世界上独一无二的神奇的山区民居建筑，是中国古建筑的一朵奇葩，并成功列入世界遗产名录</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它历史悠久、风格独特，规模宏大、结构精巧</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土楼具体有圆形、方形、五角形、八角形、日字形、回字形、吊脚楼等类型</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现有某大学建筑系学生要重点对这七种主要类型的土楼依次进行调查研究</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要求调查顺序中，圆形要排在第一个或最后一个，方形、五角形相邻，则共有</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________</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种不同的排法</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499856" y="4780309"/>
            <a:ext cx="6096000" cy="1384995"/>
          </a:xfrm>
          <a:prstGeom prst="rect">
            <a:avLst/>
          </a:prstGeom>
        </p:spPr>
        <p:txBody>
          <a:bodyPr>
            <a:spAutoFit/>
          </a:bodyPr>
          <a:lstStyle/>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A.480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B.240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C.384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D.1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440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66306" name="Picture 2" descr="7-4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68008" y="4293096"/>
            <a:ext cx="3695930" cy="2065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9"/>
          <p:cNvSpPr txBox="1"/>
          <p:nvPr/>
        </p:nvSpPr>
        <p:spPr>
          <a:xfrm>
            <a:off x="335360" y="4877296"/>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98218" y="919508"/>
            <a:ext cx="11142397" cy="664477"/>
          </a:xfrm>
          <a:prstGeom prst="rect">
            <a:avLst/>
          </a:prstGeom>
        </p:spPr>
        <p:txBody>
          <a:bodyPr wrap="square">
            <a:spAutoFit/>
          </a:bodyPr>
          <a:lstStyle/>
          <a:p>
            <a:pPr algn="just">
              <a:lnSpc>
                <a:spcPct val="150000"/>
              </a:lnSpc>
              <a:spcAft>
                <a:spcPts val="0"/>
              </a:spcAft>
              <a:tabLst>
                <a:tab pos="2430780" algn="l"/>
              </a:tabLs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当圆形排在第一个，因为方形、五角形相邻，</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0" name="对象 9"/>
          <p:cNvGraphicFramePr>
            <a:graphicFrameLocks noChangeAspect="1"/>
          </p:cNvGraphicFramePr>
          <p:nvPr/>
        </p:nvGraphicFramePr>
        <p:xfrm>
          <a:off x="627063" y="1772816"/>
          <a:ext cx="10995025" cy="2360613"/>
        </p:xfrm>
        <a:graphic>
          <a:graphicData uri="http://schemas.openxmlformats.org/presentationml/2006/ole">
            <mc:AlternateContent xmlns:mc="http://schemas.openxmlformats.org/markup-compatibility/2006">
              <mc:Choice xmlns:v="urn:schemas-microsoft-com:vml" Requires="v">
                <p:oleObj spid="_x0000_s867341" name="文档" r:id="rId1" imgW="11131550" imgH="2376170" progId="Word.Document.12">
                  <p:embed/>
                </p:oleObj>
              </mc:Choice>
              <mc:Fallback>
                <p:oleObj name="文档" r:id="rId1" imgW="11131550" imgH="2376170" progId="Word.Document.12">
                  <p:embed/>
                  <p:pic>
                    <p:nvPicPr>
                      <p:cNvPr id="0" name="图片 867340"/>
                      <p:cNvPicPr/>
                      <p:nvPr/>
                    </p:nvPicPr>
                    <p:blipFill>
                      <a:blip r:embed="rId2"/>
                      <a:stretch>
                        <a:fillRect/>
                      </a:stretch>
                    </p:blipFill>
                    <p:spPr>
                      <a:xfrm>
                        <a:off x="627063" y="1772816"/>
                        <a:ext cx="10995025" cy="2360613"/>
                      </a:xfrm>
                      <a:prstGeom prst="rect">
                        <a:avLst/>
                      </a:prstGeom>
                    </p:spPr>
                  </p:pic>
                </p:oleObj>
              </mc:Fallback>
            </mc:AlternateContent>
          </a:graphicData>
        </a:graphic>
      </p:graphicFrame>
      <p:pic>
        <p:nvPicPr>
          <p:cNvPr id="12" name="返回">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
        <p:nvSpPr>
          <p:cNvPr id="5" name="矩形 4"/>
          <p:cNvSpPr/>
          <p:nvPr/>
        </p:nvSpPr>
        <p:spPr>
          <a:xfrm>
            <a:off x="498218" y="3493975"/>
            <a:ext cx="11142397" cy="1303177"/>
          </a:xfrm>
          <a:prstGeom prst="rect">
            <a:avLst/>
          </a:prstGeom>
        </p:spPr>
        <p:txBody>
          <a:bodyPr wrap="square">
            <a:spAutoFit/>
          </a:bodyPr>
          <a:lstStyle/>
          <a:p>
            <a:pPr algn="just">
              <a:lnSpc>
                <a:spcPct val="150000"/>
              </a:lnSpc>
              <a:spcAft>
                <a:spcPts val="0"/>
              </a:spcAft>
              <a:tabLst>
                <a:tab pos="2430780" algn="l"/>
              </a:tabLst>
            </a:pPr>
            <a:r>
              <a:rPr lang="zh-CN" altLang="zh-CN" sz="2800" kern="100">
                <a:latin typeface="Times New Roman" panose="02020603050405020304" pitchFamily="18" charset="0"/>
                <a:ea typeface="黑体" panose="02010609060101010101" charset="-122"/>
                <a:cs typeface="Times New Roman" panose="02020603050405020304" pitchFamily="18" charset="0"/>
              </a:rPr>
              <a:t>综上，圆形要排在第一个或最后一个，方形、五角形相邻，则共有</a:t>
            </a:r>
            <a:r>
              <a:rPr lang="en-US" altLang="zh-CN" sz="2800" kern="100">
                <a:latin typeface="Times New Roman" panose="02020603050405020304" pitchFamily="18" charset="0"/>
                <a:ea typeface="黑体" panose="02010609060101010101" charset="-122"/>
                <a:cs typeface="Courier New" panose="02070309020205020404" pitchFamily="49" charset="0"/>
              </a:rPr>
              <a:t>480</a:t>
            </a:r>
            <a:r>
              <a:rPr lang="zh-CN" altLang="zh-CN" sz="2800" kern="100">
                <a:latin typeface="Times New Roman" panose="02020603050405020304" pitchFamily="18" charset="0"/>
                <a:ea typeface="黑体" panose="02010609060101010101" charset="-122"/>
                <a:cs typeface="Times New Roman" panose="02020603050405020304" pitchFamily="18" charset="0"/>
              </a:rPr>
              <a:t>种不同的排法</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文本框 2"/>
          <p:cNvSpPr txBox="1"/>
          <p:nvPr/>
        </p:nvSpPr>
        <p:spPr>
          <a:xfrm>
            <a:off x="245941" y="2760826"/>
            <a:ext cx="11700119" cy="830997"/>
          </a:xfrm>
          <a:prstGeom prst="rect">
            <a:avLst/>
          </a:prstGeom>
          <a:noFill/>
        </p:spPr>
        <p:txBody>
          <a:bodyPr wrap="square" rtlCol="0">
            <a:spAutoFit/>
          </a:bodyPr>
          <a:lstStyle/>
          <a:p>
            <a:pPr algn="ctr">
              <a:defRPr/>
            </a:pPr>
            <a:r>
              <a:rPr lang="zh-CN" altLang="zh-CN" sz="4800" b="1" dirty="0">
                <a:solidFill>
                  <a:prstClr val="black"/>
                </a:solidFill>
                <a:latin typeface="微软雅黑" panose="020B0503020204020204" pitchFamily="34" charset="-122"/>
              </a:rPr>
              <a:t>三、元素</a:t>
            </a:r>
            <a:r>
              <a:rPr lang="en-US" altLang="zh-CN" sz="4800" b="1" dirty="0">
                <a:solidFill>
                  <a:prstClr val="black"/>
                </a:solidFill>
                <a:latin typeface="宋体" panose="02010600030101010101" pitchFamily="2" charset="-122"/>
                <a:ea typeface="宋体" panose="02010600030101010101" pitchFamily="2" charset="-122"/>
              </a:rPr>
              <a:t>“</a:t>
            </a:r>
            <a:r>
              <a:rPr lang="zh-CN" altLang="zh-CN" sz="4800" b="1" dirty="0">
                <a:solidFill>
                  <a:prstClr val="black"/>
                </a:solidFill>
                <a:latin typeface="微软雅黑" panose="020B0503020204020204" pitchFamily="34" charset="-122"/>
              </a:rPr>
              <a:t>在</a:t>
            </a:r>
            <a:r>
              <a:rPr lang="en-US" altLang="zh-CN" sz="4800" b="1" dirty="0">
                <a:solidFill>
                  <a:prstClr val="black"/>
                </a:solidFill>
                <a:latin typeface="宋体" panose="02010600030101010101" pitchFamily="2" charset="-122"/>
                <a:ea typeface="宋体" panose="02010600030101010101" pitchFamily="2" charset="-122"/>
              </a:rPr>
              <a:t>”</a:t>
            </a:r>
            <a:r>
              <a:rPr lang="zh-CN" altLang="zh-CN" sz="4800" b="1" dirty="0">
                <a:solidFill>
                  <a:prstClr val="black"/>
                </a:solidFill>
                <a:latin typeface="微软雅黑" panose="020B0503020204020204" pitchFamily="34" charset="-122"/>
              </a:rPr>
              <a:t>与</a:t>
            </a:r>
            <a:r>
              <a:rPr lang="en-US" altLang="zh-CN" sz="4800" b="1" dirty="0">
                <a:solidFill>
                  <a:prstClr val="black"/>
                </a:solidFill>
                <a:latin typeface="宋体" panose="02010600030101010101" pitchFamily="2" charset="-122"/>
                <a:ea typeface="宋体" panose="02010600030101010101" pitchFamily="2" charset="-122"/>
              </a:rPr>
              <a:t>“</a:t>
            </a:r>
            <a:r>
              <a:rPr lang="zh-CN" altLang="zh-CN" sz="4800" b="1" dirty="0">
                <a:solidFill>
                  <a:prstClr val="black"/>
                </a:solidFill>
                <a:latin typeface="微软雅黑" panose="020B0503020204020204" pitchFamily="34" charset="-122"/>
              </a:rPr>
              <a:t>不在</a:t>
            </a:r>
            <a:r>
              <a:rPr lang="en-US" altLang="zh-CN" sz="4800" b="1" dirty="0">
                <a:solidFill>
                  <a:prstClr val="black"/>
                </a:solidFill>
                <a:latin typeface="宋体" panose="02010600030101010101" pitchFamily="2" charset="-122"/>
                <a:ea typeface="宋体" panose="02010600030101010101" pitchFamily="2" charset="-122"/>
              </a:rPr>
              <a:t>”</a:t>
            </a:r>
            <a:r>
              <a:rPr lang="zh-CN" altLang="zh-CN" sz="4800" b="1" dirty="0">
                <a:solidFill>
                  <a:prstClr val="black"/>
                </a:solidFill>
                <a:latin typeface="微软雅黑" panose="020B0503020204020204" pitchFamily="34" charset="-122"/>
              </a:rPr>
              <a:t>问题</a:t>
            </a:r>
            <a:endParaRPr lang="zh-CN" altLang="zh-CN" sz="4800" b="1" dirty="0">
              <a:solidFill>
                <a:prstClr val="black"/>
              </a:solidFill>
              <a:latin typeface="微软雅黑" panose="020B0503020204020204" pitchFamily="34" charset="-122"/>
            </a:endParaRPr>
          </a:p>
        </p:txBody>
      </p:sp>
      <p:cxnSp>
        <p:nvCxnSpPr>
          <p:cNvPr id="4" name="直接连接符 3"/>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53943" y="1484784"/>
            <a:ext cx="10086673" cy="1957139"/>
          </a:xfrm>
          <a:prstGeom prst="rect">
            <a:avLst/>
          </a:prstGeom>
        </p:spPr>
        <p:txBody>
          <a:bodyPr wrap="square">
            <a:spAutoFit/>
          </a:bodyPr>
          <a:lstStyle/>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进一步加深对排列概念的理解</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2430780"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掌握几种有限制条件的排列，能应用排列数公式解决简单的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实</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际</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问题</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cxnSp>
        <p:nvCxnSpPr>
          <p:cNvPr id="11" name="直接连接符 10"/>
          <p:cNvCxnSpPr/>
          <p:nvPr/>
        </p:nvCxnSpPr>
        <p:spPr>
          <a:xfrm flipH="1">
            <a:off x="1" y="764704"/>
            <a:ext cx="55138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568802" y="504957"/>
            <a:ext cx="1926798" cy="523220"/>
          </a:xfrm>
          <a:prstGeom prst="rect">
            <a:avLst/>
          </a:prstGeom>
        </p:spPr>
        <p:txBody>
          <a:bodyPr wrap="square">
            <a:spAutoFit/>
          </a:bodyPr>
          <a:lstStyle/>
          <a:p>
            <a:pPr algn="dist">
              <a:spcAft>
                <a:spcPts val="600"/>
              </a:spcAft>
              <a:buClr>
                <a:srgbClr val="00544A"/>
              </a:buClr>
            </a:pPr>
            <a:r>
              <a:rPr lang="zh-CN" altLang="en-US" sz="2800" b="1" dirty="0" smtClean="0">
                <a:latin typeface="+mj-ea"/>
                <a:ea typeface="+mj-ea"/>
              </a:rPr>
              <a:t>学习目标</a:t>
            </a:r>
            <a:endParaRPr lang="en-US" altLang="zh-CN" sz="2800" b="1" dirty="0">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87388" y="1037635"/>
            <a:ext cx="11017224" cy="2031325"/>
          </a:xfrm>
          <a:prstGeom prst="rect">
            <a:avLst/>
          </a:prstGeom>
        </p:spPr>
        <p:txBody>
          <a:bodyPr wrap="square">
            <a:spAutoFit/>
          </a:bodyPr>
          <a:lstStyle/>
          <a:p>
            <a:pPr algn="just">
              <a:lnSpc>
                <a:spcPct val="150000"/>
              </a:lnSpc>
              <a:spcAft>
                <a:spcPts val="0"/>
              </a:spcAft>
              <a:tabLst>
                <a:tab pos="243078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a:solidFill>
                  <a:srgbClr val="0000FF"/>
                </a:solidFill>
                <a:latin typeface="微软雅黑" panose="020B0503020204020204" pitchFamily="34" charset="-122"/>
                <a:ea typeface="宋体" panose="02010600030101010101" pitchFamily="2" charset="-122"/>
                <a:cs typeface="Times New Roman" panose="02020603050405020304" pitchFamily="18"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名运动员中选出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人参加</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100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接力赛，求满足下列条件的参赛方法数：</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甲不能跑第一棒和第四棒；</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对象 4"/>
          <p:cNvGraphicFramePr>
            <a:graphicFrameLocks noChangeAspect="1"/>
          </p:cNvGraphicFramePr>
          <p:nvPr/>
        </p:nvGraphicFramePr>
        <p:xfrm>
          <a:off x="627063" y="1628800"/>
          <a:ext cx="8112125" cy="977900"/>
        </p:xfrm>
        <a:graphic>
          <a:graphicData uri="http://schemas.openxmlformats.org/presentationml/2006/ole">
            <mc:AlternateContent xmlns:mc="http://schemas.openxmlformats.org/markup-compatibility/2006">
              <mc:Choice xmlns:v="urn:schemas-microsoft-com:vml" Requires="v">
                <p:oleObj spid="_x0000_s837720" name="文档" r:id="rId1" imgW="8171815" imgH="993775" progId="Word.Document.12">
                  <p:embed/>
                </p:oleObj>
              </mc:Choice>
              <mc:Fallback>
                <p:oleObj name="文档" r:id="rId1" imgW="8171815" imgH="993775" progId="Word.Document.12">
                  <p:embed/>
                  <p:pic>
                    <p:nvPicPr>
                      <p:cNvPr id="0" name="图片 837719"/>
                      <p:cNvPicPr/>
                      <p:nvPr/>
                    </p:nvPicPr>
                    <p:blipFill>
                      <a:blip r:embed="rId2"/>
                      <a:stretch>
                        <a:fillRect/>
                      </a:stretch>
                    </p:blipFill>
                    <p:spPr>
                      <a:xfrm>
                        <a:off x="627063" y="1628800"/>
                        <a:ext cx="8112125" cy="97790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627063" y="2261030"/>
          <a:ext cx="11015662" cy="1765300"/>
        </p:xfrm>
        <a:graphic>
          <a:graphicData uri="http://schemas.openxmlformats.org/presentationml/2006/ole">
            <mc:AlternateContent xmlns:mc="http://schemas.openxmlformats.org/markup-compatibility/2006">
              <mc:Choice xmlns:v="urn:schemas-microsoft-com:vml" Requires="v">
                <p:oleObj spid="_x0000_s837721" name="文档" r:id="rId3" imgW="11152505" imgH="1776730" progId="Word.Document.12">
                  <p:embed/>
                </p:oleObj>
              </mc:Choice>
              <mc:Fallback>
                <p:oleObj name="文档" r:id="rId3" imgW="11152505" imgH="1776730" progId="Word.Document.12">
                  <p:embed/>
                  <p:pic>
                    <p:nvPicPr>
                      <p:cNvPr id="0" name="图片 837720"/>
                      <p:cNvPicPr/>
                      <p:nvPr/>
                    </p:nvPicPr>
                    <p:blipFill>
                      <a:blip r:embed="rId4"/>
                      <a:stretch>
                        <a:fillRect/>
                      </a:stretch>
                    </p:blipFill>
                    <p:spPr>
                      <a:xfrm>
                        <a:off x="627063" y="2261030"/>
                        <a:ext cx="11015662" cy="1765300"/>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627063" y="3433763"/>
          <a:ext cx="11036300" cy="1181100"/>
        </p:xfrm>
        <a:graphic>
          <a:graphicData uri="http://schemas.openxmlformats.org/presentationml/2006/ole">
            <mc:AlternateContent xmlns:mc="http://schemas.openxmlformats.org/markup-compatibility/2006">
              <mc:Choice xmlns:v="urn:schemas-microsoft-com:vml" Requires="v">
                <p:oleObj spid="_x0000_s837722" name="文档" r:id="rId5" imgW="11174095" imgH="1188720" progId="Word.Document.12">
                  <p:embed/>
                </p:oleObj>
              </mc:Choice>
              <mc:Fallback>
                <p:oleObj name="文档" r:id="rId5" imgW="11174095" imgH="1188720" progId="Word.Document.12">
                  <p:embed/>
                  <p:pic>
                    <p:nvPicPr>
                      <p:cNvPr id="0" name="图片 837721"/>
                      <p:cNvPicPr/>
                      <p:nvPr/>
                    </p:nvPicPr>
                    <p:blipFill>
                      <a:blip r:embed="rId6"/>
                      <a:stretch>
                        <a:fillRect/>
                      </a:stretch>
                    </p:blipFill>
                    <p:spPr>
                      <a:xfrm>
                        <a:off x="627063" y="3433763"/>
                        <a:ext cx="11036300" cy="1181100"/>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627063" y="4077072"/>
          <a:ext cx="10909300" cy="1957388"/>
        </p:xfrm>
        <a:graphic>
          <a:graphicData uri="http://schemas.openxmlformats.org/presentationml/2006/ole">
            <mc:AlternateContent xmlns:mc="http://schemas.openxmlformats.org/markup-compatibility/2006">
              <mc:Choice xmlns:v="urn:schemas-microsoft-com:vml" Requires="v">
                <p:oleObj spid="_x0000_s837723" name="文档" r:id="rId7" imgW="11175365" imgH="1991995" progId="Word.Document.12">
                  <p:embed/>
                </p:oleObj>
              </mc:Choice>
              <mc:Fallback>
                <p:oleObj name="文档" r:id="rId7" imgW="11175365" imgH="1991995" progId="Word.Document.12">
                  <p:embed/>
                  <p:pic>
                    <p:nvPicPr>
                      <p:cNvPr id="0" name="图片 837722"/>
                      <p:cNvPicPr/>
                      <p:nvPr/>
                    </p:nvPicPr>
                    <p:blipFill>
                      <a:blip r:embed="rId8"/>
                      <a:stretch>
                        <a:fillRect/>
                      </a:stretch>
                    </p:blipFill>
                    <p:spPr>
                      <a:xfrm>
                        <a:off x="627063" y="4077072"/>
                        <a:ext cx="10909300" cy="1957388"/>
                      </a:xfrm>
                      <a:prstGeom prst="rect">
                        <a:avLst/>
                      </a:prstGeom>
                    </p:spPr>
                  </p:pic>
                </p:oleObj>
              </mc:Fallback>
            </mc:AlternateContent>
          </a:graphicData>
        </a:graphic>
      </p:graphicFrame>
      <p:sp>
        <p:nvSpPr>
          <p:cNvPr id="4" name="矩形 3"/>
          <p:cNvSpPr/>
          <p:nvPr/>
        </p:nvSpPr>
        <p:spPr>
          <a:xfrm>
            <a:off x="567248" y="260648"/>
            <a:ext cx="11073367" cy="1384995"/>
          </a:xfrm>
          <a:prstGeom prst="rect">
            <a:avLst/>
          </a:prstGeom>
        </p:spPr>
        <p:txBody>
          <a:bodyPr wrap="square">
            <a:spAutoFit/>
          </a:bodyPr>
          <a:lstStyle/>
          <a:p>
            <a:pPr algn="just">
              <a:lnSpc>
                <a:spcPct val="150000"/>
              </a:lnSpc>
              <a:spcAft>
                <a:spcPts val="0"/>
              </a:spcAft>
              <a:tabLst>
                <a:tab pos="2430780" algn="l"/>
              </a:tabLs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方法一</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元素分析法</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从人</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元素</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的角度考虑，优先考虑甲，分以下两类：</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627063" y="1124744"/>
          <a:ext cx="10961687" cy="1181100"/>
        </p:xfrm>
        <a:graphic>
          <a:graphicData uri="http://schemas.openxmlformats.org/presentationml/2006/ole">
            <mc:AlternateContent xmlns:mc="http://schemas.openxmlformats.org/markup-compatibility/2006">
              <mc:Choice xmlns:v="urn:schemas-microsoft-com:vml" Requires="v">
                <p:oleObj spid="_x0000_s838718" name="文档" r:id="rId1" imgW="11099165" imgH="1189990" progId="Word.Document.12">
                  <p:embed/>
                </p:oleObj>
              </mc:Choice>
              <mc:Fallback>
                <p:oleObj name="文档" r:id="rId1" imgW="11099165" imgH="1189990" progId="Word.Document.12">
                  <p:embed/>
                  <p:pic>
                    <p:nvPicPr>
                      <p:cNvPr id="0" name="图片 838717"/>
                      <p:cNvPicPr/>
                      <p:nvPr/>
                    </p:nvPicPr>
                    <p:blipFill>
                      <a:blip r:embed="rId2"/>
                      <a:stretch>
                        <a:fillRect/>
                      </a:stretch>
                    </p:blipFill>
                    <p:spPr>
                      <a:xfrm>
                        <a:off x="627063" y="1124744"/>
                        <a:ext cx="10961687" cy="118110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627063" y="1756345"/>
          <a:ext cx="10909300" cy="1744663"/>
        </p:xfrm>
        <a:graphic>
          <a:graphicData uri="http://schemas.openxmlformats.org/presentationml/2006/ole">
            <mc:AlternateContent xmlns:mc="http://schemas.openxmlformats.org/markup-compatibility/2006">
              <mc:Choice xmlns:v="urn:schemas-microsoft-com:vml" Requires="v">
                <p:oleObj spid="_x0000_s838719" name="文档" r:id="rId3" imgW="11109960" imgH="1784350" progId="Word.Document.12">
                  <p:embed/>
                </p:oleObj>
              </mc:Choice>
              <mc:Fallback>
                <p:oleObj name="文档" r:id="rId3" imgW="11109960" imgH="1784350" progId="Word.Document.12">
                  <p:embed/>
                  <p:pic>
                    <p:nvPicPr>
                      <p:cNvPr id="0" name="图片 838718"/>
                      <p:cNvPicPr/>
                      <p:nvPr/>
                    </p:nvPicPr>
                    <p:blipFill>
                      <a:blip r:embed="rId4"/>
                      <a:stretch>
                        <a:fillRect/>
                      </a:stretch>
                    </p:blipFill>
                    <p:spPr>
                      <a:xfrm>
                        <a:off x="627063" y="1756345"/>
                        <a:ext cx="10909300" cy="1744663"/>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87388" y="1037635"/>
            <a:ext cx="11017224" cy="664477"/>
          </a:xfrm>
          <a:prstGeom prst="rect">
            <a:avLst/>
          </a:prstGeom>
        </p:spPr>
        <p:txBody>
          <a:bodyPr wrap="square">
            <a:spAutoFit/>
          </a:bodyPr>
          <a:lstStyle/>
          <a:p>
            <a:pPr algn="just">
              <a:lnSpc>
                <a:spcPct val="150000"/>
              </a:lnSpc>
              <a:spcAft>
                <a:spcPts val="0"/>
              </a:spcAft>
              <a:tabLst>
                <a:tab pos="243078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甲不能跑第一棒，乙不能跑第四棒</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p:cNvGraphicFramePr>
            <a:graphicFrameLocks noChangeAspect="1"/>
          </p:cNvGraphicFramePr>
          <p:nvPr/>
        </p:nvGraphicFramePr>
        <p:xfrm>
          <a:off x="627063" y="2261030"/>
          <a:ext cx="11015662" cy="1765300"/>
        </p:xfrm>
        <a:graphic>
          <a:graphicData uri="http://schemas.openxmlformats.org/presentationml/2006/ole">
            <mc:AlternateContent xmlns:mc="http://schemas.openxmlformats.org/markup-compatibility/2006">
              <mc:Choice xmlns:v="urn:schemas-microsoft-com:vml" Requires="v">
                <p:oleObj spid="_x0000_s868406" name="文档" r:id="rId1" imgW="11152505" imgH="1776730" progId="Word.Document.12">
                  <p:embed/>
                </p:oleObj>
              </mc:Choice>
              <mc:Fallback>
                <p:oleObj name="文档" r:id="rId1" imgW="11152505" imgH="1776730" progId="Word.Document.12">
                  <p:embed/>
                  <p:pic>
                    <p:nvPicPr>
                      <p:cNvPr id="0" name="图片 868405"/>
                      <p:cNvPicPr/>
                      <p:nvPr/>
                    </p:nvPicPr>
                    <p:blipFill>
                      <a:blip r:embed="rId2"/>
                      <a:stretch>
                        <a:fillRect/>
                      </a:stretch>
                    </p:blipFill>
                    <p:spPr>
                      <a:xfrm>
                        <a:off x="627063" y="2261030"/>
                        <a:ext cx="11015662" cy="1765300"/>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627063" y="2936081"/>
          <a:ext cx="11036300" cy="1181100"/>
        </p:xfrm>
        <a:graphic>
          <a:graphicData uri="http://schemas.openxmlformats.org/presentationml/2006/ole">
            <mc:AlternateContent xmlns:mc="http://schemas.openxmlformats.org/markup-compatibility/2006">
              <mc:Choice xmlns:v="urn:schemas-microsoft-com:vml" Requires="v">
                <p:oleObj spid="_x0000_s868407" name="文档" r:id="rId3" imgW="11174095" imgH="1188720" progId="Word.Document.12">
                  <p:embed/>
                </p:oleObj>
              </mc:Choice>
              <mc:Fallback>
                <p:oleObj name="文档" r:id="rId3" imgW="11174095" imgH="1188720" progId="Word.Document.12">
                  <p:embed/>
                  <p:pic>
                    <p:nvPicPr>
                      <p:cNvPr id="0" name="图片 868406"/>
                      <p:cNvPicPr/>
                      <p:nvPr/>
                    </p:nvPicPr>
                    <p:blipFill>
                      <a:blip r:embed="rId4"/>
                      <a:stretch>
                        <a:fillRect/>
                      </a:stretch>
                    </p:blipFill>
                    <p:spPr>
                      <a:xfrm>
                        <a:off x="627063" y="2936081"/>
                        <a:ext cx="11036300" cy="1181100"/>
                      </a:xfrm>
                      <a:prstGeom prst="rect">
                        <a:avLst/>
                      </a:prstGeom>
                    </p:spPr>
                  </p:pic>
                </p:oleObj>
              </mc:Fallback>
            </mc:AlternateContent>
          </a:graphicData>
        </a:graphic>
      </p:graphicFrame>
      <p:sp>
        <p:nvSpPr>
          <p:cNvPr id="4" name="矩形 3"/>
          <p:cNvSpPr/>
          <p:nvPr/>
        </p:nvSpPr>
        <p:spPr>
          <a:xfrm>
            <a:off x="567248" y="260648"/>
            <a:ext cx="11073367" cy="1284006"/>
          </a:xfrm>
          <a:prstGeom prst="rect">
            <a:avLst/>
          </a:prstGeom>
        </p:spPr>
        <p:txBody>
          <a:bodyPr wrap="square">
            <a:spAutoFit/>
          </a:bodyPr>
          <a:lstStyle/>
          <a:p>
            <a:pPr algn="just">
              <a:lnSpc>
                <a:spcPct val="150000"/>
              </a:lnSpc>
              <a:spcAft>
                <a:spcPts val="0"/>
              </a:spcAft>
              <a:tabLst>
                <a:tab pos="2430780" algn="l"/>
              </a:tabLs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方法一</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元素分析法</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从人</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元素</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的角度考虑，优先考虑乙，可分为如下两类：</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567248" y="1526857"/>
            <a:ext cx="11073367" cy="637675"/>
          </a:xfrm>
          <a:prstGeom prst="rect">
            <a:avLst/>
          </a:prstGeom>
        </p:spPr>
        <p:txBody>
          <a:bodyPr wrap="square">
            <a:spAutoFit/>
          </a:bodyPr>
          <a:lstStyle/>
          <a:p>
            <a:pPr algn="just">
              <a:lnSpc>
                <a:spcPct val="150000"/>
              </a:lnSpc>
              <a:spcAft>
                <a:spcPts val="0"/>
              </a:spcAft>
              <a:tabLst>
                <a:tab pos="2430780" algn="l"/>
              </a:tabLs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第一类，乙参加比赛，此时优先考虑乙，分为两种情况：</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矩形 10"/>
          <p:cNvSpPr/>
          <p:nvPr/>
        </p:nvSpPr>
        <p:spPr>
          <a:xfrm>
            <a:off x="567248" y="3562082"/>
            <a:ext cx="11073367" cy="637675"/>
          </a:xfrm>
          <a:prstGeom prst="rect">
            <a:avLst/>
          </a:prstGeom>
        </p:spPr>
        <p:txBody>
          <a:bodyPr wrap="square">
            <a:spAutoFit/>
          </a:bodyPr>
          <a:lstStyle/>
          <a:p>
            <a:pPr algn="just">
              <a:lnSpc>
                <a:spcPct val="150000"/>
              </a:lnSpc>
              <a:spcAft>
                <a:spcPts val="0"/>
              </a:spcAft>
              <a:tabLst>
                <a:tab pos="2430780" algn="l"/>
              </a:tabLs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此时按甲是否参赛，又分为两类</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2" name="对象 11"/>
          <p:cNvGraphicFramePr>
            <a:graphicFrameLocks noChangeAspect="1"/>
          </p:cNvGraphicFramePr>
          <p:nvPr/>
        </p:nvGraphicFramePr>
        <p:xfrm>
          <a:off x="627063" y="4327525"/>
          <a:ext cx="11036300" cy="808038"/>
        </p:xfrm>
        <a:graphic>
          <a:graphicData uri="http://schemas.openxmlformats.org/presentationml/2006/ole">
            <mc:AlternateContent xmlns:mc="http://schemas.openxmlformats.org/markup-compatibility/2006">
              <mc:Choice xmlns:v="urn:schemas-microsoft-com:vml" Requires="v">
                <p:oleObj spid="_x0000_s868408" name="文档" r:id="rId5" imgW="11300460" imgH="822960" progId="Word.Document.12">
                  <p:embed/>
                </p:oleObj>
              </mc:Choice>
              <mc:Fallback>
                <p:oleObj name="文档" r:id="rId5" imgW="11300460" imgH="822960" progId="Word.Document.12">
                  <p:embed/>
                  <p:pic>
                    <p:nvPicPr>
                      <p:cNvPr id="0" name="图片 868407"/>
                      <p:cNvPicPr/>
                      <p:nvPr/>
                    </p:nvPicPr>
                    <p:blipFill>
                      <a:blip r:embed="rId6"/>
                      <a:stretch>
                        <a:fillRect/>
                      </a:stretch>
                    </p:blipFill>
                    <p:spPr>
                      <a:xfrm>
                        <a:off x="627063" y="4327525"/>
                        <a:ext cx="11036300" cy="808038"/>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627063" y="5013738"/>
          <a:ext cx="11036300" cy="808038"/>
        </p:xfrm>
        <a:graphic>
          <a:graphicData uri="http://schemas.openxmlformats.org/presentationml/2006/ole">
            <mc:AlternateContent xmlns:mc="http://schemas.openxmlformats.org/markup-compatibility/2006">
              <mc:Choice xmlns:v="urn:schemas-microsoft-com:vml" Requires="v">
                <p:oleObj spid="_x0000_s868409" name="文档" r:id="rId7" imgW="11300460" imgH="822960" progId="Word.Document.12">
                  <p:embed/>
                </p:oleObj>
              </mc:Choice>
              <mc:Fallback>
                <p:oleObj name="文档" r:id="rId7" imgW="11300460" imgH="822960" progId="Word.Document.12">
                  <p:embed/>
                  <p:pic>
                    <p:nvPicPr>
                      <p:cNvPr id="0" name="图片 868408"/>
                      <p:cNvPicPr/>
                      <p:nvPr/>
                    </p:nvPicPr>
                    <p:blipFill>
                      <a:blip r:embed="rId8"/>
                      <a:stretch>
                        <a:fillRect/>
                      </a:stretch>
                    </p:blipFill>
                    <p:spPr>
                      <a:xfrm>
                        <a:off x="627063" y="5013738"/>
                        <a:ext cx="11036300" cy="808038"/>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627063" y="5691626"/>
          <a:ext cx="11036300" cy="808038"/>
        </p:xfrm>
        <a:graphic>
          <a:graphicData uri="http://schemas.openxmlformats.org/presentationml/2006/ole">
            <mc:AlternateContent xmlns:mc="http://schemas.openxmlformats.org/markup-compatibility/2006">
              <mc:Choice xmlns:v="urn:schemas-microsoft-com:vml" Requires="v">
                <p:oleObj spid="_x0000_s868410" name="文档" r:id="rId9" imgW="11300460" imgH="822960" progId="Word.Document.12">
                  <p:embed/>
                </p:oleObj>
              </mc:Choice>
              <mc:Fallback>
                <p:oleObj name="文档" r:id="rId9" imgW="11300460" imgH="822960" progId="Word.Document.12">
                  <p:embed/>
                  <p:pic>
                    <p:nvPicPr>
                      <p:cNvPr id="0" name="图片 868409"/>
                      <p:cNvPicPr/>
                      <p:nvPr/>
                    </p:nvPicPr>
                    <p:blipFill>
                      <a:blip r:embed="rId10"/>
                      <a:stretch>
                        <a:fillRect/>
                      </a:stretch>
                    </p:blipFill>
                    <p:spPr>
                      <a:xfrm>
                        <a:off x="627063" y="5691626"/>
                        <a:ext cx="11036300" cy="808038"/>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p:cNvGraphicFramePr>
            <a:graphicFrameLocks noChangeAspect="1"/>
          </p:cNvGraphicFramePr>
          <p:nvPr/>
        </p:nvGraphicFramePr>
        <p:xfrm>
          <a:off x="622300" y="698500"/>
          <a:ext cx="10998200" cy="1485900"/>
        </p:xfrm>
        <a:graphic>
          <a:graphicData uri="http://schemas.openxmlformats.org/presentationml/2006/ole">
            <mc:AlternateContent xmlns:mc="http://schemas.openxmlformats.org/markup-compatibility/2006">
              <mc:Choice xmlns:v="urn:schemas-microsoft-com:vml" Requires="v">
                <p:oleObj spid="_x0000_s869421" name="文档" r:id="rId1" imgW="11152505" imgH="1507490" progId="Word.Document.12">
                  <p:embed/>
                </p:oleObj>
              </mc:Choice>
              <mc:Fallback>
                <p:oleObj name="文档" r:id="rId1" imgW="11152505" imgH="1507490" progId="Word.Document.12">
                  <p:embed/>
                  <p:pic>
                    <p:nvPicPr>
                      <p:cNvPr id="0" name="图片 869420"/>
                      <p:cNvPicPr/>
                      <p:nvPr/>
                    </p:nvPicPr>
                    <p:blipFill>
                      <a:blip r:embed="rId2"/>
                      <a:stretch>
                        <a:fillRect/>
                      </a:stretch>
                    </p:blipFill>
                    <p:spPr>
                      <a:xfrm>
                        <a:off x="622300" y="698500"/>
                        <a:ext cx="10998200" cy="1485900"/>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627063" y="1916832"/>
          <a:ext cx="11036300" cy="1181100"/>
        </p:xfrm>
        <a:graphic>
          <a:graphicData uri="http://schemas.openxmlformats.org/presentationml/2006/ole">
            <mc:AlternateContent xmlns:mc="http://schemas.openxmlformats.org/markup-compatibility/2006">
              <mc:Choice xmlns:v="urn:schemas-microsoft-com:vml" Requires="v">
                <p:oleObj spid="_x0000_s869422" name="文档" r:id="rId3" imgW="11174095" imgH="1188720" progId="Word.Document.12">
                  <p:embed/>
                </p:oleObj>
              </mc:Choice>
              <mc:Fallback>
                <p:oleObj name="文档" r:id="rId3" imgW="11174095" imgH="1188720" progId="Word.Document.12">
                  <p:embed/>
                  <p:pic>
                    <p:nvPicPr>
                      <p:cNvPr id="0" name="图片 869421"/>
                      <p:cNvPicPr/>
                      <p:nvPr/>
                    </p:nvPicPr>
                    <p:blipFill>
                      <a:blip r:embed="rId4"/>
                      <a:stretch>
                        <a:fillRect/>
                      </a:stretch>
                    </p:blipFill>
                    <p:spPr>
                      <a:xfrm>
                        <a:off x="627063" y="1916832"/>
                        <a:ext cx="11036300" cy="1181100"/>
                      </a:xfrm>
                      <a:prstGeom prst="rect">
                        <a:avLst/>
                      </a:prstGeom>
                    </p:spPr>
                  </p:pic>
                </p:oleObj>
              </mc:Fallback>
            </mc:AlternateContent>
          </a:graphicData>
        </a:graphic>
      </p:graphicFrame>
      <p:sp>
        <p:nvSpPr>
          <p:cNvPr id="4" name="矩形 3"/>
          <p:cNvSpPr/>
          <p:nvPr/>
        </p:nvSpPr>
        <p:spPr>
          <a:xfrm>
            <a:off x="567248" y="-27384"/>
            <a:ext cx="11073367" cy="656846"/>
          </a:xfrm>
          <a:prstGeom prst="rect">
            <a:avLst/>
          </a:prstGeom>
        </p:spPr>
        <p:txBody>
          <a:bodyPr wrap="square">
            <a:spAutoFit/>
          </a:bodyPr>
          <a:lstStyle/>
          <a:p>
            <a:pPr algn="just">
              <a:lnSpc>
                <a:spcPct val="150000"/>
              </a:lnSpc>
              <a:spcAft>
                <a:spcPts val="0"/>
              </a:spcAft>
              <a:tabLst>
                <a:tab pos="2430780" algn="l"/>
              </a:tabLst>
            </a:pPr>
            <a:r>
              <a:rPr lang="zh-CN" altLang="zh-CN" sz="2800" kern="100">
                <a:latin typeface="Times New Roman" panose="02020603050405020304" pitchFamily="18" charset="0"/>
                <a:ea typeface="黑体" panose="02010609060101010101" charset="-122"/>
                <a:cs typeface="Times New Roman" panose="02020603050405020304" pitchFamily="18" charset="0"/>
              </a:rPr>
              <a:t>由分类计数原理，得乙参加比赛共有</a:t>
            </a:r>
            <a:r>
              <a:rPr lang="en-US" altLang="zh-CN" sz="2800" kern="100">
                <a:latin typeface="Times New Roman" panose="02020603050405020304" pitchFamily="18" charset="0"/>
                <a:ea typeface="黑体" panose="02010609060101010101" charset="-122"/>
                <a:cs typeface="Courier New" panose="02070309020205020404" pitchFamily="49" charset="0"/>
              </a:rPr>
              <a:t>60</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96</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156(</a:t>
            </a:r>
            <a:r>
              <a:rPr lang="zh-CN" altLang="zh-CN" sz="2800" kern="100">
                <a:latin typeface="Times New Roman" panose="02020603050405020304" pitchFamily="18" charset="0"/>
                <a:ea typeface="黑体" panose="02010609060101010101" charset="-122"/>
                <a:cs typeface="Times New Roman" panose="02020603050405020304" pitchFamily="18" charset="0"/>
              </a:rPr>
              <a:t>种</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方法</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矩形 10"/>
          <p:cNvSpPr/>
          <p:nvPr/>
        </p:nvSpPr>
        <p:spPr>
          <a:xfrm>
            <a:off x="567248" y="2492896"/>
            <a:ext cx="11073367" cy="1930337"/>
          </a:xfrm>
          <a:prstGeom prst="rect">
            <a:avLst/>
          </a:prstGeom>
        </p:spPr>
        <p:txBody>
          <a:bodyPr wrap="square">
            <a:spAutoFit/>
          </a:bodyPr>
          <a:lstStyle/>
          <a:p>
            <a:pPr algn="just">
              <a:lnSpc>
                <a:spcPct val="150000"/>
              </a:lnSpc>
              <a:spcAft>
                <a:spcPts val="0"/>
              </a:spcAft>
              <a:tabLst>
                <a:tab pos="2430780" algn="l"/>
              </a:tabLs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综上，共有</a:t>
            </a:r>
            <a:r>
              <a:rPr lang="en-US" altLang="zh-CN" sz="2800" kern="100" dirty="0">
                <a:latin typeface="Times New Roman" panose="02020603050405020304" pitchFamily="18" charset="0"/>
                <a:ea typeface="黑体" panose="02010609060101010101" charset="-122"/>
                <a:cs typeface="Courier New" panose="02070309020205020404" pitchFamily="49" charset="0"/>
              </a:rPr>
              <a:t>156</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96</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252(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参赛方法</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430780" algn="l"/>
              </a:tabLs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方法二</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位置分析法</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从位置的角度考虑，第一棒与第四棒为特殊位置，优先考虑第一棒，分为如下两类：</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5" name="对象 14"/>
          <p:cNvGraphicFramePr>
            <a:graphicFrameLocks noChangeAspect="1"/>
          </p:cNvGraphicFramePr>
          <p:nvPr/>
        </p:nvGraphicFramePr>
        <p:xfrm>
          <a:off x="627063" y="4509120"/>
          <a:ext cx="11036300" cy="1181100"/>
        </p:xfrm>
        <a:graphic>
          <a:graphicData uri="http://schemas.openxmlformats.org/presentationml/2006/ole">
            <mc:AlternateContent xmlns:mc="http://schemas.openxmlformats.org/markup-compatibility/2006">
              <mc:Choice xmlns:v="urn:schemas-microsoft-com:vml" Requires="v">
                <p:oleObj spid="_x0000_s869423" name="文档" r:id="rId5" imgW="11174095" imgH="1188720" progId="Word.Document.12">
                  <p:embed/>
                </p:oleObj>
              </mc:Choice>
              <mc:Fallback>
                <p:oleObj name="文档" r:id="rId5" imgW="11174095" imgH="1188720" progId="Word.Document.12">
                  <p:embed/>
                  <p:pic>
                    <p:nvPicPr>
                      <p:cNvPr id="0" name="图片 869422"/>
                      <p:cNvPicPr/>
                      <p:nvPr/>
                    </p:nvPicPr>
                    <p:blipFill>
                      <a:blip r:embed="rId6"/>
                      <a:stretch>
                        <a:fillRect/>
                      </a:stretch>
                    </p:blipFill>
                    <p:spPr>
                      <a:xfrm>
                        <a:off x="627063" y="4509120"/>
                        <a:ext cx="11036300" cy="1181100"/>
                      </a:xfrm>
                      <a:prstGeom prst="rect">
                        <a:avLst/>
                      </a:prstGeom>
                    </p:spPr>
                  </p:pic>
                </p:oleObj>
              </mc:Fallback>
            </mc:AlternateContent>
          </a:graphicData>
        </a:graphic>
      </p:graphicFrame>
      <p:graphicFrame>
        <p:nvGraphicFramePr>
          <p:cNvPr id="16" name="对象 15"/>
          <p:cNvGraphicFramePr>
            <a:graphicFrameLocks noChangeAspect="1"/>
          </p:cNvGraphicFramePr>
          <p:nvPr/>
        </p:nvGraphicFramePr>
        <p:xfrm>
          <a:off x="627063" y="5134868"/>
          <a:ext cx="10972800" cy="1743075"/>
        </p:xfrm>
        <a:graphic>
          <a:graphicData uri="http://schemas.openxmlformats.org/presentationml/2006/ole">
            <mc:AlternateContent xmlns:mc="http://schemas.openxmlformats.org/markup-compatibility/2006">
              <mc:Choice xmlns:v="urn:schemas-microsoft-com:vml" Requires="v">
                <p:oleObj spid="_x0000_s869424" name="文档" r:id="rId7" imgW="11174095" imgH="1784350" progId="Word.Document.12">
                  <p:embed/>
                </p:oleObj>
              </mc:Choice>
              <mc:Fallback>
                <p:oleObj name="文档" r:id="rId7" imgW="11174095" imgH="1784350" progId="Word.Document.12">
                  <p:embed/>
                  <p:pic>
                    <p:nvPicPr>
                      <p:cNvPr id="0" name="图片 869423"/>
                      <p:cNvPicPr/>
                      <p:nvPr/>
                    </p:nvPicPr>
                    <p:blipFill>
                      <a:blip r:embed="rId8"/>
                      <a:stretch>
                        <a:fillRect/>
                      </a:stretch>
                    </p:blipFill>
                    <p:spPr>
                      <a:xfrm>
                        <a:off x="627063" y="5134868"/>
                        <a:ext cx="10972800" cy="174307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linds(horizontal)">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blinds(horizontal)">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p:cNvGraphicFramePr>
            <a:graphicFrameLocks noChangeAspect="1"/>
          </p:cNvGraphicFramePr>
          <p:nvPr/>
        </p:nvGraphicFramePr>
        <p:xfrm>
          <a:off x="627063" y="693167"/>
          <a:ext cx="11015662" cy="1765300"/>
        </p:xfrm>
        <a:graphic>
          <a:graphicData uri="http://schemas.openxmlformats.org/presentationml/2006/ole">
            <mc:AlternateContent xmlns:mc="http://schemas.openxmlformats.org/markup-compatibility/2006">
              <mc:Choice xmlns:v="urn:schemas-microsoft-com:vml" Requires="v">
                <p:oleObj spid="_x0000_s870466" name="文档" r:id="rId1" imgW="11152505" imgH="1776730" progId="Word.Document.12">
                  <p:embed/>
                </p:oleObj>
              </mc:Choice>
              <mc:Fallback>
                <p:oleObj name="文档" r:id="rId1" imgW="11152505" imgH="1776730" progId="Word.Document.12">
                  <p:embed/>
                  <p:pic>
                    <p:nvPicPr>
                      <p:cNvPr id="0" name="图片 870465"/>
                      <p:cNvPicPr/>
                      <p:nvPr/>
                    </p:nvPicPr>
                    <p:blipFill>
                      <a:blip r:embed="rId2"/>
                      <a:stretch>
                        <a:fillRect/>
                      </a:stretch>
                    </p:blipFill>
                    <p:spPr>
                      <a:xfrm>
                        <a:off x="627063" y="693167"/>
                        <a:ext cx="11015662" cy="1765300"/>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627063" y="1330606"/>
          <a:ext cx="11036300" cy="1181100"/>
        </p:xfrm>
        <a:graphic>
          <a:graphicData uri="http://schemas.openxmlformats.org/presentationml/2006/ole">
            <mc:AlternateContent xmlns:mc="http://schemas.openxmlformats.org/markup-compatibility/2006">
              <mc:Choice xmlns:v="urn:schemas-microsoft-com:vml" Requires="v">
                <p:oleObj spid="_x0000_s870467" name="文档" r:id="rId3" imgW="11174095" imgH="1189990" progId="Word.Document.12">
                  <p:embed/>
                </p:oleObj>
              </mc:Choice>
              <mc:Fallback>
                <p:oleObj name="文档" r:id="rId3" imgW="11174095" imgH="1189990" progId="Word.Document.12">
                  <p:embed/>
                  <p:pic>
                    <p:nvPicPr>
                      <p:cNvPr id="0" name="图片 870466"/>
                      <p:cNvPicPr/>
                      <p:nvPr/>
                    </p:nvPicPr>
                    <p:blipFill>
                      <a:blip r:embed="rId4"/>
                      <a:stretch>
                        <a:fillRect/>
                      </a:stretch>
                    </p:blipFill>
                    <p:spPr>
                      <a:xfrm>
                        <a:off x="627063" y="1330606"/>
                        <a:ext cx="11036300" cy="1181100"/>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627063" y="2565375"/>
          <a:ext cx="11036300" cy="1181100"/>
        </p:xfrm>
        <a:graphic>
          <a:graphicData uri="http://schemas.openxmlformats.org/presentationml/2006/ole">
            <mc:AlternateContent xmlns:mc="http://schemas.openxmlformats.org/markup-compatibility/2006">
              <mc:Choice xmlns:v="urn:schemas-microsoft-com:vml" Requires="v">
                <p:oleObj spid="_x0000_s870468" name="文档" r:id="rId5" imgW="11174095" imgH="1188720" progId="Word.Document.12">
                  <p:embed/>
                </p:oleObj>
              </mc:Choice>
              <mc:Fallback>
                <p:oleObj name="文档" r:id="rId5" imgW="11174095" imgH="1188720" progId="Word.Document.12">
                  <p:embed/>
                  <p:pic>
                    <p:nvPicPr>
                      <p:cNvPr id="0" name="图片 870467"/>
                      <p:cNvPicPr/>
                      <p:nvPr/>
                    </p:nvPicPr>
                    <p:blipFill>
                      <a:blip r:embed="rId6"/>
                      <a:stretch>
                        <a:fillRect/>
                      </a:stretch>
                    </p:blipFill>
                    <p:spPr>
                      <a:xfrm>
                        <a:off x="627063" y="2565375"/>
                        <a:ext cx="11036300" cy="1181100"/>
                      </a:xfrm>
                      <a:prstGeom prst="rect">
                        <a:avLst/>
                      </a:prstGeom>
                    </p:spPr>
                  </p:pic>
                </p:oleObj>
              </mc:Fallback>
            </mc:AlternateContent>
          </a:graphicData>
        </a:graphic>
      </p:graphicFrame>
      <p:graphicFrame>
        <p:nvGraphicFramePr>
          <p:cNvPr id="16" name="对象 15"/>
          <p:cNvGraphicFramePr>
            <a:graphicFrameLocks noChangeAspect="1"/>
          </p:cNvGraphicFramePr>
          <p:nvPr/>
        </p:nvGraphicFramePr>
        <p:xfrm>
          <a:off x="627063" y="3242923"/>
          <a:ext cx="10972800" cy="1743075"/>
        </p:xfrm>
        <a:graphic>
          <a:graphicData uri="http://schemas.openxmlformats.org/presentationml/2006/ole">
            <mc:AlternateContent xmlns:mc="http://schemas.openxmlformats.org/markup-compatibility/2006">
              <mc:Choice xmlns:v="urn:schemas-microsoft-com:vml" Requires="v">
                <p:oleObj spid="_x0000_s870469" name="文档" r:id="rId7" imgW="11174095" imgH="1784350" progId="Word.Document.12">
                  <p:embed/>
                </p:oleObj>
              </mc:Choice>
              <mc:Fallback>
                <p:oleObj name="文档" r:id="rId7" imgW="11174095" imgH="1784350" progId="Word.Document.12">
                  <p:embed/>
                  <p:pic>
                    <p:nvPicPr>
                      <p:cNvPr id="0" name="图片 870468"/>
                      <p:cNvPicPr/>
                      <p:nvPr/>
                    </p:nvPicPr>
                    <p:blipFill>
                      <a:blip r:embed="rId8"/>
                      <a:stretch>
                        <a:fillRect/>
                      </a:stretch>
                    </p:blipFill>
                    <p:spPr>
                      <a:xfrm>
                        <a:off x="627063" y="3242923"/>
                        <a:ext cx="10972800" cy="1743075"/>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627063" y="3918644"/>
          <a:ext cx="10972800" cy="1743075"/>
        </p:xfrm>
        <a:graphic>
          <a:graphicData uri="http://schemas.openxmlformats.org/presentationml/2006/ole">
            <mc:AlternateContent xmlns:mc="http://schemas.openxmlformats.org/markup-compatibility/2006">
              <mc:Choice xmlns:v="urn:schemas-microsoft-com:vml" Requires="v">
                <p:oleObj spid="_x0000_s870470" name="文档" r:id="rId9" imgW="11174095" imgH="1784350" progId="Word.Document.12">
                  <p:embed/>
                </p:oleObj>
              </mc:Choice>
              <mc:Fallback>
                <p:oleObj name="文档" r:id="rId9" imgW="11174095" imgH="1784350" progId="Word.Document.12">
                  <p:embed/>
                  <p:pic>
                    <p:nvPicPr>
                      <p:cNvPr id="0" name="图片 870469"/>
                      <p:cNvPicPr/>
                      <p:nvPr/>
                    </p:nvPicPr>
                    <p:blipFill>
                      <a:blip r:embed="rId10"/>
                      <a:stretch>
                        <a:fillRect/>
                      </a:stretch>
                    </p:blipFill>
                    <p:spPr>
                      <a:xfrm>
                        <a:off x="627063" y="3918644"/>
                        <a:ext cx="10972800" cy="1743075"/>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622300" y="4584700"/>
          <a:ext cx="10718800" cy="1701800"/>
        </p:xfrm>
        <a:graphic>
          <a:graphicData uri="http://schemas.openxmlformats.org/presentationml/2006/ole">
            <mc:AlternateContent xmlns:mc="http://schemas.openxmlformats.org/markup-compatibility/2006">
              <mc:Choice xmlns:v="urn:schemas-microsoft-com:vml" Requires="v">
                <p:oleObj spid="_x0000_s870471" name="文档" r:id="rId11" imgW="11174095" imgH="1784350" progId="Word.Document.12">
                  <p:embed/>
                </p:oleObj>
              </mc:Choice>
              <mc:Fallback>
                <p:oleObj name="文档" r:id="rId11" imgW="11174095" imgH="1784350" progId="Word.Document.12">
                  <p:embed/>
                  <p:pic>
                    <p:nvPicPr>
                      <p:cNvPr id="0" name="图片 870470"/>
                      <p:cNvPicPr/>
                      <p:nvPr/>
                    </p:nvPicPr>
                    <p:blipFill>
                      <a:blip r:embed="rId12"/>
                      <a:stretch>
                        <a:fillRect/>
                      </a:stretch>
                    </p:blipFill>
                    <p:spPr>
                      <a:xfrm>
                        <a:off x="622300" y="4584700"/>
                        <a:ext cx="10718800" cy="17018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02431" y="836712"/>
            <a:ext cx="11187139" cy="738664"/>
          </a:xfrm>
          <a:prstGeom prst="rect">
            <a:avLst/>
          </a:prstGeom>
        </p:spPr>
        <p:txBody>
          <a:bodyPr wrap="square">
            <a:spAutoFit/>
          </a:bodyPr>
          <a:lstStyle/>
          <a:p>
            <a:pPr algn="just">
              <a:lnSpc>
                <a:spcPct val="150000"/>
              </a:lnSpc>
              <a:spcAft>
                <a:spcPts val="0"/>
              </a:spcAft>
              <a:tabLst>
                <a:tab pos="2430780" algn="l"/>
              </a:tabLs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反思感悟　</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不在</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问题的解决方法</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71426" name="Picture 2" descr="7-50"/>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92433" y="1988509"/>
            <a:ext cx="8207135" cy="2880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5584" y="692696"/>
            <a:ext cx="11175032" cy="1310808"/>
          </a:xfrm>
          <a:prstGeom prst="rect">
            <a:avLst/>
          </a:prstGeom>
        </p:spPr>
        <p:txBody>
          <a:bodyPr wrap="square">
            <a:spAutoFit/>
          </a:bodyPr>
          <a:lstStyle/>
          <a:p>
            <a:pPr algn="just">
              <a:lnSpc>
                <a:spcPct val="150000"/>
              </a:lnSpc>
              <a:spcAft>
                <a:spcPts val="0"/>
              </a:spcAft>
              <a:tabLst>
                <a:tab pos="2430780" algn="l"/>
              </a:tabLs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跟踪训练</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3</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六人按下列要求站一横排，分别有多少种不同的站法？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甲只能在中间或两端；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nvGraphicFramePr>
        <p:xfrm>
          <a:off x="540751" y="2503413"/>
          <a:ext cx="10918825" cy="1717675"/>
        </p:xfrm>
        <a:graphic>
          <a:graphicData uri="http://schemas.openxmlformats.org/presentationml/2006/ole">
            <mc:AlternateContent xmlns:mc="http://schemas.openxmlformats.org/markup-compatibility/2006">
              <mc:Choice xmlns:v="urn:schemas-microsoft-com:vml" Requires="v">
                <p:oleObj spid="_x0000_s839700" name="文档" r:id="rId1" imgW="10920730" imgH="1718945" progId="Word.Document.12">
                  <p:embed/>
                </p:oleObj>
              </mc:Choice>
              <mc:Fallback>
                <p:oleObj name="文档" r:id="rId1" imgW="10920730" imgH="1718945" progId="Word.Document.12">
                  <p:embed/>
                  <p:pic>
                    <p:nvPicPr>
                      <p:cNvPr id="0" name="图片 839699"/>
                      <p:cNvPicPr/>
                      <p:nvPr/>
                    </p:nvPicPr>
                    <p:blipFill>
                      <a:blip r:embed="rId2"/>
                      <a:stretch>
                        <a:fillRect/>
                      </a:stretch>
                    </p:blipFill>
                    <p:spPr>
                      <a:xfrm>
                        <a:off x="540751" y="2503413"/>
                        <a:ext cx="10918825" cy="171767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5584" y="1180347"/>
            <a:ext cx="11175032" cy="664477"/>
          </a:xfrm>
          <a:prstGeom prst="rect">
            <a:avLst/>
          </a:prstGeom>
        </p:spPr>
        <p:txBody>
          <a:bodyPr wrap="square">
            <a:spAutoFit/>
          </a:bodyPr>
          <a:lstStyle/>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甲、乙必须在两端；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nvGraphicFramePr>
        <p:xfrm>
          <a:off x="540751" y="2503413"/>
          <a:ext cx="10918825" cy="1717675"/>
        </p:xfrm>
        <a:graphic>
          <a:graphicData uri="http://schemas.openxmlformats.org/presentationml/2006/ole">
            <mc:AlternateContent xmlns:mc="http://schemas.openxmlformats.org/markup-compatibility/2006">
              <mc:Choice xmlns:v="urn:schemas-microsoft-com:vml" Requires="v">
                <p:oleObj spid="_x0000_s872460" name="文档" r:id="rId1" imgW="10920730" imgH="1718945" progId="Word.Document.12">
                  <p:embed/>
                </p:oleObj>
              </mc:Choice>
              <mc:Fallback>
                <p:oleObj name="文档" r:id="rId1" imgW="10920730" imgH="1718945" progId="Word.Document.12">
                  <p:embed/>
                  <p:pic>
                    <p:nvPicPr>
                      <p:cNvPr id="0" name="图片 872459"/>
                      <p:cNvPicPr/>
                      <p:nvPr/>
                    </p:nvPicPr>
                    <p:blipFill>
                      <a:blip r:embed="rId2"/>
                      <a:stretch>
                        <a:fillRect/>
                      </a:stretch>
                    </p:blipFill>
                    <p:spPr>
                      <a:xfrm>
                        <a:off x="540751" y="2503413"/>
                        <a:ext cx="10918825" cy="171767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69205" y="1485578"/>
            <a:ext cx="10030174" cy="4533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177600" y="4581922"/>
            <a:ext cx="10030174" cy="1524792"/>
          </a:xfrm>
          <a:prstGeom prst="rect">
            <a:avLst/>
          </a:prstGeom>
          <a:solidFill>
            <a:srgbClr val="044491">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 name="文本框 3">
            <a:hlinkClick r:id="rId1" action="ppaction://hlinksldjump"/>
          </p:cNvPr>
          <p:cNvSpPr txBox="1"/>
          <p:nvPr/>
        </p:nvSpPr>
        <p:spPr>
          <a:xfrm>
            <a:off x="2350790" y="5024789"/>
            <a:ext cx="1524512" cy="492443"/>
          </a:xfrm>
          <a:prstGeom prst="rect">
            <a:avLst/>
          </a:prstGeom>
          <a:noFill/>
          <a:ln>
            <a:noFill/>
          </a:ln>
        </p:spPr>
        <p:txBody>
          <a:bodyPr wrap="square" rtlCol="0">
            <a:spAutoFit/>
          </a:bodyPr>
          <a:lstStyle/>
          <a:p>
            <a:pPr defTabSz="914400">
              <a:spcBef>
                <a:spcPct val="0"/>
              </a:spcBef>
            </a:pPr>
            <a:r>
              <a:rPr lang="zh-CN" altLang="en-US" sz="2600" b="1" dirty="0">
                <a:latin typeface="微软雅黑" panose="020B0503020204020204" pitchFamily="34" charset="-122"/>
                <a:ea typeface="微软雅黑" panose="020B0503020204020204" pitchFamily="34" charset="-122"/>
              </a:rPr>
              <a:t>随堂</a:t>
            </a:r>
            <a:r>
              <a:rPr lang="zh-CN" altLang="en-US" sz="2600" b="1" dirty="0" smtClean="0">
                <a:latin typeface="微软雅黑" panose="020B0503020204020204" pitchFamily="34" charset="-122"/>
                <a:ea typeface="微软雅黑" panose="020B0503020204020204" pitchFamily="34" charset="-122"/>
              </a:rPr>
              <a:t>演练</a:t>
            </a:r>
            <a:endParaRPr lang="en-US" altLang="zh-CN" sz="2600" b="1" dirty="0" smtClean="0">
              <a:latin typeface="微软雅黑" panose="020B0503020204020204" pitchFamily="34" charset="-122"/>
              <a:ea typeface="微软雅黑" panose="020B0503020204020204" pitchFamily="34" charset="-122"/>
            </a:endParaRPr>
          </a:p>
        </p:txBody>
      </p:sp>
      <p:sp>
        <p:nvSpPr>
          <p:cNvPr id="5" name="文本框 4">
            <a:hlinkClick r:id="rId2" action="ppaction://hlinksldjump"/>
          </p:cNvPr>
          <p:cNvSpPr txBox="1"/>
          <p:nvPr/>
        </p:nvSpPr>
        <p:spPr>
          <a:xfrm>
            <a:off x="5484951" y="5024789"/>
            <a:ext cx="2051209" cy="492443"/>
          </a:xfrm>
          <a:prstGeom prst="rect">
            <a:avLst/>
          </a:prstGeom>
          <a:noFill/>
          <a:ln>
            <a:noFill/>
          </a:ln>
        </p:spPr>
        <p:txBody>
          <a:bodyPr wrap="square" rtlCol="0">
            <a:spAutoFit/>
          </a:bodyPr>
          <a:lstStyle/>
          <a:p>
            <a:pPr algn="ctr" defTabSz="914400">
              <a:spcBef>
                <a:spcPct val="0"/>
              </a:spcBef>
            </a:pPr>
            <a:r>
              <a:rPr lang="zh-CN" altLang="en-US" sz="2600" b="1" dirty="0" smtClean="0">
                <a:latin typeface="微软雅黑" panose="020B0503020204020204" pitchFamily="34" charset="-122"/>
                <a:ea typeface="微软雅黑" panose="020B0503020204020204" pitchFamily="34" charset="-122"/>
              </a:rPr>
              <a:t>课时对</a:t>
            </a:r>
            <a:r>
              <a:rPr lang="zh-CN" altLang="en-US" sz="2600" b="1" dirty="0">
                <a:latin typeface="微软雅黑" panose="020B0503020204020204" pitchFamily="34" charset="-122"/>
                <a:ea typeface="微软雅黑" panose="020B0503020204020204" pitchFamily="34" charset="-122"/>
              </a:rPr>
              <a:t>点练</a:t>
            </a:r>
            <a:endParaRPr lang="zh-CN" altLang="en-US" sz="2600" b="1" dirty="0">
              <a:latin typeface="微软雅黑" panose="020B0503020204020204" pitchFamily="34" charset="-122"/>
              <a:ea typeface="微软雅黑" panose="020B0503020204020204" pitchFamily="34" charset="-122"/>
            </a:endParaRPr>
          </a:p>
        </p:txBody>
      </p:sp>
      <p:sp>
        <p:nvSpPr>
          <p:cNvPr id="8"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hlinkClick r:id="rId3" action="ppaction://hlinksldjump"/>
          </p:cNvPr>
          <p:cNvSpPr txBox="1">
            <a:spLocks noChangeArrowheads="1"/>
          </p:cNvSpPr>
          <p:nvPr>
            <p:custDataLst>
              <p:tags r:id="rId4"/>
            </p:custDataLst>
          </p:nvPr>
        </p:nvSpPr>
        <p:spPr bwMode="auto">
          <a:xfrm>
            <a:off x="1558702" y="1700808"/>
            <a:ext cx="8281714"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algn="just">
              <a:lnSpc>
                <a:spcPct val="90000"/>
              </a:lnSpc>
              <a:spcBef>
                <a:spcPts val="750"/>
              </a:spcBef>
              <a:buFont typeface="Arial" panose="020B0604020202020204" pitchFamily="34" charset="0"/>
              <a:buNone/>
              <a:defRPr sz="3200">
                <a:solidFill>
                  <a:srgbClr val="161B1F"/>
                </a:solidFill>
                <a:latin typeface="明黑" panose="020B0300000000000000" pitchFamily="34" charset="-122"/>
                <a:ea typeface="明黑" panose="020B0300000000000000" pitchFamily="34" charset="-122"/>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algn="l" defTabSz="914400">
              <a:lnSpc>
                <a:spcPct val="100000"/>
              </a:lnSpc>
              <a:spcBef>
                <a:spcPct val="0"/>
              </a:spcBef>
            </a:pPr>
            <a:r>
              <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rPr>
              <a:t>一、无限制条件的排列问题</a:t>
            </a:r>
            <a:endPar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hlinkClick r:id="rId5" action="ppaction://hlinksldjump"/>
          </p:cNvPr>
          <p:cNvSpPr txBox="1">
            <a:spLocks noChangeArrowheads="1"/>
          </p:cNvSpPr>
          <p:nvPr>
            <p:custDataLst>
              <p:tags r:id="rId6"/>
            </p:custDataLst>
          </p:nvPr>
        </p:nvSpPr>
        <p:spPr bwMode="auto">
          <a:xfrm>
            <a:off x="1558702" y="2464790"/>
            <a:ext cx="950585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algn="just">
              <a:lnSpc>
                <a:spcPct val="90000"/>
              </a:lnSpc>
              <a:spcBef>
                <a:spcPts val="750"/>
              </a:spcBef>
              <a:buFont typeface="Arial" panose="020B0604020202020204" pitchFamily="34" charset="0"/>
              <a:buNone/>
              <a:defRPr sz="3200">
                <a:solidFill>
                  <a:srgbClr val="161B1F"/>
                </a:solidFill>
                <a:latin typeface="明黑" panose="020B0300000000000000" pitchFamily="34" charset="-122"/>
                <a:ea typeface="明黑" panose="020B0300000000000000" pitchFamily="34" charset="-122"/>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algn="l" defTabSz="914400">
              <a:lnSpc>
                <a:spcPct val="100000"/>
              </a:lnSpc>
              <a:spcBef>
                <a:spcPct val="0"/>
              </a:spcBef>
              <a:defRPr/>
            </a:pPr>
            <a:r>
              <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rPr>
              <a:t>二、 </a:t>
            </a:r>
            <a:r>
              <a:rPr lang="en-US" altLang="zh-CN" sz="2800" b="1" dirty="0">
                <a:solidFill>
                  <a:schemeClr val="tx1">
                    <a:lumMod val="75000"/>
                    <a:lumOff val="25000"/>
                  </a:schemeClr>
                </a:solidFill>
                <a:latin typeface="宋体" panose="02010600030101010101" pitchFamily="2" charset="-122"/>
                <a:ea typeface="宋体" panose="02010600030101010101" pitchFamily="2" charset="-122"/>
              </a:rPr>
              <a:t>“</a:t>
            </a:r>
            <a:r>
              <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rPr>
              <a:t>相邻</a:t>
            </a:r>
            <a:r>
              <a:rPr lang="en-US" altLang="zh-CN" sz="2800" b="1" dirty="0">
                <a:solidFill>
                  <a:schemeClr val="tx1">
                    <a:lumMod val="75000"/>
                    <a:lumOff val="25000"/>
                  </a:schemeClr>
                </a:solidFill>
                <a:latin typeface="宋体" panose="02010600030101010101" pitchFamily="2" charset="-122"/>
                <a:ea typeface="宋体" panose="02010600030101010101" pitchFamily="2" charset="-122"/>
              </a:rPr>
              <a:t>”</a:t>
            </a:r>
            <a:r>
              <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rPr>
              <a:t>与</a:t>
            </a:r>
            <a:r>
              <a:rPr lang="en-US" altLang="zh-CN" sz="2800" b="1" dirty="0">
                <a:solidFill>
                  <a:schemeClr val="tx1">
                    <a:lumMod val="75000"/>
                    <a:lumOff val="25000"/>
                  </a:schemeClr>
                </a:solidFill>
                <a:latin typeface="宋体" panose="02010600030101010101" pitchFamily="2" charset="-122"/>
                <a:ea typeface="宋体" panose="02010600030101010101" pitchFamily="2" charset="-122"/>
              </a:rPr>
              <a:t>“</a:t>
            </a:r>
            <a:r>
              <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rPr>
              <a:t>不相邻</a:t>
            </a:r>
            <a:r>
              <a:rPr lang="en-US" altLang="zh-CN" sz="2800" b="1" dirty="0">
                <a:solidFill>
                  <a:schemeClr val="tx1">
                    <a:lumMod val="75000"/>
                    <a:lumOff val="25000"/>
                  </a:schemeClr>
                </a:solidFill>
                <a:latin typeface="宋体" panose="02010600030101010101" pitchFamily="2" charset="-122"/>
                <a:ea typeface="宋体" panose="02010600030101010101" pitchFamily="2" charset="-122"/>
              </a:rPr>
              <a:t>”</a:t>
            </a:r>
            <a:r>
              <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rPr>
              <a:t>问题</a:t>
            </a:r>
            <a:endPar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hlinkClick r:id="rId7" action="ppaction://hlinksldjump"/>
          </p:cNvPr>
          <p:cNvSpPr txBox="1">
            <a:spLocks noChangeArrowheads="1"/>
          </p:cNvSpPr>
          <p:nvPr>
            <p:custDataLst>
              <p:tags r:id="rId8"/>
            </p:custDataLst>
          </p:nvPr>
        </p:nvSpPr>
        <p:spPr bwMode="auto">
          <a:xfrm>
            <a:off x="1558702" y="3228772"/>
            <a:ext cx="9361834"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algn="just">
              <a:lnSpc>
                <a:spcPct val="90000"/>
              </a:lnSpc>
              <a:spcBef>
                <a:spcPts val="750"/>
              </a:spcBef>
              <a:buFont typeface="Arial" panose="020B0604020202020204" pitchFamily="34" charset="0"/>
              <a:buNone/>
              <a:defRPr sz="3200">
                <a:solidFill>
                  <a:srgbClr val="161B1F"/>
                </a:solidFill>
                <a:latin typeface="明黑" panose="020B0300000000000000" pitchFamily="34" charset="-122"/>
                <a:ea typeface="明黑" panose="020B0300000000000000" pitchFamily="34" charset="-122"/>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algn="l" defTabSz="914400">
              <a:lnSpc>
                <a:spcPct val="100000"/>
              </a:lnSpc>
              <a:spcBef>
                <a:spcPct val="0"/>
              </a:spcBef>
              <a:defRPr/>
            </a:pPr>
            <a:r>
              <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rPr>
              <a:t>三、元素</a:t>
            </a:r>
            <a:r>
              <a:rPr lang="en-US" altLang="zh-CN" sz="2800" b="1" dirty="0">
                <a:solidFill>
                  <a:schemeClr val="tx1">
                    <a:lumMod val="75000"/>
                    <a:lumOff val="25000"/>
                  </a:schemeClr>
                </a:solidFill>
                <a:latin typeface="宋体" panose="02010600030101010101" pitchFamily="2" charset="-122"/>
                <a:ea typeface="宋体" panose="02010600030101010101" pitchFamily="2" charset="-122"/>
              </a:rPr>
              <a:t>“</a:t>
            </a:r>
            <a:r>
              <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rPr>
              <a:t>在</a:t>
            </a:r>
            <a:r>
              <a:rPr lang="en-US" altLang="zh-CN" sz="2800" b="1" dirty="0">
                <a:solidFill>
                  <a:schemeClr val="tx1">
                    <a:lumMod val="75000"/>
                    <a:lumOff val="25000"/>
                  </a:schemeClr>
                </a:solidFill>
                <a:latin typeface="宋体" panose="02010600030101010101" pitchFamily="2" charset="-122"/>
                <a:ea typeface="宋体" panose="02010600030101010101" pitchFamily="2" charset="-122"/>
              </a:rPr>
              <a:t>”</a:t>
            </a:r>
            <a:r>
              <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rPr>
              <a:t>与</a:t>
            </a:r>
            <a:r>
              <a:rPr lang="en-US" altLang="zh-CN" sz="2800" b="1" dirty="0">
                <a:solidFill>
                  <a:schemeClr val="tx1">
                    <a:lumMod val="75000"/>
                    <a:lumOff val="25000"/>
                  </a:schemeClr>
                </a:solidFill>
                <a:latin typeface="宋体" panose="02010600030101010101" pitchFamily="2" charset="-122"/>
                <a:ea typeface="宋体" panose="02010600030101010101" pitchFamily="2" charset="-122"/>
              </a:rPr>
              <a:t>“</a:t>
            </a:r>
            <a:r>
              <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rPr>
              <a:t>不在</a:t>
            </a:r>
            <a:r>
              <a:rPr lang="en-US" altLang="zh-CN" sz="2800" b="1" dirty="0">
                <a:solidFill>
                  <a:schemeClr val="tx1">
                    <a:lumMod val="75000"/>
                    <a:lumOff val="25000"/>
                  </a:schemeClr>
                </a:solidFill>
                <a:latin typeface="宋体" panose="02010600030101010101" pitchFamily="2" charset="-122"/>
                <a:ea typeface="宋体" panose="02010600030101010101" pitchFamily="2" charset="-122"/>
              </a:rPr>
              <a:t>”</a:t>
            </a:r>
            <a:r>
              <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rPr>
              <a:t>问题</a:t>
            </a:r>
            <a:endPar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551384" y="504957"/>
            <a:ext cx="1777329" cy="523220"/>
          </a:xfrm>
          <a:prstGeom prst="rect">
            <a:avLst/>
          </a:prstGeom>
        </p:spPr>
        <p:txBody>
          <a:bodyPr wrap="square">
            <a:spAutoFit/>
          </a:bodyPr>
          <a:lstStyle/>
          <a:p>
            <a:pPr algn="dist">
              <a:spcAft>
                <a:spcPts val="600"/>
              </a:spcAft>
              <a:buClr>
                <a:srgbClr val="00544A"/>
              </a:buClr>
            </a:pPr>
            <a:r>
              <a:rPr lang="zh-CN" altLang="en-US" sz="2800" b="1" dirty="0">
                <a:solidFill>
                  <a:schemeClr val="tx1">
                    <a:lumMod val="50000"/>
                    <a:lumOff val="50000"/>
                  </a:schemeClr>
                </a:solidFill>
                <a:latin typeface="+mj-ea"/>
                <a:ea typeface="+mj-ea"/>
                <a:sym typeface="Arial" panose="020B0604020202020204" pitchFamily="34" charset="0"/>
              </a:rPr>
              <a:t>内容索引</a:t>
            </a:r>
            <a:endParaRPr lang="en-US" altLang="zh-CN" sz="2800" b="1" dirty="0">
              <a:solidFill>
                <a:schemeClr val="tx1">
                  <a:lumMod val="50000"/>
                  <a:lumOff val="50000"/>
                </a:schemeClr>
              </a:solidFill>
              <a:latin typeface="+mj-ea"/>
              <a:ea typeface="+mj-ea"/>
            </a:endParaRPr>
          </a:p>
        </p:txBody>
      </p:sp>
      <p:cxnSp>
        <p:nvCxnSpPr>
          <p:cNvPr id="15" name="直接连接符 14"/>
          <p:cNvCxnSpPr/>
          <p:nvPr/>
        </p:nvCxnSpPr>
        <p:spPr>
          <a:xfrm flipH="1">
            <a:off x="1" y="764704"/>
            <a:ext cx="55138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hlinkClick r:id="rId9" action="ppaction://hlinksldjump"/>
          </p:cNvPr>
          <p:cNvSpPr txBox="1">
            <a:spLocks noChangeArrowheads="1"/>
          </p:cNvSpPr>
          <p:nvPr>
            <p:custDataLst>
              <p:tags r:id="rId10"/>
            </p:custDataLst>
          </p:nvPr>
        </p:nvSpPr>
        <p:spPr bwMode="auto">
          <a:xfrm>
            <a:off x="1558702" y="3992753"/>
            <a:ext cx="9361834"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algn="just">
              <a:lnSpc>
                <a:spcPct val="90000"/>
              </a:lnSpc>
              <a:spcBef>
                <a:spcPts val="750"/>
              </a:spcBef>
              <a:buFont typeface="Arial" panose="020B0604020202020204" pitchFamily="34" charset="0"/>
              <a:buNone/>
              <a:defRPr sz="3200">
                <a:solidFill>
                  <a:srgbClr val="161B1F"/>
                </a:solidFill>
                <a:latin typeface="明黑" panose="020B0300000000000000" pitchFamily="34" charset="-122"/>
                <a:ea typeface="明黑" panose="020B0300000000000000" pitchFamily="34" charset="-122"/>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algn="l" defTabSz="914400">
              <a:lnSpc>
                <a:spcPct val="100000"/>
              </a:lnSpc>
              <a:spcBef>
                <a:spcPct val="0"/>
              </a:spcBef>
              <a:defRPr/>
            </a:pPr>
            <a:r>
              <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rPr>
              <a:t>四、定序问题</a:t>
            </a:r>
            <a:endPar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5584" y="1052736"/>
            <a:ext cx="11175032" cy="664477"/>
          </a:xfrm>
          <a:prstGeom prst="rect">
            <a:avLst/>
          </a:prstGeom>
        </p:spPr>
        <p:txBody>
          <a:bodyPr wrap="square">
            <a:spAutoFit/>
          </a:bodyPr>
          <a:lstStyle/>
          <a:p>
            <a:pPr algn="just">
              <a:lnSpc>
                <a:spcPct val="150000"/>
              </a:lnSpc>
              <a:spcAft>
                <a:spcPts val="0"/>
              </a:spcAft>
              <a:tabLst>
                <a:tab pos="243078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甲不在最左端，乙不在最右端</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nvGraphicFramePr>
        <p:xfrm>
          <a:off x="542925" y="2005245"/>
          <a:ext cx="10844213" cy="1966913"/>
        </p:xfrm>
        <a:graphic>
          <a:graphicData uri="http://schemas.openxmlformats.org/presentationml/2006/ole">
            <mc:AlternateContent xmlns:mc="http://schemas.openxmlformats.org/markup-compatibility/2006">
              <mc:Choice xmlns:v="urn:schemas-microsoft-com:vml" Requires="v">
                <p:oleObj spid="_x0000_s873494" name="文档" r:id="rId1" imgW="10920730" imgH="1982470" progId="Word.Document.12">
                  <p:embed/>
                </p:oleObj>
              </mc:Choice>
              <mc:Fallback>
                <p:oleObj name="文档" r:id="rId1" imgW="10920730" imgH="1982470" progId="Word.Document.12">
                  <p:embed/>
                  <p:pic>
                    <p:nvPicPr>
                      <p:cNvPr id="0" name="图片 873493"/>
                      <p:cNvPicPr/>
                      <p:nvPr/>
                    </p:nvPicPr>
                    <p:blipFill>
                      <a:blip r:embed="rId2"/>
                      <a:stretch>
                        <a:fillRect/>
                      </a:stretch>
                    </p:blipFill>
                    <p:spPr>
                      <a:xfrm>
                        <a:off x="542925" y="2005245"/>
                        <a:ext cx="10844213" cy="1966913"/>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542925" y="3945063"/>
          <a:ext cx="10844213" cy="1966913"/>
        </p:xfrm>
        <a:graphic>
          <a:graphicData uri="http://schemas.openxmlformats.org/presentationml/2006/ole">
            <mc:AlternateContent xmlns:mc="http://schemas.openxmlformats.org/markup-compatibility/2006">
              <mc:Choice xmlns:v="urn:schemas-microsoft-com:vml" Requires="v">
                <p:oleObj spid="_x0000_s873495" name="文档" r:id="rId3" imgW="10920730" imgH="1982470" progId="Word.Document.12">
                  <p:embed/>
                </p:oleObj>
              </mc:Choice>
              <mc:Fallback>
                <p:oleObj name="文档" r:id="rId3" imgW="10920730" imgH="1982470" progId="Word.Document.12">
                  <p:embed/>
                  <p:pic>
                    <p:nvPicPr>
                      <p:cNvPr id="0" name="图片 873494"/>
                      <p:cNvPicPr/>
                      <p:nvPr/>
                    </p:nvPicPr>
                    <p:blipFill>
                      <a:blip r:embed="rId4"/>
                      <a:stretch>
                        <a:fillRect/>
                      </a:stretch>
                    </p:blipFill>
                    <p:spPr>
                      <a:xfrm>
                        <a:off x="542925" y="3945063"/>
                        <a:ext cx="10844213" cy="1966913"/>
                      </a:xfrm>
                      <a:prstGeom prst="rect">
                        <a:avLst/>
                      </a:prstGeom>
                    </p:spPr>
                  </p:pic>
                </p:oleObj>
              </mc:Fallback>
            </mc:AlternateContent>
          </a:graphicData>
        </a:graphic>
      </p:graphicFrame>
      <p:pic>
        <p:nvPicPr>
          <p:cNvPr id="5" name="返回">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文本框 2"/>
          <p:cNvSpPr txBox="1"/>
          <p:nvPr/>
        </p:nvSpPr>
        <p:spPr>
          <a:xfrm>
            <a:off x="245941" y="2760826"/>
            <a:ext cx="11700119" cy="830997"/>
          </a:xfrm>
          <a:prstGeom prst="rect">
            <a:avLst/>
          </a:prstGeom>
          <a:noFill/>
        </p:spPr>
        <p:txBody>
          <a:bodyPr wrap="square" rtlCol="0">
            <a:spAutoFit/>
          </a:bodyPr>
          <a:lstStyle/>
          <a:p>
            <a:pPr algn="ctr">
              <a:defRPr/>
            </a:pPr>
            <a:r>
              <a:rPr lang="zh-CN" altLang="zh-CN" sz="4800" b="1" dirty="0">
                <a:solidFill>
                  <a:prstClr val="black"/>
                </a:solidFill>
                <a:latin typeface="微软雅黑" panose="020B0503020204020204" pitchFamily="34" charset="-122"/>
              </a:rPr>
              <a:t>四、定序问题</a:t>
            </a:r>
            <a:endParaRPr lang="zh-CN" altLang="zh-CN" sz="4800" b="1" dirty="0">
              <a:solidFill>
                <a:prstClr val="black"/>
              </a:solidFill>
              <a:latin typeface="微软雅黑" panose="020B0503020204020204" pitchFamily="34" charset="-122"/>
            </a:endParaRPr>
          </a:p>
        </p:txBody>
      </p:sp>
      <p:cxnSp>
        <p:nvCxnSpPr>
          <p:cNvPr id="4" name="直接连接符 3"/>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87388" y="1037635"/>
            <a:ext cx="11017224" cy="1310808"/>
          </a:xfrm>
          <a:prstGeom prst="rect">
            <a:avLst/>
          </a:prstGeom>
        </p:spPr>
        <p:txBody>
          <a:bodyPr wrap="square">
            <a:spAutoFit/>
          </a:bodyPr>
          <a:lstStyle/>
          <a:p>
            <a:pPr algn="just">
              <a:lnSpc>
                <a:spcPct val="150000"/>
              </a:lnSpc>
              <a:spcAft>
                <a:spcPts val="0"/>
              </a:spcAft>
              <a:tabLst>
                <a:tab pos="2430780" algn="l"/>
              </a:tabLs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4</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某电视节目的主持人邀请年龄互不相同的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位嘉宾逐个出场亮相</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其中有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位老者要按年龄从大到小的顺序出场，出场顺序有多少种？</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677072" y="2797274"/>
          <a:ext cx="10874375" cy="2647950"/>
        </p:xfrm>
        <a:graphic>
          <a:graphicData uri="http://schemas.openxmlformats.org/presentationml/2006/ole">
            <mc:AlternateContent xmlns:mc="http://schemas.openxmlformats.org/markup-compatibility/2006">
              <mc:Choice xmlns:v="urn:schemas-microsoft-com:vml" Requires="v">
                <p:oleObj spid="_x0000_s881675" name="文档" r:id="rId1" imgW="10875010" imgH="2650490" progId="Word.Document.12">
                  <p:embed/>
                </p:oleObj>
              </mc:Choice>
              <mc:Fallback>
                <p:oleObj name="文档" r:id="rId1" imgW="10875010" imgH="2650490" progId="Word.Document.12">
                  <p:embed/>
                  <p:pic>
                    <p:nvPicPr>
                      <p:cNvPr id="0" name="图片 881674"/>
                      <p:cNvPicPr/>
                      <p:nvPr/>
                    </p:nvPicPr>
                    <p:blipFill>
                      <a:blip r:embed="rId2"/>
                      <a:stretch>
                        <a:fillRect/>
                      </a:stretch>
                    </p:blipFill>
                    <p:spPr>
                      <a:xfrm>
                        <a:off x="677072" y="2797274"/>
                        <a:ext cx="10874375" cy="264795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87388" y="1037635"/>
            <a:ext cx="11017224" cy="664477"/>
          </a:xfrm>
          <a:prstGeom prst="rect">
            <a:avLst/>
          </a:prstGeom>
        </p:spPr>
        <p:txBody>
          <a:bodyPr wrap="square">
            <a:spAutoFit/>
          </a:bodyPr>
          <a:lstStyle/>
          <a:p>
            <a:pPr algn="just">
              <a:lnSpc>
                <a:spcPct val="150000"/>
              </a:lnSpc>
              <a:spcAft>
                <a:spcPts val="0"/>
              </a:spcAft>
              <a:tabLst>
                <a:tab pos="2430780" algn="l"/>
              </a:tabLst>
            </a:pP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(2)3</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位老者与</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位年轻人都要分别按从大到小的顺序出场，顺序有多少种？</a:t>
            </a:r>
            <a:endParaRPr lang="zh-CN" altLang="zh-CN" sz="1050" kern="100" spc="-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669925" y="2790825"/>
          <a:ext cx="10868025" cy="2638425"/>
        </p:xfrm>
        <a:graphic>
          <a:graphicData uri="http://schemas.openxmlformats.org/presentationml/2006/ole">
            <mc:AlternateContent xmlns:mc="http://schemas.openxmlformats.org/markup-compatibility/2006">
              <mc:Choice xmlns:v="urn:schemas-microsoft-com:vml" Requires="v">
                <p:oleObj spid="_x0000_s882698" name="文档" r:id="rId1" imgW="10882630" imgH="2640965" progId="Word.Document.12">
                  <p:embed/>
                </p:oleObj>
              </mc:Choice>
              <mc:Fallback>
                <p:oleObj name="文档" r:id="rId1" imgW="10882630" imgH="2640965" progId="Word.Document.12">
                  <p:embed/>
                  <p:pic>
                    <p:nvPicPr>
                      <p:cNvPr id="0" name="图片 882697"/>
                      <p:cNvPicPr/>
                      <p:nvPr/>
                    </p:nvPicPr>
                    <p:blipFill>
                      <a:blip r:embed="rId2"/>
                      <a:stretch>
                        <a:fillRect/>
                      </a:stretch>
                    </p:blipFill>
                    <p:spPr>
                      <a:xfrm>
                        <a:off x="669925" y="2790825"/>
                        <a:ext cx="10868025" cy="263842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02431" y="44624"/>
            <a:ext cx="11187139" cy="1384995"/>
          </a:xfrm>
          <a:prstGeom prst="rect">
            <a:avLst/>
          </a:prstGeom>
        </p:spPr>
        <p:txBody>
          <a:bodyPr wrap="square">
            <a:spAutoFit/>
          </a:bodyPr>
          <a:lstStyle/>
          <a:p>
            <a:pPr algn="just">
              <a:lnSpc>
                <a:spcPct val="150000"/>
              </a:lnSpc>
              <a:spcAft>
                <a:spcPts val="0"/>
              </a:spcAft>
              <a:tabLst>
                <a:tab pos="2430780" algn="l"/>
              </a:tabLs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反思感悟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在有些排列问题中，某些元素有前后顺序是确定的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不一定相邻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，解决这类问题的基本方法有两种：</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602574" y="1412776"/>
          <a:ext cx="11033125" cy="3589337"/>
        </p:xfrm>
        <a:graphic>
          <a:graphicData uri="http://schemas.openxmlformats.org/presentationml/2006/ole">
            <mc:AlternateContent xmlns:mc="http://schemas.openxmlformats.org/markup-compatibility/2006">
              <mc:Choice xmlns:v="urn:schemas-microsoft-com:vml" Requires="v">
                <p:oleObj spid="_x0000_s883723" name="文档" r:id="rId1" imgW="11035030" imgH="3592195" progId="Word.Document.12">
                  <p:embed/>
                </p:oleObj>
              </mc:Choice>
              <mc:Fallback>
                <p:oleObj name="文档" r:id="rId1" imgW="11035030" imgH="3592195" progId="Word.Document.12">
                  <p:embed/>
                  <p:pic>
                    <p:nvPicPr>
                      <p:cNvPr id="0" name="图片 883722"/>
                      <p:cNvPicPr/>
                      <p:nvPr/>
                    </p:nvPicPr>
                    <p:blipFill>
                      <a:blip r:embed="rId2"/>
                      <a:stretch>
                        <a:fillRect/>
                      </a:stretch>
                    </p:blipFill>
                    <p:spPr>
                      <a:xfrm>
                        <a:off x="602574" y="1412776"/>
                        <a:ext cx="11033125" cy="3589337"/>
                      </a:xfrm>
                      <a:prstGeom prst="rect">
                        <a:avLst/>
                      </a:prstGeom>
                    </p:spPr>
                  </p:pic>
                </p:oleObj>
              </mc:Fallback>
            </mc:AlternateContent>
          </a:graphicData>
        </a:graphic>
      </p:graphicFrame>
      <p:sp>
        <p:nvSpPr>
          <p:cNvPr id="5" name="矩形 4"/>
          <p:cNvSpPr/>
          <p:nvPr/>
        </p:nvSpPr>
        <p:spPr>
          <a:xfrm>
            <a:off x="502431" y="4725144"/>
            <a:ext cx="11187139" cy="1957139"/>
          </a:xfrm>
          <a:prstGeom prst="rect">
            <a:avLst/>
          </a:prstGeom>
        </p:spPr>
        <p:txBody>
          <a:bodyPr wrap="square">
            <a:spAutoFit/>
          </a:bodyPr>
          <a:lstStyle/>
          <a:p>
            <a:pPr algn="just">
              <a:lnSpc>
                <a:spcPct val="150000"/>
              </a:lnSpc>
              <a:spcAft>
                <a:spcPts val="0"/>
              </a:spcAft>
              <a:tabLst>
                <a:tab pos="243078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插空法，即</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个元素之间的先后顺序确定不变，因此先排这</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个元素，只有一种排法，然后把剩下的</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个元素分类或分步插入由以上</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个元素形成的空隙中</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5584" y="692696"/>
            <a:ext cx="11175032" cy="1310808"/>
          </a:xfrm>
          <a:prstGeom prst="rect">
            <a:avLst/>
          </a:prstGeom>
        </p:spPr>
        <p:txBody>
          <a:bodyPr wrap="square">
            <a:spAutoFit/>
          </a:bodyPr>
          <a:lstStyle/>
          <a:p>
            <a:pPr algn="just">
              <a:lnSpc>
                <a:spcPct val="150000"/>
              </a:lnSpc>
              <a:spcAft>
                <a:spcPts val="0"/>
              </a:spcAft>
              <a:tabLst>
                <a:tab pos="2430780" algn="l"/>
              </a:tabLs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跟踪训练</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4</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五个人排成一排，求满足下列条件的不同排列各有多少种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三人左中右顺序不变</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不一定相邻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nvGraphicFramePr>
        <p:xfrm>
          <a:off x="542925" y="2498725"/>
          <a:ext cx="10844213" cy="2360613"/>
        </p:xfrm>
        <a:graphic>
          <a:graphicData uri="http://schemas.openxmlformats.org/presentationml/2006/ole">
            <mc:AlternateContent xmlns:mc="http://schemas.openxmlformats.org/markup-compatibility/2006">
              <mc:Choice xmlns:v="urn:schemas-microsoft-com:vml" Requires="v">
                <p:oleObj spid="_x0000_s879628" name="文档" r:id="rId1" imgW="10920730" imgH="2378710" progId="Word.Document.12">
                  <p:embed/>
                </p:oleObj>
              </mc:Choice>
              <mc:Fallback>
                <p:oleObj name="文档" r:id="rId1" imgW="10920730" imgH="2378710" progId="Word.Document.12">
                  <p:embed/>
                  <p:pic>
                    <p:nvPicPr>
                      <p:cNvPr id="0" name="图片 879627"/>
                      <p:cNvPicPr/>
                      <p:nvPr/>
                    </p:nvPicPr>
                    <p:blipFill>
                      <a:blip r:embed="rId2"/>
                      <a:stretch>
                        <a:fillRect/>
                      </a:stretch>
                    </p:blipFill>
                    <p:spPr>
                      <a:xfrm>
                        <a:off x="542925" y="2498725"/>
                        <a:ext cx="10844213" cy="2360613"/>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5584" y="1180347"/>
            <a:ext cx="11175032" cy="664477"/>
          </a:xfrm>
          <a:prstGeom prst="rect">
            <a:avLst/>
          </a:prstGeom>
        </p:spPr>
        <p:txBody>
          <a:bodyPr wrap="square">
            <a:spAutoFit/>
          </a:bodyPr>
          <a:lstStyle/>
          <a:p>
            <a:pPr algn="just">
              <a:lnSpc>
                <a:spcPct val="150000"/>
              </a:lnSpc>
              <a:spcAft>
                <a:spcPts val="0"/>
              </a:spcAft>
              <a:tabLst>
                <a:tab pos="243078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的左边且</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的右边</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可以不相邻</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nvGraphicFramePr>
        <p:xfrm>
          <a:off x="542925" y="2498725"/>
          <a:ext cx="10844213" cy="1765300"/>
        </p:xfrm>
        <a:graphic>
          <a:graphicData uri="http://schemas.openxmlformats.org/presentationml/2006/ole">
            <mc:AlternateContent xmlns:mc="http://schemas.openxmlformats.org/markup-compatibility/2006">
              <mc:Choice xmlns:v="urn:schemas-microsoft-com:vml" Requires="v">
                <p:oleObj spid="_x0000_s880653" name="文档" r:id="rId1" imgW="10920730" imgH="1784350" progId="Word.Document.12">
                  <p:embed/>
                </p:oleObj>
              </mc:Choice>
              <mc:Fallback>
                <p:oleObj name="文档" r:id="rId1" imgW="10920730" imgH="1784350" progId="Word.Document.12">
                  <p:embed/>
                  <p:pic>
                    <p:nvPicPr>
                      <p:cNvPr id="0" name="图片 880652"/>
                      <p:cNvPicPr/>
                      <p:nvPr/>
                    </p:nvPicPr>
                    <p:blipFill>
                      <a:blip r:embed="rId2"/>
                      <a:stretch>
                        <a:fillRect/>
                      </a:stretch>
                    </p:blipFill>
                    <p:spPr>
                      <a:xfrm>
                        <a:off x="542925" y="2498725"/>
                        <a:ext cx="10844213" cy="17653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02431" y="974770"/>
            <a:ext cx="11187139" cy="3323987"/>
          </a:xfrm>
          <a:prstGeom prst="rect">
            <a:avLst/>
          </a:prstGeom>
        </p:spPr>
        <p:txBody>
          <a:bodyPr wrap="square">
            <a:spAutoFit/>
          </a:bodyPr>
          <a:lstStyle/>
          <a:p>
            <a:pPr algn="just">
              <a:lnSpc>
                <a:spcPct val="150000"/>
              </a:lnSpc>
              <a:spcAft>
                <a:spcPts val="0"/>
              </a:spcAft>
              <a:tabLst>
                <a:tab pos="243078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知识清单：</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43078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有限制条件的排列问题</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43078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邻</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不邻</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不在</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以及定序问题</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43078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方法归纳：捆绑法、插空法、定序问题除法处理、间接法</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43078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常见误区：分类讨论时，出现重复或遗漏，各种方法使用不当</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cxnSp>
        <p:nvCxnSpPr>
          <p:cNvPr id="6" name="肘形连接符 5"/>
          <p:cNvCxnSpPr/>
          <p:nvPr/>
        </p:nvCxnSpPr>
        <p:spPr>
          <a:xfrm rot="10800000" flipH="1" flipV="1">
            <a:off x="612766" y="439864"/>
            <a:ext cx="11062414" cy="324839"/>
          </a:xfrm>
          <a:prstGeom prst="bentConnector3">
            <a:avLst>
              <a:gd name="adj1" fmla="val -1893"/>
            </a:avLst>
          </a:prstGeom>
          <a:noFill/>
          <a:ln w="12700" cap="flat" cmpd="sng" algn="ctr">
            <a:solidFill>
              <a:srgbClr val="0070C0"/>
            </a:solidFill>
            <a:prstDash val="solid"/>
            <a:miter lim="800000"/>
          </a:ln>
          <a:effectLst/>
        </p:spPr>
      </p:cxnSp>
      <p:sp>
        <p:nvSpPr>
          <p:cNvPr id="8" name="矩形 7"/>
          <p:cNvSpPr/>
          <p:nvPr/>
        </p:nvSpPr>
        <p:spPr>
          <a:xfrm>
            <a:off x="409285" y="592668"/>
            <a:ext cx="11256212" cy="1611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90683" y="226924"/>
            <a:ext cx="9471477" cy="523220"/>
          </a:xfrm>
          <a:prstGeom prst="rect">
            <a:avLst/>
          </a:prstGeom>
        </p:spPr>
        <p:txBody>
          <a:bodyPr wrap="square">
            <a:spAutoFit/>
          </a:bodyPr>
          <a:lstStyle/>
          <a:p>
            <a:r>
              <a:rPr lang="zh-CN" altLang="en-US" sz="2800" b="1" kern="100" dirty="0">
                <a:latin typeface="微软雅黑" panose="020B0503020204020204" pitchFamily="34" charset="-122"/>
                <a:cs typeface="Times New Roman" panose="02020603050405020304" pitchFamily="18" charset="0"/>
              </a:rPr>
              <a:t>课堂小结</a:t>
            </a:r>
            <a:endParaRPr lang="zh-CN" altLang="en-US" sz="2800" b="1" kern="100" dirty="0">
              <a:latin typeface="微软雅黑" panose="020B0503020204020204" pitchFamily="34" charset="-122"/>
              <a:cs typeface="Times New Roman" panose="02020603050405020304" pitchFamily="18" charset="0"/>
            </a:endParaRPr>
          </a:p>
        </p:txBody>
      </p:sp>
      <p:sp>
        <p:nvSpPr>
          <p:cNvPr id="10" name="流程图: 离页连接符 9"/>
          <p:cNvSpPr/>
          <p:nvPr/>
        </p:nvSpPr>
        <p:spPr>
          <a:xfrm>
            <a:off x="624802" y="350729"/>
            <a:ext cx="189621" cy="333731"/>
          </a:xfrm>
          <a:prstGeom prst="flowChartOffpageConnector">
            <a:avLst/>
          </a:prstGeom>
          <a:solidFill>
            <a:srgbClr val="0070C0"/>
          </a:solidFill>
          <a:ln w="25400" cap="flat" cmpd="sng" algn="ctr">
            <a:noFill/>
            <a:prstDash val="solid"/>
          </a:ln>
          <a:effectLst/>
        </p:spPr>
        <p:txBody>
          <a:bodyPr wrap="square" rtlCol="0" anchor="ctr">
            <a:noAutofit/>
          </a:bodyPr>
          <a:lstStyle/>
          <a:p>
            <a:pPr algn="ctr" defTabSz="1219200"/>
            <a:endParaRPr lang="zh-CN" altLang="en-US" sz="2400" kern="0">
              <a:solidFill>
                <a:prstClr val="white"/>
              </a:solidFill>
              <a:latin typeface="Arial" panose="020B0604020202020204"/>
              <a:ea typeface="黑体" panose="02010609060101010101" charset="-122"/>
            </a:endParaRPr>
          </a:p>
        </p:txBody>
      </p:sp>
      <p:pic>
        <p:nvPicPr>
          <p:cNvPr id="11" name="返回">
            <a:hlinkClick r:id="rId1" action="ppaction://hlinksldjump"/>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p:cNvSpPr txBox="1"/>
          <p:nvPr/>
        </p:nvSpPr>
        <p:spPr>
          <a:xfrm>
            <a:off x="2708713" y="2636912"/>
            <a:ext cx="6774574" cy="830997"/>
          </a:xfrm>
          <a:prstGeom prst="rect">
            <a:avLst/>
          </a:prstGeom>
          <a:noFill/>
        </p:spPr>
        <p:txBody>
          <a:bodyPr wrap="square" rtlCol="0">
            <a:spAutoFit/>
          </a:bodyPr>
          <a:lstStyle/>
          <a:p>
            <a:pPr algn="ctr">
              <a:defRPr/>
            </a:pPr>
            <a:r>
              <a:rPr lang="zh-CN" altLang="en-US" sz="4800" b="1" dirty="0" smtClean="0">
                <a:solidFill>
                  <a:prstClr val="black"/>
                </a:solidFill>
                <a:latin typeface="微软雅黑" panose="020B0503020204020204" pitchFamily="34" charset="-122"/>
              </a:rPr>
              <a:t>随堂演练</a:t>
            </a:r>
            <a:endParaRPr lang="zh-CN" altLang="en-US" sz="4800" b="1" dirty="0">
              <a:solidFill>
                <a:prstClr val="black"/>
              </a:solidFill>
              <a:latin typeface="微软雅黑" panose="020B0503020204020204" pitchFamily="34" charset="-122"/>
            </a:endParaRPr>
          </a:p>
        </p:txBody>
      </p:sp>
      <p:cxnSp>
        <p:nvCxnSpPr>
          <p:cNvPr id="10" name="直接连接符 9"/>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02431" y="764704"/>
            <a:ext cx="11187139" cy="2031325"/>
          </a:xfrm>
          <a:prstGeom prst="rect">
            <a:avLst/>
          </a:prstGeom>
        </p:spPr>
        <p:txBody>
          <a:bodyPr wrap="square">
            <a:spAutoFit/>
          </a:bodyPr>
          <a:lstStyle/>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某天上午要排语文、数学、体育、计算机四节课，其中体育不排在第一节，那么这天上午课程表的不同排法共有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C.18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D.24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Rectangle 21">
            <a:hlinkClick r:id="rId1"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itchFamily="82" charset="0"/>
                <a:ea typeface="楷体" panose="02010609060101010101" pitchFamily="49" charset="-122"/>
                <a:cs typeface="经典繁仿黑" pitchFamily="49" charset="-122"/>
              </a:rPr>
              <a:t>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3" name="Rectangle 21">
            <a:hlinkClick r:id="rId2"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3"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4"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TextBox 19"/>
          <p:cNvSpPr txBox="1"/>
          <p:nvPr/>
        </p:nvSpPr>
        <p:spPr>
          <a:xfrm>
            <a:off x="3957026" y="2084638"/>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3" name="对象 2"/>
          <p:cNvGraphicFramePr>
            <a:graphicFrameLocks noChangeAspect="1"/>
          </p:cNvGraphicFramePr>
          <p:nvPr/>
        </p:nvGraphicFramePr>
        <p:xfrm>
          <a:off x="627063" y="3377480"/>
          <a:ext cx="11015662" cy="1563688"/>
        </p:xfrm>
        <a:graphic>
          <a:graphicData uri="http://schemas.openxmlformats.org/presentationml/2006/ole">
            <mc:AlternateContent xmlns:mc="http://schemas.openxmlformats.org/markup-compatibility/2006">
              <mc:Choice xmlns:v="urn:schemas-microsoft-com:vml" Requires="v">
                <p:oleObj spid="_x0000_s842771" name="文档" r:id="rId5" imgW="11148060" imgH="1574165" progId="Word.Document.12">
                  <p:embed/>
                </p:oleObj>
              </mc:Choice>
              <mc:Fallback>
                <p:oleObj name="文档" r:id="rId5" imgW="11148060" imgH="1574165" progId="Word.Document.12">
                  <p:embed/>
                  <p:pic>
                    <p:nvPicPr>
                      <p:cNvPr id="0" name="图片 842770"/>
                      <p:cNvPicPr/>
                      <p:nvPr/>
                    </p:nvPicPr>
                    <p:blipFill>
                      <a:blip r:embed="rId6"/>
                      <a:stretch>
                        <a:fillRect/>
                      </a:stretch>
                    </p:blipFill>
                    <p:spPr>
                      <a:xfrm>
                        <a:off x="627063" y="3377480"/>
                        <a:ext cx="11015662" cy="1563688"/>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文本框 6"/>
          <p:cNvSpPr txBox="1"/>
          <p:nvPr/>
        </p:nvSpPr>
        <p:spPr>
          <a:xfrm>
            <a:off x="101334" y="2760826"/>
            <a:ext cx="11989332" cy="830997"/>
          </a:xfrm>
          <a:prstGeom prst="rect">
            <a:avLst/>
          </a:prstGeom>
          <a:noFill/>
        </p:spPr>
        <p:txBody>
          <a:bodyPr wrap="square" rtlCol="0">
            <a:spAutoFit/>
          </a:bodyPr>
          <a:lstStyle/>
          <a:p>
            <a:pPr algn="ctr">
              <a:spcBef>
                <a:spcPct val="0"/>
              </a:spcBef>
              <a:defRPr/>
            </a:pPr>
            <a:r>
              <a:rPr lang="zh-CN" altLang="zh-CN" sz="4800" b="1" dirty="0">
                <a:solidFill>
                  <a:prstClr val="black"/>
                </a:solidFill>
                <a:latin typeface="微软雅黑" panose="020B0503020204020204" pitchFamily="34" charset="-122"/>
              </a:rPr>
              <a:t>一、无限制条件的排列问题</a:t>
            </a:r>
            <a:endParaRPr lang="zh-CN" altLang="zh-CN" sz="4800" b="1" dirty="0">
              <a:solidFill>
                <a:prstClr val="black"/>
              </a:solidFill>
              <a:latin typeface="微软雅黑" panose="020B0503020204020204" pitchFamily="34" charset="-122"/>
            </a:endParaRPr>
          </a:p>
        </p:txBody>
      </p:sp>
      <p:cxnSp>
        <p:nvCxnSpPr>
          <p:cNvPr id="13" name="直接连接符 12"/>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1">
            <a:hlinkClick r:id="rId1"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2"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itchFamily="82" charset="0"/>
                <a:ea typeface="楷体" panose="02010609060101010101" pitchFamily="49" charset="-122"/>
                <a:cs typeface="经典繁仿黑" pitchFamily="49" charset="-122"/>
              </a:rPr>
              <a:t>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8" name="Rectangle 21">
            <a:hlinkClick r:id="rId3"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4"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587388" y="764704"/>
            <a:ext cx="11017224" cy="1310808"/>
          </a:xfrm>
          <a:prstGeom prst="rect">
            <a:avLst/>
          </a:prstGeom>
        </p:spPr>
        <p:txBody>
          <a:bodyPr wrap="square">
            <a:spAutoFit/>
          </a:bodyPr>
          <a:lstStyle/>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名同学排成一排，其中甲、乙必须排在一起的不同排法共有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A.720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B.360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C.240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D.120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0" name="对象 9"/>
          <p:cNvGraphicFramePr>
            <a:graphicFrameLocks noChangeAspect="1"/>
          </p:cNvGraphicFramePr>
          <p:nvPr/>
        </p:nvGraphicFramePr>
        <p:xfrm>
          <a:off x="606425" y="2492896"/>
          <a:ext cx="11025188" cy="1550988"/>
        </p:xfrm>
        <a:graphic>
          <a:graphicData uri="http://schemas.openxmlformats.org/presentationml/2006/ole">
            <mc:AlternateContent xmlns:mc="http://schemas.openxmlformats.org/markup-compatibility/2006">
              <mc:Choice xmlns:v="urn:schemas-microsoft-com:vml" Requires="v">
                <p:oleObj spid="_x0000_s843804" name="文档" r:id="rId5" imgW="11163300" imgH="1563370" progId="Word.Document.12">
                  <p:embed/>
                </p:oleObj>
              </mc:Choice>
              <mc:Fallback>
                <p:oleObj name="文档" r:id="rId5" imgW="11163300" imgH="1563370" progId="Word.Document.12">
                  <p:embed/>
                  <p:pic>
                    <p:nvPicPr>
                      <p:cNvPr id="0" name="图片 843803"/>
                      <p:cNvPicPr/>
                      <p:nvPr/>
                    </p:nvPicPr>
                    <p:blipFill>
                      <a:blip r:embed="rId6"/>
                      <a:stretch>
                        <a:fillRect/>
                      </a:stretch>
                    </p:blipFill>
                    <p:spPr>
                      <a:xfrm>
                        <a:off x="606425" y="2492896"/>
                        <a:ext cx="11025188" cy="1550988"/>
                      </a:xfrm>
                      <a:prstGeom prst="rect">
                        <a:avLst/>
                      </a:prstGeom>
                    </p:spPr>
                  </p:pic>
                </p:oleObj>
              </mc:Fallback>
            </mc:AlternateContent>
          </a:graphicData>
        </a:graphic>
      </p:graphicFrame>
      <p:sp>
        <p:nvSpPr>
          <p:cNvPr id="13" name="TextBox 19"/>
          <p:cNvSpPr txBox="1"/>
          <p:nvPr/>
        </p:nvSpPr>
        <p:spPr>
          <a:xfrm>
            <a:off x="4709005" y="1430741"/>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1">
            <a:hlinkClick r:id="rId1"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2"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3"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itchFamily="82" charset="0"/>
                <a:ea typeface="楷体" panose="02010609060101010101" pitchFamily="49" charset="-122"/>
                <a:cs typeface="经典繁仿黑" pitchFamily="49" charset="-122"/>
              </a:rPr>
              <a:t>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9" name="Rectangle 21">
            <a:hlinkClick r:id="rId4"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630072" y="764704"/>
            <a:ext cx="11010544" cy="1310808"/>
          </a:xfrm>
          <a:prstGeom prst="rect">
            <a:avLst/>
          </a:prstGeom>
        </p:spPr>
        <p:txBody>
          <a:bodyPr wrap="square">
            <a:spAutoFit/>
          </a:bodyPr>
          <a:lstStyle/>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1,2,3,4,5,6,7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组成没有重复数字的七位数，若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1,3,5,7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的顺序一定，则有</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个七位数符合条件</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矩形 12"/>
          <p:cNvSpPr/>
          <p:nvPr/>
        </p:nvSpPr>
        <p:spPr>
          <a:xfrm>
            <a:off x="630072" y="2420888"/>
            <a:ext cx="11010544" cy="664477"/>
          </a:xfrm>
          <a:prstGeom prst="rect">
            <a:avLst/>
          </a:prstGeom>
        </p:spPr>
        <p:txBody>
          <a:bodyPr wrap="square">
            <a:spAutoFit/>
          </a:bodyPr>
          <a:lstStyle/>
          <a:p>
            <a:pPr algn="just">
              <a:lnSpc>
                <a:spcPct val="150000"/>
              </a:lnSpc>
              <a:spcAft>
                <a:spcPts val="0"/>
              </a:spcAft>
              <a:tabLst>
                <a:tab pos="2430780" algn="l"/>
              </a:tabLs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charset="-122"/>
                <a:cs typeface="Times New Roman" panose="02020603050405020304" pitchFamily="18" charset="0"/>
              </a:rPr>
              <a:t>若</a:t>
            </a:r>
            <a:r>
              <a:rPr lang="en-US" altLang="zh-CN" sz="2800" kern="100">
                <a:latin typeface="Times New Roman" panose="02020603050405020304" pitchFamily="18" charset="0"/>
                <a:ea typeface="黑体" panose="02010609060101010101" charset="-122"/>
                <a:cs typeface="Courier New" panose="02070309020205020404" pitchFamily="49" charset="0"/>
              </a:rPr>
              <a:t>1,3,5,7</a:t>
            </a:r>
            <a:r>
              <a:rPr lang="zh-CN" altLang="zh-CN" sz="2800" kern="100">
                <a:latin typeface="Times New Roman" panose="02020603050405020304" pitchFamily="18" charset="0"/>
                <a:ea typeface="黑体" panose="02010609060101010101" charset="-122"/>
                <a:cs typeface="Times New Roman" panose="02020603050405020304" pitchFamily="18" charset="0"/>
              </a:rPr>
              <a:t>的顺序不定，</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1535966" y="1539717"/>
            <a:ext cx="723275"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210</a:t>
            </a:r>
            <a:endParaRPr lang="zh-CN" altLang="en-US" dirty="0"/>
          </a:p>
        </p:txBody>
      </p:sp>
      <p:graphicFrame>
        <p:nvGraphicFramePr>
          <p:cNvPr id="6" name="对象 5"/>
          <p:cNvGraphicFramePr>
            <a:graphicFrameLocks noChangeAspect="1"/>
          </p:cNvGraphicFramePr>
          <p:nvPr/>
        </p:nvGraphicFramePr>
        <p:xfrm>
          <a:off x="716666" y="3264272"/>
          <a:ext cx="8156575" cy="812800"/>
        </p:xfrm>
        <a:graphic>
          <a:graphicData uri="http://schemas.openxmlformats.org/presentationml/2006/ole">
            <mc:AlternateContent xmlns:mc="http://schemas.openxmlformats.org/markup-compatibility/2006">
              <mc:Choice xmlns:v="urn:schemas-microsoft-com:vml" Requires="v">
                <p:oleObj spid="_x0000_s844836" name="文档" r:id="rId5" imgW="8171815" imgH="815340" progId="Word.Document.12">
                  <p:embed/>
                </p:oleObj>
              </mc:Choice>
              <mc:Fallback>
                <p:oleObj name="文档" r:id="rId5" imgW="8171815" imgH="815340" progId="Word.Document.12">
                  <p:embed/>
                  <p:pic>
                    <p:nvPicPr>
                      <p:cNvPr id="0" name="图片 844835"/>
                      <p:cNvPicPr/>
                      <p:nvPr/>
                    </p:nvPicPr>
                    <p:blipFill>
                      <a:blip r:embed="rId6"/>
                      <a:stretch>
                        <a:fillRect/>
                      </a:stretch>
                    </p:blipFill>
                    <p:spPr>
                      <a:xfrm>
                        <a:off x="716666" y="3264272"/>
                        <a:ext cx="8156575" cy="812800"/>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712788" y="3933825"/>
          <a:ext cx="8112125" cy="977900"/>
        </p:xfrm>
        <a:graphic>
          <a:graphicData uri="http://schemas.openxmlformats.org/presentationml/2006/ole">
            <mc:AlternateContent xmlns:mc="http://schemas.openxmlformats.org/markup-compatibility/2006">
              <mc:Choice xmlns:v="urn:schemas-microsoft-com:vml" Requires="v">
                <p:oleObj spid="_x0000_s844837" name="文档" r:id="rId7" imgW="8171815" imgH="993775" progId="Word.Document.12">
                  <p:embed/>
                </p:oleObj>
              </mc:Choice>
              <mc:Fallback>
                <p:oleObj name="文档" r:id="rId7" imgW="8171815" imgH="993775" progId="Word.Document.12">
                  <p:embed/>
                  <p:pic>
                    <p:nvPicPr>
                      <p:cNvPr id="0" name="图片 844836"/>
                      <p:cNvPicPr/>
                      <p:nvPr/>
                    </p:nvPicPr>
                    <p:blipFill>
                      <a:blip r:embed="rId8"/>
                      <a:stretch>
                        <a:fillRect/>
                      </a:stretch>
                    </p:blipFill>
                    <p:spPr>
                      <a:xfrm>
                        <a:off x="712788" y="3933825"/>
                        <a:ext cx="8112125" cy="977900"/>
                      </a:xfrm>
                      <a:prstGeom prst="rect">
                        <a:avLst/>
                      </a:prstGeom>
                    </p:spPr>
                  </p:pic>
                </p:oleObj>
              </mc:Fallback>
            </mc:AlternateContent>
          </a:graphicData>
        </a:graphic>
      </p:graphicFrame>
      <p:graphicFrame>
        <p:nvGraphicFramePr>
          <p:cNvPr id="18" name="对象 17"/>
          <p:cNvGraphicFramePr>
            <a:graphicFrameLocks noChangeAspect="1"/>
          </p:cNvGraphicFramePr>
          <p:nvPr/>
        </p:nvGraphicFramePr>
        <p:xfrm>
          <a:off x="712788" y="4903750"/>
          <a:ext cx="8112125" cy="977900"/>
        </p:xfrm>
        <a:graphic>
          <a:graphicData uri="http://schemas.openxmlformats.org/presentationml/2006/ole">
            <mc:AlternateContent xmlns:mc="http://schemas.openxmlformats.org/markup-compatibility/2006">
              <mc:Choice xmlns:v="urn:schemas-microsoft-com:vml" Requires="v">
                <p:oleObj spid="_x0000_s844838" name="文档" r:id="rId9" imgW="8171815" imgH="993775" progId="Word.Document.12">
                  <p:embed/>
                </p:oleObj>
              </mc:Choice>
              <mc:Fallback>
                <p:oleObj name="文档" r:id="rId9" imgW="8171815" imgH="993775" progId="Word.Document.12">
                  <p:embed/>
                  <p:pic>
                    <p:nvPicPr>
                      <p:cNvPr id="0" name="图片 844837"/>
                      <p:cNvPicPr/>
                      <p:nvPr/>
                    </p:nvPicPr>
                    <p:blipFill>
                      <a:blip r:embed="rId10"/>
                      <a:stretch>
                        <a:fillRect/>
                      </a:stretch>
                    </p:blipFill>
                    <p:spPr>
                      <a:xfrm>
                        <a:off x="712788" y="4903750"/>
                        <a:ext cx="8112125" cy="9779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linds(horizont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返回">
            <a:hlinkClick r:id="rId1" action="ppaction://hlinksldjump"/>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
        <p:nvSpPr>
          <p:cNvPr id="32" name="Rectangle 21">
            <a:hlinkClick r:id="rId3"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4"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4" name="Rectangle 21">
            <a:hlinkClick r:id="rId5"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6"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itchFamily="82" charset="0"/>
                <a:ea typeface="楷体" panose="02010609060101010101" pitchFamily="49" charset="-122"/>
                <a:cs typeface="经典繁仿黑" pitchFamily="49" charset="-122"/>
              </a:rPr>
              <a:t>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515380" y="260648"/>
            <a:ext cx="11161240" cy="2031325"/>
          </a:xfrm>
          <a:prstGeom prst="rect">
            <a:avLst/>
          </a:prstGeom>
        </p:spPr>
        <p:txBody>
          <a:bodyPr wrap="square">
            <a:spAutoFit/>
          </a:bodyPr>
          <a:lstStyle/>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两家夫妇各带一个小孩一起去公园游玩，购票后排队依次入园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为安全起见，首尾一定要排两位爸爸，另外，两个小孩一定要排在一起，则这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人的入园顺序排法种数为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5582863" y="1681747"/>
            <a:ext cx="543739"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24</a:t>
            </a:r>
            <a:endParaRPr lang="zh-CN" altLang="en-US" dirty="0"/>
          </a:p>
        </p:txBody>
      </p:sp>
      <p:sp>
        <p:nvSpPr>
          <p:cNvPr id="15" name="矩形 14"/>
          <p:cNvSpPr/>
          <p:nvPr/>
        </p:nvSpPr>
        <p:spPr>
          <a:xfrm>
            <a:off x="515380" y="2332475"/>
            <a:ext cx="11161240" cy="664477"/>
          </a:xfrm>
          <a:prstGeom prst="rect">
            <a:avLst/>
          </a:prstGeom>
        </p:spPr>
        <p:txBody>
          <a:bodyPr wrap="square">
            <a:spAutoFit/>
          </a:bodyPr>
          <a:lstStyle/>
          <a:p>
            <a:pPr algn="just">
              <a:lnSpc>
                <a:spcPct val="150000"/>
              </a:lnSpc>
              <a:spcAft>
                <a:spcPts val="0"/>
              </a:spcAft>
              <a:tabLst>
                <a:tab pos="2430780" algn="l"/>
              </a:tabLs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分</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步进行分析，</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9" name="对象 8"/>
          <p:cNvGraphicFramePr>
            <a:graphicFrameLocks noChangeAspect="1"/>
          </p:cNvGraphicFramePr>
          <p:nvPr/>
        </p:nvGraphicFramePr>
        <p:xfrm>
          <a:off x="602126" y="3103811"/>
          <a:ext cx="9571037" cy="757237"/>
        </p:xfrm>
        <a:graphic>
          <a:graphicData uri="http://schemas.openxmlformats.org/presentationml/2006/ole">
            <mc:AlternateContent xmlns:mc="http://schemas.openxmlformats.org/markup-compatibility/2006">
              <mc:Choice xmlns:v="urn:schemas-microsoft-com:vml" Requires="v">
                <p:oleObj spid="_x0000_s845867" name="文档" r:id="rId7" imgW="9571990" imgH="758825" progId="Word.Document.12">
                  <p:embed/>
                </p:oleObj>
              </mc:Choice>
              <mc:Fallback>
                <p:oleObj name="文档" r:id="rId7" imgW="9571990" imgH="758825" progId="Word.Document.12">
                  <p:embed/>
                  <p:pic>
                    <p:nvPicPr>
                      <p:cNvPr id="0" name="图片 845866"/>
                      <p:cNvPicPr/>
                      <p:nvPr/>
                    </p:nvPicPr>
                    <p:blipFill>
                      <a:blip r:embed="rId8"/>
                      <a:stretch>
                        <a:fillRect/>
                      </a:stretch>
                    </p:blipFill>
                    <p:spPr>
                      <a:xfrm>
                        <a:off x="602126" y="3103811"/>
                        <a:ext cx="9571037" cy="757237"/>
                      </a:xfrm>
                      <a:prstGeom prst="rect">
                        <a:avLst/>
                      </a:prstGeom>
                    </p:spPr>
                  </p:pic>
                </p:oleObj>
              </mc:Fallback>
            </mc:AlternateContent>
          </a:graphicData>
        </a:graphic>
      </p:graphicFrame>
      <p:graphicFrame>
        <p:nvGraphicFramePr>
          <p:cNvPr id="17" name="对象 16"/>
          <p:cNvGraphicFramePr>
            <a:graphicFrameLocks noChangeAspect="1"/>
          </p:cNvGraphicFramePr>
          <p:nvPr/>
        </p:nvGraphicFramePr>
        <p:xfrm>
          <a:off x="606425" y="3709988"/>
          <a:ext cx="11015663" cy="1181100"/>
        </p:xfrm>
        <a:graphic>
          <a:graphicData uri="http://schemas.openxmlformats.org/presentationml/2006/ole">
            <mc:AlternateContent xmlns:mc="http://schemas.openxmlformats.org/markup-compatibility/2006">
              <mc:Choice xmlns:v="urn:schemas-microsoft-com:vml" Requires="v">
                <p:oleObj spid="_x0000_s845868" name="文档" r:id="rId9" imgW="11144885" imgH="1189990" progId="Word.Document.12">
                  <p:embed/>
                </p:oleObj>
              </mc:Choice>
              <mc:Fallback>
                <p:oleObj name="文档" r:id="rId9" imgW="11144885" imgH="1189990" progId="Word.Document.12">
                  <p:embed/>
                  <p:pic>
                    <p:nvPicPr>
                      <p:cNvPr id="0" name="图片 845867"/>
                      <p:cNvPicPr/>
                      <p:nvPr/>
                    </p:nvPicPr>
                    <p:blipFill>
                      <a:blip r:embed="rId10"/>
                      <a:stretch>
                        <a:fillRect/>
                      </a:stretch>
                    </p:blipFill>
                    <p:spPr>
                      <a:xfrm>
                        <a:off x="606425" y="3709988"/>
                        <a:ext cx="11015663" cy="1181100"/>
                      </a:xfrm>
                      <a:prstGeom prst="rect">
                        <a:avLst/>
                      </a:prstGeom>
                    </p:spPr>
                  </p:pic>
                </p:oleObj>
              </mc:Fallback>
            </mc:AlternateContent>
          </a:graphicData>
        </a:graphic>
      </p:graphicFrame>
      <p:graphicFrame>
        <p:nvGraphicFramePr>
          <p:cNvPr id="18" name="对象 17"/>
          <p:cNvGraphicFramePr>
            <a:graphicFrameLocks noChangeAspect="1"/>
          </p:cNvGraphicFramePr>
          <p:nvPr/>
        </p:nvGraphicFramePr>
        <p:xfrm>
          <a:off x="606425" y="4891088"/>
          <a:ext cx="10941050" cy="1158875"/>
        </p:xfrm>
        <a:graphic>
          <a:graphicData uri="http://schemas.openxmlformats.org/presentationml/2006/ole">
            <mc:AlternateContent xmlns:mc="http://schemas.openxmlformats.org/markup-compatibility/2006">
              <mc:Choice xmlns:v="urn:schemas-microsoft-com:vml" Requires="v">
                <p:oleObj spid="_x0000_s845869" name="文档" r:id="rId11" imgW="11144885" imgH="1189990" progId="Word.Document.12">
                  <p:embed/>
                </p:oleObj>
              </mc:Choice>
              <mc:Fallback>
                <p:oleObj name="文档" r:id="rId11" imgW="11144885" imgH="1189990" progId="Word.Document.12">
                  <p:embed/>
                  <p:pic>
                    <p:nvPicPr>
                      <p:cNvPr id="0" name="图片 845868"/>
                      <p:cNvPicPr/>
                      <p:nvPr/>
                    </p:nvPicPr>
                    <p:blipFill>
                      <a:blip r:embed="rId12"/>
                      <a:stretch>
                        <a:fillRect/>
                      </a:stretch>
                    </p:blipFill>
                    <p:spPr>
                      <a:xfrm>
                        <a:off x="606425" y="4891088"/>
                        <a:ext cx="10941050" cy="1158875"/>
                      </a:xfrm>
                      <a:prstGeom prst="rect">
                        <a:avLst/>
                      </a:prstGeom>
                    </p:spPr>
                  </p:pic>
                </p:oleObj>
              </mc:Fallback>
            </mc:AlternateContent>
          </a:graphicData>
        </a:graphic>
      </p:graphicFrame>
      <p:sp>
        <p:nvSpPr>
          <p:cNvPr id="19" name="矩形 18"/>
          <p:cNvSpPr/>
          <p:nvPr/>
        </p:nvSpPr>
        <p:spPr>
          <a:xfrm>
            <a:off x="515380" y="5497265"/>
            <a:ext cx="11161240" cy="664477"/>
          </a:xfrm>
          <a:prstGeom prst="rect">
            <a:avLst/>
          </a:prstGeom>
        </p:spPr>
        <p:txBody>
          <a:bodyPr wrap="square">
            <a:spAutoFit/>
          </a:bodyPr>
          <a:lstStyle/>
          <a:p>
            <a:pPr algn="just">
              <a:lnSpc>
                <a:spcPct val="150000"/>
              </a:lnSpc>
              <a:spcAft>
                <a:spcPts val="0"/>
              </a:spcAft>
              <a:tabLst>
                <a:tab pos="2430780" algn="l"/>
              </a:tabLst>
            </a:pPr>
            <a:r>
              <a:rPr lang="zh-CN" altLang="zh-CN" sz="2800" kern="100">
                <a:latin typeface="Times New Roman" panose="02020603050405020304" pitchFamily="18" charset="0"/>
                <a:ea typeface="黑体" panose="02010609060101010101" charset="-122"/>
                <a:cs typeface="Times New Roman" panose="02020603050405020304" pitchFamily="18" charset="0"/>
              </a:rPr>
              <a:t>则共有</a:t>
            </a:r>
            <a:r>
              <a:rPr lang="en-US" altLang="zh-CN" sz="2800" kern="100">
                <a:latin typeface="Times New Roman" panose="02020603050405020304" pitchFamily="18" charset="0"/>
                <a:ea typeface="黑体" panose="02010609060101010101" charset="-122"/>
                <a:cs typeface="Courier New" panose="02070309020205020404" pitchFamily="49" charset="0"/>
              </a:rPr>
              <a:t>2</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2</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6</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24(</a:t>
            </a:r>
            <a:r>
              <a:rPr lang="zh-CN" altLang="zh-CN" sz="2800" kern="100">
                <a:latin typeface="Times New Roman" panose="02020603050405020304" pitchFamily="18" charset="0"/>
                <a:ea typeface="黑体" panose="02010609060101010101" charset="-122"/>
                <a:cs typeface="Times New Roman" panose="02020603050405020304" pitchFamily="18" charset="0"/>
              </a:rPr>
              <a:t>种</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排法</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文本框 6"/>
          <p:cNvSpPr txBox="1"/>
          <p:nvPr/>
        </p:nvSpPr>
        <p:spPr>
          <a:xfrm>
            <a:off x="2708713" y="2636912"/>
            <a:ext cx="6774574" cy="830997"/>
          </a:xfrm>
          <a:prstGeom prst="rect">
            <a:avLst/>
          </a:prstGeom>
          <a:noFill/>
        </p:spPr>
        <p:txBody>
          <a:bodyPr wrap="square" rtlCol="0">
            <a:spAutoFit/>
          </a:bodyPr>
          <a:lstStyle/>
          <a:p>
            <a:pPr algn="ctr">
              <a:defRPr/>
            </a:pPr>
            <a:r>
              <a:rPr lang="zh-CN" altLang="en-US" sz="4800" b="1" dirty="0" smtClean="0">
                <a:solidFill>
                  <a:prstClr val="black"/>
                </a:solidFill>
                <a:latin typeface="微软雅黑" panose="020B0503020204020204" pitchFamily="34" charset="-122"/>
              </a:rPr>
              <a:t>课时对点练</a:t>
            </a:r>
            <a:endParaRPr lang="zh-CN" altLang="en-US" sz="4800" b="1" dirty="0">
              <a:solidFill>
                <a:prstClr val="black"/>
              </a:solidFill>
              <a:latin typeface="微软雅黑" panose="020B0503020204020204" pitchFamily="34" charset="-122"/>
            </a:endParaRPr>
          </a:p>
        </p:txBody>
      </p:sp>
      <p:cxnSp>
        <p:nvCxnSpPr>
          <p:cNvPr id="8" name="直接连接符 7"/>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38"/>
          <p:cNvSpPr txBox="1"/>
          <p:nvPr/>
        </p:nvSpPr>
        <p:spPr>
          <a:xfrm>
            <a:off x="1023764" y="168040"/>
            <a:ext cx="2524829" cy="525528"/>
          </a:xfrm>
          <a:prstGeom prst="rect">
            <a:avLst/>
          </a:prstGeom>
          <a:noFill/>
        </p:spPr>
        <p:txBody>
          <a:bodyPr wrap="square" rtlCol="0">
            <a:spAutoFit/>
          </a:bodyPr>
          <a:lstStyle/>
          <a:p>
            <a:pPr>
              <a:lnSpc>
                <a:spcPct val="130000"/>
              </a:lnSpc>
              <a:defRPr/>
            </a:pPr>
            <a:r>
              <a:rPr lang="zh-CN" altLang="en-US" sz="2400" b="1" kern="0" dirty="0" smtClean="0">
                <a:solidFill>
                  <a:schemeClr val="tx1">
                    <a:lumMod val="65000"/>
                    <a:lumOff val="35000"/>
                  </a:schemeClr>
                </a:solidFill>
                <a:latin typeface="微软雅黑" panose="020B0503020204020204" pitchFamily="34" charset="-122"/>
                <a:ea typeface="微软雅黑" panose="020B0503020204020204" pitchFamily="34" charset="-122"/>
              </a:rPr>
              <a:t>基础巩固</a:t>
            </a:r>
            <a:endParaRPr lang="en-US" altLang="zh-CN" sz="24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4" name="Picture 3" descr="C:\Users\Administrator\Desktop\微立体创业计划\005.png"/>
          <p:cNvPicPr>
            <a:picLocks noChangeAspect="1" noChangeArrowheads="1"/>
          </p:cNvPicPr>
          <p:nvPr/>
        </p:nvPicPr>
        <p:blipFill>
          <a:blip r:embed="rId1" cstate="email">
            <a:duotone>
              <a:srgbClr val="5B9BD5">
                <a:shade val="45000"/>
                <a:satMod val="135000"/>
              </a:srgb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5" name="Picture 4" descr="C:\Users\Administrator\Desktop\微立体创业计划\004.png"/>
          <p:cNvPicPr>
            <a:picLocks noChangeAspect="1" noChangeArrowheads="1"/>
          </p:cNvPicPr>
          <p:nvPr/>
        </p:nvPicPr>
        <p:blipFill>
          <a:blip r:embed="rId3" cstate="email">
            <a:duotone>
              <a:prstClr val="black"/>
              <a:srgbClr val="5B9BD5">
                <a:tint val="45000"/>
                <a:satMod val="400000"/>
              </a:srgbClr>
            </a:duotone>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32" name="Rectangle 21">
            <a:hlinkClick r:id="rId4"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3" name="Rectangle 21">
            <a:hlinkClick r:id="rId5"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6"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7"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8"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9"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10"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1"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2"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3"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4"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5"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6"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7"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18"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 name="矩形 5"/>
          <p:cNvSpPr/>
          <p:nvPr/>
        </p:nvSpPr>
        <p:spPr>
          <a:xfrm>
            <a:off x="390000" y="1189719"/>
            <a:ext cx="11412000" cy="1384995"/>
          </a:xfrm>
          <a:prstGeom prst="rect">
            <a:avLst/>
          </a:prstGeom>
        </p:spPr>
        <p:txBody>
          <a:bodyPr wrap="square">
            <a:spAutoFit/>
          </a:bodyPr>
          <a:lstStyle/>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位学生排成两排，每排</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人，则不同的排法种数为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A.36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B.120           C.240           D.720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Rectangle 21">
            <a:hlinkClick r:id="rId19"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5" name="对象 24"/>
          <p:cNvGraphicFramePr>
            <a:graphicFrameLocks noChangeAspect="1"/>
          </p:cNvGraphicFramePr>
          <p:nvPr/>
        </p:nvGraphicFramePr>
        <p:xfrm>
          <a:off x="468313" y="3364657"/>
          <a:ext cx="11056937" cy="1360487"/>
        </p:xfrm>
        <a:graphic>
          <a:graphicData uri="http://schemas.openxmlformats.org/presentationml/2006/ole">
            <mc:AlternateContent xmlns:mc="http://schemas.openxmlformats.org/markup-compatibility/2006">
              <mc:Choice xmlns:v="urn:schemas-microsoft-com:vml" Requires="v">
                <p:oleObj spid="_x0000_s846876" name="文档" r:id="rId20" imgW="11261090" imgH="1386840" progId="Word.Document.12">
                  <p:embed/>
                </p:oleObj>
              </mc:Choice>
              <mc:Fallback>
                <p:oleObj name="文档" r:id="rId20" imgW="11261090" imgH="1386840" progId="Word.Document.12">
                  <p:embed/>
                  <p:pic>
                    <p:nvPicPr>
                      <p:cNvPr id="0" name="图片 846875"/>
                      <p:cNvPicPr/>
                      <p:nvPr/>
                    </p:nvPicPr>
                    <p:blipFill>
                      <a:blip r:embed="rId21"/>
                      <a:stretch>
                        <a:fillRect/>
                      </a:stretch>
                    </p:blipFill>
                    <p:spPr>
                      <a:xfrm>
                        <a:off x="468313" y="3364657"/>
                        <a:ext cx="11056937" cy="1360487"/>
                      </a:xfrm>
                      <a:prstGeom prst="rect">
                        <a:avLst/>
                      </a:prstGeom>
                    </p:spPr>
                  </p:pic>
                </p:oleObj>
              </mc:Fallback>
            </mc:AlternateContent>
          </a:graphicData>
        </a:graphic>
      </p:graphicFrame>
      <p:sp>
        <p:nvSpPr>
          <p:cNvPr id="29" name="TextBox 19"/>
          <p:cNvSpPr txBox="1"/>
          <p:nvPr/>
        </p:nvSpPr>
        <p:spPr>
          <a:xfrm>
            <a:off x="5604501" y="1882216"/>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2431" y="566316"/>
            <a:ext cx="11187139" cy="2031325"/>
          </a:xfrm>
          <a:prstGeom prst="rect">
            <a:avLst/>
          </a:prstGeom>
        </p:spPr>
        <p:txBody>
          <a:bodyPr>
            <a:spAutoFit/>
          </a:bodyPr>
          <a:lstStyle/>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位选手依次演讲，其中选手甲不排在第一个也不排在最后一个演讲，则不同的演讲次序共有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A.240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B.360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C.480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D.720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4"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5"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6"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8"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2" name="对象 21"/>
          <p:cNvGraphicFramePr>
            <a:graphicFrameLocks noChangeAspect="1"/>
          </p:cNvGraphicFramePr>
          <p:nvPr/>
        </p:nvGraphicFramePr>
        <p:xfrm>
          <a:off x="574675" y="3433763"/>
          <a:ext cx="11036300" cy="1935162"/>
        </p:xfrm>
        <a:graphic>
          <a:graphicData uri="http://schemas.openxmlformats.org/presentationml/2006/ole">
            <mc:AlternateContent xmlns:mc="http://schemas.openxmlformats.org/markup-compatibility/2006">
              <mc:Choice xmlns:v="urn:schemas-microsoft-com:vml" Requires="v">
                <p:oleObj spid="_x0000_s847899" name="文档" r:id="rId17" imgW="11239500" imgH="1981200" progId="Word.Document.12">
                  <p:embed/>
                </p:oleObj>
              </mc:Choice>
              <mc:Fallback>
                <p:oleObj name="文档" r:id="rId17" imgW="11239500" imgH="1981200" progId="Word.Document.12">
                  <p:embed/>
                  <p:pic>
                    <p:nvPicPr>
                      <p:cNvPr id="0" name="图片 847898"/>
                      <p:cNvPicPr/>
                      <p:nvPr/>
                    </p:nvPicPr>
                    <p:blipFill>
                      <a:blip r:embed="rId18"/>
                      <a:stretch>
                        <a:fillRect/>
                      </a:stretch>
                    </p:blipFill>
                    <p:spPr>
                      <a:xfrm>
                        <a:off x="574675" y="3433763"/>
                        <a:ext cx="11036300" cy="1935162"/>
                      </a:xfrm>
                      <a:prstGeom prst="rect">
                        <a:avLst/>
                      </a:prstGeom>
                    </p:spPr>
                  </p:pic>
                </p:oleObj>
              </mc:Fallback>
            </mc:AlternateContent>
          </a:graphicData>
        </a:graphic>
      </p:graphicFrame>
      <p:sp>
        <p:nvSpPr>
          <p:cNvPr id="24" name="TextBox 19"/>
          <p:cNvSpPr txBox="1"/>
          <p:nvPr/>
        </p:nvSpPr>
        <p:spPr>
          <a:xfrm>
            <a:off x="4758179" y="1860751"/>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79376" y="764704"/>
            <a:ext cx="11109374" cy="3323987"/>
          </a:xfrm>
          <a:prstGeom prst="rect">
            <a:avLst/>
          </a:prstGeom>
        </p:spPr>
        <p:txBody>
          <a:bodyPr wrap="square">
            <a:spAutoFit/>
          </a:bodyPr>
          <a:lstStyle/>
          <a:p>
            <a:pPr algn="just">
              <a:lnSpc>
                <a:spcPct val="150000"/>
              </a:lnSpc>
              <a:spcAft>
                <a:spcPts val="0"/>
              </a:spcAft>
              <a:tabLst>
                <a:tab pos="243078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男</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女排成一排，则下列说法错误的是</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43078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共计有</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720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种不同的排法</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43078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男生甲排在两端的共有</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120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种排法</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43078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男生甲、乙相邻的排法总数为</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120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种</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43078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男女生相间排法总数为</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72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种</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3" name="对象 22"/>
          <p:cNvGraphicFramePr>
            <a:graphicFrameLocks noChangeAspect="1"/>
          </p:cNvGraphicFramePr>
          <p:nvPr/>
        </p:nvGraphicFramePr>
        <p:xfrm>
          <a:off x="552450" y="4221163"/>
          <a:ext cx="11015663" cy="1946275"/>
        </p:xfrm>
        <a:graphic>
          <a:graphicData uri="http://schemas.openxmlformats.org/presentationml/2006/ole">
            <mc:AlternateContent xmlns:mc="http://schemas.openxmlformats.org/markup-compatibility/2006">
              <mc:Choice xmlns:v="urn:schemas-microsoft-com:vml" Requires="v">
                <p:oleObj spid="_x0000_s848924" name="文档" r:id="rId17" imgW="11217910" imgH="1982470" progId="Word.Document.12">
                  <p:embed/>
                </p:oleObj>
              </mc:Choice>
              <mc:Fallback>
                <p:oleObj name="文档" r:id="rId17" imgW="11217910" imgH="1982470" progId="Word.Document.12">
                  <p:embed/>
                  <p:pic>
                    <p:nvPicPr>
                      <p:cNvPr id="0" name="图片 848923"/>
                      <p:cNvPicPr/>
                      <p:nvPr/>
                    </p:nvPicPr>
                    <p:blipFill>
                      <a:blip r:embed="rId18"/>
                      <a:stretch>
                        <a:fillRect/>
                      </a:stretch>
                    </p:blipFill>
                    <p:spPr>
                      <a:xfrm>
                        <a:off x="552450" y="4221163"/>
                        <a:ext cx="11015663" cy="1946275"/>
                      </a:xfrm>
                      <a:prstGeom prst="rect">
                        <a:avLst/>
                      </a:prstGeom>
                    </p:spPr>
                  </p:pic>
                </p:oleObj>
              </mc:Fallback>
            </mc:AlternateContent>
          </a:graphicData>
        </a:graphic>
      </p:graphicFrame>
      <p:sp>
        <p:nvSpPr>
          <p:cNvPr id="32" name="TextBox 19"/>
          <p:cNvSpPr txBox="1"/>
          <p:nvPr/>
        </p:nvSpPr>
        <p:spPr>
          <a:xfrm>
            <a:off x="335360" y="2079691"/>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4" name="TextBox 19"/>
          <p:cNvSpPr txBox="1"/>
          <p:nvPr/>
        </p:nvSpPr>
        <p:spPr>
          <a:xfrm>
            <a:off x="335360" y="2691776"/>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1384" y="476672"/>
            <a:ext cx="11161240" cy="2677656"/>
          </a:xfrm>
          <a:prstGeom prst="rect">
            <a:avLst/>
          </a:prstGeom>
        </p:spPr>
        <p:txBody>
          <a:bodyPr wrap="square">
            <a:spAutoFit/>
          </a:bodyPr>
          <a:lstStyle/>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请把</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加油了我的国</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这六个字随机地排成一排，其中</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加</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油</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这两个字必须相邻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可以交换顺序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了</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这两个字不能相邻，则不同的排法种数为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A.72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B.108</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C.144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D.288</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4" name="TextBox 19"/>
          <p:cNvSpPr txBox="1"/>
          <p:nvPr/>
        </p:nvSpPr>
        <p:spPr>
          <a:xfrm>
            <a:off x="4041697" y="2397202"/>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5" name="对象 4"/>
          <p:cNvGraphicFramePr>
            <a:graphicFrameLocks noChangeAspect="1"/>
          </p:cNvGraphicFramePr>
          <p:nvPr/>
        </p:nvGraphicFramePr>
        <p:xfrm>
          <a:off x="638042" y="3147616"/>
          <a:ext cx="10644187" cy="1433512"/>
        </p:xfrm>
        <a:graphic>
          <a:graphicData uri="http://schemas.openxmlformats.org/presentationml/2006/ole">
            <mc:AlternateContent xmlns:mc="http://schemas.openxmlformats.org/markup-compatibility/2006">
              <mc:Choice xmlns:v="urn:schemas-microsoft-com:vml" Requires="v">
                <p:oleObj spid="_x0000_s849966" name="文档" r:id="rId1" imgW="10645140" imgH="1435735" progId="Word.Document.12">
                  <p:embed/>
                </p:oleObj>
              </mc:Choice>
              <mc:Fallback>
                <p:oleObj name="文档" r:id="rId1" imgW="10645140" imgH="1435735" progId="Word.Document.12">
                  <p:embed/>
                  <p:pic>
                    <p:nvPicPr>
                      <p:cNvPr id="0" name="图片 849965"/>
                      <p:cNvPicPr/>
                      <p:nvPr/>
                    </p:nvPicPr>
                    <p:blipFill>
                      <a:blip r:embed="rId2"/>
                      <a:stretch>
                        <a:fillRect/>
                      </a:stretch>
                    </p:blipFill>
                    <p:spPr>
                      <a:xfrm>
                        <a:off x="638042" y="3147616"/>
                        <a:ext cx="10644187" cy="1433512"/>
                      </a:xfrm>
                      <a:prstGeom prst="rect">
                        <a:avLst/>
                      </a:prstGeom>
                    </p:spPr>
                  </p:pic>
                </p:oleObj>
              </mc:Fallback>
            </mc:AlternateContent>
          </a:graphicData>
        </a:graphic>
      </p:graphicFrame>
      <p:graphicFrame>
        <p:nvGraphicFramePr>
          <p:cNvPr id="26" name="对象 25"/>
          <p:cNvGraphicFramePr>
            <a:graphicFrameLocks noChangeAspect="1"/>
          </p:cNvGraphicFramePr>
          <p:nvPr/>
        </p:nvGraphicFramePr>
        <p:xfrm>
          <a:off x="638042" y="4528823"/>
          <a:ext cx="10644187" cy="1433512"/>
        </p:xfrm>
        <a:graphic>
          <a:graphicData uri="http://schemas.openxmlformats.org/presentationml/2006/ole">
            <mc:AlternateContent xmlns:mc="http://schemas.openxmlformats.org/markup-compatibility/2006">
              <mc:Choice xmlns:v="urn:schemas-microsoft-com:vml" Requires="v">
                <p:oleObj spid="_x0000_s849967" name="文档" r:id="rId3" imgW="10645140" imgH="1433830" progId="Word.Document.12">
                  <p:embed/>
                </p:oleObj>
              </mc:Choice>
              <mc:Fallback>
                <p:oleObj name="文档" r:id="rId3" imgW="10645140" imgH="1433830" progId="Word.Document.12">
                  <p:embed/>
                  <p:pic>
                    <p:nvPicPr>
                      <p:cNvPr id="0" name="图片 849966"/>
                      <p:cNvPicPr/>
                      <p:nvPr/>
                    </p:nvPicPr>
                    <p:blipFill>
                      <a:blip r:embed="rId4"/>
                      <a:stretch>
                        <a:fillRect/>
                      </a:stretch>
                    </p:blipFill>
                    <p:spPr>
                      <a:xfrm>
                        <a:off x="638042" y="4528823"/>
                        <a:ext cx="10644187" cy="1433512"/>
                      </a:xfrm>
                      <a:prstGeom prst="rect">
                        <a:avLst/>
                      </a:prstGeom>
                    </p:spPr>
                  </p:pic>
                </p:oleObj>
              </mc:Fallback>
            </mc:AlternateContent>
          </a:graphicData>
        </a:graphic>
      </p:graphicFrame>
      <p:graphicFrame>
        <p:nvGraphicFramePr>
          <p:cNvPr id="27" name="对象 26"/>
          <p:cNvGraphicFramePr>
            <a:graphicFrameLocks noChangeAspect="1"/>
          </p:cNvGraphicFramePr>
          <p:nvPr/>
        </p:nvGraphicFramePr>
        <p:xfrm>
          <a:off x="638175" y="5747147"/>
          <a:ext cx="10567988" cy="1138237"/>
        </p:xfrm>
        <a:graphic>
          <a:graphicData uri="http://schemas.openxmlformats.org/presentationml/2006/ole">
            <mc:AlternateContent xmlns:mc="http://schemas.openxmlformats.org/markup-compatibility/2006">
              <mc:Choice xmlns:v="urn:schemas-microsoft-com:vml" Requires="v">
                <p:oleObj spid="_x0000_s849968" name="文档" r:id="rId5" imgW="10699750" imgH="1146175" progId="Word.Document.12">
                  <p:embed/>
                </p:oleObj>
              </mc:Choice>
              <mc:Fallback>
                <p:oleObj name="文档" r:id="rId5" imgW="10699750" imgH="1146175" progId="Word.Document.12">
                  <p:embed/>
                  <p:pic>
                    <p:nvPicPr>
                      <p:cNvPr id="0" name="图片 849967"/>
                      <p:cNvPicPr/>
                      <p:nvPr/>
                    </p:nvPicPr>
                    <p:blipFill>
                      <a:blip r:embed="rId6"/>
                      <a:stretch>
                        <a:fillRect/>
                      </a:stretch>
                    </p:blipFill>
                    <p:spPr>
                      <a:xfrm>
                        <a:off x="638175" y="5747147"/>
                        <a:ext cx="10567988" cy="1138237"/>
                      </a:xfrm>
                      <a:prstGeom prst="rect">
                        <a:avLst/>
                      </a:prstGeom>
                    </p:spPr>
                  </p:pic>
                </p:oleObj>
              </mc:Fallback>
            </mc:AlternateContent>
          </a:graphicData>
        </a:graphic>
      </p:graphicFrame>
      <p:sp>
        <p:nvSpPr>
          <p:cNvPr id="30" name="Rectangle 21">
            <a:hlinkClick r:id="rId7"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8"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9"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10"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4" name="Rectangle 21">
            <a:hlinkClick r:id="rId11"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12"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13"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14"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15"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6"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17"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8"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9"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20"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0" name="Rectangle 21">
            <a:hlinkClick r:id="rId21"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22"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2"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527038" y="764704"/>
            <a:ext cx="11185585" cy="1384995"/>
          </a:xfrm>
          <a:prstGeom prst="rect">
            <a:avLst/>
          </a:prstGeom>
        </p:spPr>
        <p:txBody>
          <a:bodyPr wrap="square">
            <a:spAutoFit/>
          </a:bodyPr>
          <a:lstStyle/>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由数字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0,1,2,3,4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组成无重复数字的三位数，其中偶数个数为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A.12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B.18           C.30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D.60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606425" y="2852936"/>
          <a:ext cx="11099800" cy="1946275"/>
        </p:xfrm>
        <a:graphic>
          <a:graphicData uri="http://schemas.openxmlformats.org/presentationml/2006/ole">
            <mc:AlternateContent xmlns:mc="http://schemas.openxmlformats.org/markup-compatibility/2006">
              <mc:Choice xmlns:v="urn:schemas-microsoft-com:vml" Requires="v">
                <p:oleObj spid="_x0000_s850974" name="文档" r:id="rId17" imgW="11365865" imgH="1981200" progId="Word.Document.12">
                  <p:embed/>
                </p:oleObj>
              </mc:Choice>
              <mc:Fallback>
                <p:oleObj name="文档" r:id="rId17" imgW="11365865" imgH="1981200" progId="Word.Document.12">
                  <p:embed/>
                  <p:pic>
                    <p:nvPicPr>
                      <p:cNvPr id="0" name="图片 850973"/>
                      <p:cNvPicPr/>
                      <p:nvPr/>
                    </p:nvPicPr>
                    <p:blipFill>
                      <a:blip r:embed="rId18"/>
                      <a:stretch>
                        <a:fillRect/>
                      </a:stretch>
                    </p:blipFill>
                    <p:spPr>
                      <a:xfrm>
                        <a:off x="606425" y="2852936"/>
                        <a:ext cx="11099800" cy="1946275"/>
                      </a:xfrm>
                      <a:prstGeom prst="rect">
                        <a:avLst/>
                      </a:prstGeom>
                    </p:spPr>
                  </p:pic>
                </p:oleObj>
              </mc:Fallback>
            </mc:AlternateContent>
          </a:graphicData>
        </a:graphic>
      </p:graphicFrame>
      <p:sp>
        <p:nvSpPr>
          <p:cNvPr id="42" name="TextBox 19"/>
          <p:cNvSpPr txBox="1"/>
          <p:nvPr/>
        </p:nvSpPr>
        <p:spPr>
          <a:xfrm>
            <a:off x="3554538" y="1404692"/>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0"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551384" y="764704"/>
            <a:ext cx="11017224" cy="2031325"/>
          </a:xfrm>
          <a:prstGeom prst="rect">
            <a:avLst/>
          </a:prstGeom>
        </p:spPr>
        <p:txBody>
          <a:bodyPr wrap="square">
            <a:spAutoFit/>
          </a:bodyPr>
          <a:lstStyle/>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一排</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个座位坐了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个三口之家，若每家人坐在一起，则不同的坐法种数为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baseline="30000" dirty="0" smtClean="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D.9!</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0" name="TextBox 19"/>
          <p:cNvSpPr txBox="1"/>
          <p:nvPr/>
        </p:nvSpPr>
        <p:spPr>
          <a:xfrm>
            <a:off x="5322384" y="2066638"/>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5" name="对象 4"/>
          <p:cNvGraphicFramePr>
            <a:graphicFrameLocks noChangeAspect="1"/>
          </p:cNvGraphicFramePr>
          <p:nvPr/>
        </p:nvGraphicFramePr>
        <p:xfrm>
          <a:off x="624295" y="3279701"/>
          <a:ext cx="10993438" cy="941387"/>
        </p:xfrm>
        <a:graphic>
          <a:graphicData uri="http://schemas.openxmlformats.org/presentationml/2006/ole">
            <mc:AlternateContent xmlns:mc="http://schemas.openxmlformats.org/markup-compatibility/2006">
              <mc:Choice xmlns:v="urn:schemas-microsoft-com:vml" Requires="v">
                <p:oleObj spid="_x0000_s826438" name="文档" r:id="rId17" imgW="10995660" imgH="941705" progId="Word.Document.12">
                  <p:embed/>
                </p:oleObj>
              </mc:Choice>
              <mc:Fallback>
                <p:oleObj name="文档" r:id="rId17" imgW="10995660" imgH="941705" progId="Word.Document.12">
                  <p:embed/>
                  <p:pic>
                    <p:nvPicPr>
                      <p:cNvPr id="0" name="图片 826437"/>
                      <p:cNvPicPr/>
                      <p:nvPr/>
                    </p:nvPicPr>
                    <p:blipFill>
                      <a:blip r:embed="rId18"/>
                      <a:stretch>
                        <a:fillRect/>
                      </a:stretch>
                    </p:blipFill>
                    <p:spPr>
                      <a:xfrm>
                        <a:off x="624295" y="3279701"/>
                        <a:ext cx="10993438" cy="941387"/>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3372" y="692696"/>
            <a:ext cx="11305256" cy="1384995"/>
          </a:xfrm>
          <a:prstGeom prst="rect">
            <a:avLst/>
          </a:prstGeom>
        </p:spPr>
        <p:txBody>
          <a:bodyPr wrap="square">
            <a:spAutoFit/>
          </a:bodyPr>
          <a:lstStyle/>
          <a:p>
            <a:pPr algn="just">
              <a:lnSpc>
                <a:spcPct val="150000"/>
              </a:lnSpc>
              <a:spcAft>
                <a:spcPts val="0"/>
              </a:spcAft>
              <a:tabLst>
                <a:tab pos="2430780" algn="l"/>
              </a:tabLs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1</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个不同的科研小课题，从中选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个由高二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班的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个学习兴趣小组进行研究，每组一个课题，共有多少种不同的安排方法？</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2" name="矩形 11"/>
          <p:cNvSpPr/>
          <p:nvPr/>
        </p:nvSpPr>
        <p:spPr>
          <a:xfrm>
            <a:off x="443372" y="2276872"/>
            <a:ext cx="11305256" cy="1303177"/>
          </a:xfrm>
          <a:prstGeom prst="rect">
            <a:avLst/>
          </a:prstGeom>
        </p:spPr>
        <p:txBody>
          <a:bodyPr wrap="square">
            <a:spAutoFit/>
          </a:bodyPr>
          <a:lstStyle/>
          <a:p>
            <a:pPr algn="just">
              <a:lnSpc>
                <a:spcPct val="150000"/>
              </a:lnSpc>
              <a:spcAft>
                <a:spcPts val="0"/>
              </a:spcAft>
              <a:tabLst>
                <a:tab pos="2430780" algn="l"/>
              </a:tabLs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charset="-122"/>
                <a:cs typeface="Times New Roman" panose="02020603050405020304" pitchFamily="18" charset="0"/>
              </a:rPr>
              <a:t>从</a:t>
            </a:r>
            <a:r>
              <a:rPr lang="en-US" altLang="zh-CN" sz="2800" kern="100">
                <a:latin typeface="Times New Roman" panose="02020603050405020304" pitchFamily="18" charset="0"/>
                <a:ea typeface="黑体" panose="02010609060101010101" charset="-122"/>
                <a:cs typeface="Courier New" panose="02070309020205020404" pitchFamily="49" charset="0"/>
              </a:rPr>
              <a:t>5</a:t>
            </a:r>
            <a:r>
              <a:rPr lang="zh-CN" altLang="zh-CN" sz="2800" kern="100">
                <a:latin typeface="Times New Roman" panose="02020603050405020304" pitchFamily="18" charset="0"/>
                <a:ea typeface="黑体" panose="02010609060101010101" charset="-122"/>
                <a:cs typeface="Times New Roman" panose="02020603050405020304" pitchFamily="18" charset="0"/>
              </a:rPr>
              <a:t>个不同的科研小课题中选出</a:t>
            </a:r>
            <a:r>
              <a:rPr lang="en-US" altLang="zh-CN" sz="2800" kern="100">
                <a:latin typeface="Times New Roman" panose="02020603050405020304" pitchFamily="18" charset="0"/>
                <a:ea typeface="黑体" panose="02010609060101010101" charset="-122"/>
                <a:cs typeface="Courier New" panose="02070309020205020404" pitchFamily="49" charset="0"/>
              </a:rPr>
              <a:t>3</a:t>
            </a:r>
            <a:r>
              <a:rPr lang="zh-CN" altLang="zh-CN" sz="2800" kern="100">
                <a:latin typeface="Times New Roman" panose="02020603050405020304" pitchFamily="18" charset="0"/>
                <a:ea typeface="黑体" panose="02010609060101010101" charset="-122"/>
                <a:cs typeface="Times New Roman" panose="02020603050405020304" pitchFamily="18" charset="0"/>
              </a:rPr>
              <a:t>个，由</a:t>
            </a:r>
            <a:r>
              <a:rPr lang="en-US" altLang="zh-CN" sz="2800" kern="100">
                <a:latin typeface="Times New Roman" panose="02020603050405020304" pitchFamily="18" charset="0"/>
                <a:ea typeface="黑体" panose="02010609060101010101" charset="-122"/>
                <a:cs typeface="Courier New" panose="02070309020205020404" pitchFamily="49" charset="0"/>
              </a:rPr>
              <a:t>3</a:t>
            </a:r>
            <a:r>
              <a:rPr lang="zh-CN" altLang="zh-CN" sz="2800" kern="100">
                <a:latin typeface="Times New Roman" panose="02020603050405020304" pitchFamily="18" charset="0"/>
                <a:ea typeface="黑体" panose="02010609060101010101" charset="-122"/>
                <a:cs typeface="Times New Roman" panose="02020603050405020304" pitchFamily="18" charset="0"/>
              </a:rPr>
              <a:t>个学习兴趣小组进行研究，对应于从</a:t>
            </a:r>
            <a:r>
              <a:rPr lang="en-US" altLang="zh-CN" sz="2800" kern="100">
                <a:latin typeface="Times New Roman" panose="02020603050405020304" pitchFamily="18" charset="0"/>
                <a:ea typeface="黑体" panose="02010609060101010101" charset="-122"/>
                <a:cs typeface="Courier New" panose="02070309020205020404" pitchFamily="49" charset="0"/>
              </a:rPr>
              <a:t>5</a:t>
            </a:r>
            <a:r>
              <a:rPr lang="zh-CN" altLang="zh-CN" sz="2800" kern="100">
                <a:latin typeface="Times New Roman" panose="02020603050405020304" pitchFamily="18" charset="0"/>
                <a:ea typeface="黑体" panose="02010609060101010101" charset="-122"/>
                <a:cs typeface="Times New Roman" panose="02020603050405020304" pitchFamily="18" charset="0"/>
              </a:rPr>
              <a:t>个不同元素中取出</a:t>
            </a:r>
            <a:r>
              <a:rPr lang="en-US" altLang="zh-CN" sz="2800" kern="100">
                <a:latin typeface="Times New Roman" panose="02020603050405020304" pitchFamily="18" charset="0"/>
                <a:ea typeface="黑体" panose="02010609060101010101" charset="-122"/>
                <a:cs typeface="Courier New" panose="02070309020205020404" pitchFamily="49" charset="0"/>
              </a:rPr>
              <a:t>3</a:t>
            </a:r>
            <a:r>
              <a:rPr lang="zh-CN" altLang="zh-CN" sz="2800" kern="100">
                <a:latin typeface="Times New Roman" panose="02020603050405020304" pitchFamily="18" charset="0"/>
                <a:ea typeface="黑体" panose="02010609060101010101" charset="-122"/>
                <a:cs typeface="Times New Roman" panose="02020603050405020304" pitchFamily="18" charset="0"/>
              </a:rPr>
              <a:t>个元素的一个排列</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6" name="对象 5"/>
          <p:cNvGraphicFramePr>
            <a:graphicFrameLocks noChangeAspect="1"/>
          </p:cNvGraphicFramePr>
          <p:nvPr/>
        </p:nvGraphicFramePr>
        <p:xfrm>
          <a:off x="519485" y="3717032"/>
          <a:ext cx="8156575" cy="790575"/>
        </p:xfrm>
        <a:graphic>
          <a:graphicData uri="http://schemas.openxmlformats.org/presentationml/2006/ole">
            <mc:AlternateContent xmlns:mc="http://schemas.openxmlformats.org/markup-compatibility/2006">
              <mc:Choice xmlns:v="urn:schemas-microsoft-com:vml" Requires="v">
                <p:oleObj spid="_x0000_s830523" name="文档" r:id="rId1" imgW="8171815" imgH="793750" progId="Word.Document.12">
                  <p:embed/>
                </p:oleObj>
              </mc:Choice>
              <mc:Fallback>
                <p:oleObj name="文档" r:id="rId1" imgW="8171815" imgH="793750" progId="Word.Document.12">
                  <p:embed/>
                  <p:pic>
                    <p:nvPicPr>
                      <p:cNvPr id="0" name="图片 830522"/>
                      <p:cNvPicPr/>
                      <p:nvPr/>
                    </p:nvPicPr>
                    <p:blipFill>
                      <a:blip r:embed="rId2"/>
                      <a:stretch>
                        <a:fillRect/>
                      </a:stretch>
                    </p:blipFill>
                    <p:spPr>
                      <a:xfrm>
                        <a:off x="519485" y="3717032"/>
                        <a:ext cx="8156575" cy="79057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3"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4"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7</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 name="矩形 5"/>
          <p:cNvSpPr/>
          <p:nvPr/>
        </p:nvSpPr>
        <p:spPr>
          <a:xfrm>
            <a:off x="8112224" y="1331257"/>
            <a:ext cx="543739" cy="656846"/>
          </a:xfrm>
          <a:prstGeom prst="rect">
            <a:avLst/>
          </a:prstGeom>
        </p:spPr>
        <p:txBody>
          <a:bodyPr wrap="none">
            <a:spAutoFit/>
          </a:bodyPr>
          <a:lstStyle/>
          <a:p>
            <a:pPr algn="just">
              <a:lnSpc>
                <a:spcPct val="150000"/>
              </a:lnSpc>
              <a:spcAft>
                <a:spcPts val="0"/>
              </a:spcAft>
              <a:tabLst>
                <a:tab pos="2430780" algn="l"/>
              </a:tabLst>
            </a:pPr>
            <a:r>
              <a:rPr lang="en-US" altLang="zh-CN" sz="2800" kern="10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14</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矩形 22"/>
          <p:cNvSpPr/>
          <p:nvPr/>
        </p:nvSpPr>
        <p:spPr>
          <a:xfrm>
            <a:off x="514592" y="675853"/>
            <a:ext cx="11126023" cy="1384995"/>
          </a:xfrm>
          <a:prstGeom prst="rect">
            <a:avLst/>
          </a:prstGeom>
        </p:spPr>
        <p:txBody>
          <a:bodyPr wrap="square">
            <a:spAutoFit/>
          </a:bodyPr>
          <a:lstStyle/>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名运动员参加</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接力赛，根据平时队员训练的成绩，甲不能跑第一棒，乙不能跑第四棒，则不同的出场顺序有</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nvGraphicFramePr>
        <p:xfrm>
          <a:off x="646826" y="2348880"/>
          <a:ext cx="11026775" cy="2844800"/>
        </p:xfrm>
        <a:graphic>
          <a:graphicData uri="http://schemas.openxmlformats.org/presentationml/2006/ole">
            <mc:AlternateContent xmlns:mc="http://schemas.openxmlformats.org/markup-compatibility/2006">
              <mc:Choice xmlns:v="urn:schemas-microsoft-com:vml" Requires="v">
                <p:oleObj spid="_x0000_s851995" name="文档" r:id="rId17" imgW="11027410" imgH="2846705" progId="Word.Document.12">
                  <p:embed/>
                </p:oleObj>
              </mc:Choice>
              <mc:Fallback>
                <p:oleObj name="文档" r:id="rId17" imgW="11027410" imgH="2846705" progId="Word.Document.12">
                  <p:embed/>
                  <p:pic>
                    <p:nvPicPr>
                      <p:cNvPr id="0" name="图片 851994"/>
                      <p:cNvPicPr/>
                      <p:nvPr/>
                    </p:nvPicPr>
                    <p:blipFill>
                      <a:blip r:embed="rId18"/>
                      <a:stretch>
                        <a:fillRect/>
                      </a:stretch>
                    </p:blipFill>
                    <p:spPr>
                      <a:xfrm>
                        <a:off x="646826" y="2348880"/>
                        <a:ext cx="11026775" cy="28448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0"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61"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3"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4"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5"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6"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8</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67"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8"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9"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0"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1"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3"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 name="矩形 5"/>
          <p:cNvSpPr/>
          <p:nvPr/>
        </p:nvSpPr>
        <p:spPr>
          <a:xfrm>
            <a:off x="551384" y="825093"/>
            <a:ext cx="11089232" cy="3323987"/>
          </a:xfrm>
          <a:prstGeom prst="rect">
            <a:avLst/>
          </a:prstGeom>
        </p:spPr>
        <p:txBody>
          <a:bodyPr wrap="square">
            <a:spAutoFit/>
          </a:bodyPr>
          <a:lstStyle/>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诗词类节目组决定把《将进酒》《山居秋瞑》《望岳》《送杜少府之任蜀州》和另外确定的两首诗词排在后六场，并要求《将进酒》与《望岳》相邻，且《将进酒》排在《望岳》的前面，《山居秋瞑》与《送杜少府之任蜀州》不相邻，且均不排在最后，则后六场诗词的排法有</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用数字作答</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1872141" y="3501008"/>
            <a:ext cx="543739"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36</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0"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61"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3"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4"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5"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6"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8</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67"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8"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9"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0"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1"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3"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 name="矩形 5"/>
          <p:cNvSpPr/>
          <p:nvPr/>
        </p:nvSpPr>
        <p:spPr>
          <a:xfrm>
            <a:off x="551384" y="825093"/>
            <a:ext cx="11089232" cy="664477"/>
          </a:xfrm>
          <a:prstGeom prst="rect">
            <a:avLst/>
          </a:prstGeom>
        </p:spPr>
        <p:txBody>
          <a:bodyPr wrap="square">
            <a:spAutoFit/>
          </a:bodyPr>
          <a:lstStyle/>
          <a:p>
            <a:pPr algn="just">
              <a:lnSpc>
                <a:spcPct val="150000"/>
              </a:lnSpc>
              <a:spcAft>
                <a:spcPts val="0"/>
              </a:spcAft>
              <a:tabLst>
                <a:tab pos="2430780" algn="l"/>
              </a:tabLs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charset="-122"/>
                <a:cs typeface="Times New Roman" panose="02020603050405020304" pitchFamily="18" charset="0"/>
              </a:rPr>
              <a:t>根据题意，分两步分析：</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627297" y="1556792"/>
          <a:ext cx="11087100" cy="1357312"/>
        </p:xfrm>
        <a:graphic>
          <a:graphicData uri="http://schemas.openxmlformats.org/presentationml/2006/ole">
            <mc:AlternateContent xmlns:mc="http://schemas.openxmlformats.org/markup-compatibility/2006">
              <mc:Choice xmlns:v="urn:schemas-microsoft-com:vml" Requires="v">
                <p:oleObj spid="_x0000_s884766" name="文档" r:id="rId17" imgW="11088370" imgH="1357630" progId="Word.Document.12">
                  <p:embed/>
                </p:oleObj>
              </mc:Choice>
              <mc:Fallback>
                <p:oleObj name="文档" r:id="rId17" imgW="11088370" imgH="1357630" progId="Word.Document.12">
                  <p:embed/>
                  <p:pic>
                    <p:nvPicPr>
                      <p:cNvPr id="0" name="图片 884765"/>
                      <p:cNvPicPr/>
                      <p:nvPr/>
                    </p:nvPicPr>
                    <p:blipFill>
                      <a:blip r:embed="rId18"/>
                      <a:stretch>
                        <a:fillRect/>
                      </a:stretch>
                    </p:blipFill>
                    <p:spPr>
                      <a:xfrm>
                        <a:off x="627297" y="1556792"/>
                        <a:ext cx="11087100" cy="1357312"/>
                      </a:xfrm>
                      <a:prstGeom prst="rect">
                        <a:avLst/>
                      </a:prstGeom>
                    </p:spPr>
                  </p:pic>
                </p:oleObj>
              </mc:Fallback>
            </mc:AlternateContent>
          </a:graphicData>
        </a:graphic>
      </p:graphicFrame>
      <p:graphicFrame>
        <p:nvGraphicFramePr>
          <p:cNvPr id="21" name="对象 20"/>
          <p:cNvGraphicFramePr>
            <a:graphicFrameLocks noChangeAspect="1"/>
          </p:cNvGraphicFramePr>
          <p:nvPr/>
        </p:nvGraphicFramePr>
        <p:xfrm>
          <a:off x="627297" y="2708920"/>
          <a:ext cx="11087100" cy="1357312"/>
        </p:xfrm>
        <a:graphic>
          <a:graphicData uri="http://schemas.openxmlformats.org/presentationml/2006/ole">
            <mc:AlternateContent xmlns:mc="http://schemas.openxmlformats.org/markup-compatibility/2006">
              <mc:Choice xmlns:v="urn:schemas-microsoft-com:vml" Requires="v">
                <p:oleObj spid="_x0000_s884767" name="文档" r:id="rId19" imgW="11088370" imgH="1357630" progId="Word.Document.12">
                  <p:embed/>
                </p:oleObj>
              </mc:Choice>
              <mc:Fallback>
                <p:oleObj name="文档" r:id="rId19" imgW="11088370" imgH="1357630" progId="Word.Document.12">
                  <p:embed/>
                  <p:pic>
                    <p:nvPicPr>
                      <p:cNvPr id="0" name="图片 884766"/>
                      <p:cNvPicPr/>
                      <p:nvPr/>
                    </p:nvPicPr>
                    <p:blipFill>
                      <a:blip r:embed="rId20"/>
                      <a:stretch>
                        <a:fillRect/>
                      </a:stretch>
                    </p:blipFill>
                    <p:spPr>
                      <a:xfrm>
                        <a:off x="627297" y="2708920"/>
                        <a:ext cx="11087100" cy="1357312"/>
                      </a:xfrm>
                      <a:prstGeom prst="rect">
                        <a:avLst/>
                      </a:prstGeom>
                    </p:spPr>
                  </p:pic>
                </p:oleObj>
              </mc:Fallback>
            </mc:AlternateContent>
          </a:graphicData>
        </a:graphic>
      </p:graphicFrame>
      <p:graphicFrame>
        <p:nvGraphicFramePr>
          <p:cNvPr id="22" name="对象 21"/>
          <p:cNvGraphicFramePr>
            <a:graphicFrameLocks noChangeAspect="1"/>
          </p:cNvGraphicFramePr>
          <p:nvPr/>
        </p:nvGraphicFramePr>
        <p:xfrm>
          <a:off x="627297" y="3906590"/>
          <a:ext cx="11087100" cy="1357312"/>
        </p:xfrm>
        <a:graphic>
          <a:graphicData uri="http://schemas.openxmlformats.org/presentationml/2006/ole">
            <mc:AlternateContent xmlns:mc="http://schemas.openxmlformats.org/markup-compatibility/2006">
              <mc:Choice xmlns:v="urn:schemas-microsoft-com:vml" Requires="v">
                <p:oleObj spid="_x0000_s884768" name="文档" r:id="rId21" imgW="11088370" imgH="1357630" progId="Word.Document.12">
                  <p:embed/>
                </p:oleObj>
              </mc:Choice>
              <mc:Fallback>
                <p:oleObj name="文档" r:id="rId21" imgW="11088370" imgH="1357630" progId="Word.Document.12">
                  <p:embed/>
                  <p:pic>
                    <p:nvPicPr>
                      <p:cNvPr id="0" name="图片 884767"/>
                      <p:cNvPicPr/>
                      <p:nvPr/>
                    </p:nvPicPr>
                    <p:blipFill>
                      <a:blip r:embed="rId22"/>
                      <a:stretch>
                        <a:fillRect/>
                      </a:stretch>
                    </p:blipFill>
                    <p:spPr>
                      <a:xfrm>
                        <a:off x="627297" y="3906590"/>
                        <a:ext cx="11087100" cy="1357312"/>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5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2" name="对象 21"/>
          <p:cNvGraphicFramePr>
            <a:graphicFrameLocks noChangeAspect="1"/>
          </p:cNvGraphicFramePr>
          <p:nvPr/>
        </p:nvGraphicFramePr>
        <p:xfrm>
          <a:off x="563563" y="2809999"/>
          <a:ext cx="11047412" cy="1371600"/>
        </p:xfrm>
        <a:graphic>
          <a:graphicData uri="http://schemas.openxmlformats.org/presentationml/2006/ole">
            <mc:AlternateContent xmlns:mc="http://schemas.openxmlformats.org/markup-compatibility/2006">
              <mc:Choice xmlns:v="urn:schemas-microsoft-com:vml" Requires="v">
                <p:oleObj spid="_x0000_s854054" name="文档" r:id="rId17" imgW="11192510" imgH="1385570" progId="Word.Document.12">
                  <p:embed/>
                </p:oleObj>
              </mc:Choice>
              <mc:Fallback>
                <p:oleObj name="文档" r:id="rId17" imgW="11192510" imgH="1385570" progId="Word.Document.12">
                  <p:embed/>
                  <p:pic>
                    <p:nvPicPr>
                      <p:cNvPr id="0" name="图片 854053"/>
                      <p:cNvPicPr/>
                      <p:nvPr/>
                    </p:nvPicPr>
                    <p:blipFill>
                      <a:blip r:embed="rId18"/>
                      <a:stretch>
                        <a:fillRect/>
                      </a:stretch>
                    </p:blipFill>
                    <p:spPr>
                      <a:xfrm>
                        <a:off x="563563" y="2809999"/>
                        <a:ext cx="11047412" cy="1371600"/>
                      </a:xfrm>
                      <a:prstGeom prst="rect">
                        <a:avLst/>
                      </a:prstGeom>
                    </p:spPr>
                  </p:pic>
                </p:oleObj>
              </mc:Fallback>
            </mc:AlternateContent>
          </a:graphicData>
        </a:graphic>
      </p:graphicFrame>
      <p:sp>
        <p:nvSpPr>
          <p:cNvPr id="4" name="矩形 3"/>
          <p:cNvSpPr/>
          <p:nvPr/>
        </p:nvSpPr>
        <p:spPr>
          <a:xfrm>
            <a:off x="515381" y="548680"/>
            <a:ext cx="11161239" cy="2031325"/>
          </a:xfrm>
          <a:prstGeom prst="rect">
            <a:avLst/>
          </a:prstGeom>
        </p:spPr>
        <p:txBody>
          <a:bodyPr wrap="square">
            <a:spAutoFit/>
          </a:bodyPr>
          <a:lstStyle/>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某次文艺晚会上共演出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个节目，其中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个唱歌、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个舞蹈、</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个曲艺节目，求分别满足下列条件的节目编排方法有多少种？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一个唱歌节目开头，另一个放在最后压台；</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5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2" name="对象 21"/>
          <p:cNvGraphicFramePr>
            <a:graphicFrameLocks noChangeAspect="1"/>
          </p:cNvGraphicFramePr>
          <p:nvPr/>
        </p:nvGraphicFramePr>
        <p:xfrm>
          <a:off x="558800" y="2489200"/>
          <a:ext cx="10718800" cy="1930400"/>
        </p:xfrm>
        <a:graphic>
          <a:graphicData uri="http://schemas.openxmlformats.org/presentationml/2006/ole">
            <mc:AlternateContent xmlns:mc="http://schemas.openxmlformats.org/markup-compatibility/2006">
              <mc:Choice xmlns:v="urn:schemas-microsoft-com:vml" Requires="v">
                <p:oleObj spid="_x0000_s885771" name="文档" r:id="rId17" imgW="11015345" imgH="1997710" progId="Word.Document.12">
                  <p:embed/>
                </p:oleObj>
              </mc:Choice>
              <mc:Fallback>
                <p:oleObj name="文档" r:id="rId17" imgW="11015345" imgH="1997710" progId="Word.Document.12">
                  <p:embed/>
                  <p:pic>
                    <p:nvPicPr>
                      <p:cNvPr id="0" name="图片 885770"/>
                      <p:cNvPicPr/>
                      <p:nvPr/>
                    </p:nvPicPr>
                    <p:blipFill>
                      <a:blip r:embed="rId18"/>
                      <a:stretch>
                        <a:fillRect/>
                      </a:stretch>
                    </p:blipFill>
                    <p:spPr>
                      <a:xfrm>
                        <a:off x="558800" y="2489200"/>
                        <a:ext cx="10718800" cy="1930400"/>
                      </a:xfrm>
                      <a:prstGeom prst="rect">
                        <a:avLst/>
                      </a:prstGeom>
                    </p:spPr>
                  </p:pic>
                </p:oleObj>
              </mc:Fallback>
            </mc:AlternateContent>
          </a:graphicData>
        </a:graphic>
      </p:graphicFrame>
      <p:sp>
        <p:nvSpPr>
          <p:cNvPr id="4" name="矩形 3"/>
          <p:cNvSpPr/>
          <p:nvPr/>
        </p:nvSpPr>
        <p:spPr>
          <a:xfrm>
            <a:off x="515381" y="1324363"/>
            <a:ext cx="11161239" cy="664477"/>
          </a:xfrm>
          <a:prstGeom prst="rect">
            <a:avLst/>
          </a:prstGeom>
        </p:spPr>
        <p:txBody>
          <a:bodyPr wrap="square">
            <a:spAutoFit/>
          </a:bodyPr>
          <a:lstStyle/>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个唱歌节目互不相邻；</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5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2" name="对象 21"/>
          <p:cNvGraphicFramePr>
            <a:graphicFrameLocks noChangeAspect="1"/>
          </p:cNvGraphicFramePr>
          <p:nvPr/>
        </p:nvGraphicFramePr>
        <p:xfrm>
          <a:off x="563563" y="2348880"/>
          <a:ext cx="10983912" cy="1946275"/>
        </p:xfrm>
        <a:graphic>
          <a:graphicData uri="http://schemas.openxmlformats.org/presentationml/2006/ole">
            <mc:AlternateContent xmlns:mc="http://schemas.openxmlformats.org/markup-compatibility/2006">
              <mc:Choice xmlns:v="urn:schemas-microsoft-com:vml" Requires="v">
                <p:oleObj spid="_x0000_s886795" name="文档" r:id="rId17" imgW="11184890" imgH="1982470" progId="Word.Document.12">
                  <p:embed/>
                </p:oleObj>
              </mc:Choice>
              <mc:Fallback>
                <p:oleObj name="文档" r:id="rId17" imgW="11184890" imgH="1982470" progId="Word.Document.12">
                  <p:embed/>
                  <p:pic>
                    <p:nvPicPr>
                      <p:cNvPr id="0" name="图片 886794"/>
                      <p:cNvPicPr/>
                      <p:nvPr/>
                    </p:nvPicPr>
                    <p:blipFill>
                      <a:blip r:embed="rId18"/>
                      <a:stretch>
                        <a:fillRect/>
                      </a:stretch>
                    </p:blipFill>
                    <p:spPr>
                      <a:xfrm>
                        <a:off x="563563" y="2348880"/>
                        <a:ext cx="10983912" cy="1946275"/>
                      </a:xfrm>
                      <a:prstGeom prst="rect">
                        <a:avLst/>
                      </a:prstGeom>
                    </p:spPr>
                  </p:pic>
                </p:oleObj>
              </mc:Fallback>
            </mc:AlternateContent>
          </a:graphicData>
        </a:graphic>
      </p:graphicFrame>
      <p:sp>
        <p:nvSpPr>
          <p:cNvPr id="4" name="矩形 3"/>
          <p:cNvSpPr/>
          <p:nvPr/>
        </p:nvSpPr>
        <p:spPr>
          <a:xfrm>
            <a:off x="515381" y="1324363"/>
            <a:ext cx="11161239" cy="664477"/>
          </a:xfrm>
          <a:prstGeom prst="rect">
            <a:avLst/>
          </a:prstGeom>
        </p:spPr>
        <p:txBody>
          <a:bodyPr wrap="square">
            <a:spAutoFit/>
          </a:bodyPr>
          <a:lstStyle/>
          <a:p>
            <a:pPr algn="just">
              <a:lnSpc>
                <a:spcPct val="150000"/>
              </a:lnSpc>
              <a:spcAft>
                <a:spcPts val="0"/>
              </a:spcAft>
              <a:tabLst>
                <a:tab pos="243078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个唱歌节目相邻且</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个舞蹈节目不相邻</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440478" y="476672"/>
            <a:ext cx="11272145" cy="2031325"/>
          </a:xfrm>
          <a:prstGeom prst="rect">
            <a:avLst/>
          </a:prstGeom>
        </p:spPr>
        <p:txBody>
          <a:bodyPr wrap="square">
            <a:spAutoFit/>
          </a:bodyPr>
          <a:lstStyle/>
          <a:p>
            <a:pPr algn="just">
              <a:lnSpc>
                <a:spcPct val="150000"/>
              </a:lnSpc>
              <a:spcAft>
                <a:spcPts val="0"/>
              </a:spcAft>
              <a:tabLst>
                <a:tab pos="243078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用</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0,1,2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十个数可组成多少个满足以下条件的且没有重复数字的排列：</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43078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五位奇数？</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7" name="对象 26"/>
          <p:cNvGraphicFramePr>
            <a:graphicFrameLocks noChangeAspect="1"/>
          </p:cNvGraphicFramePr>
          <p:nvPr/>
        </p:nvGraphicFramePr>
        <p:xfrm>
          <a:off x="546100" y="2755900"/>
          <a:ext cx="10896600" cy="3403600"/>
        </p:xfrm>
        <a:graphic>
          <a:graphicData uri="http://schemas.openxmlformats.org/presentationml/2006/ole">
            <mc:AlternateContent xmlns:mc="http://schemas.openxmlformats.org/markup-compatibility/2006">
              <mc:Choice xmlns:v="urn:schemas-microsoft-com:vml" Requires="v">
                <p:oleObj spid="_x0000_s855098" name="文档" r:id="rId17" imgW="11215370" imgH="3497580" progId="Word.Document.12">
                  <p:embed/>
                </p:oleObj>
              </mc:Choice>
              <mc:Fallback>
                <p:oleObj name="文档" r:id="rId17" imgW="11215370" imgH="3497580" progId="Word.Document.12">
                  <p:embed/>
                  <p:pic>
                    <p:nvPicPr>
                      <p:cNvPr id="0" name="图片 855097"/>
                      <p:cNvPicPr/>
                      <p:nvPr/>
                    </p:nvPicPr>
                    <p:blipFill>
                      <a:blip r:embed="rId18"/>
                      <a:stretch>
                        <a:fillRect/>
                      </a:stretch>
                    </p:blipFill>
                    <p:spPr>
                      <a:xfrm>
                        <a:off x="546100" y="2755900"/>
                        <a:ext cx="10896600" cy="34036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440478" y="-27384"/>
            <a:ext cx="11272145" cy="664477"/>
          </a:xfrm>
          <a:prstGeom prst="rect">
            <a:avLst/>
          </a:prstGeom>
        </p:spPr>
        <p:txBody>
          <a:bodyPr wrap="square">
            <a:spAutoFit/>
          </a:bodyPr>
          <a:lstStyle/>
          <a:p>
            <a:pPr algn="just">
              <a:lnSpc>
                <a:spcPct val="150000"/>
              </a:lnSpc>
              <a:spcAft>
                <a:spcPts val="0"/>
              </a:spcAft>
              <a:tabLst>
                <a:tab pos="243078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大于</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30 000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的五位偶数？</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7" name="对象 26"/>
          <p:cNvGraphicFramePr>
            <a:graphicFrameLocks noChangeAspect="1"/>
          </p:cNvGraphicFramePr>
          <p:nvPr/>
        </p:nvGraphicFramePr>
        <p:xfrm>
          <a:off x="542925" y="1931621"/>
          <a:ext cx="11025188" cy="1955800"/>
        </p:xfrm>
        <a:graphic>
          <a:graphicData uri="http://schemas.openxmlformats.org/presentationml/2006/ole">
            <mc:AlternateContent xmlns:mc="http://schemas.openxmlformats.org/markup-compatibility/2006">
              <mc:Choice xmlns:v="urn:schemas-microsoft-com:vml" Requires="v">
                <p:oleObj spid="_x0000_s887833" name="文档" r:id="rId17" imgW="11296015" imgH="2014855" progId="Word.Document.12">
                  <p:embed/>
                </p:oleObj>
              </mc:Choice>
              <mc:Fallback>
                <p:oleObj name="文档" r:id="rId17" imgW="11296015" imgH="2014855" progId="Word.Document.12">
                  <p:embed/>
                  <p:pic>
                    <p:nvPicPr>
                      <p:cNvPr id="0" name="图片 887832"/>
                      <p:cNvPicPr/>
                      <p:nvPr/>
                    </p:nvPicPr>
                    <p:blipFill>
                      <a:blip r:embed="rId18"/>
                      <a:stretch>
                        <a:fillRect/>
                      </a:stretch>
                    </p:blipFill>
                    <p:spPr>
                      <a:xfrm>
                        <a:off x="542925" y="1931621"/>
                        <a:ext cx="11025188" cy="1955800"/>
                      </a:xfrm>
                      <a:prstGeom prst="rect">
                        <a:avLst/>
                      </a:prstGeom>
                    </p:spPr>
                  </p:pic>
                </p:oleObj>
              </mc:Fallback>
            </mc:AlternateContent>
          </a:graphicData>
        </a:graphic>
      </p:graphicFrame>
      <p:sp>
        <p:nvSpPr>
          <p:cNvPr id="20" name="矩形 19"/>
          <p:cNvSpPr/>
          <p:nvPr/>
        </p:nvSpPr>
        <p:spPr>
          <a:xfrm>
            <a:off x="440478" y="652587"/>
            <a:ext cx="11272145" cy="1284006"/>
          </a:xfrm>
          <a:prstGeom prst="rect">
            <a:avLst/>
          </a:prstGeom>
        </p:spPr>
        <p:txBody>
          <a:bodyPr wrap="square">
            <a:spAutoFit/>
          </a:bodyPr>
          <a:lstStyle/>
          <a:p>
            <a:pPr algn="just">
              <a:lnSpc>
                <a:spcPct val="150000"/>
              </a:lnSpc>
              <a:spcAft>
                <a:spcPts val="0"/>
              </a:spcAft>
              <a:tabLst>
                <a:tab pos="2430780" algn="l"/>
              </a:tabLs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要得偶数，末位应从</a:t>
            </a:r>
            <a:r>
              <a:rPr lang="en-US" altLang="zh-CN" sz="2800" kern="100" dirty="0">
                <a:latin typeface="Times New Roman" panose="02020603050405020304" pitchFamily="18" charset="0"/>
                <a:ea typeface="黑体" panose="02010609060101010101" charset="-122"/>
                <a:cs typeface="Courier New" panose="02070309020205020404" pitchFamily="49" charset="0"/>
              </a:rPr>
              <a:t>0,2,4,6,8</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中选取，而要得比</a:t>
            </a:r>
            <a:r>
              <a:rPr lang="en-US" altLang="zh-CN" sz="2800" kern="100" dirty="0">
                <a:latin typeface="Times New Roman" panose="02020603050405020304" pitchFamily="18" charset="0"/>
                <a:ea typeface="黑体" panose="02010609060101010101" charset="-122"/>
                <a:cs typeface="Courier New" panose="02070309020205020404" pitchFamily="49" charset="0"/>
              </a:rPr>
              <a:t>30 000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大的五位偶数，可分两类：</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1" name="对象 20"/>
          <p:cNvGraphicFramePr>
            <a:graphicFrameLocks noChangeAspect="1"/>
          </p:cNvGraphicFramePr>
          <p:nvPr/>
        </p:nvGraphicFramePr>
        <p:xfrm>
          <a:off x="542925" y="3667964"/>
          <a:ext cx="10961688" cy="1946275"/>
        </p:xfrm>
        <a:graphic>
          <a:graphicData uri="http://schemas.openxmlformats.org/presentationml/2006/ole">
            <mc:AlternateContent xmlns:mc="http://schemas.openxmlformats.org/markup-compatibility/2006">
              <mc:Choice xmlns:v="urn:schemas-microsoft-com:vml" Requires="v">
                <p:oleObj spid="_x0000_s887834" name="文档" r:id="rId19" imgW="11296015" imgH="2016125" progId="Word.Document.12">
                  <p:embed/>
                </p:oleObj>
              </mc:Choice>
              <mc:Fallback>
                <p:oleObj name="文档" r:id="rId19" imgW="11296015" imgH="2016125" progId="Word.Document.12">
                  <p:embed/>
                  <p:pic>
                    <p:nvPicPr>
                      <p:cNvPr id="0" name="图片 887833"/>
                      <p:cNvPicPr/>
                      <p:nvPr/>
                    </p:nvPicPr>
                    <p:blipFill>
                      <a:blip r:embed="rId20"/>
                      <a:stretch>
                        <a:fillRect/>
                      </a:stretch>
                    </p:blipFill>
                    <p:spPr>
                      <a:xfrm>
                        <a:off x="542925" y="3667964"/>
                        <a:ext cx="10961688" cy="1946275"/>
                      </a:xfrm>
                      <a:prstGeom prst="rect">
                        <a:avLst/>
                      </a:prstGeom>
                    </p:spPr>
                  </p:pic>
                </p:oleObj>
              </mc:Fallback>
            </mc:AlternateContent>
          </a:graphicData>
        </a:graphic>
      </p:graphicFrame>
      <p:sp>
        <p:nvSpPr>
          <p:cNvPr id="23" name="矩形 22"/>
          <p:cNvSpPr/>
          <p:nvPr/>
        </p:nvSpPr>
        <p:spPr>
          <a:xfrm>
            <a:off x="440479" y="5179315"/>
            <a:ext cx="10840098" cy="1384995"/>
          </a:xfrm>
          <a:prstGeom prst="rect">
            <a:avLst/>
          </a:prstGeom>
        </p:spPr>
        <p:txBody>
          <a:bodyPr wrap="square">
            <a:spAutoFit/>
          </a:bodyPr>
          <a:lstStyle/>
          <a:p>
            <a:pPr algn="just">
              <a:lnSpc>
                <a:spcPct val="150000"/>
              </a:lnSpc>
              <a:spcAft>
                <a:spcPts val="0"/>
              </a:spcAft>
              <a:tabLst>
                <a:tab pos="2430780" algn="l"/>
              </a:tabLs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由分类计数原理知，比</a:t>
            </a:r>
            <a:r>
              <a:rPr lang="en-US" altLang="zh-CN" sz="2800" kern="100" dirty="0">
                <a:latin typeface="Times New Roman" panose="02020603050405020304" pitchFamily="18" charset="0"/>
                <a:ea typeface="黑体" panose="02010609060101010101" charset="-122"/>
                <a:cs typeface="Courier New" panose="02070309020205020404" pitchFamily="49" charset="0"/>
              </a:rPr>
              <a:t>30 000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大的无重复数字的五位偶数的个数共有</a:t>
            </a:r>
            <a:r>
              <a:rPr lang="en-US" altLang="zh-CN" sz="2800" kern="100" dirty="0">
                <a:latin typeface="Times New Roman" panose="02020603050405020304" pitchFamily="18" charset="0"/>
                <a:ea typeface="黑体" panose="02010609060101010101" charset="-122"/>
                <a:cs typeface="Courier New" panose="02070309020205020404" pitchFamily="49" charset="0"/>
              </a:rPr>
              <a:t>4 704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6 048</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10 752.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38"/>
          <p:cNvSpPr txBox="1"/>
          <p:nvPr/>
        </p:nvSpPr>
        <p:spPr>
          <a:xfrm>
            <a:off x="1023764" y="168040"/>
            <a:ext cx="2524829" cy="572273"/>
          </a:xfrm>
          <a:prstGeom prst="rect">
            <a:avLst/>
          </a:prstGeom>
          <a:noFill/>
        </p:spPr>
        <p:txBody>
          <a:bodyPr wrap="square" rtlCol="0">
            <a:spAutoFit/>
          </a:bodyPr>
          <a:lstStyle/>
          <a:p>
            <a:pPr>
              <a:lnSpc>
                <a:spcPct val="130000"/>
              </a:lnSpc>
              <a:defRPr/>
            </a:pPr>
            <a:r>
              <a:rPr lang="zh-CN" altLang="en-US" sz="2400" b="1" kern="0" dirty="0" smtClean="0">
                <a:solidFill>
                  <a:schemeClr val="tx1">
                    <a:lumMod val="65000"/>
                    <a:lumOff val="35000"/>
                  </a:schemeClr>
                </a:solidFill>
                <a:latin typeface="微软雅黑" panose="020B0503020204020204" pitchFamily="34" charset="-122"/>
                <a:ea typeface="微软雅黑" panose="020B0503020204020204" pitchFamily="34" charset="-122"/>
              </a:rPr>
              <a:t>综合运用</a:t>
            </a:r>
            <a:endParaRPr lang="en-US" altLang="zh-CN" sz="24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1" name="Picture 3" descr="C:\Users\Administrator\Desktop\微立体创业计划\005.png"/>
          <p:cNvPicPr>
            <a:picLocks noChangeAspect="1" noChangeArrowheads="1"/>
          </p:cNvPicPr>
          <p:nvPr/>
        </p:nvPicPr>
        <p:blipFill>
          <a:blip r:embed="rId1" cstate="email">
            <a:duotone>
              <a:srgbClr val="5B9BD5">
                <a:shade val="45000"/>
                <a:satMod val="135000"/>
              </a:srgb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2" name="Picture 4" descr="C:\Users\Administrator\Desktop\微立体创业计划\004.png"/>
          <p:cNvPicPr>
            <a:picLocks noChangeAspect="1" noChangeArrowheads="1"/>
          </p:cNvPicPr>
          <p:nvPr/>
        </p:nvPicPr>
        <p:blipFill>
          <a:blip r:embed="rId3" cstate="email">
            <a:duotone>
              <a:prstClr val="black"/>
              <a:srgbClr val="5B9BD5">
                <a:tint val="45000"/>
                <a:satMod val="400000"/>
              </a:srgbClr>
            </a:duotone>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81" name="Rectangle 21">
            <a:hlinkClick r:id="rId4"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2" name="Rectangle 21">
            <a:hlinkClick r:id="rId5"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3" name="Rectangle 21">
            <a:hlinkClick r:id="rId6"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4" name="Rectangle 21">
            <a:hlinkClick r:id="rId7"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5" name="Rectangle 21">
            <a:hlinkClick r:id="rId8"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6" name="Rectangle 21">
            <a:hlinkClick r:id="rId9"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7" name="Rectangle 21">
            <a:hlinkClick r:id="rId10"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11"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12"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13"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14"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2" name="Rectangle 21">
            <a:hlinkClick r:id="rId15"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16"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17"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5" name="Rectangle 21">
            <a:hlinkClick r:id="rId18"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9"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551384" y="764704"/>
            <a:ext cx="11089232" cy="2677656"/>
          </a:xfrm>
          <a:prstGeom prst="rect">
            <a:avLst/>
          </a:prstGeom>
        </p:spPr>
        <p:txBody>
          <a:bodyPr wrap="square">
            <a:spAutoFit/>
          </a:bodyPr>
          <a:lstStyle/>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在制作飞机的某一零件时，要先后实施</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个工序，其中工序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只能出现在第一步或最后一步，工序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在实施时必须相邻，则实施顺序的编排方法共有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A.34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B.48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C.96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D.144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TextBox 19"/>
          <p:cNvSpPr txBox="1"/>
          <p:nvPr/>
        </p:nvSpPr>
        <p:spPr>
          <a:xfrm>
            <a:off x="4472554" y="2698897"/>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3" name="对象 2"/>
          <p:cNvGraphicFramePr>
            <a:graphicFrameLocks noChangeAspect="1"/>
          </p:cNvGraphicFramePr>
          <p:nvPr/>
        </p:nvGraphicFramePr>
        <p:xfrm>
          <a:off x="655590" y="3562127"/>
          <a:ext cx="10796587" cy="2243137"/>
        </p:xfrm>
        <a:graphic>
          <a:graphicData uri="http://schemas.openxmlformats.org/presentationml/2006/ole">
            <mc:AlternateContent xmlns:mc="http://schemas.openxmlformats.org/markup-compatibility/2006">
              <mc:Choice xmlns:v="urn:schemas-microsoft-com:vml" Requires="v">
                <p:oleObj spid="_x0000_s856092" name="文档" r:id="rId20" imgW="10805160" imgH="2241550" progId="Word.Document.12">
                  <p:embed/>
                </p:oleObj>
              </mc:Choice>
              <mc:Fallback>
                <p:oleObj name="文档" r:id="rId20" imgW="10805160" imgH="2241550" progId="Word.Document.12">
                  <p:embed/>
                  <p:pic>
                    <p:nvPicPr>
                      <p:cNvPr id="0" name="图片 856091"/>
                      <p:cNvPicPr/>
                      <p:nvPr/>
                    </p:nvPicPr>
                    <p:blipFill>
                      <a:blip r:embed="rId21"/>
                      <a:stretch>
                        <a:fillRect/>
                      </a:stretch>
                    </p:blipFill>
                    <p:spPr>
                      <a:xfrm>
                        <a:off x="655590" y="3562127"/>
                        <a:ext cx="10796587" cy="2243137"/>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43372" y="404664"/>
            <a:ext cx="11305256" cy="2677656"/>
          </a:xfrm>
          <a:prstGeom prst="rect">
            <a:avLst/>
          </a:prstGeom>
        </p:spPr>
        <p:txBody>
          <a:bodyPr wrap="square">
            <a:spAutoFit/>
          </a:bodyPr>
          <a:lstStyle/>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五声音阶按音高顺序依次为宫、商、角、徵、羽</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如果把这五个音阶全用上，排成一列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无重复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，且要求宫、羽两音阶在角音阶的同侧，则不同的排法种数为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A.120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B.90          C.80           D.60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4" name="对象 23"/>
          <p:cNvGraphicFramePr>
            <a:graphicFrameLocks noChangeAspect="1"/>
          </p:cNvGraphicFramePr>
          <p:nvPr/>
        </p:nvGraphicFramePr>
        <p:xfrm>
          <a:off x="531813" y="3359150"/>
          <a:ext cx="11131550" cy="2552700"/>
        </p:xfrm>
        <a:graphic>
          <a:graphicData uri="http://schemas.openxmlformats.org/presentationml/2006/ole">
            <mc:AlternateContent xmlns:mc="http://schemas.openxmlformats.org/markup-compatibility/2006">
              <mc:Choice xmlns:v="urn:schemas-microsoft-com:vml" Requires="v">
                <p:oleObj spid="_x0000_s857131" name="文档" r:id="rId17" imgW="11263630" imgH="2569210" progId="Word.Document.12">
                  <p:embed/>
                </p:oleObj>
              </mc:Choice>
              <mc:Fallback>
                <p:oleObj name="文档" r:id="rId17" imgW="11263630" imgH="2569210" progId="Word.Document.12">
                  <p:embed/>
                  <p:pic>
                    <p:nvPicPr>
                      <p:cNvPr id="0" name="图片 857130"/>
                      <p:cNvPicPr/>
                      <p:nvPr/>
                    </p:nvPicPr>
                    <p:blipFill>
                      <a:blip r:embed="rId18"/>
                      <a:stretch>
                        <a:fillRect/>
                      </a:stretch>
                    </p:blipFill>
                    <p:spPr>
                      <a:xfrm>
                        <a:off x="531813" y="3359150"/>
                        <a:ext cx="11131550" cy="2552700"/>
                      </a:xfrm>
                      <a:prstGeom prst="rect">
                        <a:avLst/>
                      </a:prstGeom>
                    </p:spPr>
                  </p:pic>
                </p:oleObj>
              </mc:Fallback>
            </mc:AlternateContent>
          </a:graphicData>
        </a:graphic>
      </p:graphicFrame>
      <p:sp>
        <p:nvSpPr>
          <p:cNvPr id="22" name="TextBox 19"/>
          <p:cNvSpPr txBox="1"/>
          <p:nvPr/>
        </p:nvSpPr>
        <p:spPr>
          <a:xfrm>
            <a:off x="3736321" y="2349432"/>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3372" y="692696"/>
            <a:ext cx="11305256" cy="1310808"/>
          </a:xfrm>
          <a:prstGeom prst="rect">
            <a:avLst/>
          </a:prstGeom>
        </p:spPr>
        <p:txBody>
          <a:bodyPr wrap="square">
            <a:spAutoFit/>
          </a:bodyPr>
          <a:lstStyle/>
          <a:p>
            <a:pPr algn="just">
              <a:lnSpc>
                <a:spcPct val="150000"/>
              </a:lnSpc>
              <a:spcAft>
                <a:spcPts val="0"/>
              </a:spcAft>
              <a:tabLst>
                <a:tab pos="243078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(2)12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名选手参加校园歌手大奖比赛，比赛设一等奖、二等奖、三等奖各一名，每人最多获得一种奖项，共有多少种不同的获奖情况？</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6" name="对象 5"/>
          <p:cNvGraphicFramePr>
            <a:graphicFrameLocks noChangeAspect="1"/>
          </p:cNvGraphicFramePr>
          <p:nvPr/>
        </p:nvGraphicFramePr>
        <p:xfrm>
          <a:off x="519113" y="2422525"/>
          <a:ext cx="10990262" cy="1357313"/>
        </p:xfrm>
        <a:graphic>
          <a:graphicData uri="http://schemas.openxmlformats.org/presentationml/2006/ole">
            <mc:AlternateContent xmlns:mc="http://schemas.openxmlformats.org/markup-compatibility/2006">
              <mc:Choice xmlns:v="urn:schemas-microsoft-com:vml" Requires="v">
                <p:oleObj spid="_x0000_s862220" name="文档" r:id="rId1" imgW="11224260" imgH="1385570" progId="Word.Document.12">
                  <p:embed/>
                </p:oleObj>
              </mc:Choice>
              <mc:Fallback>
                <p:oleObj name="文档" r:id="rId1" imgW="11224260" imgH="1385570" progId="Word.Document.12">
                  <p:embed/>
                  <p:pic>
                    <p:nvPicPr>
                      <p:cNvPr id="0" name="图片 862219"/>
                      <p:cNvPicPr/>
                      <p:nvPr/>
                    </p:nvPicPr>
                    <p:blipFill>
                      <a:blip r:embed="rId2"/>
                      <a:stretch>
                        <a:fillRect/>
                      </a:stretch>
                    </p:blipFill>
                    <p:spPr>
                      <a:xfrm>
                        <a:off x="519113" y="2422525"/>
                        <a:ext cx="10990262" cy="1357313"/>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70"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1"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3"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4"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5"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6"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7"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8"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9"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0"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1"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82"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3"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551384" y="605587"/>
            <a:ext cx="11089232" cy="2031325"/>
          </a:xfrm>
          <a:prstGeom prst="rect">
            <a:avLst/>
          </a:prstGeom>
        </p:spPr>
        <p:txBody>
          <a:bodyPr wrap="square">
            <a:spAutoFit/>
          </a:bodyPr>
          <a:lstStyle/>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由数字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1,2,3,4,5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组成没有重复数字的五位数，其中小于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50 000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的偶数共有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B.48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C.36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D.24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TextBox 19"/>
          <p:cNvSpPr txBox="1"/>
          <p:nvPr/>
        </p:nvSpPr>
        <p:spPr>
          <a:xfrm>
            <a:off x="4286554" y="1895566"/>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6" name="对象 5"/>
          <p:cNvGraphicFramePr>
            <a:graphicFrameLocks noChangeAspect="1"/>
          </p:cNvGraphicFramePr>
          <p:nvPr/>
        </p:nvGraphicFramePr>
        <p:xfrm>
          <a:off x="664219" y="2915195"/>
          <a:ext cx="10799763" cy="2386013"/>
        </p:xfrm>
        <a:graphic>
          <a:graphicData uri="http://schemas.openxmlformats.org/presentationml/2006/ole">
            <mc:AlternateContent xmlns:mc="http://schemas.openxmlformats.org/markup-compatibility/2006">
              <mc:Choice xmlns:v="urn:schemas-microsoft-com:vml" Requires="v">
                <p:oleObj spid="_x0000_s858137" name="文档" r:id="rId17" imgW="10801985" imgH="2386330" progId="Word.Document.12">
                  <p:embed/>
                </p:oleObj>
              </mc:Choice>
              <mc:Fallback>
                <p:oleObj name="文档" r:id="rId17" imgW="10801985" imgH="2386330" progId="Word.Document.12">
                  <p:embed/>
                  <p:pic>
                    <p:nvPicPr>
                      <p:cNvPr id="0" name="图片 858136"/>
                      <p:cNvPicPr/>
                      <p:nvPr/>
                    </p:nvPicPr>
                    <p:blipFill>
                      <a:blip r:embed="rId18"/>
                      <a:stretch>
                        <a:fillRect/>
                      </a:stretch>
                    </p:blipFill>
                    <p:spPr>
                      <a:xfrm>
                        <a:off x="664219" y="2915195"/>
                        <a:ext cx="10799763" cy="2386013"/>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2"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2" name="矩形 11"/>
          <p:cNvSpPr/>
          <p:nvPr/>
        </p:nvSpPr>
        <p:spPr>
          <a:xfrm>
            <a:off x="454745" y="332656"/>
            <a:ext cx="11282510" cy="2677656"/>
          </a:xfrm>
          <a:prstGeom prst="rect">
            <a:avLst/>
          </a:prstGeom>
        </p:spPr>
        <p:txBody>
          <a:bodyPr wrap="square">
            <a:spAutoFit/>
          </a:bodyPr>
          <a:lstStyle/>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某次灯谜大会共设置</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个不同的谜题，分别藏在如图所示的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只灯笼里，每只灯笼里仅放一个谜题</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并规定一名参与者每次只能取其中一串最下面的一只灯笼并解答里面的谜题，直到答完全部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个谜题，则一名参与者一共有</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种不同的答题顺序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2853589" y="2402030"/>
            <a:ext cx="543739" cy="523220"/>
          </a:xfrm>
          <a:prstGeom prst="rect">
            <a:avLst/>
          </a:prstGeom>
        </p:spPr>
        <p:txBody>
          <a:bodyPr wrap="none">
            <a:spAutoFit/>
          </a:bodyPr>
          <a:lstStyle/>
          <a:p>
            <a:r>
              <a:rPr lang="en-US" altLang="zh-CN" sz="2800" kern="100" dirty="0" smtClean="0">
                <a:solidFill>
                  <a:srgbClr val="C00000"/>
                </a:solidFill>
                <a:latin typeface="Times New Roman" panose="02020603050405020304" pitchFamily="18" charset="0"/>
                <a:ea typeface="方正中等线简体" panose="03000509000000000000" pitchFamily="65" charset="-122"/>
              </a:rPr>
              <a:t>60</a:t>
            </a:r>
            <a:endParaRPr lang="zh-CN" altLang="en-US" dirty="0"/>
          </a:p>
        </p:txBody>
      </p:sp>
      <p:pic>
        <p:nvPicPr>
          <p:cNvPr id="859162" name="Picture 26" descr="7-51"/>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7792" y="3140968"/>
            <a:ext cx="2816417" cy="254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2"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2" name="矩形 11"/>
          <p:cNvSpPr/>
          <p:nvPr/>
        </p:nvSpPr>
        <p:spPr>
          <a:xfrm>
            <a:off x="454745" y="992866"/>
            <a:ext cx="11282510" cy="1284006"/>
          </a:xfrm>
          <a:prstGeom prst="rect">
            <a:avLst/>
          </a:prstGeom>
        </p:spPr>
        <p:txBody>
          <a:bodyPr wrap="square">
            <a:spAutoFit/>
          </a:bodyPr>
          <a:lstStyle/>
          <a:p>
            <a:pPr algn="just">
              <a:lnSpc>
                <a:spcPct val="150000"/>
              </a:lnSpc>
              <a:spcAft>
                <a:spcPts val="0"/>
              </a:spcAft>
              <a:tabLst>
                <a:tab pos="2430780" algn="l"/>
              </a:tabLst>
            </a:pPr>
            <a:r>
              <a:rPr lang="zh-CN" altLang="zh-CN" sz="2800" kern="100">
                <a:latin typeface="Times New Roman" panose="02020603050405020304" pitchFamily="18" charset="0"/>
                <a:ea typeface="黑体" panose="02010609060101010101" charset="-122"/>
                <a:cs typeface="Times New Roman" panose="02020603050405020304" pitchFamily="18" charset="0"/>
              </a:rPr>
              <a:t>因为每次只能取其中一串最下面的一只灯笼内的谜题，每次取灯的顺序确定，</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59162" name="Picture 26" descr="7-51"/>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7792" y="3371031"/>
            <a:ext cx="2816417" cy="254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nvGraphicFramePr>
        <p:xfrm>
          <a:off x="598871" y="226219"/>
          <a:ext cx="8156575" cy="898525"/>
        </p:xfrm>
        <a:graphic>
          <a:graphicData uri="http://schemas.openxmlformats.org/presentationml/2006/ole">
            <mc:AlternateContent xmlns:mc="http://schemas.openxmlformats.org/markup-compatibility/2006">
              <mc:Choice xmlns:v="urn:schemas-microsoft-com:vml" Requires="v">
                <p:oleObj spid="_x0000_s888853" name="文档" r:id="rId18" imgW="8171815" imgH="900430" progId="Word.Document.12">
                  <p:embed/>
                </p:oleObj>
              </mc:Choice>
              <mc:Fallback>
                <p:oleObj name="文档" r:id="rId18" imgW="8171815" imgH="900430" progId="Word.Document.12">
                  <p:embed/>
                  <p:pic>
                    <p:nvPicPr>
                      <p:cNvPr id="0" name="图片 888852"/>
                      <p:cNvPicPr/>
                      <p:nvPr/>
                    </p:nvPicPr>
                    <p:blipFill>
                      <a:blip r:embed="rId19"/>
                      <a:stretch>
                        <a:fillRect/>
                      </a:stretch>
                    </p:blipFill>
                    <p:spPr>
                      <a:xfrm>
                        <a:off x="598871" y="226219"/>
                        <a:ext cx="8156575" cy="898525"/>
                      </a:xfrm>
                      <a:prstGeom prst="rect">
                        <a:avLst/>
                      </a:prstGeom>
                    </p:spPr>
                  </p:pic>
                </p:oleObj>
              </mc:Fallback>
            </mc:AlternateContent>
          </a:graphicData>
        </a:graphic>
      </p:graphicFrame>
      <p:graphicFrame>
        <p:nvGraphicFramePr>
          <p:cNvPr id="23" name="对象 22"/>
          <p:cNvGraphicFramePr>
            <a:graphicFrameLocks noChangeAspect="1"/>
          </p:cNvGraphicFramePr>
          <p:nvPr/>
        </p:nvGraphicFramePr>
        <p:xfrm>
          <a:off x="595313" y="2276872"/>
          <a:ext cx="8112125" cy="977900"/>
        </p:xfrm>
        <a:graphic>
          <a:graphicData uri="http://schemas.openxmlformats.org/presentationml/2006/ole">
            <mc:AlternateContent xmlns:mc="http://schemas.openxmlformats.org/markup-compatibility/2006">
              <mc:Choice xmlns:v="urn:schemas-microsoft-com:vml" Requires="v">
                <p:oleObj spid="_x0000_s888854" name="文档" r:id="rId20" imgW="8171815" imgH="993775" progId="Word.Document.12">
                  <p:embed/>
                </p:oleObj>
              </mc:Choice>
              <mc:Fallback>
                <p:oleObj name="文档" r:id="rId20" imgW="8171815" imgH="993775" progId="Word.Document.12">
                  <p:embed/>
                  <p:pic>
                    <p:nvPicPr>
                      <p:cNvPr id="0" name="图片 888853"/>
                      <p:cNvPicPr/>
                      <p:nvPr/>
                    </p:nvPicPr>
                    <p:blipFill>
                      <a:blip r:embed="rId21"/>
                      <a:stretch>
                        <a:fillRect/>
                      </a:stretch>
                    </p:blipFill>
                    <p:spPr>
                      <a:xfrm>
                        <a:off x="595313" y="2276872"/>
                        <a:ext cx="8112125" cy="9779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859162"/>
                                        </p:tgtEl>
                                        <p:attrNameLst>
                                          <p:attrName>style.visibility</p:attrName>
                                        </p:attrNameLst>
                                      </p:cBhvr>
                                      <p:to>
                                        <p:strVal val="visible"/>
                                      </p:to>
                                    </p:set>
                                    <p:animEffect transition="in" filter="blinds(horizontal)">
                                      <p:cBhvr>
                                        <p:cTn id="10" dur="500"/>
                                        <p:tgtEl>
                                          <p:spTgt spid="85916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linds(horizontal)">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8"/>
          <p:cNvSpPr txBox="1"/>
          <p:nvPr/>
        </p:nvSpPr>
        <p:spPr>
          <a:xfrm>
            <a:off x="1023764" y="168040"/>
            <a:ext cx="2524829" cy="525528"/>
          </a:xfrm>
          <a:prstGeom prst="rect">
            <a:avLst/>
          </a:prstGeom>
          <a:noFill/>
        </p:spPr>
        <p:txBody>
          <a:bodyPr wrap="square" rtlCol="0">
            <a:spAutoFit/>
          </a:bodyPr>
          <a:lstStyle/>
          <a:p>
            <a:pPr>
              <a:lnSpc>
                <a:spcPct val="130000"/>
              </a:lnSpc>
              <a:defRPr/>
            </a:pPr>
            <a:r>
              <a:rPr lang="zh-CN" altLang="en-US" sz="2400" b="1" kern="0" dirty="0" smtClean="0">
                <a:solidFill>
                  <a:schemeClr val="tx1">
                    <a:lumMod val="65000"/>
                    <a:lumOff val="35000"/>
                  </a:schemeClr>
                </a:solidFill>
                <a:latin typeface="微软雅黑" panose="020B0503020204020204" pitchFamily="34" charset="-122"/>
                <a:ea typeface="微软雅黑" panose="020B0503020204020204" pitchFamily="34" charset="-122"/>
              </a:rPr>
              <a:t>拓广探究</a:t>
            </a:r>
            <a:endParaRPr lang="en-US" altLang="zh-CN" sz="24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5" name="Picture 3" descr="C:\Users\Administrator\Desktop\微立体创业计划\005.png"/>
          <p:cNvPicPr>
            <a:picLocks noChangeAspect="1" noChangeArrowheads="1"/>
          </p:cNvPicPr>
          <p:nvPr/>
        </p:nvPicPr>
        <p:blipFill>
          <a:blip r:embed="rId1" cstate="email">
            <a:duotone>
              <a:srgbClr val="5B9BD5">
                <a:shade val="45000"/>
                <a:satMod val="135000"/>
              </a:srgb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6" name="Picture 4" descr="C:\Users\Administrator\Desktop\微立体创业计划\004.png"/>
          <p:cNvPicPr>
            <a:picLocks noChangeAspect="1" noChangeArrowheads="1"/>
          </p:cNvPicPr>
          <p:nvPr/>
        </p:nvPicPr>
        <p:blipFill>
          <a:blip r:embed="rId3" cstate="email">
            <a:duotone>
              <a:prstClr val="black"/>
              <a:srgbClr val="5B9BD5">
                <a:tint val="45000"/>
                <a:satMod val="400000"/>
              </a:srgbClr>
            </a:duotone>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32" name="Rectangle 21">
            <a:hlinkClick r:id="rId4"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5"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6"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7"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8"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9"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10"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1"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12"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3"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4"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5"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6"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1" name="Rectangle 21">
            <a:hlinkClick r:id="rId17"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18"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9" name="Rectangle 21">
            <a:hlinkClick r:id="rId19"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pSp>
        <p:nvGrpSpPr>
          <p:cNvPr id="6" name="组合 5"/>
          <p:cNvGrpSpPr/>
          <p:nvPr/>
        </p:nvGrpSpPr>
        <p:grpSpPr>
          <a:xfrm>
            <a:off x="386501" y="548680"/>
            <a:ext cx="11418999" cy="5393355"/>
            <a:chOff x="386501" y="764704"/>
            <a:chExt cx="11418999" cy="5393355"/>
          </a:xfrm>
        </p:grpSpPr>
        <p:sp>
          <p:nvSpPr>
            <p:cNvPr id="5" name="矩形 4"/>
            <p:cNvSpPr/>
            <p:nvPr/>
          </p:nvSpPr>
          <p:spPr>
            <a:xfrm>
              <a:off x="386501" y="764704"/>
              <a:ext cx="11418999" cy="5262979"/>
            </a:xfrm>
            <a:prstGeom prst="rect">
              <a:avLst/>
            </a:prstGeom>
          </p:spPr>
          <p:txBody>
            <a:bodyPr wrap="square">
              <a:spAutoFit/>
            </a:bodyPr>
            <a:lstStyle/>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rPr>
                <a:t>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在探索系数</a:t>
              </a:r>
              <a:r>
                <a:rPr lang="en-US" altLang="zh-CN" sz="2800" i="1" kern="100" dirty="0">
                  <a:latin typeface="Times New Roman" panose="02020603050405020304" pitchFamily="18" charset="0"/>
                  <a:ea typeface="方正中等线简体" panose="03000509000000000000" pitchFamily="65" charset="-122"/>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rPr>
                <a:t>ω</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rPr>
                <a:t>φ</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对函数</a:t>
              </a:r>
              <a:r>
                <a:rPr lang="en-US" altLang="zh-CN" sz="2800" i="1" kern="100" dirty="0">
                  <a:latin typeface="Times New Roman" panose="02020603050405020304" pitchFamily="18" charset="0"/>
                  <a:ea typeface="方正中等线简体" panose="03000509000000000000" pitchFamily="65" charset="-122"/>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rPr>
                <a:t>A</a:t>
              </a:r>
              <a:r>
                <a:rPr lang="en-US" altLang="zh-CN" sz="2800" kern="100" dirty="0" err="1">
                  <a:latin typeface="Times New Roman" panose="02020603050405020304" pitchFamily="18" charset="0"/>
                  <a:ea typeface="方正中等线简体" panose="03000509000000000000" pitchFamily="65" charset="-122"/>
                </a:rPr>
                <a:t>sin</a:t>
              </a:r>
              <a:r>
                <a:rPr lang="en-US" altLang="zh-CN" sz="2800" kern="100" dirty="0">
                  <a:latin typeface="Times New Roman" panose="02020603050405020304" pitchFamily="18" charset="0"/>
                  <a:ea typeface="方正中等线简体" panose="03000509000000000000" pitchFamily="65" charset="-122"/>
                </a:rPr>
                <a:t>(</a:t>
              </a:r>
              <a:r>
                <a:rPr lang="en-US" altLang="zh-CN" sz="2800" i="1" kern="100" dirty="0" err="1">
                  <a:latin typeface="Times New Roman" panose="02020603050405020304" pitchFamily="18" charset="0"/>
                  <a:ea typeface="方正中等线简体" panose="03000509000000000000" pitchFamily="65" charset="-122"/>
                </a:rPr>
                <a:t>ωx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rPr>
                <a:t>φ</a:t>
              </a: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rPr>
                <a:t>b</a:t>
              </a:r>
              <a:r>
                <a:rPr lang="en-US" altLang="zh-CN" sz="2800" kern="100" dirty="0">
                  <a:latin typeface="Times New Roman" panose="02020603050405020304" pitchFamily="18" charset="0"/>
                  <a:ea typeface="方正中等线简体" panose="03000509000000000000" pitchFamily="65" charset="-122"/>
                </a:rPr>
                <a:t>(</a:t>
              </a:r>
              <a:r>
                <a:rPr lang="en-US" altLang="zh-CN" sz="2800" i="1" kern="100" dirty="0">
                  <a:latin typeface="Times New Roman" panose="02020603050405020304" pitchFamily="18" charset="0"/>
                  <a:ea typeface="方正中等线简体" panose="03000509000000000000" pitchFamily="65" charset="-122"/>
                </a:rPr>
                <a:t>A</a:t>
              </a:r>
              <a:r>
                <a:rPr lang="en-US" altLang="zh-CN" sz="2800" kern="100" dirty="0">
                  <a:latin typeface="Times New Roman" panose="02020603050405020304" pitchFamily="18" charset="0"/>
                  <a:ea typeface="方正中等线简体" panose="03000509000000000000" pitchFamily="65" charset="-122"/>
                </a:rPr>
                <a:t>&gt;0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rPr>
                <a:t>ω</a:t>
              </a:r>
              <a:r>
                <a:rPr lang="en-US" altLang="zh-CN" sz="2800" kern="100" dirty="0">
                  <a:latin typeface="Times New Roman" panose="02020603050405020304" pitchFamily="18" charset="0"/>
                  <a:ea typeface="方正中等线简体" panose="03000509000000000000" pitchFamily="65" charset="-122"/>
                </a:rPr>
                <a:t>&gt;0)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图象的影响时，我们发现，系数</a:t>
              </a:r>
              <a:r>
                <a:rPr lang="en-US" altLang="zh-CN" sz="2800" i="1" kern="100" dirty="0">
                  <a:latin typeface="Times New Roman" panose="02020603050405020304" pitchFamily="18" charset="0"/>
                  <a:ea typeface="方正中等线简体" panose="03000509000000000000" pitchFamily="65" charset="-122"/>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对其影响是图象上所有点的纵坐标伸长或缩短，通常称为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振幅变换</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；系数</a:t>
              </a:r>
              <a:r>
                <a:rPr lang="en-US" altLang="zh-CN" sz="2800" i="1" kern="100" dirty="0">
                  <a:latin typeface="Times New Roman" panose="02020603050405020304" pitchFamily="18" charset="0"/>
                  <a:ea typeface="方正中等线简体" panose="03000509000000000000" pitchFamily="65" charset="-122"/>
                </a:rPr>
                <a:t>ω</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对其影响是图象上所有点的横坐标伸长或缩短，通常称为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周期变换</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；系数</a:t>
              </a:r>
              <a:r>
                <a:rPr lang="en-US" altLang="zh-CN" sz="2800" i="1" kern="100" dirty="0">
                  <a:latin typeface="Times New Roman" panose="02020603050405020304" pitchFamily="18" charset="0"/>
                  <a:ea typeface="方正中等线简体" panose="03000509000000000000" pitchFamily="65" charset="-122"/>
                </a:rPr>
                <a:t>φ</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对其影响是图象上所有点向左或向右平移，通常称为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左右平移变换</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；系数</a:t>
              </a:r>
              <a:r>
                <a:rPr lang="en-US" altLang="zh-CN" sz="2800" i="1" kern="100" dirty="0">
                  <a:latin typeface="Times New Roman" panose="02020603050405020304" pitchFamily="18" charset="0"/>
                  <a:ea typeface="方正中等线简体" panose="03000509000000000000" pitchFamily="65" charset="-122"/>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对其影响是图象上所有点向上或向下平移，通常称为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上下平移变换</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运用上述四种变换，若函数</a:t>
              </a:r>
              <a:r>
                <a:rPr lang="en-US" altLang="zh-CN" sz="2800" i="1" kern="100" dirty="0">
                  <a:latin typeface="Times New Roman" panose="02020603050405020304" pitchFamily="18" charset="0"/>
                  <a:ea typeface="方正中等线简体" panose="03000509000000000000" pitchFamily="65" charset="-122"/>
                </a:rPr>
                <a:t>f</a:t>
              </a:r>
              <a:r>
                <a:rPr lang="en-US" altLang="zh-CN" sz="2800" kern="100" dirty="0">
                  <a:latin typeface="Times New Roman" panose="02020603050405020304" pitchFamily="18" charset="0"/>
                  <a:ea typeface="方正中等线简体" panose="03000509000000000000" pitchFamily="65" charset="-122"/>
                </a:rPr>
                <a:t>(</a:t>
              </a:r>
              <a:r>
                <a:rPr lang="en-US" altLang="zh-CN" sz="2800" i="1" kern="100" dirty="0">
                  <a:latin typeface="Times New Roman" panose="02020603050405020304" pitchFamily="18" charset="0"/>
                  <a:ea typeface="方正中等线简体" panose="03000509000000000000" pitchFamily="65" charset="-122"/>
                </a:rPr>
                <a:t>x</a:t>
              </a: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rPr>
                <a:t>sin </a:t>
              </a:r>
              <a:r>
                <a:rPr lang="en-US" altLang="zh-CN" sz="2800" i="1" kern="100" dirty="0">
                  <a:latin typeface="Times New Roman" panose="02020603050405020304" pitchFamily="18" charset="0"/>
                  <a:ea typeface="方正中等线简体" panose="03000509000000000000" pitchFamily="65" charset="-122"/>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的图象经过四步变换得到函数</a:t>
              </a:r>
              <a:r>
                <a:rPr lang="en-US" altLang="zh-CN" sz="2800" i="1" kern="100" dirty="0">
                  <a:latin typeface="Times New Roman" panose="02020603050405020304" pitchFamily="18" charset="0"/>
                  <a:ea typeface="方正中等线简体" panose="03000509000000000000" pitchFamily="65" charset="-122"/>
                </a:rPr>
                <a:t>g</a:t>
              </a:r>
              <a:r>
                <a:rPr lang="en-US" altLang="zh-CN" sz="2800" kern="100" dirty="0">
                  <a:latin typeface="Times New Roman" panose="02020603050405020304" pitchFamily="18" charset="0"/>
                  <a:ea typeface="方正中等线简体" panose="03000509000000000000" pitchFamily="65" charset="-122"/>
                </a:rPr>
                <a:t>(</a:t>
              </a:r>
              <a:r>
                <a:rPr lang="en-US" altLang="zh-CN" sz="2800" i="1" kern="100" dirty="0">
                  <a:latin typeface="Times New Roman" panose="02020603050405020304" pitchFamily="18" charset="0"/>
                  <a:ea typeface="方正中等线简体" panose="03000509000000000000" pitchFamily="65" charset="-122"/>
                </a:rPr>
                <a:t>x</a:t>
              </a: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rPr>
                <a:t>2sin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的图象，且已知其中有一步是向右</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平移</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个</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单位长度，则变换的方法共有</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nvGraphicFramePr>
          <p:xfrm>
            <a:off x="9285618" y="4496064"/>
            <a:ext cx="1489075" cy="1038225"/>
          </p:xfrm>
          <a:graphic>
            <a:graphicData uri="http://schemas.openxmlformats.org/presentationml/2006/ole">
              <mc:AlternateContent xmlns:mc="http://schemas.openxmlformats.org/markup-compatibility/2006">
                <mc:Choice xmlns:v="urn:schemas-microsoft-com:vml" Requires="v">
                  <p:oleObj spid="_x0000_s860190" name="文档" r:id="rId20" imgW="1492885" imgH="1041400" progId="Word.Document.12">
                    <p:embed/>
                  </p:oleObj>
                </mc:Choice>
                <mc:Fallback>
                  <p:oleObj name="文档" r:id="rId20" imgW="1492885" imgH="1041400" progId="Word.Document.12">
                    <p:embed/>
                    <p:pic>
                      <p:nvPicPr>
                        <p:cNvPr id="0" name="图片 860189"/>
                        <p:cNvPicPr/>
                        <p:nvPr/>
                      </p:nvPicPr>
                      <p:blipFill>
                        <a:blip r:embed="rId21"/>
                        <a:stretch>
                          <a:fillRect/>
                        </a:stretch>
                      </p:blipFill>
                      <p:spPr>
                        <a:xfrm>
                          <a:off x="9285618" y="4496064"/>
                          <a:ext cx="1489075" cy="1038225"/>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5918599" y="5167459"/>
            <a:ext cx="641350" cy="990600"/>
          </p:xfrm>
          <a:graphic>
            <a:graphicData uri="http://schemas.openxmlformats.org/presentationml/2006/ole">
              <mc:AlternateContent xmlns:mc="http://schemas.openxmlformats.org/markup-compatibility/2006">
                <mc:Choice xmlns:v="urn:schemas-microsoft-com:vml" Requires="v">
                  <p:oleObj spid="_x0000_s860191" name="文档" r:id="rId22" imgW="643255" imgH="991870" progId="Word.Document.12">
                    <p:embed/>
                  </p:oleObj>
                </mc:Choice>
                <mc:Fallback>
                  <p:oleObj name="文档" r:id="rId22" imgW="643255" imgH="991870" progId="Word.Document.12">
                    <p:embed/>
                    <p:pic>
                      <p:nvPicPr>
                        <p:cNvPr id="0" name="图片 860190"/>
                        <p:cNvPicPr/>
                        <p:nvPr/>
                      </p:nvPicPr>
                      <p:blipFill>
                        <a:blip r:embed="rId23"/>
                        <a:stretch>
                          <a:fillRect/>
                        </a:stretch>
                      </p:blipFill>
                      <p:spPr>
                        <a:xfrm>
                          <a:off x="5918599" y="5167459"/>
                          <a:ext cx="641350" cy="990600"/>
                        </a:xfrm>
                        <a:prstGeom prst="rect">
                          <a:avLst/>
                        </a:prstGeom>
                      </p:spPr>
                    </p:pic>
                  </p:oleObj>
                </mc:Fallback>
              </mc:AlternateContent>
            </a:graphicData>
          </a:graphic>
        </p:graphicFrame>
      </p:grpSp>
      <p:sp>
        <p:nvSpPr>
          <p:cNvPr id="8" name="矩形 7"/>
          <p:cNvSpPr/>
          <p:nvPr/>
        </p:nvSpPr>
        <p:spPr>
          <a:xfrm>
            <a:off x="392256" y="5685196"/>
            <a:ext cx="11176351" cy="738664"/>
          </a:xfrm>
          <a:prstGeom prst="rect">
            <a:avLst/>
          </a:prstGeom>
        </p:spPr>
        <p:txBody>
          <a:bodyPr wrap="square">
            <a:spAutoFit/>
          </a:bodyPr>
          <a:lstStyle/>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C.16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D.24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0" name="TextBox 19"/>
          <p:cNvSpPr txBox="1"/>
          <p:nvPr/>
        </p:nvSpPr>
        <p:spPr>
          <a:xfrm>
            <a:off x="2097491" y="5685196"/>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1"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9"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623392" y="846687"/>
            <a:ext cx="11117758" cy="1284006"/>
          </a:xfrm>
          <a:prstGeom prst="rect">
            <a:avLst/>
          </a:prstGeom>
        </p:spPr>
        <p:txBody>
          <a:bodyPr wrap="square">
            <a:spAutoFit/>
          </a:bodyPr>
          <a:lstStyle/>
          <a:p>
            <a:pPr algn="just">
              <a:lnSpc>
                <a:spcPct val="150000"/>
              </a:lnSpc>
              <a:spcAft>
                <a:spcPts val="0"/>
              </a:spcAft>
              <a:tabLst>
                <a:tab pos="2430780" algn="l"/>
              </a:tabLs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根据题意，该图象变换的过程有振幅变换、周期变换、左右平移变换和上下平移变换共四步，</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679891" y="2070823"/>
          <a:ext cx="8156575" cy="1133475"/>
        </p:xfrm>
        <a:graphic>
          <a:graphicData uri="http://schemas.openxmlformats.org/presentationml/2006/ole">
            <mc:AlternateContent xmlns:mc="http://schemas.openxmlformats.org/markup-compatibility/2006">
              <mc:Choice xmlns:v="urn:schemas-microsoft-com:vml" Requires="v">
                <p:oleObj spid="_x0000_s889876" name="文档" r:id="rId17" imgW="8171815" imgH="1137285" progId="Word.Document.12">
                  <p:embed/>
                </p:oleObj>
              </mc:Choice>
              <mc:Fallback>
                <p:oleObj name="文档" r:id="rId17" imgW="8171815" imgH="1137285" progId="Word.Document.12">
                  <p:embed/>
                  <p:pic>
                    <p:nvPicPr>
                      <p:cNvPr id="0" name="图片 889875"/>
                      <p:cNvPicPr/>
                      <p:nvPr/>
                    </p:nvPicPr>
                    <p:blipFill>
                      <a:blip r:embed="rId18"/>
                      <a:stretch>
                        <a:fillRect/>
                      </a:stretch>
                    </p:blipFill>
                    <p:spPr>
                      <a:xfrm>
                        <a:off x="679891" y="2070823"/>
                        <a:ext cx="8156575" cy="1133475"/>
                      </a:xfrm>
                      <a:prstGeom prst="rect">
                        <a:avLst/>
                      </a:prstGeom>
                    </p:spPr>
                  </p:pic>
                </p:oleObj>
              </mc:Fallback>
            </mc:AlternateContent>
          </a:graphicData>
        </a:graphic>
      </p:graphicFrame>
      <p:sp>
        <p:nvSpPr>
          <p:cNvPr id="20" name="矩形 19"/>
          <p:cNvSpPr/>
          <p:nvPr/>
        </p:nvSpPr>
        <p:spPr>
          <a:xfrm>
            <a:off x="623392" y="2934919"/>
            <a:ext cx="11117758" cy="637675"/>
          </a:xfrm>
          <a:prstGeom prst="rect">
            <a:avLst/>
          </a:prstGeom>
        </p:spPr>
        <p:txBody>
          <a:bodyPr wrap="square">
            <a:spAutoFit/>
          </a:bodyPr>
          <a:lstStyle/>
          <a:p>
            <a:pPr algn="just">
              <a:lnSpc>
                <a:spcPct val="150000"/>
              </a:lnSpc>
              <a:spcAft>
                <a:spcPts val="0"/>
              </a:spcAft>
              <a:tabLst>
                <a:tab pos="2430780" algn="l"/>
              </a:tabLst>
            </a:pPr>
            <a:r>
              <a:rPr lang="zh-CN" altLang="zh-CN" sz="2800" kern="100">
                <a:latin typeface="Times New Roman" panose="02020603050405020304" pitchFamily="18" charset="0"/>
                <a:ea typeface="黑体" panose="02010609060101010101" charset="-122"/>
                <a:cs typeface="Times New Roman" panose="02020603050405020304" pitchFamily="18" charset="0"/>
              </a:rPr>
              <a:t>所以要求左右平移变换在周期变换之前，</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1" name="对象 20"/>
          <p:cNvGraphicFramePr>
            <a:graphicFrameLocks noChangeAspect="1"/>
          </p:cNvGraphicFramePr>
          <p:nvPr/>
        </p:nvGraphicFramePr>
        <p:xfrm>
          <a:off x="679891" y="3591669"/>
          <a:ext cx="8156575" cy="1133475"/>
        </p:xfrm>
        <a:graphic>
          <a:graphicData uri="http://schemas.openxmlformats.org/presentationml/2006/ole">
            <mc:AlternateContent xmlns:mc="http://schemas.openxmlformats.org/markup-compatibility/2006">
              <mc:Choice xmlns:v="urn:schemas-microsoft-com:vml" Requires="v">
                <p:oleObj spid="_x0000_s889877" name="文档" r:id="rId19" imgW="8171815" imgH="1137285" progId="Word.Document.12">
                  <p:embed/>
                </p:oleObj>
              </mc:Choice>
              <mc:Fallback>
                <p:oleObj name="文档" r:id="rId19" imgW="8171815" imgH="1137285" progId="Word.Document.12">
                  <p:embed/>
                  <p:pic>
                    <p:nvPicPr>
                      <p:cNvPr id="0" name="图片 889876"/>
                      <p:cNvPicPr/>
                      <p:nvPr/>
                    </p:nvPicPr>
                    <p:blipFill>
                      <a:blip r:embed="rId20"/>
                      <a:stretch>
                        <a:fillRect/>
                      </a:stretch>
                    </p:blipFill>
                    <p:spPr>
                      <a:xfrm>
                        <a:off x="679891" y="3591669"/>
                        <a:ext cx="8156575" cy="113347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blinds(horizontal)">
                                      <p:cBhvr>
                                        <p:cTn id="17" dur="500"/>
                                        <p:tgtEl>
                                          <p:spTgt spid="2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25370" y="966064"/>
            <a:ext cx="11341260" cy="2031325"/>
          </a:xfrm>
          <a:prstGeom prst="rect">
            <a:avLst/>
          </a:prstGeom>
        </p:spPr>
        <p:txBody>
          <a:bodyPr wrap="square">
            <a:spAutoFit/>
          </a:bodyPr>
          <a:lstStyle/>
          <a:p>
            <a:pPr algn="just">
              <a:lnSpc>
                <a:spcPct val="150000"/>
              </a:lnSpc>
              <a:spcAft>
                <a:spcPts val="0"/>
              </a:spcAft>
              <a:tabLst>
                <a:tab pos="243078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16.</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现在要把一条路上</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盏路灯全部改装成彩色路灯</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如果彩色路灯有红、黄、蓝共三种颜色，在安装时要求相同颜色的路灯不能相邻，而且每种颜色的路灯至少要有</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盏，那么有多少种不同的安装方法？</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25370" y="337811"/>
            <a:ext cx="11341260" cy="5827493"/>
          </a:xfrm>
          <a:prstGeom prst="rect">
            <a:avLst/>
          </a:prstGeom>
        </p:spPr>
        <p:txBody>
          <a:bodyPr wrap="square">
            <a:spAutoFit/>
          </a:bodyPr>
          <a:lstStyle/>
          <a:p>
            <a:pPr algn="just">
              <a:lnSpc>
                <a:spcPct val="150000"/>
              </a:lnSpc>
              <a:spcAft>
                <a:spcPts val="0"/>
              </a:spcAft>
              <a:tabLst>
                <a:tab pos="2430780" algn="l"/>
              </a:tabLs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安装时要求相同颜色的路灯不能相邻，而且每种颜色的路灯至少要有</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盏，这说明三种颜色的路灯的分配情况只能是</a:t>
            </a:r>
            <a:r>
              <a:rPr lang="en-US" altLang="zh-CN" sz="2800" kern="100" dirty="0">
                <a:latin typeface="Times New Roman" panose="02020603050405020304" pitchFamily="18" charset="0"/>
                <a:ea typeface="黑体" panose="02010609060101010101" charset="-122"/>
                <a:cs typeface="Courier New" panose="02070309020205020404" pitchFamily="49" charset="0"/>
              </a:rPr>
              <a:t>2,2,3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盏的形式</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430780" algn="l"/>
              </a:tabLs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先讨论颜色，在选择颜色时有</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种方法，选好了一种颜色后，安装时采用插空的方式</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430780" algn="l"/>
              </a:tabLs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下面不妨就选择的是两盏红灯、两盏黄灯、三盏蓝灯来讨论</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430780" algn="l"/>
              </a:tabLs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先排两盏红灯、两盏黄灯，若两盏红灯、两盏黄灯分别两两相邻，有</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种排法，则蓝灯有</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种排法，共有</a:t>
            </a:r>
            <a:r>
              <a:rPr lang="en-US" altLang="zh-CN" sz="2800" kern="100" dirty="0">
                <a:latin typeface="Times New Roman" panose="02020603050405020304" pitchFamily="18" charset="0"/>
                <a:ea typeface="黑体" panose="02010609060101010101" charset="-122"/>
                <a:cs typeface="Courier New" panose="02070309020205020404" pitchFamily="49" charset="0"/>
              </a:rPr>
              <a:t>6</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种不同的安装方法；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430780" algn="l"/>
              </a:tabLs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若两盏红灯、两盏黄灯分别两两不相邻，有</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种排法，再把蓝灯安排下去有</a:t>
            </a:r>
            <a:r>
              <a:rPr lang="en-US" altLang="zh-CN" sz="2800" kern="100" dirty="0">
                <a:latin typeface="Times New Roman" panose="02020603050405020304" pitchFamily="18" charset="0"/>
                <a:ea typeface="黑体" panose="02010609060101010101" charset="-122"/>
                <a:cs typeface="Courier New" panose="02070309020205020404" pitchFamily="49" charset="0"/>
              </a:rPr>
              <a:t>10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种安装方法，所以有</a:t>
            </a:r>
            <a:r>
              <a:rPr lang="en-US" altLang="zh-CN" sz="2800" kern="100" dirty="0">
                <a:latin typeface="Times New Roman" panose="02020603050405020304" pitchFamily="18" charset="0"/>
                <a:ea typeface="黑体" panose="02010609060101010101" charset="-122"/>
                <a:cs typeface="Courier New" panose="02070309020205020404" pitchFamily="49" charset="0"/>
              </a:rPr>
              <a:t>20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种不同的安装方法</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25370" y="1327845"/>
            <a:ext cx="11341260" cy="1957139"/>
          </a:xfrm>
          <a:prstGeom prst="rect">
            <a:avLst/>
          </a:prstGeom>
        </p:spPr>
        <p:txBody>
          <a:bodyPr wrap="square">
            <a:spAutoFit/>
          </a:bodyPr>
          <a:lstStyle/>
          <a:p>
            <a:pPr algn="just">
              <a:lnSpc>
                <a:spcPct val="150000"/>
              </a:lnSpc>
              <a:spcAft>
                <a:spcPts val="0"/>
              </a:spcAft>
              <a:tabLst>
                <a:tab pos="2430780" algn="l"/>
              </a:tabLs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若</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两盏红灯、两盏黄灯恰有一种颜色相邻，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430780" algn="l"/>
              </a:tabLs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则有</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6</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不同的安装方法</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430780" algn="l"/>
              </a:tabLs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综上，共有</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(6</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114(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种</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不同的安装方法</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1" name="返回">
            <a:hlinkClick r:id="rId17" action="ppaction://hlinksldjump"/>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419FC0"/>
        </a:solidFill>
        <a:effectLst/>
      </p:bgPr>
    </p:bg>
    <p:spTree>
      <p:nvGrpSpPr>
        <p:cNvPr id="1" name=""/>
        <p:cNvGrpSpPr/>
        <p:nvPr/>
      </p:nvGrpSpPr>
      <p:grpSpPr>
        <a:xfrm>
          <a:off x="0" y="0"/>
          <a:ext cx="0" cy="0"/>
          <a:chOff x="0" y="0"/>
          <a:chExt cx="0" cy="0"/>
        </a:xfrm>
      </p:grpSpPr>
      <p:sp>
        <p:nvSpPr>
          <p:cNvPr id="4" name="矩形 3"/>
          <p:cNvSpPr/>
          <p:nvPr/>
        </p:nvSpPr>
        <p:spPr>
          <a:xfrm>
            <a:off x="982662" y="2060345"/>
            <a:ext cx="11209337" cy="2223358"/>
          </a:xfrm>
          <a:prstGeom prst="rect">
            <a:avLst/>
          </a:prstGeom>
          <a:solidFill>
            <a:schemeClr val="bg1"/>
          </a:solidFill>
          <a:ln w="28575">
            <a:noFill/>
          </a:ln>
        </p:spPr>
        <p:txBody>
          <a:bodyPr anchor="ctr"/>
          <a:lstStyle/>
          <a:p>
            <a:pPr algn="ctr"/>
            <a:endParaRPr lang="zh-CN" altLang="en-US" sz="5400">
              <a:solidFill>
                <a:srgbClr val="F5C131">
                  <a:lumMod val="20000"/>
                  <a:lumOff val="80000"/>
                </a:srgbClr>
              </a:solidFill>
              <a:latin typeface="微软雅黑" panose="020B0503020204020204" pitchFamily="34" charset="-122"/>
            </a:endParaRPr>
          </a:p>
        </p:txBody>
      </p:sp>
      <p:sp>
        <p:nvSpPr>
          <p:cNvPr id="8" name="Freeform 7"/>
          <p:cNvSpPr/>
          <p:nvPr/>
        </p:nvSpPr>
        <p:spPr bwMode="auto">
          <a:xfrm>
            <a:off x="9044890" y="1799381"/>
            <a:ext cx="2298700" cy="5059363"/>
          </a:xfrm>
          <a:custGeom>
            <a:avLst/>
            <a:gdLst>
              <a:gd name="T0" fmla="*/ 1448 w 1448"/>
              <a:gd name="T1" fmla="*/ 0 h 3187"/>
              <a:gd name="T2" fmla="*/ 1323 w 1448"/>
              <a:gd name="T3" fmla="*/ 0 h 3187"/>
              <a:gd name="T4" fmla="*/ 0 w 1448"/>
              <a:gd name="T5" fmla="*/ 3187 h 3187"/>
              <a:gd name="T6" fmla="*/ 121 w 1448"/>
              <a:gd name="T7" fmla="*/ 3187 h 3187"/>
              <a:gd name="T8" fmla="*/ 1448 w 1448"/>
              <a:gd name="T9" fmla="*/ 0 h 3187"/>
            </a:gdLst>
            <a:ahLst/>
            <a:cxnLst>
              <a:cxn ang="0">
                <a:pos x="T0" y="T1"/>
              </a:cxn>
              <a:cxn ang="0">
                <a:pos x="T2" y="T3"/>
              </a:cxn>
              <a:cxn ang="0">
                <a:pos x="T4" y="T5"/>
              </a:cxn>
              <a:cxn ang="0">
                <a:pos x="T6" y="T7"/>
              </a:cxn>
              <a:cxn ang="0">
                <a:pos x="T8" y="T9"/>
              </a:cxn>
            </a:cxnLst>
            <a:rect l="0" t="0" r="r" b="b"/>
            <a:pathLst>
              <a:path w="1448" h="3187">
                <a:moveTo>
                  <a:pt x="1448" y="0"/>
                </a:moveTo>
                <a:lnTo>
                  <a:pt x="1323" y="0"/>
                </a:lnTo>
                <a:lnTo>
                  <a:pt x="0" y="3187"/>
                </a:lnTo>
                <a:lnTo>
                  <a:pt x="121" y="3187"/>
                </a:lnTo>
                <a:lnTo>
                  <a:pt x="1448" y="0"/>
                </a:lnTo>
                <a:close/>
              </a:path>
            </a:pathLst>
          </a:custGeom>
          <a:solidFill>
            <a:srgbClr val="2BA1CB">
              <a:alpha val="7000"/>
            </a:srgbClr>
          </a:solidFill>
          <a:ln>
            <a:noFill/>
          </a:ln>
        </p:spPr>
        <p:txBody>
          <a:bodyPr vert="horz" wrap="square" lIns="91440" tIns="45720" rIns="91440" bIns="45720" numCol="1" anchor="t" anchorCtr="0" compatLnSpc="1"/>
          <a:lstStyle/>
          <a:p>
            <a:endParaRPr lang="zh-CN" altLang="en-US"/>
          </a:p>
        </p:txBody>
      </p:sp>
      <p:sp>
        <p:nvSpPr>
          <p:cNvPr id="3" name="Freeform 7"/>
          <p:cNvSpPr/>
          <p:nvPr/>
        </p:nvSpPr>
        <p:spPr bwMode="auto">
          <a:xfrm>
            <a:off x="8886245" y="-9526"/>
            <a:ext cx="2298700" cy="5059363"/>
          </a:xfrm>
          <a:custGeom>
            <a:avLst/>
            <a:gdLst>
              <a:gd name="T0" fmla="*/ 1448 w 1448"/>
              <a:gd name="T1" fmla="*/ 0 h 3187"/>
              <a:gd name="T2" fmla="*/ 1323 w 1448"/>
              <a:gd name="T3" fmla="*/ 0 h 3187"/>
              <a:gd name="T4" fmla="*/ 0 w 1448"/>
              <a:gd name="T5" fmla="*/ 3187 h 3187"/>
              <a:gd name="T6" fmla="*/ 121 w 1448"/>
              <a:gd name="T7" fmla="*/ 3187 h 3187"/>
              <a:gd name="T8" fmla="*/ 1448 w 1448"/>
              <a:gd name="T9" fmla="*/ 0 h 3187"/>
            </a:gdLst>
            <a:ahLst/>
            <a:cxnLst>
              <a:cxn ang="0">
                <a:pos x="T0" y="T1"/>
              </a:cxn>
              <a:cxn ang="0">
                <a:pos x="T2" y="T3"/>
              </a:cxn>
              <a:cxn ang="0">
                <a:pos x="T4" y="T5"/>
              </a:cxn>
              <a:cxn ang="0">
                <a:pos x="T6" y="T7"/>
              </a:cxn>
              <a:cxn ang="0">
                <a:pos x="T8" y="T9"/>
              </a:cxn>
            </a:cxnLst>
            <a:rect l="0" t="0" r="r" b="b"/>
            <a:pathLst>
              <a:path w="1448" h="3187">
                <a:moveTo>
                  <a:pt x="1448" y="0"/>
                </a:moveTo>
                <a:lnTo>
                  <a:pt x="1323" y="0"/>
                </a:lnTo>
                <a:lnTo>
                  <a:pt x="0" y="3187"/>
                </a:lnTo>
                <a:lnTo>
                  <a:pt x="121" y="3187"/>
                </a:lnTo>
                <a:lnTo>
                  <a:pt x="1448" y="0"/>
                </a:lnTo>
                <a:close/>
              </a:path>
            </a:pathLst>
          </a:custGeom>
          <a:solidFill>
            <a:schemeClr val="bg1">
              <a:lumMod val="95000"/>
              <a:alpha val="30000"/>
            </a:schemeClr>
          </a:solidFill>
          <a:ln>
            <a:noFill/>
          </a:ln>
        </p:spPr>
        <p:txBody>
          <a:bodyPr vert="horz" wrap="square" lIns="91440" tIns="45720" rIns="91440" bIns="45720" numCol="1" anchor="t" anchorCtr="0" compatLnSpc="1"/>
          <a:lstStyle/>
          <a:p>
            <a:endParaRPr lang="zh-CN" altLang="en-US"/>
          </a:p>
        </p:txBody>
      </p:sp>
      <p:sp>
        <p:nvSpPr>
          <p:cNvPr id="9" name="矩形 8"/>
          <p:cNvSpPr/>
          <p:nvPr/>
        </p:nvSpPr>
        <p:spPr>
          <a:xfrm>
            <a:off x="3255955" y="2328244"/>
            <a:ext cx="4648455" cy="670088"/>
          </a:xfrm>
          <a:prstGeom prst="rect">
            <a:avLst/>
          </a:prstGeom>
        </p:spPr>
        <p:txBody>
          <a:bodyPr wrap="square" lIns="91410" tIns="45704" rIns="91410" bIns="45704">
            <a:spAutoFit/>
          </a:bodyPr>
          <a:lstStyle/>
          <a:p>
            <a:pPr algn="ctr">
              <a:lnSpc>
                <a:spcPct val="130000"/>
              </a:lnSpc>
              <a:defRPr/>
            </a:pPr>
            <a:r>
              <a:rPr lang="zh-CN" altLang="en-US" sz="3200" b="1" dirty="0">
                <a:solidFill>
                  <a:schemeClr val="tx1">
                    <a:lumMod val="50000"/>
                    <a:lumOff val="50000"/>
                  </a:schemeClr>
                </a:solidFill>
                <a:latin typeface="微软雅黑" panose="020B0503020204020204" pitchFamily="34" charset="-122"/>
              </a:rPr>
              <a:t>本课结束</a:t>
            </a:r>
            <a:endParaRPr lang="zh-CN" altLang="en-US" sz="3200" b="1" dirty="0">
              <a:solidFill>
                <a:schemeClr val="tx1">
                  <a:lumMod val="50000"/>
                  <a:lumOff val="50000"/>
                </a:schemeClr>
              </a:solidFill>
              <a:latin typeface="微软雅黑" panose="020B0503020204020204" pitchFamily="34" charset="-122"/>
            </a:endParaRPr>
          </a:p>
        </p:txBody>
      </p:sp>
      <p:sp>
        <p:nvSpPr>
          <p:cNvPr id="10" name="标题 1"/>
          <p:cNvSpPr txBox="1"/>
          <p:nvPr/>
        </p:nvSpPr>
        <p:spPr>
          <a:xfrm>
            <a:off x="1847528" y="3092009"/>
            <a:ext cx="7465308"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latin typeface="微软雅黑" panose="020B0503020204020204" pitchFamily="34" charset="-122"/>
              </a:rPr>
              <a:t>更多精彩内容请登录：</a:t>
            </a:r>
            <a:r>
              <a:rPr lang="en-US" altLang="zh-CN" sz="2700" b="1" dirty="0" smtClean="0">
                <a:latin typeface="微软雅黑" panose="020B0503020204020204" pitchFamily="34" charset="-122"/>
              </a:rPr>
              <a:t>www.xinjiaoyu.com</a:t>
            </a:r>
            <a:endParaRPr lang="zh-CN" altLang="en-US" sz="2700" b="1" dirty="0">
              <a:latin typeface="微软雅黑" panose="020B0503020204020204" pitchFamily="34" charset="-122"/>
            </a:endParaRPr>
          </a:p>
        </p:txBody>
      </p:sp>
      <p:sp>
        <p:nvSpPr>
          <p:cNvPr id="11" name="任意多边形 3"/>
          <p:cNvSpPr/>
          <p:nvPr/>
        </p:nvSpPr>
        <p:spPr>
          <a:xfrm>
            <a:off x="509901" y="395342"/>
            <a:ext cx="945521" cy="1046808"/>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435">
                                          <p:stCondLst>
                                            <p:cond delay="0"/>
                                          </p:stCondLst>
                                        </p:cTn>
                                        <p:tgtEl>
                                          <p:spTgt spid="10"/>
                                        </p:tgtEl>
                                      </p:cBhvr>
                                    </p:animEffect>
                                    <p:anim calcmode="lin" valueType="num">
                                      <p:cBhvr>
                                        <p:cTn id="8" dur="1367"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0"/>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0"/>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0"/>
                                        </p:tgtEl>
                                        <p:attrNameLst>
                                          <p:attrName>ppt_y</p:attrName>
                                        </p:attrNameLst>
                                      </p:cBhvr>
                                      <p:tavLst>
                                        <p:tav tm="0" fmla="#ppt_y-sin(pi*$)/81">
                                          <p:val>
                                            <p:fltVal val="0"/>
                                          </p:val>
                                        </p:tav>
                                        <p:tav tm="100000">
                                          <p:val>
                                            <p:fltVal val="1"/>
                                          </p:val>
                                        </p:tav>
                                      </p:tavLst>
                                    </p:anim>
                                    <p:animScale>
                                      <p:cBhvr>
                                        <p:cTn id="13" dur="20">
                                          <p:stCondLst>
                                            <p:cond delay="487"/>
                                          </p:stCondLst>
                                        </p:cTn>
                                        <p:tgtEl>
                                          <p:spTgt spid="10"/>
                                        </p:tgtEl>
                                      </p:cBhvr>
                                      <p:to x="100000" y="60000"/>
                                    </p:animScale>
                                    <p:animScale>
                                      <p:cBhvr>
                                        <p:cTn id="14" dur="124" decel="50000">
                                          <p:stCondLst>
                                            <p:cond delay="507"/>
                                          </p:stCondLst>
                                        </p:cTn>
                                        <p:tgtEl>
                                          <p:spTgt spid="10"/>
                                        </p:tgtEl>
                                      </p:cBhvr>
                                      <p:to x="100000" y="100000"/>
                                    </p:animScale>
                                    <p:animScale>
                                      <p:cBhvr>
                                        <p:cTn id="15" dur="20">
                                          <p:stCondLst>
                                            <p:cond delay="984"/>
                                          </p:stCondLst>
                                        </p:cTn>
                                        <p:tgtEl>
                                          <p:spTgt spid="10"/>
                                        </p:tgtEl>
                                      </p:cBhvr>
                                      <p:to x="100000" y="80000"/>
                                    </p:animScale>
                                    <p:animScale>
                                      <p:cBhvr>
                                        <p:cTn id="16" dur="124" decel="50000">
                                          <p:stCondLst>
                                            <p:cond delay="1004"/>
                                          </p:stCondLst>
                                        </p:cTn>
                                        <p:tgtEl>
                                          <p:spTgt spid="10"/>
                                        </p:tgtEl>
                                      </p:cBhvr>
                                      <p:to x="100000" y="100000"/>
                                    </p:animScale>
                                    <p:animScale>
                                      <p:cBhvr>
                                        <p:cTn id="17" dur="20">
                                          <p:stCondLst>
                                            <p:cond delay="1231"/>
                                          </p:stCondLst>
                                        </p:cTn>
                                        <p:tgtEl>
                                          <p:spTgt spid="10"/>
                                        </p:tgtEl>
                                      </p:cBhvr>
                                      <p:to x="100000" y="90000"/>
                                    </p:animScale>
                                    <p:animScale>
                                      <p:cBhvr>
                                        <p:cTn id="18" dur="124" decel="50000">
                                          <p:stCondLst>
                                            <p:cond delay="1251"/>
                                          </p:stCondLst>
                                        </p:cTn>
                                        <p:tgtEl>
                                          <p:spTgt spid="10"/>
                                        </p:tgtEl>
                                      </p:cBhvr>
                                      <p:to x="100000" y="100000"/>
                                    </p:animScale>
                                    <p:animScale>
                                      <p:cBhvr>
                                        <p:cTn id="19" dur="20">
                                          <p:stCondLst>
                                            <p:cond delay="1356"/>
                                          </p:stCondLst>
                                        </p:cTn>
                                        <p:tgtEl>
                                          <p:spTgt spid="10"/>
                                        </p:tgtEl>
                                      </p:cBhvr>
                                      <p:to x="100000" y="95000"/>
                                    </p:animScale>
                                    <p:animScale>
                                      <p:cBhvr>
                                        <p:cTn id="20" dur="124" decel="50000">
                                          <p:stCondLst>
                                            <p:cond delay="1376"/>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02431" y="1039813"/>
            <a:ext cx="11187139" cy="1384995"/>
          </a:xfrm>
          <a:prstGeom prst="rect">
            <a:avLst/>
          </a:prstGeom>
        </p:spPr>
        <p:txBody>
          <a:bodyPr wrap="square">
            <a:spAutoFit/>
          </a:bodyPr>
          <a:lstStyle/>
          <a:p>
            <a:pPr algn="just">
              <a:lnSpc>
                <a:spcPct val="150000"/>
              </a:lnSpc>
              <a:spcAft>
                <a:spcPts val="0"/>
              </a:spcAft>
              <a:tabLst>
                <a:tab pos="2430780" algn="l"/>
              </a:tabLs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反思感悟</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对简单的没有限制条件的排列问题，在分清元素和位置的情况下，直接用排列数公式进行计算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4888" y="404664"/>
            <a:ext cx="11197736" cy="1310808"/>
          </a:xfrm>
          <a:prstGeom prst="rect">
            <a:avLst/>
          </a:prstGeom>
        </p:spPr>
        <p:txBody>
          <a:bodyPr wrap="square">
            <a:spAutoFit/>
          </a:bodyPr>
          <a:lstStyle/>
          <a:p>
            <a:pPr algn="just">
              <a:lnSpc>
                <a:spcPct val="150000"/>
              </a:lnSpc>
              <a:spcAft>
                <a:spcPts val="0"/>
              </a:spcAft>
              <a:tabLst>
                <a:tab pos="243078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跟踪训练</a:t>
            </a:r>
            <a:r>
              <a:rPr lang="en-US" altLang="zh-CN" sz="2800" b="1" kern="100" dirty="0">
                <a:solidFill>
                  <a:srgbClr val="0000FF"/>
                </a:solidFill>
                <a:latin typeface="微软雅黑" panose="020B0503020204020204" pitchFamily="34" charset="-122"/>
                <a:ea typeface="宋体" panose="02010600030101010101" pitchFamily="2" charset="-122"/>
                <a:cs typeface="Times New Roman" panose="02020603050405020304" pitchFamily="18"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张不同电影票分给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人中的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人，每人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张，则共有</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种不同的分法</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514888" y="2276872"/>
            <a:ext cx="11197736" cy="1303177"/>
          </a:xfrm>
          <a:prstGeom prst="rect">
            <a:avLst/>
          </a:prstGeom>
        </p:spPr>
        <p:txBody>
          <a:bodyPr wrap="square">
            <a:spAutoFit/>
          </a:bodyPr>
          <a:lstStyle/>
          <a:p>
            <a:pPr algn="just">
              <a:lnSpc>
                <a:spcPct val="150000"/>
              </a:lnSpc>
              <a:spcAft>
                <a:spcPts val="0"/>
              </a:spcAft>
              <a:tabLst>
                <a:tab pos="2430780" algn="l"/>
              </a:tabLs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charset="-122"/>
                <a:cs typeface="Times New Roman" panose="02020603050405020304" pitchFamily="18" charset="0"/>
              </a:rPr>
              <a:t>问题相当于从</a:t>
            </a:r>
            <a:r>
              <a:rPr lang="en-US" altLang="zh-CN" sz="2800" kern="100">
                <a:latin typeface="Times New Roman" panose="02020603050405020304" pitchFamily="18" charset="0"/>
                <a:ea typeface="黑体" panose="02010609060101010101" charset="-122"/>
                <a:cs typeface="Courier New" panose="02070309020205020404" pitchFamily="49" charset="0"/>
              </a:rPr>
              <a:t>10</a:t>
            </a:r>
            <a:r>
              <a:rPr lang="zh-CN" altLang="zh-CN" sz="2800" kern="100">
                <a:latin typeface="Times New Roman" panose="02020603050405020304" pitchFamily="18" charset="0"/>
                <a:ea typeface="黑体" panose="02010609060101010101" charset="-122"/>
                <a:cs typeface="Times New Roman" panose="02020603050405020304" pitchFamily="18" charset="0"/>
              </a:rPr>
              <a:t>张电影票中选出</a:t>
            </a:r>
            <a:r>
              <a:rPr lang="en-US" altLang="zh-CN" sz="2800" kern="100">
                <a:latin typeface="Times New Roman" panose="02020603050405020304" pitchFamily="18" charset="0"/>
                <a:ea typeface="黑体" panose="02010609060101010101" charset="-122"/>
                <a:cs typeface="Courier New" panose="02070309020205020404" pitchFamily="49" charset="0"/>
              </a:rPr>
              <a:t>3</a:t>
            </a:r>
            <a:r>
              <a:rPr lang="zh-CN" altLang="zh-CN" sz="2800" kern="100">
                <a:latin typeface="Times New Roman" panose="02020603050405020304" pitchFamily="18" charset="0"/>
                <a:ea typeface="黑体" panose="02010609060101010101" charset="-122"/>
                <a:cs typeface="Times New Roman" panose="02020603050405020304" pitchFamily="18" charset="0"/>
              </a:rPr>
              <a:t>张排列起来，这是一个排列问题</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故不同分法的种数为</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0" name="对象 9"/>
          <p:cNvGraphicFramePr>
            <a:graphicFrameLocks noChangeAspect="1"/>
          </p:cNvGraphicFramePr>
          <p:nvPr/>
        </p:nvGraphicFramePr>
        <p:xfrm>
          <a:off x="574601" y="3694552"/>
          <a:ext cx="8143875" cy="895350"/>
        </p:xfrm>
        <a:graphic>
          <a:graphicData uri="http://schemas.openxmlformats.org/presentationml/2006/ole">
            <mc:AlternateContent xmlns:mc="http://schemas.openxmlformats.org/markup-compatibility/2006">
              <mc:Choice xmlns:v="urn:schemas-microsoft-com:vml" Requires="v">
                <p:oleObj spid="_x0000_s806979" name="文档" r:id="rId1" imgW="8126095" imgH="894715" progId="Word.Document.12">
                  <p:embed/>
                </p:oleObj>
              </mc:Choice>
              <mc:Fallback>
                <p:oleObj name="文档" r:id="rId1" imgW="8126095" imgH="894715" progId="Word.Document.12">
                  <p:embed/>
                  <p:pic>
                    <p:nvPicPr>
                      <p:cNvPr id="0" name="图片 806978"/>
                      <p:cNvPicPr/>
                      <p:nvPr/>
                    </p:nvPicPr>
                    <p:blipFill>
                      <a:blip r:embed="rId2"/>
                      <a:stretch>
                        <a:fillRect/>
                      </a:stretch>
                    </p:blipFill>
                    <p:spPr>
                      <a:xfrm>
                        <a:off x="574601" y="3694552"/>
                        <a:ext cx="8143875" cy="895350"/>
                      </a:xfrm>
                      <a:prstGeom prst="rect">
                        <a:avLst/>
                      </a:prstGeom>
                    </p:spPr>
                  </p:pic>
                </p:oleObj>
              </mc:Fallback>
            </mc:AlternateContent>
          </a:graphicData>
        </a:graphic>
      </p:graphicFrame>
      <p:sp>
        <p:nvSpPr>
          <p:cNvPr id="6" name="矩形 5"/>
          <p:cNvSpPr/>
          <p:nvPr/>
        </p:nvSpPr>
        <p:spPr>
          <a:xfrm>
            <a:off x="695400" y="1161246"/>
            <a:ext cx="721678" cy="523220"/>
          </a:xfrm>
          <a:prstGeom prst="rect">
            <a:avLst/>
          </a:prstGeom>
        </p:spPr>
        <p:txBody>
          <a:bodyPr wrap="squar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720</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4888" y="836712"/>
            <a:ext cx="11197736" cy="1310808"/>
          </a:xfrm>
          <a:prstGeom prst="rect">
            <a:avLst/>
          </a:prstGeom>
        </p:spPr>
        <p:txBody>
          <a:bodyPr wrap="square">
            <a:spAutoFit/>
          </a:bodyPr>
          <a:lstStyle/>
          <a:p>
            <a:pPr algn="just">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从班委会</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名成员中选出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名，分别担任班级学习委员、文娱委员与体育委员，不同的选法共有</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 name="返回">
            <a:hlinkClick r:id="rId1" action="ppaction://hlinksldjump"/>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graphicFrame>
        <p:nvGraphicFramePr>
          <p:cNvPr id="6" name="对象 5"/>
          <p:cNvGraphicFramePr>
            <a:graphicFrameLocks noChangeAspect="1"/>
          </p:cNvGraphicFramePr>
          <p:nvPr/>
        </p:nvGraphicFramePr>
        <p:xfrm>
          <a:off x="552450" y="2348880"/>
          <a:ext cx="11058525" cy="1966913"/>
        </p:xfrm>
        <a:graphic>
          <a:graphicData uri="http://schemas.openxmlformats.org/presentationml/2006/ole">
            <mc:AlternateContent xmlns:mc="http://schemas.openxmlformats.org/markup-compatibility/2006">
              <mc:Choice xmlns:v="urn:schemas-microsoft-com:vml" Requires="v">
                <p:oleObj spid="_x0000_s831517" name="文档" r:id="rId3" imgW="11193780" imgH="1979930" progId="Word.Document.12">
                  <p:embed/>
                </p:oleObj>
              </mc:Choice>
              <mc:Fallback>
                <p:oleObj name="文档" r:id="rId3" imgW="11193780" imgH="1979930" progId="Word.Document.12">
                  <p:embed/>
                  <p:pic>
                    <p:nvPicPr>
                      <p:cNvPr id="0" name="图片 831516"/>
                      <p:cNvPicPr/>
                      <p:nvPr/>
                    </p:nvPicPr>
                    <p:blipFill>
                      <a:blip r:embed="rId4"/>
                      <a:stretch>
                        <a:fillRect/>
                      </a:stretch>
                    </p:blipFill>
                    <p:spPr>
                      <a:xfrm>
                        <a:off x="552450" y="2348880"/>
                        <a:ext cx="11058525" cy="1966913"/>
                      </a:xfrm>
                      <a:prstGeom prst="rect">
                        <a:avLst/>
                      </a:prstGeom>
                    </p:spPr>
                  </p:pic>
                </p:oleObj>
              </mc:Fallback>
            </mc:AlternateContent>
          </a:graphicData>
        </a:graphic>
      </p:graphicFrame>
      <p:sp>
        <p:nvSpPr>
          <p:cNvPr id="7" name="矩形 6"/>
          <p:cNvSpPr/>
          <p:nvPr/>
        </p:nvSpPr>
        <p:spPr>
          <a:xfrm>
            <a:off x="5015880" y="1597492"/>
            <a:ext cx="543739"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60</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MH" val="20150816225314"/>
  <p:tag name="MH_LIBRARY" val="GRAPHIC"/>
  <p:tag name="MH_TYPE" val="SubTitle"/>
  <p:tag name="MH_ORDER" val="1"/>
</p:tagLst>
</file>

<file path=ppt/tags/tag2.xml><?xml version="1.0" encoding="utf-8"?>
<p:tagLst xmlns:p="http://schemas.openxmlformats.org/presentationml/2006/main">
  <p:tag name="MH" val="20150816225314"/>
  <p:tag name="MH_LIBRARY" val="GRAPHIC"/>
  <p:tag name="MH_TYPE" val="SubTitle"/>
  <p:tag name="MH_ORDER" val="1"/>
</p:tagLst>
</file>

<file path=ppt/tags/tag3.xml><?xml version="1.0" encoding="utf-8"?>
<p:tagLst xmlns:p="http://schemas.openxmlformats.org/presentationml/2006/main">
  <p:tag name="MH" val="20150816225314"/>
  <p:tag name="MH_LIBRARY" val="GRAPHIC"/>
  <p:tag name="MH_TYPE" val="SubTitle"/>
  <p:tag name="MH_ORDER" val="1"/>
</p:tagLst>
</file>

<file path=ppt/tags/tag4.xml><?xml version="1.0" encoding="utf-8"?>
<p:tagLst xmlns:p="http://schemas.openxmlformats.org/presentationml/2006/main">
  <p:tag name="MH" val="20150816225314"/>
  <p:tag name="MH_LIBRARY" val="GRAPHIC"/>
  <p:tag name="MH_TYPE" val="SubTitle"/>
  <p:tag name="MH_ORDER" val="1"/>
</p:tagLst>
</file>

<file path=ppt/theme/theme1.xml><?xml version="1.0" encoding="utf-8"?>
<a:theme xmlns:a="http://schemas.openxmlformats.org/drawingml/2006/main" name="1_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5481</Words>
  <Application>WPS 演示</Application>
  <PresentationFormat>宽屏</PresentationFormat>
  <Paragraphs>1076</Paragraphs>
  <Slides>68</Slides>
  <Notes>2</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79</vt:i4>
      </vt:variant>
      <vt:variant>
        <vt:lpstr>幻灯片标题</vt:lpstr>
      </vt:variant>
      <vt:variant>
        <vt:i4>68</vt:i4>
      </vt:variant>
    </vt:vector>
  </HeadingPairs>
  <TitlesOfParts>
    <vt:vector size="165" baseType="lpstr">
      <vt:lpstr>Arial</vt:lpstr>
      <vt:lpstr>宋体</vt:lpstr>
      <vt:lpstr>Wingdings</vt:lpstr>
      <vt:lpstr>微软雅黑</vt:lpstr>
      <vt:lpstr>Times New Roman</vt:lpstr>
      <vt:lpstr>方正中等线简体</vt:lpstr>
      <vt:lpstr>Courier New</vt:lpstr>
      <vt:lpstr>明黑</vt:lpstr>
      <vt:lpstr>黑体</vt:lpstr>
      <vt:lpstr>Calibri</vt:lpstr>
      <vt:lpstr>Arial Unicode MS</vt:lpstr>
      <vt:lpstr>华文细黑</vt:lpstr>
      <vt:lpstr>Arial</vt:lpstr>
      <vt:lpstr>Broadway</vt:lpstr>
      <vt:lpstr>楷体</vt:lpstr>
      <vt:lpstr>经典繁仿黑</vt:lpstr>
      <vt:lpstr>细等线拼音字体</vt:lpstr>
      <vt:lpstr>1_Office 主题</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木鸟飞²⁰¹⁸</cp:lastModifiedBy>
  <cp:revision>1821</cp:revision>
  <dcterms:created xsi:type="dcterms:W3CDTF">2019-11-13T09:14:00Z</dcterms:created>
  <dcterms:modified xsi:type="dcterms:W3CDTF">2022-02-18T13:51:58Z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648B932BBEE54DD3B15FF15D32783B2C</vt:lpwstr>
  </property>
  <property fmtid="{D5CDD505-2E9C-101B-9397-08002B2CF9AE}" pid="3" name="KSOProductBuildVer">
    <vt:lpwstr>2052-11.1.0.11116</vt:lpwstr>
  </property>
</Properties>
</file>